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4"/>
    <p:sldMasterId id="2147483679" r:id="rId5"/>
  </p:sldMasterIdLst>
  <p:notesMasterIdLst>
    <p:notesMasterId r:id="rId38"/>
  </p:notesMasterIdLst>
  <p:sldIdLst>
    <p:sldId id="2147473734" r:id="rId6"/>
    <p:sldId id="2147473732" r:id="rId7"/>
    <p:sldId id="2147473733" r:id="rId8"/>
    <p:sldId id="2134808845" r:id="rId9"/>
    <p:sldId id="2134808892" r:id="rId10"/>
    <p:sldId id="2134808851" r:id="rId11"/>
    <p:sldId id="2134808852" r:id="rId12"/>
    <p:sldId id="2134808855" r:id="rId13"/>
    <p:sldId id="2134808867" r:id="rId14"/>
    <p:sldId id="2147473735" r:id="rId15"/>
    <p:sldId id="2134808869" r:id="rId16"/>
    <p:sldId id="2134808881" r:id="rId17"/>
    <p:sldId id="2134808862" r:id="rId18"/>
    <p:sldId id="2134808882" r:id="rId19"/>
    <p:sldId id="2134808883" r:id="rId20"/>
    <p:sldId id="2134808884" r:id="rId21"/>
    <p:sldId id="2134808863" r:id="rId22"/>
    <p:sldId id="2134808885" r:id="rId23"/>
    <p:sldId id="2134808886" r:id="rId24"/>
    <p:sldId id="2134808864" r:id="rId25"/>
    <p:sldId id="2134808887" r:id="rId26"/>
    <p:sldId id="2134808888" r:id="rId27"/>
    <p:sldId id="2134808889" r:id="rId28"/>
    <p:sldId id="2134808890" r:id="rId29"/>
    <p:sldId id="2134808891" r:id="rId30"/>
    <p:sldId id="2134808818" r:id="rId31"/>
    <p:sldId id="2147473736" r:id="rId32"/>
    <p:sldId id="2134808895" r:id="rId33"/>
    <p:sldId id="2134808893" r:id="rId34"/>
    <p:sldId id="2134808894" r:id="rId35"/>
    <p:sldId id="2147473737" r:id="rId36"/>
    <p:sldId id="2134808831" r:id="rId37"/>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04" userDrawn="1">
          <p15:clr>
            <a:srgbClr val="A4A3A4"/>
          </p15:clr>
        </p15:guide>
        <p15:guide id="2" pos="3840">
          <p15:clr>
            <a:srgbClr val="A4A3A4"/>
          </p15:clr>
        </p15:guide>
        <p15:guide id="3" orient="horz" pos="1026" userDrawn="1">
          <p15:clr>
            <a:srgbClr val="A4A3A4"/>
          </p15:clr>
        </p15:guide>
        <p15:guide id="4" orient="horz" pos="323" userDrawn="1">
          <p15:clr>
            <a:srgbClr val="A4A3A4"/>
          </p15:clr>
        </p15:guide>
        <p15:guide id="5" orient="horz" pos="346" userDrawn="1">
          <p15:clr>
            <a:srgbClr val="A4A3A4"/>
          </p15:clr>
        </p15:guide>
        <p15:guide id="6" pos="4248" userDrawn="1">
          <p15:clr>
            <a:srgbClr val="A4A3A4"/>
          </p15:clr>
        </p15:guide>
        <p15:guide id="7" pos="1436" userDrawn="1">
          <p15:clr>
            <a:srgbClr val="A4A3A4"/>
          </p15:clr>
        </p15:guide>
        <p15:guide id="8" orient="horz" pos="2160" userDrawn="1">
          <p15:clr>
            <a:srgbClr val="A4A3A4"/>
          </p15:clr>
        </p15:guide>
        <p15:guide id="9" pos="551"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A626345-9449-ADB4-79AB-C88FD3C84769}" name="Trapitzine, Sophie" initials="TS" userId="S::strapitzine@deloitte.fr::e8157502-acba-4184-88fc-21661da0d929" providerId="AD"/>
  <p188:author id="{6C0092F3-6703-B4A5-792F-15E229E0C13F}" name="BARRAL Corentin" initials="BC" userId="S-1-5-21-2043104406-512064258-1538882281-26278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ARRAL Corentin" initials="BC" lastIdx="1" clrIdx="0">
    <p:extLst>
      <p:ext uri="{19B8F6BF-5375-455C-9EA6-DF929625EA0E}">
        <p15:presenceInfo xmlns:p15="http://schemas.microsoft.com/office/powerpoint/2012/main" userId="S-1-5-21-2043104406-512064258-1538882281-26278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2424FF"/>
    <a:srgbClr val="00006D"/>
    <a:srgbClr val="191943"/>
    <a:srgbClr val="5555C1"/>
    <a:srgbClr val="000091"/>
    <a:srgbClr val="C6C6EA"/>
    <a:srgbClr val="B6B6FF"/>
    <a:srgbClr val="ABABF8"/>
    <a:srgbClr val="EDED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4E2688-F758-4FF9-B573-4711633DB854}" v="121" dt="2024-10-31T13:54:34.580"/>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163" autoAdjust="0"/>
  </p:normalViewPr>
  <p:slideViewPr>
    <p:cSldViewPr snapToGrid="0">
      <p:cViewPr varScale="1">
        <p:scale>
          <a:sx n="66" d="100"/>
          <a:sy n="66" d="100"/>
        </p:scale>
        <p:origin x="644" y="32"/>
      </p:cViewPr>
      <p:guideLst>
        <p:guide orient="horz" pos="504"/>
        <p:guide pos="3840"/>
        <p:guide orient="horz" pos="1026"/>
        <p:guide orient="horz" pos="323"/>
        <p:guide orient="horz" pos="346"/>
        <p:guide pos="4248"/>
        <p:guide pos="1436"/>
        <p:guide orient="horz" pos="2160"/>
        <p:guide pos="551"/>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commentAuthors" Target="commentAuthor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 Id="rId46" Type="http://schemas.microsoft.com/office/2018/10/relationships/authors" Target="authors.xml"/><Relationship Id="rId20" Type="http://schemas.openxmlformats.org/officeDocument/2006/relationships/slide" Target="slides/slide15.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apitzine, Sophie" userId="e8157502-acba-4184-88fc-21661da0d929" providerId="ADAL" clId="{FF4E2688-F758-4FF9-B573-4711633DB854}"/>
    <pc:docChg chg="undo redo custSel addSld delSld modSld sldOrd modMainMaster">
      <pc:chgData name="Trapitzine, Sophie" userId="e8157502-acba-4184-88fc-21661da0d929" providerId="ADAL" clId="{FF4E2688-F758-4FF9-B573-4711633DB854}" dt="2024-10-31T14:04:24.663" v="1213" actId="403"/>
      <pc:docMkLst>
        <pc:docMk/>
      </pc:docMkLst>
      <pc:sldChg chg="addSp delSp modSp mod modClrScheme chgLayout">
        <pc:chgData name="Trapitzine, Sophie" userId="e8157502-acba-4184-88fc-21661da0d929" providerId="ADAL" clId="{FF4E2688-F758-4FF9-B573-4711633DB854}" dt="2024-10-31T14:01:46.828" v="1129" actId="20577"/>
        <pc:sldMkLst>
          <pc:docMk/>
          <pc:sldMk cId="1112593095" sldId="2134808818"/>
        </pc:sldMkLst>
        <pc:spChg chg="mod ord">
          <ac:chgData name="Trapitzine, Sophie" userId="e8157502-acba-4184-88fc-21661da0d929" providerId="ADAL" clId="{FF4E2688-F758-4FF9-B573-4711633DB854}" dt="2024-10-31T13:53:39.325" v="782" actId="700"/>
          <ac:spMkLst>
            <pc:docMk/>
            <pc:sldMk cId="1112593095" sldId="2134808818"/>
            <ac:spMk id="2" creationId="{0224F5FF-3FF9-4325-AC90-47384B2D193F}"/>
          </ac:spMkLst>
        </pc:spChg>
        <pc:spChg chg="add mod ord">
          <ac:chgData name="Trapitzine, Sophie" userId="e8157502-acba-4184-88fc-21661da0d929" providerId="ADAL" clId="{FF4E2688-F758-4FF9-B573-4711633DB854}" dt="2024-10-31T13:55:45.580" v="915" actId="27636"/>
          <ac:spMkLst>
            <pc:docMk/>
            <pc:sldMk cId="1112593095" sldId="2134808818"/>
            <ac:spMk id="4" creationId="{6148DC7F-F00E-66C0-2F57-2A0D265AC3D0}"/>
          </ac:spMkLst>
        </pc:spChg>
        <pc:spChg chg="mod">
          <ac:chgData name="Trapitzine, Sophie" userId="e8157502-acba-4184-88fc-21661da0d929" providerId="ADAL" clId="{FF4E2688-F758-4FF9-B573-4711633DB854}" dt="2024-10-31T13:48:02.569" v="494" actId="113"/>
          <ac:spMkLst>
            <pc:docMk/>
            <pc:sldMk cId="1112593095" sldId="2134808818"/>
            <ac:spMk id="14" creationId="{40DEED12-92C0-4739-A98A-502760CA0B57}"/>
          </ac:spMkLst>
        </pc:spChg>
        <pc:spChg chg="del mod">
          <ac:chgData name="Trapitzine, Sophie" userId="e8157502-acba-4184-88fc-21661da0d929" providerId="ADAL" clId="{FF4E2688-F758-4FF9-B573-4711633DB854}" dt="2024-10-31T13:55:46.370" v="917"/>
          <ac:spMkLst>
            <pc:docMk/>
            <pc:sldMk cId="1112593095" sldId="2134808818"/>
            <ac:spMk id="16" creationId="{73DB36A9-7AE4-4CEB-8141-54412B2F88BE}"/>
          </ac:spMkLst>
        </pc:spChg>
        <pc:spChg chg="mod">
          <ac:chgData name="Trapitzine, Sophie" userId="e8157502-acba-4184-88fc-21661da0d929" providerId="ADAL" clId="{FF4E2688-F758-4FF9-B573-4711633DB854}" dt="2024-10-31T13:45:05.658" v="382"/>
          <ac:spMkLst>
            <pc:docMk/>
            <pc:sldMk cId="1112593095" sldId="2134808818"/>
            <ac:spMk id="26" creationId="{434ED1F7-7AAA-49EE-8DA6-1A26C1FE859B}"/>
          </ac:spMkLst>
        </pc:spChg>
        <pc:spChg chg="mod">
          <ac:chgData name="Trapitzine, Sophie" userId="e8157502-acba-4184-88fc-21661da0d929" providerId="ADAL" clId="{FF4E2688-F758-4FF9-B573-4711633DB854}" dt="2024-10-31T13:45:05.658" v="382"/>
          <ac:spMkLst>
            <pc:docMk/>
            <pc:sldMk cId="1112593095" sldId="2134808818"/>
            <ac:spMk id="28" creationId="{27DB9E51-058C-4452-8EA3-51B95DB6110D}"/>
          </ac:spMkLst>
        </pc:spChg>
        <pc:spChg chg="mod">
          <ac:chgData name="Trapitzine, Sophie" userId="e8157502-acba-4184-88fc-21661da0d929" providerId="ADAL" clId="{FF4E2688-F758-4FF9-B573-4711633DB854}" dt="2024-10-31T13:45:05.658" v="382"/>
          <ac:spMkLst>
            <pc:docMk/>
            <pc:sldMk cId="1112593095" sldId="2134808818"/>
            <ac:spMk id="30" creationId="{232227E9-172E-4512-A441-D737A59A416C}"/>
          </ac:spMkLst>
        </pc:spChg>
        <pc:spChg chg="mod">
          <ac:chgData name="Trapitzine, Sophie" userId="e8157502-acba-4184-88fc-21661da0d929" providerId="ADAL" clId="{FF4E2688-F758-4FF9-B573-4711633DB854}" dt="2024-10-31T14:01:46.828" v="1129" actId="20577"/>
          <ac:spMkLst>
            <pc:docMk/>
            <pc:sldMk cId="1112593095" sldId="2134808818"/>
            <ac:spMk id="31" creationId="{1D881876-1E00-4D0C-8AAF-B52B03D5CE3D}"/>
          </ac:spMkLst>
        </pc:spChg>
        <pc:spChg chg="mod">
          <ac:chgData name="Trapitzine, Sophie" userId="e8157502-acba-4184-88fc-21661da0d929" providerId="ADAL" clId="{FF4E2688-F758-4FF9-B573-4711633DB854}" dt="2024-10-31T13:44:27.973" v="381"/>
          <ac:spMkLst>
            <pc:docMk/>
            <pc:sldMk cId="1112593095" sldId="2134808818"/>
            <ac:spMk id="32" creationId="{45BA45DA-E515-4B47-B4A1-29126B4415E3}"/>
          </ac:spMkLst>
        </pc:spChg>
        <pc:spChg chg="del">
          <ac:chgData name="Trapitzine, Sophie" userId="e8157502-acba-4184-88fc-21661da0d929" providerId="ADAL" clId="{FF4E2688-F758-4FF9-B573-4711633DB854}" dt="2024-10-31T13:33:50.668" v="90" actId="478"/>
          <ac:spMkLst>
            <pc:docMk/>
            <pc:sldMk cId="1112593095" sldId="2134808818"/>
            <ac:spMk id="46" creationId="{263DAD3D-8D15-4FF3-822A-9D9140762E26}"/>
          </ac:spMkLst>
        </pc:spChg>
        <pc:picChg chg="del">
          <ac:chgData name="Trapitzine, Sophie" userId="e8157502-acba-4184-88fc-21661da0d929" providerId="ADAL" clId="{FF4E2688-F758-4FF9-B573-4711633DB854}" dt="2024-10-31T13:33:49.979" v="89" actId="478"/>
          <ac:picMkLst>
            <pc:docMk/>
            <pc:sldMk cId="1112593095" sldId="2134808818"/>
            <ac:picMk id="44" creationId="{C2BD0E95-BB80-4F99-97C5-6F13482BB1F0}"/>
          </ac:picMkLst>
        </pc:picChg>
        <pc:cxnChg chg="del">
          <ac:chgData name="Trapitzine, Sophie" userId="e8157502-acba-4184-88fc-21661da0d929" providerId="ADAL" clId="{FF4E2688-F758-4FF9-B573-4711633DB854}" dt="2024-10-31T13:33:51.551" v="91" actId="478"/>
          <ac:cxnSpMkLst>
            <pc:docMk/>
            <pc:sldMk cId="1112593095" sldId="2134808818"/>
            <ac:cxnSpMk id="45" creationId="{FAD84125-73EA-4076-883D-D937E9F81F99}"/>
          </ac:cxnSpMkLst>
        </pc:cxnChg>
      </pc:sldChg>
      <pc:sldChg chg="addSp delSp modSp mod modClrScheme chgLayout">
        <pc:chgData name="Trapitzine, Sophie" userId="e8157502-acba-4184-88fc-21661da0d929" providerId="ADAL" clId="{FF4E2688-F758-4FF9-B573-4711633DB854}" dt="2024-10-31T13:56:13.154" v="951" actId="27636"/>
        <pc:sldMkLst>
          <pc:docMk/>
          <pc:sldMk cId="1581291222" sldId="2134808831"/>
        </pc:sldMkLst>
        <pc:spChg chg="mod ord">
          <ac:chgData name="Trapitzine, Sophie" userId="e8157502-acba-4184-88fc-21661da0d929" providerId="ADAL" clId="{FF4E2688-F758-4FF9-B573-4711633DB854}" dt="2024-10-31T13:53:42.531" v="786" actId="700"/>
          <ac:spMkLst>
            <pc:docMk/>
            <pc:sldMk cId="1581291222" sldId="2134808831"/>
            <ac:spMk id="2" creationId="{9C1C6FAD-6A4C-4B38-AE09-361E823572DD}"/>
          </ac:spMkLst>
        </pc:spChg>
        <pc:spChg chg="add mod ord">
          <ac:chgData name="Trapitzine, Sophie" userId="e8157502-acba-4184-88fc-21661da0d929" providerId="ADAL" clId="{FF4E2688-F758-4FF9-B573-4711633DB854}" dt="2024-10-31T13:56:13.154" v="951" actId="27636"/>
          <ac:spMkLst>
            <pc:docMk/>
            <pc:sldMk cId="1581291222" sldId="2134808831"/>
            <ac:spMk id="3" creationId="{C4A894A6-B11D-D8F0-8FAA-913D2C7BCED3}"/>
          </ac:spMkLst>
        </pc:spChg>
        <pc:spChg chg="mod ord">
          <ac:chgData name="Trapitzine, Sophie" userId="e8157502-acba-4184-88fc-21661da0d929" providerId="ADAL" clId="{FF4E2688-F758-4FF9-B573-4711633DB854}" dt="2024-10-31T13:56:10.758" v="949" actId="20577"/>
          <ac:spMkLst>
            <pc:docMk/>
            <pc:sldMk cId="1581291222" sldId="2134808831"/>
            <ac:spMk id="5" creationId="{C61D9F60-7612-4886-9E55-A24128070768}"/>
          </ac:spMkLst>
        </pc:spChg>
        <pc:spChg chg="del">
          <ac:chgData name="Trapitzine, Sophie" userId="e8157502-acba-4184-88fc-21661da0d929" providerId="ADAL" clId="{FF4E2688-F758-4FF9-B573-4711633DB854}" dt="2024-10-31T13:49:11.176" v="685" actId="478"/>
          <ac:spMkLst>
            <pc:docMk/>
            <pc:sldMk cId="1581291222" sldId="2134808831"/>
            <ac:spMk id="6" creationId="{FFCE5253-5BC6-4A5E-AC83-376D0094FC6A}"/>
          </ac:spMkLst>
        </pc:spChg>
        <pc:spChg chg="del mod">
          <ac:chgData name="Trapitzine, Sophie" userId="e8157502-acba-4184-88fc-21661da0d929" providerId="ADAL" clId="{FF4E2688-F758-4FF9-B573-4711633DB854}" dt="2024-10-31T13:56:08.404" v="947"/>
          <ac:spMkLst>
            <pc:docMk/>
            <pc:sldMk cId="1581291222" sldId="2134808831"/>
            <ac:spMk id="7" creationId="{63B9B7DC-A7D7-4DAB-8ACC-83A2AD58A0AF}"/>
          </ac:spMkLst>
        </pc:spChg>
        <pc:picChg chg="del">
          <ac:chgData name="Trapitzine, Sophie" userId="e8157502-acba-4184-88fc-21661da0d929" providerId="ADAL" clId="{FF4E2688-F758-4FF9-B573-4711633DB854}" dt="2024-10-31T13:49:11.176" v="685" actId="478"/>
          <ac:picMkLst>
            <pc:docMk/>
            <pc:sldMk cId="1581291222" sldId="2134808831"/>
            <ac:picMk id="8" creationId="{90F745E7-C265-4779-BB94-C66669AE6541}"/>
          </ac:picMkLst>
        </pc:picChg>
        <pc:cxnChg chg="del">
          <ac:chgData name="Trapitzine, Sophie" userId="e8157502-acba-4184-88fc-21661da0d929" providerId="ADAL" clId="{FF4E2688-F758-4FF9-B573-4711633DB854}" dt="2024-10-31T13:49:11.176" v="685" actId="478"/>
          <ac:cxnSpMkLst>
            <pc:docMk/>
            <pc:sldMk cId="1581291222" sldId="2134808831"/>
            <ac:cxnSpMk id="9" creationId="{E3E5C181-5A06-4767-B1AE-0A6F5F47B0CB}"/>
          </ac:cxnSpMkLst>
        </pc:cxnChg>
      </pc:sldChg>
      <pc:sldChg chg="del">
        <pc:chgData name="Trapitzine, Sophie" userId="e8157502-acba-4184-88fc-21661da0d929" providerId="ADAL" clId="{FF4E2688-F758-4FF9-B573-4711633DB854}" dt="2024-10-31T13:34:41.268" v="115" actId="47"/>
        <pc:sldMkLst>
          <pc:docMk/>
          <pc:sldMk cId="63322625" sldId="2134808833"/>
        </pc:sldMkLst>
      </pc:sldChg>
      <pc:sldChg chg="del">
        <pc:chgData name="Trapitzine, Sophie" userId="e8157502-acba-4184-88fc-21661da0d929" providerId="ADAL" clId="{FF4E2688-F758-4FF9-B573-4711633DB854}" dt="2024-10-31T13:34:41.268" v="115" actId="47"/>
        <pc:sldMkLst>
          <pc:docMk/>
          <pc:sldMk cId="1799909367" sldId="2134808840"/>
        </pc:sldMkLst>
      </pc:sldChg>
      <pc:sldChg chg="addSp modSp del mod modClrScheme chgLayout">
        <pc:chgData name="Trapitzine, Sophie" userId="e8157502-acba-4184-88fc-21661da0d929" providerId="ADAL" clId="{FF4E2688-F758-4FF9-B573-4711633DB854}" dt="2024-10-31T13:29:31.380" v="51" actId="47"/>
        <pc:sldMkLst>
          <pc:docMk/>
          <pc:sldMk cId="3043523120" sldId="2134808843"/>
        </pc:sldMkLst>
        <pc:spChg chg="add mod ord">
          <ac:chgData name="Trapitzine, Sophie" userId="e8157502-acba-4184-88fc-21661da0d929" providerId="ADAL" clId="{FF4E2688-F758-4FF9-B573-4711633DB854}" dt="2024-10-31T13:27:26.405" v="30" actId="700"/>
          <ac:spMkLst>
            <pc:docMk/>
            <pc:sldMk cId="3043523120" sldId="2134808843"/>
            <ac:spMk id="2" creationId="{AD3F14B2-59F6-6E39-AB5C-876C8FB42B28}"/>
          </ac:spMkLst>
        </pc:spChg>
      </pc:sldChg>
      <pc:sldChg chg="addSp delSp modSp del mod modClrScheme chgLayout">
        <pc:chgData name="Trapitzine, Sophie" userId="e8157502-acba-4184-88fc-21661da0d929" providerId="ADAL" clId="{FF4E2688-F758-4FF9-B573-4711633DB854}" dt="2024-10-31T13:27:01.935" v="12" actId="47"/>
        <pc:sldMkLst>
          <pc:docMk/>
          <pc:sldMk cId="3353895514" sldId="2134808844"/>
        </pc:sldMkLst>
        <pc:spChg chg="add del mod ord">
          <ac:chgData name="Trapitzine, Sophie" userId="e8157502-acba-4184-88fc-21661da0d929" providerId="ADAL" clId="{FF4E2688-F758-4FF9-B573-4711633DB854}" dt="2024-10-31T13:26:39.823" v="4" actId="700"/>
          <ac:spMkLst>
            <pc:docMk/>
            <pc:sldMk cId="3353895514" sldId="2134808844"/>
            <ac:spMk id="2" creationId="{DCFE871D-36F6-D684-0804-727F6CAEF329}"/>
          </ac:spMkLst>
        </pc:spChg>
        <pc:spChg chg="del">
          <ac:chgData name="Trapitzine, Sophie" userId="e8157502-acba-4184-88fc-21661da0d929" providerId="ADAL" clId="{FF4E2688-F758-4FF9-B573-4711633DB854}" dt="2024-10-31T13:26:43.318" v="5" actId="21"/>
          <ac:spMkLst>
            <pc:docMk/>
            <pc:sldMk cId="3353895514" sldId="2134808844"/>
            <ac:spMk id="3" creationId="{05033051-3C5C-46C0-BE1F-D02710544420}"/>
          </ac:spMkLst>
        </pc:spChg>
        <pc:spChg chg="del">
          <ac:chgData name="Trapitzine, Sophie" userId="e8157502-acba-4184-88fc-21661da0d929" providerId="ADAL" clId="{FF4E2688-F758-4FF9-B573-4711633DB854}" dt="2024-10-31T13:26:43.318" v="5" actId="21"/>
          <ac:spMkLst>
            <pc:docMk/>
            <pc:sldMk cId="3353895514" sldId="2134808844"/>
            <ac:spMk id="4" creationId="{16F65817-0F4D-4B29-9C4B-9BA88944A364}"/>
          </ac:spMkLst>
        </pc:spChg>
        <pc:spChg chg="add del mod ord">
          <ac:chgData name="Trapitzine, Sophie" userId="e8157502-acba-4184-88fc-21661da0d929" providerId="ADAL" clId="{FF4E2688-F758-4FF9-B573-4711633DB854}" dt="2024-10-31T13:26:39.823" v="4" actId="700"/>
          <ac:spMkLst>
            <pc:docMk/>
            <pc:sldMk cId="3353895514" sldId="2134808844"/>
            <ac:spMk id="5" creationId="{A3C69A74-D4F9-2BD0-C876-5F1FF6EC525D}"/>
          </ac:spMkLst>
        </pc:spChg>
        <pc:spChg chg="del">
          <ac:chgData name="Trapitzine, Sophie" userId="e8157502-acba-4184-88fc-21661da0d929" providerId="ADAL" clId="{FF4E2688-F758-4FF9-B573-4711633DB854}" dt="2024-10-31T13:26:43.318" v="5" actId="21"/>
          <ac:spMkLst>
            <pc:docMk/>
            <pc:sldMk cId="3353895514" sldId="2134808844"/>
            <ac:spMk id="7" creationId="{659BB253-2728-4625-A64A-D5664A58ADA5}"/>
          </ac:spMkLst>
        </pc:spChg>
        <pc:spChg chg="add del mod ord">
          <ac:chgData name="Trapitzine, Sophie" userId="e8157502-acba-4184-88fc-21661da0d929" providerId="ADAL" clId="{FF4E2688-F758-4FF9-B573-4711633DB854}" dt="2024-10-31T13:26:39.823" v="4" actId="700"/>
          <ac:spMkLst>
            <pc:docMk/>
            <pc:sldMk cId="3353895514" sldId="2134808844"/>
            <ac:spMk id="8" creationId="{BADBFA95-2106-622B-E85C-BC94C9AC2769}"/>
          </ac:spMkLst>
        </pc:spChg>
      </pc:sldChg>
      <pc:sldChg chg="addSp delSp modSp mod modClrScheme chgLayout">
        <pc:chgData name="Trapitzine, Sophie" userId="e8157502-acba-4184-88fc-21661da0d929" providerId="ADAL" clId="{FF4E2688-F758-4FF9-B573-4711633DB854}" dt="2024-10-31T13:50:48.539" v="715" actId="478"/>
        <pc:sldMkLst>
          <pc:docMk/>
          <pc:sldMk cId="2455677805" sldId="2134808845"/>
        </pc:sldMkLst>
        <pc:spChg chg="mod ord">
          <ac:chgData name="Trapitzine, Sophie" userId="e8157502-acba-4184-88fc-21661da0d929" providerId="ADAL" clId="{FF4E2688-F758-4FF9-B573-4711633DB854}" dt="2024-10-31T13:50:47.146" v="714" actId="700"/>
          <ac:spMkLst>
            <pc:docMk/>
            <pc:sldMk cId="2455677805" sldId="2134808845"/>
            <ac:spMk id="2" creationId="{ABA20841-81AF-49DC-8BFF-B973A4FAF4FE}"/>
          </ac:spMkLst>
        </pc:spChg>
        <pc:spChg chg="del">
          <ac:chgData name="Trapitzine, Sophie" userId="e8157502-acba-4184-88fc-21661da0d929" providerId="ADAL" clId="{FF4E2688-F758-4FF9-B573-4711633DB854}" dt="2024-10-31T13:29:51.005" v="54" actId="478"/>
          <ac:spMkLst>
            <pc:docMk/>
            <pc:sldMk cId="2455677805" sldId="2134808845"/>
            <ac:spMk id="4" creationId="{221B924E-CC6A-404E-A9B7-D11996755DAA}"/>
          </ac:spMkLst>
        </pc:spChg>
        <pc:spChg chg="mod">
          <ac:chgData name="Trapitzine, Sophie" userId="e8157502-acba-4184-88fc-21661da0d929" providerId="ADAL" clId="{FF4E2688-F758-4FF9-B573-4711633DB854}" dt="2024-10-31T13:45:09.427" v="383"/>
          <ac:spMkLst>
            <pc:docMk/>
            <pc:sldMk cId="2455677805" sldId="2134808845"/>
            <ac:spMk id="5" creationId="{57FA075B-39A7-4E93-8436-EECCADFFADCB}"/>
          </ac:spMkLst>
        </pc:spChg>
        <pc:spChg chg="add del mod ord">
          <ac:chgData name="Trapitzine, Sophie" userId="e8157502-acba-4184-88fc-21661da0d929" providerId="ADAL" clId="{FF4E2688-F758-4FF9-B573-4711633DB854}" dt="2024-10-31T13:29:48.532" v="53" actId="700"/>
          <ac:spMkLst>
            <pc:docMk/>
            <pc:sldMk cId="2455677805" sldId="2134808845"/>
            <ac:spMk id="6" creationId="{BF87EBAB-9B64-5276-E75F-F585FA735B6F}"/>
          </ac:spMkLst>
        </pc:spChg>
        <pc:spChg chg="add del mod ord">
          <ac:chgData name="Trapitzine, Sophie" userId="e8157502-acba-4184-88fc-21661da0d929" providerId="ADAL" clId="{FF4E2688-F758-4FF9-B573-4711633DB854}" dt="2024-10-31T13:29:48.532" v="53" actId="700"/>
          <ac:spMkLst>
            <pc:docMk/>
            <pc:sldMk cId="2455677805" sldId="2134808845"/>
            <ac:spMk id="10" creationId="{664351F9-5CC6-AF59-8E61-7F3A2A49952F}"/>
          </ac:spMkLst>
        </pc:spChg>
        <pc:spChg chg="add del mod ord">
          <ac:chgData name="Trapitzine, Sophie" userId="e8157502-acba-4184-88fc-21661da0d929" providerId="ADAL" clId="{FF4E2688-F758-4FF9-B573-4711633DB854}" dt="2024-10-31T13:29:48.532" v="53" actId="700"/>
          <ac:spMkLst>
            <pc:docMk/>
            <pc:sldMk cId="2455677805" sldId="2134808845"/>
            <ac:spMk id="11" creationId="{7B850144-54D0-84B3-18C4-29FB0D7076C0}"/>
          </ac:spMkLst>
        </pc:spChg>
        <pc:spChg chg="add del mod ord">
          <ac:chgData name="Trapitzine, Sophie" userId="e8157502-acba-4184-88fc-21661da0d929" providerId="ADAL" clId="{FF4E2688-F758-4FF9-B573-4711633DB854}" dt="2024-10-31T13:50:48.539" v="715" actId="478"/>
          <ac:spMkLst>
            <pc:docMk/>
            <pc:sldMk cId="2455677805" sldId="2134808845"/>
            <ac:spMk id="12" creationId="{D1EDE6F1-30A8-FA01-14FA-CEA9833D275F}"/>
          </ac:spMkLst>
        </pc:spChg>
        <pc:picChg chg="del">
          <ac:chgData name="Trapitzine, Sophie" userId="e8157502-acba-4184-88fc-21661da0d929" providerId="ADAL" clId="{FF4E2688-F758-4FF9-B573-4711633DB854}" dt="2024-10-31T13:29:51.005" v="54" actId="478"/>
          <ac:picMkLst>
            <pc:docMk/>
            <pc:sldMk cId="2455677805" sldId="2134808845"/>
            <ac:picMk id="7" creationId="{16490289-C2BD-4916-91E2-23E0CF6C5C98}"/>
          </ac:picMkLst>
        </pc:picChg>
        <pc:cxnChg chg="del">
          <ac:chgData name="Trapitzine, Sophie" userId="e8157502-acba-4184-88fc-21661da0d929" providerId="ADAL" clId="{FF4E2688-F758-4FF9-B573-4711633DB854}" dt="2024-10-31T13:29:51.005" v="54" actId="478"/>
          <ac:cxnSpMkLst>
            <pc:docMk/>
            <pc:sldMk cId="2455677805" sldId="2134808845"/>
            <ac:cxnSpMk id="8" creationId="{A62DEB2C-163B-4495-A8D0-D5C132D63160}"/>
          </ac:cxnSpMkLst>
        </pc:cxnChg>
      </pc:sldChg>
      <pc:sldChg chg="del">
        <pc:chgData name="Trapitzine, Sophie" userId="e8157502-acba-4184-88fc-21661da0d929" providerId="ADAL" clId="{FF4E2688-F758-4FF9-B573-4711633DB854}" dt="2024-10-31T13:27:20.899" v="29" actId="47"/>
        <pc:sldMkLst>
          <pc:docMk/>
          <pc:sldMk cId="1377361868" sldId="2134808849"/>
        </pc:sldMkLst>
      </pc:sldChg>
      <pc:sldChg chg="addSp delSp modSp mod modClrScheme chgLayout">
        <pc:chgData name="Trapitzine, Sophie" userId="e8157502-acba-4184-88fc-21661da0d929" providerId="ADAL" clId="{FF4E2688-F758-4FF9-B573-4711633DB854}" dt="2024-10-31T13:50:35.185" v="710" actId="14100"/>
        <pc:sldMkLst>
          <pc:docMk/>
          <pc:sldMk cId="1692499791" sldId="2134808851"/>
        </pc:sldMkLst>
        <pc:spChg chg="mod ord">
          <ac:chgData name="Trapitzine, Sophie" userId="e8157502-acba-4184-88fc-21661da0d929" providerId="ADAL" clId="{FF4E2688-F758-4FF9-B573-4711633DB854}" dt="2024-10-31T13:50:30.415" v="708" actId="700"/>
          <ac:spMkLst>
            <pc:docMk/>
            <pc:sldMk cId="1692499791" sldId="2134808851"/>
            <ac:spMk id="2" creationId="{ABA20841-81AF-49DC-8BFF-B973A4FAF4FE}"/>
          </ac:spMkLst>
        </pc:spChg>
        <pc:spChg chg="del">
          <ac:chgData name="Trapitzine, Sophie" userId="e8157502-acba-4184-88fc-21661da0d929" providerId="ADAL" clId="{FF4E2688-F758-4FF9-B573-4711633DB854}" dt="2024-10-31T13:29:56.280" v="56" actId="478"/>
          <ac:spMkLst>
            <pc:docMk/>
            <pc:sldMk cId="1692499791" sldId="2134808851"/>
            <ac:spMk id="4" creationId="{221B924E-CC6A-404E-A9B7-D11996755DAA}"/>
          </ac:spMkLst>
        </pc:spChg>
        <pc:spChg chg="mod">
          <ac:chgData name="Trapitzine, Sophie" userId="e8157502-acba-4184-88fc-21661da0d929" providerId="ADAL" clId="{FF4E2688-F758-4FF9-B573-4711633DB854}" dt="2024-10-31T13:45:05.658" v="382"/>
          <ac:spMkLst>
            <pc:docMk/>
            <pc:sldMk cId="1692499791" sldId="2134808851"/>
            <ac:spMk id="5" creationId="{57FA075B-39A7-4E93-8436-EECCADFFADCB}"/>
          </ac:spMkLst>
        </pc:spChg>
        <pc:spChg chg="mod">
          <ac:chgData name="Trapitzine, Sophie" userId="e8157502-acba-4184-88fc-21661da0d929" providerId="ADAL" clId="{FF4E2688-F758-4FF9-B573-4711633DB854}" dt="2024-10-31T13:36:04.285" v="179" actId="20577"/>
          <ac:spMkLst>
            <pc:docMk/>
            <pc:sldMk cId="1692499791" sldId="2134808851"/>
            <ac:spMk id="6" creationId="{358DB144-66AC-40C4-9E9E-C4F4C5577F66}"/>
          </ac:spMkLst>
        </pc:spChg>
        <pc:spChg chg="mod">
          <ac:chgData name="Trapitzine, Sophie" userId="e8157502-acba-4184-88fc-21661da0d929" providerId="ADAL" clId="{FF4E2688-F758-4FF9-B573-4711633DB854}" dt="2024-10-31T13:50:35.185" v="710" actId="14100"/>
          <ac:spMkLst>
            <pc:docMk/>
            <pc:sldMk cId="1692499791" sldId="2134808851"/>
            <ac:spMk id="9" creationId="{6FA850E5-EDF6-4748-BEB6-63F176FE8712}"/>
          </ac:spMkLst>
        </pc:spChg>
        <pc:spChg chg="add mod">
          <ac:chgData name="Trapitzine, Sophie" userId="e8157502-acba-4184-88fc-21661da0d929" providerId="ADAL" clId="{FF4E2688-F758-4FF9-B573-4711633DB854}" dt="2024-10-31T13:37:21.595" v="181" actId="1076"/>
          <ac:spMkLst>
            <pc:docMk/>
            <pc:sldMk cId="1692499791" sldId="2134808851"/>
            <ac:spMk id="17" creationId="{1841C8B8-58CA-217C-07EA-B0697E26596F}"/>
          </ac:spMkLst>
        </pc:spChg>
        <pc:spChg chg="add del mod ord">
          <ac:chgData name="Trapitzine, Sophie" userId="e8157502-acba-4184-88fc-21661da0d929" providerId="ADAL" clId="{FF4E2688-F758-4FF9-B573-4711633DB854}" dt="2024-10-31T13:50:32.782" v="709" actId="478"/>
          <ac:spMkLst>
            <pc:docMk/>
            <pc:sldMk cId="1692499791" sldId="2134808851"/>
            <ac:spMk id="18" creationId="{B6EE46F1-564D-3FDF-88CC-1E18B4AAD7B5}"/>
          </ac:spMkLst>
        </pc:spChg>
        <pc:picChg chg="del">
          <ac:chgData name="Trapitzine, Sophie" userId="e8157502-acba-4184-88fc-21661da0d929" providerId="ADAL" clId="{FF4E2688-F758-4FF9-B573-4711633DB854}" dt="2024-10-31T13:29:56.280" v="56" actId="478"/>
          <ac:picMkLst>
            <pc:docMk/>
            <pc:sldMk cId="1692499791" sldId="2134808851"/>
            <ac:picMk id="7" creationId="{16490289-C2BD-4916-91E2-23E0CF6C5C98}"/>
          </ac:picMkLst>
        </pc:picChg>
        <pc:cxnChg chg="del">
          <ac:chgData name="Trapitzine, Sophie" userId="e8157502-acba-4184-88fc-21661da0d929" providerId="ADAL" clId="{FF4E2688-F758-4FF9-B573-4711633DB854}" dt="2024-10-31T13:29:56.280" v="56" actId="478"/>
          <ac:cxnSpMkLst>
            <pc:docMk/>
            <pc:sldMk cId="1692499791" sldId="2134808851"/>
            <ac:cxnSpMk id="8" creationId="{A62DEB2C-163B-4495-A8D0-D5C132D63160}"/>
          </ac:cxnSpMkLst>
        </pc:cxnChg>
      </pc:sldChg>
      <pc:sldChg chg="addSp delSp modSp mod modClrScheme chgLayout">
        <pc:chgData name="Trapitzine, Sophie" userId="e8157502-acba-4184-88fc-21661da0d929" providerId="ADAL" clId="{FF4E2688-F758-4FF9-B573-4711633DB854}" dt="2024-10-31T13:50:26.529" v="707" actId="478"/>
        <pc:sldMkLst>
          <pc:docMk/>
          <pc:sldMk cId="2217365991" sldId="2134808852"/>
        </pc:sldMkLst>
        <pc:spChg chg="mod ord">
          <ac:chgData name="Trapitzine, Sophie" userId="e8157502-acba-4184-88fc-21661da0d929" providerId="ADAL" clId="{FF4E2688-F758-4FF9-B573-4711633DB854}" dt="2024-10-31T13:50:24.894" v="706" actId="700"/>
          <ac:spMkLst>
            <pc:docMk/>
            <pc:sldMk cId="2217365991" sldId="2134808852"/>
            <ac:spMk id="2" creationId="{ABA20841-81AF-49DC-8BFF-B973A4FAF4FE}"/>
          </ac:spMkLst>
        </pc:spChg>
        <pc:spChg chg="add mod">
          <ac:chgData name="Trapitzine, Sophie" userId="e8157502-acba-4184-88fc-21661da0d929" providerId="ADAL" clId="{FF4E2688-F758-4FF9-B573-4711633DB854}" dt="2024-10-31T13:37:46.903" v="187" actId="14100"/>
          <ac:spMkLst>
            <pc:docMk/>
            <pc:sldMk cId="2217365991" sldId="2134808852"/>
            <ac:spMk id="3" creationId="{28FE9413-C1EE-9661-638E-42AE770768B1}"/>
          </ac:spMkLst>
        </pc:spChg>
        <pc:spChg chg="del">
          <ac:chgData name="Trapitzine, Sophie" userId="e8157502-acba-4184-88fc-21661da0d929" providerId="ADAL" clId="{FF4E2688-F758-4FF9-B573-4711633DB854}" dt="2024-10-31T13:29:58.641" v="57" actId="478"/>
          <ac:spMkLst>
            <pc:docMk/>
            <pc:sldMk cId="2217365991" sldId="2134808852"/>
            <ac:spMk id="4" creationId="{221B924E-CC6A-404E-A9B7-D11996755DAA}"/>
          </ac:spMkLst>
        </pc:spChg>
        <pc:spChg chg="add del mod ord">
          <ac:chgData name="Trapitzine, Sophie" userId="e8157502-acba-4184-88fc-21661da0d929" providerId="ADAL" clId="{FF4E2688-F758-4FF9-B573-4711633DB854}" dt="2024-10-31T13:50:26.529" v="707" actId="478"/>
          <ac:spMkLst>
            <pc:docMk/>
            <pc:sldMk cId="2217365991" sldId="2134808852"/>
            <ac:spMk id="5" creationId="{190BC45C-D42C-65AF-87AD-531BC63F64B7}"/>
          </ac:spMkLst>
        </pc:spChg>
        <pc:picChg chg="del">
          <ac:chgData name="Trapitzine, Sophie" userId="e8157502-acba-4184-88fc-21661da0d929" providerId="ADAL" clId="{FF4E2688-F758-4FF9-B573-4711633DB854}" dt="2024-10-31T13:29:58.641" v="57" actId="478"/>
          <ac:picMkLst>
            <pc:docMk/>
            <pc:sldMk cId="2217365991" sldId="2134808852"/>
            <ac:picMk id="7" creationId="{16490289-C2BD-4916-91E2-23E0CF6C5C98}"/>
          </ac:picMkLst>
        </pc:picChg>
        <pc:cxnChg chg="del">
          <ac:chgData name="Trapitzine, Sophie" userId="e8157502-acba-4184-88fc-21661da0d929" providerId="ADAL" clId="{FF4E2688-F758-4FF9-B573-4711633DB854}" dt="2024-10-31T13:29:58.641" v="57" actId="478"/>
          <ac:cxnSpMkLst>
            <pc:docMk/>
            <pc:sldMk cId="2217365991" sldId="2134808852"/>
            <ac:cxnSpMk id="8" creationId="{A62DEB2C-163B-4495-A8D0-D5C132D63160}"/>
          </ac:cxnSpMkLst>
        </pc:cxnChg>
      </pc:sldChg>
      <pc:sldChg chg="del">
        <pc:chgData name="Trapitzine, Sophie" userId="e8157502-acba-4184-88fc-21661da0d929" providerId="ADAL" clId="{FF4E2688-F758-4FF9-B573-4711633DB854}" dt="2024-10-31T13:32:53.385" v="63" actId="47"/>
        <pc:sldMkLst>
          <pc:docMk/>
          <pc:sldMk cId="3748158804" sldId="2134808854"/>
        </pc:sldMkLst>
      </pc:sldChg>
      <pc:sldChg chg="addSp delSp modSp mod modClrScheme chgLayout">
        <pc:chgData name="Trapitzine, Sophie" userId="e8157502-acba-4184-88fc-21661da0d929" providerId="ADAL" clId="{FF4E2688-F758-4FF9-B573-4711633DB854}" dt="2024-10-31T13:50:18.023" v="705" actId="478"/>
        <pc:sldMkLst>
          <pc:docMk/>
          <pc:sldMk cId="4103893085" sldId="2134808855"/>
        </pc:sldMkLst>
        <pc:spChg chg="mod ord">
          <ac:chgData name="Trapitzine, Sophie" userId="e8157502-acba-4184-88fc-21661da0d929" providerId="ADAL" clId="{FF4E2688-F758-4FF9-B573-4711633DB854}" dt="2024-10-31T13:50:15.729" v="704" actId="700"/>
          <ac:spMkLst>
            <pc:docMk/>
            <pc:sldMk cId="4103893085" sldId="2134808855"/>
            <ac:spMk id="2" creationId="{ABA20841-81AF-49DC-8BFF-B973A4FAF4FE}"/>
          </ac:spMkLst>
        </pc:spChg>
        <pc:spChg chg="mod">
          <ac:chgData name="Trapitzine, Sophie" userId="e8157502-acba-4184-88fc-21661da0d929" providerId="ADAL" clId="{FF4E2688-F758-4FF9-B573-4711633DB854}" dt="2024-10-31T13:45:05.658" v="382"/>
          <ac:spMkLst>
            <pc:docMk/>
            <pc:sldMk cId="4103893085" sldId="2134808855"/>
            <ac:spMk id="5" creationId="{3C0EEC84-2E70-4802-A9B9-714A140582FF}"/>
          </ac:spMkLst>
        </pc:spChg>
        <pc:spChg chg="add mod">
          <ac:chgData name="Trapitzine, Sophie" userId="e8157502-acba-4184-88fc-21661da0d929" providerId="ADAL" clId="{FF4E2688-F758-4FF9-B573-4711633DB854}" dt="2024-10-31T13:38:04.202" v="192" actId="1076"/>
          <ac:spMkLst>
            <pc:docMk/>
            <pc:sldMk cId="4103893085" sldId="2134808855"/>
            <ac:spMk id="6" creationId="{7EEA40CA-17C1-842A-081C-582664152F06}"/>
          </ac:spMkLst>
        </pc:spChg>
        <pc:spChg chg="add del mod ord">
          <ac:chgData name="Trapitzine, Sophie" userId="e8157502-acba-4184-88fc-21661da0d929" providerId="ADAL" clId="{FF4E2688-F758-4FF9-B573-4711633DB854}" dt="2024-10-31T13:50:18.023" v="705" actId="478"/>
          <ac:spMkLst>
            <pc:docMk/>
            <pc:sldMk cId="4103893085" sldId="2134808855"/>
            <ac:spMk id="7" creationId="{87E64F01-2C07-121A-631D-3860F309F6C7}"/>
          </ac:spMkLst>
        </pc:spChg>
        <pc:spChg chg="mod">
          <ac:chgData name="Trapitzine, Sophie" userId="e8157502-acba-4184-88fc-21661da0d929" providerId="ADAL" clId="{FF4E2688-F758-4FF9-B573-4711633DB854}" dt="2024-10-31T13:37:52.566" v="188" actId="20577"/>
          <ac:spMkLst>
            <pc:docMk/>
            <pc:sldMk cId="4103893085" sldId="2134808855"/>
            <ac:spMk id="8" creationId="{33856B63-3928-470C-838B-FDE01676800D}"/>
          </ac:spMkLst>
        </pc:spChg>
        <pc:spChg chg="del">
          <ac:chgData name="Trapitzine, Sophie" userId="e8157502-acba-4184-88fc-21661da0d929" providerId="ADAL" clId="{FF4E2688-F758-4FF9-B573-4711633DB854}" dt="2024-10-31T13:30:00.489" v="58" actId="478"/>
          <ac:spMkLst>
            <pc:docMk/>
            <pc:sldMk cId="4103893085" sldId="2134808855"/>
            <ac:spMk id="10" creationId="{2EBC1C05-D22B-4CDC-B6B6-5477F1D9FFD9}"/>
          </ac:spMkLst>
        </pc:spChg>
        <pc:picChg chg="del">
          <ac:chgData name="Trapitzine, Sophie" userId="e8157502-acba-4184-88fc-21661da0d929" providerId="ADAL" clId="{FF4E2688-F758-4FF9-B573-4711633DB854}" dt="2024-10-31T13:30:00.489" v="58" actId="478"/>
          <ac:picMkLst>
            <pc:docMk/>
            <pc:sldMk cId="4103893085" sldId="2134808855"/>
            <ac:picMk id="11" creationId="{EB15E39B-5FF6-4106-BD0F-2FC23A8ACC15}"/>
          </ac:picMkLst>
        </pc:picChg>
        <pc:cxnChg chg="del">
          <ac:chgData name="Trapitzine, Sophie" userId="e8157502-acba-4184-88fc-21661da0d929" providerId="ADAL" clId="{FF4E2688-F758-4FF9-B573-4711633DB854}" dt="2024-10-31T13:30:00.489" v="58" actId="478"/>
          <ac:cxnSpMkLst>
            <pc:docMk/>
            <pc:sldMk cId="4103893085" sldId="2134808855"/>
            <ac:cxnSpMk id="12" creationId="{FAEDE7C2-E7FE-48CE-8A90-DA7144299802}"/>
          </ac:cxnSpMkLst>
        </pc:cxnChg>
      </pc:sldChg>
      <pc:sldChg chg="addSp delSp del mod">
        <pc:chgData name="Trapitzine, Sophie" userId="e8157502-acba-4184-88fc-21661da0d929" providerId="ADAL" clId="{FF4E2688-F758-4FF9-B573-4711633DB854}" dt="2024-10-31T13:34:06.439" v="99" actId="47"/>
        <pc:sldMkLst>
          <pc:docMk/>
          <pc:sldMk cId="3700663581" sldId="2134808856"/>
        </pc:sldMkLst>
        <pc:spChg chg="add del">
          <ac:chgData name="Trapitzine, Sophie" userId="e8157502-acba-4184-88fc-21661da0d929" providerId="ADAL" clId="{FF4E2688-F758-4FF9-B573-4711633DB854}" dt="2024-10-31T13:33:54.369" v="93" actId="22"/>
          <ac:spMkLst>
            <pc:docMk/>
            <pc:sldMk cId="3700663581" sldId="2134808856"/>
            <ac:spMk id="3" creationId="{DA0FBA39-434E-366C-AEFB-AC99A2854EA7}"/>
          </ac:spMkLst>
        </pc:spChg>
      </pc:sldChg>
      <pc:sldChg chg="del">
        <pc:chgData name="Trapitzine, Sophie" userId="e8157502-acba-4184-88fc-21661da0d929" providerId="ADAL" clId="{FF4E2688-F758-4FF9-B573-4711633DB854}" dt="2024-10-31T13:34:23.340" v="106" actId="47"/>
        <pc:sldMkLst>
          <pc:docMk/>
          <pc:sldMk cId="2312658191" sldId="2134808860"/>
        </pc:sldMkLst>
      </pc:sldChg>
      <pc:sldChg chg="del">
        <pc:chgData name="Trapitzine, Sophie" userId="e8157502-acba-4184-88fc-21661da0d929" providerId="ADAL" clId="{FF4E2688-F758-4FF9-B573-4711633DB854}" dt="2024-10-31T13:34:41.268" v="115" actId="47"/>
        <pc:sldMkLst>
          <pc:docMk/>
          <pc:sldMk cId="3843349821" sldId="2134808861"/>
        </pc:sldMkLst>
      </pc:sldChg>
      <pc:sldChg chg="addSp delSp modSp mod modClrScheme chgLayout">
        <pc:chgData name="Trapitzine, Sophie" userId="e8157502-acba-4184-88fc-21661da0d929" providerId="ADAL" clId="{FF4E2688-F758-4FF9-B573-4711633DB854}" dt="2024-10-31T13:51:28.114" v="724" actId="478"/>
        <pc:sldMkLst>
          <pc:docMk/>
          <pc:sldMk cId="2114045451" sldId="2134808862"/>
        </pc:sldMkLst>
        <pc:spChg chg="mod ord">
          <ac:chgData name="Trapitzine, Sophie" userId="e8157502-acba-4184-88fc-21661da0d929" providerId="ADAL" clId="{FF4E2688-F758-4FF9-B573-4711633DB854}" dt="2024-10-31T13:51:27.109" v="723" actId="700"/>
          <ac:spMkLst>
            <pc:docMk/>
            <pc:sldMk cId="2114045451" sldId="2134808862"/>
            <ac:spMk id="2" creationId="{ABA20841-81AF-49DC-8BFF-B973A4FAF4FE}"/>
          </ac:spMkLst>
        </pc:spChg>
        <pc:spChg chg="add del mod ord">
          <ac:chgData name="Trapitzine, Sophie" userId="e8157502-acba-4184-88fc-21661da0d929" providerId="ADAL" clId="{FF4E2688-F758-4FF9-B573-4711633DB854}" dt="2024-10-31T13:51:28.114" v="724" actId="478"/>
          <ac:spMkLst>
            <pc:docMk/>
            <pc:sldMk cId="2114045451" sldId="2134808862"/>
            <ac:spMk id="3" creationId="{F722E307-8DD7-9AB3-260B-1EF30370CC0F}"/>
          </ac:spMkLst>
        </pc:spChg>
        <pc:spChg chg="mod">
          <ac:chgData name="Trapitzine, Sophie" userId="e8157502-acba-4184-88fc-21661da0d929" providerId="ADAL" clId="{FF4E2688-F758-4FF9-B573-4711633DB854}" dt="2024-10-31T13:45:05.658" v="382"/>
          <ac:spMkLst>
            <pc:docMk/>
            <pc:sldMk cId="2114045451" sldId="2134808862"/>
            <ac:spMk id="9" creationId="{6FA850E5-EDF6-4748-BEB6-63F176FE8712}"/>
          </ac:spMkLst>
        </pc:spChg>
        <pc:spChg chg="del">
          <ac:chgData name="Trapitzine, Sophie" userId="e8157502-acba-4184-88fc-21661da0d929" providerId="ADAL" clId="{FF4E2688-F758-4FF9-B573-4711633DB854}" dt="2024-10-31T13:33:08.981" v="67" actId="478"/>
          <ac:spMkLst>
            <pc:docMk/>
            <pc:sldMk cId="2114045451" sldId="2134808862"/>
            <ac:spMk id="14" creationId="{B1193398-F4AF-4A83-ADA5-65EF953536CC}"/>
          </ac:spMkLst>
        </pc:spChg>
        <pc:picChg chg="del">
          <ac:chgData name="Trapitzine, Sophie" userId="e8157502-acba-4184-88fc-21661da0d929" providerId="ADAL" clId="{FF4E2688-F758-4FF9-B573-4711633DB854}" dt="2024-10-31T13:33:08.981" v="67" actId="478"/>
          <ac:picMkLst>
            <pc:docMk/>
            <pc:sldMk cId="2114045451" sldId="2134808862"/>
            <ac:picMk id="8" creationId="{B6120FA3-371B-4542-8761-1DB6497E8616}"/>
          </ac:picMkLst>
        </pc:picChg>
        <pc:cxnChg chg="del">
          <ac:chgData name="Trapitzine, Sophie" userId="e8157502-acba-4184-88fc-21661da0d929" providerId="ADAL" clId="{FF4E2688-F758-4FF9-B573-4711633DB854}" dt="2024-10-31T13:33:07.754" v="66" actId="478"/>
          <ac:cxnSpMkLst>
            <pc:docMk/>
            <pc:sldMk cId="2114045451" sldId="2134808862"/>
            <ac:cxnSpMk id="13" creationId="{57E3C78D-7240-4461-809A-926AE40D315F}"/>
          </ac:cxnSpMkLst>
        </pc:cxnChg>
      </pc:sldChg>
      <pc:sldChg chg="addSp delSp modSp mod modClrScheme chgLayout">
        <pc:chgData name="Trapitzine, Sophie" userId="e8157502-acba-4184-88fc-21661da0d929" providerId="ADAL" clId="{FF4E2688-F758-4FF9-B573-4711633DB854}" dt="2024-10-31T13:53:05.305" v="755" actId="478"/>
        <pc:sldMkLst>
          <pc:docMk/>
          <pc:sldMk cId="3668315290" sldId="2134808863"/>
        </pc:sldMkLst>
        <pc:spChg chg="mod ord">
          <ac:chgData name="Trapitzine, Sophie" userId="e8157502-acba-4184-88fc-21661da0d929" providerId="ADAL" clId="{FF4E2688-F758-4FF9-B573-4711633DB854}" dt="2024-10-31T13:53:04.179" v="754" actId="700"/>
          <ac:spMkLst>
            <pc:docMk/>
            <pc:sldMk cId="3668315290" sldId="2134808863"/>
            <ac:spMk id="2" creationId="{ABA20841-81AF-49DC-8BFF-B973A4FAF4FE}"/>
          </ac:spMkLst>
        </pc:spChg>
        <pc:spChg chg="add del mod ord">
          <ac:chgData name="Trapitzine, Sophie" userId="e8157502-acba-4184-88fc-21661da0d929" providerId="ADAL" clId="{FF4E2688-F758-4FF9-B573-4711633DB854}" dt="2024-10-31T13:53:04.179" v="754" actId="700"/>
          <ac:spMkLst>
            <pc:docMk/>
            <pc:sldMk cId="3668315290" sldId="2134808863"/>
            <ac:spMk id="3" creationId="{5701B79F-7328-FFC7-9F9C-687CDA65B037}"/>
          </ac:spMkLst>
        </pc:spChg>
        <pc:spChg chg="add del mod ord">
          <ac:chgData name="Trapitzine, Sophie" userId="e8157502-acba-4184-88fc-21661da0d929" providerId="ADAL" clId="{FF4E2688-F758-4FF9-B573-4711633DB854}" dt="2024-10-31T13:53:04.179" v="754" actId="700"/>
          <ac:spMkLst>
            <pc:docMk/>
            <pc:sldMk cId="3668315290" sldId="2134808863"/>
            <ac:spMk id="4" creationId="{B73BF48B-FCDB-0716-585C-9CC0E7B2DD22}"/>
          </ac:spMkLst>
        </pc:spChg>
        <pc:spChg chg="add del mod ord">
          <ac:chgData name="Trapitzine, Sophie" userId="e8157502-acba-4184-88fc-21661da0d929" providerId="ADAL" clId="{FF4E2688-F758-4FF9-B573-4711633DB854}" dt="2024-10-31T13:53:04.179" v="754" actId="700"/>
          <ac:spMkLst>
            <pc:docMk/>
            <pc:sldMk cId="3668315290" sldId="2134808863"/>
            <ac:spMk id="5" creationId="{AA328CF5-202E-57FE-41CA-6FDEFE53ED1B}"/>
          </ac:spMkLst>
        </pc:spChg>
        <pc:spChg chg="add del mod ord">
          <ac:chgData name="Trapitzine, Sophie" userId="e8157502-acba-4184-88fc-21661da0d929" providerId="ADAL" clId="{FF4E2688-F758-4FF9-B573-4711633DB854}" dt="2024-10-31T13:53:05.305" v="755" actId="478"/>
          <ac:spMkLst>
            <pc:docMk/>
            <pc:sldMk cId="3668315290" sldId="2134808863"/>
            <ac:spMk id="6" creationId="{86D0DC75-7A5E-1FF5-19F6-7567B8A4AB00}"/>
          </ac:spMkLst>
        </pc:spChg>
        <pc:spChg chg="mod">
          <ac:chgData name="Trapitzine, Sophie" userId="e8157502-acba-4184-88fc-21661da0d929" providerId="ADAL" clId="{FF4E2688-F758-4FF9-B573-4711633DB854}" dt="2024-10-31T13:45:09.427" v="383"/>
          <ac:spMkLst>
            <pc:docMk/>
            <pc:sldMk cId="3668315290" sldId="2134808863"/>
            <ac:spMk id="9" creationId="{6FA850E5-EDF6-4748-BEB6-63F176FE8712}"/>
          </ac:spMkLst>
        </pc:spChg>
        <pc:spChg chg="del">
          <ac:chgData name="Trapitzine, Sophie" userId="e8157502-acba-4184-88fc-21661da0d929" providerId="ADAL" clId="{FF4E2688-F758-4FF9-B573-4711633DB854}" dt="2024-10-31T13:33:21.353" v="71" actId="478"/>
          <ac:spMkLst>
            <pc:docMk/>
            <pc:sldMk cId="3668315290" sldId="2134808863"/>
            <ac:spMk id="14" creationId="{B1193398-F4AF-4A83-ADA5-65EF953536CC}"/>
          </ac:spMkLst>
        </pc:spChg>
        <pc:spChg chg="mod">
          <ac:chgData name="Trapitzine, Sophie" userId="e8157502-acba-4184-88fc-21661da0d929" providerId="ADAL" clId="{FF4E2688-F758-4FF9-B573-4711633DB854}" dt="2024-10-31T13:45:09.427" v="383"/>
          <ac:spMkLst>
            <pc:docMk/>
            <pc:sldMk cId="3668315290" sldId="2134808863"/>
            <ac:spMk id="37" creationId="{8DD3F51B-4199-433D-80F1-81BC678E73E4}"/>
          </ac:spMkLst>
        </pc:spChg>
        <pc:picChg chg="del">
          <ac:chgData name="Trapitzine, Sophie" userId="e8157502-acba-4184-88fc-21661da0d929" providerId="ADAL" clId="{FF4E2688-F758-4FF9-B573-4711633DB854}" dt="2024-10-31T13:33:21.353" v="71" actId="478"/>
          <ac:picMkLst>
            <pc:docMk/>
            <pc:sldMk cId="3668315290" sldId="2134808863"/>
            <ac:picMk id="8" creationId="{B6120FA3-371B-4542-8761-1DB6497E8616}"/>
          </ac:picMkLst>
        </pc:picChg>
        <pc:cxnChg chg="del">
          <ac:chgData name="Trapitzine, Sophie" userId="e8157502-acba-4184-88fc-21661da0d929" providerId="ADAL" clId="{FF4E2688-F758-4FF9-B573-4711633DB854}" dt="2024-10-31T13:33:21.353" v="71" actId="478"/>
          <ac:cxnSpMkLst>
            <pc:docMk/>
            <pc:sldMk cId="3668315290" sldId="2134808863"/>
            <ac:cxnSpMk id="13" creationId="{57E3C78D-7240-4461-809A-926AE40D315F}"/>
          </ac:cxnSpMkLst>
        </pc:cxnChg>
      </pc:sldChg>
      <pc:sldChg chg="addSp delSp modSp mod modClrScheme chgLayout">
        <pc:chgData name="Trapitzine, Sophie" userId="e8157502-acba-4184-88fc-21661da0d929" providerId="ADAL" clId="{FF4E2688-F758-4FF9-B573-4711633DB854}" dt="2024-10-31T13:59:40.653" v="1000" actId="20577"/>
        <pc:sldMkLst>
          <pc:docMk/>
          <pc:sldMk cId="588885856" sldId="2134808864"/>
        </pc:sldMkLst>
        <pc:spChg chg="mod ord">
          <ac:chgData name="Trapitzine, Sophie" userId="e8157502-acba-4184-88fc-21661da0d929" providerId="ADAL" clId="{FF4E2688-F758-4FF9-B573-4711633DB854}" dt="2024-10-31T13:53:28.860" v="774" actId="700"/>
          <ac:spMkLst>
            <pc:docMk/>
            <pc:sldMk cId="588885856" sldId="2134808864"/>
            <ac:spMk id="2" creationId="{ABA20841-81AF-49DC-8BFF-B973A4FAF4FE}"/>
          </ac:spMkLst>
        </pc:spChg>
        <pc:spChg chg="add del mod ord">
          <ac:chgData name="Trapitzine, Sophie" userId="e8157502-acba-4184-88fc-21661da0d929" providerId="ADAL" clId="{FF4E2688-F758-4FF9-B573-4711633DB854}" dt="2024-10-31T13:53:30.148" v="775" actId="478"/>
          <ac:spMkLst>
            <pc:docMk/>
            <pc:sldMk cId="588885856" sldId="2134808864"/>
            <ac:spMk id="3" creationId="{CE7E58A5-DFCC-5F09-35A2-DD0EE23D3753}"/>
          </ac:spMkLst>
        </pc:spChg>
        <pc:spChg chg="mod">
          <ac:chgData name="Trapitzine, Sophie" userId="e8157502-acba-4184-88fc-21661da0d929" providerId="ADAL" clId="{FF4E2688-F758-4FF9-B573-4711633DB854}" dt="2024-10-31T13:59:40.653" v="1000" actId="20577"/>
          <ac:spMkLst>
            <pc:docMk/>
            <pc:sldMk cId="588885856" sldId="2134808864"/>
            <ac:spMk id="10" creationId="{486685FC-98A2-4571-9EEE-50139B040735}"/>
          </ac:spMkLst>
        </pc:spChg>
        <pc:spChg chg="del">
          <ac:chgData name="Trapitzine, Sophie" userId="e8157502-acba-4184-88fc-21661da0d929" providerId="ADAL" clId="{FF4E2688-F758-4FF9-B573-4711633DB854}" dt="2024-10-31T13:33:30.521" v="74" actId="478"/>
          <ac:spMkLst>
            <pc:docMk/>
            <pc:sldMk cId="588885856" sldId="2134808864"/>
            <ac:spMk id="14" creationId="{B1193398-F4AF-4A83-ADA5-65EF953536CC}"/>
          </ac:spMkLst>
        </pc:spChg>
        <pc:picChg chg="del">
          <ac:chgData name="Trapitzine, Sophie" userId="e8157502-acba-4184-88fc-21661da0d929" providerId="ADAL" clId="{FF4E2688-F758-4FF9-B573-4711633DB854}" dt="2024-10-31T13:33:30.521" v="74" actId="478"/>
          <ac:picMkLst>
            <pc:docMk/>
            <pc:sldMk cId="588885856" sldId="2134808864"/>
            <ac:picMk id="8" creationId="{B6120FA3-371B-4542-8761-1DB6497E8616}"/>
          </ac:picMkLst>
        </pc:picChg>
        <pc:cxnChg chg="del">
          <ac:chgData name="Trapitzine, Sophie" userId="e8157502-acba-4184-88fc-21661da0d929" providerId="ADAL" clId="{FF4E2688-F758-4FF9-B573-4711633DB854}" dt="2024-10-31T13:33:30.521" v="74" actId="478"/>
          <ac:cxnSpMkLst>
            <pc:docMk/>
            <pc:sldMk cId="588885856" sldId="2134808864"/>
            <ac:cxnSpMk id="13" creationId="{57E3C78D-7240-4461-809A-926AE40D315F}"/>
          </ac:cxnSpMkLst>
        </pc:cxnChg>
      </pc:sldChg>
      <pc:sldChg chg="del">
        <pc:chgData name="Trapitzine, Sophie" userId="e8157502-acba-4184-88fc-21661da0d929" providerId="ADAL" clId="{FF4E2688-F758-4FF9-B573-4711633DB854}" dt="2024-10-31T13:34:41.268" v="115" actId="47"/>
        <pc:sldMkLst>
          <pc:docMk/>
          <pc:sldMk cId="2572250780" sldId="2134808866"/>
        </pc:sldMkLst>
      </pc:sldChg>
      <pc:sldChg chg="addSp delSp modSp mod modClrScheme chgLayout">
        <pc:chgData name="Trapitzine, Sophie" userId="e8157502-acba-4184-88fc-21661da0d929" providerId="ADAL" clId="{FF4E2688-F758-4FF9-B573-4711633DB854}" dt="2024-10-31T14:04:11.207" v="1212" actId="108"/>
        <pc:sldMkLst>
          <pc:docMk/>
          <pc:sldMk cId="4152536326" sldId="2134808867"/>
        </pc:sldMkLst>
        <pc:spChg chg="mod ord">
          <ac:chgData name="Trapitzine, Sophie" userId="e8157502-acba-4184-88fc-21661da0d929" providerId="ADAL" clId="{FF4E2688-F758-4FF9-B573-4711633DB854}" dt="2024-10-31T13:49:17.520" v="686" actId="700"/>
          <ac:spMkLst>
            <pc:docMk/>
            <pc:sldMk cId="4152536326" sldId="2134808867"/>
            <ac:spMk id="2" creationId="{ABA20841-81AF-49DC-8BFF-B973A4FAF4FE}"/>
          </ac:spMkLst>
        </pc:spChg>
        <pc:spChg chg="add del mod ord">
          <ac:chgData name="Trapitzine, Sophie" userId="e8157502-acba-4184-88fc-21661da0d929" providerId="ADAL" clId="{FF4E2688-F758-4FF9-B573-4711633DB854}" dt="2024-10-31T13:49:18.891" v="687" actId="478"/>
          <ac:spMkLst>
            <pc:docMk/>
            <pc:sldMk cId="4152536326" sldId="2134808867"/>
            <ac:spMk id="3" creationId="{0BE3A453-9F5C-E480-400E-1CE563A1E0D1}"/>
          </ac:spMkLst>
        </pc:spChg>
        <pc:spChg chg="add del mod ord">
          <ac:chgData name="Trapitzine, Sophie" userId="e8157502-acba-4184-88fc-21661da0d929" providerId="ADAL" clId="{FF4E2688-F758-4FF9-B573-4711633DB854}" dt="2024-10-31T13:49:19.998" v="688" actId="478"/>
          <ac:spMkLst>
            <pc:docMk/>
            <pc:sldMk cId="4152536326" sldId="2134808867"/>
            <ac:spMk id="4" creationId="{5F45833A-45EB-D411-DC3D-0871DD04FF16}"/>
          </ac:spMkLst>
        </pc:spChg>
        <pc:spChg chg="add del mod ord">
          <ac:chgData name="Trapitzine, Sophie" userId="e8157502-acba-4184-88fc-21661da0d929" providerId="ADAL" clId="{FF4E2688-F758-4FF9-B573-4711633DB854}" dt="2024-10-31T13:49:20.674" v="689" actId="478"/>
          <ac:spMkLst>
            <pc:docMk/>
            <pc:sldMk cId="4152536326" sldId="2134808867"/>
            <ac:spMk id="5" creationId="{E7D5611C-109F-24B5-9C10-A59A9F986FBB}"/>
          </ac:spMkLst>
        </pc:spChg>
        <pc:spChg chg="mod">
          <ac:chgData name="Trapitzine, Sophie" userId="e8157502-acba-4184-88fc-21661da0d929" providerId="ADAL" clId="{FF4E2688-F758-4FF9-B573-4711633DB854}" dt="2024-10-31T13:49:24.535" v="690" actId="1076"/>
          <ac:spMkLst>
            <pc:docMk/>
            <pc:sldMk cId="4152536326" sldId="2134808867"/>
            <ac:spMk id="9" creationId="{6FA850E5-EDF6-4748-BEB6-63F176FE8712}"/>
          </ac:spMkLst>
        </pc:spChg>
        <pc:spChg chg="del">
          <ac:chgData name="Trapitzine, Sophie" userId="e8157502-acba-4184-88fc-21661da0d929" providerId="ADAL" clId="{FF4E2688-F758-4FF9-B573-4711633DB854}" dt="2024-10-31T13:30:02.985" v="59" actId="478"/>
          <ac:spMkLst>
            <pc:docMk/>
            <pc:sldMk cId="4152536326" sldId="2134808867"/>
            <ac:spMk id="10" creationId="{2EBC1C05-D22B-4CDC-B6B6-5477F1D9FFD9}"/>
          </ac:spMkLst>
        </pc:spChg>
        <pc:spChg chg="mod">
          <ac:chgData name="Trapitzine, Sophie" userId="e8157502-acba-4184-88fc-21661da0d929" providerId="ADAL" clId="{FF4E2688-F758-4FF9-B573-4711633DB854}" dt="2024-10-31T14:04:11.207" v="1212" actId="108"/>
          <ac:spMkLst>
            <pc:docMk/>
            <pc:sldMk cId="4152536326" sldId="2134808867"/>
            <ac:spMk id="37" creationId="{8DD3F51B-4199-433D-80F1-81BC678E73E4}"/>
          </ac:spMkLst>
        </pc:spChg>
        <pc:picChg chg="del">
          <ac:chgData name="Trapitzine, Sophie" userId="e8157502-acba-4184-88fc-21661da0d929" providerId="ADAL" clId="{FF4E2688-F758-4FF9-B573-4711633DB854}" dt="2024-10-31T13:30:02.985" v="59" actId="478"/>
          <ac:picMkLst>
            <pc:docMk/>
            <pc:sldMk cId="4152536326" sldId="2134808867"/>
            <ac:picMk id="11" creationId="{EB15E39B-5FF6-4106-BD0F-2FC23A8ACC15}"/>
          </ac:picMkLst>
        </pc:picChg>
        <pc:cxnChg chg="del">
          <ac:chgData name="Trapitzine, Sophie" userId="e8157502-acba-4184-88fc-21661da0d929" providerId="ADAL" clId="{FF4E2688-F758-4FF9-B573-4711633DB854}" dt="2024-10-31T13:30:02.985" v="59" actId="478"/>
          <ac:cxnSpMkLst>
            <pc:docMk/>
            <pc:sldMk cId="4152536326" sldId="2134808867"/>
            <ac:cxnSpMk id="12" creationId="{FAEDE7C2-E7FE-48CE-8A90-DA7144299802}"/>
          </ac:cxnSpMkLst>
        </pc:cxnChg>
      </pc:sldChg>
      <pc:sldChg chg="addSp delSp modSp mod modClrScheme chgLayout">
        <pc:chgData name="Trapitzine, Sophie" userId="e8157502-acba-4184-88fc-21661da0d929" providerId="ADAL" clId="{FF4E2688-F758-4FF9-B573-4711633DB854}" dt="2024-10-31T13:51:21.727" v="722" actId="1076"/>
        <pc:sldMkLst>
          <pc:docMk/>
          <pc:sldMk cId="750083216" sldId="2134808869"/>
        </pc:sldMkLst>
        <pc:spChg chg="del">
          <ac:chgData name="Trapitzine, Sophie" userId="e8157502-acba-4184-88fc-21661da0d929" providerId="ADAL" clId="{FF4E2688-F758-4FF9-B573-4711633DB854}" dt="2024-10-31T13:39:48.474" v="276" actId="21"/>
          <ac:spMkLst>
            <pc:docMk/>
            <pc:sldMk cId="750083216" sldId="2134808869"/>
            <ac:spMk id="2" creationId="{AB779B73-7AF8-4BF1-9EDE-9D67C52425F0}"/>
          </ac:spMkLst>
        </pc:spChg>
        <pc:spChg chg="del">
          <ac:chgData name="Trapitzine, Sophie" userId="e8157502-acba-4184-88fc-21661da0d929" providerId="ADAL" clId="{FF4E2688-F758-4FF9-B573-4711633DB854}" dt="2024-10-31T13:32:57.210" v="64" actId="478"/>
          <ac:spMkLst>
            <pc:docMk/>
            <pc:sldMk cId="750083216" sldId="2134808869"/>
            <ac:spMk id="3" creationId="{615F19F2-8763-4834-B996-13F06F8D7987}"/>
          </ac:spMkLst>
        </pc:spChg>
        <pc:spChg chg="mod ord">
          <ac:chgData name="Trapitzine, Sophie" userId="e8157502-acba-4184-88fc-21661da0d929" providerId="ADAL" clId="{FF4E2688-F758-4FF9-B573-4711633DB854}" dt="2024-10-31T13:40:20.894" v="283" actId="700"/>
          <ac:spMkLst>
            <pc:docMk/>
            <pc:sldMk cId="750083216" sldId="2134808869"/>
            <ac:spMk id="5" creationId="{E60C2E9B-6E77-4BFE-A85C-4B9113C7E7B7}"/>
          </ac:spMkLst>
        </pc:spChg>
        <pc:spChg chg="add del mod">
          <ac:chgData name="Trapitzine, Sophie" userId="e8157502-acba-4184-88fc-21661da0d929" providerId="ADAL" clId="{FF4E2688-F758-4FF9-B573-4711633DB854}" dt="2024-10-31T13:40:14.569" v="282" actId="478"/>
          <ac:spMkLst>
            <pc:docMk/>
            <pc:sldMk cId="750083216" sldId="2134808869"/>
            <ac:spMk id="6" creationId="{A5EF348B-80B3-08DF-3F51-93E54A79F1C6}"/>
          </ac:spMkLst>
        </pc:spChg>
        <pc:spChg chg="add mod">
          <ac:chgData name="Trapitzine, Sophie" userId="e8157502-acba-4184-88fc-21661da0d929" providerId="ADAL" clId="{FF4E2688-F758-4FF9-B573-4711633DB854}" dt="2024-10-31T13:51:21.727" v="722" actId="1076"/>
          <ac:spMkLst>
            <pc:docMk/>
            <pc:sldMk cId="750083216" sldId="2134808869"/>
            <ac:spMk id="7" creationId="{D83BB329-20F8-84EB-D73C-D68FC080B9F0}"/>
          </ac:spMkLst>
        </pc:spChg>
        <pc:spChg chg="add mod">
          <ac:chgData name="Trapitzine, Sophie" userId="e8157502-acba-4184-88fc-21661da0d929" providerId="ADAL" clId="{FF4E2688-F758-4FF9-B573-4711633DB854}" dt="2024-10-31T13:40:09.100" v="279"/>
          <ac:spMkLst>
            <pc:docMk/>
            <pc:sldMk cId="750083216" sldId="2134808869"/>
            <ac:spMk id="8" creationId="{FA4AFA4F-0D73-880B-B28F-F01C73BF0DC2}"/>
          </ac:spMkLst>
        </pc:spChg>
        <pc:spChg chg="add mod">
          <ac:chgData name="Trapitzine, Sophie" userId="e8157502-acba-4184-88fc-21661da0d929" providerId="ADAL" clId="{FF4E2688-F758-4FF9-B573-4711633DB854}" dt="2024-10-31T13:51:21.727" v="722" actId="1076"/>
          <ac:spMkLst>
            <pc:docMk/>
            <pc:sldMk cId="750083216" sldId="2134808869"/>
            <ac:spMk id="10" creationId="{63537CC7-4FA1-0AC2-3485-8F2B2DC7BF80}"/>
          </ac:spMkLst>
        </pc:spChg>
        <pc:spChg chg="del">
          <ac:chgData name="Trapitzine, Sophie" userId="e8157502-acba-4184-88fc-21661da0d929" providerId="ADAL" clId="{FF4E2688-F758-4FF9-B573-4711633DB854}" dt="2024-10-31T13:39:48.474" v="276" actId="21"/>
          <ac:spMkLst>
            <pc:docMk/>
            <pc:sldMk cId="750083216" sldId="2134808869"/>
            <ac:spMk id="11" creationId="{DEACF301-F185-416C-B192-1EF6D213197E}"/>
          </ac:spMkLst>
        </pc:spChg>
        <pc:spChg chg="add mod">
          <ac:chgData name="Trapitzine, Sophie" userId="e8157502-acba-4184-88fc-21661da0d929" providerId="ADAL" clId="{FF4E2688-F758-4FF9-B573-4711633DB854}" dt="2024-10-31T13:51:21.727" v="722" actId="1076"/>
          <ac:spMkLst>
            <pc:docMk/>
            <pc:sldMk cId="750083216" sldId="2134808869"/>
            <ac:spMk id="12" creationId="{95E7F1F5-9424-71B6-E7FB-DF516404803B}"/>
          </ac:spMkLst>
        </pc:spChg>
        <pc:spChg chg="add mod">
          <ac:chgData name="Trapitzine, Sophie" userId="e8157502-acba-4184-88fc-21661da0d929" providerId="ADAL" clId="{FF4E2688-F758-4FF9-B573-4711633DB854}" dt="2024-10-31T13:51:21.727" v="722" actId="1076"/>
          <ac:spMkLst>
            <pc:docMk/>
            <pc:sldMk cId="750083216" sldId="2134808869"/>
            <ac:spMk id="13" creationId="{8AF9E4E9-E1CC-E56D-6B11-0726A3B4C46B}"/>
          </ac:spMkLst>
        </pc:spChg>
        <pc:spChg chg="add mod">
          <ac:chgData name="Trapitzine, Sophie" userId="e8157502-acba-4184-88fc-21661da0d929" providerId="ADAL" clId="{FF4E2688-F758-4FF9-B573-4711633DB854}" dt="2024-10-31T13:51:21.727" v="722" actId="1076"/>
          <ac:spMkLst>
            <pc:docMk/>
            <pc:sldMk cId="750083216" sldId="2134808869"/>
            <ac:spMk id="15" creationId="{A051FF38-7997-F332-0F5F-C010A004B231}"/>
          </ac:spMkLst>
        </pc:spChg>
        <pc:spChg chg="add mod">
          <ac:chgData name="Trapitzine, Sophie" userId="e8157502-acba-4184-88fc-21661da0d929" providerId="ADAL" clId="{FF4E2688-F758-4FF9-B573-4711633DB854}" dt="2024-10-31T13:51:21.727" v="722" actId="1076"/>
          <ac:spMkLst>
            <pc:docMk/>
            <pc:sldMk cId="750083216" sldId="2134808869"/>
            <ac:spMk id="16" creationId="{EF6384ED-EBE5-0C61-0625-EA799AB87903}"/>
          </ac:spMkLst>
        </pc:spChg>
        <pc:spChg chg="add mod">
          <ac:chgData name="Trapitzine, Sophie" userId="e8157502-acba-4184-88fc-21661da0d929" providerId="ADAL" clId="{FF4E2688-F758-4FF9-B573-4711633DB854}" dt="2024-10-31T13:51:21.727" v="722" actId="1076"/>
          <ac:spMkLst>
            <pc:docMk/>
            <pc:sldMk cId="750083216" sldId="2134808869"/>
            <ac:spMk id="17" creationId="{DA4A1B59-7AF8-6F72-D011-9A3302830EF2}"/>
          </ac:spMkLst>
        </pc:spChg>
        <pc:spChg chg="add mod">
          <ac:chgData name="Trapitzine, Sophie" userId="e8157502-acba-4184-88fc-21661da0d929" providerId="ADAL" clId="{FF4E2688-F758-4FF9-B573-4711633DB854}" dt="2024-10-31T13:51:21.727" v="722" actId="1076"/>
          <ac:spMkLst>
            <pc:docMk/>
            <pc:sldMk cId="750083216" sldId="2134808869"/>
            <ac:spMk id="18" creationId="{265DD522-4216-A7A4-59DC-614F711AF65E}"/>
          </ac:spMkLst>
        </pc:spChg>
        <pc:spChg chg="add mod">
          <ac:chgData name="Trapitzine, Sophie" userId="e8157502-acba-4184-88fc-21661da0d929" providerId="ADAL" clId="{FF4E2688-F758-4FF9-B573-4711633DB854}" dt="2024-10-31T13:51:21.727" v="722" actId="1076"/>
          <ac:spMkLst>
            <pc:docMk/>
            <pc:sldMk cId="750083216" sldId="2134808869"/>
            <ac:spMk id="19" creationId="{5D75C951-50AC-8143-BB38-F3D97EDFC0B9}"/>
          </ac:spMkLst>
        </pc:spChg>
        <pc:spChg chg="add mod">
          <ac:chgData name="Trapitzine, Sophie" userId="e8157502-acba-4184-88fc-21661da0d929" providerId="ADAL" clId="{FF4E2688-F758-4FF9-B573-4711633DB854}" dt="2024-10-31T13:51:21.727" v="722" actId="1076"/>
          <ac:spMkLst>
            <pc:docMk/>
            <pc:sldMk cId="750083216" sldId="2134808869"/>
            <ac:spMk id="20" creationId="{714880D5-770C-5755-A5CF-95C424626D68}"/>
          </ac:spMkLst>
        </pc:spChg>
        <pc:spChg chg="add mod">
          <ac:chgData name="Trapitzine, Sophie" userId="e8157502-acba-4184-88fc-21661da0d929" providerId="ADAL" clId="{FF4E2688-F758-4FF9-B573-4711633DB854}" dt="2024-10-31T13:51:21.727" v="722" actId="1076"/>
          <ac:spMkLst>
            <pc:docMk/>
            <pc:sldMk cId="750083216" sldId="2134808869"/>
            <ac:spMk id="21" creationId="{E9AA32AC-C2B1-F89E-77A0-73DDE66D096A}"/>
          </ac:spMkLst>
        </pc:spChg>
        <pc:spChg chg="add mod">
          <ac:chgData name="Trapitzine, Sophie" userId="e8157502-acba-4184-88fc-21661da0d929" providerId="ADAL" clId="{FF4E2688-F758-4FF9-B573-4711633DB854}" dt="2024-10-31T13:51:21.727" v="722" actId="1076"/>
          <ac:spMkLst>
            <pc:docMk/>
            <pc:sldMk cId="750083216" sldId="2134808869"/>
            <ac:spMk id="22" creationId="{B67E4671-1C90-DE6C-A5A8-B817937609B5}"/>
          </ac:spMkLst>
        </pc:spChg>
        <pc:spChg chg="add mod">
          <ac:chgData name="Trapitzine, Sophie" userId="e8157502-acba-4184-88fc-21661da0d929" providerId="ADAL" clId="{FF4E2688-F758-4FF9-B573-4711633DB854}" dt="2024-10-31T13:51:21.727" v="722" actId="1076"/>
          <ac:spMkLst>
            <pc:docMk/>
            <pc:sldMk cId="750083216" sldId="2134808869"/>
            <ac:spMk id="23" creationId="{60288922-323E-713F-6742-F6C2E4AFFBD9}"/>
          </ac:spMkLst>
        </pc:spChg>
        <pc:spChg chg="add mod">
          <ac:chgData name="Trapitzine, Sophie" userId="e8157502-acba-4184-88fc-21661da0d929" providerId="ADAL" clId="{FF4E2688-F758-4FF9-B573-4711633DB854}" dt="2024-10-31T13:51:21.727" v="722" actId="1076"/>
          <ac:spMkLst>
            <pc:docMk/>
            <pc:sldMk cId="750083216" sldId="2134808869"/>
            <ac:spMk id="24" creationId="{82237F45-AE03-AA4E-B59A-434BF202A4E1}"/>
          </ac:spMkLst>
        </pc:spChg>
        <pc:spChg chg="add mod">
          <ac:chgData name="Trapitzine, Sophie" userId="e8157502-acba-4184-88fc-21661da0d929" providerId="ADAL" clId="{FF4E2688-F758-4FF9-B573-4711633DB854}" dt="2024-10-31T13:51:21.727" v="722" actId="1076"/>
          <ac:spMkLst>
            <pc:docMk/>
            <pc:sldMk cId="750083216" sldId="2134808869"/>
            <ac:spMk id="25" creationId="{DBD7ACF6-9F64-CBCD-B3F1-BBDA0E8F29FD}"/>
          </ac:spMkLst>
        </pc:spChg>
        <pc:spChg chg="add mod">
          <ac:chgData name="Trapitzine, Sophie" userId="e8157502-acba-4184-88fc-21661da0d929" providerId="ADAL" clId="{FF4E2688-F758-4FF9-B573-4711633DB854}" dt="2024-10-31T13:51:21.727" v="722" actId="1076"/>
          <ac:spMkLst>
            <pc:docMk/>
            <pc:sldMk cId="750083216" sldId="2134808869"/>
            <ac:spMk id="26" creationId="{245929CC-49A2-309D-77D5-EE13D3A6102A}"/>
          </ac:spMkLst>
        </pc:spChg>
        <pc:spChg chg="add mod">
          <ac:chgData name="Trapitzine, Sophie" userId="e8157502-acba-4184-88fc-21661da0d929" providerId="ADAL" clId="{FF4E2688-F758-4FF9-B573-4711633DB854}" dt="2024-10-31T13:51:21.727" v="722" actId="1076"/>
          <ac:spMkLst>
            <pc:docMk/>
            <pc:sldMk cId="750083216" sldId="2134808869"/>
            <ac:spMk id="27" creationId="{CD1DD014-D0C0-93F8-23BB-FABD65A1A757}"/>
          </ac:spMkLst>
        </pc:spChg>
        <pc:spChg chg="add mod">
          <ac:chgData name="Trapitzine, Sophie" userId="e8157502-acba-4184-88fc-21661da0d929" providerId="ADAL" clId="{FF4E2688-F758-4FF9-B573-4711633DB854}" dt="2024-10-31T13:51:21.727" v="722" actId="1076"/>
          <ac:spMkLst>
            <pc:docMk/>
            <pc:sldMk cId="750083216" sldId="2134808869"/>
            <ac:spMk id="28" creationId="{69159C46-62E5-FBAB-D548-C01339E48C9B}"/>
          </ac:spMkLst>
        </pc:spChg>
        <pc:spChg chg="add mod">
          <ac:chgData name="Trapitzine, Sophie" userId="e8157502-acba-4184-88fc-21661da0d929" providerId="ADAL" clId="{FF4E2688-F758-4FF9-B573-4711633DB854}" dt="2024-10-31T13:51:21.727" v="722" actId="1076"/>
          <ac:spMkLst>
            <pc:docMk/>
            <pc:sldMk cId="750083216" sldId="2134808869"/>
            <ac:spMk id="29" creationId="{0379CF61-DC2B-7744-726D-E3AF1FE81274}"/>
          </ac:spMkLst>
        </pc:spChg>
        <pc:spChg chg="del">
          <ac:chgData name="Trapitzine, Sophie" userId="e8157502-acba-4184-88fc-21661da0d929" providerId="ADAL" clId="{FF4E2688-F758-4FF9-B573-4711633DB854}" dt="2024-10-31T13:39:48.474" v="276" actId="21"/>
          <ac:spMkLst>
            <pc:docMk/>
            <pc:sldMk cId="750083216" sldId="2134808869"/>
            <ac:spMk id="30" creationId="{ABA1D1C6-25DE-451E-952A-5192B0C88858}"/>
          </ac:spMkLst>
        </pc:spChg>
        <pc:spChg chg="del">
          <ac:chgData name="Trapitzine, Sophie" userId="e8157502-acba-4184-88fc-21661da0d929" providerId="ADAL" clId="{FF4E2688-F758-4FF9-B573-4711633DB854}" dt="2024-10-31T13:39:48.474" v="276" actId="21"/>
          <ac:spMkLst>
            <pc:docMk/>
            <pc:sldMk cId="750083216" sldId="2134808869"/>
            <ac:spMk id="31" creationId="{7099A50E-ED1F-4BD6-B913-5E026B85AADA}"/>
          </ac:spMkLst>
        </pc:spChg>
        <pc:spChg chg="del">
          <ac:chgData name="Trapitzine, Sophie" userId="e8157502-acba-4184-88fc-21661da0d929" providerId="ADAL" clId="{FF4E2688-F758-4FF9-B573-4711633DB854}" dt="2024-10-31T13:39:48.474" v="276" actId="21"/>
          <ac:spMkLst>
            <pc:docMk/>
            <pc:sldMk cId="750083216" sldId="2134808869"/>
            <ac:spMk id="32" creationId="{ED12C234-EF71-4763-8494-49702C321158}"/>
          </ac:spMkLst>
        </pc:spChg>
        <pc:spChg chg="add mod">
          <ac:chgData name="Trapitzine, Sophie" userId="e8157502-acba-4184-88fc-21661da0d929" providerId="ADAL" clId="{FF4E2688-F758-4FF9-B573-4711633DB854}" dt="2024-10-31T13:51:21.727" v="722" actId="1076"/>
          <ac:spMkLst>
            <pc:docMk/>
            <pc:sldMk cId="750083216" sldId="2134808869"/>
            <ac:spMk id="33" creationId="{64C12CBE-DAFB-5735-EF09-D2242E031CF5}"/>
          </ac:spMkLst>
        </pc:spChg>
        <pc:spChg chg="del">
          <ac:chgData name="Trapitzine, Sophie" userId="e8157502-acba-4184-88fc-21661da0d929" providerId="ADAL" clId="{FF4E2688-F758-4FF9-B573-4711633DB854}" dt="2024-10-31T13:39:48.474" v="276" actId="21"/>
          <ac:spMkLst>
            <pc:docMk/>
            <pc:sldMk cId="750083216" sldId="2134808869"/>
            <ac:spMk id="34" creationId="{038B42CE-5641-467D-A5AC-796361369AA7}"/>
          </ac:spMkLst>
        </pc:spChg>
        <pc:spChg chg="del">
          <ac:chgData name="Trapitzine, Sophie" userId="e8157502-acba-4184-88fc-21661da0d929" providerId="ADAL" clId="{FF4E2688-F758-4FF9-B573-4711633DB854}" dt="2024-10-31T13:39:48.474" v="276" actId="21"/>
          <ac:spMkLst>
            <pc:docMk/>
            <pc:sldMk cId="750083216" sldId="2134808869"/>
            <ac:spMk id="35" creationId="{DA2EEB00-6D20-43C2-B30F-C233388F2A3E}"/>
          </ac:spMkLst>
        </pc:spChg>
        <pc:spChg chg="add del mod">
          <ac:chgData name="Trapitzine, Sophie" userId="e8157502-acba-4184-88fc-21661da0d929" providerId="ADAL" clId="{FF4E2688-F758-4FF9-B573-4711633DB854}" dt="2024-10-31T13:51:15.750" v="719" actId="478"/>
          <ac:spMkLst>
            <pc:docMk/>
            <pc:sldMk cId="750083216" sldId="2134808869"/>
            <ac:spMk id="36" creationId="{751174B2-90ED-B5ED-57B0-DB7AD61985F8}"/>
          </ac:spMkLst>
        </pc:spChg>
        <pc:spChg chg="add mod">
          <ac:chgData name="Trapitzine, Sophie" userId="e8157502-acba-4184-88fc-21661da0d929" providerId="ADAL" clId="{FF4E2688-F758-4FF9-B573-4711633DB854}" dt="2024-10-31T13:40:09.100" v="279"/>
          <ac:spMkLst>
            <pc:docMk/>
            <pc:sldMk cId="750083216" sldId="2134808869"/>
            <ac:spMk id="37" creationId="{8A709491-A290-5E24-A4CE-777628DD4BE0}"/>
          </ac:spMkLst>
        </pc:spChg>
        <pc:spChg chg="add mod">
          <ac:chgData name="Trapitzine, Sophie" userId="e8157502-acba-4184-88fc-21661da0d929" providerId="ADAL" clId="{FF4E2688-F758-4FF9-B573-4711633DB854}" dt="2024-10-31T13:40:09.100" v="279"/>
          <ac:spMkLst>
            <pc:docMk/>
            <pc:sldMk cId="750083216" sldId="2134808869"/>
            <ac:spMk id="38" creationId="{804D3E0D-571B-2DB8-9588-F06ED47004D8}"/>
          </ac:spMkLst>
        </pc:spChg>
        <pc:spChg chg="add mod">
          <ac:chgData name="Trapitzine, Sophie" userId="e8157502-acba-4184-88fc-21661da0d929" providerId="ADAL" clId="{FF4E2688-F758-4FF9-B573-4711633DB854}" dt="2024-10-31T13:40:09.100" v="279"/>
          <ac:spMkLst>
            <pc:docMk/>
            <pc:sldMk cId="750083216" sldId="2134808869"/>
            <ac:spMk id="39" creationId="{DE8A14D3-DF90-F0C9-9C07-C530FB0DDDF0}"/>
          </ac:spMkLst>
        </pc:spChg>
        <pc:spChg chg="add mod">
          <ac:chgData name="Trapitzine, Sophie" userId="e8157502-acba-4184-88fc-21661da0d929" providerId="ADAL" clId="{FF4E2688-F758-4FF9-B573-4711633DB854}" dt="2024-10-31T13:40:09.100" v="279"/>
          <ac:spMkLst>
            <pc:docMk/>
            <pc:sldMk cId="750083216" sldId="2134808869"/>
            <ac:spMk id="40" creationId="{CB0DD1E6-B1A6-3D90-AB1E-F0405896741F}"/>
          </ac:spMkLst>
        </pc:spChg>
        <pc:spChg chg="add mod">
          <ac:chgData name="Trapitzine, Sophie" userId="e8157502-acba-4184-88fc-21661da0d929" providerId="ADAL" clId="{FF4E2688-F758-4FF9-B573-4711633DB854}" dt="2024-10-31T13:40:09.100" v="279"/>
          <ac:spMkLst>
            <pc:docMk/>
            <pc:sldMk cId="750083216" sldId="2134808869"/>
            <ac:spMk id="41" creationId="{D93B9D0A-1600-14CE-6EA3-0027047DD856}"/>
          </ac:spMkLst>
        </pc:spChg>
        <pc:spChg chg="add mod">
          <ac:chgData name="Trapitzine, Sophie" userId="e8157502-acba-4184-88fc-21661da0d929" providerId="ADAL" clId="{FF4E2688-F758-4FF9-B573-4711633DB854}" dt="2024-10-31T13:40:09.100" v="279"/>
          <ac:spMkLst>
            <pc:docMk/>
            <pc:sldMk cId="750083216" sldId="2134808869"/>
            <ac:spMk id="42" creationId="{EFCFAB95-6FAD-C9E5-B9DD-CEFA13AA07F4}"/>
          </ac:spMkLst>
        </pc:spChg>
        <pc:spChg chg="add del mod ord">
          <ac:chgData name="Trapitzine, Sophie" userId="e8157502-acba-4184-88fc-21661da0d929" providerId="ADAL" clId="{FF4E2688-F758-4FF9-B573-4711633DB854}" dt="2024-10-31T13:40:22.463" v="284" actId="478"/>
          <ac:spMkLst>
            <pc:docMk/>
            <pc:sldMk cId="750083216" sldId="2134808869"/>
            <ac:spMk id="43" creationId="{EFB91032-A53E-2F80-D296-955F63698422}"/>
          </ac:spMkLst>
        </pc:spChg>
        <pc:spChg chg="add mod ord">
          <ac:chgData name="Trapitzine, Sophie" userId="e8157502-acba-4184-88fc-21661da0d929" providerId="ADAL" clId="{FF4E2688-F758-4FF9-B573-4711633DB854}" dt="2024-10-31T13:51:21.727" v="722" actId="1076"/>
          <ac:spMkLst>
            <pc:docMk/>
            <pc:sldMk cId="750083216" sldId="2134808869"/>
            <ac:spMk id="44" creationId="{92E02225-A1A4-1C3E-663D-3F9ED2E01C96}"/>
          </ac:spMkLst>
        </pc:spChg>
        <pc:spChg chg="add mod ord">
          <ac:chgData name="Trapitzine, Sophie" userId="e8157502-acba-4184-88fc-21661da0d929" providerId="ADAL" clId="{FF4E2688-F758-4FF9-B573-4711633DB854}" dt="2024-10-31T13:51:21.727" v="722" actId="1076"/>
          <ac:spMkLst>
            <pc:docMk/>
            <pc:sldMk cId="750083216" sldId="2134808869"/>
            <ac:spMk id="45" creationId="{9A9B8351-A137-CC2E-7AC8-030BDCA62F5D}"/>
          </ac:spMkLst>
        </pc:spChg>
        <pc:spChg chg="add mod">
          <ac:chgData name="Trapitzine, Sophie" userId="e8157502-acba-4184-88fc-21661da0d929" providerId="ADAL" clId="{FF4E2688-F758-4FF9-B573-4711633DB854}" dt="2024-10-31T13:51:18.403" v="721" actId="20577"/>
          <ac:spMkLst>
            <pc:docMk/>
            <pc:sldMk cId="750083216" sldId="2134808869"/>
            <ac:spMk id="46" creationId="{F971DC0D-BE57-57FD-EC75-C2FF8BF66ABE}"/>
          </ac:spMkLst>
        </pc:spChg>
        <pc:spChg chg="del">
          <ac:chgData name="Trapitzine, Sophie" userId="e8157502-acba-4184-88fc-21661da0d929" providerId="ADAL" clId="{FF4E2688-F758-4FF9-B573-4711633DB854}" dt="2024-10-31T13:32:57.210" v="64" actId="478"/>
          <ac:spMkLst>
            <pc:docMk/>
            <pc:sldMk cId="750083216" sldId="2134808869"/>
            <ac:spMk id="88" creationId="{B491FB40-4F49-4FD9-928A-E7EE3F4CFA70}"/>
          </ac:spMkLst>
        </pc:spChg>
        <pc:spChg chg="del">
          <ac:chgData name="Trapitzine, Sophie" userId="e8157502-acba-4184-88fc-21661da0d929" providerId="ADAL" clId="{FF4E2688-F758-4FF9-B573-4711633DB854}" dt="2024-10-31T13:39:48.474" v="276" actId="21"/>
          <ac:spMkLst>
            <pc:docMk/>
            <pc:sldMk cId="750083216" sldId="2134808869"/>
            <ac:spMk id="90" creationId="{3B5D065D-A31C-4F10-903E-D5BD236D95AF}"/>
          </ac:spMkLst>
        </pc:spChg>
        <pc:spChg chg="del">
          <ac:chgData name="Trapitzine, Sophie" userId="e8157502-acba-4184-88fc-21661da0d929" providerId="ADAL" clId="{FF4E2688-F758-4FF9-B573-4711633DB854}" dt="2024-10-31T13:39:48.474" v="276" actId="21"/>
          <ac:spMkLst>
            <pc:docMk/>
            <pc:sldMk cId="750083216" sldId="2134808869"/>
            <ac:spMk id="92" creationId="{E6398348-B25C-4FD3-AEEF-273C72124884}"/>
          </ac:spMkLst>
        </pc:spChg>
        <pc:spChg chg="del">
          <ac:chgData name="Trapitzine, Sophie" userId="e8157502-acba-4184-88fc-21661da0d929" providerId="ADAL" clId="{FF4E2688-F758-4FF9-B573-4711633DB854}" dt="2024-10-31T13:39:48.474" v="276" actId="21"/>
          <ac:spMkLst>
            <pc:docMk/>
            <pc:sldMk cId="750083216" sldId="2134808869"/>
            <ac:spMk id="93" creationId="{771162EC-07B1-4E33-898C-BF434B3A59A0}"/>
          </ac:spMkLst>
        </pc:spChg>
        <pc:spChg chg="del">
          <ac:chgData name="Trapitzine, Sophie" userId="e8157502-acba-4184-88fc-21661da0d929" providerId="ADAL" clId="{FF4E2688-F758-4FF9-B573-4711633DB854}" dt="2024-10-31T13:39:48.474" v="276" actId="21"/>
          <ac:spMkLst>
            <pc:docMk/>
            <pc:sldMk cId="750083216" sldId="2134808869"/>
            <ac:spMk id="94" creationId="{7A88D441-07BC-40A3-B701-9C796DCA8B63}"/>
          </ac:spMkLst>
        </pc:spChg>
        <pc:spChg chg="del">
          <ac:chgData name="Trapitzine, Sophie" userId="e8157502-acba-4184-88fc-21661da0d929" providerId="ADAL" clId="{FF4E2688-F758-4FF9-B573-4711633DB854}" dt="2024-10-31T13:39:48.474" v="276" actId="21"/>
          <ac:spMkLst>
            <pc:docMk/>
            <pc:sldMk cId="750083216" sldId="2134808869"/>
            <ac:spMk id="95" creationId="{2BC4E20F-15EB-45B6-AFD6-68C3460C0978}"/>
          </ac:spMkLst>
        </pc:spChg>
        <pc:spChg chg="del">
          <ac:chgData name="Trapitzine, Sophie" userId="e8157502-acba-4184-88fc-21661da0d929" providerId="ADAL" clId="{FF4E2688-F758-4FF9-B573-4711633DB854}" dt="2024-10-31T13:39:48.474" v="276" actId="21"/>
          <ac:spMkLst>
            <pc:docMk/>
            <pc:sldMk cId="750083216" sldId="2134808869"/>
            <ac:spMk id="96" creationId="{DB254A24-E1AF-41EB-B91E-F8AE02A5D3A9}"/>
          </ac:spMkLst>
        </pc:spChg>
        <pc:spChg chg="del">
          <ac:chgData name="Trapitzine, Sophie" userId="e8157502-acba-4184-88fc-21661da0d929" providerId="ADAL" clId="{FF4E2688-F758-4FF9-B573-4711633DB854}" dt="2024-10-31T13:39:48.474" v="276" actId="21"/>
          <ac:spMkLst>
            <pc:docMk/>
            <pc:sldMk cId="750083216" sldId="2134808869"/>
            <ac:spMk id="97" creationId="{11659D46-B3A4-47DB-93A5-43B575E516B2}"/>
          </ac:spMkLst>
        </pc:spChg>
        <pc:spChg chg="del">
          <ac:chgData name="Trapitzine, Sophie" userId="e8157502-acba-4184-88fc-21661da0d929" providerId="ADAL" clId="{FF4E2688-F758-4FF9-B573-4711633DB854}" dt="2024-10-31T13:39:48.474" v="276" actId="21"/>
          <ac:spMkLst>
            <pc:docMk/>
            <pc:sldMk cId="750083216" sldId="2134808869"/>
            <ac:spMk id="98" creationId="{EF5DA60E-4CA4-480F-9E11-0DF4CFFBBCF4}"/>
          </ac:spMkLst>
        </pc:spChg>
        <pc:spChg chg="del">
          <ac:chgData name="Trapitzine, Sophie" userId="e8157502-acba-4184-88fc-21661da0d929" providerId="ADAL" clId="{FF4E2688-F758-4FF9-B573-4711633DB854}" dt="2024-10-31T13:39:48.474" v="276" actId="21"/>
          <ac:spMkLst>
            <pc:docMk/>
            <pc:sldMk cId="750083216" sldId="2134808869"/>
            <ac:spMk id="100" creationId="{B8DFCB7B-D96E-432F-8CAB-457084CCABCA}"/>
          </ac:spMkLst>
        </pc:spChg>
        <pc:spChg chg="del">
          <ac:chgData name="Trapitzine, Sophie" userId="e8157502-acba-4184-88fc-21661da0d929" providerId="ADAL" clId="{FF4E2688-F758-4FF9-B573-4711633DB854}" dt="2024-10-31T13:39:48.474" v="276" actId="21"/>
          <ac:spMkLst>
            <pc:docMk/>
            <pc:sldMk cId="750083216" sldId="2134808869"/>
            <ac:spMk id="101" creationId="{475EE310-E056-4F77-A7E9-35A023EA76B0}"/>
          </ac:spMkLst>
        </pc:spChg>
        <pc:spChg chg="del">
          <ac:chgData name="Trapitzine, Sophie" userId="e8157502-acba-4184-88fc-21661da0d929" providerId="ADAL" clId="{FF4E2688-F758-4FF9-B573-4711633DB854}" dt="2024-10-31T13:39:48.474" v="276" actId="21"/>
          <ac:spMkLst>
            <pc:docMk/>
            <pc:sldMk cId="750083216" sldId="2134808869"/>
            <ac:spMk id="102" creationId="{2378C63B-984A-48BD-AB64-731CCC4B573E}"/>
          </ac:spMkLst>
        </pc:spChg>
        <pc:spChg chg="del">
          <ac:chgData name="Trapitzine, Sophie" userId="e8157502-acba-4184-88fc-21661da0d929" providerId="ADAL" clId="{FF4E2688-F758-4FF9-B573-4711633DB854}" dt="2024-10-31T13:39:48.474" v="276" actId="21"/>
          <ac:spMkLst>
            <pc:docMk/>
            <pc:sldMk cId="750083216" sldId="2134808869"/>
            <ac:spMk id="103" creationId="{50E0C19D-EF26-4A59-B828-2CE8D08260F7}"/>
          </ac:spMkLst>
        </pc:spChg>
        <pc:spChg chg="del">
          <ac:chgData name="Trapitzine, Sophie" userId="e8157502-acba-4184-88fc-21661da0d929" providerId="ADAL" clId="{FF4E2688-F758-4FF9-B573-4711633DB854}" dt="2024-10-31T13:39:48.474" v="276" actId="21"/>
          <ac:spMkLst>
            <pc:docMk/>
            <pc:sldMk cId="750083216" sldId="2134808869"/>
            <ac:spMk id="104" creationId="{DDECB39C-6730-4922-B03F-DE98B844100C}"/>
          </ac:spMkLst>
        </pc:spChg>
        <pc:spChg chg="del">
          <ac:chgData name="Trapitzine, Sophie" userId="e8157502-acba-4184-88fc-21661da0d929" providerId="ADAL" clId="{FF4E2688-F758-4FF9-B573-4711633DB854}" dt="2024-10-31T13:39:48.474" v="276" actId="21"/>
          <ac:spMkLst>
            <pc:docMk/>
            <pc:sldMk cId="750083216" sldId="2134808869"/>
            <ac:spMk id="105" creationId="{D6FEC8D6-783E-438A-9B51-46FAA5A40396}"/>
          </ac:spMkLst>
        </pc:spChg>
        <pc:spChg chg="del">
          <ac:chgData name="Trapitzine, Sophie" userId="e8157502-acba-4184-88fc-21661da0d929" providerId="ADAL" clId="{FF4E2688-F758-4FF9-B573-4711633DB854}" dt="2024-10-31T13:39:48.474" v="276" actId="21"/>
          <ac:spMkLst>
            <pc:docMk/>
            <pc:sldMk cId="750083216" sldId="2134808869"/>
            <ac:spMk id="106" creationId="{F4BA278C-E1A4-4103-AF5D-F30895D53970}"/>
          </ac:spMkLst>
        </pc:spChg>
        <pc:spChg chg="del">
          <ac:chgData name="Trapitzine, Sophie" userId="e8157502-acba-4184-88fc-21661da0d929" providerId="ADAL" clId="{FF4E2688-F758-4FF9-B573-4711633DB854}" dt="2024-10-31T13:39:48.474" v="276" actId="21"/>
          <ac:spMkLst>
            <pc:docMk/>
            <pc:sldMk cId="750083216" sldId="2134808869"/>
            <ac:spMk id="109" creationId="{123E71D9-B900-46FF-98C9-F90B9D1D9EFC}"/>
          </ac:spMkLst>
        </pc:spChg>
        <pc:spChg chg="del">
          <ac:chgData name="Trapitzine, Sophie" userId="e8157502-acba-4184-88fc-21661da0d929" providerId="ADAL" clId="{FF4E2688-F758-4FF9-B573-4711633DB854}" dt="2024-10-31T13:39:48.474" v="276" actId="21"/>
          <ac:spMkLst>
            <pc:docMk/>
            <pc:sldMk cId="750083216" sldId="2134808869"/>
            <ac:spMk id="110" creationId="{A717D821-13BB-4C23-92AC-9B3C5C0F3EF8}"/>
          </ac:spMkLst>
        </pc:spChg>
        <pc:spChg chg="del">
          <ac:chgData name="Trapitzine, Sophie" userId="e8157502-acba-4184-88fc-21661da0d929" providerId="ADAL" clId="{FF4E2688-F758-4FF9-B573-4711633DB854}" dt="2024-10-31T13:39:48.474" v="276" actId="21"/>
          <ac:spMkLst>
            <pc:docMk/>
            <pc:sldMk cId="750083216" sldId="2134808869"/>
            <ac:spMk id="111" creationId="{8470E974-947E-4493-857F-63595874D30C}"/>
          </ac:spMkLst>
        </pc:spChg>
        <pc:spChg chg="del">
          <ac:chgData name="Trapitzine, Sophie" userId="e8157502-acba-4184-88fc-21661da0d929" providerId="ADAL" clId="{FF4E2688-F758-4FF9-B573-4711633DB854}" dt="2024-10-31T13:39:48.474" v="276" actId="21"/>
          <ac:spMkLst>
            <pc:docMk/>
            <pc:sldMk cId="750083216" sldId="2134808869"/>
            <ac:spMk id="112" creationId="{515175C6-4FAC-4AA1-A81B-0E4CA7AA64E9}"/>
          </ac:spMkLst>
        </pc:spChg>
        <pc:spChg chg="del">
          <ac:chgData name="Trapitzine, Sophie" userId="e8157502-acba-4184-88fc-21661da0d929" providerId="ADAL" clId="{FF4E2688-F758-4FF9-B573-4711633DB854}" dt="2024-10-31T13:39:48.474" v="276" actId="21"/>
          <ac:spMkLst>
            <pc:docMk/>
            <pc:sldMk cId="750083216" sldId="2134808869"/>
            <ac:spMk id="113" creationId="{9E4A0EB0-E0C7-48F4-AE67-869C60D8099C}"/>
          </ac:spMkLst>
        </pc:spChg>
        <pc:spChg chg="del">
          <ac:chgData name="Trapitzine, Sophie" userId="e8157502-acba-4184-88fc-21661da0d929" providerId="ADAL" clId="{FF4E2688-F758-4FF9-B573-4711633DB854}" dt="2024-10-31T13:39:48.474" v="276" actId="21"/>
          <ac:spMkLst>
            <pc:docMk/>
            <pc:sldMk cId="750083216" sldId="2134808869"/>
            <ac:spMk id="114" creationId="{7DF190D1-CE4D-436F-8F80-16D86AD17959}"/>
          </ac:spMkLst>
        </pc:spChg>
        <pc:graphicFrameChg chg="add mod">
          <ac:chgData name="Trapitzine, Sophie" userId="e8157502-acba-4184-88fc-21661da0d929" providerId="ADAL" clId="{FF4E2688-F758-4FF9-B573-4711633DB854}" dt="2024-10-31T13:51:21.727" v="722" actId="1076"/>
          <ac:graphicFrameMkLst>
            <pc:docMk/>
            <pc:sldMk cId="750083216" sldId="2134808869"/>
            <ac:graphicFrameMk id="9" creationId="{A9541EBF-A018-5850-8D52-B170E296996D}"/>
          </ac:graphicFrameMkLst>
        </pc:graphicFrameChg>
        <pc:graphicFrameChg chg="del">
          <ac:chgData name="Trapitzine, Sophie" userId="e8157502-acba-4184-88fc-21661da0d929" providerId="ADAL" clId="{FF4E2688-F758-4FF9-B573-4711633DB854}" dt="2024-10-31T13:39:48.474" v="276" actId="21"/>
          <ac:graphicFrameMkLst>
            <pc:docMk/>
            <pc:sldMk cId="750083216" sldId="2134808869"/>
            <ac:graphicFrameMk id="14" creationId="{7186F20F-C473-414D-A865-94D55C6E2FA2}"/>
          </ac:graphicFrameMkLst>
        </pc:graphicFrameChg>
        <pc:picChg chg="del">
          <ac:chgData name="Trapitzine, Sophie" userId="e8157502-acba-4184-88fc-21661da0d929" providerId="ADAL" clId="{FF4E2688-F758-4FF9-B573-4711633DB854}" dt="2024-10-31T13:32:57.210" v="64" actId="478"/>
          <ac:picMkLst>
            <pc:docMk/>
            <pc:sldMk cId="750083216" sldId="2134808869"/>
            <ac:picMk id="86" creationId="{6AA00787-A832-4EC8-87B5-79886387ACC9}"/>
          </ac:picMkLst>
        </pc:picChg>
        <pc:cxnChg chg="del">
          <ac:chgData name="Trapitzine, Sophie" userId="e8157502-acba-4184-88fc-21661da0d929" providerId="ADAL" clId="{FF4E2688-F758-4FF9-B573-4711633DB854}" dt="2024-10-31T13:32:57.210" v="64" actId="478"/>
          <ac:cxnSpMkLst>
            <pc:docMk/>
            <pc:sldMk cId="750083216" sldId="2134808869"/>
            <ac:cxnSpMk id="87" creationId="{73B766C0-1E55-49FB-A55C-B08475FE53C9}"/>
          </ac:cxnSpMkLst>
        </pc:cxnChg>
      </pc:sldChg>
      <pc:sldChg chg="addSp delSp modSp mod modClrScheme chgLayout">
        <pc:chgData name="Trapitzine, Sophie" userId="e8157502-acba-4184-88fc-21661da0d929" providerId="ADAL" clId="{FF4E2688-F758-4FF9-B573-4711633DB854}" dt="2024-10-31T13:51:09.045" v="718" actId="14100"/>
        <pc:sldMkLst>
          <pc:docMk/>
          <pc:sldMk cId="1055268383" sldId="2134808881"/>
        </pc:sldMkLst>
        <pc:spChg chg="mod ord">
          <ac:chgData name="Trapitzine, Sophie" userId="e8157502-acba-4184-88fc-21661da0d929" providerId="ADAL" clId="{FF4E2688-F758-4FF9-B573-4711633DB854}" dt="2024-10-31T13:40:33.584" v="286" actId="700"/>
          <ac:spMkLst>
            <pc:docMk/>
            <pc:sldMk cId="1055268383" sldId="2134808881"/>
            <ac:spMk id="2" creationId="{0224F5FF-3FF9-4325-AC90-47384B2D193F}"/>
          </ac:spMkLst>
        </pc:spChg>
        <pc:spChg chg="mod">
          <ac:chgData name="Trapitzine, Sophie" userId="e8157502-acba-4184-88fc-21661da0d929" providerId="ADAL" clId="{FF4E2688-F758-4FF9-B573-4711633DB854}" dt="2024-10-31T13:45:05.658" v="382"/>
          <ac:spMkLst>
            <pc:docMk/>
            <pc:sldMk cId="1055268383" sldId="2134808881"/>
            <ac:spMk id="4" creationId="{1BF1114E-9E27-46D5-8307-8FEC968A7BF8}"/>
          </ac:spMkLst>
        </pc:spChg>
        <pc:spChg chg="del mod">
          <ac:chgData name="Trapitzine, Sophie" userId="e8157502-acba-4184-88fc-21661da0d929" providerId="ADAL" clId="{FF4E2688-F758-4FF9-B573-4711633DB854}" dt="2024-10-31T13:43:02.620" v="329" actId="478"/>
          <ac:spMkLst>
            <pc:docMk/>
            <pc:sldMk cId="1055268383" sldId="2134808881"/>
            <ac:spMk id="16" creationId="{73DB36A9-7AE4-4CEB-8141-54412B2F88BE}"/>
          </ac:spMkLst>
        </pc:spChg>
        <pc:spChg chg="mod">
          <ac:chgData name="Trapitzine, Sophie" userId="e8157502-acba-4184-88fc-21661da0d929" providerId="ADAL" clId="{FF4E2688-F758-4FF9-B573-4711633DB854}" dt="2024-10-31T13:45:05.658" v="382"/>
          <ac:spMkLst>
            <pc:docMk/>
            <pc:sldMk cId="1055268383" sldId="2134808881"/>
            <ac:spMk id="17" creationId="{C92BE8A7-901A-4ECE-B588-928736082D90}"/>
          </ac:spMkLst>
        </pc:spChg>
        <pc:spChg chg="mod">
          <ac:chgData name="Trapitzine, Sophie" userId="e8157502-acba-4184-88fc-21661da0d929" providerId="ADAL" clId="{FF4E2688-F758-4FF9-B573-4711633DB854}" dt="2024-10-31T13:45:05.658" v="382"/>
          <ac:spMkLst>
            <pc:docMk/>
            <pc:sldMk cId="1055268383" sldId="2134808881"/>
            <ac:spMk id="18" creationId="{57E7F221-73EE-47C2-AB4B-24439DA225C1}"/>
          </ac:spMkLst>
        </pc:spChg>
        <pc:spChg chg="mod">
          <ac:chgData name="Trapitzine, Sophie" userId="e8157502-acba-4184-88fc-21661da0d929" providerId="ADAL" clId="{FF4E2688-F758-4FF9-B573-4711633DB854}" dt="2024-10-31T13:45:09.427" v="383"/>
          <ac:spMkLst>
            <pc:docMk/>
            <pc:sldMk cId="1055268383" sldId="2134808881"/>
            <ac:spMk id="21" creationId="{73989174-9E5F-4FD5-BF37-AC7E1CAD9957}"/>
          </ac:spMkLst>
        </pc:spChg>
        <pc:spChg chg="add del mod ord">
          <ac:chgData name="Trapitzine, Sophie" userId="e8157502-acba-4184-88fc-21661da0d929" providerId="ADAL" clId="{FF4E2688-F758-4FF9-B573-4711633DB854}" dt="2024-10-31T13:40:35.710" v="287" actId="478"/>
          <ac:spMkLst>
            <pc:docMk/>
            <pc:sldMk cId="1055268383" sldId="2134808881"/>
            <ac:spMk id="28" creationId="{CA9FB5BD-E487-CEB3-67DA-4FBA2F9698F9}"/>
          </ac:spMkLst>
        </pc:spChg>
        <pc:spChg chg="add del mod ord">
          <ac:chgData name="Trapitzine, Sophie" userId="e8157502-acba-4184-88fc-21661da0d929" providerId="ADAL" clId="{FF4E2688-F758-4FF9-B573-4711633DB854}" dt="2024-10-31T13:40:37.644" v="289" actId="478"/>
          <ac:spMkLst>
            <pc:docMk/>
            <pc:sldMk cId="1055268383" sldId="2134808881"/>
            <ac:spMk id="29" creationId="{C973C66D-8C3A-7601-576F-68A5E913F868}"/>
          </ac:spMkLst>
        </pc:spChg>
        <pc:spChg chg="add del mod ord">
          <ac:chgData name="Trapitzine, Sophie" userId="e8157502-acba-4184-88fc-21661da0d929" providerId="ADAL" clId="{FF4E2688-F758-4FF9-B573-4711633DB854}" dt="2024-10-31T13:40:37.308" v="288" actId="478"/>
          <ac:spMkLst>
            <pc:docMk/>
            <pc:sldMk cId="1055268383" sldId="2134808881"/>
            <ac:spMk id="31" creationId="{FADB7A4F-692A-1B1E-50AD-612CE451FF15}"/>
          </ac:spMkLst>
        </pc:spChg>
        <pc:spChg chg="add mod">
          <ac:chgData name="Trapitzine, Sophie" userId="e8157502-acba-4184-88fc-21661da0d929" providerId="ADAL" clId="{FF4E2688-F758-4FF9-B573-4711633DB854}" dt="2024-10-31T13:51:09.045" v="718" actId="14100"/>
          <ac:spMkLst>
            <pc:docMk/>
            <pc:sldMk cId="1055268383" sldId="2134808881"/>
            <ac:spMk id="32" creationId="{ECB831E2-CB92-AF12-4280-DD215E4328AD}"/>
          </ac:spMkLst>
        </pc:spChg>
        <pc:spChg chg="del">
          <ac:chgData name="Trapitzine, Sophie" userId="e8157502-acba-4184-88fc-21661da0d929" providerId="ADAL" clId="{FF4E2688-F758-4FF9-B573-4711633DB854}" dt="2024-10-31T13:33:04.142" v="65" actId="478"/>
          <ac:spMkLst>
            <pc:docMk/>
            <pc:sldMk cId="1055268383" sldId="2134808881"/>
            <ac:spMk id="41" creationId="{D97BF9D9-E724-40F0-A7F7-661D90544F52}"/>
          </ac:spMkLst>
        </pc:spChg>
        <pc:spChg chg="del">
          <ac:chgData name="Trapitzine, Sophie" userId="e8157502-acba-4184-88fc-21661da0d929" providerId="ADAL" clId="{FF4E2688-F758-4FF9-B573-4711633DB854}" dt="2024-10-31T13:33:04.142" v="65" actId="478"/>
          <ac:spMkLst>
            <pc:docMk/>
            <pc:sldMk cId="1055268383" sldId="2134808881"/>
            <ac:spMk id="45" creationId="{7875B2C2-458C-411D-9559-79257B127679}"/>
          </ac:spMkLst>
        </pc:spChg>
        <pc:spChg chg="del">
          <ac:chgData name="Trapitzine, Sophie" userId="e8157502-acba-4184-88fc-21661da0d929" providerId="ADAL" clId="{FF4E2688-F758-4FF9-B573-4711633DB854}" dt="2024-10-31T13:33:04.142" v="65" actId="478"/>
          <ac:spMkLst>
            <pc:docMk/>
            <pc:sldMk cId="1055268383" sldId="2134808881"/>
            <ac:spMk id="46" creationId="{A0C45A23-C77A-4D21-9689-8E3A3957AF0B}"/>
          </ac:spMkLst>
        </pc:spChg>
        <pc:spChg chg="del">
          <ac:chgData name="Trapitzine, Sophie" userId="e8157502-acba-4184-88fc-21661da0d929" providerId="ADAL" clId="{FF4E2688-F758-4FF9-B573-4711633DB854}" dt="2024-10-31T13:33:04.142" v="65" actId="478"/>
          <ac:spMkLst>
            <pc:docMk/>
            <pc:sldMk cId="1055268383" sldId="2134808881"/>
            <ac:spMk id="47" creationId="{687E230E-BF82-46A4-A977-9FA6AA1BAD37}"/>
          </ac:spMkLst>
        </pc:spChg>
        <pc:spChg chg="mod">
          <ac:chgData name="Trapitzine, Sophie" userId="e8157502-acba-4184-88fc-21661da0d929" providerId="ADAL" clId="{FF4E2688-F758-4FF9-B573-4711633DB854}" dt="2024-10-31T13:43:08.168" v="331" actId="1076"/>
          <ac:spMkLst>
            <pc:docMk/>
            <pc:sldMk cId="1055268383" sldId="2134808881"/>
            <ac:spMk id="56" creationId="{E4A3ED50-4131-487C-8AF6-DC2FC6B25C5D}"/>
          </ac:spMkLst>
        </pc:spChg>
        <pc:spChg chg="mod">
          <ac:chgData name="Trapitzine, Sophie" userId="e8157502-acba-4184-88fc-21661da0d929" providerId="ADAL" clId="{FF4E2688-F758-4FF9-B573-4711633DB854}" dt="2024-10-31T13:43:08.168" v="331" actId="1076"/>
          <ac:spMkLst>
            <pc:docMk/>
            <pc:sldMk cId="1055268383" sldId="2134808881"/>
            <ac:spMk id="57" creationId="{A10627EE-DB65-4981-AB36-1256420A5436}"/>
          </ac:spMkLst>
        </pc:spChg>
        <pc:picChg chg="add del mod">
          <ac:chgData name="Trapitzine, Sophie" userId="e8157502-acba-4184-88fc-21661da0d929" providerId="ADAL" clId="{FF4E2688-F758-4FF9-B573-4711633DB854}" dt="2024-10-31T13:43:04.647" v="330" actId="478"/>
          <ac:picMkLst>
            <pc:docMk/>
            <pc:sldMk cId="1055268383" sldId="2134808881"/>
            <ac:picMk id="34" creationId="{326F5E7D-D43A-610A-B051-B9F2D2C54972}"/>
          </ac:picMkLst>
        </pc:picChg>
        <pc:picChg chg="del">
          <ac:chgData name="Trapitzine, Sophie" userId="e8157502-acba-4184-88fc-21661da0d929" providerId="ADAL" clId="{FF4E2688-F758-4FF9-B573-4711633DB854}" dt="2024-10-31T13:33:04.142" v="65" actId="478"/>
          <ac:picMkLst>
            <pc:docMk/>
            <pc:sldMk cId="1055268383" sldId="2134808881"/>
            <ac:picMk id="36" creationId="{936EDD74-AC5F-4244-8935-178E51CA0BA9}"/>
          </ac:picMkLst>
        </pc:picChg>
        <pc:cxnChg chg="del">
          <ac:chgData name="Trapitzine, Sophie" userId="e8157502-acba-4184-88fc-21661da0d929" providerId="ADAL" clId="{FF4E2688-F758-4FF9-B573-4711633DB854}" dt="2024-10-31T13:33:04.142" v="65" actId="478"/>
          <ac:cxnSpMkLst>
            <pc:docMk/>
            <pc:sldMk cId="1055268383" sldId="2134808881"/>
            <ac:cxnSpMk id="37" creationId="{BA614210-8449-467F-8B17-45031986AB76}"/>
          </ac:cxnSpMkLst>
        </pc:cxnChg>
      </pc:sldChg>
      <pc:sldChg chg="addSp delSp modSp mod ord modClrScheme chgLayout">
        <pc:chgData name="Trapitzine, Sophie" userId="e8157502-acba-4184-88fc-21661da0d929" providerId="ADAL" clId="{FF4E2688-F758-4FF9-B573-4711633DB854}" dt="2024-10-31T13:54:37.212" v="805" actId="14100"/>
        <pc:sldMkLst>
          <pc:docMk/>
          <pc:sldMk cId="1506151964" sldId="2134808882"/>
        </pc:sldMkLst>
        <pc:spChg chg="mod ord">
          <ac:chgData name="Trapitzine, Sophie" userId="e8157502-acba-4184-88fc-21661da0d929" providerId="ADAL" clId="{FF4E2688-F758-4FF9-B573-4711633DB854}" dt="2024-10-31T13:54:27.250" v="802" actId="700"/>
          <ac:spMkLst>
            <pc:docMk/>
            <pc:sldMk cId="1506151964" sldId="2134808882"/>
            <ac:spMk id="2" creationId="{0224F5FF-3FF9-4325-AC90-47384B2D193F}"/>
          </ac:spMkLst>
        </pc:spChg>
        <pc:spChg chg="mod">
          <ac:chgData name="Trapitzine, Sophie" userId="e8157502-acba-4184-88fc-21661da0d929" providerId="ADAL" clId="{FF4E2688-F758-4FF9-B573-4711633DB854}" dt="2024-10-31T13:54:34.579" v="804" actId="1076"/>
          <ac:spMkLst>
            <pc:docMk/>
            <pc:sldMk cId="1506151964" sldId="2134808882"/>
            <ac:spMk id="3" creationId="{24B78905-4469-4927-81AF-90C9C30253A3}"/>
          </ac:spMkLst>
        </pc:spChg>
        <pc:spChg chg="add mod ord">
          <ac:chgData name="Trapitzine, Sophie" userId="e8157502-acba-4184-88fc-21661da0d929" providerId="ADAL" clId="{FF4E2688-F758-4FF9-B573-4711633DB854}" dt="2024-10-31T13:54:29.853" v="803" actId="14100"/>
          <ac:spMkLst>
            <pc:docMk/>
            <pc:sldMk cId="1506151964" sldId="2134808882"/>
            <ac:spMk id="4" creationId="{10DCC817-4073-70FB-659F-68C447DFF8F7}"/>
          </ac:spMkLst>
        </pc:spChg>
        <pc:spChg chg="mod">
          <ac:chgData name="Trapitzine, Sophie" userId="e8157502-acba-4184-88fc-21661da0d929" providerId="ADAL" clId="{FF4E2688-F758-4FF9-B573-4711633DB854}" dt="2024-10-31T13:54:34.579" v="804" actId="1076"/>
          <ac:spMkLst>
            <pc:docMk/>
            <pc:sldMk cId="1506151964" sldId="2134808882"/>
            <ac:spMk id="5" creationId="{E83BA458-E149-04AC-C3C9-5E6495FEEB65}"/>
          </ac:spMkLst>
        </pc:spChg>
        <pc:spChg chg="mod">
          <ac:chgData name="Trapitzine, Sophie" userId="e8157502-acba-4184-88fc-21661da0d929" providerId="ADAL" clId="{FF4E2688-F758-4FF9-B573-4711633DB854}" dt="2024-10-31T13:54:34.579" v="804" actId="1076"/>
          <ac:spMkLst>
            <pc:docMk/>
            <pc:sldMk cId="1506151964" sldId="2134808882"/>
            <ac:spMk id="8" creationId="{C8B29079-2889-4045-B6D1-A8F962B38F6C}"/>
          </ac:spMkLst>
        </pc:spChg>
        <pc:spChg chg="mod">
          <ac:chgData name="Trapitzine, Sophie" userId="e8157502-acba-4184-88fc-21661da0d929" providerId="ADAL" clId="{FF4E2688-F758-4FF9-B573-4711633DB854}" dt="2024-10-31T13:54:34.579" v="804" actId="1076"/>
          <ac:spMkLst>
            <pc:docMk/>
            <pc:sldMk cId="1506151964" sldId="2134808882"/>
            <ac:spMk id="9" creationId="{84F756EA-1A7D-4AF9-9EB7-E6D9D1D4B17C}"/>
          </ac:spMkLst>
        </pc:spChg>
        <pc:spChg chg="add del mod ord">
          <ac:chgData name="Trapitzine, Sophie" userId="e8157502-acba-4184-88fc-21661da0d929" providerId="ADAL" clId="{FF4E2688-F758-4FF9-B573-4711633DB854}" dt="2024-10-31T13:43:31.433" v="336" actId="478"/>
          <ac:spMkLst>
            <pc:docMk/>
            <pc:sldMk cId="1506151964" sldId="2134808882"/>
            <ac:spMk id="10" creationId="{6F549A70-D7E4-434D-B943-6AE384D7E2D3}"/>
          </ac:spMkLst>
        </pc:spChg>
        <pc:spChg chg="mod">
          <ac:chgData name="Trapitzine, Sophie" userId="e8157502-acba-4184-88fc-21661da0d929" providerId="ADAL" clId="{FF4E2688-F758-4FF9-B573-4711633DB854}" dt="2024-10-31T13:54:34.579" v="804" actId="1076"/>
          <ac:spMkLst>
            <pc:docMk/>
            <pc:sldMk cId="1506151964" sldId="2134808882"/>
            <ac:spMk id="11" creationId="{9C0D0A9D-A0FD-42FD-9F64-A9DC70B04122}"/>
          </ac:spMkLst>
        </pc:spChg>
        <pc:spChg chg="add del mod ord">
          <ac:chgData name="Trapitzine, Sophie" userId="e8157502-acba-4184-88fc-21661da0d929" providerId="ADAL" clId="{FF4E2688-F758-4FF9-B573-4711633DB854}" dt="2024-10-31T13:43:32.366" v="337" actId="478"/>
          <ac:spMkLst>
            <pc:docMk/>
            <pc:sldMk cId="1506151964" sldId="2134808882"/>
            <ac:spMk id="12" creationId="{D0805582-96D1-CCA5-BE70-1A34BF2D3E7F}"/>
          </ac:spMkLst>
        </pc:spChg>
        <pc:spChg chg="add mod">
          <ac:chgData name="Trapitzine, Sophie" userId="e8157502-acba-4184-88fc-21661da0d929" providerId="ADAL" clId="{FF4E2688-F758-4FF9-B573-4711633DB854}" dt="2024-10-31T13:47:19.205" v="476"/>
          <ac:spMkLst>
            <pc:docMk/>
            <pc:sldMk cId="1506151964" sldId="2134808882"/>
            <ac:spMk id="14" creationId="{94186D48-15DF-FD20-4600-44FF9AD04636}"/>
          </ac:spMkLst>
        </pc:spChg>
        <pc:spChg chg="add mod">
          <ac:chgData name="Trapitzine, Sophie" userId="e8157502-acba-4184-88fc-21661da0d929" providerId="ADAL" clId="{FF4E2688-F758-4FF9-B573-4711633DB854}" dt="2024-10-31T13:47:19.205" v="476"/>
          <ac:spMkLst>
            <pc:docMk/>
            <pc:sldMk cId="1506151964" sldId="2134808882"/>
            <ac:spMk id="16" creationId="{C0089B20-8F90-1D23-8663-E8B04AF4DF57}"/>
          </ac:spMkLst>
        </pc:spChg>
        <pc:spChg chg="add mod">
          <ac:chgData name="Trapitzine, Sophie" userId="e8157502-acba-4184-88fc-21661da0d929" providerId="ADAL" clId="{FF4E2688-F758-4FF9-B573-4711633DB854}" dt="2024-10-31T13:47:19.205" v="476"/>
          <ac:spMkLst>
            <pc:docMk/>
            <pc:sldMk cId="1506151964" sldId="2134808882"/>
            <ac:spMk id="18" creationId="{A2348991-C93A-C520-8DCB-DE1F3B2F4E5E}"/>
          </ac:spMkLst>
        </pc:spChg>
        <pc:spChg chg="add mod">
          <ac:chgData name="Trapitzine, Sophie" userId="e8157502-acba-4184-88fc-21661da0d929" providerId="ADAL" clId="{FF4E2688-F758-4FF9-B573-4711633DB854}" dt="2024-10-31T13:47:19.205" v="476"/>
          <ac:spMkLst>
            <pc:docMk/>
            <pc:sldMk cId="1506151964" sldId="2134808882"/>
            <ac:spMk id="20" creationId="{4DA2D957-A715-C454-4EDC-F0E484A732C9}"/>
          </ac:spMkLst>
        </pc:spChg>
        <pc:spChg chg="add mod">
          <ac:chgData name="Trapitzine, Sophie" userId="e8157502-acba-4184-88fc-21661da0d929" providerId="ADAL" clId="{FF4E2688-F758-4FF9-B573-4711633DB854}" dt="2024-10-31T13:47:19.205" v="476"/>
          <ac:spMkLst>
            <pc:docMk/>
            <pc:sldMk cId="1506151964" sldId="2134808882"/>
            <ac:spMk id="23" creationId="{9C922F31-B7C8-641F-70D0-4B5EFE04972C}"/>
          </ac:spMkLst>
        </pc:spChg>
        <pc:spChg chg="add mod">
          <ac:chgData name="Trapitzine, Sophie" userId="e8157502-acba-4184-88fc-21661da0d929" providerId="ADAL" clId="{FF4E2688-F758-4FF9-B573-4711633DB854}" dt="2024-10-31T13:47:19.205" v="476"/>
          <ac:spMkLst>
            <pc:docMk/>
            <pc:sldMk cId="1506151964" sldId="2134808882"/>
            <ac:spMk id="25" creationId="{7619C6FC-E1AE-DFF5-390F-4AD448C7BB6E}"/>
          </ac:spMkLst>
        </pc:spChg>
        <pc:spChg chg="add mod">
          <ac:chgData name="Trapitzine, Sophie" userId="e8157502-acba-4184-88fc-21661da0d929" providerId="ADAL" clId="{FF4E2688-F758-4FF9-B573-4711633DB854}" dt="2024-10-31T13:47:19.205" v="476"/>
          <ac:spMkLst>
            <pc:docMk/>
            <pc:sldMk cId="1506151964" sldId="2134808882"/>
            <ac:spMk id="26" creationId="{51334854-A388-7871-105F-D44666928CE3}"/>
          </ac:spMkLst>
        </pc:spChg>
        <pc:spChg chg="del">
          <ac:chgData name="Trapitzine, Sophie" userId="e8157502-acba-4184-88fc-21661da0d929" providerId="ADAL" clId="{FF4E2688-F758-4FF9-B573-4711633DB854}" dt="2024-10-31T13:33:13.071" v="68" actId="478"/>
          <ac:spMkLst>
            <pc:docMk/>
            <pc:sldMk cId="1506151964" sldId="2134808882"/>
            <ac:spMk id="41" creationId="{D97BF9D9-E724-40F0-A7F7-661D90544F52}"/>
          </ac:spMkLst>
        </pc:spChg>
        <pc:spChg chg="mod">
          <ac:chgData name="Trapitzine, Sophie" userId="e8157502-acba-4184-88fc-21661da0d929" providerId="ADAL" clId="{FF4E2688-F758-4FF9-B573-4711633DB854}" dt="2024-10-31T13:54:37.212" v="805" actId="14100"/>
          <ac:spMkLst>
            <pc:docMk/>
            <pc:sldMk cId="1506151964" sldId="2134808882"/>
            <ac:spMk id="54" creationId="{E702CF38-3F76-4A05-B857-C98CE3F09983}"/>
          </ac:spMkLst>
        </pc:spChg>
        <pc:spChg chg="del mod">
          <ac:chgData name="Trapitzine, Sophie" userId="e8157502-acba-4184-88fc-21661da0d929" providerId="ADAL" clId="{FF4E2688-F758-4FF9-B573-4711633DB854}" dt="2024-10-31T13:43:30.709" v="335" actId="478"/>
          <ac:spMkLst>
            <pc:docMk/>
            <pc:sldMk cId="1506151964" sldId="2134808882"/>
            <ac:spMk id="56" creationId="{E32F2CF8-8794-40BD-80D8-9EC0B187ED2D}"/>
          </ac:spMkLst>
        </pc:spChg>
        <pc:spChg chg="del">
          <ac:chgData name="Trapitzine, Sophie" userId="e8157502-acba-4184-88fc-21661da0d929" providerId="ADAL" clId="{FF4E2688-F758-4FF9-B573-4711633DB854}" dt="2024-10-31T13:47:17.532" v="474" actId="478"/>
          <ac:spMkLst>
            <pc:docMk/>
            <pc:sldMk cId="1506151964" sldId="2134808882"/>
            <ac:spMk id="57" creationId="{28550AED-6A89-48C0-9CEB-C06B8093A2C8}"/>
          </ac:spMkLst>
        </pc:spChg>
        <pc:spChg chg="del mod">
          <ac:chgData name="Trapitzine, Sophie" userId="e8157502-acba-4184-88fc-21661da0d929" providerId="ADAL" clId="{FF4E2688-F758-4FF9-B573-4711633DB854}" dt="2024-10-31T13:47:17.532" v="474" actId="478"/>
          <ac:spMkLst>
            <pc:docMk/>
            <pc:sldMk cId="1506151964" sldId="2134808882"/>
            <ac:spMk id="59" creationId="{915C30DF-40C1-4495-A85B-C0F457DF7E9D}"/>
          </ac:spMkLst>
        </pc:spChg>
        <pc:spChg chg="del mod">
          <ac:chgData name="Trapitzine, Sophie" userId="e8157502-acba-4184-88fc-21661da0d929" providerId="ADAL" clId="{FF4E2688-F758-4FF9-B573-4711633DB854}" dt="2024-10-31T13:47:17.532" v="474" actId="478"/>
          <ac:spMkLst>
            <pc:docMk/>
            <pc:sldMk cId="1506151964" sldId="2134808882"/>
            <ac:spMk id="61" creationId="{25904077-5C11-4843-A754-0F311A99E9DD}"/>
          </ac:spMkLst>
        </pc:spChg>
        <pc:spChg chg="del mod">
          <ac:chgData name="Trapitzine, Sophie" userId="e8157502-acba-4184-88fc-21661da0d929" providerId="ADAL" clId="{FF4E2688-F758-4FF9-B573-4711633DB854}" dt="2024-10-31T13:47:17.532" v="474" actId="478"/>
          <ac:spMkLst>
            <pc:docMk/>
            <pc:sldMk cId="1506151964" sldId="2134808882"/>
            <ac:spMk id="63" creationId="{00DAB6C3-498B-4912-9446-19E863FAE842}"/>
          </ac:spMkLst>
        </pc:spChg>
        <pc:spChg chg="del mod">
          <ac:chgData name="Trapitzine, Sophie" userId="e8157502-acba-4184-88fc-21661da0d929" providerId="ADAL" clId="{FF4E2688-F758-4FF9-B573-4711633DB854}" dt="2024-10-31T13:47:17.532" v="474" actId="478"/>
          <ac:spMkLst>
            <pc:docMk/>
            <pc:sldMk cId="1506151964" sldId="2134808882"/>
            <ac:spMk id="65" creationId="{15676F38-8AB7-4C52-8DD9-AA7BBCF3C8DE}"/>
          </ac:spMkLst>
        </pc:spChg>
        <pc:spChg chg="del mod">
          <ac:chgData name="Trapitzine, Sophie" userId="e8157502-acba-4184-88fc-21661da0d929" providerId="ADAL" clId="{FF4E2688-F758-4FF9-B573-4711633DB854}" dt="2024-10-31T13:47:17.532" v="474" actId="478"/>
          <ac:spMkLst>
            <pc:docMk/>
            <pc:sldMk cId="1506151964" sldId="2134808882"/>
            <ac:spMk id="67" creationId="{DFF9C751-BBBB-4612-BA1A-3DBC26E58B99}"/>
          </ac:spMkLst>
        </pc:spChg>
        <pc:spChg chg="del">
          <ac:chgData name="Trapitzine, Sophie" userId="e8157502-acba-4184-88fc-21661da0d929" providerId="ADAL" clId="{FF4E2688-F758-4FF9-B573-4711633DB854}" dt="2024-10-31T13:47:18.497" v="475" actId="478"/>
          <ac:spMkLst>
            <pc:docMk/>
            <pc:sldMk cId="1506151964" sldId="2134808882"/>
            <ac:spMk id="68" creationId="{8D631C7A-C733-4963-8A25-E8536FC8B720}"/>
          </ac:spMkLst>
        </pc:spChg>
        <pc:graphicFrameChg chg="mod">
          <ac:chgData name="Trapitzine, Sophie" userId="e8157502-acba-4184-88fc-21661da0d929" providerId="ADAL" clId="{FF4E2688-F758-4FF9-B573-4711633DB854}" dt="2024-10-31T13:54:34.579" v="804" actId="1076"/>
          <ac:graphicFrameMkLst>
            <pc:docMk/>
            <pc:sldMk cId="1506151964" sldId="2134808882"/>
            <ac:graphicFrameMk id="7" creationId="{303C3CEA-986D-4E65-8C13-27FB2BC1C212}"/>
          </ac:graphicFrameMkLst>
        </pc:graphicFrameChg>
        <pc:picChg chg="add mod">
          <ac:chgData name="Trapitzine, Sophie" userId="e8157502-acba-4184-88fc-21661da0d929" providerId="ADAL" clId="{FF4E2688-F758-4FF9-B573-4711633DB854}" dt="2024-10-31T13:47:19.205" v="476"/>
          <ac:picMkLst>
            <pc:docMk/>
            <pc:sldMk cId="1506151964" sldId="2134808882"/>
            <ac:picMk id="13" creationId="{66DF5558-012E-1D8A-35F8-0E0217E00E69}"/>
          </ac:picMkLst>
        </pc:picChg>
        <pc:picChg chg="add mod">
          <ac:chgData name="Trapitzine, Sophie" userId="e8157502-acba-4184-88fc-21661da0d929" providerId="ADAL" clId="{FF4E2688-F758-4FF9-B573-4711633DB854}" dt="2024-10-31T13:47:19.205" v="476"/>
          <ac:picMkLst>
            <pc:docMk/>
            <pc:sldMk cId="1506151964" sldId="2134808882"/>
            <ac:picMk id="15" creationId="{0D6ECB51-26B8-00DC-1D58-0E7057F161EB}"/>
          </ac:picMkLst>
        </pc:picChg>
        <pc:picChg chg="add mod">
          <ac:chgData name="Trapitzine, Sophie" userId="e8157502-acba-4184-88fc-21661da0d929" providerId="ADAL" clId="{FF4E2688-F758-4FF9-B573-4711633DB854}" dt="2024-10-31T13:47:19.205" v="476"/>
          <ac:picMkLst>
            <pc:docMk/>
            <pc:sldMk cId="1506151964" sldId="2134808882"/>
            <ac:picMk id="17" creationId="{17847226-67AC-751F-2D1B-165BE9019055}"/>
          </ac:picMkLst>
        </pc:picChg>
        <pc:picChg chg="add mod">
          <ac:chgData name="Trapitzine, Sophie" userId="e8157502-acba-4184-88fc-21661da0d929" providerId="ADAL" clId="{FF4E2688-F758-4FF9-B573-4711633DB854}" dt="2024-10-31T13:47:19.205" v="476"/>
          <ac:picMkLst>
            <pc:docMk/>
            <pc:sldMk cId="1506151964" sldId="2134808882"/>
            <ac:picMk id="19" creationId="{ED4841E5-0FE9-402A-C4A0-EF0AEFAC1E85}"/>
          </ac:picMkLst>
        </pc:picChg>
        <pc:picChg chg="add mod">
          <ac:chgData name="Trapitzine, Sophie" userId="e8157502-acba-4184-88fc-21661da0d929" providerId="ADAL" clId="{FF4E2688-F758-4FF9-B573-4711633DB854}" dt="2024-10-31T13:47:19.205" v="476"/>
          <ac:picMkLst>
            <pc:docMk/>
            <pc:sldMk cId="1506151964" sldId="2134808882"/>
            <ac:picMk id="21" creationId="{99661AE8-16E9-CB60-3C3A-6E62D0AC29E1}"/>
          </ac:picMkLst>
        </pc:picChg>
        <pc:picChg chg="add mod">
          <ac:chgData name="Trapitzine, Sophie" userId="e8157502-acba-4184-88fc-21661da0d929" providerId="ADAL" clId="{FF4E2688-F758-4FF9-B573-4711633DB854}" dt="2024-10-31T13:47:19.205" v="476"/>
          <ac:picMkLst>
            <pc:docMk/>
            <pc:sldMk cId="1506151964" sldId="2134808882"/>
            <ac:picMk id="24" creationId="{35DDC5ED-4B37-2B4D-3234-A46370A5E633}"/>
          </ac:picMkLst>
        </pc:picChg>
        <pc:picChg chg="add mod">
          <ac:chgData name="Trapitzine, Sophie" userId="e8157502-acba-4184-88fc-21661da0d929" providerId="ADAL" clId="{FF4E2688-F758-4FF9-B573-4711633DB854}" dt="2024-10-31T13:47:19.205" v="476"/>
          <ac:picMkLst>
            <pc:docMk/>
            <pc:sldMk cId="1506151964" sldId="2134808882"/>
            <ac:picMk id="27" creationId="{647F384A-87EC-3AD8-ACC1-10ADCD87BE0C}"/>
          </ac:picMkLst>
        </pc:picChg>
        <pc:picChg chg="del">
          <ac:chgData name="Trapitzine, Sophie" userId="e8157502-acba-4184-88fc-21661da0d929" providerId="ADAL" clId="{FF4E2688-F758-4FF9-B573-4711633DB854}" dt="2024-10-31T13:33:13.071" v="68" actId="478"/>
          <ac:picMkLst>
            <pc:docMk/>
            <pc:sldMk cId="1506151964" sldId="2134808882"/>
            <ac:picMk id="36" creationId="{936EDD74-AC5F-4244-8935-178E51CA0BA9}"/>
          </ac:picMkLst>
        </pc:picChg>
        <pc:picChg chg="del">
          <ac:chgData name="Trapitzine, Sophie" userId="e8157502-acba-4184-88fc-21661da0d929" providerId="ADAL" clId="{FF4E2688-F758-4FF9-B573-4711633DB854}" dt="2024-10-31T13:47:17.532" v="474" actId="478"/>
          <ac:picMkLst>
            <pc:docMk/>
            <pc:sldMk cId="1506151964" sldId="2134808882"/>
            <ac:picMk id="51" creationId="{CD42968C-4D47-4185-9C2A-B20BBAA27552}"/>
          </ac:picMkLst>
        </pc:picChg>
        <pc:picChg chg="del">
          <ac:chgData name="Trapitzine, Sophie" userId="e8157502-acba-4184-88fc-21661da0d929" providerId="ADAL" clId="{FF4E2688-F758-4FF9-B573-4711633DB854}" dt="2024-10-31T13:47:17.532" v="474" actId="478"/>
          <ac:picMkLst>
            <pc:docMk/>
            <pc:sldMk cId="1506151964" sldId="2134808882"/>
            <ac:picMk id="58" creationId="{01620E5F-495D-4DC8-A225-9C8277775D27}"/>
          </ac:picMkLst>
        </pc:picChg>
        <pc:picChg chg="del">
          <ac:chgData name="Trapitzine, Sophie" userId="e8157502-acba-4184-88fc-21661da0d929" providerId="ADAL" clId="{FF4E2688-F758-4FF9-B573-4711633DB854}" dt="2024-10-31T13:47:17.532" v="474" actId="478"/>
          <ac:picMkLst>
            <pc:docMk/>
            <pc:sldMk cId="1506151964" sldId="2134808882"/>
            <ac:picMk id="60" creationId="{51B265D3-797A-40D5-BDF1-10ED9FC4051F}"/>
          </ac:picMkLst>
        </pc:picChg>
        <pc:picChg chg="del">
          <ac:chgData name="Trapitzine, Sophie" userId="e8157502-acba-4184-88fc-21661da0d929" providerId="ADAL" clId="{FF4E2688-F758-4FF9-B573-4711633DB854}" dt="2024-10-31T13:47:17.532" v="474" actId="478"/>
          <ac:picMkLst>
            <pc:docMk/>
            <pc:sldMk cId="1506151964" sldId="2134808882"/>
            <ac:picMk id="62" creationId="{EC563B66-51FE-4D14-81D3-0EA92063FA12}"/>
          </ac:picMkLst>
        </pc:picChg>
        <pc:picChg chg="del">
          <ac:chgData name="Trapitzine, Sophie" userId="e8157502-acba-4184-88fc-21661da0d929" providerId="ADAL" clId="{FF4E2688-F758-4FF9-B573-4711633DB854}" dt="2024-10-31T13:47:17.532" v="474" actId="478"/>
          <ac:picMkLst>
            <pc:docMk/>
            <pc:sldMk cId="1506151964" sldId="2134808882"/>
            <ac:picMk id="64" creationId="{C15BF2D5-A92F-49CE-8FF9-0809FC01F3C8}"/>
          </ac:picMkLst>
        </pc:picChg>
        <pc:picChg chg="del">
          <ac:chgData name="Trapitzine, Sophie" userId="e8157502-acba-4184-88fc-21661da0d929" providerId="ADAL" clId="{FF4E2688-F758-4FF9-B573-4711633DB854}" dt="2024-10-31T13:47:17.532" v="474" actId="478"/>
          <ac:picMkLst>
            <pc:docMk/>
            <pc:sldMk cId="1506151964" sldId="2134808882"/>
            <ac:picMk id="66" creationId="{DFFCD96A-0353-4671-B41A-06EC3B1117BA}"/>
          </ac:picMkLst>
        </pc:picChg>
        <pc:picChg chg="del">
          <ac:chgData name="Trapitzine, Sophie" userId="e8157502-acba-4184-88fc-21661da0d929" providerId="ADAL" clId="{FF4E2688-F758-4FF9-B573-4711633DB854}" dt="2024-10-31T13:47:17.532" v="474" actId="478"/>
          <ac:picMkLst>
            <pc:docMk/>
            <pc:sldMk cId="1506151964" sldId="2134808882"/>
            <ac:picMk id="69" creationId="{BE012616-A0BD-440C-A169-0FAF122F132B}"/>
          </ac:picMkLst>
        </pc:picChg>
        <pc:picChg chg="mod">
          <ac:chgData name="Trapitzine, Sophie" userId="e8157502-acba-4184-88fc-21661da0d929" providerId="ADAL" clId="{FF4E2688-F758-4FF9-B573-4711633DB854}" dt="2024-10-31T13:54:34.579" v="804" actId="1076"/>
          <ac:picMkLst>
            <pc:docMk/>
            <pc:sldMk cId="1506151964" sldId="2134808882"/>
            <ac:picMk id="70" creationId="{FD8A3FAE-2744-4DB2-8195-89783CFD3745}"/>
          </ac:picMkLst>
        </pc:picChg>
        <pc:picChg chg="mod">
          <ac:chgData name="Trapitzine, Sophie" userId="e8157502-acba-4184-88fc-21661da0d929" providerId="ADAL" clId="{FF4E2688-F758-4FF9-B573-4711633DB854}" dt="2024-10-31T13:54:34.579" v="804" actId="1076"/>
          <ac:picMkLst>
            <pc:docMk/>
            <pc:sldMk cId="1506151964" sldId="2134808882"/>
            <ac:picMk id="72" creationId="{BBC89E6E-97D2-43C7-B5EE-624867C665A3}"/>
          </ac:picMkLst>
        </pc:picChg>
        <pc:cxnChg chg="del">
          <ac:chgData name="Trapitzine, Sophie" userId="e8157502-acba-4184-88fc-21661da0d929" providerId="ADAL" clId="{FF4E2688-F758-4FF9-B573-4711633DB854}" dt="2024-10-31T13:33:13.071" v="68" actId="478"/>
          <ac:cxnSpMkLst>
            <pc:docMk/>
            <pc:sldMk cId="1506151964" sldId="2134808882"/>
            <ac:cxnSpMk id="37" creationId="{BA614210-8449-467F-8B17-45031986AB76}"/>
          </ac:cxnSpMkLst>
        </pc:cxnChg>
        <pc:cxnChg chg="mod">
          <ac:chgData name="Trapitzine, Sophie" userId="e8157502-acba-4184-88fc-21661da0d929" providerId="ADAL" clId="{FF4E2688-F758-4FF9-B573-4711633DB854}" dt="2024-10-31T13:54:34.579" v="804" actId="1076"/>
          <ac:cxnSpMkLst>
            <pc:docMk/>
            <pc:sldMk cId="1506151964" sldId="2134808882"/>
            <ac:cxnSpMk id="55" creationId="{0858CDDC-7554-4823-B12D-02100BC005A0}"/>
          </ac:cxnSpMkLst>
        </pc:cxnChg>
      </pc:sldChg>
      <pc:sldChg chg="addSp delSp modSp mod modClrScheme chgLayout">
        <pc:chgData name="Trapitzine, Sophie" userId="e8157502-acba-4184-88fc-21661da0d929" providerId="ADAL" clId="{FF4E2688-F758-4FF9-B573-4711633DB854}" dt="2024-10-31T13:53:55.885" v="788" actId="14100"/>
        <pc:sldMkLst>
          <pc:docMk/>
          <pc:sldMk cId="1354820265" sldId="2134808883"/>
        </pc:sldMkLst>
        <pc:spChg chg="mod ord">
          <ac:chgData name="Trapitzine, Sophie" userId="e8157502-acba-4184-88fc-21661da0d929" providerId="ADAL" clId="{FF4E2688-F758-4FF9-B573-4711633DB854}" dt="2024-10-31T13:53:53.829" v="787" actId="700"/>
          <ac:spMkLst>
            <pc:docMk/>
            <pc:sldMk cId="1354820265" sldId="2134808883"/>
            <ac:spMk id="2" creationId="{0224F5FF-3FF9-4325-AC90-47384B2D193F}"/>
          </ac:spMkLst>
        </pc:spChg>
        <pc:spChg chg="add del mod">
          <ac:chgData name="Trapitzine, Sophie" userId="e8157502-acba-4184-88fc-21661da0d929" providerId="ADAL" clId="{FF4E2688-F758-4FF9-B573-4711633DB854}" dt="2024-10-31T13:47:05.834" v="466" actId="478"/>
          <ac:spMkLst>
            <pc:docMk/>
            <pc:sldMk cId="1354820265" sldId="2134808883"/>
            <ac:spMk id="12" creationId="{9879BB8C-57CA-7451-0568-F186DD8CF3E9}"/>
          </ac:spMkLst>
        </pc:spChg>
        <pc:spChg chg="add del mod">
          <ac:chgData name="Trapitzine, Sophie" userId="e8157502-acba-4184-88fc-21661da0d929" providerId="ADAL" clId="{FF4E2688-F758-4FF9-B573-4711633DB854}" dt="2024-10-31T13:47:05.834" v="466" actId="478"/>
          <ac:spMkLst>
            <pc:docMk/>
            <pc:sldMk cId="1354820265" sldId="2134808883"/>
            <ac:spMk id="14" creationId="{3095EEE6-5D60-EEE4-E937-C9B924DB9D71}"/>
          </ac:spMkLst>
        </pc:spChg>
        <pc:spChg chg="add del mod">
          <ac:chgData name="Trapitzine, Sophie" userId="e8157502-acba-4184-88fc-21661da0d929" providerId="ADAL" clId="{FF4E2688-F758-4FF9-B573-4711633DB854}" dt="2024-10-31T13:47:05.834" v="466" actId="478"/>
          <ac:spMkLst>
            <pc:docMk/>
            <pc:sldMk cId="1354820265" sldId="2134808883"/>
            <ac:spMk id="16" creationId="{E207BFF5-5C3A-02C9-682B-A86C8331F5AA}"/>
          </ac:spMkLst>
        </pc:spChg>
        <pc:spChg chg="add del mod">
          <ac:chgData name="Trapitzine, Sophie" userId="e8157502-acba-4184-88fc-21661da0d929" providerId="ADAL" clId="{FF4E2688-F758-4FF9-B573-4711633DB854}" dt="2024-10-31T13:47:05.834" v="466" actId="478"/>
          <ac:spMkLst>
            <pc:docMk/>
            <pc:sldMk cId="1354820265" sldId="2134808883"/>
            <ac:spMk id="18" creationId="{77362266-3808-8099-04F9-C89DEA0C7C70}"/>
          </ac:spMkLst>
        </pc:spChg>
        <pc:spChg chg="mod">
          <ac:chgData name="Trapitzine, Sophie" userId="e8157502-acba-4184-88fc-21661da0d929" providerId="ADAL" clId="{FF4E2688-F758-4FF9-B573-4711633DB854}" dt="2024-10-31T13:45:09.427" v="383"/>
          <ac:spMkLst>
            <pc:docMk/>
            <pc:sldMk cId="1354820265" sldId="2134808883"/>
            <ac:spMk id="21" creationId="{73989174-9E5F-4FD5-BF37-AC7E1CAD9957}"/>
          </ac:spMkLst>
        </pc:spChg>
        <pc:spChg chg="add del mod">
          <ac:chgData name="Trapitzine, Sophie" userId="e8157502-acba-4184-88fc-21661da0d929" providerId="ADAL" clId="{FF4E2688-F758-4FF9-B573-4711633DB854}" dt="2024-10-31T13:47:05.834" v="466" actId="478"/>
          <ac:spMkLst>
            <pc:docMk/>
            <pc:sldMk cId="1354820265" sldId="2134808883"/>
            <ac:spMk id="23" creationId="{55A7F0F5-E7AE-9850-B9E0-9B548FFBDB53}"/>
          </ac:spMkLst>
        </pc:spChg>
        <pc:spChg chg="add del mod">
          <ac:chgData name="Trapitzine, Sophie" userId="e8157502-acba-4184-88fc-21661da0d929" providerId="ADAL" clId="{FF4E2688-F758-4FF9-B573-4711633DB854}" dt="2024-10-31T13:47:05.834" v="466" actId="478"/>
          <ac:spMkLst>
            <pc:docMk/>
            <pc:sldMk cId="1354820265" sldId="2134808883"/>
            <ac:spMk id="27" creationId="{74037D87-1704-5B28-8D6F-ABBCF6836C9D}"/>
          </ac:spMkLst>
        </pc:spChg>
        <pc:spChg chg="add del mod">
          <ac:chgData name="Trapitzine, Sophie" userId="e8157502-acba-4184-88fc-21661da0d929" providerId="ADAL" clId="{FF4E2688-F758-4FF9-B573-4711633DB854}" dt="2024-10-31T13:47:05.834" v="466" actId="478"/>
          <ac:spMkLst>
            <pc:docMk/>
            <pc:sldMk cId="1354820265" sldId="2134808883"/>
            <ac:spMk id="28" creationId="{4E5787C0-1B2C-BDFF-AEE5-626CBB9B5D15}"/>
          </ac:spMkLst>
        </pc:spChg>
        <pc:spChg chg="del">
          <ac:chgData name="Trapitzine, Sophie" userId="e8157502-acba-4184-88fc-21661da0d929" providerId="ADAL" clId="{FF4E2688-F758-4FF9-B573-4711633DB854}" dt="2024-10-31T13:46:17.690" v="435" actId="478"/>
          <ac:spMkLst>
            <pc:docMk/>
            <pc:sldMk cId="1354820265" sldId="2134808883"/>
            <ac:spMk id="34" creationId="{C1FDA8C5-AABD-4B5C-B84F-D25DEB7DE7C4}"/>
          </ac:spMkLst>
        </pc:spChg>
        <pc:spChg chg="del">
          <ac:chgData name="Trapitzine, Sophie" userId="e8157502-acba-4184-88fc-21661da0d929" providerId="ADAL" clId="{FF4E2688-F758-4FF9-B573-4711633DB854}" dt="2024-10-31T13:33:16.443" v="69" actId="478"/>
          <ac:spMkLst>
            <pc:docMk/>
            <pc:sldMk cId="1354820265" sldId="2134808883"/>
            <ac:spMk id="41" creationId="{D97BF9D9-E724-40F0-A7F7-661D90544F52}"/>
          </ac:spMkLst>
        </pc:spChg>
        <pc:spChg chg="del">
          <ac:chgData name="Trapitzine, Sophie" userId="e8157502-acba-4184-88fc-21661da0d929" providerId="ADAL" clId="{FF4E2688-F758-4FF9-B573-4711633DB854}" dt="2024-10-31T13:46:17.690" v="435" actId="478"/>
          <ac:spMkLst>
            <pc:docMk/>
            <pc:sldMk cId="1354820265" sldId="2134808883"/>
            <ac:spMk id="42" creationId="{EE872996-2551-42F3-8908-E6B628FB5BC4}"/>
          </ac:spMkLst>
        </pc:spChg>
        <pc:spChg chg="del mod">
          <ac:chgData name="Trapitzine, Sophie" userId="e8157502-acba-4184-88fc-21661da0d929" providerId="ADAL" clId="{FF4E2688-F758-4FF9-B573-4711633DB854}" dt="2024-10-31T13:46:17.690" v="435" actId="478"/>
          <ac:spMkLst>
            <pc:docMk/>
            <pc:sldMk cId="1354820265" sldId="2134808883"/>
            <ac:spMk id="44" creationId="{22F33E82-63BA-46E8-AF1E-D44CC51969E1}"/>
          </ac:spMkLst>
        </pc:spChg>
        <pc:spChg chg="del mod">
          <ac:chgData name="Trapitzine, Sophie" userId="e8157502-acba-4184-88fc-21661da0d929" providerId="ADAL" clId="{FF4E2688-F758-4FF9-B573-4711633DB854}" dt="2024-10-31T13:46:17.690" v="435" actId="478"/>
          <ac:spMkLst>
            <pc:docMk/>
            <pc:sldMk cId="1354820265" sldId="2134808883"/>
            <ac:spMk id="46" creationId="{CC36CE83-776C-424D-9083-1DA120CFAC77}"/>
          </ac:spMkLst>
        </pc:spChg>
        <pc:spChg chg="add del mod">
          <ac:chgData name="Trapitzine, Sophie" userId="e8157502-acba-4184-88fc-21661da0d929" providerId="ADAL" clId="{FF4E2688-F758-4FF9-B573-4711633DB854}" dt="2024-10-31T13:47:12.614" v="472" actId="478"/>
          <ac:spMkLst>
            <pc:docMk/>
            <pc:sldMk cId="1354820265" sldId="2134808883"/>
            <ac:spMk id="48" creationId="{EC055A5C-512E-4926-A9CE-DA8CE70A53F1}"/>
          </ac:spMkLst>
        </pc:spChg>
        <pc:spChg chg="del mod">
          <ac:chgData name="Trapitzine, Sophie" userId="e8157502-acba-4184-88fc-21661da0d929" providerId="ADAL" clId="{FF4E2688-F758-4FF9-B573-4711633DB854}" dt="2024-10-31T13:46:17.690" v="435" actId="478"/>
          <ac:spMkLst>
            <pc:docMk/>
            <pc:sldMk cId="1354820265" sldId="2134808883"/>
            <ac:spMk id="49" creationId="{9C47BA5E-9179-442A-AC8F-95BFBABA21AD}"/>
          </ac:spMkLst>
        </pc:spChg>
        <pc:spChg chg="del mod">
          <ac:chgData name="Trapitzine, Sophie" userId="e8157502-acba-4184-88fc-21661da0d929" providerId="ADAL" clId="{FF4E2688-F758-4FF9-B573-4711633DB854}" dt="2024-10-31T13:46:17.690" v="435" actId="478"/>
          <ac:spMkLst>
            <pc:docMk/>
            <pc:sldMk cId="1354820265" sldId="2134808883"/>
            <ac:spMk id="51" creationId="{AF7B0D9E-7632-4B86-BEE6-D2342B78AE0C}"/>
          </ac:spMkLst>
        </pc:spChg>
        <pc:spChg chg="mod">
          <ac:chgData name="Trapitzine, Sophie" userId="e8157502-acba-4184-88fc-21661da0d929" providerId="ADAL" clId="{FF4E2688-F758-4FF9-B573-4711633DB854}" dt="2024-10-31T13:45:05.658" v="382"/>
          <ac:spMkLst>
            <pc:docMk/>
            <pc:sldMk cId="1354820265" sldId="2134808883"/>
            <ac:spMk id="52" creationId="{3D12BFD3-B67A-4EC6-8EC7-1A21D3FE76CE}"/>
          </ac:spMkLst>
        </pc:spChg>
        <pc:spChg chg="del mod">
          <ac:chgData name="Trapitzine, Sophie" userId="e8157502-acba-4184-88fc-21661da0d929" providerId="ADAL" clId="{FF4E2688-F758-4FF9-B573-4711633DB854}" dt="2024-10-31T13:51:35.288" v="726" actId="478"/>
          <ac:spMkLst>
            <pc:docMk/>
            <pc:sldMk cId="1354820265" sldId="2134808883"/>
            <ac:spMk id="55" creationId="{F04EE42B-0196-435F-84C1-AAAEF8A7DDAD}"/>
          </ac:spMkLst>
        </pc:spChg>
        <pc:spChg chg="del">
          <ac:chgData name="Trapitzine, Sophie" userId="e8157502-acba-4184-88fc-21661da0d929" providerId="ADAL" clId="{FF4E2688-F758-4FF9-B573-4711633DB854}" dt="2024-10-31T13:46:17.690" v="435" actId="478"/>
          <ac:spMkLst>
            <pc:docMk/>
            <pc:sldMk cId="1354820265" sldId="2134808883"/>
            <ac:spMk id="59" creationId="{2293D292-59D5-45EB-BF62-A06C34E9C317}"/>
          </ac:spMkLst>
        </pc:spChg>
        <pc:spChg chg="add mod">
          <ac:chgData name="Trapitzine, Sophie" userId="e8157502-acba-4184-88fc-21661da0d929" providerId="ADAL" clId="{FF4E2688-F758-4FF9-B573-4711633DB854}" dt="2024-10-31T13:47:13.252" v="473"/>
          <ac:spMkLst>
            <pc:docMk/>
            <pc:sldMk cId="1354820265" sldId="2134808883"/>
            <ac:spMk id="63" creationId="{DE34CCAD-C36F-C11A-6C4B-4FB300192063}"/>
          </ac:spMkLst>
        </pc:spChg>
        <pc:spChg chg="add mod">
          <ac:chgData name="Trapitzine, Sophie" userId="e8157502-acba-4184-88fc-21661da0d929" providerId="ADAL" clId="{FF4E2688-F758-4FF9-B573-4711633DB854}" dt="2024-10-31T13:47:13.252" v="473"/>
          <ac:spMkLst>
            <pc:docMk/>
            <pc:sldMk cId="1354820265" sldId="2134808883"/>
            <ac:spMk id="65" creationId="{7BD2E19C-5D64-E264-8F29-316C9C40B5E2}"/>
          </ac:spMkLst>
        </pc:spChg>
        <pc:spChg chg="add mod">
          <ac:chgData name="Trapitzine, Sophie" userId="e8157502-acba-4184-88fc-21661da0d929" providerId="ADAL" clId="{FF4E2688-F758-4FF9-B573-4711633DB854}" dt="2024-10-31T13:47:13.252" v="473"/>
          <ac:spMkLst>
            <pc:docMk/>
            <pc:sldMk cId="1354820265" sldId="2134808883"/>
            <ac:spMk id="67" creationId="{5FBB49A8-7B0F-BA45-620A-D5063EDC0DF0}"/>
          </ac:spMkLst>
        </pc:spChg>
        <pc:spChg chg="add mod">
          <ac:chgData name="Trapitzine, Sophie" userId="e8157502-acba-4184-88fc-21661da0d929" providerId="ADAL" clId="{FF4E2688-F758-4FF9-B573-4711633DB854}" dt="2024-10-31T13:47:13.252" v="473"/>
          <ac:spMkLst>
            <pc:docMk/>
            <pc:sldMk cId="1354820265" sldId="2134808883"/>
            <ac:spMk id="69" creationId="{7BD12021-AB09-B6AD-C305-4C2E78A2BC20}"/>
          </ac:spMkLst>
        </pc:spChg>
        <pc:spChg chg="add mod">
          <ac:chgData name="Trapitzine, Sophie" userId="e8157502-acba-4184-88fc-21661da0d929" providerId="ADAL" clId="{FF4E2688-F758-4FF9-B573-4711633DB854}" dt="2024-10-31T13:47:13.252" v="473"/>
          <ac:spMkLst>
            <pc:docMk/>
            <pc:sldMk cId="1354820265" sldId="2134808883"/>
            <ac:spMk id="71" creationId="{EF84B68D-0909-AD45-7951-B66B09394800}"/>
          </ac:spMkLst>
        </pc:spChg>
        <pc:spChg chg="add mod">
          <ac:chgData name="Trapitzine, Sophie" userId="e8157502-acba-4184-88fc-21661da0d929" providerId="ADAL" clId="{FF4E2688-F758-4FF9-B573-4711633DB854}" dt="2024-10-31T13:47:13.252" v="473"/>
          <ac:spMkLst>
            <pc:docMk/>
            <pc:sldMk cId="1354820265" sldId="2134808883"/>
            <ac:spMk id="73" creationId="{A359EED0-B855-719D-FDE8-A9846A0AD856}"/>
          </ac:spMkLst>
        </pc:spChg>
        <pc:spChg chg="add mod">
          <ac:chgData name="Trapitzine, Sophie" userId="e8157502-acba-4184-88fc-21661da0d929" providerId="ADAL" clId="{FF4E2688-F758-4FF9-B573-4711633DB854}" dt="2024-10-31T13:47:13.252" v="473"/>
          <ac:spMkLst>
            <pc:docMk/>
            <pc:sldMk cId="1354820265" sldId="2134808883"/>
            <ac:spMk id="74" creationId="{0DF81814-9B72-0CD9-A5D7-0E1B0AFEE39D}"/>
          </ac:spMkLst>
        </pc:spChg>
        <pc:spChg chg="add mod ord">
          <ac:chgData name="Trapitzine, Sophie" userId="e8157502-acba-4184-88fc-21661da0d929" providerId="ADAL" clId="{FF4E2688-F758-4FF9-B573-4711633DB854}" dt="2024-10-31T13:53:55.885" v="788" actId="14100"/>
          <ac:spMkLst>
            <pc:docMk/>
            <pc:sldMk cId="1354820265" sldId="2134808883"/>
            <ac:spMk id="76" creationId="{0C915CDA-813B-4B56-AFA3-7B3B9A778BEF}"/>
          </ac:spMkLst>
        </pc:spChg>
        <pc:picChg chg="add del mod">
          <ac:chgData name="Trapitzine, Sophie" userId="e8157502-acba-4184-88fc-21661da0d929" providerId="ADAL" clId="{FF4E2688-F758-4FF9-B573-4711633DB854}" dt="2024-10-31T13:47:05.834" v="466" actId="478"/>
          <ac:picMkLst>
            <pc:docMk/>
            <pc:sldMk cId="1354820265" sldId="2134808883"/>
            <ac:picMk id="10" creationId="{CC0966BA-A45B-2B02-01EF-94C03B267371}"/>
          </ac:picMkLst>
        </pc:picChg>
        <pc:picChg chg="add del mod">
          <ac:chgData name="Trapitzine, Sophie" userId="e8157502-acba-4184-88fc-21661da0d929" providerId="ADAL" clId="{FF4E2688-F758-4FF9-B573-4711633DB854}" dt="2024-10-31T13:47:05.834" v="466" actId="478"/>
          <ac:picMkLst>
            <pc:docMk/>
            <pc:sldMk cId="1354820265" sldId="2134808883"/>
            <ac:picMk id="13" creationId="{C8A00A74-3838-8330-1852-F5EFD078004C}"/>
          </ac:picMkLst>
        </pc:picChg>
        <pc:picChg chg="add del mod">
          <ac:chgData name="Trapitzine, Sophie" userId="e8157502-acba-4184-88fc-21661da0d929" providerId="ADAL" clId="{FF4E2688-F758-4FF9-B573-4711633DB854}" dt="2024-10-31T13:47:05.834" v="466" actId="478"/>
          <ac:picMkLst>
            <pc:docMk/>
            <pc:sldMk cId="1354820265" sldId="2134808883"/>
            <ac:picMk id="15" creationId="{A55782E4-6693-8CBA-E167-6D8E3C8CD335}"/>
          </ac:picMkLst>
        </pc:picChg>
        <pc:picChg chg="add del mod">
          <ac:chgData name="Trapitzine, Sophie" userId="e8157502-acba-4184-88fc-21661da0d929" providerId="ADAL" clId="{FF4E2688-F758-4FF9-B573-4711633DB854}" dt="2024-10-31T13:47:05.834" v="466" actId="478"/>
          <ac:picMkLst>
            <pc:docMk/>
            <pc:sldMk cId="1354820265" sldId="2134808883"/>
            <ac:picMk id="17" creationId="{E5139AAA-F479-6806-D2E8-E14D77930076}"/>
          </ac:picMkLst>
        </pc:picChg>
        <pc:picChg chg="add del mod">
          <ac:chgData name="Trapitzine, Sophie" userId="e8157502-acba-4184-88fc-21661da0d929" providerId="ADAL" clId="{FF4E2688-F758-4FF9-B573-4711633DB854}" dt="2024-10-31T13:47:05.834" v="466" actId="478"/>
          <ac:picMkLst>
            <pc:docMk/>
            <pc:sldMk cId="1354820265" sldId="2134808883"/>
            <ac:picMk id="22" creationId="{3ECDAD62-CDAA-ED1B-5350-A385A5E43097}"/>
          </ac:picMkLst>
        </pc:picChg>
        <pc:picChg chg="add del mod">
          <ac:chgData name="Trapitzine, Sophie" userId="e8157502-acba-4184-88fc-21661da0d929" providerId="ADAL" clId="{FF4E2688-F758-4FF9-B573-4711633DB854}" dt="2024-10-31T13:47:05.834" v="466" actId="478"/>
          <ac:picMkLst>
            <pc:docMk/>
            <pc:sldMk cId="1354820265" sldId="2134808883"/>
            <ac:picMk id="24" creationId="{4390092E-E48B-BFF8-7FE0-546EA37F2827}"/>
          </ac:picMkLst>
        </pc:picChg>
        <pc:picChg chg="add del mod">
          <ac:chgData name="Trapitzine, Sophie" userId="e8157502-acba-4184-88fc-21661da0d929" providerId="ADAL" clId="{FF4E2688-F758-4FF9-B573-4711633DB854}" dt="2024-10-31T13:47:05.834" v="466" actId="478"/>
          <ac:picMkLst>
            <pc:docMk/>
            <pc:sldMk cId="1354820265" sldId="2134808883"/>
            <ac:picMk id="29" creationId="{130036E9-3171-9C0B-8212-8277DF03AE99}"/>
          </ac:picMkLst>
        </pc:picChg>
        <pc:picChg chg="add mod">
          <ac:chgData name="Trapitzine, Sophie" userId="e8157502-acba-4184-88fc-21661da0d929" providerId="ADAL" clId="{FF4E2688-F758-4FF9-B573-4711633DB854}" dt="2024-10-31T13:47:13.252" v="473"/>
          <ac:picMkLst>
            <pc:docMk/>
            <pc:sldMk cId="1354820265" sldId="2134808883"/>
            <ac:picMk id="30" creationId="{3D32491F-879C-0197-FAFF-EC8FF484F695}"/>
          </ac:picMkLst>
        </pc:picChg>
        <pc:picChg chg="del">
          <ac:chgData name="Trapitzine, Sophie" userId="e8157502-acba-4184-88fc-21661da0d929" providerId="ADAL" clId="{FF4E2688-F758-4FF9-B573-4711633DB854}" dt="2024-10-31T13:46:17.690" v="435" actId="478"/>
          <ac:picMkLst>
            <pc:docMk/>
            <pc:sldMk cId="1354820265" sldId="2134808883"/>
            <ac:picMk id="33" creationId="{75DB6CFC-CC39-4374-98A2-8D170F54A586}"/>
          </ac:picMkLst>
        </pc:picChg>
        <pc:picChg chg="del">
          <ac:chgData name="Trapitzine, Sophie" userId="e8157502-acba-4184-88fc-21661da0d929" providerId="ADAL" clId="{FF4E2688-F758-4FF9-B573-4711633DB854}" dt="2024-10-31T13:46:17.690" v="435" actId="478"/>
          <ac:picMkLst>
            <pc:docMk/>
            <pc:sldMk cId="1354820265" sldId="2134808883"/>
            <ac:picMk id="35" creationId="{F142680A-CD10-4592-A517-5B0745F02907}"/>
          </ac:picMkLst>
        </pc:picChg>
        <pc:picChg chg="del">
          <ac:chgData name="Trapitzine, Sophie" userId="e8157502-acba-4184-88fc-21661da0d929" providerId="ADAL" clId="{FF4E2688-F758-4FF9-B573-4711633DB854}" dt="2024-10-31T13:33:16.443" v="69" actId="478"/>
          <ac:picMkLst>
            <pc:docMk/>
            <pc:sldMk cId="1354820265" sldId="2134808883"/>
            <ac:picMk id="36" creationId="{936EDD74-AC5F-4244-8935-178E51CA0BA9}"/>
          </ac:picMkLst>
        </pc:picChg>
        <pc:picChg chg="del">
          <ac:chgData name="Trapitzine, Sophie" userId="e8157502-acba-4184-88fc-21661da0d929" providerId="ADAL" clId="{FF4E2688-F758-4FF9-B573-4711633DB854}" dt="2024-10-31T13:46:17.690" v="435" actId="478"/>
          <ac:picMkLst>
            <pc:docMk/>
            <pc:sldMk cId="1354820265" sldId="2134808883"/>
            <ac:picMk id="43" creationId="{21A936C0-F033-419F-9427-95400351D260}"/>
          </ac:picMkLst>
        </pc:picChg>
        <pc:picChg chg="del">
          <ac:chgData name="Trapitzine, Sophie" userId="e8157502-acba-4184-88fc-21661da0d929" providerId="ADAL" clId="{FF4E2688-F758-4FF9-B573-4711633DB854}" dt="2024-10-31T13:46:17.690" v="435" actId="478"/>
          <ac:picMkLst>
            <pc:docMk/>
            <pc:sldMk cId="1354820265" sldId="2134808883"/>
            <ac:picMk id="45" creationId="{2A335614-F718-4CDA-B2FA-1205ADBBF59A}"/>
          </ac:picMkLst>
        </pc:picChg>
        <pc:picChg chg="del">
          <ac:chgData name="Trapitzine, Sophie" userId="e8157502-acba-4184-88fc-21661da0d929" providerId="ADAL" clId="{FF4E2688-F758-4FF9-B573-4711633DB854}" dt="2024-10-31T13:46:17.690" v="435" actId="478"/>
          <ac:picMkLst>
            <pc:docMk/>
            <pc:sldMk cId="1354820265" sldId="2134808883"/>
            <ac:picMk id="47" creationId="{986C2B80-8202-4A86-BA5A-B39F3DA3B2FB}"/>
          </ac:picMkLst>
        </pc:picChg>
        <pc:picChg chg="del">
          <ac:chgData name="Trapitzine, Sophie" userId="e8157502-acba-4184-88fc-21661da0d929" providerId="ADAL" clId="{FF4E2688-F758-4FF9-B573-4711633DB854}" dt="2024-10-31T13:46:17.690" v="435" actId="478"/>
          <ac:picMkLst>
            <pc:docMk/>
            <pc:sldMk cId="1354820265" sldId="2134808883"/>
            <ac:picMk id="50" creationId="{046123B4-66EC-4478-9203-34EEA92C3730}"/>
          </ac:picMkLst>
        </pc:picChg>
        <pc:picChg chg="del">
          <ac:chgData name="Trapitzine, Sophie" userId="e8157502-acba-4184-88fc-21661da0d929" providerId="ADAL" clId="{FF4E2688-F758-4FF9-B573-4711633DB854}" dt="2024-10-31T13:46:17.690" v="435" actId="478"/>
          <ac:picMkLst>
            <pc:docMk/>
            <pc:sldMk cId="1354820265" sldId="2134808883"/>
            <ac:picMk id="60" creationId="{D8D225D0-D781-4EB7-8DA1-6E5031608F7D}"/>
          </ac:picMkLst>
        </pc:picChg>
        <pc:picChg chg="add mod">
          <ac:chgData name="Trapitzine, Sophie" userId="e8157502-acba-4184-88fc-21661da0d929" providerId="ADAL" clId="{FF4E2688-F758-4FF9-B573-4711633DB854}" dt="2024-10-31T13:47:13.252" v="473"/>
          <ac:picMkLst>
            <pc:docMk/>
            <pc:sldMk cId="1354820265" sldId="2134808883"/>
            <ac:picMk id="64" creationId="{F7573DB5-6079-9CB6-EF0F-2448758D7639}"/>
          </ac:picMkLst>
        </pc:picChg>
        <pc:picChg chg="add mod">
          <ac:chgData name="Trapitzine, Sophie" userId="e8157502-acba-4184-88fc-21661da0d929" providerId="ADAL" clId="{FF4E2688-F758-4FF9-B573-4711633DB854}" dt="2024-10-31T13:47:13.252" v="473"/>
          <ac:picMkLst>
            <pc:docMk/>
            <pc:sldMk cId="1354820265" sldId="2134808883"/>
            <ac:picMk id="66" creationId="{17797319-332A-A456-08DD-6E131BC5EFEC}"/>
          </ac:picMkLst>
        </pc:picChg>
        <pc:picChg chg="add mod">
          <ac:chgData name="Trapitzine, Sophie" userId="e8157502-acba-4184-88fc-21661da0d929" providerId="ADAL" clId="{FF4E2688-F758-4FF9-B573-4711633DB854}" dt="2024-10-31T13:47:13.252" v="473"/>
          <ac:picMkLst>
            <pc:docMk/>
            <pc:sldMk cId="1354820265" sldId="2134808883"/>
            <ac:picMk id="68" creationId="{2255D6FF-72BD-30B9-FD4E-A03E85E0FCC9}"/>
          </ac:picMkLst>
        </pc:picChg>
        <pc:picChg chg="add mod">
          <ac:chgData name="Trapitzine, Sophie" userId="e8157502-acba-4184-88fc-21661da0d929" providerId="ADAL" clId="{FF4E2688-F758-4FF9-B573-4711633DB854}" dt="2024-10-31T13:47:13.252" v="473"/>
          <ac:picMkLst>
            <pc:docMk/>
            <pc:sldMk cId="1354820265" sldId="2134808883"/>
            <ac:picMk id="70" creationId="{E0EFF3BC-5A12-EA2F-3B47-25C3450AA4DA}"/>
          </ac:picMkLst>
        </pc:picChg>
        <pc:picChg chg="add mod">
          <ac:chgData name="Trapitzine, Sophie" userId="e8157502-acba-4184-88fc-21661da0d929" providerId="ADAL" clId="{FF4E2688-F758-4FF9-B573-4711633DB854}" dt="2024-10-31T13:47:13.252" v="473"/>
          <ac:picMkLst>
            <pc:docMk/>
            <pc:sldMk cId="1354820265" sldId="2134808883"/>
            <ac:picMk id="72" creationId="{0276614C-D77A-D5F8-DD2D-DD74D307E336}"/>
          </ac:picMkLst>
        </pc:picChg>
        <pc:picChg chg="add mod">
          <ac:chgData name="Trapitzine, Sophie" userId="e8157502-acba-4184-88fc-21661da0d929" providerId="ADAL" clId="{FF4E2688-F758-4FF9-B573-4711633DB854}" dt="2024-10-31T13:47:13.252" v="473"/>
          <ac:picMkLst>
            <pc:docMk/>
            <pc:sldMk cId="1354820265" sldId="2134808883"/>
            <ac:picMk id="75" creationId="{CABD8A55-1B40-B201-EF41-3C10AEB5C92B}"/>
          </ac:picMkLst>
        </pc:picChg>
        <pc:cxnChg chg="del">
          <ac:chgData name="Trapitzine, Sophie" userId="e8157502-acba-4184-88fc-21661da0d929" providerId="ADAL" clId="{FF4E2688-F758-4FF9-B573-4711633DB854}" dt="2024-10-31T13:33:16.443" v="69" actId="478"/>
          <ac:cxnSpMkLst>
            <pc:docMk/>
            <pc:sldMk cId="1354820265" sldId="2134808883"/>
            <ac:cxnSpMk id="37" creationId="{BA614210-8449-467F-8B17-45031986AB76}"/>
          </ac:cxnSpMkLst>
        </pc:cxnChg>
      </pc:sldChg>
      <pc:sldChg chg="addSp delSp modSp mod modClrScheme chgLayout">
        <pc:chgData name="Trapitzine, Sophie" userId="e8157502-acba-4184-88fc-21661da0d929" providerId="ADAL" clId="{FF4E2688-F758-4FF9-B573-4711633DB854}" dt="2024-10-31T13:52:54.077" v="752" actId="14100"/>
        <pc:sldMkLst>
          <pc:docMk/>
          <pc:sldMk cId="3291666439" sldId="2134808884"/>
        </pc:sldMkLst>
        <pc:spChg chg="mod ord">
          <ac:chgData name="Trapitzine, Sophie" userId="e8157502-acba-4184-88fc-21661da0d929" providerId="ADAL" clId="{FF4E2688-F758-4FF9-B573-4711633DB854}" dt="2024-10-31T13:52:43.236" v="744" actId="700"/>
          <ac:spMkLst>
            <pc:docMk/>
            <pc:sldMk cId="3291666439" sldId="2134808884"/>
            <ac:spMk id="2" creationId="{0224F5FF-3FF9-4325-AC90-47384B2D193F}"/>
          </ac:spMkLst>
        </pc:spChg>
        <pc:spChg chg="add del mod">
          <ac:chgData name="Trapitzine, Sophie" userId="e8157502-acba-4184-88fc-21661da0d929" providerId="ADAL" clId="{FF4E2688-F758-4FF9-B573-4711633DB854}" dt="2024-10-31T13:47:01.124" v="464" actId="478"/>
          <ac:spMkLst>
            <pc:docMk/>
            <pc:sldMk cId="3291666439" sldId="2134808884"/>
            <ac:spMk id="16" creationId="{08B09703-544D-FF94-FED1-6024BFF01620}"/>
          </ac:spMkLst>
        </pc:spChg>
        <pc:spChg chg="add del mod">
          <ac:chgData name="Trapitzine, Sophie" userId="e8157502-acba-4184-88fc-21661da0d929" providerId="ADAL" clId="{FF4E2688-F758-4FF9-B573-4711633DB854}" dt="2024-10-31T13:47:01.124" v="464" actId="478"/>
          <ac:spMkLst>
            <pc:docMk/>
            <pc:sldMk cId="3291666439" sldId="2134808884"/>
            <ac:spMk id="18" creationId="{DF277DD0-97C0-3FCE-9BA7-4697E9E3135F}"/>
          </ac:spMkLst>
        </pc:spChg>
        <pc:spChg chg="mod">
          <ac:chgData name="Trapitzine, Sophie" userId="e8157502-acba-4184-88fc-21661da0d929" providerId="ADAL" clId="{FF4E2688-F758-4FF9-B573-4711633DB854}" dt="2024-10-31T13:45:09.427" v="383"/>
          <ac:spMkLst>
            <pc:docMk/>
            <pc:sldMk cId="3291666439" sldId="2134808884"/>
            <ac:spMk id="21" creationId="{73989174-9E5F-4FD5-BF37-AC7E1CAD9957}"/>
          </ac:spMkLst>
        </pc:spChg>
        <pc:spChg chg="add del mod">
          <ac:chgData name="Trapitzine, Sophie" userId="e8157502-acba-4184-88fc-21661da0d929" providerId="ADAL" clId="{FF4E2688-F758-4FF9-B573-4711633DB854}" dt="2024-10-31T13:47:01.124" v="464" actId="478"/>
          <ac:spMkLst>
            <pc:docMk/>
            <pc:sldMk cId="3291666439" sldId="2134808884"/>
            <ac:spMk id="23" creationId="{DBC332DB-CD6C-2B5C-1CAE-7491447F79CC}"/>
          </ac:spMkLst>
        </pc:spChg>
        <pc:spChg chg="add del mod">
          <ac:chgData name="Trapitzine, Sophie" userId="e8157502-acba-4184-88fc-21661da0d929" providerId="ADAL" clId="{FF4E2688-F758-4FF9-B573-4711633DB854}" dt="2024-10-31T13:47:01.124" v="464" actId="478"/>
          <ac:spMkLst>
            <pc:docMk/>
            <pc:sldMk cId="3291666439" sldId="2134808884"/>
            <ac:spMk id="28" creationId="{2BB8288F-C9D8-2AD6-7E57-ECEB60ADB880}"/>
          </ac:spMkLst>
        </pc:spChg>
        <pc:spChg chg="add del mod">
          <ac:chgData name="Trapitzine, Sophie" userId="e8157502-acba-4184-88fc-21661da0d929" providerId="ADAL" clId="{FF4E2688-F758-4FF9-B573-4711633DB854}" dt="2024-10-31T13:47:01.124" v="464" actId="478"/>
          <ac:spMkLst>
            <pc:docMk/>
            <pc:sldMk cId="3291666439" sldId="2134808884"/>
            <ac:spMk id="30" creationId="{2F057705-C3AF-EC4D-D926-222A85F41234}"/>
          </ac:spMkLst>
        </pc:spChg>
        <pc:spChg chg="add del mod">
          <ac:chgData name="Trapitzine, Sophie" userId="e8157502-acba-4184-88fc-21661da0d929" providerId="ADAL" clId="{FF4E2688-F758-4FF9-B573-4711633DB854}" dt="2024-10-31T13:47:01.124" v="464" actId="478"/>
          <ac:spMkLst>
            <pc:docMk/>
            <pc:sldMk cId="3291666439" sldId="2134808884"/>
            <ac:spMk id="32" creationId="{5B63751A-121E-2D10-9E3E-CDFA1DDADECC}"/>
          </ac:spMkLst>
        </pc:spChg>
        <pc:spChg chg="add del mod">
          <ac:chgData name="Trapitzine, Sophie" userId="e8157502-acba-4184-88fc-21661da0d929" providerId="ADAL" clId="{FF4E2688-F758-4FF9-B573-4711633DB854}" dt="2024-10-31T13:47:01.124" v="464" actId="478"/>
          <ac:spMkLst>
            <pc:docMk/>
            <pc:sldMk cId="3291666439" sldId="2134808884"/>
            <ac:spMk id="33" creationId="{D11FBEFD-4D58-DD1F-F981-8FA20034567B}"/>
          </ac:spMkLst>
        </pc:spChg>
        <pc:spChg chg="del">
          <ac:chgData name="Trapitzine, Sophie" userId="e8157502-acba-4184-88fc-21661da0d929" providerId="ADAL" clId="{FF4E2688-F758-4FF9-B573-4711633DB854}" dt="2024-10-31T13:33:19.076" v="70" actId="478"/>
          <ac:spMkLst>
            <pc:docMk/>
            <pc:sldMk cId="3291666439" sldId="2134808884"/>
            <ac:spMk id="41" creationId="{D97BF9D9-E724-40F0-A7F7-661D90544F52}"/>
          </ac:spMkLst>
        </pc:spChg>
        <pc:spChg chg="del mod">
          <ac:chgData name="Trapitzine, Sophie" userId="e8157502-acba-4184-88fc-21661da0d929" providerId="ADAL" clId="{FF4E2688-F758-4FF9-B573-4711633DB854}" dt="2024-10-31T13:52:49.520" v="750" actId="478"/>
          <ac:spMkLst>
            <pc:docMk/>
            <pc:sldMk cId="3291666439" sldId="2134808884"/>
            <ac:spMk id="48" creationId="{AF07BC86-D4B8-40B5-BC6B-89AC6B36EF49}"/>
          </ac:spMkLst>
        </pc:spChg>
        <pc:spChg chg="mod">
          <ac:chgData name="Trapitzine, Sophie" userId="e8157502-acba-4184-88fc-21661da0d929" providerId="ADAL" clId="{FF4E2688-F758-4FF9-B573-4711633DB854}" dt="2024-10-31T13:45:05.658" v="382"/>
          <ac:spMkLst>
            <pc:docMk/>
            <pc:sldMk cId="3291666439" sldId="2134808884"/>
            <ac:spMk id="52" creationId="{B6CD7F90-069B-45C9-8CEF-37C13B4452D7}"/>
          </ac:spMkLst>
        </pc:spChg>
        <pc:spChg chg="del">
          <ac:chgData name="Trapitzine, Sophie" userId="e8157502-acba-4184-88fc-21661da0d929" providerId="ADAL" clId="{FF4E2688-F758-4FF9-B573-4711633DB854}" dt="2024-10-31T13:46:22.867" v="437" actId="478"/>
          <ac:spMkLst>
            <pc:docMk/>
            <pc:sldMk cId="3291666439" sldId="2134808884"/>
            <ac:spMk id="58" creationId="{7C39EF7B-5C44-49D1-83BA-133576F5E31B}"/>
          </ac:spMkLst>
        </pc:spChg>
        <pc:spChg chg="del">
          <ac:chgData name="Trapitzine, Sophie" userId="e8157502-acba-4184-88fc-21661da0d929" providerId="ADAL" clId="{FF4E2688-F758-4FF9-B573-4711633DB854}" dt="2024-10-31T13:46:22.867" v="437" actId="478"/>
          <ac:spMkLst>
            <pc:docMk/>
            <pc:sldMk cId="3291666439" sldId="2134808884"/>
            <ac:spMk id="60" creationId="{0C647EE8-8703-4A34-B132-6E4FEA48C43B}"/>
          </ac:spMkLst>
        </pc:spChg>
        <pc:spChg chg="del mod">
          <ac:chgData name="Trapitzine, Sophie" userId="e8157502-acba-4184-88fc-21661da0d929" providerId="ADAL" clId="{FF4E2688-F758-4FF9-B573-4711633DB854}" dt="2024-10-31T13:46:22.867" v="437" actId="478"/>
          <ac:spMkLst>
            <pc:docMk/>
            <pc:sldMk cId="3291666439" sldId="2134808884"/>
            <ac:spMk id="62" creationId="{CA2FC4F2-583C-436C-AC99-38961192E186}"/>
          </ac:spMkLst>
        </pc:spChg>
        <pc:spChg chg="del mod">
          <ac:chgData name="Trapitzine, Sophie" userId="e8157502-acba-4184-88fc-21661da0d929" providerId="ADAL" clId="{FF4E2688-F758-4FF9-B573-4711633DB854}" dt="2024-10-31T13:46:22.867" v="437" actId="478"/>
          <ac:spMkLst>
            <pc:docMk/>
            <pc:sldMk cId="3291666439" sldId="2134808884"/>
            <ac:spMk id="64" creationId="{BAAB0CFD-E78D-4624-B328-D5207C065041}"/>
          </ac:spMkLst>
        </pc:spChg>
        <pc:spChg chg="del mod">
          <ac:chgData name="Trapitzine, Sophie" userId="e8157502-acba-4184-88fc-21661da0d929" providerId="ADAL" clId="{FF4E2688-F758-4FF9-B573-4711633DB854}" dt="2024-10-31T13:46:22.867" v="437" actId="478"/>
          <ac:spMkLst>
            <pc:docMk/>
            <pc:sldMk cId="3291666439" sldId="2134808884"/>
            <ac:spMk id="66" creationId="{D1B9A54C-B15C-4FFF-A95A-228E3F48ECFA}"/>
          </ac:spMkLst>
        </pc:spChg>
        <pc:spChg chg="del mod">
          <ac:chgData name="Trapitzine, Sophie" userId="e8157502-acba-4184-88fc-21661da0d929" providerId="ADAL" clId="{FF4E2688-F758-4FF9-B573-4711633DB854}" dt="2024-10-31T13:46:22.867" v="437" actId="478"/>
          <ac:spMkLst>
            <pc:docMk/>
            <pc:sldMk cId="3291666439" sldId="2134808884"/>
            <ac:spMk id="68" creationId="{18912FF2-8006-4C93-9D3F-F42D2AB67B74}"/>
          </ac:spMkLst>
        </pc:spChg>
        <pc:spChg chg="del">
          <ac:chgData name="Trapitzine, Sophie" userId="e8157502-acba-4184-88fc-21661da0d929" providerId="ADAL" clId="{FF4E2688-F758-4FF9-B573-4711633DB854}" dt="2024-10-31T13:46:22.867" v="437" actId="478"/>
          <ac:spMkLst>
            <pc:docMk/>
            <pc:sldMk cId="3291666439" sldId="2134808884"/>
            <ac:spMk id="69" creationId="{A4A7571D-0D00-469F-9EBE-50F53C0D21A4}"/>
          </ac:spMkLst>
        </pc:spChg>
        <pc:spChg chg="add mod">
          <ac:chgData name="Trapitzine, Sophie" userId="e8157502-acba-4184-88fc-21661da0d929" providerId="ADAL" clId="{FF4E2688-F758-4FF9-B573-4711633DB854}" dt="2024-10-31T13:47:01.828" v="465"/>
          <ac:spMkLst>
            <pc:docMk/>
            <pc:sldMk cId="3291666439" sldId="2134808884"/>
            <ac:spMk id="73" creationId="{EDDC8D49-1898-1229-B06F-24DAA3D0F48C}"/>
          </ac:spMkLst>
        </pc:spChg>
        <pc:spChg chg="add mod">
          <ac:chgData name="Trapitzine, Sophie" userId="e8157502-acba-4184-88fc-21661da0d929" providerId="ADAL" clId="{FF4E2688-F758-4FF9-B573-4711633DB854}" dt="2024-10-31T13:47:01.828" v="465"/>
          <ac:spMkLst>
            <pc:docMk/>
            <pc:sldMk cId="3291666439" sldId="2134808884"/>
            <ac:spMk id="75" creationId="{27A1C685-DBB3-27B8-410E-F3C7DAC41DF5}"/>
          </ac:spMkLst>
        </pc:spChg>
        <pc:spChg chg="add mod">
          <ac:chgData name="Trapitzine, Sophie" userId="e8157502-acba-4184-88fc-21661da0d929" providerId="ADAL" clId="{FF4E2688-F758-4FF9-B573-4711633DB854}" dt="2024-10-31T13:47:01.828" v="465"/>
          <ac:spMkLst>
            <pc:docMk/>
            <pc:sldMk cId="3291666439" sldId="2134808884"/>
            <ac:spMk id="77" creationId="{B9BABD1F-C11E-2434-E312-69058AF3B034}"/>
          </ac:spMkLst>
        </pc:spChg>
        <pc:spChg chg="add mod">
          <ac:chgData name="Trapitzine, Sophie" userId="e8157502-acba-4184-88fc-21661da0d929" providerId="ADAL" clId="{FF4E2688-F758-4FF9-B573-4711633DB854}" dt="2024-10-31T13:47:01.828" v="465"/>
          <ac:spMkLst>
            <pc:docMk/>
            <pc:sldMk cId="3291666439" sldId="2134808884"/>
            <ac:spMk id="79" creationId="{0770F00F-B984-79EB-5678-53F1CCA48962}"/>
          </ac:spMkLst>
        </pc:spChg>
        <pc:spChg chg="add mod">
          <ac:chgData name="Trapitzine, Sophie" userId="e8157502-acba-4184-88fc-21661da0d929" providerId="ADAL" clId="{FF4E2688-F758-4FF9-B573-4711633DB854}" dt="2024-10-31T13:47:01.828" v="465"/>
          <ac:spMkLst>
            <pc:docMk/>
            <pc:sldMk cId="3291666439" sldId="2134808884"/>
            <ac:spMk id="81" creationId="{08D22F8D-0CCF-A494-0C73-8FBC426BB2D1}"/>
          </ac:spMkLst>
        </pc:spChg>
        <pc:spChg chg="add mod">
          <ac:chgData name="Trapitzine, Sophie" userId="e8157502-acba-4184-88fc-21661da0d929" providerId="ADAL" clId="{FF4E2688-F758-4FF9-B573-4711633DB854}" dt="2024-10-31T13:47:01.828" v="465"/>
          <ac:spMkLst>
            <pc:docMk/>
            <pc:sldMk cId="3291666439" sldId="2134808884"/>
            <ac:spMk id="83" creationId="{27E4E428-30DF-EABA-1473-50D5A1145EC4}"/>
          </ac:spMkLst>
        </pc:spChg>
        <pc:spChg chg="add mod">
          <ac:chgData name="Trapitzine, Sophie" userId="e8157502-acba-4184-88fc-21661da0d929" providerId="ADAL" clId="{FF4E2688-F758-4FF9-B573-4711633DB854}" dt="2024-10-31T13:47:01.828" v="465"/>
          <ac:spMkLst>
            <pc:docMk/>
            <pc:sldMk cId="3291666439" sldId="2134808884"/>
            <ac:spMk id="84" creationId="{63531D61-A738-0267-61BD-CDDA30346AB4}"/>
          </ac:spMkLst>
        </pc:spChg>
        <pc:spChg chg="add mod ord">
          <ac:chgData name="Trapitzine, Sophie" userId="e8157502-acba-4184-88fc-21661da0d929" providerId="ADAL" clId="{FF4E2688-F758-4FF9-B573-4711633DB854}" dt="2024-10-31T13:52:54.077" v="752" actId="14100"/>
          <ac:spMkLst>
            <pc:docMk/>
            <pc:sldMk cId="3291666439" sldId="2134808884"/>
            <ac:spMk id="86" creationId="{C967CBCB-792F-1CA8-A2BB-2241EEE1E136}"/>
          </ac:spMkLst>
        </pc:spChg>
        <pc:picChg chg="add del mod">
          <ac:chgData name="Trapitzine, Sophie" userId="e8157502-acba-4184-88fc-21661da0d929" providerId="ADAL" clId="{FF4E2688-F758-4FF9-B573-4711633DB854}" dt="2024-10-31T13:47:01.124" v="464" actId="478"/>
          <ac:picMkLst>
            <pc:docMk/>
            <pc:sldMk cId="3291666439" sldId="2134808884"/>
            <ac:picMk id="12" creationId="{ADC19188-84CD-2844-9BB3-5C1E1E2EDA20}"/>
          </ac:picMkLst>
        </pc:picChg>
        <pc:picChg chg="add del mod">
          <ac:chgData name="Trapitzine, Sophie" userId="e8157502-acba-4184-88fc-21661da0d929" providerId="ADAL" clId="{FF4E2688-F758-4FF9-B573-4711633DB854}" dt="2024-10-31T13:47:01.124" v="464" actId="478"/>
          <ac:picMkLst>
            <pc:docMk/>
            <pc:sldMk cId="3291666439" sldId="2134808884"/>
            <ac:picMk id="17" creationId="{FC4BE578-B16A-D825-B82C-06D889A96CAA}"/>
          </ac:picMkLst>
        </pc:picChg>
        <pc:picChg chg="add del mod">
          <ac:chgData name="Trapitzine, Sophie" userId="e8157502-acba-4184-88fc-21661da0d929" providerId="ADAL" clId="{FF4E2688-F758-4FF9-B573-4711633DB854}" dt="2024-10-31T13:47:01.124" v="464" actId="478"/>
          <ac:picMkLst>
            <pc:docMk/>
            <pc:sldMk cId="3291666439" sldId="2134808884"/>
            <ac:picMk id="22" creationId="{F6CF5873-BBAF-DCE5-86BF-10D6294761CC}"/>
          </ac:picMkLst>
        </pc:picChg>
        <pc:picChg chg="add del mod">
          <ac:chgData name="Trapitzine, Sophie" userId="e8157502-acba-4184-88fc-21661da0d929" providerId="ADAL" clId="{FF4E2688-F758-4FF9-B573-4711633DB854}" dt="2024-10-31T13:47:01.124" v="464" actId="478"/>
          <ac:picMkLst>
            <pc:docMk/>
            <pc:sldMk cId="3291666439" sldId="2134808884"/>
            <ac:picMk id="24" creationId="{8977EB08-F31B-0207-1205-AD6E6E3E87AA}"/>
          </ac:picMkLst>
        </pc:picChg>
        <pc:picChg chg="add del mod">
          <ac:chgData name="Trapitzine, Sophie" userId="e8157502-acba-4184-88fc-21661da0d929" providerId="ADAL" clId="{FF4E2688-F758-4FF9-B573-4711633DB854}" dt="2024-10-31T13:47:01.124" v="464" actId="478"/>
          <ac:picMkLst>
            <pc:docMk/>
            <pc:sldMk cId="3291666439" sldId="2134808884"/>
            <ac:picMk id="29" creationId="{B373D435-8321-304A-A2A7-489D7DC1F261}"/>
          </ac:picMkLst>
        </pc:picChg>
        <pc:picChg chg="add del mod">
          <ac:chgData name="Trapitzine, Sophie" userId="e8157502-acba-4184-88fc-21661da0d929" providerId="ADAL" clId="{FF4E2688-F758-4FF9-B573-4711633DB854}" dt="2024-10-31T13:47:01.124" v="464" actId="478"/>
          <ac:picMkLst>
            <pc:docMk/>
            <pc:sldMk cId="3291666439" sldId="2134808884"/>
            <ac:picMk id="31" creationId="{5729E1D6-6053-3DDD-FF94-0D4CFD8E0D79}"/>
          </ac:picMkLst>
        </pc:picChg>
        <pc:picChg chg="add del mod">
          <ac:chgData name="Trapitzine, Sophie" userId="e8157502-acba-4184-88fc-21661da0d929" providerId="ADAL" clId="{FF4E2688-F758-4FF9-B573-4711633DB854}" dt="2024-10-31T13:47:01.124" v="464" actId="478"/>
          <ac:picMkLst>
            <pc:docMk/>
            <pc:sldMk cId="3291666439" sldId="2134808884"/>
            <ac:picMk id="34" creationId="{E123B2F8-99D6-5899-C560-C6A368B18392}"/>
          </ac:picMkLst>
        </pc:picChg>
        <pc:picChg chg="add mod">
          <ac:chgData name="Trapitzine, Sophie" userId="e8157502-acba-4184-88fc-21661da0d929" providerId="ADAL" clId="{FF4E2688-F758-4FF9-B573-4711633DB854}" dt="2024-10-31T13:47:01.828" v="465"/>
          <ac:picMkLst>
            <pc:docMk/>
            <pc:sldMk cId="3291666439" sldId="2134808884"/>
            <ac:picMk id="35" creationId="{1019C026-93F6-9232-721D-28A0E9914C8C}"/>
          </ac:picMkLst>
        </pc:picChg>
        <pc:picChg chg="del">
          <ac:chgData name="Trapitzine, Sophie" userId="e8157502-acba-4184-88fc-21661da0d929" providerId="ADAL" clId="{FF4E2688-F758-4FF9-B573-4711633DB854}" dt="2024-10-31T13:33:19.076" v="70" actId="478"/>
          <ac:picMkLst>
            <pc:docMk/>
            <pc:sldMk cId="3291666439" sldId="2134808884"/>
            <ac:picMk id="36" creationId="{936EDD74-AC5F-4244-8935-178E51CA0BA9}"/>
          </ac:picMkLst>
        </pc:picChg>
        <pc:picChg chg="del">
          <ac:chgData name="Trapitzine, Sophie" userId="e8157502-acba-4184-88fc-21661da0d929" providerId="ADAL" clId="{FF4E2688-F758-4FF9-B573-4711633DB854}" dt="2024-10-31T13:46:22.867" v="437" actId="478"/>
          <ac:picMkLst>
            <pc:docMk/>
            <pc:sldMk cId="3291666439" sldId="2134808884"/>
            <ac:picMk id="57" creationId="{9DD60498-DD27-4120-9BD7-755DF26683BE}"/>
          </ac:picMkLst>
        </pc:picChg>
        <pc:picChg chg="del">
          <ac:chgData name="Trapitzine, Sophie" userId="e8157502-acba-4184-88fc-21661da0d929" providerId="ADAL" clId="{FF4E2688-F758-4FF9-B573-4711633DB854}" dt="2024-10-31T13:46:22.867" v="437" actId="478"/>
          <ac:picMkLst>
            <pc:docMk/>
            <pc:sldMk cId="3291666439" sldId="2134808884"/>
            <ac:picMk id="61" creationId="{75420F4D-82D1-4179-8A5C-FE075C93934E}"/>
          </ac:picMkLst>
        </pc:picChg>
        <pc:picChg chg="del">
          <ac:chgData name="Trapitzine, Sophie" userId="e8157502-acba-4184-88fc-21661da0d929" providerId="ADAL" clId="{FF4E2688-F758-4FF9-B573-4711633DB854}" dt="2024-10-31T13:46:22.867" v="437" actId="478"/>
          <ac:picMkLst>
            <pc:docMk/>
            <pc:sldMk cId="3291666439" sldId="2134808884"/>
            <ac:picMk id="63" creationId="{2FEF4833-1BCD-4D3D-9BBC-80EA6E3F913B}"/>
          </ac:picMkLst>
        </pc:picChg>
        <pc:picChg chg="del">
          <ac:chgData name="Trapitzine, Sophie" userId="e8157502-acba-4184-88fc-21661da0d929" providerId="ADAL" clId="{FF4E2688-F758-4FF9-B573-4711633DB854}" dt="2024-10-31T13:46:22.867" v="437" actId="478"/>
          <ac:picMkLst>
            <pc:docMk/>
            <pc:sldMk cId="3291666439" sldId="2134808884"/>
            <ac:picMk id="65" creationId="{5203312E-D538-41D2-A8B8-36B745F01CAC}"/>
          </ac:picMkLst>
        </pc:picChg>
        <pc:picChg chg="del">
          <ac:chgData name="Trapitzine, Sophie" userId="e8157502-acba-4184-88fc-21661da0d929" providerId="ADAL" clId="{FF4E2688-F758-4FF9-B573-4711633DB854}" dt="2024-10-31T13:46:22.867" v="437" actId="478"/>
          <ac:picMkLst>
            <pc:docMk/>
            <pc:sldMk cId="3291666439" sldId="2134808884"/>
            <ac:picMk id="67" creationId="{37979CF2-F98D-4774-B5E9-7E854C0FE75C}"/>
          </ac:picMkLst>
        </pc:picChg>
        <pc:picChg chg="add mod">
          <ac:chgData name="Trapitzine, Sophie" userId="e8157502-acba-4184-88fc-21661da0d929" providerId="ADAL" clId="{FF4E2688-F758-4FF9-B573-4711633DB854}" dt="2024-10-31T13:47:01.828" v="465"/>
          <ac:picMkLst>
            <pc:docMk/>
            <pc:sldMk cId="3291666439" sldId="2134808884"/>
            <ac:picMk id="74" creationId="{9F5590A1-0199-BF82-BE9E-2FCF4EC18D9B}"/>
          </ac:picMkLst>
        </pc:picChg>
        <pc:picChg chg="add mod">
          <ac:chgData name="Trapitzine, Sophie" userId="e8157502-acba-4184-88fc-21661da0d929" providerId="ADAL" clId="{FF4E2688-F758-4FF9-B573-4711633DB854}" dt="2024-10-31T13:47:01.828" v="465"/>
          <ac:picMkLst>
            <pc:docMk/>
            <pc:sldMk cId="3291666439" sldId="2134808884"/>
            <ac:picMk id="76" creationId="{5C795BB0-D8DC-311F-3750-3B2F5130135F}"/>
          </ac:picMkLst>
        </pc:picChg>
        <pc:picChg chg="add mod">
          <ac:chgData name="Trapitzine, Sophie" userId="e8157502-acba-4184-88fc-21661da0d929" providerId="ADAL" clId="{FF4E2688-F758-4FF9-B573-4711633DB854}" dt="2024-10-31T13:47:01.828" v="465"/>
          <ac:picMkLst>
            <pc:docMk/>
            <pc:sldMk cId="3291666439" sldId="2134808884"/>
            <ac:picMk id="78" creationId="{123D1DC4-B4E5-DCE3-E708-35820C62002C}"/>
          </ac:picMkLst>
        </pc:picChg>
        <pc:picChg chg="add mod">
          <ac:chgData name="Trapitzine, Sophie" userId="e8157502-acba-4184-88fc-21661da0d929" providerId="ADAL" clId="{FF4E2688-F758-4FF9-B573-4711633DB854}" dt="2024-10-31T13:47:01.828" v="465"/>
          <ac:picMkLst>
            <pc:docMk/>
            <pc:sldMk cId="3291666439" sldId="2134808884"/>
            <ac:picMk id="80" creationId="{0886EADE-42D1-E174-7E78-AD99AE8F8A9F}"/>
          </ac:picMkLst>
        </pc:picChg>
        <pc:picChg chg="add mod">
          <ac:chgData name="Trapitzine, Sophie" userId="e8157502-acba-4184-88fc-21661da0d929" providerId="ADAL" clId="{FF4E2688-F758-4FF9-B573-4711633DB854}" dt="2024-10-31T13:47:01.828" v="465"/>
          <ac:picMkLst>
            <pc:docMk/>
            <pc:sldMk cId="3291666439" sldId="2134808884"/>
            <ac:picMk id="82" creationId="{DEC8EED2-4BDB-8A39-4B23-6CB2263D9184}"/>
          </ac:picMkLst>
        </pc:picChg>
        <pc:picChg chg="add mod">
          <ac:chgData name="Trapitzine, Sophie" userId="e8157502-acba-4184-88fc-21661da0d929" providerId="ADAL" clId="{FF4E2688-F758-4FF9-B573-4711633DB854}" dt="2024-10-31T13:47:01.828" v="465"/>
          <ac:picMkLst>
            <pc:docMk/>
            <pc:sldMk cId="3291666439" sldId="2134808884"/>
            <ac:picMk id="85" creationId="{5351894D-E939-2E8A-9FAF-4907DAB79398}"/>
          </ac:picMkLst>
        </pc:picChg>
        <pc:cxnChg chg="del">
          <ac:chgData name="Trapitzine, Sophie" userId="e8157502-acba-4184-88fc-21661da0d929" providerId="ADAL" clId="{FF4E2688-F758-4FF9-B573-4711633DB854}" dt="2024-10-31T13:33:19.076" v="70" actId="478"/>
          <ac:cxnSpMkLst>
            <pc:docMk/>
            <pc:sldMk cId="3291666439" sldId="2134808884"/>
            <ac:cxnSpMk id="37" creationId="{BA614210-8449-467F-8B17-45031986AB76}"/>
          </ac:cxnSpMkLst>
        </pc:cxnChg>
      </pc:sldChg>
      <pc:sldChg chg="addSp delSp modSp mod modClrScheme chgLayout">
        <pc:chgData name="Trapitzine, Sophie" userId="e8157502-acba-4184-88fc-21661da0d929" providerId="ADAL" clId="{FF4E2688-F758-4FF9-B573-4711633DB854}" dt="2024-10-31T13:54:14.901" v="799" actId="404"/>
        <pc:sldMkLst>
          <pc:docMk/>
          <pc:sldMk cId="2396790257" sldId="2134808885"/>
        </pc:sldMkLst>
        <pc:spChg chg="mod ord">
          <ac:chgData name="Trapitzine, Sophie" userId="e8157502-acba-4184-88fc-21661da0d929" providerId="ADAL" clId="{FF4E2688-F758-4FF9-B573-4711633DB854}" dt="2024-10-31T13:53:08.480" v="756" actId="700"/>
          <ac:spMkLst>
            <pc:docMk/>
            <pc:sldMk cId="2396790257" sldId="2134808885"/>
            <ac:spMk id="2" creationId="{0224F5FF-3FF9-4325-AC90-47384B2D193F}"/>
          </ac:spMkLst>
        </pc:spChg>
        <pc:spChg chg="mod">
          <ac:chgData name="Trapitzine, Sophie" userId="e8157502-acba-4184-88fc-21661da0d929" providerId="ADAL" clId="{FF4E2688-F758-4FF9-B573-4711633DB854}" dt="2024-10-31T13:45:05.658" v="382"/>
          <ac:spMkLst>
            <pc:docMk/>
            <pc:sldMk cId="2396790257" sldId="2134808885"/>
            <ac:spMk id="4" creationId="{1BF1114E-9E27-46D5-8307-8FEC968A7BF8}"/>
          </ac:spMkLst>
        </pc:spChg>
        <pc:spChg chg="add del mod">
          <ac:chgData name="Trapitzine, Sophie" userId="e8157502-acba-4184-88fc-21661da0d929" providerId="ADAL" clId="{FF4E2688-F758-4FF9-B573-4711633DB854}" dt="2024-10-31T13:46:55.159" v="460" actId="478"/>
          <ac:spMkLst>
            <pc:docMk/>
            <pc:sldMk cId="2396790257" sldId="2134808885"/>
            <ac:spMk id="17" creationId="{D3FDAE0C-9D78-90B1-6AE9-41549E4EDD64}"/>
          </ac:spMkLst>
        </pc:spChg>
        <pc:spChg chg="mod">
          <ac:chgData name="Trapitzine, Sophie" userId="e8157502-acba-4184-88fc-21661da0d929" providerId="ADAL" clId="{FF4E2688-F758-4FF9-B573-4711633DB854}" dt="2024-10-31T13:45:09.427" v="383"/>
          <ac:spMkLst>
            <pc:docMk/>
            <pc:sldMk cId="2396790257" sldId="2134808885"/>
            <ac:spMk id="21" creationId="{73989174-9E5F-4FD5-BF37-AC7E1CAD9957}"/>
          </ac:spMkLst>
        </pc:spChg>
        <pc:spChg chg="add del mod">
          <ac:chgData name="Trapitzine, Sophie" userId="e8157502-acba-4184-88fc-21661da0d929" providerId="ADAL" clId="{FF4E2688-F758-4FF9-B573-4711633DB854}" dt="2024-10-31T13:46:55.159" v="460" actId="478"/>
          <ac:spMkLst>
            <pc:docMk/>
            <pc:sldMk cId="2396790257" sldId="2134808885"/>
            <ac:spMk id="22" creationId="{22F4FEEC-757A-FB30-B431-CBDF4747B195}"/>
          </ac:spMkLst>
        </pc:spChg>
        <pc:spChg chg="add del mod">
          <ac:chgData name="Trapitzine, Sophie" userId="e8157502-acba-4184-88fc-21661da0d929" providerId="ADAL" clId="{FF4E2688-F758-4FF9-B573-4711633DB854}" dt="2024-10-31T13:46:55.159" v="460" actId="478"/>
          <ac:spMkLst>
            <pc:docMk/>
            <pc:sldMk cId="2396790257" sldId="2134808885"/>
            <ac:spMk id="24" creationId="{C87822DB-55D0-1E3F-6E5D-46F5E3DDD879}"/>
          </ac:spMkLst>
        </pc:spChg>
        <pc:spChg chg="add del mod">
          <ac:chgData name="Trapitzine, Sophie" userId="e8157502-acba-4184-88fc-21661da0d929" providerId="ADAL" clId="{FF4E2688-F758-4FF9-B573-4711633DB854}" dt="2024-10-31T13:46:55.159" v="460" actId="478"/>
          <ac:spMkLst>
            <pc:docMk/>
            <pc:sldMk cId="2396790257" sldId="2134808885"/>
            <ac:spMk id="29" creationId="{A1733D4D-8E1A-0401-06F4-08EEDF6F74F2}"/>
          </ac:spMkLst>
        </pc:spChg>
        <pc:spChg chg="add del mod">
          <ac:chgData name="Trapitzine, Sophie" userId="e8157502-acba-4184-88fc-21661da0d929" providerId="ADAL" clId="{FF4E2688-F758-4FF9-B573-4711633DB854}" dt="2024-10-31T13:46:55.159" v="460" actId="478"/>
          <ac:spMkLst>
            <pc:docMk/>
            <pc:sldMk cId="2396790257" sldId="2134808885"/>
            <ac:spMk id="31" creationId="{DD2FE2D3-4E7D-7B8A-B5CF-CEB55DF69CB7}"/>
          </ac:spMkLst>
        </pc:spChg>
        <pc:spChg chg="add del mod">
          <ac:chgData name="Trapitzine, Sophie" userId="e8157502-acba-4184-88fc-21661da0d929" providerId="ADAL" clId="{FF4E2688-F758-4FF9-B573-4711633DB854}" dt="2024-10-31T13:46:55.159" v="460" actId="478"/>
          <ac:spMkLst>
            <pc:docMk/>
            <pc:sldMk cId="2396790257" sldId="2134808885"/>
            <ac:spMk id="33" creationId="{82C1D0FE-19CB-59B8-138E-70735AB5F556}"/>
          </ac:spMkLst>
        </pc:spChg>
        <pc:spChg chg="add del mod">
          <ac:chgData name="Trapitzine, Sophie" userId="e8157502-acba-4184-88fc-21661da0d929" providerId="ADAL" clId="{FF4E2688-F758-4FF9-B573-4711633DB854}" dt="2024-10-31T13:46:56.171" v="461" actId="478"/>
          <ac:spMkLst>
            <pc:docMk/>
            <pc:sldMk cId="2396790257" sldId="2134808885"/>
            <ac:spMk id="34" creationId="{D57448C5-06FB-714E-214D-D222AB17D214}"/>
          </ac:spMkLst>
        </pc:spChg>
        <pc:spChg chg="del">
          <ac:chgData name="Trapitzine, Sophie" userId="e8157502-acba-4184-88fc-21661da0d929" providerId="ADAL" clId="{FF4E2688-F758-4FF9-B573-4711633DB854}" dt="2024-10-31T13:33:24.710" v="72" actId="478"/>
          <ac:spMkLst>
            <pc:docMk/>
            <pc:sldMk cId="2396790257" sldId="2134808885"/>
            <ac:spMk id="41" creationId="{D97BF9D9-E724-40F0-A7F7-661D90544F52}"/>
          </ac:spMkLst>
        </pc:spChg>
        <pc:spChg chg="del mod">
          <ac:chgData name="Trapitzine, Sophie" userId="e8157502-acba-4184-88fc-21661da0d929" providerId="ADAL" clId="{FF4E2688-F758-4FF9-B573-4711633DB854}" dt="2024-10-31T13:53:15.522" v="763"/>
          <ac:spMkLst>
            <pc:docMk/>
            <pc:sldMk cId="2396790257" sldId="2134808885"/>
            <ac:spMk id="48" creationId="{B948602B-46A3-4F26-B4FD-055B3D61C305}"/>
          </ac:spMkLst>
        </pc:spChg>
        <pc:spChg chg="mod">
          <ac:chgData name="Trapitzine, Sophie" userId="e8157502-acba-4184-88fc-21661da0d929" providerId="ADAL" clId="{FF4E2688-F758-4FF9-B573-4711633DB854}" dt="2024-10-31T13:45:05.658" v="382"/>
          <ac:spMkLst>
            <pc:docMk/>
            <pc:sldMk cId="2396790257" sldId="2134808885"/>
            <ac:spMk id="52" creationId="{328EF696-DEB9-4E00-AC78-10239DF98242}"/>
          </ac:spMkLst>
        </pc:spChg>
        <pc:spChg chg="del">
          <ac:chgData name="Trapitzine, Sophie" userId="e8157502-acba-4184-88fc-21661da0d929" providerId="ADAL" clId="{FF4E2688-F758-4FF9-B573-4711633DB854}" dt="2024-10-31T13:46:27.071" v="439" actId="478"/>
          <ac:spMkLst>
            <pc:docMk/>
            <pc:sldMk cId="2396790257" sldId="2134808885"/>
            <ac:spMk id="58" creationId="{016D7A95-C51B-48F2-838F-14A686CCAE02}"/>
          </ac:spMkLst>
        </pc:spChg>
        <pc:spChg chg="del">
          <ac:chgData name="Trapitzine, Sophie" userId="e8157502-acba-4184-88fc-21661da0d929" providerId="ADAL" clId="{FF4E2688-F758-4FF9-B573-4711633DB854}" dt="2024-10-31T13:46:27.071" v="439" actId="478"/>
          <ac:spMkLst>
            <pc:docMk/>
            <pc:sldMk cId="2396790257" sldId="2134808885"/>
            <ac:spMk id="60" creationId="{F57DB6B5-4C52-45D2-B0B4-01A03A0E0A61}"/>
          </ac:spMkLst>
        </pc:spChg>
        <pc:spChg chg="del mod">
          <ac:chgData name="Trapitzine, Sophie" userId="e8157502-acba-4184-88fc-21661da0d929" providerId="ADAL" clId="{FF4E2688-F758-4FF9-B573-4711633DB854}" dt="2024-10-31T13:46:27.071" v="439" actId="478"/>
          <ac:spMkLst>
            <pc:docMk/>
            <pc:sldMk cId="2396790257" sldId="2134808885"/>
            <ac:spMk id="62" creationId="{1E9D400F-AD4D-4F16-A77D-7E76EEC52217}"/>
          </ac:spMkLst>
        </pc:spChg>
        <pc:spChg chg="del mod">
          <ac:chgData name="Trapitzine, Sophie" userId="e8157502-acba-4184-88fc-21661da0d929" providerId="ADAL" clId="{FF4E2688-F758-4FF9-B573-4711633DB854}" dt="2024-10-31T13:46:27.071" v="439" actId="478"/>
          <ac:spMkLst>
            <pc:docMk/>
            <pc:sldMk cId="2396790257" sldId="2134808885"/>
            <ac:spMk id="64" creationId="{C14852C3-F4E4-4620-AA09-EA016C0B6AB9}"/>
          </ac:spMkLst>
        </pc:spChg>
        <pc:spChg chg="del mod">
          <ac:chgData name="Trapitzine, Sophie" userId="e8157502-acba-4184-88fc-21661da0d929" providerId="ADAL" clId="{FF4E2688-F758-4FF9-B573-4711633DB854}" dt="2024-10-31T13:46:27.071" v="439" actId="478"/>
          <ac:spMkLst>
            <pc:docMk/>
            <pc:sldMk cId="2396790257" sldId="2134808885"/>
            <ac:spMk id="66" creationId="{58874558-81AF-4366-BEF1-3F0FA669252D}"/>
          </ac:spMkLst>
        </pc:spChg>
        <pc:spChg chg="del mod">
          <ac:chgData name="Trapitzine, Sophie" userId="e8157502-acba-4184-88fc-21661da0d929" providerId="ADAL" clId="{FF4E2688-F758-4FF9-B573-4711633DB854}" dt="2024-10-31T13:46:27.071" v="439" actId="478"/>
          <ac:spMkLst>
            <pc:docMk/>
            <pc:sldMk cId="2396790257" sldId="2134808885"/>
            <ac:spMk id="68" creationId="{38409D66-0430-461E-B58D-FCBBA7FD1515}"/>
          </ac:spMkLst>
        </pc:spChg>
        <pc:spChg chg="del">
          <ac:chgData name="Trapitzine, Sophie" userId="e8157502-acba-4184-88fc-21661da0d929" providerId="ADAL" clId="{FF4E2688-F758-4FF9-B573-4711633DB854}" dt="2024-10-31T13:46:57.933" v="462" actId="478"/>
          <ac:spMkLst>
            <pc:docMk/>
            <pc:sldMk cId="2396790257" sldId="2134808885"/>
            <ac:spMk id="69" creationId="{19BB5FD9-3244-46F5-99E9-F68FB975822F}"/>
          </ac:spMkLst>
        </pc:spChg>
        <pc:spChg chg="add mod">
          <ac:chgData name="Trapitzine, Sophie" userId="e8157502-acba-4184-88fc-21661da0d929" providerId="ADAL" clId="{FF4E2688-F758-4FF9-B573-4711633DB854}" dt="2024-10-31T13:46:58.680" v="463"/>
          <ac:spMkLst>
            <pc:docMk/>
            <pc:sldMk cId="2396790257" sldId="2134808885"/>
            <ac:spMk id="72" creationId="{88C9DED9-A447-D1C0-1A3D-3C0D790219B0}"/>
          </ac:spMkLst>
        </pc:spChg>
        <pc:spChg chg="add mod">
          <ac:chgData name="Trapitzine, Sophie" userId="e8157502-acba-4184-88fc-21661da0d929" providerId="ADAL" clId="{FF4E2688-F758-4FF9-B573-4711633DB854}" dt="2024-10-31T13:46:58.680" v="463"/>
          <ac:spMkLst>
            <pc:docMk/>
            <pc:sldMk cId="2396790257" sldId="2134808885"/>
            <ac:spMk id="74" creationId="{DA71328C-7164-A8B2-0818-F8E8236CDA02}"/>
          </ac:spMkLst>
        </pc:spChg>
        <pc:spChg chg="add mod">
          <ac:chgData name="Trapitzine, Sophie" userId="e8157502-acba-4184-88fc-21661da0d929" providerId="ADAL" clId="{FF4E2688-F758-4FF9-B573-4711633DB854}" dt="2024-10-31T13:46:58.680" v="463"/>
          <ac:spMkLst>
            <pc:docMk/>
            <pc:sldMk cId="2396790257" sldId="2134808885"/>
            <ac:spMk id="76" creationId="{0A2A0F27-E34E-EFBE-7B06-558D14297ED2}"/>
          </ac:spMkLst>
        </pc:spChg>
        <pc:spChg chg="add mod">
          <ac:chgData name="Trapitzine, Sophie" userId="e8157502-acba-4184-88fc-21661da0d929" providerId="ADAL" clId="{FF4E2688-F758-4FF9-B573-4711633DB854}" dt="2024-10-31T13:46:58.680" v="463"/>
          <ac:spMkLst>
            <pc:docMk/>
            <pc:sldMk cId="2396790257" sldId="2134808885"/>
            <ac:spMk id="81" creationId="{2C9CFA96-898B-098B-AA65-F9088775F9FE}"/>
          </ac:spMkLst>
        </pc:spChg>
        <pc:spChg chg="add mod">
          <ac:chgData name="Trapitzine, Sophie" userId="e8157502-acba-4184-88fc-21661da0d929" providerId="ADAL" clId="{FF4E2688-F758-4FF9-B573-4711633DB854}" dt="2024-10-31T13:46:58.680" v="463"/>
          <ac:spMkLst>
            <pc:docMk/>
            <pc:sldMk cId="2396790257" sldId="2134808885"/>
            <ac:spMk id="83" creationId="{54ED3537-FDE4-8487-5737-332C162B6038}"/>
          </ac:spMkLst>
        </pc:spChg>
        <pc:spChg chg="add mod">
          <ac:chgData name="Trapitzine, Sophie" userId="e8157502-acba-4184-88fc-21661da0d929" providerId="ADAL" clId="{FF4E2688-F758-4FF9-B573-4711633DB854}" dt="2024-10-31T13:46:58.680" v="463"/>
          <ac:spMkLst>
            <pc:docMk/>
            <pc:sldMk cId="2396790257" sldId="2134808885"/>
            <ac:spMk id="85" creationId="{FF0BF3B6-E9DF-AD46-6160-D4086DB372DB}"/>
          </ac:spMkLst>
        </pc:spChg>
        <pc:spChg chg="add mod">
          <ac:chgData name="Trapitzine, Sophie" userId="e8157502-acba-4184-88fc-21661da0d929" providerId="ADAL" clId="{FF4E2688-F758-4FF9-B573-4711633DB854}" dt="2024-10-31T13:46:58.680" v="463"/>
          <ac:spMkLst>
            <pc:docMk/>
            <pc:sldMk cId="2396790257" sldId="2134808885"/>
            <ac:spMk id="86" creationId="{547E081B-0596-7BE5-C236-A6D48766A321}"/>
          </ac:spMkLst>
        </pc:spChg>
        <pc:spChg chg="add mod ord">
          <ac:chgData name="Trapitzine, Sophie" userId="e8157502-acba-4184-88fc-21661da0d929" providerId="ADAL" clId="{FF4E2688-F758-4FF9-B573-4711633DB854}" dt="2024-10-31T13:54:14.901" v="799" actId="404"/>
          <ac:spMkLst>
            <pc:docMk/>
            <pc:sldMk cId="2396790257" sldId="2134808885"/>
            <ac:spMk id="88" creationId="{1C816234-A0E3-D9D5-FB92-8B84125D8AD2}"/>
          </ac:spMkLst>
        </pc:spChg>
        <pc:picChg chg="add del mod">
          <ac:chgData name="Trapitzine, Sophie" userId="e8157502-acba-4184-88fc-21661da0d929" providerId="ADAL" clId="{FF4E2688-F758-4FF9-B573-4711633DB854}" dt="2024-10-31T13:46:55.159" v="460" actId="478"/>
          <ac:picMkLst>
            <pc:docMk/>
            <pc:sldMk cId="2396790257" sldId="2134808885"/>
            <ac:picMk id="16" creationId="{378FEEF3-C989-FF57-DCC0-246C80DF311F}"/>
          </ac:picMkLst>
        </pc:picChg>
        <pc:picChg chg="add del mod">
          <ac:chgData name="Trapitzine, Sophie" userId="e8157502-acba-4184-88fc-21661da0d929" providerId="ADAL" clId="{FF4E2688-F758-4FF9-B573-4711633DB854}" dt="2024-10-31T13:46:55.159" v="460" actId="478"/>
          <ac:picMkLst>
            <pc:docMk/>
            <pc:sldMk cId="2396790257" sldId="2134808885"/>
            <ac:picMk id="18" creationId="{19B2118A-08D9-DAEF-52F2-D937952DCD8E}"/>
          </ac:picMkLst>
        </pc:picChg>
        <pc:picChg chg="add del mod">
          <ac:chgData name="Trapitzine, Sophie" userId="e8157502-acba-4184-88fc-21661da0d929" providerId="ADAL" clId="{FF4E2688-F758-4FF9-B573-4711633DB854}" dt="2024-10-31T13:46:55.159" v="460" actId="478"/>
          <ac:picMkLst>
            <pc:docMk/>
            <pc:sldMk cId="2396790257" sldId="2134808885"/>
            <ac:picMk id="23" creationId="{F77D9ADC-3BAB-3138-FA9A-339DB78303C7}"/>
          </ac:picMkLst>
        </pc:picChg>
        <pc:picChg chg="add del mod">
          <ac:chgData name="Trapitzine, Sophie" userId="e8157502-acba-4184-88fc-21661da0d929" providerId="ADAL" clId="{FF4E2688-F758-4FF9-B573-4711633DB854}" dt="2024-10-31T13:46:55.159" v="460" actId="478"/>
          <ac:picMkLst>
            <pc:docMk/>
            <pc:sldMk cId="2396790257" sldId="2134808885"/>
            <ac:picMk id="28" creationId="{9A404B2E-995F-9BF0-D830-BE1E0A8157F0}"/>
          </ac:picMkLst>
        </pc:picChg>
        <pc:picChg chg="add del mod">
          <ac:chgData name="Trapitzine, Sophie" userId="e8157502-acba-4184-88fc-21661da0d929" providerId="ADAL" clId="{FF4E2688-F758-4FF9-B573-4711633DB854}" dt="2024-10-31T13:46:55.159" v="460" actId="478"/>
          <ac:picMkLst>
            <pc:docMk/>
            <pc:sldMk cId="2396790257" sldId="2134808885"/>
            <ac:picMk id="30" creationId="{7D57DF7A-BAEF-3FD4-069C-45B7BB81D1BC}"/>
          </ac:picMkLst>
        </pc:picChg>
        <pc:picChg chg="add del mod">
          <ac:chgData name="Trapitzine, Sophie" userId="e8157502-acba-4184-88fc-21661da0d929" providerId="ADAL" clId="{FF4E2688-F758-4FF9-B573-4711633DB854}" dt="2024-10-31T13:46:55.159" v="460" actId="478"/>
          <ac:picMkLst>
            <pc:docMk/>
            <pc:sldMk cId="2396790257" sldId="2134808885"/>
            <ac:picMk id="32" creationId="{82EE79A5-DF8E-D92C-E85B-23F7C7C68AD5}"/>
          </ac:picMkLst>
        </pc:picChg>
        <pc:picChg chg="add del mod">
          <ac:chgData name="Trapitzine, Sophie" userId="e8157502-acba-4184-88fc-21661da0d929" providerId="ADAL" clId="{FF4E2688-F758-4FF9-B573-4711633DB854}" dt="2024-10-31T13:46:55.159" v="460" actId="478"/>
          <ac:picMkLst>
            <pc:docMk/>
            <pc:sldMk cId="2396790257" sldId="2134808885"/>
            <ac:picMk id="35" creationId="{D72679FB-558D-248E-52C6-916C6BFBD36E}"/>
          </ac:picMkLst>
        </pc:picChg>
        <pc:picChg chg="del">
          <ac:chgData name="Trapitzine, Sophie" userId="e8157502-acba-4184-88fc-21661da0d929" providerId="ADAL" clId="{FF4E2688-F758-4FF9-B573-4711633DB854}" dt="2024-10-31T13:33:24.710" v="72" actId="478"/>
          <ac:picMkLst>
            <pc:docMk/>
            <pc:sldMk cId="2396790257" sldId="2134808885"/>
            <ac:picMk id="36" creationId="{936EDD74-AC5F-4244-8935-178E51CA0BA9}"/>
          </ac:picMkLst>
        </pc:picChg>
        <pc:picChg chg="del">
          <ac:chgData name="Trapitzine, Sophie" userId="e8157502-acba-4184-88fc-21661da0d929" providerId="ADAL" clId="{FF4E2688-F758-4FF9-B573-4711633DB854}" dt="2024-10-31T13:46:27.071" v="439" actId="478"/>
          <ac:picMkLst>
            <pc:docMk/>
            <pc:sldMk cId="2396790257" sldId="2134808885"/>
            <ac:picMk id="57" creationId="{4BB2D375-18E3-4F06-B6D5-30C2DD413D9B}"/>
          </ac:picMkLst>
        </pc:picChg>
        <pc:picChg chg="del">
          <ac:chgData name="Trapitzine, Sophie" userId="e8157502-acba-4184-88fc-21661da0d929" providerId="ADAL" clId="{FF4E2688-F758-4FF9-B573-4711633DB854}" dt="2024-10-31T13:46:27.071" v="439" actId="478"/>
          <ac:picMkLst>
            <pc:docMk/>
            <pc:sldMk cId="2396790257" sldId="2134808885"/>
            <ac:picMk id="59" creationId="{8DED224D-25A9-4D52-98D6-8C66109C0E96}"/>
          </ac:picMkLst>
        </pc:picChg>
        <pc:picChg chg="del">
          <ac:chgData name="Trapitzine, Sophie" userId="e8157502-acba-4184-88fc-21661da0d929" providerId="ADAL" clId="{FF4E2688-F758-4FF9-B573-4711633DB854}" dt="2024-10-31T13:46:27.071" v="439" actId="478"/>
          <ac:picMkLst>
            <pc:docMk/>
            <pc:sldMk cId="2396790257" sldId="2134808885"/>
            <ac:picMk id="61" creationId="{4593649B-E596-4C58-B53D-4C980065CB3D}"/>
          </ac:picMkLst>
        </pc:picChg>
        <pc:picChg chg="del">
          <ac:chgData name="Trapitzine, Sophie" userId="e8157502-acba-4184-88fc-21661da0d929" providerId="ADAL" clId="{FF4E2688-F758-4FF9-B573-4711633DB854}" dt="2024-10-31T13:46:27.071" v="439" actId="478"/>
          <ac:picMkLst>
            <pc:docMk/>
            <pc:sldMk cId="2396790257" sldId="2134808885"/>
            <ac:picMk id="63" creationId="{386F5228-4BB6-4BBD-9CED-ABE153A4A007}"/>
          </ac:picMkLst>
        </pc:picChg>
        <pc:picChg chg="del">
          <ac:chgData name="Trapitzine, Sophie" userId="e8157502-acba-4184-88fc-21661da0d929" providerId="ADAL" clId="{FF4E2688-F758-4FF9-B573-4711633DB854}" dt="2024-10-31T13:46:27.071" v="439" actId="478"/>
          <ac:picMkLst>
            <pc:docMk/>
            <pc:sldMk cId="2396790257" sldId="2134808885"/>
            <ac:picMk id="65" creationId="{B0BA7BF6-4A01-4429-A0CF-673863330B55}"/>
          </ac:picMkLst>
        </pc:picChg>
        <pc:picChg chg="del">
          <ac:chgData name="Trapitzine, Sophie" userId="e8157502-acba-4184-88fc-21661da0d929" providerId="ADAL" clId="{FF4E2688-F758-4FF9-B573-4711633DB854}" dt="2024-10-31T13:46:27.071" v="439" actId="478"/>
          <ac:picMkLst>
            <pc:docMk/>
            <pc:sldMk cId="2396790257" sldId="2134808885"/>
            <ac:picMk id="67" creationId="{B62B54CF-BB96-4F41-B2A5-317717D6A17F}"/>
          </ac:picMkLst>
        </pc:picChg>
        <pc:picChg chg="del">
          <ac:chgData name="Trapitzine, Sophie" userId="e8157502-acba-4184-88fc-21661da0d929" providerId="ADAL" clId="{FF4E2688-F758-4FF9-B573-4711633DB854}" dt="2024-10-31T13:46:27.071" v="439" actId="478"/>
          <ac:picMkLst>
            <pc:docMk/>
            <pc:sldMk cId="2396790257" sldId="2134808885"/>
            <ac:picMk id="70" creationId="{2CCCC5FE-F122-4487-AACE-4A46DCA2F5D3}"/>
          </ac:picMkLst>
        </pc:picChg>
        <pc:picChg chg="add mod">
          <ac:chgData name="Trapitzine, Sophie" userId="e8157502-acba-4184-88fc-21661da0d929" providerId="ADAL" clId="{FF4E2688-F758-4FF9-B573-4711633DB854}" dt="2024-10-31T13:46:58.680" v="463"/>
          <ac:picMkLst>
            <pc:docMk/>
            <pc:sldMk cId="2396790257" sldId="2134808885"/>
            <ac:picMk id="71" creationId="{C666675F-A704-0311-BE33-3903C7C340F1}"/>
          </ac:picMkLst>
        </pc:picChg>
        <pc:picChg chg="add mod">
          <ac:chgData name="Trapitzine, Sophie" userId="e8157502-acba-4184-88fc-21661da0d929" providerId="ADAL" clId="{FF4E2688-F758-4FF9-B573-4711633DB854}" dt="2024-10-31T13:46:58.680" v="463"/>
          <ac:picMkLst>
            <pc:docMk/>
            <pc:sldMk cId="2396790257" sldId="2134808885"/>
            <ac:picMk id="73" creationId="{9CD8C795-E2E7-170D-05E2-BF371D714691}"/>
          </ac:picMkLst>
        </pc:picChg>
        <pc:picChg chg="add mod">
          <ac:chgData name="Trapitzine, Sophie" userId="e8157502-acba-4184-88fc-21661da0d929" providerId="ADAL" clId="{FF4E2688-F758-4FF9-B573-4711633DB854}" dt="2024-10-31T13:46:58.680" v="463"/>
          <ac:picMkLst>
            <pc:docMk/>
            <pc:sldMk cId="2396790257" sldId="2134808885"/>
            <ac:picMk id="75" creationId="{2F077004-428B-7B0B-23DD-3240E8DB7B4B}"/>
          </ac:picMkLst>
        </pc:picChg>
        <pc:picChg chg="add mod">
          <ac:chgData name="Trapitzine, Sophie" userId="e8157502-acba-4184-88fc-21661da0d929" providerId="ADAL" clId="{FF4E2688-F758-4FF9-B573-4711633DB854}" dt="2024-10-31T13:46:58.680" v="463"/>
          <ac:picMkLst>
            <pc:docMk/>
            <pc:sldMk cId="2396790257" sldId="2134808885"/>
            <ac:picMk id="77" creationId="{BB087350-E9B5-4D29-E591-7C07AF1450DC}"/>
          </ac:picMkLst>
        </pc:picChg>
        <pc:picChg chg="add mod">
          <ac:chgData name="Trapitzine, Sophie" userId="e8157502-acba-4184-88fc-21661da0d929" providerId="ADAL" clId="{FF4E2688-F758-4FF9-B573-4711633DB854}" dt="2024-10-31T13:46:58.680" v="463"/>
          <ac:picMkLst>
            <pc:docMk/>
            <pc:sldMk cId="2396790257" sldId="2134808885"/>
            <ac:picMk id="82" creationId="{628AE128-364D-A699-F23F-5CEDB2756EF8}"/>
          </ac:picMkLst>
        </pc:picChg>
        <pc:picChg chg="add mod">
          <ac:chgData name="Trapitzine, Sophie" userId="e8157502-acba-4184-88fc-21661da0d929" providerId="ADAL" clId="{FF4E2688-F758-4FF9-B573-4711633DB854}" dt="2024-10-31T13:46:58.680" v="463"/>
          <ac:picMkLst>
            <pc:docMk/>
            <pc:sldMk cId="2396790257" sldId="2134808885"/>
            <ac:picMk id="84" creationId="{709F4BC0-CF88-7542-2A01-5C426E78C7C9}"/>
          </ac:picMkLst>
        </pc:picChg>
        <pc:picChg chg="add mod">
          <ac:chgData name="Trapitzine, Sophie" userId="e8157502-acba-4184-88fc-21661da0d929" providerId="ADAL" clId="{FF4E2688-F758-4FF9-B573-4711633DB854}" dt="2024-10-31T13:46:58.680" v="463"/>
          <ac:picMkLst>
            <pc:docMk/>
            <pc:sldMk cId="2396790257" sldId="2134808885"/>
            <ac:picMk id="87" creationId="{B977CDFF-D2C7-481F-9168-CD7F30AABC6D}"/>
          </ac:picMkLst>
        </pc:picChg>
        <pc:cxnChg chg="del">
          <ac:chgData name="Trapitzine, Sophie" userId="e8157502-acba-4184-88fc-21661da0d929" providerId="ADAL" clId="{FF4E2688-F758-4FF9-B573-4711633DB854}" dt="2024-10-31T13:33:24.710" v="72" actId="478"/>
          <ac:cxnSpMkLst>
            <pc:docMk/>
            <pc:sldMk cId="2396790257" sldId="2134808885"/>
            <ac:cxnSpMk id="37" creationId="{BA614210-8449-467F-8B17-45031986AB76}"/>
          </ac:cxnSpMkLst>
        </pc:cxnChg>
      </pc:sldChg>
      <pc:sldChg chg="addSp delSp modSp mod modClrScheme chgLayout">
        <pc:chgData name="Trapitzine, Sophie" userId="e8157502-acba-4184-88fc-21661da0d929" providerId="ADAL" clId="{FF4E2688-F758-4FF9-B573-4711633DB854}" dt="2024-10-31T13:59:31.986" v="975" actId="20577"/>
        <pc:sldMkLst>
          <pc:docMk/>
          <pc:sldMk cId="2741911962" sldId="2134808886"/>
        </pc:sldMkLst>
        <pc:spChg chg="mod ord">
          <ac:chgData name="Trapitzine, Sophie" userId="e8157502-acba-4184-88fc-21661da0d929" providerId="ADAL" clId="{FF4E2688-F758-4FF9-B573-4711633DB854}" dt="2024-10-31T13:53:19.051" v="764" actId="700"/>
          <ac:spMkLst>
            <pc:docMk/>
            <pc:sldMk cId="2741911962" sldId="2134808886"/>
            <ac:spMk id="2" creationId="{0224F5FF-3FF9-4325-AC90-47384B2D193F}"/>
          </ac:spMkLst>
        </pc:spChg>
        <pc:spChg chg="mod">
          <ac:chgData name="Trapitzine, Sophie" userId="e8157502-acba-4184-88fc-21661da0d929" providerId="ADAL" clId="{FF4E2688-F758-4FF9-B573-4711633DB854}" dt="2024-10-31T13:45:05.658" v="382"/>
          <ac:spMkLst>
            <pc:docMk/>
            <pc:sldMk cId="2741911962" sldId="2134808886"/>
            <ac:spMk id="4" creationId="{1BF1114E-9E27-46D5-8307-8FEC968A7BF8}"/>
          </ac:spMkLst>
        </pc:spChg>
        <pc:spChg chg="add mod">
          <ac:chgData name="Trapitzine, Sophie" userId="e8157502-acba-4184-88fc-21661da0d929" providerId="ADAL" clId="{FF4E2688-F758-4FF9-B573-4711633DB854}" dt="2024-10-31T13:46:48.786" v="459" actId="1037"/>
          <ac:spMkLst>
            <pc:docMk/>
            <pc:sldMk cId="2741911962" sldId="2134808886"/>
            <ac:spMk id="17" creationId="{D3E1C06D-2635-DC71-3C7E-377491E504AD}"/>
          </ac:spMkLst>
        </pc:spChg>
        <pc:spChg chg="mod">
          <ac:chgData name="Trapitzine, Sophie" userId="e8157502-acba-4184-88fc-21661da0d929" providerId="ADAL" clId="{FF4E2688-F758-4FF9-B573-4711633DB854}" dt="2024-10-31T13:45:09.427" v="383"/>
          <ac:spMkLst>
            <pc:docMk/>
            <pc:sldMk cId="2741911962" sldId="2134808886"/>
            <ac:spMk id="21" creationId="{73989174-9E5F-4FD5-BF37-AC7E1CAD9957}"/>
          </ac:spMkLst>
        </pc:spChg>
        <pc:spChg chg="add mod">
          <ac:chgData name="Trapitzine, Sophie" userId="e8157502-acba-4184-88fc-21661da0d929" providerId="ADAL" clId="{FF4E2688-F758-4FF9-B573-4711633DB854}" dt="2024-10-31T13:46:33.199" v="449" actId="1035"/>
          <ac:spMkLst>
            <pc:docMk/>
            <pc:sldMk cId="2741911962" sldId="2134808886"/>
            <ac:spMk id="28" creationId="{10C2F74E-97FE-33A2-131A-45021A6F7FD1}"/>
          </ac:spMkLst>
        </pc:spChg>
        <pc:spChg chg="add mod">
          <ac:chgData name="Trapitzine, Sophie" userId="e8157502-acba-4184-88fc-21661da0d929" providerId="ADAL" clId="{FF4E2688-F758-4FF9-B573-4711633DB854}" dt="2024-10-31T13:46:48.786" v="459" actId="1037"/>
          <ac:spMkLst>
            <pc:docMk/>
            <pc:sldMk cId="2741911962" sldId="2134808886"/>
            <ac:spMk id="31" creationId="{378D1DE2-0199-8583-CF96-BF3FF03D8B6A}"/>
          </ac:spMkLst>
        </pc:spChg>
        <pc:spChg chg="add mod">
          <ac:chgData name="Trapitzine, Sophie" userId="e8157502-acba-4184-88fc-21661da0d929" providerId="ADAL" clId="{FF4E2688-F758-4FF9-B573-4711633DB854}" dt="2024-10-31T13:46:33.199" v="449" actId="1035"/>
          <ac:spMkLst>
            <pc:docMk/>
            <pc:sldMk cId="2741911962" sldId="2134808886"/>
            <ac:spMk id="33" creationId="{BBF2DC90-F9EB-82B8-99ED-5D0075794830}"/>
          </ac:spMkLst>
        </pc:spChg>
        <pc:spChg chg="add mod">
          <ac:chgData name="Trapitzine, Sophie" userId="e8157502-acba-4184-88fc-21661da0d929" providerId="ADAL" clId="{FF4E2688-F758-4FF9-B573-4711633DB854}" dt="2024-10-31T13:46:33.199" v="449" actId="1035"/>
          <ac:spMkLst>
            <pc:docMk/>
            <pc:sldMk cId="2741911962" sldId="2134808886"/>
            <ac:spMk id="35" creationId="{FD84E2A0-98D5-5273-2AEA-BA2F88085EC5}"/>
          </ac:spMkLst>
        </pc:spChg>
        <pc:spChg chg="del">
          <ac:chgData name="Trapitzine, Sophie" userId="e8157502-acba-4184-88fc-21661da0d929" providerId="ADAL" clId="{FF4E2688-F758-4FF9-B573-4711633DB854}" dt="2024-10-31T13:33:27.775" v="73" actId="478"/>
          <ac:spMkLst>
            <pc:docMk/>
            <pc:sldMk cId="2741911962" sldId="2134808886"/>
            <ac:spMk id="41" creationId="{D97BF9D9-E724-40F0-A7F7-661D90544F52}"/>
          </ac:spMkLst>
        </pc:spChg>
        <pc:spChg chg="add mod">
          <ac:chgData name="Trapitzine, Sophie" userId="e8157502-acba-4184-88fc-21661da0d929" providerId="ADAL" clId="{FF4E2688-F758-4FF9-B573-4711633DB854}" dt="2024-10-31T13:46:48.786" v="459" actId="1037"/>
          <ac:spMkLst>
            <pc:docMk/>
            <pc:sldMk cId="2741911962" sldId="2134808886"/>
            <ac:spMk id="46" creationId="{87C04570-4F95-CDD0-1EC2-EB23135C1DF0}"/>
          </ac:spMkLst>
        </pc:spChg>
        <pc:spChg chg="del mod">
          <ac:chgData name="Trapitzine, Sophie" userId="e8157502-acba-4184-88fc-21661da0d929" providerId="ADAL" clId="{FF4E2688-F758-4FF9-B573-4711633DB854}" dt="2024-10-31T13:53:25.913" v="773"/>
          <ac:spMkLst>
            <pc:docMk/>
            <pc:sldMk cId="2741911962" sldId="2134808886"/>
            <ac:spMk id="48" creationId="{4D67A6E1-DD3F-41A2-B346-A6F97EFF828F}"/>
          </ac:spMkLst>
        </pc:spChg>
        <pc:spChg chg="mod">
          <ac:chgData name="Trapitzine, Sophie" userId="e8157502-acba-4184-88fc-21661da0d929" providerId="ADAL" clId="{FF4E2688-F758-4FF9-B573-4711633DB854}" dt="2024-10-31T13:59:31.986" v="975" actId="20577"/>
          <ac:spMkLst>
            <pc:docMk/>
            <pc:sldMk cId="2741911962" sldId="2134808886"/>
            <ac:spMk id="52" creationId="{EB047E9C-7D49-4C87-93DA-291B3F72BB84}"/>
          </ac:spMkLst>
        </pc:spChg>
        <pc:spChg chg="del">
          <ac:chgData name="Trapitzine, Sophie" userId="e8157502-acba-4184-88fc-21661da0d929" providerId="ADAL" clId="{FF4E2688-F758-4FF9-B573-4711633DB854}" dt="2024-10-31T13:46:30.013" v="441" actId="478"/>
          <ac:spMkLst>
            <pc:docMk/>
            <pc:sldMk cId="2741911962" sldId="2134808886"/>
            <ac:spMk id="61" creationId="{99C982C8-1037-47C2-85F4-FEC1957F8509}"/>
          </ac:spMkLst>
        </pc:spChg>
        <pc:spChg chg="del">
          <ac:chgData name="Trapitzine, Sophie" userId="e8157502-acba-4184-88fc-21661da0d929" providerId="ADAL" clId="{FF4E2688-F758-4FF9-B573-4711633DB854}" dt="2024-10-31T13:46:30.013" v="441" actId="478"/>
          <ac:spMkLst>
            <pc:docMk/>
            <pc:sldMk cId="2741911962" sldId="2134808886"/>
            <ac:spMk id="63" creationId="{7BA1E0B7-9088-4138-BE37-42FD70E0BD3F}"/>
          </ac:spMkLst>
        </pc:spChg>
        <pc:spChg chg="del mod">
          <ac:chgData name="Trapitzine, Sophie" userId="e8157502-acba-4184-88fc-21661da0d929" providerId="ADAL" clId="{FF4E2688-F758-4FF9-B573-4711633DB854}" dt="2024-10-31T13:46:30.013" v="441" actId="478"/>
          <ac:spMkLst>
            <pc:docMk/>
            <pc:sldMk cId="2741911962" sldId="2134808886"/>
            <ac:spMk id="65" creationId="{922114CC-9B91-43B6-BC65-8BC0E2DDA82D}"/>
          </ac:spMkLst>
        </pc:spChg>
        <pc:spChg chg="del mod">
          <ac:chgData name="Trapitzine, Sophie" userId="e8157502-acba-4184-88fc-21661da0d929" providerId="ADAL" clId="{FF4E2688-F758-4FF9-B573-4711633DB854}" dt="2024-10-31T13:46:30.013" v="441" actId="478"/>
          <ac:spMkLst>
            <pc:docMk/>
            <pc:sldMk cId="2741911962" sldId="2134808886"/>
            <ac:spMk id="67" creationId="{A6A024CA-5BB8-439A-9B12-17CE00E695B8}"/>
          </ac:spMkLst>
        </pc:spChg>
        <pc:spChg chg="del mod">
          <ac:chgData name="Trapitzine, Sophie" userId="e8157502-acba-4184-88fc-21661da0d929" providerId="ADAL" clId="{FF4E2688-F758-4FF9-B573-4711633DB854}" dt="2024-10-31T13:46:30.013" v="441" actId="478"/>
          <ac:spMkLst>
            <pc:docMk/>
            <pc:sldMk cId="2741911962" sldId="2134808886"/>
            <ac:spMk id="69" creationId="{48161C33-6EEF-47A6-B462-CF08A11ECCCF}"/>
          </ac:spMkLst>
        </pc:spChg>
        <pc:spChg chg="del mod">
          <ac:chgData name="Trapitzine, Sophie" userId="e8157502-acba-4184-88fc-21661da0d929" providerId="ADAL" clId="{FF4E2688-F758-4FF9-B573-4711633DB854}" dt="2024-10-31T13:46:30.013" v="441" actId="478"/>
          <ac:spMkLst>
            <pc:docMk/>
            <pc:sldMk cId="2741911962" sldId="2134808886"/>
            <ac:spMk id="71" creationId="{04B45E8F-C6CD-4BE4-B103-7074E77D0B30}"/>
          </ac:spMkLst>
        </pc:spChg>
        <pc:spChg chg="del">
          <ac:chgData name="Trapitzine, Sophie" userId="e8157502-acba-4184-88fc-21661da0d929" providerId="ADAL" clId="{FF4E2688-F758-4FF9-B573-4711633DB854}" dt="2024-10-31T13:46:30.013" v="441" actId="478"/>
          <ac:spMkLst>
            <pc:docMk/>
            <pc:sldMk cId="2741911962" sldId="2134808886"/>
            <ac:spMk id="72" creationId="{21813FA7-382E-40DA-8F3D-CA97050A3B61}"/>
          </ac:spMkLst>
        </pc:spChg>
        <pc:spChg chg="add mod">
          <ac:chgData name="Trapitzine, Sophie" userId="e8157502-acba-4184-88fc-21661da0d929" providerId="ADAL" clId="{FF4E2688-F758-4FF9-B573-4711633DB854}" dt="2024-10-31T13:46:33.199" v="449" actId="1035"/>
          <ac:spMkLst>
            <pc:docMk/>
            <pc:sldMk cId="2741911962" sldId="2134808886"/>
            <ac:spMk id="74" creationId="{4F9A0AAD-9897-1FA7-3DDA-50BAFC198169}"/>
          </ac:spMkLst>
        </pc:spChg>
        <pc:spChg chg="add mod ord">
          <ac:chgData name="Trapitzine, Sophie" userId="e8157502-acba-4184-88fc-21661da0d929" providerId="ADAL" clId="{FF4E2688-F758-4FF9-B573-4711633DB854}" dt="2024-10-31T13:53:25.600" v="771" actId="14100"/>
          <ac:spMkLst>
            <pc:docMk/>
            <pc:sldMk cId="2741911962" sldId="2134808886"/>
            <ac:spMk id="78" creationId="{1ADB3443-697A-6A42-008B-05965488B828}"/>
          </ac:spMkLst>
        </pc:spChg>
        <pc:picChg chg="add mod">
          <ac:chgData name="Trapitzine, Sophie" userId="e8157502-acba-4184-88fc-21661da0d929" providerId="ADAL" clId="{FF4E2688-F758-4FF9-B573-4711633DB854}" dt="2024-10-31T13:46:48.786" v="459" actId="1037"/>
          <ac:picMkLst>
            <pc:docMk/>
            <pc:sldMk cId="2741911962" sldId="2134808886"/>
            <ac:picMk id="16" creationId="{8198331E-1A34-1BEC-A6C9-E9ACD87AE54F}"/>
          </ac:picMkLst>
        </pc:picChg>
        <pc:picChg chg="add mod">
          <ac:chgData name="Trapitzine, Sophie" userId="e8157502-acba-4184-88fc-21661da0d929" providerId="ADAL" clId="{FF4E2688-F758-4FF9-B573-4711633DB854}" dt="2024-10-31T13:46:33.199" v="449" actId="1035"/>
          <ac:picMkLst>
            <pc:docMk/>
            <pc:sldMk cId="2741911962" sldId="2134808886"/>
            <ac:picMk id="18" creationId="{8FD9139C-DF7E-B48B-01C2-C39AB57BC183}"/>
          </ac:picMkLst>
        </pc:picChg>
        <pc:picChg chg="add mod">
          <ac:chgData name="Trapitzine, Sophie" userId="e8157502-acba-4184-88fc-21661da0d929" providerId="ADAL" clId="{FF4E2688-F758-4FF9-B573-4711633DB854}" dt="2024-10-31T13:46:48.786" v="459" actId="1037"/>
          <ac:picMkLst>
            <pc:docMk/>
            <pc:sldMk cId="2741911962" sldId="2134808886"/>
            <ac:picMk id="29" creationId="{22306CAD-2E98-F1A6-7A60-C8F0EF1553BA}"/>
          </ac:picMkLst>
        </pc:picChg>
        <pc:picChg chg="add mod">
          <ac:chgData name="Trapitzine, Sophie" userId="e8157502-acba-4184-88fc-21661da0d929" providerId="ADAL" clId="{FF4E2688-F758-4FF9-B573-4711633DB854}" dt="2024-10-31T13:46:33.199" v="449" actId="1035"/>
          <ac:picMkLst>
            <pc:docMk/>
            <pc:sldMk cId="2741911962" sldId="2134808886"/>
            <ac:picMk id="32" creationId="{7AC39FBE-CE12-73F6-3FB6-642C62343397}"/>
          </ac:picMkLst>
        </pc:picChg>
        <pc:picChg chg="add mod">
          <ac:chgData name="Trapitzine, Sophie" userId="e8157502-acba-4184-88fc-21661da0d929" providerId="ADAL" clId="{FF4E2688-F758-4FF9-B573-4711633DB854}" dt="2024-10-31T13:46:33.199" v="449" actId="1035"/>
          <ac:picMkLst>
            <pc:docMk/>
            <pc:sldMk cId="2741911962" sldId="2134808886"/>
            <ac:picMk id="34" creationId="{83688CE4-D387-666D-DFC1-3847FE2997DB}"/>
          </ac:picMkLst>
        </pc:picChg>
        <pc:picChg chg="del">
          <ac:chgData name="Trapitzine, Sophie" userId="e8157502-acba-4184-88fc-21661da0d929" providerId="ADAL" clId="{FF4E2688-F758-4FF9-B573-4711633DB854}" dt="2024-10-31T13:33:27.775" v="73" actId="478"/>
          <ac:picMkLst>
            <pc:docMk/>
            <pc:sldMk cId="2741911962" sldId="2134808886"/>
            <ac:picMk id="36" creationId="{936EDD74-AC5F-4244-8935-178E51CA0BA9}"/>
          </ac:picMkLst>
        </pc:picChg>
        <pc:picChg chg="add mod">
          <ac:chgData name="Trapitzine, Sophie" userId="e8157502-acba-4184-88fc-21661da0d929" providerId="ADAL" clId="{FF4E2688-F758-4FF9-B573-4711633DB854}" dt="2024-10-31T13:46:48.786" v="459" actId="1037"/>
          <ac:picMkLst>
            <pc:docMk/>
            <pc:sldMk cId="2741911962" sldId="2134808886"/>
            <ac:picMk id="45" creationId="{D52A21E8-87CA-59E6-BF55-AB56B8AB8770}"/>
          </ac:picMkLst>
        </pc:picChg>
        <pc:picChg chg="del">
          <ac:chgData name="Trapitzine, Sophie" userId="e8157502-acba-4184-88fc-21661da0d929" providerId="ADAL" clId="{FF4E2688-F758-4FF9-B573-4711633DB854}" dt="2024-10-31T13:46:30.013" v="441" actId="478"/>
          <ac:picMkLst>
            <pc:docMk/>
            <pc:sldMk cId="2741911962" sldId="2134808886"/>
            <ac:picMk id="60" creationId="{EDE1890E-64AF-4260-BB0F-6631D00125FE}"/>
          </ac:picMkLst>
        </pc:picChg>
        <pc:picChg chg="del">
          <ac:chgData name="Trapitzine, Sophie" userId="e8157502-acba-4184-88fc-21661da0d929" providerId="ADAL" clId="{FF4E2688-F758-4FF9-B573-4711633DB854}" dt="2024-10-31T13:46:30.013" v="441" actId="478"/>
          <ac:picMkLst>
            <pc:docMk/>
            <pc:sldMk cId="2741911962" sldId="2134808886"/>
            <ac:picMk id="62" creationId="{F48B59A2-53D3-48D9-ACD0-AC4CF0C8D22E}"/>
          </ac:picMkLst>
        </pc:picChg>
        <pc:picChg chg="del">
          <ac:chgData name="Trapitzine, Sophie" userId="e8157502-acba-4184-88fc-21661da0d929" providerId="ADAL" clId="{FF4E2688-F758-4FF9-B573-4711633DB854}" dt="2024-10-31T13:46:30.013" v="441" actId="478"/>
          <ac:picMkLst>
            <pc:docMk/>
            <pc:sldMk cId="2741911962" sldId="2134808886"/>
            <ac:picMk id="64" creationId="{14361D53-06C5-4CBF-9B9C-33D05CB60D96}"/>
          </ac:picMkLst>
        </pc:picChg>
        <pc:picChg chg="del">
          <ac:chgData name="Trapitzine, Sophie" userId="e8157502-acba-4184-88fc-21661da0d929" providerId="ADAL" clId="{FF4E2688-F758-4FF9-B573-4711633DB854}" dt="2024-10-31T13:46:30.013" v="441" actId="478"/>
          <ac:picMkLst>
            <pc:docMk/>
            <pc:sldMk cId="2741911962" sldId="2134808886"/>
            <ac:picMk id="66" creationId="{147DB3BB-E891-4457-BB85-AF9F6317B21A}"/>
          </ac:picMkLst>
        </pc:picChg>
        <pc:picChg chg="del">
          <ac:chgData name="Trapitzine, Sophie" userId="e8157502-acba-4184-88fc-21661da0d929" providerId="ADAL" clId="{FF4E2688-F758-4FF9-B573-4711633DB854}" dt="2024-10-31T13:46:30.013" v="441" actId="478"/>
          <ac:picMkLst>
            <pc:docMk/>
            <pc:sldMk cId="2741911962" sldId="2134808886"/>
            <ac:picMk id="68" creationId="{AF5CF5DF-33A2-454B-A428-10E99A15EEAC}"/>
          </ac:picMkLst>
        </pc:picChg>
        <pc:picChg chg="del">
          <ac:chgData name="Trapitzine, Sophie" userId="e8157502-acba-4184-88fc-21661da0d929" providerId="ADAL" clId="{FF4E2688-F758-4FF9-B573-4711633DB854}" dt="2024-10-31T13:46:30.013" v="441" actId="478"/>
          <ac:picMkLst>
            <pc:docMk/>
            <pc:sldMk cId="2741911962" sldId="2134808886"/>
            <ac:picMk id="70" creationId="{FCD21F75-BA6E-454B-98AE-69371EA7F33C}"/>
          </ac:picMkLst>
        </pc:picChg>
        <pc:picChg chg="del">
          <ac:chgData name="Trapitzine, Sophie" userId="e8157502-acba-4184-88fc-21661da0d929" providerId="ADAL" clId="{FF4E2688-F758-4FF9-B573-4711633DB854}" dt="2024-10-31T13:46:30.013" v="441" actId="478"/>
          <ac:picMkLst>
            <pc:docMk/>
            <pc:sldMk cId="2741911962" sldId="2134808886"/>
            <ac:picMk id="73" creationId="{BE222630-7214-4F26-BAFC-AA761B97447E}"/>
          </ac:picMkLst>
        </pc:picChg>
        <pc:picChg chg="add mod">
          <ac:chgData name="Trapitzine, Sophie" userId="e8157502-acba-4184-88fc-21661da0d929" providerId="ADAL" clId="{FF4E2688-F758-4FF9-B573-4711633DB854}" dt="2024-10-31T13:46:33.199" v="449" actId="1035"/>
          <ac:picMkLst>
            <pc:docMk/>
            <pc:sldMk cId="2741911962" sldId="2134808886"/>
            <ac:picMk id="75" creationId="{441FB3D3-8382-390D-6AC8-58346065F5D9}"/>
          </ac:picMkLst>
        </pc:picChg>
        <pc:cxnChg chg="del">
          <ac:chgData name="Trapitzine, Sophie" userId="e8157502-acba-4184-88fc-21661da0d929" providerId="ADAL" clId="{FF4E2688-F758-4FF9-B573-4711633DB854}" dt="2024-10-31T13:33:27.775" v="73" actId="478"/>
          <ac:cxnSpMkLst>
            <pc:docMk/>
            <pc:sldMk cId="2741911962" sldId="2134808886"/>
            <ac:cxnSpMk id="37" creationId="{BA614210-8449-467F-8B17-45031986AB76}"/>
          </ac:cxnSpMkLst>
        </pc:cxnChg>
      </pc:sldChg>
      <pc:sldChg chg="addSp delSp modSp mod modClrScheme chgLayout">
        <pc:chgData name="Trapitzine, Sophie" userId="e8157502-acba-4184-88fc-21661da0d929" providerId="ADAL" clId="{FF4E2688-F758-4FF9-B573-4711633DB854}" dt="2024-10-31T13:54:10.956" v="797"/>
        <pc:sldMkLst>
          <pc:docMk/>
          <pc:sldMk cId="3561864898" sldId="2134808887"/>
        </pc:sldMkLst>
        <pc:spChg chg="mod ord">
          <ac:chgData name="Trapitzine, Sophie" userId="e8157502-acba-4184-88fc-21661da0d929" providerId="ADAL" clId="{FF4E2688-F758-4FF9-B573-4711633DB854}" dt="2024-10-31T13:53:33.898" v="776" actId="700"/>
          <ac:spMkLst>
            <pc:docMk/>
            <pc:sldMk cId="3561864898" sldId="2134808887"/>
            <ac:spMk id="2" creationId="{0224F5FF-3FF9-4325-AC90-47384B2D193F}"/>
          </ac:spMkLst>
        </pc:spChg>
        <pc:spChg chg="mod">
          <ac:chgData name="Trapitzine, Sophie" userId="e8157502-acba-4184-88fc-21661da0d929" providerId="ADAL" clId="{FF4E2688-F758-4FF9-B573-4711633DB854}" dt="2024-10-31T13:45:05.658" v="382"/>
          <ac:spMkLst>
            <pc:docMk/>
            <pc:sldMk cId="3561864898" sldId="2134808887"/>
            <ac:spMk id="4" creationId="{1BF1114E-9E27-46D5-8307-8FEC968A7BF8}"/>
          </ac:spMkLst>
        </pc:spChg>
        <pc:spChg chg="add mod">
          <ac:chgData name="Trapitzine, Sophie" userId="e8157502-acba-4184-88fc-21661da0d929" providerId="ADAL" clId="{FF4E2688-F758-4FF9-B573-4711633DB854}" dt="2024-10-31T13:47:31.374" v="479"/>
          <ac:spMkLst>
            <pc:docMk/>
            <pc:sldMk cId="3561864898" sldId="2134808887"/>
            <ac:spMk id="18" creationId="{72317A19-ED81-D116-1EB9-06AE711B80C2}"/>
          </ac:spMkLst>
        </pc:spChg>
        <pc:spChg chg="mod">
          <ac:chgData name="Trapitzine, Sophie" userId="e8157502-acba-4184-88fc-21661da0d929" providerId="ADAL" clId="{FF4E2688-F758-4FF9-B573-4711633DB854}" dt="2024-10-31T13:45:09.427" v="383"/>
          <ac:spMkLst>
            <pc:docMk/>
            <pc:sldMk cId="3561864898" sldId="2134808887"/>
            <ac:spMk id="21" creationId="{73989174-9E5F-4FD5-BF37-AC7E1CAD9957}"/>
          </ac:spMkLst>
        </pc:spChg>
        <pc:spChg chg="add mod">
          <ac:chgData name="Trapitzine, Sophie" userId="e8157502-acba-4184-88fc-21661da0d929" providerId="ADAL" clId="{FF4E2688-F758-4FF9-B573-4711633DB854}" dt="2024-10-31T13:47:31.374" v="479"/>
          <ac:spMkLst>
            <pc:docMk/>
            <pc:sldMk cId="3561864898" sldId="2134808887"/>
            <ac:spMk id="29" creationId="{8AEDE149-6628-6107-646E-0368BC7C03C2}"/>
          </ac:spMkLst>
        </pc:spChg>
        <pc:spChg chg="add mod">
          <ac:chgData name="Trapitzine, Sophie" userId="e8157502-acba-4184-88fc-21661da0d929" providerId="ADAL" clId="{FF4E2688-F758-4FF9-B573-4711633DB854}" dt="2024-10-31T13:47:31.374" v="479"/>
          <ac:spMkLst>
            <pc:docMk/>
            <pc:sldMk cId="3561864898" sldId="2134808887"/>
            <ac:spMk id="32" creationId="{34BDFFF0-DA9B-ACC0-9436-4547B926F29C}"/>
          </ac:spMkLst>
        </pc:spChg>
        <pc:spChg chg="add mod">
          <ac:chgData name="Trapitzine, Sophie" userId="e8157502-acba-4184-88fc-21661da0d929" providerId="ADAL" clId="{FF4E2688-F758-4FF9-B573-4711633DB854}" dt="2024-10-31T13:47:31.374" v="479"/>
          <ac:spMkLst>
            <pc:docMk/>
            <pc:sldMk cId="3561864898" sldId="2134808887"/>
            <ac:spMk id="34" creationId="{3AE326A6-9F0F-CF81-EDFE-45136ABAB76C}"/>
          </ac:spMkLst>
        </pc:spChg>
        <pc:spChg chg="del">
          <ac:chgData name="Trapitzine, Sophie" userId="e8157502-acba-4184-88fc-21661da0d929" providerId="ADAL" clId="{FF4E2688-F758-4FF9-B573-4711633DB854}" dt="2024-10-31T13:33:35.513" v="75" actId="478"/>
          <ac:spMkLst>
            <pc:docMk/>
            <pc:sldMk cId="3561864898" sldId="2134808887"/>
            <ac:spMk id="41" creationId="{D97BF9D9-E724-40F0-A7F7-661D90544F52}"/>
          </ac:spMkLst>
        </pc:spChg>
        <pc:spChg chg="add mod">
          <ac:chgData name="Trapitzine, Sophie" userId="e8157502-acba-4184-88fc-21661da0d929" providerId="ADAL" clId="{FF4E2688-F758-4FF9-B573-4711633DB854}" dt="2024-10-31T13:47:31.374" v="479"/>
          <ac:spMkLst>
            <pc:docMk/>
            <pc:sldMk cId="3561864898" sldId="2134808887"/>
            <ac:spMk id="45" creationId="{B6DA818A-CF3B-7973-BFCA-915BA53CC71B}"/>
          </ac:spMkLst>
        </pc:spChg>
        <pc:spChg chg="mod">
          <ac:chgData name="Trapitzine, Sophie" userId="e8157502-acba-4184-88fc-21661da0d929" providerId="ADAL" clId="{FF4E2688-F758-4FF9-B573-4711633DB854}" dt="2024-10-31T13:45:05.658" v="382"/>
          <ac:spMkLst>
            <pc:docMk/>
            <pc:sldMk cId="3561864898" sldId="2134808887"/>
            <ac:spMk id="54" creationId="{D533D991-9C20-43AA-A24E-7295767F4A30}"/>
          </ac:spMkLst>
        </pc:spChg>
        <pc:spChg chg="del mod">
          <ac:chgData name="Trapitzine, Sophie" userId="e8157502-acba-4184-88fc-21661da0d929" providerId="ADAL" clId="{FF4E2688-F758-4FF9-B573-4711633DB854}" dt="2024-10-31T13:54:10.956" v="797"/>
          <ac:spMkLst>
            <pc:docMk/>
            <pc:sldMk cId="3561864898" sldId="2134808887"/>
            <ac:spMk id="56" creationId="{3F6F85E0-49E5-406B-BBD1-BB5D44C0C8EF}"/>
          </ac:spMkLst>
        </pc:spChg>
        <pc:spChg chg="del">
          <ac:chgData name="Trapitzine, Sophie" userId="e8157502-acba-4184-88fc-21661da0d929" providerId="ADAL" clId="{FF4E2688-F758-4FF9-B573-4711633DB854}" dt="2024-10-31T13:47:29.214" v="477" actId="478"/>
          <ac:spMkLst>
            <pc:docMk/>
            <pc:sldMk cId="3561864898" sldId="2134808887"/>
            <ac:spMk id="60" creationId="{0CBC582E-6E08-4BBC-B707-039ABA64F5F0}"/>
          </ac:spMkLst>
        </pc:spChg>
        <pc:spChg chg="del">
          <ac:chgData name="Trapitzine, Sophie" userId="e8157502-acba-4184-88fc-21661da0d929" providerId="ADAL" clId="{FF4E2688-F758-4FF9-B573-4711633DB854}" dt="2024-10-31T13:47:29.214" v="477" actId="478"/>
          <ac:spMkLst>
            <pc:docMk/>
            <pc:sldMk cId="3561864898" sldId="2134808887"/>
            <ac:spMk id="62" creationId="{F3F7BA54-F698-4464-8DCD-74EA48C663D0}"/>
          </ac:spMkLst>
        </pc:spChg>
        <pc:spChg chg="del mod">
          <ac:chgData name="Trapitzine, Sophie" userId="e8157502-acba-4184-88fc-21661da0d929" providerId="ADAL" clId="{FF4E2688-F758-4FF9-B573-4711633DB854}" dt="2024-10-31T13:47:29.214" v="477" actId="478"/>
          <ac:spMkLst>
            <pc:docMk/>
            <pc:sldMk cId="3561864898" sldId="2134808887"/>
            <ac:spMk id="64" creationId="{E17C43C2-FA4A-42A2-933A-10E24A772587}"/>
          </ac:spMkLst>
        </pc:spChg>
        <pc:spChg chg="del mod">
          <ac:chgData name="Trapitzine, Sophie" userId="e8157502-acba-4184-88fc-21661da0d929" providerId="ADAL" clId="{FF4E2688-F758-4FF9-B573-4711633DB854}" dt="2024-10-31T13:47:29.214" v="477" actId="478"/>
          <ac:spMkLst>
            <pc:docMk/>
            <pc:sldMk cId="3561864898" sldId="2134808887"/>
            <ac:spMk id="66" creationId="{2AE01E09-183D-4CAA-8CA1-9E20763FF959}"/>
          </ac:spMkLst>
        </pc:spChg>
        <pc:spChg chg="del mod">
          <ac:chgData name="Trapitzine, Sophie" userId="e8157502-acba-4184-88fc-21661da0d929" providerId="ADAL" clId="{FF4E2688-F758-4FF9-B573-4711633DB854}" dt="2024-10-31T13:47:29.214" v="477" actId="478"/>
          <ac:spMkLst>
            <pc:docMk/>
            <pc:sldMk cId="3561864898" sldId="2134808887"/>
            <ac:spMk id="68" creationId="{5262F8C8-906A-46CE-8159-70740A13EAD1}"/>
          </ac:spMkLst>
        </pc:spChg>
        <pc:spChg chg="del mod">
          <ac:chgData name="Trapitzine, Sophie" userId="e8157502-acba-4184-88fc-21661da0d929" providerId="ADAL" clId="{FF4E2688-F758-4FF9-B573-4711633DB854}" dt="2024-10-31T13:47:29.214" v="477" actId="478"/>
          <ac:spMkLst>
            <pc:docMk/>
            <pc:sldMk cId="3561864898" sldId="2134808887"/>
            <ac:spMk id="70" creationId="{919386AA-B7A7-4E27-8C98-C703263C96EE}"/>
          </ac:spMkLst>
        </pc:spChg>
        <pc:spChg chg="del">
          <ac:chgData name="Trapitzine, Sophie" userId="e8157502-acba-4184-88fc-21661da0d929" providerId="ADAL" clId="{FF4E2688-F758-4FF9-B573-4711633DB854}" dt="2024-10-31T13:47:30.316" v="478" actId="478"/>
          <ac:spMkLst>
            <pc:docMk/>
            <pc:sldMk cId="3561864898" sldId="2134808887"/>
            <ac:spMk id="71" creationId="{E385E5EE-00C4-4D30-9991-3A42089DF42C}"/>
          </ac:spMkLst>
        </pc:spChg>
        <pc:spChg chg="add mod">
          <ac:chgData name="Trapitzine, Sophie" userId="e8157502-acba-4184-88fc-21661da0d929" providerId="ADAL" clId="{FF4E2688-F758-4FF9-B573-4711633DB854}" dt="2024-10-31T13:47:31.374" v="479"/>
          <ac:spMkLst>
            <pc:docMk/>
            <pc:sldMk cId="3561864898" sldId="2134808887"/>
            <ac:spMk id="73" creationId="{C9140D44-315A-4D5D-36DA-C80265345330}"/>
          </ac:spMkLst>
        </pc:spChg>
        <pc:spChg chg="add mod">
          <ac:chgData name="Trapitzine, Sophie" userId="e8157502-acba-4184-88fc-21661da0d929" providerId="ADAL" clId="{FF4E2688-F758-4FF9-B573-4711633DB854}" dt="2024-10-31T13:47:31.374" v="479"/>
          <ac:spMkLst>
            <pc:docMk/>
            <pc:sldMk cId="3561864898" sldId="2134808887"/>
            <ac:spMk id="74" creationId="{B1FA8C76-9B0E-3BCD-48B4-CE20A5FD236D}"/>
          </ac:spMkLst>
        </pc:spChg>
        <pc:spChg chg="add mod ord">
          <ac:chgData name="Trapitzine, Sophie" userId="e8157502-acba-4184-88fc-21661da0d929" providerId="ADAL" clId="{FF4E2688-F758-4FF9-B573-4711633DB854}" dt="2024-10-31T13:54:10.669" v="795" actId="14100"/>
          <ac:spMkLst>
            <pc:docMk/>
            <pc:sldMk cId="3561864898" sldId="2134808887"/>
            <ac:spMk id="82" creationId="{48303958-A752-5543-5F87-1B36D129333A}"/>
          </ac:spMkLst>
        </pc:spChg>
        <pc:picChg chg="add mod">
          <ac:chgData name="Trapitzine, Sophie" userId="e8157502-acba-4184-88fc-21661da0d929" providerId="ADAL" clId="{FF4E2688-F758-4FF9-B573-4711633DB854}" dt="2024-10-31T13:47:31.374" v="479"/>
          <ac:picMkLst>
            <pc:docMk/>
            <pc:sldMk cId="3561864898" sldId="2134808887"/>
            <ac:picMk id="17" creationId="{DF567BE7-209A-2020-78C1-B9AE2C731508}"/>
          </ac:picMkLst>
        </pc:picChg>
        <pc:picChg chg="add mod">
          <ac:chgData name="Trapitzine, Sophie" userId="e8157502-acba-4184-88fc-21661da0d929" providerId="ADAL" clId="{FF4E2688-F758-4FF9-B573-4711633DB854}" dt="2024-10-31T13:47:31.374" v="479"/>
          <ac:picMkLst>
            <pc:docMk/>
            <pc:sldMk cId="3561864898" sldId="2134808887"/>
            <ac:picMk id="28" creationId="{975A05C0-7C7D-5B29-1FAB-3BFED3A9DCCA}"/>
          </ac:picMkLst>
        </pc:picChg>
        <pc:picChg chg="add mod">
          <ac:chgData name="Trapitzine, Sophie" userId="e8157502-acba-4184-88fc-21661da0d929" providerId="ADAL" clId="{FF4E2688-F758-4FF9-B573-4711633DB854}" dt="2024-10-31T13:47:31.374" v="479"/>
          <ac:picMkLst>
            <pc:docMk/>
            <pc:sldMk cId="3561864898" sldId="2134808887"/>
            <ac:picMk id="31" creationId="{FA47D783-A52C-5978-EEEE-4019F552D6DE}"/>
          </ac:picMkLst>
        </pc:picChg>
        <pc:picChg chg="add mod">
          <ac:chgData name="Trapitzine, Sophie" userId="e8157502-acba-4184-88fc-21661da0d929" providerId="ADAL" clId="{FF4E2688-F758-4FF9-B573-4711633DB854}" dt="2024-10-31T13:47:31.374" v="479"/>
          <ac:picMkLst>
            <pc:docMk/>
            <pc:sldMk cId="3561864898" sldId="2134808887"/>
            <ac:picMk id="33" creationId="{A66F0A33-BBEF-37C6-CA48-1E3163E2307A}"/>
          </ac:picMkLst>
        </pc:picChg>
        <pc:picChg chg="add mod">
          <ac:chgData name="Trapitzine, Sophie" userId="e8157502-acba-4184-88fc-21661da0d929" providerId="ADAL" clId="{FF4E2688-F758-4FF9-B573-4711633DB854}" dt="2024-10-31T13:47:31.374" v="479"/>
          <ac:picMkLst>
            <pc:docMk/>
            <pc:sldMk cId="3561864898" sldId="2134808887"/>
            <ac:picMk id="35" creationId="{776A6884-8AE9-6DE9-9B31-6A750BEEA302}"/>
          </ac:picMkLst>
        </pc:picChg>
        <pc:picChg chg="del">
          <ac:chgData name="Trapitzine, Sophie" userId="e8157502-acba-4184-88fc-21661da0d929" providerId="ADAL" clId="{FF4E2688-F758-4FF9-B573-4711633DB854}" dt="2024-10-31T13:33:35.513" v="75" actId="478"/>
          <ac:picMkLst>
            <pc:docMk/>
            <pc:sldMk cId="3561864898" sldId="2134808887"/>
            <ac:picMk id="36" creationId="{936EDD74-AC5F-4244-8935-178E51CA0BA9}"/>
          </ac:picMkLst>
        </pc:picChg>
        <pc:picChg chg="add mod">
          <ac:chgData name="Trapitzine, Sophie" userId="e8157502-acba-4184-88fc-21661da0d929" providerId="ADAL" clId="{FF4E2688-F758-4FF9-B573-4711633DB854}" dt="2024-10-31T13:47:31.374" v="479"/>
          <ac:picMkLst>
            <pc:docMk/>
            <pc:sldMk cId="3561864898" sldId="2134808887"/>
            <ac:picMk id="46" creationId="{107B6552-9884-838D-7B32-94957D763D86}"/>
          </ac:picMkLst>
        </pc:picChg>
        <pc:picChg chg="del">
          <ac:chgData name="Trapitzine, Sophie" userId="e8157502-acba-4184-88fc-21661da0d929" providerId="ADAL" clId="{FF4E2688-F758-4FF9-B573-4711633DB854}" dt="2024-10-31T13:47:29.214" v="477" actId="478"/>
          <ac:picMkLst>
            <pc:docMk/>
            <pc:sldMk cId="3561864898" sldId="2134808887"/>
            <ac:picMk id="59" creationId="{0773534B-AC12-404B-963F-4050A610E90E}"/>
          </ac:picMkLst>
        </pc:picChg>
        <pc:picChg chg="del">
          <ac:chgData name="Trapitzine, Sophie" userId="e8157502-acba-4184-88fc-21661da0d929" providerId="ADAL" clId="{FF4E2688-F758-4FF9-B573-4711633DB854}" dt="2024-10-31T13:47:29.214" v="477" actId="478"/>
          <ac:picMkLst>
            <pc:docMk/>
            <pc:sldMk cId="3561864898" sldId="2134808887"/>
            <ac:picMk id="61" creationId="{A619509B-DFBF-4A79-A41F-C3370D1F305F}"/>
          </ac:picMkLst>
        </pc:picChg>
        <pc:picChg chg="del">
          <ac:chgData name="Trapitzine, Sophie" userId="e8157502-acba-4184-88fc-21661da0d929" providerId="ADAL" clId="{FF4E2688-F758-4FF9-B573-4711633DB854}" dt="2024-10-31T13:47:29.214" v="477" actId="478"/>
          <ac:picMkLst>
            <pc:docMk/>
            <pc:sldMk cId="3561864898" sldId="2134808887"/>
            <ac:picMk id="63" creationId="{E70B5753-7403-4417-8A09-56468C01D757}"/>
          </ac:picMkLst>
        </pc:picChg>
        <pc:picChg chg="del">
          <ac:chgData name="Trapitzine, Sophie" userId="e8157502-acba-4184-88fc-21661da0d929" providerId="ADAL" clId="{FF4E2688-F758-4FF9-B573-4711633DB854}" dt="2024-10-31T13:47:29.214" v="477" actId="478"/>
          <ac:picMkLst>
            <pc:docMk/>
            <pc:sldMk cId="3561864898" sldId="2134808887"/>
            <ac:picMk id="65" creationId="{9E7AA79E-EEC7-40C8-85CA-ED061369EE2E}"/>
          </ac:picMkLst>
        </pc:picChg>
        <pc:picChg chg="del">
          <ac:chgData name="Trapitzine, Sophie" userId="e8157502-acba-4184-88fc-21661da0d929" providerId="ADAL" clId="{FF4E2688-F758-4FF9-B573-4711633DB854}" dt="2024-10-31T13:47:29.214" v="477" actId="478"/>
          <ac:picMkLst>
            <pc:docMk/>
            <pc:sldMk cId="3561864898" sldId="2134808887"/>
            <ac:picMk id="67" creationId="{26455D84-D6EF-4085-BFAF-D95F189879DF}"/>
          </ac:picMkLst>
        </pc:picChg>
        <pc:picChg chg="del">
          <ac:chgData name="Trapitzine, Sophie" userId="e8157502-acba-4184-88fc-21661da0d929" providerId="ADAL" clId="{FF4E2688-F758-4FF9-B573-4711633DB854}" dt="2024-10-31T13:47:29.214" v="477" actId="478"/>
          <ac:picMkLst>
            <pc:docMk/>
            <pc:sldMk cId="3561864898" sldId="2134808887"/>
            <ac:picMk id="69" creationId="{C37D29E1-AFEE-415A-81D3-221F4767BC97}"/>
          </ac:picMkLst>
        </pc:picChg>
        <pc:picChg chg="del">
          <ac:chgData name="Trapitzine, Sophie" userId="e8157502-acba-4184-88fc-21661da0d929" providerId="ADAL" clId="{FF4E2688-F758-4FF9-B573-4711633DB854}" dt="2024-10-31T13:47:29.214" v="477" actId="478"/>
          <ac:picMkLst>
            <pc:docMk/>
            <pc:sldMk cId="3561864898" sldId="2134808887"/>
            <ac:picMk id="72" creationId="{74EA8323-4E1E-4DE3-ACF8-BB04552E653D}"/>
          </ac:picMkLst>
        </pc:picChg>
        <pc:picChg chg="add mod">
          <ac:chgData name="Trapitzine, Sophie" userId="e8157502-acba-4184-88fc-21661da0d929" providerId="ADAL" clId="{FF4E2688-F758-4FF9-B573-4711633DB854}" dt="2024-10-31T13:47:31.374" v="479"/>
          <ac:picMkLst>
            <pc:docMk/>
            <pc:sldMk cId="3561864898" sldId="2134808887"/>
            <ac:picMk id="77" creationId="{EDE3ABC6-ED3A-0695-952A-3178714E5DF1}"/>
          </ac:picMkLst>
        </pc:picChg>
        <pc:cxnChg chg="del">
          <ac:chgData name="Trapitzine, Sophie" userId="e8157502-acba-4184-88fc-21661da0d929" providerId="ADAL" clId="{FF4E2688-F758-4FF9-B573-4711633DB854}" dt="2024-10-31T13:33:35.513" v="75" actId="478"/>
          <ac:cxnSpMkLst>
            <pc:docMk/>
            <pc:sldMk cId="3561864898" sldId="2134808887"/>
            <ac:cxnSpMk id="37" creationId="{BA614210-8449-467F-8B17-45031986AB76}"/>
          </ac:cxnSpMkLst>
        </pc:cxnChg>
      </pc:sldChg>
      <pc:sldChg chg="addSp delSp modSp mod modClrScheme chgLayout">
        <pc:chgData name="Trapitzine, Sophie" userId="e8157502-acba-4184-88fc-21661da0d929" providerId="ADAL" clId="{FF4E2688-F758-4FF9-B573-4711633DB854}" dt="2024-10-31T13:54:49.200" v="814"/>
        <pc:sldMkLst>
          <pc:docMk/>
          <pc:sldMk cId="3915156844" sldId="2134808888"/>
        </pc:sldMkLst>
        <pc:spChg chg="mod ord">
          <ac:chgData name="Trapitzine, Sophie" userId="e8157502-acba-4184-88fc-21661da0d929" providerId="ADAL" clId="{FF4E2688-F758-4FF9-B573-4711633DB854}" dt="2024-10-31T13:53:36.432" v="777" actId="700"/>
          <ac:spMkLst>
            <pc:docMk/>
            <pc:sldMk cId="3915156844" sldId="2134808888"/>
            <ac:spMk id="2" creationId="{0224F5FF-3FF9-4325-AC90-47384B2D193F}"/>
          </ac:spMkLst>
        </pc:spChg>
        <pc:spChg chg="mod">
          <ac:chgData name="Trapitzine, Sophie" userId="e8157502-acba-4184-88fc-21661da0d929" providerId="ADAL" clId="{FF4E2688-F758-4FF9-B573-4711633DB854}" dt="2024-10-31T13:45:05.658" v="382"/>
          <ac:spMkLst>
            <pc:docMk/>
            <pc:sldMk cId="3915156844" sldId="2134808888"/>
            <ac:spMk id="4" creationId="{1BF1114E-9E27-46D5-8307-8FEC968A7BF8}"/>
          </ac:spMkLst>
        </pc:spChg>
        <pc:spChg chg="mod">
          <ac:chgData name="Trapitzine, Sophie" userId="e8157502-acba-4184-88fc-21661da0d929" providerId="ADAL" clId="{FF4E2688-F758-4FF9-B573-4711633DB854}" dt="2024-10-31T13:45:05.658" v="382"/>
          <ac:spMkLst>
            <pc:docMk/>
            <pc:sldMk cId="3915156844" sldId="2134808888"/>
            <ac:spMk id="17" creationId="{C92BE8A7-901A-4ECE-B588-928736082D90}"/>
          </ac:spMkLst>
        </pc:spChg>
        <pc:spChg chg="mod">
          <ac:chgData name="Trapitzine, Sophie" userId="e8157502-acba-4184-88fc-21661da0d929" providerId="ADAL" clId="{FF4E2688-F758-4FF9-B573-4711633DB854}" dt="2024-10-31T13:45:09.427" v="383"/>
          <ac:spMkLst>
            <pc:docMk/>
            <pc:sldMk cId="3915156844" sldId="2134808888"/>
            <ac:spMk id="21" creationId="{73989174-9E5F-4FD5-BF37-AC7E1CAD9957}"/>
          </ac:spMkLst>
        </pc:spChg>
        <pc:spChg chg="add mod">
          <ac:chgData name="Trapitzine, Sophie" userId="e8157502-acba-4184-88fc-21661da0d929" providerId="ADAL" clId="{FF4E2688-F758-4FF9-B573-4711633DB854}" dt="2024-10-31T13:47:35.418" v="481"/>
          <ac:spMkLst>
            <pc:docMk/>
            <pc:sldMk cId="3915156844" sldId="2134808888"/>
            <ac:spMk id="28" creationId="{4FD940AC-46A1-CA00-859D-975B812D174C}"/>
          </ac:spMkLst>
        </pc:spChg>
        <pc:spChg chg="add mod">
          <ac:chgData name="Trapitzine, Sophie" userId="e8157502-acba-4184-88fc-21661da0d929" providerId="ADAL" clId="{FF4E2688-F758-4FF9-B573-4711633DB854}" dt="2024-10-31T13:47:35.418" v="481"/>
          <ac:spMkLst>
            <pc:docMk/>
            <pc:sldMk cId="3915156844" sldId="2134808888"/>
            <ac:spMk id="31" creationId="{2466B51A-A36C-10BE-B5B2-BB7DC29BB3DE}"/>
          </ac:spMkLst>
        </pc:spChg>
        <pc:spChg chg="add mod">
          <ac:chgData name="Trapitzine, Sophie" userId="e8157502-acba-4184-88fc-21661da0d929" providerId="ADAL" clId="{FF4E2688-F758-4FF9-B573-4711633DB854}" dt="2024-10-31T13:47:35.418" v="481"/>
          <ac:spMkLst>
            <pc:docMk/>
            <pc:sldMk cId="3915156844" sldId="2134808888"/>
            <ac:spMk id="33" creationId="{A987AA9F-1195-DECB-D228-D2E16912C7F4}"/>
          </ac:spMkLst>
        </pc:spChg>
        <pc:spChg chg="add mod">
          <ac:chgData name="Trapitzine, Sophie" userId="e8157502-acba-4184-88fc-21661da0d929" providerId="ADAL" clId="{FF4E2688-F758-4FF9-B573-4711633DB854}" dt="2024-10-31T13:47:35.418" v="481"/>
          <ac:spMkLst>
            <pc:docMk/>
            <pc:sldMk cId="3915156844" sldId="2134808888"/>
            <ac:spMk id="35" creationId="{FC795138-FC80-E22D-74F4-B12956C340C7}"/>
          </ac:spMkLst>
        </pc:spChg>
        <pc:spChg chg="del">
          <ac:chgData name="Trapitzine, Sophie" userId="e8157502-acba-4184-88fc-21661da0d929" providerId="ADAL" clId="{FF4E2688-F758-4FF9-B573-4711633DB854}" dt="2024-10-31T13:33:38.015" v="76" actId="478"/>
          <ac:spMkLst>
            <pc:docMk/>
            <pc:sldMk cId="3915156844" sldId="2134808888"/>
            <ac:spMk id="41" creationId="{D97BF9D9-E724-40F0-A7F7-661D90544F52}"/>
          </ac:spMkLst>
        </pc:spChg>
        <pc:spChg chg="add mod">
          <ac:chgData name="Trapitzine, Sophie" userId="e8157502-acba-4184-88fc-21661da0d929" providerId="ADAL" clId="{FF4E2688-F758-4FF9-B573-4711633DB854}" dt="2024-10-31T13:47:35.418" v="481"/>
          <ac:spMkLst>
            <pc:docMk/>
            <pc:sldMk cId="3915156844" sldId="2134808888"/>
            <ac:spMk id="46" creationId="{9EAB37C6-26E2-31EF-7FB8-EA265C951A9D}"/>
          </ac:spMkLst>
        </pc:spChg>
        <pc:spChg chg="add mod">
          <ac:chgData name="Trapitzine, Sophie" userId="e8157502-acba-4184-88fc-21661da0d929" providerId="ADAL" clId="{FF4E2688-F758-4FF9-B573-4711633DB854}" dt="2024-10-31T13:47:35.418" v="481"/>
          <ac:spMkLst>
            <pc:docMk/>
            <pc:sldMk cId="3915156844" sldId="2134808888"/>
            <ac:spMk id="48" creationId="{A7830195-40CA-BE0E-4D95-7B4AB277FDF4}"/>
          </ac:spMkLst>
        </pc:spChg>
        <pc:spChg chg="del">
          <ac:chgData name="Trapitzine, Sophie" userId="e8157502-acba-4184-88fc-21661da0d929" providerId="ADAL" clId="{FF4E2688-F758-4FF9-B573-4711633DB854}" dt="2024-10-31T13:47:33.735" v="480" actId="478"/>
          <ac:spMkLst>
            <pc:docMk/>
            <pc:sldMk cId="3915156844" sldId="2134808888"/>
            <ac:spMk id="56" creationId="{A3F5E157-D2BD-4984-990B-9A6E3AFEF84F}"/>
          </ac:spMkLst>
        </pc:spChg>
        <pc:spChg chg="mod">
          <ac:chgData name="Trapitzine, Sophie" userId="e8157502-acba-4184-88fc-21661da0d929" providerId="ADAL" clId="{FF4E2688-F758-4FF9-B573-4711633DB854}" dt="2024-10-31T13:47:37.611" v="482" actId="404"/>
          <ac:spMkLst>
            <pc:docMk/>
            <pc:sldMk cId="3915156844" sldId="2134808888"/>
            <ac:spMk id="61" creationId="{900AE2B4-4155-4E9D-8DD6-EE59472AF173}"/>
          </ac:spMkLst>
        </pc:spChg>
        <pc:spChg chg="mod">
          <ac:chgData name="Trapitzine, Sophie" userId="e8157502-acba-4184-88fc-21661da0d929" providerId="ADAL" clId="{FF4E2688-F758-4FF9-B573-4711633DB854}" dt="2024-10-31T13:45:05.658" v="382"/>
          <ac:spMkLst>
            <pc:docMk/>
            <pc:sldMk cId="3915156844" sldId="2134808888"/>
            <ac:spMk id="62" creationId="{EE24C0EE-E7FC-4572-9061-06EE73A6DF78}"/>
          </ac:spMkLst>
        </pc:spChg>
        <pc:spChg chg="del mod">
          <ac:chgData name="Trapitzine, Sophie" userId="e8157502-acba-4184-88fc-21661da0d929" providerId="ADAL" clId="{FF4E2688-F758-4FF9-B573-4711633DB854}" dt="2024-10-31T13:54:49.200" v="814"/>
          <ac:spMkLst>
            <pc:docMk/>
            <pc:sldMk cId="3915156844" sldId="2134808888"/>
            <ac:spMk id="64" creationId="{906C66F1-AE3C-42FA-AD88-FAC0857FABE6}"/>
          </ac:spMkLst>
        </pc:spChg>
        <pc:spChg chg="del">
          <ac:chgData name="Trapitzine, Sophie" userId="e8157502-acba-4184-88fc-21661da0d929" providerId="ADAL" clId="{FF4E2688-F758-4FF9-B573-4711633DB854}" dt="2024-10-31T13:47:33.735" v="480" actId="478"/>
          <ac:spMkLst>
            <pc:docMk/>
            <pc:sldMk cId="3915156844" sldId="2134808888"/>
            <ac:spMk id="65" creationId="{243F7DD9-B362-42F6-8165-01191A53C393}"/>
          </ac:spMkLst>
        </pc:spChg>
        <pc:spChg chg="del mod">
          <ac:chgData name="Trapitzine, Sophie" userId="e8157502-acba-4184-88fc-21661da0d929" providerId="ADAL" clId="{FF4E2688-F758-4FF9-B573-4711633DB854}" dt="2024-10-31T13:47:33.735" v="480" actId="478"/>
          <ac:spMkLst>
            <pc:docMk/>
            <pc:sldMk cId="3915156844" sldId="2134808888"/>
            <ac:spMk id="67" creationId="{6690224D-2747-476C-BDD1-9462672FE73F}"/>
          </ac:spMkLst>
        </pc:spChg>
        <pc:spChg chg="del mod">
          <ac:chgData name="Trapitzine, Sophie" userId="e8157502-acba-4184-88fc-21661da0d929" providerId="ADAL" clId="{FF4E2688-F758-4FF9-B573-4711633DB854}" dt="2024-10-31T13:47:33.735" v="480" actId="478"/>
          <ac:spMkLst>
            <pc:docMk/>
            <pc:sldMk cId="3915156844" sldId="2134808888"/>
            <ac:spMk id="69" creationId="{FA2BAE56-EC99-447C-B0C2-1BC260A62618}"/>
          </ac:spMkLst>
        </pc:spChg>
        <pc:spChg chg="del mod">
          <ac:chgData name="Trapitzine, Sophie" userId="e8157502-acba-4184-88fc-21661da0d929" providerId="ADAL" clId="{FF4E2688-F758-4FF9-B573-4711633DB854}" dt="2024-10-31T13:47:33.735" v="480" actId="478"/>
          <ac:spMkLst>
            <pc:docMk/>
            <pc:sldMk cId="3915156844" sldId="2134808888"/>
            <ac:spMk id="71" creationId="{CD3EF030-5ED3-470A-AA08-3E00B671EDBD}"/>
          </ac:spMkLst>
        </pc:spChg>
        <pc:spChg chg="del mod">
          <ac:chgData name="Trapitzine, Sophie" userId="e8157502-acba-4184-88fc-21661da0d929" providerId="ADAL" clId="{FF4E2688-F758-4FF9-B573-4711633DB854}" dt="2024-10-31T13:47:33.735" v="480" actId="478"/>
          <ac:spMkLst>
            <pc:docMk/>
            <pc:sldMk cId="3915156844" sldId="2134808888"/>
            <ac:spMk id="73" creationId="{ED687087-2351-4648-8457-61B087E96E8A}"/>
          </ac:spMkLst>
        </pc:spChg>
        <pc:spChg chg="del">
          <ac:chgData name="Trapitzine, Sophie" userId="e8157502-acba-4184-88fc-21661da0d929" providerId="ADAL" clId="{FF4E2688-F758-4FF9-B573-4711633DB854}" dt="2024-10-31T13:47:33.735" v="480" actId="478"/>
          <ac:spMkLst>
            <pc:docMk/>
            <pc:sldMk cId="3915156844" sldId="2134808888"/>
            <ac:spMk id="74" creationId="{B6C768CF-E3A6-4C3F-A73A-C33D24CD4D63}"/>
          </ac:spMkLst>
        </pc:spChg>
        <pc:spChg chg="add mod">
          <ac:chgData name="Trapitzine, Sophie" userId="e8157502-acba-4184-88fc-21661da0d929" providerId="ADAL" clId="{FF4E2688-F758-4FF9-B573-4711633DB854}" dt="2024-10-31T13:47:35.418" v="481"/>
          <ac:spMkLst>
            <pc:docMk/>
            <pc:sldMk cId="3915156844" sldId="2134808888"/>
            <ac:spMk id="85" creationId="{C09AF08C-3326-9CC9-15C7-64A137552A81}"/>
          </ac:spMkLst>
        </pc:spChg>
        <pc:spChg chg="add mod ord">
          <ac:chgData name="Trapitzine, Sophie" userId="e8157502-acba-4184-88fc-21661da0d929" providerId="ADAL" clId="{FF4E2688-F758-4FF9-B573-4711633DB854}" dt="2024-10-31T13:54:48.975" v="812" actId="14100"/>
          <ac:spMkLst>
            <pc:docMk/>
            <pc:sldMk cId="3915156844" sldId="2134808888"/>
            <ac:spMk id="87" creationId="{B40D27D4-EFA7-9668-4EAB-D17558DFD4B0}"/>
          </ac:spMkLst>
        </pc:spChg>
        <pc:picChg chg="add mod">
          <ac:chgData name="Trapitzine, Sophie" userId="e8157502-acba-4184-88fc-21661da0d929" providerId="ADAL" clId="{FF4E2688-F758-4FF9-B573-4711633DB854}" dt="2024-10-31T13:47:35.418" v="481"/>
          <ac:picMkLst>
            <pc:docMk/>
            <pc:sldMk cId="3915156844" sldId="2134808888"/>
            <ac:picMk id="18" creationId="{30682E89-BDD9-D64B-7D71-03D1DE15C513}"/>
          </ac:picMkLst>
        </pc:picChg>
        <pc:picChg chg="add mod">
          <ac:chgData name="Trapitzine, Sophie" userId="e8157502-acba-4184-88fc-21661da0d929" providerId="ADAL" clId="{FF4E2688-F758-4FF9-B573-4711633DB854}" dt="2024-10-31T13:47:35.418" v="481"/>
          <ac:picMkLst>
            <pc:docMk/>
            <pc:sldMk cId="3915156844" sldId="2134808888"/>
            <ac:picMk id="29" creationId="{50C36E1D-DC42-4A12-FB7F-949DD790AC55}"/>
          </ac:picMkLst>
        </pc:picChg>
        <pc:picChg chg="add mod">
          <ac:chgData name="Trapitzine, Sophie" userId="e8157502-acba-4184-88fc-21661da0d929" providerId="ADAL" clId="{FF4E2688-F758-4FF9-B573-4711633DB854}" dt="2024-10-31T13:47:35.418" v="481"/>
          <ac:picMkLst>
            <pc:docMk/>
            <pc:sldMk cId="3915156844" sldId="2134808888"/>
            <ac:picMk id="32" creationId="{3AA1169B-7929-52B0-122D-F1515FB43497}"/>
          </ac:picMkLst>
        </pc:picChg>
        <pc:picChg chg="add mod">
          <ac:chgData name="Trapitzine, Sophie" userId="e8157502-acba-4184-88fc-21661da0d929" providerId="ADAL" clId="{FF4E2688-F758-4FF9-B573-4711633DB854}" dt="2024-10-31T13:47:35.418" v="481"/>
          <ac:picMkLst>
            <pc:docMk/>
            <pc:sldMk cId="3915156844" sldId="2134808888"/>
            <ac:picMk id="34" creationId="{B6471778-C7F6-85F8-AD9D-81B0EB99BAF0}"/>
          </ac:picMkLst>
        </pc:picChg>
        <pc:picChg chg="del">
          <ac:chgData name="Trapitzine, Sophie" userId="e8157502-acba-4184-88fc-21661da0d929" providerId="ADAL" clId="{FF4E2688-F758-4FF9-B573-4711633DB854}" dt="2024-10-31T13:33:38.015" v="76" actId="478"/>
          <ac:picMkLst>
            <pc:docMk/>
            <pc:sldMk cId="3915156844" sldId="2134808888"/>
            <ac:picMk id="36" creationId="{936EDD74-AC5F-4244-8935-178E51CA0BA9}"/>
          </ac:picMkLst>
        </pc:picChg>
        <pc:picChg chg="add mod">
          <ac:chgData name="Trapitzine, Sophie" userId="e8157502-acba-4184-88fc-21661da0d929" providerId="ADAL" clId="{FF4E2688-F758-4FF9-B573-4711633DB854}" dt="2024-10-31T13:47:35.418" v="481"/>
          <ac:picMkLst>
            <pc:docMk/>
            <pc:sldMk cId="3915156844" sldId="2134808888"/>
            <ac:picMk id="45" creationId="{14508B7D-BF81-0F1C-0B92-46F3835F317A}"/>
          </ac:picMkLst>
        </pc:picChg>
        <pc:picChg chg="add mod">
          <ac:chgData name="Trapitzine, Sophie" userId="e8157502-acba-4184-88fc-21661da0d929" providerId="ADAL" clId="{FF4E2688-F758-4FF9-B573-4711633DB854}" dt="2024-10-31T13:47:35.418" v="481"/>
          <ac:picMkLst>
            <pc:docMk/>
            <pc:sldMk cId="3915156844" sldId="2134808888"/>
            <ac:picMk id="47" creationId="{E43AC665-6F1C-BFAD-7688-14F8FD9EB492}"/>
          </ac:picMkLst>
        </pc:picChg>
        <pc:picChg chg="del">
          <ac:chgData name="Trapitzine, Sophie" userId="e8157502-acba-4184-88fc-21661da0d929" providerId="ADAL" clId="{FF4E2688-F758-4FF9-B573-4711633DB854}" dt="2024-10-31T13:47:33.735" v="480" actId="478"/>
          <ac:picMkLst>
            <pc:docMk/>
            <pc:sldMk cId="3915156844" sldId="2134808888"/>
            <ac:picMk id="55" creationId="{E3505CBA-1724-4236-8D76-80D67704AC8F}"/>
          </ac:picMkLst>
        </pc:picChg>
        <pc:picChg chg="del">
          <ac:chgData name="Trapitzine, Sophie" userId="e8157502-acba-4184-88fc-21661da0d929" providerId="ADAL" clId="{FF4E2688-F758-4FF9-B573-4711633DB854}" dt="2024-10-31T13:47:33.735" v="480" actId="478"/>
          <ac:picMkLst>
            <pc:docMk/>
            <pc:sldMk cId="3915156844" sldId="2134808888"/>
            <ac:picMk id="57" creationId="{FBF8DB78-FACB-4D50-BA7C-1E8758364899}"/>
          </ac:picMkLst>
        </pc:picChg>
        <pc:picChg chg="del">
          <ac:chgData name="Trapitzine, Sophie" userId="e8157502-acba-4184-88fc-21661da0d929" providerId="ADAL" clId="{FF4E2688-F758-4FF9-B573-4711633DB854}" dt="2024-10-31T13:47:33.735" v="480" actId="478"/>
          <ac:picMkLst>
            <pc:docMk/>
            <pc:sldMk cId="3915156844" sldId="2134808888"/>
            <ac:picMk id="66" creationId="{1CA5D0DC-9C24-4E09-98FE-A8E83E173BC3}"/>
          </ac:picMkLst>
        </pc:picChg>
        <pc:picChg chg="del">
          <ac:chgData name="Trapitzine, Sophie" userId="e8157502-acba-4184-88fc-21661da0d929" providerId="ADAL" clId="{FF4E2688-F758-4FF9-B573-4711633DB854}" dt="2024-10-31T13:47:33.735" v="480" actId="478"/>
          <ac:picMkLst>
            <pc:docMk/>
            <pc:sldMk cId="3915156844" sldId="2134808888"/>
            <ac:picMk id="68" creationId="{A0CEE9CA-BCDD-46F5-BDD3-2415DFE1A2BA}"/>
          </ac:picMkLst>
        </pc:picChg>
        <pc:picChg chg="del">
          <ac:chgData name="Trapitzine, Sophie" userId="e8157502-acba-4184-88fc-21661da0d929" providerId="ADAL" clId="{FF4E2688-F758-4FF9-B573-4711633DB854}" dt="2024-10-31T13:47:33.735" v="480" actId="478"/>
          <ac:picMkLst>
            <pc:docMk/>
            <pc:sldMk cId="3915156844" sldId="2134808888"/>
            <ac:picMk id="70" creationId="{3180124E-F448-4EFC-8EF9-3280E22B7B42}"/>
          </ac:picMkLst>
        </pc:picChg>
        <pc:picChg chg="del">
          <ac:chgData name="Trapitzine, Sophie" userId="e8157502-acba-4184-88fc-21661da0d929" providerId="ADAL" clId="{FF4E2688-F758-4FF9-B573-4711633DB854}" dt="2024-10-31T13:47:33.735" v="480" actId="478"/>
          <ac:picMkLst>
            <pc:docMk/>
            <pc:sldMk cId="3915156844" sldId="2134808888"/>
            <ac:picMk id="72" creationId="{D1107F4B-4621-45FB-9B66-29B58259D5C2}"/>
          </ac:picMkLst>
        </pc:picChg>
        <pc:picChg chg="del">
          <ac:chgData name="Trapitzine, Sophie" userId="e8157502-acba-4184-88fc-21661da0d929" providerId="ADAL" clId="{FF4E2688-F758-4FF9-B573-4711633DB854}" dt="2024-10-31T13:47:33.735" v="480" actId="478"/>
          <ac:picMkLst>
            <pc:docMk/>
            <pc:sldMk cId="3915156844" sldId="2134808888"/>
            <ac:picMk id="75" creationId="{B99EEB46-9DF5-4FA4-957A-7EFD9AF9783F}"/>
          </ac:picMkLst>
        </pc:picChg>
        <pc:picChg chg="add mod">
          <ac:chgData name="Trapitzine, Sophie" userId="e8157502-acba-4184-88fc-21661da0d929" providerId="ADAL" clId="{FF4E2688-F758-4FF9-B573-4711633DB854}" dt="2024-10-31T13:47:35.418" v="481"/>
          <ac:picMkLst>
            <pc:docMk/>
            <pc:sldMk cId="3915156844" sldId="2134808888"/>
            <ac:picMk id="86" creationId="{DCD4A5B5-E3D4-C42D-C7EC-05A3F158BD64}"/>
          </ac:picMkLst>
        </pc:picChg>
        <pc:cxnChg chg="del">
          <ac:chgData name="Trapitzine, Sophie" userId="e8157502-acba-4184-88fc-21661da0d929" providerId="ADAL" clId="{FF4E2688-F758-4FF9-B573-4711633DB854}" dt="2024-10-31T13:33:38.015" v="76" actId="478"/>
          <ac:cxnSpMkLst>
            <pc:docMk/>
            <pc:sldMk cId="3915156844" sldId="2134808888"/>
            <ac:cxnSpMk id="37" creationId="{BA614210-8449-467F-8B17-45031986AB76}"/>
          </ac:cxnSpMkLst>
        </pc:cxnChg>
      </pc:sldChg>
      <pc:sldChg chg="addSp delSp modSp mod modClrScheme chgLayout">
        <pc:chgData name="Trapitzine, Sophie" userId="e8157502-acba-4184-88fc-21661da0d929" providerId="ADAL" clId="{FF4E2688-F758-4FF9-B573-4711633DB854}" dt="2024-10-31T14:00:31.248" v="1055" actId="313"/>
        <pc:sldMkLst>
          <pc:docMk/>
          <pc:sldMk cId="4256731222" sldId="2134808889"/>
        </pc:sldMkLst>
        <pc:spChg chg="mod ord">
          <ac:chgData name="Trapitzine, Sophie" userId="e8157502-acba-4184-88fc-21661da0d929" providerId="ADAL" clId="{FF4E2688-F758-4FF9-B573-4711633DB854}" dt="2024-10-31T13:53:37.267" v="778" actId="700"/>
          <ac:spMkLst>
            <pc:docMk/>
            <pc:sldMk cId="4256731222" sldId="2134808889"/>
            <ac:spMk id="2" creationId="{0224F5FF-3FF9-4325-AC90-47384B2D193F}"/>
          </ac:spMkLst>
        </pc:spChg>
        <pc:spChg chg="mod">
          <ac:chgData name="Trapitzine, Sophie" userId="e8157502-acba-4184-88fc-21661da0d929" providerId="ADAL" clId="{FF4E2688-F758-4FF9-B573-4711633DB854}" dt="2024-10-31T13:45:05.658" v="382"/>
          <ac:spMkLst>
            <pc:docMk/>
            <pc:sldMk cId="4256731222" sldId="2134808889"/>
            <ac:spMk id="4" creationId="{1BF1114E-9E27-46D5-8307-8FEC968A7BF8}"/>
          </ac:spMkLst>
        </pc:spChg>
        <pc:spChg chg="mod">
          <ac:chgData name="Trapitzine, Sophie" userId="e8157502-acba-4184-88fc-21661da0d929" providerId="ADAL" clId="{FF4E2688-F758-4FF9-B573-4711633DB854}" dt="2024-10-31T13:45:05.658" v="382"/>
          <ac:spMkLst>
            <pc:docMk/>
            <pc:sldMk cId="4256731222" sldId="2134808889"/>
            <ac:spMk id="17" creationId="{C92BE8A7-901A-4ECE-B588-928736082D90}"/>
          </ac:spMkLst>
        </pc:spChg>
        <pc:spChg chg="mod">
          <ac:chgData name="Trapitzine, Sophie" userId="e8157502-acba-4184-88fc-21661da0d929" providerId="ADAL" clId="{FF4E2688-F758-4FF9-B573-4711633DB854}" dt="2024-10-31T13:45:05.658" v="382"/>
          <ac:spMkLst>
            <pc:docMk/>
            <pc:sldMk cId="4256731222" sldId="2134808889"/>
            <ac:spMk id="18" creationId="{57E7F221-73EE-47C2-AB4B-24439DA225C1}"/>
          </ac:spMkLst>
        </pc:spChg>
        <pc:spChg chg="mod">
          <ac:chgData name="Trapitzine, Sophie" userId="e8157502-acba-4184-88fc-21661da0d929" providerId="ADAL" clId="{FF4E2688-F758-4FF9-B573-4711633DB854}" dt="2024-10-31T13:45:09.427" v="383"/>
          <ac:spMkLst>
            <pc:docMk/>
            <pc:sldMk cId="4256731222" sldId="2134808889"/>
            <ac:spMk id="21" creationId="{73989174-9E5F-4FD5-BF37-AC7E1CAD9957}"/>
          </ac:spMkLst>
        </pc:spChg>
        <pc:spChg chg="add mod">
          <ac:chgData name="Trapitzine, Sophie" userId="e8157502-acba-4184-88fc-21661da0d929" providerId="ADAL" clId="{FF4E2688-F758-4FF9-B573-4711633DB854}" dt="2024-10-31T13:47:45.331" v="484"/>
          <ac:spMkLst>
            <pc:docMk/>
            <pc:sldMk cId="4256731222" sldId="2134808889"/>
            <ac:spMk id="29" creationId="{75A89AD6-BA6B-ED23-EEAE-B7BE14D8F1CA}"/>
          </ac:spMkLst>
        </pc:spChg>
        <pc:spChg chg="add mod">
          <ac:chgData name="Trapitzine, Sophie" userId="e8157502-acba-4184-88fc-21661da0d929" providerId="ADAL" clId="{FF4E2688-F758-4FF9-B573-4711633DB854}" dt="2024-10-31T13:47:45.331" v="484"/>
          <ac:spMkLst>
            <pc:docMk/>
            <pc:sldMk cId="4256731222" sldId="2134808889"/>
            <ac:spMk id="32" creationId="{92405D8D-4F96-F93D-1412-1CAD9B4A8019}"/>
          </ac:spMkLst>
        </pc:spChg>
        <pc:spChg chg="add mod">
          <ac:chgData name="Trapitzine, Sophie" userId="e8157502-acba-4184-88fc-21661da0d929" providerId="ADAL" clId="{FF4E2688-F758-4FF9-B573-4711633DB854}" dt="2024-10-31T13:47:45.331" v="484"/>
          <ac:spMkLst>
            <pc:docMk/>
            <pc:sldMk cId="4256731222" sldId="2134808889"/>
            <ac:spMk id="34" creationId="{C3EE4BCD-3865-FCBA-1DB2-4D87239A04C1}"/>
          </ac:spMkLst>
        </pc:spChg>
        <pc:spChg chg="del">
          <ac:chgData name="Trapitzine, Sophie" userId="e8157502-acba-4184-88fc-21661da0d929" providerId="ADAL" clId="{FF4E2688-F758-4FF9-B573-4711633DB854}" dt="2024-10-31T13:33:40.074" v="78" actId="478"/>
          <ac:spMkLst>
            <pc:docMk/>
            <pc:sldMk cId="4256731222" sldId="2134808889"/>
            <ac:spMk id="41" creationId="{D97BF9D9-E724-40F0-A7F7-661D90544F52}"/>
          </ac:spMkLst>
        </pc:spChg>
        <pc:spChg chg="add mod">
          <ac:chgData name="Trapitzine, Sophie" userId="e8157502-acba-4184-88fc-21661da0d929" providerId="ADAL" clId="{FF4E2688-F758-4FF9-B573-4711633DB854}" dt="2024-10-31T13:47:45.331" v="484"/>
          <ac:spMkLst>
            <pc:docMk/>
            <pc:sldMk cId="4256731222" sldId="2134808889"/>
            <ac:spMk id="45" creationId="{EB64F206-E8AF-1BC5-F21C-231349D6E692}"/>
          </ac:spMkLst>
        </pc:spChg>
        <pc:spChg chg="add mod">
          <ac:chgData name="Trapitzine, Sophie" userId="e8157502-acba-4184-88fc-21661da0d929" providerId="ADAL" clId="{FF4E2688-F758-4FF9-B573-4711633DB854}" dt="2024-10-31T13:47:45.331" v="484"/>
          <ac:spMkLst>
            <pc:docMk/>
            <pc:sldMk cId="4256731222" sldId="2134808889"/>
            <ac:spMk id="47" creationId="{50794CAF-C1E4-5AE7-905C-09E149FA654E}"/>
          </ac:spMkLst>
        </pc:spChg>
        <pc:spChg chg="mod">
          <ac:chgData name="Trapitzine, Sophie" userId="e8157502-acba-4184-88fc-21661da0d929" providerId="ADAL" clId="{FF4E2688-F758-4FF9-B573-4711633DB854}" dt="2024-10-31T14:00:31.248" v="1055" actId="313"/>
          <ac:spMkLst>
            <pc:docMk/>
            <pc:sldMk cId="4256731222" sldId="2134808889"/>
            <ac:spMk id="54" creationId="{50EFD5B3-27E1-429E-AB67-34E42516A775}"/>
          </ac:spMkLst>
        </pc:spChg>
        <pc:spChg chg="del mod">
          <ac:chgData name="Trapitzine, Sophie" userId="e8157502-acba-4184-88fc-21661da0d929" providerId="ADAL" clId="{FF4E2688-F758-4FF9-B573-4711633DB854}" dt="2024-10-31T13:54:57.037" v="823"/>
          <ac:spMkLst>
            <pc:docMk/>
            <pc:sldMk cId="4256731222" sldId="2134808889"/>
            <ac:spMk id="55" creationId="{1097BBC5-9737-4C26-B7DB-97A21B8B8B9E}"/>
          </ac:spMkLst>
        </pc:spChg>
        <pc:spChg chg="del">
          <ac:chgData name="Trapitzine, Sophie" userId="e8157502-acba-4184-88fc-21661da0d929" providerId="ADAL" clId="{FF4E2688-F758-4FF9-B573-4711633DB854}" dt="2024-10-31T13:47:43.742" v="483" actId="478"/>
          <ac:spMkLst>
            <pc:docMk/>
            <pc:sldMk cId="4256731222" sldId="2134808889"/>
            <ac:spMk id="61" creationId="{4FA26E37-C369-48D5-971C-8C4839837351}"/>
          </ac:spMkLst>
        </pc:spChg>
        <pc:spChg chg="del">
          <ac:chgData name="Trapitzine, Sophie" userId="e8157502-acba-4184-88fc-21661da0d929" providerId="ADAL" clId="{FF4E2688-F758-4FF9-B573-4711633DB854}" dt="2024-10-31T13:47:43.742" v="483" actId="478"/>
          <ac:spMkLst>
            <pc:docMk/>
            <pc:sldMk cId="4256731222" sldId="2134808889"/>
            <ac:spMk id="63" creationId="{C0422C66-3FBD-4668-968A-984E2E192A79}"/>
          </ac:spMkLst>
        </pc:spChg>
        <pc:spChg chg="del mod">
          <ac:chgData name="Trapitzine, Sophie" userId="e8157502-acba-4184-88fc-21661da0d929" providerId="ADAL" clId="{FF4E2688-F758-4FF9-B573-4711633DB854}" dt="2024-10-31T13:47:43.742" v="483" actId="478"/>
          <ac:spMkLst>
            <pc:docMk/>
            <pc:sldMk cId="4256731222" sldId="2134808889"/>
            <ac:spMk id="65" creationId="{54CB70B2-E9FD-4864-8759-AE23BF83C61C}"/>
          </ac:spMkLst>
        </pc:spChg>
        <pc:spChg chg="del mod">
          <ac:chgData name="Trapitzine, Sophie" userId="e8157502-acba-4184-88fc-21661da0d929" providerId="ADAL" clId="{FF4E2688-F758-4FF9-B573-4711633DB854}" dt="2024-10-31T13:47:43.742" v="483" actId="478"/>
          <ac:spMkLst>
            <pc:docMk/>
            <pc:sldMk cId="4256731222" sldId="2134808889"/>
            <ac:spMk id="67" creationId="{811AB323-A49B-4E99-99CC-22FA9FC41FDD}"/>
          </ac:spMkLst>
        </pc:spChg>
        <pc:spChg chg="del mod">
          <ac:chgData name="Trapitzine, Sophie" userId="e8157502-acba-4184-88fc-21661da0d929" providerId="ADAL" clId="{FF4E2688-F758-4FF9-B573-4711633DB854}" dt="2024-10-31T13:47:43.742" v="483" actId="478"/>
          <ac:spMkLst>
            <pc:docMk/>
            <pc:sldMk cId="4256731222" sldId="2134808889"/>
            <ac:spMk id="69" creationId="{DC8A04E4-8746-4F45-AED9-5210C0CB4BF3}"/>
          </ac:spMkLst>
        </pc:spChg>
        <pc:spChg chg="del mod">
          <ac:chgData name="Trapitzine, Sophie" userId="e8157502-acba-4184-88fc-21661da0d929" providerId="ADAL" clId="{FF4E2688-F758-4FF9-B573-4711633DB854}" dt="2024-10-31T13:47:43.742" v="483" actId="478"/>
          <ac:spMkLst>
            <pc:docMk/>
            <pc:sldMk cId="4256731222" sldId="2134808889"/>
            <ac:spMk id="71" creationId="{A5B3A84D-5FD6-4272-B983-E9E1EEE1F16A}"/>
          </ac:spMkLst>
        </pc:spChg>
        <pc:spChg chg="del">
          <ac:chgData name="Trapitzine, Sophie" userId="e8157502-acba-4184-88fc-21661da0d929" providerId="ADAL" clId="{FF4E2688-F758-4FF9-B573-4711633DB854}" dt="2024-10-31T13:47:43.742" v="483" actId="478"/>
          <ac:spMkLst>
            <pc:docMk/>
            <pc:sldMk cId="4256731222" sldId="2134808889"/>
            <ac:spMk id="72" creationId="{F00D43B0-299B-407F-96F8-EA183698C10D}"/>
          </ac:spMkLst>
        </pc:spChg>
        <pc:spChg chg="add mod">
          <ac:chgData name="Trapitzine, Sophie" userId="e8157502-acba-4184-88fc-21661da0d929" providerId="ADAL" clId="{FF4E2688-F758-4FF9-B573-4711633DB854}" dt="2024-10-31T13:47:45.331" v="484"/>
          <ac:spMkLst>
            <pc:docMk/>
            <pc:sldMk cId="4256731222" sldId="2134808889"/>
            <ac:spMk id="87" creationId="{64A1BEDF-9629-03E7-3EA1-3AC4326E8674}"/>
          </ac:spMkLst>
        </pc:spChg>
        <pc:spChg chg="add mod">
          <ac:chgData name="Trapitzine, Sophie" userId="e8157502-acba-4184-88fc-21661da0d929" providerId="ADAL" clId="{FF4E2688-F758-4FF9-B573-4711633DB854}" dt="2024-10-31T13:47:45.331" v="484"/>
          <ac:spMkLst>
            <pc:docMk/>
            <pc:sldMk cId="4256731222" sldId="2134808889"/>
            <ac:spMk id="88" creationId="{3F1735D6-0ABA-2223-A33E-4CA6657972F1}"/>
          </ac:spMkLst>
        </pc:spChg>
        <pc:spChg chg="add mod ord">
          <ac:chgData name="Trapitzine, Sophie" userId="e8157502-acba-4184-88fc-21661da0d929" providerId="ADAL" clId="{FF4E2688-F758-4FF9-B573-4711633DB854}" dt="2024-10-31T13:54:55.856" v="821" actId="14100"/>
          <ac:spMkLst>
            <pc:docMk/>
            <pc:sldMk cId="4256731222" sldId="2134808889"/>
            <ac:spMk id="90" creationId="{7F167D46-033C-43D7-8B06-BE8787D51382}"/>
          </ac:spMkLst>
        </pc:spChg>
        <pc:picChg chg="add mod">
          <ac:chgData name="Trapitzine, Sophie" userId="e8157502-acba-4184-88fc-21661da0d929" providerId="ADAL" clId="{FF4E2688-F758-4FF9-B573-4711633DB854}" dt="2024-10-31T13:47:45.331" v="484"/>
          <ac:picMkLst>
            <pc:docMk/>
            <pc:sldMk cId="4256731222" sldId="2134808889"/>
            <ac:picMk id="28" creationId="{64FBCEF3-2C31-5BA4-F368-4ABDD66F78B9}"/>
          </ac:picMkLst>
        </pc:picChg>
        <pc:picChg chg="add mod">
          <ac:chgData name="Trapitzine, Sophie" userId="e8157502-acba-4184-88fc-21661da0d929" providerId="ADAL" clId="{FF4E2688-F758-4FF9-B573-4711633DB854}" dt="2024-10-31T13:47:45.331" v="484"/>
          <ac:picMkLst>
            <pc:docMk/>
            <pc:sldMk cId="4256731222" sldId="2134808889"/>
            <ac:picMk id="31" creationId="{5CB7F862-D3CD-88A0-EE29-EFD21379F9CB}"/>
          </ac:picMkLst>
        </pc:picChg>
        <pc:picChg chg="add mod">
          <ac:chgData name="Trapitzine, Sophie" userId="e8157502-acba-4184-88fc-21661da0d929" providerId="ADAL" clId="{FF4E2688-F758-4FF9-B573-4711633DB854}" dt="2024-10-31T13:47:45.331" v="484"/>
          <ac:picMkLst>
            <pc:docMk/>
            <pc:sldMk cId="4256731222" sldId="2134808889"/>
            <ac:picMk id="33" creationId="{B484CBC5-3B46-8761-370C-C2496D4F0CE3}"/>
          </ac:picMkLst>
        </pc:picChg>
        <pc:picChg chg="add mod">
          <ac:chgData name="Trapitzine, Sophie" userId="e8157502-acba-4184-88fc-21661da0d929" providerId="ADAL" clId="{FF4E2688-F758-4FF9-B573-4711633DB854}" dt="2024-10-31T13:47:45.331" v="484"/>
          <ac:picMkLst>
            <pc:docMk/>
            <pc:sldMk cId="4256731222" sldId="2134808889"/>
            <ac:picMk id="35" creationId="{BBBAFB64-A649-6525-B462-EE13E8C2A231}"/>
          </ac:picMkLst>
        </pc:picChg>
        <pc:picChg chg="del">
          <ac:chgData name="Trapitzine, Sophie" userId="e8157502-acba-4184-88fc-21661da0d929" providerId="ADAL" clId="{FF4E2688-F758-4FF9-B573-4711633DB854}" dt="2024-10-31T13:33:39.426" v="77" actId="478"/>
          <ac:picMkLst>
            <pc:docMk/>
            <pc:sldMk cId="4256731222" sldId="2134808889"/>
            <ac:picMk id="36" creationId="{936EDD74-AC5F-4244-8935-178E51CA0BA9}"/>
          </ac:picMkLst>
        </pc:picChg>
        <pc:picChg chg="add mod">
          <ac:chgData name="Trapitzine, Sophie" userId="e8157502-acba-4184-88fc-21661da0d929" providerId="ADAL" clId="{FF4E2688-F758-4FF9-B573-4711633DB854}" dt="2024-10-31T13:47:45.331" v="484"/>
          <ac:picMkLst>
            <pc:docMk/>
            <pc:sldMk cId="4256731222" sldId="2134808889"/>
            <ac:picMk id="46" creationId="{723A9104-DA8C-66B8-0251-F566C8B4F5D4}"/>
          </ac:picMkLst>
        </pc:picChg>
        <pc:picChg chg="del">
          <ac:chgData name="Trapitzine, Sophie" userId="e8157502-acba-4184-88fc-21661da0d929" providerId="ADAL" clId="{FF4E2688-F758-4FF9-B573-4711633DB854}" dt="2024-10-31T13:47:43.742" v="483" actId="478"/>
          <ac:picMkLst>
            <pc:docMk/>
            <pc:sldMk cId="4256731222" sldId="2134808889"/>
            <ac:picMk id="60" creationId="{36705EE2-4D98-45C0-B2C1-2736AC7B1CB3}"/>
          </ac:picMkLst>
        </pc:picChg>
        <pc:picChg chg="del">
          <ac:chgData name="Trapitzine, Sophie" userId="e8157502-acba-4184-88fc-21661da0d929" providerId="ADAL" clId="{FF4E2688-F758-4FF9-B573-4711633DB854}" dt="2024-10-31T13:47:43.742" v="483" actId="478"/>
          <ac:picMkLst>
            <pc:docMk/>
            <pc:sldMk cId="4256731222" sldId="2134808889"/>
            <ac:picMk id="62" creationId="{6CEED80E-023E-48E5-9A6A-2016E6598790}"/>
          </ac:picMkLst>
        </pc:picChg>
        <pc:picChg chg="del">
          <ac:chgData name="Trapitzine, Sophie" userId="e8157502-acba-4184-88fc-21661da0d929" providerId="ADAL" clId="{FF4E2688-F758-4FF9-B573-4711633DB854}" dt="2024-10-31T13:47:43.742" v="483" actId="478"/>
          <ac:picMkLst>
            <pc:docMk/>
            <pc:sldMk cId="4256731222" sldId="2134808889"/>
            <ac:picMk id="64" creationId="{E404FC27-2F2D-4CEF-B364-BF8686B759E0}"/>
          </ac:picMkLst>
        </pc:picChg>
        <pc:picChg chg="del">
          <ac:chgData name="Trapitzine, Sophie" userId="e8157502-acba-4184-88fc-21661da0d929" providerId="ADAL" clId="{FF4E2688-F758-4FF9-B573-4711633DB854}" dt="2024-10-31T13:47:43.742" v="483" actId="478"/>
          <ac:picMkLst>
            <pc:docMk/>
            <pc:sldMk cId="4256731222" sldId="2134808889"/>
            <ac:picMk id="66" creationId="{89D58BC6-BB91-458E-87F7-3744F533C8B2}"/>
          </ac:picMkLst>
        </pc:picChg>
        <pc:picChg chg="del">
          <ac:chgData name="Trapitzine, Sophie" userId="e8157502-acba-4184-88fc-21661da0d929" providerId="ADAL" clId="{FF4E2688-F758-4FF9-B573-4711633DB854}" dt="2024-10-31T13:47:43.742" v="483" actId="478"/>
          <ac:picMkLst>
            <pc:docMk/>
            <pc:sldMk cId="4256731222" sldId="2134808889"/>
            <ac:picMk id="68" creationId="{BF042FF9-4F8D-446A-B34E-8B6AC7402D37}"/>
          </ac:picMkLst>
        </pc:picChg>
        <pc:picChg chg="del">
          <ac:chgData name="Trapitzine, Sophie" userId="e8157502-acba-4184-88fc-21661da0d929" providerId="ADAL" clId="{FF4E2688-F758-4FF9-B573-4711633DB854}" dt="2024-10-31T13:47:43.742" v="483" actId="478"/>
          <ac:picMkLst>
            <pc:docMk/>
            <pc:sldMk cId="4256731222" sldId="2134808889"/>
            <ac:picMk id="70" creationId="{8C6B48EC-3354-45B1-9C5C-52686AFE0BF6}"/>
          </ac:picMkLst>
        </pc:picChg>
        <pc:picChg chg="del">
          <ac:chgData name="Trapitzine, Sophie" userId="e8157502-acba-4184-88fc-21661da0d929" providerId="ADAL" clId="{FF4E2688-F758-4FF9-B573-4711633DB854}" dt="2024-10-31T13:47:43.742" v="483" actId="478"/>
          <ac:picMkLst>
            <pc:docMk/>
            <pc:sldMk cId="4256731222" sldId="2134808889"/>
            <ac:picMk id="73" creationId="{FA5E907E-E1FC-4328-99B5-BF5E256CB890}"/>
          </ac:picMkLst>
        </pc:picChg>
        <pc:picChg chg="add mod">
          <ac:chgData name="Trapitzine, Sophie" userId="e8157502-acba-4184-88fc-21661da0d929" providerId="ADAL" clId="{FF4E2688-F758-4FF9-B573-4711633DB854}" dt="2024-10-31T13:47:45.331" v="484"/>
          <ac:picMkLst>
            <pc:docMk/>
            <pc:sldMk cId="4256731222" sldId="2134808889"/>
            <ac:picMk id="86" creationId="{49F92075-2B97-2BB6-5B5F-DD46EB7D9EE4}"/>
          </ac:picMkLst>
        </pc:picChg>
        <pc:picChg chg="add mod">
          <ac:chgData name="Trapitzine, Sophie" userId="e8157502-acba-4184-88fc-21661da0d929" providerId="ADAL" clId="{FF4E2688-F758-4FF9-B573-4711633DB854}" dt="2024-10-31T13:47:45.331" v="484"/>
          <ac:picMkLst>
            <pc:docMk/>
            <pc:sldMk cId="4256731222" sldId="2134808889"/>
            <ac:picMk id="89" creationId="{396EA3EB-12FD-8A16-C2F4-26E6FAA52E15}"/>
          </ac:picMkLst>
        </pc:picChg>
        <pc:cxnChg chg="del">
          <ac:chgData name="Trapitzine, Sophie" userId="e8157502-acba-4184-88fc-21661da0d929" providerId="ADAL" clId="{FF4E2688-F758-4FF9-B573-4711633DB854}" dt="2024-10-31T13:33:40.836" v="79" actId="478"/>
          <ac:cxnSpMkLst>
            <pc:docMk/>
            <pc:sldMk cId="4256731222" sldId="2134808889"/>
            <ac:cxnSpMk id="37" creationId="{BA614210-8449-467F-8B17-45031986AB76}"/>
          </ac:cxnSpMkLst>
        </pc:cxnChg>
      </pc:sldChg>
      <pc:sldChg chg="addSp delSp modSp mod modClrScheme chgLayout">
        <pc:chgData name="Trapitzine, Sophie" userId="e8157502-acba-4184-88fc-21661da0d929" providerId="ADAL" clId="{FF4E2688-F758-4FF9-B573-4711633DB854}" dt="2024-10-31T14:00:41.816" v="1079" actId="20577"/>
        <pc:sldMkLst>
          <pc:docMk/>
          <pc:sldMk cId="59498405" sldId="2134808890"/>
        </pc:sldMkLst>
        <pc:spChg chg="mod ord">
          <ac:chgData name="Trapitzine, Sophie" userId="e8157502-acba-4184-88fc-21661da0d929" providerId="ADAL" clId="{FF4E2688-F758-4FF9-B573-4711633DB854}" dt="2024-10-31T13:53:37.715" v="779" actId="700"/>
          <ac:spMkLst>
            <pc:docMk/>
            <pc:sldMk cId="59498405" sldId="2134808890"/>
            <ac:spMk id="2" creationId="{0224F5FF-3FF9-4325-AC90-47384B2D193F}"/>
          </ac:spMkLst>
        </pc:spChg>
        <pc:spChg chg="mod">
          <ac:chgData name="Trapitzine, Sophie" userId="e8157502-acba-4184-88fc-21661da0d929" providerId="ADAL" clId="{FF4E2688-F758-4FF9-B573-4711633DB854}" dt="2024-10-31T13:45:05.658" v="382"/>
          <ac:spMkLst>
            <pc:docMk/>
            <pc:sldMk cId="59498405" sldId="2134808890"/>
            <ac:spMk id="4" creationId="{1BF1114E-9E27-46D5-8307-8FEC968A7BF8}"/>
          </ac:spMkLst>
        </pc:spChg>
        <pc:spChg chg="mod">
          <ac:chgData name="Trapitzine, Sophie" userId="e8157502-acba-4184-88fc-21661da0d929" providerId="ADAL" clId="{FF4E2688-F758-4FF9-B573-4711633DB854}" dt="2024-10-31T13:45:05.658" v="382"/>
          <ac:spMkLst>
            <pc:docMk/>
            <pc:sldMk cId="59498405" sldId="2134808890"/>
            <ac:spMk id="17" creationId="{C92BE8A7-901A-4ECE-B588-928736082D90}"/>
          </ac:spMkLst>
        </pc:spChg>
        <pc:spChg chg="mod">
          <ac:chgData name="Trapitzine, Sophie" userId="e8157502-acba-4184-88fc-21661da0d929" providerId="ADAL" clId="{FF4E2688-F758-4FF9-B573-4711633DB854}" dt="2024-10-31T13:45:05.658" v="382"/>
          <ac:spMkLst>
            <pc:docMk/>
            <pc:sldMk cId="59498405" sldId="2134808890"/>
            <ac:spMk id="18" creationId="{57E7F221-73EE-47C2-AB4B-24439DA225C1}"/>
          </ac:spMkLst>
        </pc:spChg>
        <pc:spChg chg="mod">
          <ac:chgData name="Trapitzine, Sophie" userId="e8157502-acba-4184-88fc-21661da0d929" providerId="ADAL" clId="{FF4E2688-F758-4FF9-B573-4711633DB854}" dt="2024-10-31T13:45:09.427" v="383"/>
          <ac:spMkLst>
            <pc:docMk/>
            <pc:sldMk cId="59498405" sldId="2134808890"/>
            <ac:spMk id="21" creationId="{73989174-9E5F-4FD5-BF37-AC7E1CAD9957}"/>
          </ac:spMkLst>
        </pc:spChg>
        <pc:spChg chg="add mod">
          <ac:chgData name="Trapitzine, Sophie" userId="e8157502-acba-4184-88fc-21661da0d929" providerId="ADAL" clId="{FF4E2688-F758-4FF9-B573-4711633DB854}" dt="2024-10-31T13:47:51.112" v="488"/>
          <ac:spMkLst>
            <pc:docMk/>
            <pc:sldMk cId="59498405" sldId="2134808890"/>
            <ac:spMk id="29" creationId="{CCAC432F-0039-06E9-3F1E-65EF50F80E2A}"/>
          </ac:spMkLst>
        </pc:spChg>
        <pc:spChg chg="add mod">
          <ac:chgData name="Trapitzine, Sophie" userId="e8157502-acba-4184-88fc-21661da0d929" providerId="ADAL" clId="{FF4E2688-F758-4FF9-B573-4711633DB854}" dt="2024-10-31T13:47:51.112" v="488"/>
          <ac:spMkLst>
            <pc:docMk/>
            <pc:sldMk cId="59498405" sldId="2134808890"/>
            <ac:spMk id="32" creationId="{F72D89FB-338E-502E-2024-A011AF29286E}"/>
          </ac:spMkLst>
        </pc:spChg>
        <pc:spChg chg="add mod">
          <ac:chgData name="Trapitzine, Sophie" userId="e8157502-acba-4184-88fc-21661da0d929" providerId="ADAL" clId="{FF4E2688-F758-4FF9-B573-4711633DB854}" dt="2024-10-31T13:47:51.112" v="488"/>
          <ac:spMkLst>
            <pc:docMk/>
            <pc:sldMk cId="59498405" sldId="2134808890"/>
            <ac:spMk id="34" creationId="{064C09EF-3E11-1EF3-03BE-5C969FB783A6}"/>
          </ac:spMkLst>
        </pc:spChg>
        <pc:spChg chg="del">
          <ac:chgData name="Trapitzine, Sophie" userId="e8157502-acba-4184-88fc-21661da0d929" providerId="ADAL" clId="{FF4E2688-F758-4FF9-B573-4711633DB854}" dt="2024-10-31T13:33:42.746" v="81" actId="478"/>
          <ac:spMkLst>
            <pc:docMk/>
            <pc:sldMk cId="59498405" sldId="2134808890"/>
            <ac:spMk id="41" creationId="{D97BF9D9-E724-40F0-A7F7-661D90544F52}"/>
          </ac:spMkLst>
        </pc:spChg>
        <pc:spChg chg="add mod">
          <ac:chgData name="Trapitzine, Sophie" userId="e8157502-acba-4184-88fc-21661da0d929" providerId="ADAL" clId="{FF4E2688-F758-4FF9-B573-4711633DB854}" dt="2024-10-31T13:47:51.112" v="488"/>
          <ac:spMkLst>
            <pc:docMk/>
            <pc:sldMk cId="59498405" sldId="2134808890"/>
            <ac:spMk id="45" creationId="{BB215A31-E675-E97C-F344-39994EFFC5C7}"/>
          </ac:spMkLst>
        </pc:spChg>
        <pc:spChg chg="add mod">
          <ac:chgData name="Trapitzine, Sophie" userId="e8157502-acba-4184-88fc-21661da0d929" providerId="ADAL" clId="{FF4E2688-F758-4FF9-B573-4711633DB854}" dt="2024-10-31T13:47:51.112" v="488"/>
          <ac:spMkLst>
            <pc:docMk/>
            <pc:sldMk cId="59498405" sldId="2134808890"/>
            <ac:spMk id="47" creationId="{F225329D-1227-0866-6638-DC0F7E2F88F6}"/>
          </ac:spMkLst>
        </pc:spChg>
        <pc:spChg chg="del mod">
          <ac:chgData name="Trapitzine, Sophie" userId="e8157502-acba-4184-88fc-21661da0d929" providerId="ADAL" clId="{FF4E2688-F758-4FF9-B573-4711633DB854}" dt="2024-10-31T13:55:18.892" v="857"/>
          <ac:spMkLst>
            <pc:docMk/>
            <pc:sldMk cId="59498405" sldId="2134808890"/>
            <ac:spMk id="54" creationId="{91BE5E8C-EA66-4B9C-9D16-DC92D70E9F67}"/>
          </ac:spMkLst>
        </pc:spChg>
        <pc:spChg chg="mod">
          <ac:chgData name="Trapitzine, Sophie" userId="e8157502-acba-4184-88fc-21661da0d929" providerId="ADAL" clId="{FF4E2688-F758-4FF9-B573-4711633DB854}" dt="2024-10-31T14:00:41.816" v="1079" actId="20577"/>
          <ac:spMkLst>
            <pc:docMk/>
            <pc:sldMk cId="59498405" sldId="2134808890"/>
            <ac:spMk id="55" creationId="{11E33C01-55A5-45E3-9D7A-094FBB5EA05E}"/>
          </ac:spMkLst>
        </pc:spChg>
        <pc:spChg chg="del">
          <ac:chgData name="Trapitzine, Sophie" userId="e8157502-acba-4184-88fc-21661da0d929" providerId="ADAL" clId="{FF4E2688-F758-4FF9-B573-4711633DB854}" dt="2024-10-31T13:47:49.357" v="486" actId="478"/>
          <ac:spMkLst>
            <pc:docMk/>
            <pc:sldMk cId="59498405" sldId="2134808890"/>
            <ac:spMk id="60" creationId="{AAB74707-A633-43F6-8154-AC09AC74C5B2}"/>
          </ac:spMkLst>
        </pc:spChg>
        <pc:spChg chg="del">
          <ac:chgData name="Trapitzine, Sophie" userId="e8157502-acba-4184-88fc-21661da0d929" providerId="ADAL" clId="{FF4E2688-F758-4FF9-B573-4711633DB854}" dt="2024-10-31T13:47:49.357" v="486" actId="478"/>
          <ac:spMkLst>
            <pc:docMk/>
            <pc:sldMk cId="59498405" sldId="2134808890"/>
            <ac:spMk id="62" creationId="{DFA75A45-F31B-40FA-BD3A-DC5CD95C1BB4}"/>
          </ac:spMkLst>
        </pc:spChg>
        <pc:spChg chg="del mod">
          <ac:chgData name="Trapitzine, Sophie" userId="e8157502-acba-4184-88fc-21661da0d929" providerId="ADAL" clId="{FF4E2688-F758-4FF9-B573-4711633DB854}" dt="2024-10-31T13:47:49.357" v="486" actId="478"/>
          <ac:spMkLst>
            <pc:docMk/>
            <pc:sldMk cId="59498405" sldId="2134808890"/>
            <ac:spMk id="64" creationId="{868C3933-BD62-48FC-A744-034163087EDE}"/>
          </ac:spMkLst>
        </pc:spChg>
        <pc:spChg chg="del mod">
          <ac:chgData name="Trapitzine, Sophie" userId="e8157502-acba-4184-88fc-21661da0d929" providerId="ADAL" clId="{FF4E2688-F758-4FF9-B573-4711633DB854}" dt="2024-10-31T13:47:49.357" v="486" actId="478"/>
          <ac:spMkLst>
            <pc:docMk/>
            <pc:sldMk cId="59498405" sldId="2134808890"/>
            <ac:spMk id="66" creationId="{E01B475D-CEC6-4407-8FA2-7F20B120BA45}"/>
          </ac:spMkLst>
        </pc:spChg>
        <pc:spChg chg="del mod">
          <ac:chgData name="Trapitzine, Sophie" userId="e8157502-acba-4184-88fc-21661da0d929" providerId="ADAL" clId="{FF4E2688-F758-4FF9-B573-4711633DB854}" dt="2024-10-31T13:47:49.357" v="486" actId="478"/>
          <ac:spMkLst>
            <pc:docMk/>
            <pc:sldMk cId="59498405" sldId="2134808890"/>
            <ac:spMk id="68" creationId="{5BD67C39-A73C-4574-B0C8-60E2B748C018}"/>
          </ac:spMkLst>
        </pc:spChg>
        <pc:spChg chg="del mod">
          <ac:chgData name="Trapitzine, Sophie" userId="e8157502-acba-4184-88fc-21661da0d929" providerId="ADAL" clId="{FF4E2688-F758-4FF9-B573-4711633DB854}" dt="2024-10-31T13:47:49.357" v="486" actId="478"/>
          <ac:spMkLst>
            <pc:docMk/>
            <pc:sldMk cId="59498405" sldId="2134808890"/>
            <ac:spMk id="70" creationId="{EC46CB69-2759-43EA-B99A-306F0DE85035}"/>
          </ac:spMkLst>
        </pc:spChg>
        <pc:spChg chg="del">
          <ac:chgData name="Trapitzine, Sophie" userId="e8157502-acba-4184-88fc-21661da0d929" providerId="ADAL" clId="{FF4E2688-F758-4FF9-B573-4711633DB854}" dt="2024-10-31T13:47:50.414" v="487" actId="478"/>
          <ac:spMkLst>
            <pc:docMk/>
            <pc:sldMk cId="59498405" sldId="2134808890"/>
            <ac:spMk id="71" creationId="{A671253F-B07B-49A4-A50F-2E26F129598B}"/>
          </ac:spMkLst>
        </pc:spChg>
        <pc:spChg chg="add mod">
          <ac:chgData name="Trapitzine, Sophie" userId="e8157502-acba-4184-88fc-21661da0d929" providerId="ADAL" clId="{FF4E2688-F758-4FF9-B573-4711633DB854}" dt="2024-10-31T13:47:51.112" v="488"/>
          <ac:spMkLst>
            <pc:docMk/>
            <pc:sldMk cId="59498405" sldId="2134808890"/>
            <ac:spMk id="86" creationId="{20E2DF80-A946-FEC9-4AB1-21F56E01C853}"/>
          </ac:spMkLst>
        </pc:spChg>
        <pc:spChg chg="add mod">
          <ac:chgData name="Trapitzine, Sophie" userId="e8157502-acba-4184-88fc-21661da0d929" providerId="ADAL" clId="{FF4E2688-F758-4FF9-B573-4711633DB854}" dt="2024-10-31T13:47:51.112" v="488"/>
          <ac:spMkLst>
            <pc:docMk/>
            <pc:sldMk cId="59498405" sldId="2134808890"/>
            <ac:spMk id="87" creationId="{DF5E64B8-C25B-74F6-64FB-B248F64F6891}"/>
          </ac:spMkLst>
        </pc:spChg>
        <pc:spChg chg="add mod ord">
          <ac:chgData name="Trapitzine, Sophie" userId="e8157502-acba-4184-88fc-21661da0d929" providerId="ADAL" clId="{FF4E2688-F758-4FF9-B573-4711633DB854}" dt="2024-10-31T13:55:16.861" v="855" actId="14100"/>
          <ac:spMkLst>
            <pc:docMk/>
            <pc:sldMk cId="59498405" sldId="2134808890"/>
            <ac:spMk id="89" creationId="{2B9560A4-49B8-E861-D293-9EDB2196A1A1}"/>
          </ac:spMkLst>
        </pc:spChg>
        <pc:picChg chg="add mod">
          <ac:chgData name="Trapitzine, Sophie" userId="e8157502-acba-4184-88fc-21661da0d929" providerId="ADAL" clId="{FF4E2688-F758-4FF9-B573-4711633DB854}" dt="2024-10-31T13:47:51.112" v="488"/>
          <ac:picMkLst>
            <pc:docMk/>
            <pc:sldMk cId="59498405" sldId="2134808890"/>
            <ac:picMk id="28" creationId="{8BF25943-CC49-C176-CAAC-48F8E71773DB}"/>
          </ac:picMkLst>
        </pc:picChg>
        <pc:picChg chg="add mod">
          <ac:chgData name="Trapitzine, Sophie" userId="e8157502-acba-4184-88fc-21661da0d929" providerId="ADAL" clId="{FF4E2688-F758-4FF9-B573-4711633DB854}" dt="2024-10-31T13:47:51.112" v="488"/>
          <ac:picMkLst>
            <pc:docMk/>
            <pc:sldMk cId="59498405" sldId="2134808890"/>
            <ac:picMk id="31" creationId="{969F5FFF-E240-4848-7FD7-3810B4E62826}"/>
          </ac:picMkLst>
        </pc:picChg>
        <pc:picChg chg="add mod">
          <ac:chgData name="Trapitzine, Sophie" userId="e8157502-acba-4184-88fc-21661da0d929" providerId="ADAL" clId="{FF4E2688-F758-4FF9-B573-4711633DB854}" dt="2024-10-31T13:47:51.112" v="488"/>
          <ac:picMkLst>
            <pc:docMk/>
            <pc:sldMk cId="59498405" sldId="2134808890"/>
            <ac:picMk id="33" creationId="{3DC2CCCA-D5FB-1444-5670-2A7B118F9DE4}"/>
          </ac:picMkLst>
        </pc:picChg>
        <pc:picChg chg="add mod">
          <ac:chgData name="Trapitzine, Sophie" userId="e8157502-acba-4184-88fc-21661da0d929" providerId="ADAL" clId="{FF4E2688-F758-4FF9-B573-4711633DB854}" dt="2024-10-31T13:47:51.112" v="488"/>
          <ac:picMkLst>
            <pc:docMk/>
            <pc:sldMk cId="59498405" sldId="2134808890"/>
            <ac:picMk id="35" creationId="{FF41125E-7057-2A3E-9CEE-B9EA1E0DB2B3}"/>
          </ac:picMkLst>
        </pc:picChg>
        <pc:picChg chg="del">
          <ac:chgData name="Trapitzine, Sophie" userId="e8157502-acba-4184-88fc-21661da0d929" providerId="ADAL" clId="{FF4E2688-F758-4FF9-B573-4711633DB854}" dt="2024-10-31T13:33:42.181" v="80" actId="478"/>
          <ac:picMkLst>
            <pc:docMk/>
            <pc:sldMk cId="59498405" sldId="2134808890"/>
            <ac:picMk id="36" creationId="{936EDD74-AC5F-4244-8935-178E51CA0BA9}"/>
          </ac:picMkLst>
        </pc:picChg>
        <pc:picChg chg="add mod">
          <ac:chgData name="Trapitzine, Sophie" userId="e8157502-acba-4184-88fc-21661da0d929" providerId="ADAL" clId="{FF4E2688-F758-4FF9-B573-4711633DB854}" dt="2024-10-31T13:47:51.112" v="488"/>
          <ac:picMkLst>
            <pc:docMk/>
            <pc:sldMk cId="59498405" sldId="2134808890"/>
            <ac:picMk id="46" creationId="{127CA989-5C88-C7BD-16D9-DC25129DA565}"/>
          </ac:picMkLst>
        </pc:picChg>
        <pc:picChg chg="del">
          <ac:chgData name="Trapitzine, Sophie" userId="e8157502-acba-4184-88fc-21661da0d929" providerId="ADAL" clId="{FF4E2688-F758-4FF9-B573-4711633DB854}" dt="2024-10-31T13:47:49.357" v="486" actId="478"/>
          <ac:picMkLst>
            <pc:docMk/>
            <pc:sldMk cId="59498405" sldId="2134808890"/>
            <ac:picMk id="59" creationId="{A6888B3C-03B3-46B1-9FD1-7A38EF33598C}"/>
          </ac:picMkLst>
        </pc:picChg>
        <pc:picChg chg="del">
          <ac:chgData name="Trapitzine, Sophie" userId="e8157502-acba-4184-88fc-21661da0d929" providerId="ADAL" clId="{FF4E2688-F758-4FF9-B573-4711633DB854}" dt="2024-10-31T13:47:49.357" v="486" actId="478"/>
          <ac:picMkLst>
            <pc:docMk/>
            <pc:sldMk cId="59498405" sldId="2134808890"/>
            <ac:picMk id="61" creationId="{60BF7719-498D-4156-9905-40065F2DD2E9}"/>
          </ac:picMkLst>
        </pc:picChg>
        <pc:picChg chg="del">
          <ac:chgData name="Trapitzine, Sophie" userId="e8157502-acba-4184-88fc-21661da0d929" providerId="ADAL" clId="{FF4E2688-F758-4FF9-B573-4711633DB854}" dt="2024-10-31T13:47:49.357" v="486" actId="478"/>
          <ac:picMkLst>
            <pc:docMk/>
            <pc:sldMk cId="59498405" sldId="2134808890"/>
            <ac:picMk id="63" creationId="{490D9AE8-124E-407D-8C4A-FC3551814A0E}"/>
          </ac:picMkLst>
        </pc:picChg>
        <pc:picChg chg="del">
          <ac:chgData name="Trapitzine, Sophie" userId="e8157502-acba-4184-88fc-21661da0d929" providerId="ADAL" clId="{FF4E2688-F758-4FF9-B573-4711633DB854}" dt="2024-10-31T13:47:49.357" v="486" actId="478"/>
          <ac:picMkLst>
            <pc:docMk/>
            <pc:sldMk cId="59498405" sldId="2134808890"/>
            <ac:picMk id="65" creationId="{2DAA4384-610E-4164-998D-73582B47AC15}"/>
          </ac:picMkLst>
        </pc:picChg>
        <pc:picChg chg="del">
          <ac:chgData name="Trapitzine, Sophie" userId="e8157502-acba-4184-88fc-21661da0d929" providerId="ADAL" clId="{FF4E2688-F758-4FF9-B573-4711633DB854}" dt="2024-10-31T13:47:49.357" v="486" actId="478"/>
          <ac:picMkLst>
            <pc:docMk/>
            <pc:sldMk cId="59498405" sldId="2134808890"/>
            <ac:picMk id="67" creationId="{8BB07705-8F61-465C-8D77-21610AAB67DF}"/>
          </ac:picMkLst>
        </pc:picChg>
        <pc:picChg chg="del">
          <ac:chgData name="Trapitzine, Sophie" userId="e8157502-acba-4184-88fc-21661da0d929" providerId="ADAL" clId="{FF4E2688-F758-4FF9-B573-4711633DB854}" dt="2024-10-31T13:47:49.357" v="486" actId="478"/>
          <ac:picMkLst>
            <pc:docMk/>
            <pc:sldMk cId="59498405" sldId="2134808890"/>
            <ac:picMk id="69" creationId="{93957B0D-6B19-4F4B-921D-E34014DC490A}"/>
          </ac:picMkLst>
        </pc:picChg>
        <pc:picChg chg="del">
          <ac:chgData name="Trapitzine, Sophie" userId="e8157502-acba-4184-88fc-21661da0d929" providerId="ADAL" clId="{FF4E2688-F758-4FF9-B573-4711633DB854}" dt="2024-10-31T13:47:49.357" v="486" actId="478"/>
          <ac:picMkLst>
            <pc:docMk/>
            <pc:sldMk cId="59498405" sldId="2134808890"/>
            <ac:picMk id="72" creationId="{E0256EA8-48F7-42A2-A112-AE6CCFBFE05F}"/>
          </ac:picMkLst>
        </pc:picChg>
        <pc:picChg chg="add mod">
          <ac:chgData name="Trapitzine, Sophie" userId="e8157502-acba-4184-88fc-21661da0d929" providerId="ADAL" clId="{FF4E2688-F758-4FF9-B573-4711633DB854}" dt="2024-10-31T13:47:51.112" v="488"/>
          <ac:picMkLst>
            <pc:docMk/>
            <pc:sldMk cId="59498405" sldId="2134808890"/>
            <ac:picMk id="85" creationId="{33E52D5A-3FD5-F6EF-7D64-1CA48A16E911}"/>
          </ac:picMkLst>
        </pc:picChg>
        <pc:picChg chg="add mod">
          <ac:chgData name="Trapitzine, Sophie" userId="e8157502-acba-4184-88fc-21661da0d929" providerId="ADAL" clId="{FF4E2688-F758-4FF9-B573-4711633DB854}" dt="2024-10-31T13:47:51.112" v="488"/>
          <ac:picMkLst>
            <pc:docMk/>
            <pc:sldMk cId="59498405" sldId="2134808890"/>
            <ac:picMk id="88" creationId="{E2B77964-EA93-38BD-BC81-0F834608644B}"/>
          </ac:picMkLst>
        </pc:picChg>
        <pc:cxnChg chg="del">
          <ac:chgData name="Trapitzine, Sophie" userId="e8157502-acba-4184-88fc-21661da0d929" providerId="ADAL" clId="{FF4E2688-F758-4FF9-B573-4711633DB854}" dt="2024-10-31T13:33:43.728" v="82" actId="478"/>
          <ac:cxnSpMkLst>
            <pc:docMk/>
            <pc:sldMk cId="59498405" sldId="2134808890"/>
            <ac:cxnSpMk id="37" creationId="{BA614210-8449-467F-8B17-45031986AB76}"/>
          </ac:cxnSpMkLst>
        </pc:cxnChg>
      </pc:sldChg>
      <pc:sldChg chg="addSp delSp modSp mod modClrScheme chgLayout">
        <pc:chgData name="Trapitzine, Sophie" userId="e8157502-acba-4184-88fc-21661da0d929" providerId="ADAL" clId="{FF4E2688-F758-4FF9-B573-4711633DB854}" dt="2024-10-31T13:55:24.219" v="865"/>
        <pc:sldMkLst>
          <pc:docMk/>
          <pc:sldMk cId="755577831" sldId="2134808891"/>
        </pc:sldMkLst>
        <pc:spChg chg="mod ord">
          <ac:chgData name="Trapitzine, Sophie" userId="e8157502-acba-4184-88fc-21661da0d929" providerId="ADAL" clId="{FF4E2688-F758-4FF9-B573-4711633DB854}" dt="2024-10-31T13:53:38.534" v="780" actId="700"/>
          <ac:spMkLst>
            <pc:docMk/>
            <pc:sldMk cId="755577831" sldId="2134808891"/>
            <ac:spMk id="2" creationId="{0224F5FF-3FF9-4325-AC90-47384B2D193F}"/>
          </ac:spMkLst>
        </pc:spChg>
        <pc:spChg chg="mod">
          <ac:chgData name="Trapitzine, Sophie" userId="e8157502-acba-4184-88fc-21661da0d929" providerId="ADAL" clId="{FF4E2688-F758-4FF9-B573-4711633DB854}" dt="2024-10-31T13:45:05.658" v="382"/>
          <ac:spMkLst>
            <pc:docMk/>
            <pc:sldMk cId="755577831" sldId="2134808891"/>
            <ac:spMk id="4" creationId="{1BF1114E-9E27-46D5-8307-8FEC968A7BF8}"/>
          </ac:spMkLst>
        </pc:spChg>
        <pc:spChg chg="mod">
          <ac:chgData name="Trapitzine, Sophie" userId="e8157502-acba-4184-88fc-21661da0d929" providerId="ADAL" clId="{FF4E2688-F758-4FF9-B573-4711633DB854}" dt="2024-10-31T13:45:05.658" v="382"/>
          <ac:spMkLst>
            <pc:docMk/>
            <pc:sldMk cId="755577831" sldId="2134808891"/>
            <ac:spMk id="17" creationId="{C92BE8A7-901A-4ECE-B588-928736082D90}"/>
          </ac:spMkLst>
        </pc:spChg>
        <pc:spChg chg="mod">
          <ac:chgData name="Trapitzine, Sophie" userId="e8157502-acba-4184-88fc-21661da0d929" providerId="ADAL" clId="{FF4E2688-F758-4FF9-B573-4711633DB854}" dt="2024-10-31T13:45:05.658" v="382"/>
          <ac:spMkLst>
            <pc:docMk/>
            <pc:sldMk cId="755577831" sldId="2134808891"/>
            <ac:spMk id="18" creationId="{57E7F221-73EE-47C2-AB4B-24439DA225C1}"/>
          </ac:spMkLst>
        </pc:spChg>
        <pc:spChg chg="mod">
          <ac:chgData name="Trapitzine, Sophie" userId="e8157502-acba-4184-88fc-21661da0d929" providerId="ADAL" clId="{FF4E2688-F758-4FF9-B573-4711633DB854}" dt="2024-10-31T13:45:09.427" v="383"/>
          <ac:spMkLst>
            <pc:docMk/>
            <pc:sldMk cId="755577831" sldId="2134808891"/>
            <ac:spMk id="21" creationId="{73989174-9E5F-4FD5-BF37-AC7E1CAD9957}"/>
          </ac:spMkLst>
        </pc:spChg>
        <pc:spChg chg="add mod ord">
          <ac:chgData name="Trapitzine, Sophie" userId="e8157502-acba-4184-88fc-21661da0d929" providerId="ADAL" clId="{FF4E2688-F758-4FF9-B573-4711633DB854}" dt="2024-10-31T13:55:23.535" v="863" actId="404"/>
          <ac:spMkLst>
            <pc:docMk/>
            <pc:sldMk cId="755577831" sldId="2134808891"/>
            <ac:spMk id="28" creationId="{AA20F4A0-6078-99B5-0645-679A5D782410}"/>
          </ac:spMkLst>
        </pc:spChg>
        <pc:spChg chg="del">
          <ac:chgData name="Trapitzine, Sophie" userId="e8157502-acba-4184-88fc-21661da0d929" providerId="ADAL" clId="{FF4E2688-F758-4FF9-B573-4711633DB854}" dt="2024-10-31T13:33:45.525" v="84" actId="478"/>
          <ac:spMkLst>
            <pc:docMk/>
            <pc:sldMk cId="755577831" sldId="2134808891"/>
            <ac:spMk id="41" creationId="{D97BF9D9-E724-40F0-A7F7-661D90544F52}"/>
          </ac:spMkLst>
        </pc:spChg>
        <pc:spChg chg="del mod">
          <ac:chgData name="Trapitzine, Sophie" userId="e8157502-acba-4184-88fc-21661da0d929" providerId="ADAL" clId="{FF4E2688-F758-4FF9-B573-4711633DB854}" dt="2024-10-31T13:55:24.219" v="865"/>
          <ac:spMkLst>
            <pc:docMk/>
            <pc:sldMk cId="755577831" sldId="2134808891"/>
            <ac:spMk id="48" creationId="{8AF41385-7AE5-4F51-B770-5EC9AAE52069}"/>
          </ac:spMkLst>
        </pc:spChg>
        <pc:spChg chg="mod">
          <ac:chgData name="Trapitzine, Sophie" userId="e8157502-acba-4184-88fc-21661da0d929" providerId="ADAL" clId="{FF4E2688-F758-4FF9-B573-4711633DB854}" dt="2024-10-31T13:44:18.243" v="380"/>
          <ac:spMkLst>
            <pc:docMk/>
            <pc:sldMk cId="755577831" sldId="2134808891"/>
            <ac:spMk id="65" creationId="{4EB712A6-3442-41B4-8705-322ABB40780E}"/>
          </ac:spMkLst>
        </pc:spChg>
        <pc:spChg chg="mod">
          <ac:chgData name="Trapitzine, Sophie" userId="e8157502-acba-4184-88fc-21661da0d929" providerId="ADAL" clId="{FF4E2688-F758-4FF9-B573-4711633DB854}" dt="2024-10-31T13:44:27.973" v="381"/>
          <ac:spMkLst>
            <pc:docMk/>
            <pc:sldMk cId="755577831" sldId="2134808891"/>
            <ac:spMk id="67" creationId="{78494E28-41E7-4671-9BD3-FB1967EDB6A0}"/>
          </ac:spMkLst>
        </pc:spChg>
        <pc:spChg chg="mod">
          <ac:chgData name="Trapitzine, Sophie" userId="e8157502-acba-4184-88fc-21661da0d929" providerId="ADAL" clId="{FF4E2688-F758-4FF9-B573-4711633DB854}" dt="2024-10-31T13:45:09.427" v="383"/>
          <ac:spMkLst>
            <pc:docMk/>
            <pc:sldMk cId="755577831" sldId="2134808891"/>
            <ac:spMk id="69" creationId="{48B751E4-953E-479A-BA1C-F7715090A2E1}"/>
          </ac:spMkLst>
        </pc:spChg>
        <pc:spChg chg="mod">
          <ac:chgData name="Trapitzine, Sophie" userId="e8157502-acba-4184-88fc-21661da0d929" providerId="ADAL" clId="{FF4E2688-F758-4FF9-B573-4711633DB854}" dt="2024-10-31T13:44:06.182" v="379"/>
          <ac:spMkLst>
            <pc:docMk/>
            <pc:sldMk cId="755577831" sldId="2134808891"/>
            <ac:spMk id="71" creationId="{7C1BE46D-5E26-4FC2-97CD-AD21391EED6E}"/>
          </ac:spMkLst>
        </pc:spChg>
        <pc:picChg chg="del">
          <ac:chgData name="Trapitzine, Sophie" userId="e8157502-acba-4184-88fc-21661da0d929" providerId="ADAL" clId="{FF4E2688-F758-4FF9-B573-4711633DB854}" dt="2024-10-31T13:33:44.799" v="83" actId="478"/>
          <ac:picMkLst>
            <pc:docMk/>
            <pc:sldMk cId="755577831" sldId="2134808891"/>
            <ac:picMk id="36" creationId="{936EDD74-AC5F-4244-8935-178E51CA0BA9}"/>
          </ac:picMkLst>
        </pc:picChg>
        <pc:cxnChg chg="del">
          <ac:chgData name="Trapitzine, Sophie" userId="e8157502-acba-4184-88fc-21661da0d929" providerId="ADAL" clId="{FF4E2688-F758-4FF9-B573-4711633DB854}" dt="2024-10-31T13:33:46.061" v="85" actId="478"/>
          <ac:cxnSpMkLst>
            <pc:docMk/>
            <pc:sldMk cId="755577831" sldId="2134808891"/>
            <ac:cxnSpMk id="37" creationId="{BA614210-8449-467F-8B17-45031986AB76}"/>
          </ac:cxnSpMkLst>
        </pc:cxnChg>
      </pc:sldChg>
      <pc:sldChg chg="addSp delSp modSp mod modClrScheme chgLayout">
        <pc:chgData name="Trapitzine, Sophie" userId="e8157502-acba-4184-88fc-21661da0d929" providerId="ADAL" clId="{FF4E2688-F758-4FF9-B573-4711633DB854}" dt="2024-10-31T13:50:42.486" v="713" actId="478"/>
        <pc:sldMkLst>
          <pc:docMk/>
          <pc:sldMk cId="1844503282" sldId="2134808892"/>
        </pc:sldMkLst>
        <pc:spChg chg="mod ord">
          <ac:chgData name="Trapitzine, Sophie" userId="e8157502-acba-4184-88fc-21661da0d929" providerId="ADAL" clId="{FF4E2688-F758-4FF9-B573-4711633DB854}" dt="2024-10-31T13:50:41.205" v="712" actId="700"/>
          <ac:spMkLst>
            <pc:docMk/>
            <pc:sldMk cId="1844503282" sldId="2134808892"/>
            <ac:spMk id="2" creationId="{ABA20841-81AF-49DC-8BFF-B973A4FAF4FE}"/>
          </ac:spMkLst>
        </pc:spChg>
        <pc:spChg chg="add del mod ord">
          <ac:chgData name="Trapitzine, Sophie" userId="e8157502-acba-4184-88fc-21661da0d929" providerId="ADAL" clId="{FF4E2688-F758-4FF9-B573-4711633DB854}" dt="2024-10-31T13:50:42.486" v="713" actId="478"/>
          <ac:spMkLst>
            <pc:docMk/>
            <pc:sldMk cId="1844503282" sldId="2134808892"/>
            <ac:spMk id="3" creationId="{CD088892-6E75-532D-B861-A0CF667339B9}"/>
          </ac:spMkLst>
        </pc:spChg>
        <pc:spChg chg="del">
          <ac:chgData name="Trapitzine, Sophie" userId="e8157502-acba-4184-88fc-21661da0d929" providerId="ADAL" clId="{FF4E2688-F758-4FF9-B573-4711633DB854}" dt="2024-10-31T13:29:53.446" v="55" actId="478"/>
          <ac:spMkLst>
            <pc:docMk/>
            <pc:sldMk cId="1844503282" sldId="2134808892"/>
            <ac:spMk id="4" creationId="{221B924E-CC6A-404E-A9B7-D11996755DAA}"/>
          </ac:spMkLst>
        </pc:spChg>
        <pc:picChg chg="del">
          <ac:chgData name="Trapitzine, Sophie" userId="e8157502-acba-4184-88fc-21661da0d929" providerId="ADAL" clId="{FF4E2688-F758-4FF9-B573-4711633DB854}" dt="2024-10-31T13:29:53.446" v="55" actId="478"/>
          <ac:picMkLst>
            <pc:docMk/>
            <pc:sldMk cId="1844503282" sldId="2134808892"/>
            <ac:picMk id="7" creationId="{16490289-C2BD-4916-91E2-23E0CF6C5C98}"/>
          </ac:picMkLst>
        </pc:picChg>
        <pc:picChg chg="del">
          <ac:chgData name="Trapitzine, Sophie" userId="e8157502-acba-4184-88fc-21661da0d929" providerId="ADAL" clId="{FF4E2688-F758-4FF9-B573-4711633DB854}" dt="2024-10-31T13:50:38.584" v="711" actId="478"/>
          <ac:picMkLst>
            <pc:docMk/>
            <pc:sldMk cId="1844503282" sldId="2134808892"/>
            <ac:picMk id="1026" creationId="{98476C2B-B1BC-4514-9399-C55007619252}"/>
          </ac:picMkLst>
        </pc:picChg>
        <pc:picChg chg="del">
          <ac:chgData name="Trapitzine, Sophie" userId="e8157502-acba-4184-88fc-21661da0d929" providerId="ADAL" clId="{FF4E2688-F758-4FF9-B573-4711633DB854}" dt="2024-10-31T13:50:38.584" v="711" actId="478"/>
          <ac:picMkLst>
            <pc:docMk/>
            <pc:sldMk cId="1844503282" sldId="2134808892"/>
            <ac:picMk id="1027" creationId="{FC2E8148-37E0-41D0-A15D-EF4D5A1295C8}"/>
          </ac:picMkLst>
        </pc:picChg>
        <pc:picChg chg="del">
          <ac:chgData name="Trapitzine, Sophie" userId="e8157502-acba-4184-88fc-21661da0d929" providerId="ADAL" clId="{FF4E2688-F758-4FF9-B573-4711633DB854}" dt="2024-10-31T13:50:38.584" v="711" actId="478"/>
          <ac:picMkLst>
            <pc:docMk/>
            <pc:sldMk cId="1844503282" sldId="2134808892"/>
            <ac:picMk id="1028" creationId="{7FFC0112-00C8-44E3-A75E-B56C85764C1D}"/>
          </ac:picMkLst>
        </pc:picChg>
        <pc:picChg chg="del">
          <ac:chgData name="Trapitzine, Sophie" userId="e8157502-acba-4184-88fc-21661da0d929" providerId="ADAL" clId="{FF4E2688-F758-4FF9-B573-4711633DB854}" dt="2024-10-31T13:50:38.584" v="711" actId="478"/>
          <ac:picMkLst>
            <pc:docMk/>
            <pc:sldMk cId="1844503282" sldId="2134808892"/>
            <ac:picMk id="1029" creationId="{F925463C-C665-4CDE-9AA3-C221270CE91F}"/>
          </ac:picMkLst>
        </pc:picChg>
        <pc:picChg chg="del">
          <ac:chgData name="Trapitzine, Sophie" userId="e8157502-acba-4184-88fc-21661da0d929" providerId="ADAL" clId="{FF4E2688-F758-4FF9-B573-4711633DB854}" dt="2024-10-31T13:50:38.584" v="711" actId="478"/>
          <ac:picMkLst>
            <pc:docMk/>
            <pc:sldMk cId="1844503282" sldId="2134808892"/>
            <ac:picMk id="1030" creationId="{ABB5BF82-2EBD-44A2-B203-A5E3B1C2A367}"/>
          </ac:picMkLst>
        </pc:picChg>
        <pc:picChg chg="del">
          <ac:chgData name="Trapitzine, Sophie" userId="e8157502-acba-4184-88fc-21661da0d929" providerId="ADAL" clId="{FF4E2688-F758-4FF9-B573-4711633DB854}" dt="2024-10-31T13:50:38.584" v="711" actId="478"/>
          <ac:picMkLst>
            <pc:docMk/>
            <pc:sldMk cId="1844503282" sldId="2134808892"/>
            <ac:picMk id="1031" creationId="{D06A7318-FF14-4A86-BEB2-D94E62677623}"/>
          </ac:picMkLst>
        </pc:picChg>
        <pc:picChg chg="del">
          <ac:chgData name="Trapitzine, Sophie" userId="e8157502-acba-4184-88fc-21661da0d929" providerId="ADAL" clId="{FF4E2688-F758-4FF9-B573-4711633DB854}" dt="2024-10-31T13:50:38.584" v="711" actId="478"/>
          <ac:picMkLst>
            <pc:docMk/>
            <pc:sldMk cId="1844503282" sldId="2134808892"/>
            <ac:picMk id="1032" creationId="{075EB51E-6BC6-4D61-8A92-554A6999D621}"/>
          </ac:picMkLst>
        </pc:picChg>
        <pc:picChg chg="del">
          <ac:chgData name="Trapitzine, Sophie" userId="e8157502-acba-4184-88fc-21661da0d929" providerId="ADAL" clId="{FF4E2688-F758-4FF9-B573-4711633DB854}" dt="2024-10-31T13:50:38.584" v="711" actId="478"/>
          <ac:picMkLst>
            <pc:docMk/>
            <pc:sldMk cId="1844503282" sldId="2134808892"/>
            <ac:picMk id="1033" creationId="{F71EDC5B-63FB-4351-947D-220FC071AF59}"/>
          </ac:picMkLst>
        </pc:picChg>
        <pc:picChg chg="del">
          <ac:chgData name="Trapitzine, Sophie" userId="e8157502-acba-4184-88fc-21661da0d929" providerId="ADAL" clId="{FF4E2688-F758-4FF9-B573-4711633DB854}" dt="2024-10-31T13:50:38.584" v="711" actId="478"/>
          <ac:picMkLst>
            <pc:docMk/>
            <pc:sldMk cId="1844503282" sldId="2134808892"/>
            <ac:picMk id="1034" creationId="{7546FE30-9B3D-4550-A28D-ABA6FEBB88DC}"/>
          </ac:picMkLst>
        </pc:picChg>
        <pc:cxnChg chg="del">
          <ac:chgData name="Trapitzine, Sophie" userId="e8157502-acba-4184-88fc-21661da0d929" providerId="ADAL" clId="{FF4E2688-F758-4FF9-B573-4711633DB854}" dt="2024-10-31T13:29:53.446" v="55" actId="478"/>
          <ac:cxnSpMkLst>
            <pc:docMk/>
            <pc:sldMk cId="1844503282" sldId="2134808892"/>
            <ac:cxnSpMk id="8" creationId="{A62DEB2C-163B-4495-A8D0-D5C132D63160}"/>
          </ac:cxnSpMkLst>
        </pc:cxnChg>
      </pc:sldChg>
      <pc:sldChg chg="addSp delSp modSp mod modClrScheme chgLayout">
        <pc:chgData name="Trapitzine, Sophie" userId="e8157502-acba-4184-88fc-21661da0d929" providerId="ADAL" clId="{FF4E2688-F758-4FF9-B573-4711633DB854}" dt="2024-10-31T13:55:59.702" v="935" actId="27636"/>
        <pc:sldMkLst>
          <pc:docMk/>
          <pc:sldMk cId="2015102169" sldId="2134808893"/>
        </pc:sldMkLst>
        <pc:spChg chg="mod ord">
          <ac:chgData name="Trapitzine, Sophie" userId="e8157502-acba-4184-88fc-21661da0d929" providerId="ADAL" clId="{FF4E2688-F758-4FF9-B573-4711633DB854}" dt="2024-10-31T13:53:40.758" v="784" actId="700"/>
          <ac:spMkLst>
            <pc:docMk/>
            <pc:sldMk cId="2015102169" sldId="2134808893"/>
            <ac:spMk id="2" creationId="{0224F5FF-3FF9-4325-AC90-47384B2D193F}"/>
          </ac:spMkLst>
        </pc:spChg>
        <pc:spChg chg="mod">
          <ac:chgData name="Trapitzine, Sophie" userId="e8157502-acba-4184-88fc-21661da0d929" providerId="ADAL" clId="{FF4E2688-F758-4FF9-B573-4711633DB854}" dt="2024-10-31T13:45:05.658" v="382"/>
          <ac:spMkLst>
            <pc:docMk/>
            <pc:sldMk cId="2015102169" sldId="2134808893"/>
            <ac:spMk id="3" creationId="{C7163B43-CCC8-4259-9D2F-50D8DA94ED5D}"/>
          </ac:spMkLst>
        </pc:spChg>
        <pc:spChg chg="add mod ord">
          <ac:chgData name="Trapitzine, Sophie" userId="e8157502-acba-4184-88fc-21661da0d929" providerId="ADAL" clId="{FF4E2688-F758-4FF9-B573-4711633DB854}" dt="2024-10-31T13:55:59.702" v="935" actId="27636"/>
          <ac:spMkLst>
            <pc:docMk/>
            <pc:sldMk cId="2015102169" sldId="2134808893"/>
            <ac:spMk id="4" creationId="{2A115621-0D22-961B-06F8-80529933A3F9}"/>
          </ac:spMkLst>
        </pc:spChg>
        <pc:spChg chg="mod">
          <ac:chgData name="Trapitzine, Sophie" userId="e8157502-acba-4184-88fc-21661da0d929" providerId="ADAL" clId="{FF4E2688-F758-4FF9-B573-4711633DB854}" dt="2024-10-31T13:45:09.427" v="383"/>
          <ac:spMkLst>
            <pc:docMk/>
            <pc:sldMk cId="2015102169" sldId="2134808893"/>
            <ac:spMk id="7" creationId="{B2B09D16-80C6-414E-9CBC-9B82E9C50BFC}"/>
          </ac:spMkLst>
        </pc:spChg>
        <pc:spChg chg="del">
          <ac:chgData name="Trapitzine, Sophie" userId="e8157502-acba-4184-88fc-21661da0d929" providerId="ADAL" clId="{FF4E2688-F758-4FF9-B573-4711633DB854}" dt="2024-10-31T13:34:12.170" v="101" actId="478"/>
          <ac:spMkLst>
            <pc:docMk/>
            <pc:sldMk cId="2015102169" sldId="2134808893"/>
            <ac:spMk id="12" creationId="{446683FC-22E8-4F3C-AC98-B144DB169C52}"/>
          </ac:spMkLst>
        </pc:spChg>
        <pc:spChg chg="del mod">
          <ac:chgData name="Trapitzine, Sophie" userId="e8157502-acba-4184-88fc-21661da0d929" providerId="ADAL" clId="{FF4E2688-F758-4FF9-B573-4711633DB854}" dt="2024-10-31T13:55:56.495" v="931"/>
          <ac:spMkLst>
            <pc:docMk/>
            <pc:sldMk cId="2015102169" sldId="2134808893"/>
            <ac:spMk id="14" creationId="{107A02FC-61FE-4A73-AFE6-113FAC87544B}"/>
          </ac:spMkLst>
        </pc:spChg>
        <pc:picChg chg="del">
          <ac:chgData name="Trapitzine, Sophie" userId="e8157502-acba-4184-88fc-21661da0d929" providerId="ADAL" clId="{FF4E2688-F758-4FF9-B573-4711633DB854}" dt="2024-10-31T13:34:12.170" v="101" actId="478"/>
          <ac:picMkLst>
            <pc:docMk/>
            <pc:sldMk cId="2015102169" sldId="2134808893"/>
            <ac:picMk id="13" creationId="{B2266BD9-1CA3-4966-8D51-85C973446097}"/>
          </ac:picMkLst>
        </pc:picChg>
        <pc:cxnChg chg="del">
          <ac:chgData name="Trapitzine, Sophie" userId="e8157502-acba-4184-88fc-21661da0d929" providerId="ADAL" clId="{FF4E2688-F758-4FF9-B573-4711633DB854}" dt="2024-10-31T13:34:12.170" v="101" actId="478"/>
          <ac:cxnSpMkLst>
            <pc:docMk/>
            <pc:sldMk cId="2015102169" sldId="2134808893"/>
            <ac:cxnSpMk id="15" creationId="{83525EF4-51EA-4C52-A2D8-CDDD1BDF64FA}"/>
          </ac:cxnSpMkLst>
        </pc:cxnChg>
      </pc:sldChg>
      <pc:sldChg chg="addSp delSp modSp mod modClrScheme chgLayout">
        <pc:chgData name="Trapitzine, Sophie" userId="e8157502-acba-4184-88fc-21661da0d929" providerId="ADAL" clId="{FF4E2688-F758-4FF9-B573-4711633DB854}" dt="2024-10-31T13:56:04.488" v="942"/>
        <pc:sldMkLst>
          <pc:docMk/>
          <pc:sldMk cId="3520742454" sldId="2134808894"/>
        </pc:sldMkLst>
        <pc:spChg chg="mod ord">
          <ac:chgData name="Trapitzine, Sophie" userId="e8157502-acba-4184-88fc-21661da0d929" providerId="ADAL" clId="{FF4E2688-F758-4FF9-B573-4711633DB854}" dt="2024-10-31T13:53:41.627" v="785" actId="700"/>
          <ac:spMkLst>
            <pc:docMk/>
            <pc:sldMk cId="3520742454" sldId="2134808894"/>
            <ac:spMk id="2" creationId="{0224F5FF-3FF9-4325-AC90-47384B2D193F}"/>
          </ac:spMkLst>
        </pc:spChg>
        <pc:spChg chg="add mod ord">
          <ac:chgData name="Trapitzine, Sophie" userId="e8157502-acba-4184-88fc-21661da0d929" providerId="ADAL" clId="{FF4E2688-F758-4FF9-B573-4711633DB854}" dt="2024-10-31T13:56:04.010" v="940" actId="14100"/>
          <ac:spMkLst>
            <pc:docMk/>
            <pc:sldMk cId="3520742454" sldId="2134808894"/>
            <ac:spMk id="3" creationId="{0628804C-15FA-54B5-ED78-80F89032E5BF}"/>
          </ac:spMkLst>
        </pc:spChg>
        <pc:spChg chg="mod">
          <ac:chgData name="Trapitzine, Sophie" userId="e8157502-acba-4184-88fc-21661da0d929" providerId="ADAL" clId="{FF4E2688-F758-4FF9-B573-4711633DB854}" dt="2024-10-31T13:45:05.658" v="382"/>
          <ac:spMkLst>
            <pc:docMk/>
            <pc:sldMk cId="3520742454" sldId="2134808894"/>
            <ac:spMk id="7" creationId="{BAF26899-BD9E-4CA8-9509-571197BCBA0B}"/>
          </ac:spMkLst>
        </pc:spChg>
        <pc:spChg chg="del">
          <ac:chgData name="Trapitzine, Sophie" userId="e8157502-acba-4184-88fc-21661da0d929" providerId="ADAL" clId="{FF4E2688-F758-4FF9-B573-4711633DB854}" dt="2024-10-31T13:34:13.757" v="102" actId="478"/>
          <ac:spMkLst>
            <pc:docMk/>
            <pc:sldMk cId="3520742454" sldId="2134808894"/>
            <ac:spMk id="13" creationId="{CE470451-7BF4-438D-8F11-F26ACC95726E}"/>
          </ac:spMkLst>
        </pc:spChg>
        <pc:spChg chg="del mod">
          <ac:chgData name="Trapitzine, Sophie" userId="e8157502-acba-4184-88fc-21661da0d929" providerId="ADAL" clId="{FF4E2688-F758-4FF9-B573-4711633DB854}" dt="2024-10-31T13:56:04.488" v="942"/>
          <ac:spMkLst>
            <pc:docMk/>
            <pc:sldMk cId="3520742454" sldId="2134808894"/>
            <ac:spMk id="14" creationId="{107A02FC-61FE-4A73-AFE6-113FAC87544B}"/>
          </ac:spMkLst>
        </pc:spChg>
        <pc:picChg chg="del">
          <ac:chgData name="Trapitzine, Sophie" userId="e8157502-acba-4184-88fc-21661da0d929" providerId="ADAL" clId="{FF4E2688-F758-4FF9-B573-4711633DB854}" dt="2024-10-31T13:34:13.757" v="102" actId="478"/>
          <ac:picMkLst>
            <pc:docMk/>
            <pc:sldMk cId="3520742454" sldId="2134808894"/>
            <ac:picMk id="15" creationId="{80040435-50B7-4EE6-8510-D16F95C1BACD}"/>
          </ac:picMkLst>
        </pc:picChg>
        <pc:cxnChg chg="del">
          <ac:chgData name="Trapitzine, Sophie" userId="e8157502-acba-4184-88fc-21661da0d929" providerId="ADAL" clId="{FF4E2688-F758-4FF9-B573-4711633DB854}" dt="2024-10-31T13:34:13.757" v="102" actId="478"/>
          <ac:cxnSpMkLst>
            <pc:docMk/>
            <pc:sldMk cId="3520742454" sldId="2134808894"/>
            <ac:cxnSpMk id="16" creationId="{E98158DB-6BE2-4E68-BB98-00F26D77AEFD}"/>
          </ac:cxnSpMkLst>
        </pc:cxnChg>
      </pc:sldChg>
      <pc:sldChg chg="addSp delSp modSp mod modClrScheme chgLayout">
        <pc:chgData name="Trapitzine, Sophie" userId="e8157502-acba-4184-88fc-21661da0d929" providerId="ADAL" clId="{FF4E2688-F758-4FF9-B573-4711633DB854}" dt="2024-10-31T14:03:06.608" v="1210" actId="404"/>
        <pc:sldMkLst>
          <pc:docMk/>
          <pc:sldMk cId="3585615678" sldId="2134808895"/>
        </pc:sldMkLst>
        <pc:spChg chg="mod ord">
          <ac:chgData name="Trapitzine, Sophie" userId="e8157502-acba-4184-88fc-21661da0d929" providerId="ADAL" clId="{FF4E2688-F758-4FF9-B573-4711633DB854}" dt="2024-10-31T13:53:40.398" v="783" actId="700"/>
          <ac:spMkLst>
            <pc:docMk/>
            <pc:sldMk cId="3585615678" sldId="2134808895"/>
            <ac:spMk id="2" creationId="{ABA20841-81AF-49DC-8BFF-B973A4FAF4FE}"/>
          </ac:spMkLst>
        </pc:spChg>
        <pc:spChg chg="del">
          <ac:chgData name="Trapitzine, Sophie" userId="e8157502-acba-4184-88fc-21661da0d929" providerId="ADAL" clId="{FF4E2688-F758-4FF9-B573-4711633DB854}" dt="2024-10-31T13:34:10.157" v="100" actId="478"/>
          <ac:spMkLst>
            <pc:docMk/>
            <pc:sldMk cId="3585615678" sldId="2134808895"/>
            <ac:spMk id="4" creationId="{221B924E-CC6A-404E-A9B7-D11996755DAA}"/>
          </ac:spMkLst>
        </pc:spChg>
        <pc:spChg chg="add mod ord">
          <ac:chgData name="Trapitzine, Sophie" userId="e8157502-acba-4184-88fc-21661da0d929" providerId="ADAL" clId="{FF4E2688-F758-4FF9-B573-4711633DB854}" dt="2024-10-31T13:55:52.209" v="922" actId="27636"/>
          <ac:spMkLst>
            <pc:docMk/>
            <pc:sldMk cId="3585615678" sldId="2134808895"/>
            <ac:spMk id="5" creationId="{894C0F96-BCB8-9F84-1959-D618403406CB}"/>
          </ac:spMkLst>
        </pc:spChg>
        <pc:spChg chg="del mod">
          <ac:chgData name="Trapitzine, Sophie" userId="e8157502-acba-4184-88fc-21661da0d929" providerId="ADAL" clId="{FF4E2688-F758-4FF9-B573-4711633DB854}" dt="2024-10-31T13:55:53.098" v="924"/>
          <ac:spMkLst>
            <pc:docMk/>
            <pc:sldMk cId="3585615678" sldId="2134808895"/>
            <ac:spMk id="9" creationId="{6FA850E5-EDF6-4748-BEB6-63F176FE8712}"/>
          </ac:spMkLst>
        </pc:spChg>
        <pc:spChg chg="mod">
          <ac:chgData name="Trapitzine, Sophie" userId="e8157502-acba-4184-88fc-21661da0d929" providerId="ADAL" clId="{FF4E2688-F758-4FF9-B573-4711633DB854}" dt="2024-10-31T13:44:27.973" v="381"/>
          <ac:spMkLst>
            <pc:docMk/>
            <pc:sldMk cId="3585615678" sldId="2134808895"/>
            <ac:spMk id="20" creationId="{9AA62C3B-D4B8-4395-A18B-070F2320B6B0}"/>
          </ac:spMkLst>
        </pc:spChg>
        <pc:spChg chg="mod">
          <ac:chgData name="Trapitzine, Sophie" userId="e8157502-acba-4184-88fc-21661da0d929" providerId="ADAL" clId="{FF4E2688-F758-4FF9-B573-4711633DB854}" dt="2024-10-31T14:02:43.078" v="1177" actId="404"/>
          <ac:spMkLst>
            <pc:docMk/>
            <pc:sldMk cId="3585615678" sldId="2134808895"/>
            <ac:spMk id="21" creationId="{2720ABEE-1087-4694-81B3-2BBBBFCBDE51}"/>
          </ac:spMkLst>
        </pc:spChg>
        <pc:spChg chg="mod">
          <ac:chgData name="Trapitzine, Sophie" userId="e8157502-acba-4184-88fc-21661da0d929" providerId="ADAL" clId="{FF4E2688-F758-4FF9-B573-4711633DB854}" dt="2024-10-31T14:01:56.432" v="1132" actId="20577"/>
          <ac:spMkLst>
            <pc:docMk/>
            <pc:sldMk cId="3585615678" sldId="2134808895"/>
            <ac:spMk id="26" creationId="{A41E0C0F-A2D3-4613-B06A-EAC8EE6A96B2}"/>
          </ac:spMkLst>
        </pc:spChg>
        <pc:spChg chg="mod">
          <ac:chgData name="Trapitzine, Sophie" userId="e8157502-acba-4184-88fc-21661da0d929" providerId="ADAL" clId="{FF4E2688-F758-4FF9-B573-4711633DB854}" dt="2024-10-31T14:03:06.608" v="1210" actId="404"/>
          <ac:spMkLst>
            <pc:docMk/>
            <pc:sldMk cId="3585615678" sldId="2134808895"/>
            <ac:spMk id="29" creationId="{51CF0DEE-B2E6-4202-8614-52B7FAB49FD2}"/>
          </ac:spMkLst>
        </pc:spChg>
        <pc:spChg chg="mod">
          <ac:chgData name="Trapitzine, Sophie" userId="e8157502-acba-4184-88fc-21661da0d929" providerId="ADAL" clId="{FF4E2688-F758-4FF9-B573-4711633DB854}" dt="2024-10-31T13:44:06.182" v="379"/>
          <ac:spMkLst>
            <pc:docMk/>
            <pc:sldMk cId="3585615678" sldId="2134808895"/>
            <ac:spMk id="32" creationId="{DB2B5FC7-086F-40EE-A2F7-445A7DE26F62}"/>
          </ac:spMkLst>
        </pc:spChg>
        <pc:spChg chg="mod">
          <ac:chgData name="Trapitzine, Sophie" userId="e8157502-acba-4184-88fc-21661da0d929" providerId="ADAL" clId="{FF4E2688-F758-4FF9-B573-4711633DB854}" dt="2024-10-31T14:02:39.782" v="1176" actId="404"/>
          <ac:spMkLst>
            <pc:docMk/>
            <pc:sldMk cId="3585615678" sldId="2134808895"/>
            <ac:spMk id="35" creationId="{A94C1BBE-D26F-4AF1-B9D4-0EA431CF70B5}"/>
          </ac:spMkLst>
        </pc:spChg>
        <pc:spChg chg="mod">
          <ac:chgData name="Trapitzine, Sophie" userId="e8157502-acba-4184-88fc-21661da0d929" providerId="ADAL" clId="{FF4E2688-F758-4FF9-B573-4711633DB854}" dt="2024-10-31T14:02:21.846" v="1152" actId="20577"/>
          <ac:spMkLst>
            <pc:docMk/>
            <pc:sldMk cId="3585615678" sldId="2134808895"/>
            <ac:spMk id="41" creationId="{F7D07491-0FD8-42CE-B78F-563F6AD6129F}"/>
          </ac:spMkLst>
        </pc:spChg>
        <pc:spChg chg="mod">
          <ac:chgData name="Trapitzine, Sophie" userId="e8157502-acba-4184-88fc-21661da0d929" providerId="ADAL" clId="{FF4E2688-F758-4FF9-B573-4711633DB854}" dt="2024-10-31T14:02:06.409" v="1147" actId="6549"/>
          <ac:spMkLst>
            <pc:docMk/>
            <pc:sldMk cId="3585615678" sldId="2134808895"/>
            <ac:spMk id="44" creationId="{68821676-D815-43DC-9903-47FD18EFF69C}"/>
          </ac:spMkLst>
        </pc:spChg>
        <pc:spChg chg="mod">
          <ac:chgData name="Trapitzine, Sophie" userId="e8157502-acba-4184-88fc-21661da0d929" providerId="ADAL" clId="{FF4E2688-F758-4FF9-B573-4711633DB854}" dt="2024-10-31T13:45:09.427" v="383"/>
          <ac:spMkLst>
            <pc:docMk/>
            <pc:sldMk cId="3585615678" sldId="2134808895"/>
            <ac:spMk id="45" creationId="{F88C7CAD-3BC5-410C-BE84-66E647B094D4}"/>
          </ac:spMkLst>
        </pc:spChg>
        <pc:spChg chg="mod">
          <ac:chgData name="Trapitzine, Sophie" userId="e8157502-acba-4184-88fc-21661da0d929" providerId="ADAL" clId="{FF4E2688-F758-4FF9-B573-4711633DB854}" dt="2024-10-31T13:45:05.658" v="382"/>
          <ac:spMkLst>
            <pc:docMk/>
            <pc:sldMk cId="3585615678" sldId="2134808895"/>
            <ac:spMk id="46" creationId="{2BA4FBB4-4F10-4B11-B364-17096B575CA6}"/>
          </ac:spMkLst>
        </pc:spChg>
        <pc:grpChg chg="mod">
          <ac:chgData name="Trapitzine, Sophie" userId="e8157502-acba-4184-88fc-21661da0d929" providerId="ADAL" clId="{FF4E2688-F758-4FF9-B573-4711633DB854}" dt="2024-10-31T13:44:27.973" v="381"/>
          <ac:grpSpMkLst>
            <pc:docMk/>
            <pc:sldMk cId="3585615678" sldId="2134808895"/>
            <ac:grpSpMk id="18" creationId="{5BBC3542-B312-4115-9338-D3209EE50D57}"/>
          </ac:grpSpMkLst>
        </pc:grpChg>
        <pc:picChg chg="del">
          <ac:chgData name="Trapitzine, Sophie" userId="e8157502-acba-4184-88fc-21661da0d929" providerId="ADAL" clId="{FF4E2688-F758-4FF9-B573-4711633DB854}" dt="2024-10-31T13:34:10.157" v="100" actId="478"/>
          <ac:picMkLst>
            <pc:docMk/>
            <pc:sldMk cId="3585615678" sldId="2134808895"/>
            <ac:picMk id="7" creationId="{16490289-C2BD-4916-91E2-23E0CF6C5C98}"/>
          </ac:picMkLst>
        </pc:picChg>
        <pc:cxnChg chg="del">
          <ac:chgData name="Trapitzine, Sophie" userId="e8157502-acba-4184-88fc-21661da0d929" providerId="ADAL" clId="{FF4E2688-F758-4FF9-B573-4711633DB854}" dt="2024-10-31T13:34:10.157" v="100" actId="478"/>
          <ac:cxnSpMkLst>
            <pc:docMk/>
            <pc:sldMk cId="3585615678" sldId="2134808895"/>
            <ac:cxnSpMk id="8" creationId="{A62DEB2C-163B-4495-A8D0-D5C132D63160}"/>
          </ac:cxnSpMkLst>
        </pc:cxnChg>
      </pc:sldChg>
      <pc:sldChg chg="add del">
        <pc:chgData name="Trapitzine, Sophie" userId="e8157502-acba-4184-88fc-21661da0d929" providerId="ADAL" clId="{FF4E2688-F758-4FF9-B573-4711633DB854}" dt="2024-10-31T13:29:28.969" v="50" actId="47"/>
        <pc:sldMkLst>
          <pc:docMk/>
          <pc:sldMk cId="947557554" sldId="2147473676"/>
        </pc:sldMkLst>
      </pc:sldChg>
      <pc:sldChg chg="del">
        <pc:chgData name="Trapitzine, Sophie" userId="e8157502-acba-4184-88fc-21661da0d929" providerId="ADAL" clId="{FF4E2688-F758-4FF9-B573-4711633DB854}" dt="2024-10-31T13:34:41.268" v="115" actId="47"/>
        <pc:sldMkLst>
          <pc:docMk/>
          <pc:sldMk cId="1609568901" sldId="2147473730"/>
        </pc:sldMkLst>
      </pc:sldChg>
      <pc:sldChg chg="addSp delSp modSp del mod modClrScheme chgLayout">
        <pc:chgData name="Trapitzine, Sophie" userId="e8157502-acba-4184-88fc-21661da0d929" providerId="ADAL" clId="{FF4E2688-F758-4FF9-B573-4711633DB854}" dt="2024-10-31T13:55:41.710" v="910" actId="47"/>
        <pc:sldMkLst>
          <pc:docMk/>
          <pc:sldMk cId="1151717102" sldId="2147473731"/>
        </pc:sldMkLst>
        <pc:spChg chg="mod ord">
          <ac:chgData name="Trapitzine, Sophie" userId="e8157502-acba-4184-88fc-21661da0d929" providerId="ADAL" clId="{FF4E2688-F758-4FF9-B573-4711633DB854}" dt="2024-10-31T13:53:38.897" v="781" actId="700"/>
          <ac:spMkLst>
            <pc:docMk/>
            <pc:sldMk cId="1151717102" sldId="2147473731"/>
            <ac:spMk id="2" creationId="{0224F5FF-3FF9-4325-AC90-47384B2D193F}"/>
          </ac:spMkLst>
        </pc:spChg>
        <pc:spChg chg="mod">
          <ac:chgData name="Trapitzine, Sophie" userId="e8157502-acba-4184-88fc-21661da0d929" providerId="ADAL" clId="{FF4E2688-F758-4FF9-B573-4711633DB854}" dt="2024-10-31T13:45:05.658" v="382"/>
          <ac:spMkLst>
            <pc:docMk/>
            <pc:sldMk cId="1151717102" sldId="2147473731"/>
            <ac:spMk id="4" creationId="{1BF1114E-9E27-46D5-8307-8FEC968A7BF8}"/>
          </ac:spMkLst>
        </pc:spChg>
        <pc:spChg chg="mod">
          <ac:chgData name="Trapitzine, Sophie" userId="e8157502-acba-4184-88fc-21661da0d929" providerId="ADAL" clId="{FF4E2688-F758-4FF9-B573-4711633DB854}" dt="2024-10-31T13:45:05.658" v="382"/>
          <ac:spMkLst>
            <pc:docMk/>
            <pc:sldMk cId="1151717102" sldId="2147473731"/>
            <ac:spMk id="17" creationId="{C92BE8A7-901A-4ECE-B588-928736082D90}"/>
          </ac:spMkLst>
        </pc:spChg>
        <pc:spChg chg="mod">
          <ac:chgData name="Trapitzine, Sophie" userId="e8157502-acba-4184-88fc-21661da0d929" providerId="ADAL" clId="{FF4E2688-F758-4FF9-B573-4711633DB854}" dt="2024-10-31T13:45:05.658" v="382"/>
          <ac:spMkLst>
            <pc:docMk/>
            <pc:sldMk cId="1151717102" sldId="2147473731"/>
            <ac:spMk id="18" creationId="{57E7F221-73EE-47C2-AB4B-24439DA225C1}"/>
          </ac:spMkLst>
        </pc:spChg>
        <pc:spChg chg="mod">
          <ac:chgData name="Trapitzine, Sophie" userId="e8157502-acba-4184-88fc-21661da0d929" providerId="ADAL" clId="{FF4E2688-F758-4FF9-B573-4711633DB854}" dt="2024-10-31T13:45:09.427" v="383"/>
          <ac:spMkLst>
            <pc:docMk/>
            <pc:sldMk cId="1151717102" sldId="2147473731"/>
            <ac:spMk id="21" creationId="{73989174-9E5F-4FD5-BF37-AC7E1CAD9957}"/>
          </ac:spMkLst>
        </pc:spChg>
        <pc:spChg chg="add mod">
          <ac:chgData name="Trapitzine, Sophie" userId="e8157502-acba-4184-88fc-21661da0d929" providerId="ADAL" clId="{FF4E2688-F758-4FF9-B573-4711633DB854}" dt="2024-10-31T13:47:55.090" v="491"/>
          <ac:spMkLst>
            <pc:docMk/>
            <pc:sldMk cId="1151717102" sldId="2147473731"/>
            <ac:spMk id="28" creationId="{A49368B5-0467-5BF6-2E19-8BE0E83A0E87}"/>
          </ac:spMkLst>
        </pc:spChg>
        <pc:spChg chg="add mod">
          <ac:chgData name="Trapitzine, Sophie" userId="e8157502-acba-4184-88fc-21661da0d929" providerId="ADAL" clId="{FF4E2688-F758-4FF9-B573-4711633DB854}" dt="2024-10-31T13:47:55.090" v="491"/>
          <ac:spMkLst>
            <pc:docMk/>
            <pc:sldMk cId="1151717102" sldId="2147473731"/>
            <ac:spMk id="31" creationId="{5F8BC6DA-431C-9A9D-9AFC-066F96387884}"/>
          </ac:spMkLst>
        </pc:spChg>
        <pc:spChg chg="add mod">
          <ac:chgData name="Trapitzine, Sophie" userId="e8157502-acba-4184-88fc-21661da0d929" providerId="ADAL" clId="{FF4E2688-F758-4FF9-B573-4711633DB854}" dt="2024-10-31T13:47:55.090" v="491"/>
          <ac:spMkLst>
            <pc:docMk/>
            <pc:sldMk cId="1151717102" sldId="2147473731"/>
            <ac:spMk id="33" creationId="{B9AC8E63-0BA4-9EC9-D4EC-854F8FB96FF7}"/>
          </ac:spMkLst>
        </pc:spChg>
        <pc:spChg chg="add mod">
          <ac:chgData name="Trapitzine, Sophie" userId="e8157502-acba-4184-88fc-21661da0d929" providerId="ADAL" clId="{FF4E2688-F758-4FF9-B573-4711633DB854}" dt="2024-10-31T13:47:55.090" v="491"/>
          <ac:spMkLst>
            <pc:docMk/>
            <pc:sldMk cId="1151717102" sldId="2147473731"/>
            <ac:spMk id="35" creationId="{DF1B3584-7E9C-6579-2434-5A2D13DA71F6}"/>
          </ac:spMkLst>
        </pc:spChg>
        <pc:spChg chg="del">
          <ac:chgData name="Trapitzine, Sophie" userId="e8157502-acba-4184-88fc-21661da0d929" providerId="ADAL" clId="{FF4E2688-F758-4FF9-B573-4711633DB854}" dt="2024-10-31T13:33:47.993" v="87" actId="478"/>
          <ac:spMkLst>
            <pc:docMk/>
            <pc:sldMk cId="1151717102" sldId="2147473731"/>
            <ac:spMk id="41" creationId="{D97BF9D9-E724-40F0-A7F7-661D90544F52}"/>
          </ac:spMkLst>
        </pc:spChg>
        <pc:spChg chg="add mod">
          <ac:chgData name="Trapitzine, Sophie" userId="e8157502-acba-4184-88fc-21661da0d929" providerId="ADAL" clId="{FF4E2688-F758-4FF9-B573-4711633DB854}" dt="2024-10-31T13:47:55.090" v="491"/>
          <ac:spMkLst>
            <pc:docMk/>
            <pc:sldMk cId="1151717102" sldId="2147473731"/>
            <ac:spMk id="46" creationId="{612123FF-387F-22CF-CF1C-002BA6327D63}"/>
          </ac:spMkLst>
        </pc:spChg>
        <pc:spChg chg="add mod">
          <ac:chgData name="Trapitzine, Sophie" userId="e8157502-acba-4184-88fc-21661da0d929" providerId="ADAL" clId="{FF4E2688-F758-4FF9-B573-4711633DB854}" dt="2024-10-31T13:47:55.090" v="491"/>
          <ac:spMkLst>
            <pc:docMk/>
            <pc:sldMk cId="1151717102" sldId="2147473731"/>
            <ac:spMk id="48" creationId="{3F54616A-6A0A-8633-C46F-2DA5A52A70C5}"/>
          </ac:spMkLst>
        </pc:spChg>
        <pc:spChg chg="add mod">
          <ac:chgData name="Trapitzine, Sophie" userId="e8157502-acba-4184-88fc-21661da0d929" providerId="ADAL" clId="{FF4E2688-F758-4FF9-B573-4711633DB854}" dt="2024-10-31T13:47:55.090" v="491"/>
          <ac:spMkLst>
            <pc:docMk/>
            <pc:sldMk cId="1151717102" sldId="2147473731"/>
            <ac:spMk id="55" creationId="{A4C5BC2C-3C0D-AD51-C594-63019FB8B0C9}"/>
          </ac:spMkLst>
        </pc:spChg>
        <pc:spChg chg="del">
          <ac:chgData name="Trapitzine, Sophie" userId="e8157502-acba-4184-88fc-21661da0d929" providerId="ADAL" clId="{FF4E2688-F758-4FF9-B573-4711633DB854}" dt="2024-10-31T13:47:53.486" v="489" actId="478"/>
          <ac:spMkLst>
            <pc:docMk/>
            <pc:sldMk cId="1151717102" sldId="2147473731"/>
            <ac:spMk id="61" creationId="{707AEFB8-0C82-4586-89E5-2522B9F1D0B3}"/>
          </ac:spMkLst>
        </pc:spChg>
        <pc:spChg chg="del">
          <ac:chgData name="Trapitzine, Sophie" userId="e8157502-acba-4184-88fc-21661da0d929" providerId="ADAL" clId="{FF4E2688-F758-4FF9-B573-4711633DB854}" dt="2024-10-31T13:47:53.486" v="489" actId="478"/>
          <ac:spMkLst>
            <pc:docMk/>
            <pc:sldMk cId="1151717102" sldId="2147473731"/>
            <ac:spMk id="63" creationId="{9336A334-8708-43A4-9747-ED6249CD20DB}"/>
          </ac:spMkLst>
        </pc:spChg>
        <pc:spChg chg="del mod">
          <ac:chgData name="Trapitzine, Sophie" userId="e8157502-acba-4184-88fc-21661da0d929" providerId="ADAL" clId="{FF4E2688-F758-4FF9-B573-4711633DB854}" dt="2024-10-31T13:47:53.486" v="489" actId="478"/>
          <ac:spMkLst>
            <pc:docMk/>
            <pc:sldMk cId="1151717102" sldId="2147473731"/>
            <ac:spMk id="65" creationId="{4EB712A6-3442-41B4-8705-322ABB40780E}"/>
          </ac:spMkLst>
        </pc:spChg>
        <pc:spChg chg="del mod">
          <ac:chgData name="Trapitzine, Sophie" userId="e8157502-acba-4184-88fc-21661da0d929" providerId="ADAL" clId="{FF4E2688-F758-4FF9-B573-4711633DB854}" dt="2024-10-31T13:47:53.486" v="489" actId="478"/>
          <ac:spMkLst>
            <pc:docMk/>
            <pc:sldMk cId="1151717102" sldId="2147473731"/>
            <ac:spMk id="67" creationId="{78494E28-41E7-4671-9BD3-FB1967EDB6A0}"/>
          </ac:spMkLst>
        </pc:spChg>
        <pc:spChg chg="del mod">
          <ac:chgData name="Trapitzine, Sophie" userId="e8157502-acba-4184-88fc-21661da0d929" providerId="ADAL" clId="{FF4E2688-F758-4FF9-B573-4711633DB854}" dt="2024-10-31T13:47:53.486" v="489" actId="478"/>
          <ac:spMkLst>
            <pc:docMk/>
            <pc:sldMk cId="1151717102" sldId="2147473731"/>
            <ac:spMk id="69" creationId="{48B751E4-953E-479A-BA1C-F7715090A2E1}"/>
          </ac:spMkLst>
        </pc:spChg>
        <pc:spChg chg="del mod">
          <ac:chgData name="Trapitzine, Sophie" userId="e8157502-acba-4184-88fc-21661da0d929" providerId="ADAL" clId="{FF4E2688-F758-4FF9-B573-4711633DB854}" dt="2024-10-31T13:47:53.486" v="489" actId="478"/>
          <ac:spMkLst>
            <pc:docMk/>
            <pc:sldMk cId="1151717102" sldId="2147473731"/>
            <ac:spMk id="71" creationId="{7C1BE46D-5E26-4FC2-97CD-AD21391EED6E}"/>
          </ac:spMkLst>
        </pc:spChg>
        <pc:spChg chg="del">
          <ac:chgData name="Trapitzine, Sophie" userId="e8157502-acba-4184-88fc-21661da0d929" providerId="ADAL" clId="{FF4E2688-F758-4FF9-B573-4711633DB854}" dt="2024-10-31T13:47:54.350" v="490" actId="478"/>
          <ac:spMkLst>
            <pc:docMk/>
            <pc:sldMk cId="1151717102" sldId="2147473731"/>
            <ac:spMk id="72" creationId="{47B974FB-8239-4348-8698-5EA722AB519C}"/>
          </ac:spMkLst>
        </pc:spChg>
        <pc:spChg chg="del mod">
          <ac:chgData name="Trapitzine, Sophie" userId="e8157502-acba-4184-88fc-21661da0d929" providerId="ADAL" clId="{FF4E2688-F758-4FF9-B573-4711633DB854}" dt="2024-10-31T13:55:40.968" v="909"/>
          <ac:spMkLst>
            <pc:docMk/>
            <pc:sldMk cId="1151717102" sldId="2147473731"/>
            <ac:spMk id="86" creationId="{DE348213-7DBD-4B54-9D2D-D611025389CB}"/>
          </ac:spMkLst>
        </pc:spChg>
        <pc:spChg chg="add mod ord">
          <ac:chgData name="Trapitzine, Sophie" userId="e8157502-acba-4184-88fc-21661da0d929" providerId="ADAL" clId="{FF4E2688-F758-4FF9-B573-4711633DB854}" dt="2024-10-31T13:55:37.912" v="907" actId="20577"/>
          <ac:spMkLst>
            <pc:docMk/>
            <pc:sldMk cId="1151717102" sldId="2147473731"/>
            <ac:spMk id="88" creationId="{2AD7BA7F-0B14-6AEF-067A-850B8B7F211D}"/>
          </ac:spMkLst>
        </pc:spChg>
        <pc:picChg chg="add mod">
          <ac:chgData name="Trapitzine, Sophie" userId="e8157502-acba-4184-88fc-21661da0d929" providerId="ADAL" clId="{FF4E2688-F758-4FF9-B573-4711633DB854}" dt="2024-10-31T13:47:55.090" v="491"/>
          <ac:picMkLst>
            <pc:docMk/>
            <pc:sldMk cId="1151717102" sldId="2147473731"/>
            <ac:picMk id="16" creationId="{F89B81DE-002A-EF0D-A679-1BC471F6EF6C}"/>
          </ac:picMkLst>
        </pc:picChg>
        <pc:picChg chg="add mod">
          <ac:chgData name="Trapitzine, Sophie" userId="e8157502-acba-4184-88fc-21661da0d929" providerId="ADAL" clId="{FF4E2688-F758-4FF9-B573-4711633DB854}" dt="2024-10-31T13:47:55.090" v="491"/>
          <ac:picMkLst>
            <pc:docMk/>
            <pc:sldMk cId="1151717102" sldId="2147473731"/>
            <ac:picMk id="29" creationId="{D1A5AAA8-EFF6-ECBC-3E2C-EADE516E8300}"/>
          </ac:picMkLst>
        </pc:picChg>
        <pc:picChg chg="add mod">
          <ac:chgData name="Trapitzine, Sophie" userId="e8157502-acba-4184-88fc-21661da0d929" providerId="ADAL" clId="{FF4E2688-F758-4FF9-B573-4711633DB854}" dt="2024-10-31T13:47:55.090" v="491"/>
          <ac:picMkLst>
            <pc:docMk/>
            <pc:sldMk cId="1151717102" sldId="2147473731"/>
            <ac:picMk id="32" creationId="{34C49301-05D6-F8D8-CCCF-C14234586CEB}"/>
          </ac:picMkLst>
        </pc:picChg>
        <pc:picChg chg="add mod">
          <ac:chgData name="Trapitzine, Sophie" userId="e8157502-acba-4184-88fc-21661da0d929" providerId="ADAL" clId="{FF4E2688-F758-4FF9-B573-4711633DB854}" dt="2024-10-31T13:47:55.090" v="491"/>
          <ac:picMkLst>
            <pc:docMk/>
            <pc:sldMk cId="1151717102" sldId="2147473731"/>
            <ac:picMk id="34" creationId="{DC1FF122-075B-0621-1C2F-CE8183699088}"/>
          </ac:picMkLst>
        </pc:picChg>
        <pc:picChg chg="del">
          <ac:chgData name="Trapitzine, Sophie" userId="e8157502-acba-4184-88fc-21661da0d929" providerId="ADAL" clId="{FF4E2688-F758-4FF9-B573-4711633DB854}" dt="2024-10-31T13:33:47.345" v="86" actId="478"/>
          <ac:picMkLst>
            <pc:docMk/>
            <pc:sldMk cId="1151717102" sldId="2147473731"/>
            <ac:picMk id="36" creationId="{936EDD74-AC5F-4244-8935-178E51CA0BA9}"/>
          </ac:picMkLst>
        </pc:picChg>
        <pc:picChg chg="add mod">
          <ac:chgData name="Trapitzine, Sophie" userId="e8157502-acba-4184-88fc-21661da0d929" providerId="ADAL" clId="{FF4E2688-F758-4FF9-B573-4711633DB854}" dt="2024-10-31T13:47:55.090" v="491"/>
          <ac:picMkLst>
            <pc:docMk/>
            <pc:sldMk cId="1151717102" sldId="2147473731"/>
            <ac:picMk id="45" creationId="{95373A93-678D-D3BE-72C5-FCE3636D998C}"/>
          </ac:picMkLst>
        </pc:picChg>
        <pc:picChg chg="add mod">
          <ac:chgData name="Trapitzine, Sophie" userId="e8157502-acba-4184-88fc-21661da0d929" providerId="ADAL" clId="{FF4E2688-F758-4FF9-B573-4711633DB854}" dt="2024-10-31T13:47:55.090" v="491"/>
          <ac:picMkLst>
            <pc:docMk/>
            <pc:sldMk cId="1151717102" sldId="2147473731"/>
            <ac:picMk id="47" creationId="{42099F6C-2010-BA83-79AF-629A9A8795D2}"/>
          </ac:picMkLst>
        </pc:picChg>
        <pc:picChg chg="del">
          <ac:chgData name="Trapitzine, Sophie" userId="e8157502-acba-4184-88fc-21661da0d929" providerId="ADAL" clId="{FF4E2688-F758-4FF9-B573-4711633DB854}" dt="2024-10-31T13:47:53.486" v="489" actId="478"/>
          <ac:picMkLst>
            <pc:docMk/>
            <pc:sldMk cId="1151717102" sldId="2147473731"/>
            <ac:picMk id="60" creationId="{9D965275-E868-4556-BC54-FEDBFDBE5A3C}"/>
          </ac:picMkLst>
        </pc:picChg>
        <pc:picChg chg="del">
          <ac:chgData name="Trapitzine, Sophie" userId="e8157502-acba-4184-88fc-21661da0d929" providerId="ADAL" clId="{FF4E2688-F758-4FF9-B573-4711633DB854}" dt="2024-10-31T13:47:53.486" v="489" actId="478"/>
          <ac:picMkLst>
            <pc:docMk/>
            <pc:sldMk cId="1151717102" sldId="2147473731"/>
            <ac:picMk id="62" creationId="{39A28A27-8721-4FA9-BF7C-01120DBFE9E6}"/>
          </ac:picMkLst>
        </pc:picChg>
        <pc:picChg chg="del">
          <ac:chgData name="Trapitzine, Sophie" userId="e8157502-acba-4184-88fc-21661da0d929" providerId="ADAL" clId="{FF4E2688-F758-4FF9-B573-4711633DB854}" dt="2024-10-31T13:47:53.486" v="489" actId="478"/>
          <ac:picMkLst>
            <pc:docMk/>
            <pc:sldMk cId="1151717102" sldId="2147473731"/>
            <ac:picMk id="64" creationId="{7F78F52C-A587-4BA9-A838-340FC8E8EF2E}"/>
          </ac:picMkLst>
        </pc:picChg>
        <pc:picChg chg="del">
          <ac:chgData name="Trapitzine, Sophie" userId="e8157502-acba-4184-88fc-21661da0d929" providerId="ADAL" clId="{FF4E2688-F758-4FF9-B573-4711633DB854}" dt="2024-10-31T13:47:53.486" v="489" actId="478"/>
          <ac:picMkLst>
            <pc:docMk/>
            <pc:sldMk cId="1151717102" sldId="2147473731"/>
            <ac:picMk id="66" creationId="{2D912853-3E6E-4FDF-B5AC-D81C165254C5}"/>
          </ac:picMkLst>
        </pc:picChg>
        <pc:picChg chg="del">
          <ac:chgData name="Trapitzine, Sophie" userId="e8157502-acba-4184-88fc-21661da0d929" providerId="ADAL" clId="{FF4E2688-F758-4FF9-B573-4711633DB854}" dt="2024-10-31T13:47:53.486" v="489" actId="478"/>
          <ac:picMkLst>
            <pc:docMk/>
            <pc:sldMk cId="1151717102" sldId="2147473731"/>
            <ac:picMk id="68" creationId="{923CF0BD-1058-4CED-B5C8-CB6FA69EDABD}"/>
          </ac:picMkLst>
        </pc:picChg>
        <pc:picChg chg="del">
          <ac:chgData name="Trapitzine, Sophie" userId="e8157502-acba-4184-88fc-21661da0d929" providerId="ADAL" clId="{FF4E2688-F758-4FF9-B573-4711633DB854}" dt="2024-10-31T13:47:53.486" v="489" actId="478"/>
          <ac:picMkLst>
            <pc:docMk/>
            <pc:sldMk cId="1151717102" sldId="2147473731"/>
            <ac:picMk id="70" creationId="{D1A661FF-1D3F-46E0-8F6D-F710EF58512B}"/>
          </ac:picMkLst>
        </pc:picChg>
        <pc:picChg chg="del">
          <ac:chgData name="Trapitzine, Sophie" userId="e8157502-acba-4184-88fc-21661da0d929" providerId="ADAL" clId="{FF4E2688-F758-4FF9-B573-4711633DB854}" dt="2024-10-31T13:47:53.486" v="489" actId="478"/>
          <ac:picMkLst>
            <pc:docMk/>
            <pc:sldMk cId="1151717102" sldId="2147473731"/>
            <ac:picMk id="73" creationId="{1954EA50-0BE1-447A-B62F-F99AAA4A0A67}"/>
          </ac:picMkLst>
        </pc:picChg>
        <pc:picChg chg="add mod">
          <ac:chgData name="Trapitzine, Sophie" userId="e8157502-acba-4184-88fc-21661da0d929" providerId="ADAL" clId="{FF4E2688-F758-4FF9-B573-4711633DB854}" dt="2024-10-31T13:47:55.090" v="491"/>
          <ac:picMkLst>
            <pc:docMk/>
            <pc:sldMk cId="1151717102" sldId="2147473731"/>
            <ac:picMk id="87" creationId="{1CDAEDB9-E2BF-273E-0CE4-D76E9C044D88}"/>
          </ac:picMkLst>
        </pc:picChg>
        <pc:cxnChg chg="del">
          <ac:chgData name="Trapitzine, Sophie" userId="e8157502-acba-4184-88fc-21661da0d929" providerId="ADAL" clId="{FF4E2688-F758-4FF9-B573-4711633DB854}" dt="2024-10-31T13:33:48.775" v="88" actId="478"/>
          <ac:cxnSpMkLst>
            <pc:docMk/>
            <pc:sldMk cId="1151717102" sldId="2147473731"/>
            <ac:cxnSpMk id="37" creationId="{BA614210-8449-467F-8B17-45031986AB76}"/>
          </ac:cxnSpMkLst>
        </pc:cxnChg>
      </pc:sldChg>
      <pc:sldChg chg="addSp delSp modSp new mod modClrScheme chgLayout">
        <pc:chgData name="Trapitzine, Sophie" userId="e8157502-acba-4184-88fc-21661da0d929" providerId="ADAL" clId="{FF4E2688-F758-4FF9-B573-4711633DB854}" dt="2024-10-31T13:50:56.536" v="717" actId="14100"/>
        <pc:sldMkLst>
          <pc:docMk/>
          <pc:sldMk cId="2017716714" sldId="2147473732"/>
        </pc:sldMkLst>
        <pc:spChg chg="del mod ord">
          <ac:chgData name="Trapitzine, Sophie" userId="e8157502-acba-4184-88fc-21661da0d929" providerId="ADAL" clId="{FF4E2688-F758-4FF9-B573-4711633DB854}" dt="2024-10-31T13:26:50.009" v="7" actId="700"/>
          <ac:spMkLst>
            <pc:docMk/>
            <pc:sldMk cId="2017716714" sldId="2147473732"/>
            <ac:spMk id="2" creationId="{36B5FAF0-9012-0640-607C-310EA9F3D991}"/>
          </ac:spMkLst>
        </pc:spChg>
        <pc:spChg chg="del mod ord">
          <ac:chgData name="Trapitzine, Sophie" userId="e8157502-acba-4184-88fc-21661da0d929" providerId="ADAL" clId="{FF4E2688-F758-4FF9-B573-4711633DB854}" dt="2024-10-31T13:26:50.009" v="7" actId="700"/>
          <ac:spMkLst>
            <pc:docMk/>
            <pc:sldMk cId="2017716714" sldId="2147473732"/>
            <ac:spMk id="3" creationId="{99A5454D-55F3-F25C-D033-3DCD1C70E26D}"/>
          </ac:spMkLst>
        </pc:spChg>
        <pc:spChg chg="del mod ord">
          <ac:chgData name="Trapitzine, Sophie" userId="e8157502-acba-4184-88fc-21661da0d929" providerId="ADAL" clId="{FF4E2688-F758-4FF9-B573-4711633DB854}" dt="2024-10-31T13:26:50.009" v="7" actId="700"/>
          <ac:spMkLst>
            <pc:docMk/>
            <pc:sldMk cId="2017716714" sldId="2147473732"/>
            <ac:spMk id="4" creationId="{7351C10C-B62F-A246-8477-42638C4EFEF6}"/>
          </ac:spMkLst>
        </pc:spChg>
        <pc:spChg chg="mod ord">
          <ac:chgData name="Trapitzine, Sophie" userId="e8157502-acba-4184-88fc-21661da0d929" providerId="ADAL" clId="{FF4E2688-F758-4FF9-B573-4711633DB854}" dt="2024-10-31T13:26:53.203" v="8" actId="700"/>
          <ac:spMkLst>
            <pc:docMk/>
            <pc:sldMk cId="2017716714" sldId="2147473732"/>
            <ac:spMk id="5" creationId="{0BFB90CA-505E-C030-27D2-AD316DF1FE47}"/>
          </ac:spMkLst>
        </pc:spChg>
        <pc:spChg chg="add del mod ord">
          <ac:chgData name="Trapitzine, Sophie" userId="e8157502-acba-4184-88fc-21661da0d929" providerId="ADAL" clId="{FF4E2688-F758-4FF9-B573-4711633DB854}" dt="2024-10-31T13:26:53.203" v="8" actId="700"/>
          <ac:spMkLst>
            <pc:docMk/>
            <pc:sldMk cId="2017716714" sldId="2147473732"/>
            <ac:spMk id="6" creationId="{BC5E9625-1083-1233-91F7-9C176AC4350B}"/>
          </ac:spMkLst>
        </pc:spChg>
        <pc:spChg chg="add del mod ord">
          <ac:chgData name="Trapitzine, Sophie" userId="e8157502-acba-4184-88fc-21661da0d929" providerId="ADAL" clId="{FF4E2688-F758-4FF9-B573-4711633DB854}" dt="2024-10-31T13:26:53.203" v="8" actId="700"/>
          <ac:spMkLst>
            <pc:docMk/>
            <pc:sldMk cId="2017716714" sldId="2147473732"/>
            <ac:spMk id="7" creationId="{BEDC9F57-6E30-03A4-BBA3-723AC224FCFE}"/>
          </ac:spMkLst>
        </pc:spChg>
        <pc:spChg chg="add del mod ord">
          <ac:chgData name="Trapitzine, Sophie" userId="e8157502-acba-4184-88fc-21661da0d929" providerId="ADAL" clId="{FF4E2688-F758-4FF9-B573-4711633DB854}" dt="2024-10-31T13:26:53.203" v="8" actId="700"/>
          <ac:spMkLst>
            <pc:docMk/>
            <pc:sldMk cId="2017716714" sldId="2147473732"/>
            <ac:spMk id="8" creationId="{3D8C7353-6782-9118-DD54-B03729E6CA6C}"/>
          </ac:spMkLst>
        </pc:spChg>
        <pc:spChg chg="add del mod ord">
          <ac:chgData name="Trapitzine, Sophie" userId="e8157502-acba-4184-88fc-21661da0d929" providerId="ADAL" clId="{FF4E2688-F758-4FF9-B573-4711633DB854}" dt="2024-10-31T13:26:53.203" v="8" actId="700"/>
          <ac:spMkLst>
            <pc:docMk/>
            <pc:sldMk cId="2017716714" sldId="2147473732"/>
            <ac:spMk id="9" creationId="{ACBA5EBF-7275-4F39-4C06-64D2381F121B}"/>
          </ac:spMkLst>
        </pc:spChg>
        <pc:spChg chg="add del mod ord">
          <ac:chgData name="Trapitzine, Sophie" userId="e8157502-acba-4184-88fc-21661da0d929" providerId="ADAL" clId="{FF4E2688-F758-4FF9-B573-4711633DB854}" dt="2024-10-31T13:26:56.053" v="9" actId="478"/>
          <ac:spMkLst>
            <pc:docMk/>
            <pc:sldMk cId="2017716714" sldId="2147473732"/>
            <ac:spMk id="10" creationId="{CC01A5C6-70C5-940D-2279-AD8188D8A825}"/>
          </ac:spMkLst>
        </pc:spChg>
        <pc:spChg chg="add del mod ord">
          <ac:chgData name="Trapitzine, Sophie" userId="e8157502-acba-4184-88fc-21661da0d929" providerId="ADAL" clId="{FF4E2688-F758-4FF9-B573-4711633DB854}" dt="2024-10-31T13:26:56.053" v="9" actId="478"/>
          <ac:spMkLst>
            <pc:docMk/>
            <pc:sldMk cId="2017716714" sldId="2147473732"/>
            <ac:spMk id="11" creationId="{C9E40F68-90D4-201A-EF41-896B82267083}"/>
          </ac:spMkLst>
        </pc:spChg>
        <pc:spChg chg="add del mod ord">
          <ac:chgData name="Trapitzine, Sophie" userId="e8157502-acba-4184-88fc-21661da0d929" providerId="ADAL" clId="{FF4E2688-F758-4FF9-B573-4711633DB854}" dt="2024-10-31T13:26:56.053" v="9" actId="478"/>
          <ac:spMkLst>
            <pc:docMk/>
            <pc:sldMk cId="2017716714" sldId="2147473732"/>
            <ac:spMk id="12" creationId="{B651CEF4-C4E6-E636-24A5-C31241020FA2}"/>
          </ac:spMkLst>
        </pc:spChg>
        <pc:spChg chg="add mod">
          <ac:chgData name="Trapitzine, Sophie" userId="e8157502-acba-4184-88fc-21661da0d929" providerId="ADAL" clId="{FF4E2688-F758-4FF9-B573-4711633DB854}" dt="2024-10-31T13:50:56.536" v="717" actId="14100"/>
          <ac:spMkLst>
            <pc:docMk/>
            <pc:sldMk cId="2017716714" sldId="2147473732"/>
            <ac:spMk id="13" creationId="{16E7350A-2A5C-0627-E7CB-1B4120CC7DB7}"/>
          </ac:spMkLst>
        </pc:spChg>
        <pc:spChg chg="add mod">
          <ac:chgData name="Trapitzine, Sophie" userId="e8157502-acba-4184-88fc-21661da0d929" providerId="ADAL" clId="{FF4E2688-F758-4FF9-B573-4711633DB854}" dt="2024-10-31T13:45:05.658" v="382"/>
          <ac:spMkLst>
            <pc:docMk/>
            <pc:sldMk cId="2017716714" sldId="2147473732"/>
            <ac:spMk id="14" creationId="{F230A905-4E1E-BE55-B7F6-202F2192F807}"/>
          </ac:spMkLst>
        </pc:spChg>
        <pc:spChg chg="add mod">
          <ac:chgData name="Trapitzine, Sophie" userId="e8157502-acba-4184-88fc-21661da0d929" providerId="ADAL" clId="{FF4E2688-F758-4FF9-B573-4711633DB854}" dt="2024-10-31T13:39:35.989" v="275" actId="6549"/>
          <ac:spMkLst>
            <pc:docMk/>
            <pc:sldMk cId="2017716714" sldId="2147473732"/>
            <ac:spMk id="15" creationId="{E0D035F6-79A8-74FB-A9D0-D433D9DDAF52}"/>
          </ac:spMkLst>
        </pc:spChg>
      </pc:sldChg>
      <pc:sldChg chg="addSp modSp new mod">
        <pc:chgData name="Trapitzine, Sophie" userId="e8157502-acba-4184-88fc-21661da0d929" providerId="ADAL" clId="{FF4E2688-F758-4FF9-B573-4711633DB854}" dt="2024-10-31T13:27:19.488" v="28" actId="20577"/>
        <pc:sldMkLst>
          <pc:docMk/>
          <pc:sldMk cId="1438738773" sldId="2147473733"/>
        </pc:sldMkLst>
        <pc:spChg chg="mod">
          <ac:chgData name="Trapitzine, Sophie" userId="e8157502-acba-4184-88fc-21661da0d929" providerId="ADAL" clId="{FF4E2688-F758-4FF9-B573-4711633DB854}" dt="2024-10-31T13:27:10.067" v="25" actId="20577"/>
          <ac:spMkLst>
            <pc:docMk/>
            <pc:sldMk cId="1438738773" sldId="2147473733"/>
            <ac:spMk id="3" creationId="{0293C307-68C9-6DE1-2D04-6BD6C7763EB7}"/>
          </ac:spMkLst>
        </pc:spChg>
        <pc:spChg chg="add mod">
          <ac:chgData name="Trapitzine, Sophie" userId="e8157502-acba-4184-88fc-21661da0d929" providerId="ADAL" clId="{FF4E2688-F758-4FF9-B573-4711633DB854}" dt="2024-10-31T13:27:19.488" v="28" actId="20577"/>
          <ac:spMkLst>
            <pc:docMk/>
            <pc:sldMk cId="1438738773" sldId="2147473733"/>
            <ac:spMk id="4" creationId="{2D59485F-2427-8A2E-160B-5216AD8D0296}"/>
          </ac:spMkLst>
        </pc:spChg>
      </pc:sldChg>
      <pc:sldChg chg="modSp new mod">
        <pc:chgData name="Trapitzine, Sophie" userId="e8157502-acba-4184-88fc-21661da0d929" providerId="ADAL" clId="{FF4E2688-F758-4FF9-B573-4711633DB854}" dt="2024-10-31T14:04:24.663" v="1213" actId="403"/>
        <pc:sldMkLst>
          <pc:docMk/>
          <pc:sldMk cId="2703909408" sldId="2147473734"/>
        </pc:sldMkLst>
        <pc:spChg chg="mod">
          <ac:chgData name="Trapitzine, Sophie" userId="e8157502-acba-4184-88fc-21661da0d929" providerId="ADAL" clId="{FF4E2688-F758-4FF9-B573-4711633DB854}" dt="2024-10-31T14:04:24.663" v="1213" actId="403"/>
          <ac:spMkLst>
            <pc:docMk/>
            <pc:sldMk cId="2703909408" sldId="2147473734"/>
            <ac:spMk id="2" creationId="{C5780098-2843-B06F-9CB7-DFD7A8D4A7A0}"/>
          </ac:spMkLst>
        </pc:spChg>
      </pc:sldChg>
      <pc:sldChg chg="modSp add mod">
        <pc:chgData name="Trapitzine, Sophie" userId="e8157502-acba-4184-88fc-21661da0d929" providerId="ADAL" clId="{FF4E2688-F758-4FF9-B573-4711633DB854}" dt="2024-10-31T13:45:05.658" v="382"/>
        <pc:sldMkLst>
          <pc:docMk/>
          <pc:sldMk cId="2772817099" sldId="2147473735"/>
        </pc:sldMkLst>
        <pc:spChg chg="mod">
          <ac:chgData name="Trapitzine, Sophie" userId="e8157502-acba-4184-88fc-21661da0d929" providerId="ADAL" clId="{FF4E2688-F758-4FF9-B573-4711633DB854}" dt="2024-10-31T13:39:58.395" v="277"/>
          <ac:spMkLst>
            <pc:docMk/>
            <pc:sldMk cId="2772817099" sldId="2147473735"/>
            <ac:spMk id="2" creationId="{05961A78-F153-3754-6B94-EC26988F75BE}"/>
          </ac:spMkLst>
        </pc:spChg>
        <pc:spChg chg="mod">
          <ac:chgData name="Trapitzine, Sophie" userId="e8157502-acba-4184-88fc-21661da0d929" providerId="ADAL" clId="{FF4E2688-F758-4FF9-B573-4711633DB854}" dt="2024-10-31T13:45:05.658" v="382"/>
          <ac:spMkLst>
            <pc:docMk/>
            <pc:sldMk cId="2772817099" sldId="2147473735"/>
            <ac:spMk id="3" creationId="{0293C307-68C9-6DE1-2D04-6BD6C7763EB7}"/>
          </ac:spMkLst>
        </pc:spChg>
        <pc:spChg chg="mod">
          <ac:chgData name="Trapitzine, Sophie" userId="e8157502-acba-4184-88fc-21661da0d929" providerId="ADAL" clId="{FF4E2688-F758-4FF9-B573-4711633DB854}" dt="2024-10-31T13:30:12.968" v="61" actId="20577"/>
          <ac:spMkLst>
            <pc:docMk/>
            <pc:sldMk cId="2772817099" sldId="2147473735"/>
            <ac:spMk id="4" creationId="{2D59485F-2427-8A2E-160B-5216AD8D0296}"/>
          </ac:spMkLst>
        </pc:spChg>
      </pc:sldChg>
      <pc:sldChg chg="addSp modSp new mod">
        <pc:chgData name="Trapitzine, Sophie" userId="e8157502-acba-4184-88fc-21661da0d929" providerId="ADAL" clId="{FF4E2688-F758-4FF9-B573-4711633DB854}" dt="2024-10-31T13:39:58.395" v="277"/>
        <pc:sldMkLst>
          <pc:docMk/>
          <pc:sldMk cId="2403578707" sldId="2147473736"/>
        </pc:sldMkLst>
        <pc:spChg chg="mod">
          <ac:chgData name="Trapitzine, Sophie" userId="e8157502-acba-4184-88fc-21661da0d929" providerId="ADAL" clId="{FF4E2688-F758-4FF9-B573-4711633DB854}" dt="2024-10-31T13:39:58.395" v="277"/>
          <ac:spMkLst>
            <pc:docMk/>
            <pc:sldMk cId="2403578707" sldId="2147473736"/>
            <ac:spMk id="2" creationId="{A98D5AA5-02D4-23DD-98A0-2352FD86FD67}"/>
          </ac:spMkLst>
        </pc:spChg>
        <pc:spChg chg="add mod">
          <ac:chgData name="Trapitzine, Sophie" userId="e8157502-acba-4184-88fc-21661da0d929" providerId="ADAL" clId="{FF4E2688-F758-4FF9-B573-4711633DB854}" dt="2024-10-31T13:34:51.249" v="117" actId="20577"/>
          <ac:spMkLst>
            <pc:docMk/>
            <pc:sldMk cId="2403578707" sldId="2147473736"/>
            <ac:spMk id="3" creationId="{D543CFD0-4EF6-828A-FE10-0404F2FAA913}"/>
          </ac:spMkLst>
        </pc:spChg>
      </pc:sldChg>
      <pc:sldChg chg="addSp modSp new mod">
        <pc:chgData name="Trapitzine, Sophie" userId="e8157502-acba-4184-88fc-21661da0d929" providerId="ADAL" clId="{FF4E2688-F758-4FF9-B573-4711633DB854}" dt="2024-10-31T13:39:58.395" v="277"/>
        <pc:sldMkLst>
          <pc:docMk/>
          <pc:sldMk cId="561342710" sldId="2147473737"/>
        </pc:sldMkLst>
        <pc:spChg chg="mod">
          <ac:chgData name="Trapitzine, Sophie" userId="e8157502-acba-4184-88fc-21661da0d929" providerId="ADAL" clId="{FF4E2688-F758-4FF9-B573-4711633DB854}" dt="2024-10-31T13:39:58.395" v="277"/>
          <ac:spMkLst>
            <pc:docMk/>
            <pc:sldMk cId="561342710" sldId="2147473737"/>
            <ac:spMk id="2" creationId="{974BC2EF-B064-A528-1CEB-4D9279221510}"/>
          </ac:spMkLst>
        </pc:spChg>
        <pc:spChg chg="add mod">
          <ac:chgData name="Trapitzine, Sophie" userId="e8157502-acba-4184-88fc-21661da0d929" providerId="ADAL" clId="{FF4E2688-F758-4FF9-B573-4711633DB854}" dt="2024-10-31T13:34:54.715" v="119" actId="20577"/>
          <ac:spMkLst>
            <pc:docMk/>
            <pc:sldMk cId="561342710" sldId="2147473737"/>
            <ac:spMk id="3" creationId="{DE06AEEB-DACF-F4DA-4856-3208EAF3B569}"/>
          </ac:spMkLst>
        </pc:spChg>
      </pc:sldChg>
      <pc:sldChg chg="modSp new del mod">
        <pc:chgData name="Trapitzine, Sophie" userId="e8157502-acba-4184-88fc-21661da0d929" providerId="ADAL" clId="{FF4E2688-F758-4FF9-B573-4711633DB854}" dt="2024-10-31T13:34:41.268" v="115" actId="47"/>
        <pc:sldMkLst>
          <pc:docMk/>
          <pc:sldMk cId="914729317" sldId="2147473738"/>
        </pc:sldMkLst>
        <pc:spChg chg="mod">
          <ac:chgData name="Trapitzine, Sophie" userId="e8157502-acba-4184-88fc-21661da0d929" providerId="ADAL" clId="{FF4E2688-F758-4FF9-B573-4711633DB854}" dt="2024-10-31T13:34:34.921" v="114" actId="20577"/>
          <ac:spMkLst>
            <pc:docMk/>
            <pc:sldMk cId="914729317" sldId="2147473738"/>
            <ac:spMk id="2" creationId="{1A724EAE-A61A-2DE8-AD4D-2A88877640A3}"/>
          </ac:spMkLst>
        </pc:spChg>
      </pc:sldChg>
      <pc:sldMasterChg chg="delSldLayout">
        <pc:chgData name="Trapitzine, Sophie" userId="e8157502-acba-4184-88fc-21661da0d929" providerId="ADAL" clId="{FF4E2688-F758-4FF9-B573-4711633DB854}" dt="2024-10-31T13:40:01.121" v="278" actId="2696"/>
        <pc:sldMasterMkLst>
          <pc:docMk/>
          <pc:sldMasterMk cId="1634757779" sldId="2147483665"/>
        </pc:sldMasterMkLst>
        <pc:sldLayoutChg chg="del">
          <pc:chgData name="Trapitzine, Sophie" userId="e8157502-acba-4184-88fc-21661da0d929" providerId="ADAL" clId="{FF4E2688-F758-4FF9-B573-4711633DB854}" dt="2024-10-31T13:40:01.121" v="278" actId="2696"/>
          <pc:sldLayoutMkLst>
            <pc:docMk/>
            <pc:sldMasterMk cId="1634757779" sldId="2147483665"/>
            <pc:sldLayoutMk cId="271335835" sldId="2147483678"/>
          </pc:sldLayoutMkLst>
        </pc:sldLayoutChg>
      </pc:sldMasterChg>
      <pc:sldMasterChg chg="modSldLayout">
        <pc:chgData name="Trapitzine, Sophie" userId="e8157502-acba-4184-88fc-21661da0d929" providerId="ADAL" clId="{FF4E2688-F758-4FF9-B573-4711633DB854}" dt="2024-10-31T13:52:31.479" v="742" actId="255"/>
        <pc:sldMasterMkLst>
          <pc:docMk/>
          <pc:sldMasterMk cId="2724917979" sldId="2147483679"/>
        </pc:sldMasterMkLst>
        <pc:sldLayoutChg chg="modSp">
          <pc:chgData name="Trapitzine, Sophie" userId="e8157502-acba-4184-88fc-21661da0d929" providerId="ADAL" clId="{FF4E2688-F758-4FF9-B573-4711633DB854}" dt="2024-10-31T13:50:09.356" v="703" actId="121"/>
          <pc:sldLayoutMkLst>
            <pc:docMk/>
            <pc:sldMasterMk cId="2724917979" sldId="2147483679"/>
            <pc:sldLayoutMk cId="4231707001" sldId="2147483680"/>
          </pc:sldLayoutMkLst>
          <pc:spChg chg="mod">
            <ac:chgData name="Trapitzine, Sophie" userId="e8157502-acba-4184-88fc-21661da0d929" providerId="ADAL" clId="{FF4E2688-F758-4FF9-B573-4711633DB854}" dt="2024-10-31T13:50:09.356" v="703" actId="121"/>
            <ac:spMkLst>
              <pc:docMk/>
              <pc:sldMasterMk cId="2724917979" sldId="2147483679"/>
              <pc:sldLayoutMk cId="4231707001" sldId="2147483680"/>
              <ac:spMk id="5" creationId="{5A4F0766-6309-644C-9BCE-2E607A270B78}"/>
            </ac:spMkLst>
          </pc:spChg>
        </pc:sldLayoutChg>
        <pc:sldLayoutChg chg="modSp">
          <pc:chgData name="Trapitzine, Sophie" userId="e8157502-acba-4184-88fc-21661da0d929" providerId="ADAL" clId="{FF4E2688-F758-4FF9-B573-4711633DB854}" dt="2024-10-31T13:50:05.939" v="701" actId="121"/>
          <pc:sldLayoutMkLst>
            <pc:docMk/>
            <pc:sldMasterMk cId="2724917979" sldId="2147483679"/>
            <pc:sldLayoutMk cId="3782150642" sldId="2147483681"/>
          </pc:sldLayoutMkLst>
          <pc:spChg chg="mod">
            <ac:chgData name="Trapitzine, Sophie" userId="e8157502-acba-4184-88fc-21661da0d929" providerId="ADAL" clId="{FF4E2688-F758-4FF9-B573-4711633DB854}" dt="2024-10-31T13:50:05.939" v="701" actId="121"/>
            <ac:spMkLst>
              <pc:docMk/>
              <pc:sldMasterMk cId="2724917979" sldId="2147483679"/>
              <pc:sldLayoutMk cId="3782150642" sldId="2147483681"/>
              <ac:spMk id="5" creationId="{00000000-0000-0000-0000-000000000000}"/>
            </ac:spMkLst>
          </pc:spChg>
        </pc:sldLayoutChg>
        <pc:sldLayoutChg chg="delSp modSp mod">
          <pc:chgData name="Trapitzine, Sophie" userId="e8157502-acba-4184-88fc-21661da0d929" providerId="ADAL" clId="{FF4E2688-F758-4FF9-B573-4711633DB854}" dt="2024-10-31T13:52:31.479" v="742" actId="255"/>
          <pc:sldLayoutMkLst>
            <pc:docMk/>
            <pc:sldMasterMk cId="2724917979" sldId="2147483679"/>
            <pc:sldLayoutMk cId="2624732821" sldId="2147483687"/>
          </pc:sldLayoutMkLst>
          <pc:spChg chg="mod">
            <ac:chgData name="Trapitzine, Sophie" userId="e8157502-acba-4184-88fc-21661da0d929" providerId="ADAL" clId="{FF4E2688-F758-4FF9-B573-4711633DB854}" dt="2024-10-31T13:50:07.926" v="702" actId="121"/>
            <ac:spMkLst>
              <pc:docMk/>
              <pc:sldMasterMk cId="2724917979" sldId="2147483679"/>
              <pc:sldLayoutMk cId="2624732821" sldId="2147483687"/>
              <ac:spMk id="5" creationId="{5A4F0766-6309-644C-9BCE-2E607A270B78}"/>
            </ac:spMkLst>
          </pc:spChg>
          <pc:spChg chg="del">
            <ac:chgData name="Trapitzine, Sophie" userId="e8157502-acba-4184-88fc-21661da0d929" providerId="ADAL" clId="{FF4E2688-F758-4FF9-B573-4711633DB854}" dt="2024-10-31T13:49:45.225" v="691" actId="478"/>
            <ac:spMkLst>
              <pc:docMk/>
              <pc:sldMasterMk cId="2724917979" sldId="2147483679"/>
              <pc:sldLayoutMk cId="2624732821" sldId="2147483687"/>
              <ac:spMk id="8" creationId="{0AF74C14-DE22-FE4D-B865-03FBE975D57C}"/>
            </ac:spMkLst>
          </pc:spChg>
          <pc:spChg chg="del">
            <ac:chgData name="Trapitzine, Sophie" userId="e8157502-acba-4184-88fc-21661da0d929" providerId="ADAL" clId="{FF4E2688-F758-4FF9-B573-4711633DB854}" dt="2024-10-31T13:49:45.225" v="691" actId="478"/>
            <ac:spMkLst>
              <pc:docMk/>
              <pc:sldMasterMk cId="2724917979" sldId="2147483679"/>
              <pc:sldLayoutMk cId="2624732821" sldId="2147483687"/>
              <ac:spMk id="16" creationId="{EB9C9A62-C54B-3841-9346-5A54D3715808}"/>
            </ac:spMkLst>
          </pc:spChg>
          <pc:spChg chg="mod">
            <ac:chgData name="Trapitzine, Sophie" userId="e8157502-acba-4184-88fc-21661da0d929" providerId="ADAL" clId="{FF4E2688-F758-4FF9-B573-4711633DB854}" dt="2024-10-31T13:52:31.479" v="742" actId="255"/>
            <ac:spMkLst>
              <pc:docMk/>
              <pc:sldMasterMk cId="2724917979" sldId="2147483679"/>
              <pc:sldLayoutMk cId="2624732821" sldId="2147483687"/>
              <ac:spMk id="19" creationId="{8B219A12-DAFE-504E-9ED9-CFD78BD6A790}"/>
            </ac:spMkLst>
          </pc:spChg>
          <pc:spChg chg="del">
            <ac:chgData name="Trapitzine, Sophie" userId="e8157502-acba-4184-88fc-21661da0d929" providerId="ADAL" clId="{FF4E2688-F758-4FF9-B573-4711633DB854}" dt="2024-10-31T13:52:02.673" v="736" actId="478"/>
            <ac:spMkLst>
              <pc:docMk/>
              <pc:sldMasterMk cId="2724917979" sldId="2147483679"/>
              <pc:sldLayoutMk cId="2624732821" sldId="2147483687"/>
              <ac:spMk id="20" creationId="{99BFD6E0-B235-DA4F-9D70-E9444B53C48F}"/>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E29C3C-5BE6-4FAA-9D9B-EA03DCAC2C74}" type="datetimeFigureOut">
              <a:rPr lang="fr-FR" smtClean="0"/>
              <a:t>29/06/2025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51A782-CEB2-4D35-A937-7E1FF95EFC71}" type="slidenum">
              <a:rPr lang="fr-FR" smtClean="0"/>
              <a:t>‹N°›</a:t>
            </a:fld>
            <a:endParaRPr lang="fr-FR"/>
          </a:p>
        </p:txBody>
      </p:sp>
    </p:spTree>
    <p:extLst>
      <p:ext uri="{BB962C8B-B14F-4D97-AF65-F5344CB8AC3E}">
        <p14:creationId xmlns:p14="http://schemas.microsoft.com/office/powerpoint/2010/main" val="26105560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4EEB3F84-D1BD-46A5-9957-CF84E7675B79}" type="datetime1">
              <a:rPr lang="fr-FR" cap="all" smtClean="0"/>
              <a:t>29/06/2025</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15291154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fld id="{6B488856-F2F9-43A5-A9A5-83E69ADE40FB}" type="datetime1">
              <a:rPr lang="fr-FR" cap="all" smtClean="0"/>
              <a:t>29/06/2025</a:t>
            </a:fld>
            <a:endParaRPr lang="fr-FR" cap="all"/>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2445517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Chapitre">
    <p:spTree>
      <p:nvGrpSpPr>
        <p:cNvPr id="1" name=""/>
        <p:cNvGrpSpPr/>
        <p:nvPr/>
      </p:nvGrpSpPr>
      <p:grpSpPr>
        <a:xfrm>
          <a:off x="0" y="0"/>
          <a:ext cx="0" cy="0"/>
          <a:chOff x="0" y="0"/>
          <a:chExt cx="0" cy="0"/>
        </a:xfrm>
      </p:grpSpPr>
      <p:pic>
        <p:nvPicPr>
          <p:cNvPr id="4" name="Picture 3" descr="A group of people putting their hands together&#10;&#10;Description automatically generated">
            <a:extLst>
              <a:ext uri="{FF2B5EF4-FFF2-40B4-BE49-F238E27FC236}">
                <a16:creationId xmlns:a16="http://schemas.microsoft.com/office/drawing/2014/main" id="{A4E73D14-9F7F-6057-65D2-31B1C295B841}"/>
              </a:ext>
            </a:extLst>
          </p:cNvPr>
          <p:cNvPicPr>
            <a:picLocks noChangeAspect="1"/>
          </p:cNvPicPr>
          <p:nvPr userDrawn="1"/>
        </p:nvPicPr>
        <p:blipFill rotWithShape="1">
          <a:blip r:embed="rId2" cstate="email">
            <a:lum bright="70000" contrast="-70000"/>
            <a:extLst>
              <a:ext uri="{28A0092B-C50C-407E-A947-70E740481C1C}">
                <a14:useLocalDpi xmlns:a14="http://schemas.microsoft.com/office/drawing/2010/main"/>
              </a:ext>
            </a:extLst>
          </a:blip>
          <a:srcRect r="-80"/>
          <a:stretch/>
        </p:blipFill>
        <p:spPr bwMode="auto">
          <a:xfrm>
            <a:off x="1490131" y="0"/>
            <a:ext cx="10701868" cy="6858000"/>
          </a:xfrm>
          <a:prstGeom prst="rect">
            <a:avLst/>
          </a:prstGeom>
        </p:spPr>
      </p:pic>
      <p:sp>
        <p:nvSpPr>
          <p:cNvPr id="6" name="Rectangle 5">
            <a:extLst>
              <a:ext uri="{FF2B5EF4-FFF2-40B4-BE49-F238E27FC236}">
                <a16:creationId xmlns:a16="http://schemas.microsoft.com/office/drawing/2014/main" id="{6B86A502-59C5-C95B-0651-091EE407AFB6}"/>
              </a:ext>
            </a:extLst>
          </p:cNvPr>
          <p:cNvSpPr/>
          <p:nvPr userDrawn="1"/>
        </p:nvSpPr>
        <p:spPr>
          <a:xfrm>
            <a:off x="0" y="0"/>
            <a:ext cx="1309141" cy="68580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3" name="Rectangle 2">
            <a:extLst>
              <a:ext uri="{FF2B5EF4-FFF2-40B4-BE49-F238E27FC236}">
                <a16:creationId xmlns:a16="http://schemas.microsoft.com/office/drawing/2014/main" id="{C3D4000C-3FD9-2306-E36E-B097CA3A58DE}"/>
              </a:ext>
            </a:extLst>
          </p:cNvPr>
          <p:cNvSpPr/>
          <p:nvPr userDrawn="1"/>
        </p:nvSpPr>
        <p:spPr>
          <a:xfrm flipH="1">
            <a:off x="-43130" y="0"/>
            <a:ext cx="1533263" cy="6858000"/>
          </a:xfrm>
          <a:prstGeom prst="rect">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2921111"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pPr algn="l"/>
            <a:r>
              <a:rPr lang="fr-FR" dirty="0"/>
              <a:t>Direction interministérielle de la transformation publique</a:t>
            </a:r>
          </a:p>
        </p:txBody>
      </p:sp>
      <p:sp>
        <p:nvSpPr>
          <p:cNvPr id="2" name="Titre 1"/>
          <p:cNvSpPr>
            <a:spLocks noGrp="1"/>
          </p:cNvSpPr>
          <p:nvPr>
            <p:ph type="title"/>
          </p:nvPr>
        </p:nvSpPr>
        <p:spPr bwMode="gray">
          <a:xfrm>
            <a:off x="1638924" y="984000"/>
            <a:ext cx="10073075" cy="53952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noFill/>
          </a:ln>
        </p:spPr>
        <p:txBody>
          <a:bodyPr lIns="0" bIns="360000" anchor="ctr" anchorCtr="0"/>
          <a:lstStyle>
            <a:lvl1pPr marL="0" indent="0">
              <a:buFont typeface="+mj-lt"/>
              <a:buNone/>
              <a:defRPr sz="4333">
                <a:solidFill>
                  <a:schemeClr val="tx2"/>
                </a:solidFill>
              </a:defRPr>
            </a:lvl1pPr>
          </a:lstStyle>
          <a:p>
            <a:endParaRPr lang="fr-FR" dirty="0"/>
          </a:p>
        </p:txBody>
      </p:sp>
      <p:pic>
        <p:nvPicPr>
          <p:cNvPr id="7" name="Image 6">
            <a:extLst>
              <a:ext uri="{FF2B5EF4-FFF2-40B4-BE49-F238E27FC236}">
                <a16:creationId xmlns:a16="http://schemas.microsoft.com/office/drawing/2014/main" id="{FC82439B-6B66-41DB-B32A-8B569312E9B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638924" y="205831"/>
            <a:ext cx="1102331" cy="564650"/>
          </a:xfrm>
          <a:prstGeom prst="rect">
            <a:avLst/>
          </a:prstGeom>
        </p:spPr>
      </p:pic>
    </p:spTree>
    <p:extLst>
      <p:ext uri="{BB962C8B-B14F-4D97-AF65-F5344CB8AC3E}">
        <p14:creationId xmlns:p14="http://schemas.microsoft.com/office/powerpoint/2010/main" val="28836278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a:xfrm>
            <a:off x="9864951" y="6378000"/>
            <a:ext cx="1800000" cy="480000"/>
          </a:xfrm>
          <a:prstGeom prst="rect">
            <a:avLst/>
          </a:prstGeom>
        </p:spPr>
        <p:txBody>
          <a:bodyPr anchor="ctr"/>
          <a:lstStyle>
            <a:lvl1pPr algn="r">
              <a:defRPr lang="fr-FR" sz="1000" smtClean="0"/>
            </a:lvl1p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defRPr>
            </a:lvl1pPr>
          </a:lstStyle>
          <a:p>
            <a:r>
              <a:rPr lang="fr-FR" cap="all"/>
              <a:t>Novembre 2024</a:t>
            </a: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760917"/>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31801" y="1028734"/>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42317070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a:xfrm>
            <a:off x="9864951" y="6378000"/>
            <a:ext cx="1800000" cy="480000"/>
          </a:xfrm>
          <a:prstGeom prst="rect">
            <a:avLst/>
          </a:prstGeom>
        </p:spPr>
        <p:txBody>
          <a:bodyPr anchor="ctr"/>
          <a:lstStyle>
            <a:lvl1pPr algn="r">
              <a:defRPr sz="1000">
                <a:latin typeface="Marianne" panose="02000000000000000000" pitchFamily="2" charset="0"/>
              </a:defRPr>
            </a:lvl1p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r>
              <a:rPr lang="fr-FR" cap="all"/>
              <a:t>Novembre 2024</a:t>
            </a:r>
            <a:endParaRPr lang="fr-FR" cap="all" dirty="0"/>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1765301" y="165134"/>
            <a:ext cx="10109199" cy="719988"/>
          </a:xfrm>
        </p:spPr>
        <p:txBody>
          <a:bodyPr>
            <a:normAutofit/>
          </a:bodyPr>
          <a:lstStyle>
            <a:lvl1pPr>
              <a:defRPr sz="2500">
                <a:solidFill>
                  <a:schemeClr val="tx2"/>
                </a:solidFill>
              </a:defRPr>
            </a:lvl1pPr>
          </a:lstStyle>
          <a:p>
            <a:r>
              <a:rPr lang="fr-FR" dirty="0"/>
              <a:t>Titre</a:t>
            </a:r>
          </a:p>
        </p:txBody>
      </p:sp>
    </p:spTree>
    <p:extLst>
      <p:ext uri="{BB962C8B-B14F-4D97-AF65-F5344CB8AC3E}">
        <p14:creationId xmlns:p14="http://schemas.microsoft.com/office/powerpoint/2010/main" val="26247328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a:xfrm>
            <a:off x="9864951" y="6378000"/>
            <a:ext cx="1800000" cy="480000"/>
          </a:xfrm>
          <a:prstGeom prst="rect">
            <a:avLst/>
          </a:prstGeom>
        </p:spPr>
        <p:txBody>
          <a:bodyPr anchor="ctr"/>
          <a:lstStyle>
            <a:lvl1pPr algn="r">
              <a:defRPr lang="fr-FR" sz="1000" smtClean="0"/>
            </a:lvl1pPr>
          </a:lstStyle>
          <a:p>
            <a:fld id="{733122C9-A0B9-462F-8757-0847AD287B63}" type="slidenum">
              <a:rPr lang="fr-FR" smtClean="0"/>
              <a:pPr/>
              <a:t>‹N°›</a:t>
            </a:fld>
            <a:endParaRPr lang="fr-FR"/>
          </a:p>
        </p:txBody>
      </p:sp>
      <p:sp>
        <p:nvSpPr>
          <p:cNvPr id="8" name="Espace réservé du texte 7"/>
          <p:cNvSpPr>
            <a:spLocks noGrp="1"/>
          </p:cNvSpPr>
          <p:nvPr>
            <p:ph type="body" sz="quarter" idx="13" hasCustomPrompt="1"/>
          </p:nvPr>
        </p:nvSpPr>
        <p:spPr bwMode="gray">
          <a:xfrm>
            <a:off x="431370" y="2084851"/>
            <a:ext cx="11233151" cy="3840427"/>
          </a:xfrm>
        </p:spPr>
        <p:txBody>
          <a:bodyPr/>
          <a:lstStyle>
            <a:lvl1pPr marL="191995" indent="-191995">
              <a:spcBef>
                <a:spcPts val="533"/>
              </a:spcBef>
              <a:spcAft>
                <a:spcPts val="1067"/>
              </a:spcAft>
              <a:buFont typeface="+mj-lt"/>
              <a:buAutoNum type="arabicPeriod"/>
              <a:defRPr sz="1600" b="1"/>
            </a:lvl1pPr>
            <a:lvl2pPr marL="431989" indent="-191995">
              <a:spcBef>
                <a:spcPts val="800"/>
              </a:spcBef>
              <a:spcAft>
                <a:spcPts val="1067"/>
              </a:spcAft>
              <a:buFont typeface="+mj-lt"/>
              <a:buAutoNum type="alphaLcPeriod"/>
              <a:defRPr sz="1600"/>
            </a:lvl2pPr>
          </a:lstStyle>
          <a:p>
            <a:pPr lvl="0"/>
            <a:r>
              <a:rPr lang="fr-FR"/>
              <a:t>Titre de la partie</a:t>
            </a:r>
          </a:p>
          <a:p>
            <a:pPr lvl="1"/>
            <a:r>
              <a:rPr lang="fr-FR"/>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r>
              <a:rPr lang="fr-FR" cap="all"/>
              <a:t>Novembre 2024</a:t>
            </a:r>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31801" y="1028734"/>
            <a:ext cx="11233151" cy="719988"/>
          </a:xfrm>
        </p:spPr>
        <p:txBody>
          <a:bodyPr>
            <a:normAutofit/>
          </a:bodyPr>
          <a:lstStyle>
            <a:lvl1pPr>
              <a:defRPr sz="2667"/>
            </a:lvl1pPr>
          </a:lstStyle>
          <a:p>
            <a:r>
              <a:rPr lang="fr-FR"/>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37821506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431800" y="2852936"/>
            <a:ext cx="11232000" cy="3057632"/>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a:t>Titre</a:t>
            </a:r>
          </a:p>
          <a:p>
            <a:pPr lvl="1"/>
            <a:r>
              <a:rPr lang="fr-FR"/>
              <a:t>Sous-titre</a:t>
            </a:r>
          </a:p>
        </p:txBody>
      </p: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r>
              <a:rPr lang="fr-FR" cap="all"/>
              <a:t>Novembre 2024</a:t>
            </a:r>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33122C9-A0B9-462F-8757-0847AD287B63}" type="slidenum">
              <a:rPr lang="fr-FR" smtClean="0"/>
              <a:pPr/>
              <a:t>‹N°›</a:t>
            </a:fld>
            <a:endParaRPr lang="fr-FR"/>
          </a:p>
        </p:txBody>
      </p:sp>
      <p:sp>
        <p:nvSpPr>
          <p:cNvPr id="16" name="Espace réservé du pied de page 4">
            <a:extLst>
              <a:ext uri="{FF2B5EF4-FFF2-40B4-BE49-F238E27FC236}">
                <a16:creationId xmlns:a16="http://schemas.microsoft.com/office/drawing/2014/main" id="{4D728EC0-9FC5-AB4E-B907-86A468EF1E2A}"/>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pic>
        <p:nvPicPr>
          <p:cNvPr id="8" name="Image 7">
            <a:extLst>
              <a:ext uri="{FF2B5EF4-FFF2-40B4-BE49-F238E27FC236}">
                <a16:creationId xmlns:a16="http://schemas.microsoft.com/office/drawing/2014/main" id="{1918BAEC-A62A-C464-5E10-487F4E97258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35129" y="455771"/>
            <a:ext cx="3221169" cy="1918367"/>
          </a:xfrm>
          <a:prstGeom prst="rect">
            <a:avLst/>
          </a:prstGeom>
        </p:spPr>
      </p:pic>
    </p:spTree>
    <p:extLst>
      <p:ext uri="{BB962C8B-B14F-4D97-AF65-F5344CB8AC3E}">
        <p14:creationId xmlns:p14="http://schemas.microsoft.com/office/powerpoint/2010/main" val="23427093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itre">
    <p:spTree>
      <p:nvGrpSpPr>
        <p:cNvPr id="1" name=""/>
        <p:cNvGrpSpPr/>
        <p:nvPr/>
      </p:nvGrpSpPr>
      <p:grpSpPr>
        <a:xfrm>
          <a:off x="0" y="0"/>
          <a:ext cx="0" cy="0"/>
          <a:chOff x="0" y="0"/>
          <a:chExt cx="0" cy="0"/>
        </a:xfrm>
      </p:grpSpPr>
      <p:pic>
        <p:nvPicPr>
          <p:cNvPr id="4" name="Picture 3" descr="A group of people putting their hands together&#10;&#10;Description automatically generated">
            <a:extLst>
              <a:ext uri="{FF2B5EF4-FFF2-40B4-BE49-F238E27FC236}">
                <a16:creationId xmlns:a16="http://schemas.microsoft.com/office/drawing/2014/main" id="{A4E73D14-9F7F-6057-65D2-31B1C295B841}"/>
              </a:ext>
            </a:extLst>
          </p:cNvPr>
          <p:cNvPicPr>
            <a:picLocks noChangeAspect="1"/>
          </p:cNvPicPr>
          <p:nvPr userDrawn="1"/>
        </p:nvPicPr>
        <p:blipFill rotWithShape="1">
          <a:blip r:embed="rId2" cstate="email">
            <a:lum bright="70000" contrast="-70000"/>
            <a:extLst>
              <a:ext uri="{28A0092B-C50C-407E-A947-70E740481C1C}">
                <a14:useLocalDpi xmlns:a14="http://schemas.microsoft.com/office/drawing/2010/main"/>
              </a:ext>
            </a:extLst>
          </a:blip>
          <a:srcRect r="-80"/>
          <a:stretch/>
        </p:blipFill>
        <p:spPr bwMode="auto">
          <a:xfrm>
            <a:off x="1490131" y="0"/>
            <a:ext cx="10701868" cy="6858000"/>
          </a:xfrm>
          <a:prstGeom prst="rect">
            <a:avLst/>
          </a:prstGeom>
        </p:spPr>
      </p:pic>
      <p:sp>
        <p:nvSpPr>
          <p:cNvPr id="6" name="Rectangle 5">
            <a:extLst>
              <a:ext uri="{FF2B5EF4-FFF2-40B4-BE49-F238E27FC236}">
                <a16:creationId xmlns:a16="http://schemas.microsoft.com/office/drawing/2014/main" id="{6B86A502-59C5-C95B-0651-091EE407AFB6}"/>
              </a:ext>
            </a:extLst>
          </p:cNvPr>
          <p:cNvSpPr/>
          <p:nvPr userDrawn="1"/>
        </p:nvSpPr>
        <p:spPr>
          <a:xfrm>
            <a:off x="0" y="0"/>
            <a:ext cx="1309141" cy="68580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3" name="Rectangle 2">
            <a:extLst>
              <a:ext uri="{FF2B5EF4-FFF2-40B4-BE49-F238E27FC236}">
                <a16:creationId xmlns:a16="http://schemas.microsoft.com/office/drawing/2014/main" id="{C3D4000C-3FD9-2306-E36E-B097CA3A58DE}"/>
              </a:ext>
            </a:extLst>
          </p:cNvPr>
          <p:cNvSpPr/>
          <p:nvPr userDrawn="1"/>
        </p:nvSpPr>
        <p:spPr>
          <a:xfrm flipH="1">
            <a:off x="-43130" y="0"/>
            <a:ext cx="1533263" cy="6858000"/>
          </a:xfrm>
          <a:prstGeom prst="rect">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2921111"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pPr algn="l"/>
            <a:r>
              <a:rPr lang="fr-FR" dirty="0"/>
              <a:t>Direction interministérielle de la transformation publique</a:t>
            </a:r>
          </a:p>
        </p:txBody>
      </p:sp>
      <p:sp>
        <p:nvSpPr>
          <p:cNvPr id="2" name="Titre 1"/>
          <p:cNvSpPr>
            <a:spLocks noGrp="1"/>
          </p:cNvSpPr>
          <p:nvPr>
            <p:ph type="title"/>
          </p:nvPr>
        </p:nvSpPr>
        <p:spPr bwMode="gray">
          <a:xfrm>
            <a:off x="1638924" y="984000"/>
            <a:ext cx="10073075" cy="53952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noFill/>
          </a:ln>
        </p:spPr>
        <p:txBody>
          <a:bodyPr lIns="0" bIns="360000" anchor="ctr" anchorCtr="0"/>
          <a:lstStyle>
            <a:lvl1pPr marL="0" indent="0">
              <a:buFont typeface="+mj-lt"/>
              <a:buNone/>
              <a:defRPr sz="4333">
                <a:solidFill>
                  <a:schemeClr val="tx2"/>
                </a:solidFill>
              </a:defRPr>
            </a:lvl1pPr>
          </a:lstStyle>
          <a:p>
            <a:endParaRPr lang="fr-FR" dirty="0"/>
          </a:p>
        </p:txBody>
      </p:sp>
      <p:pic>
        <p:nvPicPr>
          <p:cNvPr id="8" name="Image 7">
            <a:extLst>
              <a:ext uri="{FF2B5EF4-FFF2-40B4-BE49-F238E27FC236}">
                <a16:creationId xmlns:a16="http://schemas.microsoft.com/office/drawing/2014/main" id="{03CD7A73-A098-4104-B006-B04529FEDA5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638924" y="205831"/>
            <a:ext cx="1102331" cy="564650"/>
          </a:xfrm>
          <a:prstGeom prst="rect">
            <a:avLst/>
          </a:prstGeom>
        </p:spPr>
      </p:pic>
    </p:spTree>
    <p:extLst>
      <p:ext uri="{BB962C8B-B14F-4D97-AF65-F5344CB8AC3E}">
        <p14:creationId xmlns:p14="http://schemas.microsoft.com/office/powerpoint/2010/main" val="10584265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661800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r>
              <a:rPr lang="fr-FR"/>
              <a:t>Novembre 2024</a:t>
            </a:r>
          </a:p>
        </p:txBody>
      </p:sp>
      <p:sp>
        <p:nvSpPr>
          <p:cNvPr id="5" name="Espace réservé du pied de page 4"/>
          <p:cNvSpPr>
            <a:spLocks noGrp="1"/>
          </p:cNvSpPr>
          <p:nvPr>
            <p:ph type="ftr" sz="quarter" idx="11"/>
          </p:nvPr>
        </p:nvSpPr>
        <p:spPr bwMode="gray">
          <a:xfrm>
            <a:off x="960000" y="5829266"/>
            <a:ext cx="2831744" cy="597263"/>
          </a:xfrm>
        </p:spPr>
        <p:txBody>
          <a:bodyPr anchor="ctr" anchorCtr="0"/>
          <a:lstStyle>
            <a:lvl1pPr algn="l">
              <a:defRPr sz="1533"/>
            </a:lvl1pPr>
          </a:lstStyle>
          <a:p>
            <a:r>
              <a:rPr lang="fr-FR"/>
              <a:t>Direction interministérielle de la transformation publique</a:t>
            </a:r>
          </a:p>
        </p:txBody>
      </p:sp>
      <p:sp>
        <p:nvSpPr>
          <p:cNvPr id="6" name="Espace réservé du numéro de diapositive 5"/>
          <p:cNvSpPr>
            <a:spLocks noGrp="1"/>
          </p:cNvSpPr>
          <p:nvPr>
            <p:ph type="sldNum" sz="quarter" idx="12"/>
          </p:nvPr>
        </p:nvSpPr>
        <p:spPr bwMode="gray">
          <a:xfrm>
            <a:off x="0" y="661800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fld id="{10C140CD-8AED-46FF-A9A2-77308F3F39AE}" type="slidenum">
              <a:rPr lang="fr-FR" smtClean="0"/>
              <a:pPr/>
              <a:t>‹N°›</a:t>
            </a:fld>
            <a:endParaRPr lang="fr-FR"/>
          </a:p>
        </p:txBody>
      </p:sp>
      <p:sp>
        <p:nvSpPr>
          <p:cNvPr id="7" name="Titre 6"/>
          <p:cNvSpPr>
            <a:spLocks noGrp="1"/>
          </p:cNvSpPr>
          <p:nvPr>
            <p:ph type="title" hasCustomPrompt="1"/>
          </p:nvPr>
        </p:nvSpPr>
        <p:spPr bwMode="gray">
          <a:xfrm>
            <a:off x="0" y="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r>
              <a:rPr lang="fr-FR"/>
              <a:t>Titre</a:t>
            </a:r>
          </a:p>
        </p:txBody>
      </p:sp>
      <p:pic>
        <p:nvPicPr>
          <p:cNvPr id="9" name="Image 8">
            <a:extLst>
              <a:ext uri="{FF2B5EF4-FFF2-40B4-BE49-F238E27FC236}">
                <a16:creationId xmlns:a16="http://schemas.microsoft.com/office/drawing/2014/main" id="{47D7451C-D661-40EF-D06B-06A35C1A0498}"/>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60001" y="740701"/>
            <a:ext cx="7415823" cy="4416491"/>
          </a:xfrm>
          <a:prstGeom prst="rect">
            <a:avLst/>
          </a:prstGeom>
        </p:spPr>
      </p:pic>
    </p:spTree>
    <p:extLst>
      <p:ext uri="{BB962C8B-B14F-4D97-AF65-F5344CB8AC3E}">
        <p14:creationId xmlns:p14="http://schemas.microsoft.com/office/powerpoint/2010/main" val="3334918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8" name="Espace réservé du texte 7"/>
          <p:cNvSpPr>
            <a:spLocks noGrp="1"/>
          </p:cNvSpPr>
          <p:nvPr>
            <p:ph type="body" sz="quarter" idx="13" hasCustomPrompt="1"/>
          </p:nvPr>
        </p:nvSpPr>
        <p:spPr bwMode="gray">
          <a:xfrm>
            <a:off x="431371" y="2084851"/>
            <a:ext cx="3360000" cy="3840427"/>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9" name="Espace réservé du texte 7"/>
          <p:cNvSpPr>
            <a:spLocks noGrp="1"/>
          </p:cNvSpPr>
          <p:nvPr>
            <p:ph type="body" sz="quarter" idx="14" hasCustomPrompt="1"/>
          </p:nvPr>
        </p:nvSpPr>
        <p:spPr bwMode="gray">
          <a:xfrm>
            <a:off x="4416000"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10" name="Espace réservé du texte 7"/>
          <p:cNvSpPr>
            <a:spLocks noGrp="1"/>
          </p:cNvSpPr>
          <p:nvPr>
            <p:ph type="body" sz="quarter" idx="15" hasCustomPrompt="1"/>
          </p:nvPr>
        </p:nvSpPr>
        <p:spPr bwMode="gray">
          <a:xfrm>
            <a:off x="8351999" y="2084851"/>
            <a:ext cx="3360000" cy="3814349"/>
          </a:xfrm>
        </p:spPr>
        <p:txBody>
          <a:bodyPr/>
          <a:lstStyle>
            <a:lvl1pPr marL="191995" indent="-191995">
              <a:spcBef>
                <a:spcPts val="533"/>
              </a:spcBef>
              <a:spcAft>
                <a:spcPts val="1067"/>
              </a:spcAft>
              <a:buFont typeface="+mj-lt"/>
              <a:buAutoNum type="arabicPeriod"/>
              <a:defRPr b="1"/>
            </a:lvl1pPr>
            <a:lvl2pPr marL="431989" indent="-191995">
              <a:spcBef>
                <a:spcPts val="800"/>
              </a:spcBef>
              <a:spcAft>
                <a:spcPts val="1067"/>
              </a:spcAft>
              <a:buFont typeface="+mj-lt"/>
              <a:buAutoNum type="alphaLcPeriod"/>
              <a:defRPr/>
            </a:lvl2pPr>
          </a:lstStyle>
          <a:p>
            <a:pPr lvl="0"/>
            <a:r>
              <a:rPr lang="fr-FR"/>
              <a:t>Titre de la partie</a:t>
            </a:r>
          </a:p>
          <a:p>
            <a:pPr lvl="1"/>
            <a:r>
              <a:rPr lang="fr-FR"/>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C2467F9E-D3B2-4D6B-8FDF-DD7F6B11171A}" type="datetime1">
              <a:rPr lang="fr-FR" cap="all" smtClean="0"/>
              <a:t>29/06/2025</a:t>
            </a:fld>
            <a:endParaRPr lang="fr-FR" cap="all"/>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31801" y="1028734"/>
            <a:ext cx="11233151" cy="719988"/>
          </a:xfrm>
        </p:spPr>
        <p:txBody>
          <a:bodyPr/>
          <a:lstStyle/>
          <a:p>
            <a:r>
              <a:rPr lang="fr-FR"/>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694200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5C70B4D7-D218-411A-A9C4-03C64979468C}" type="datetime1">
              <a:rPr lang="fr-FR" smtClean="0"/>
              <a:t>29/06/2025</a:t>
            </a:fld>
            <a:endParaRPr lang="fr-F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431801" y="980821"/>
            <a:ext cx="11233151" cy="719988"/>
          </a:xfrm>
        </p:spPr>
        <p:txBody>
          <a:bodyPr/>
          <a:lstStyle/>
          <a:p>
            <a:r>
              <a:rPr lang="fr-FR"/>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431371" y="2276872"/>
            <a:ext cx="3408628"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4367808"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38239735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431371"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03220C9-30AB-410F-9116-515549E42A98}" type="datetime1">
              <a:rPr lang="fr-FR" smtClean="0"/>
              <a:t>29/06/2025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80821"/>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4175787" y="2276872"/>
            <a:ext cx="7488832" cy="3840427"/>
          </a:xfrm>
        </p:spPr>
        <p:txBody>
          <a:bodyPr/>
          <a:lstStyle/>
          <a:p>
            <a:r>
              <a:rPr lang="fr-FR"/>
              <a:t>Cliquez sur l'icône pour ajouter une image</a:t>
            </a:r>
          </a:p>
        </p:txBody>
      </p:sp>
    </p:spTree>
    <p:extLst>
      <p:ext uri="{BB962C8B-B14F-4D97-AF65-F5344CB8AC3E}">
        <p14:creationId xmlns:p14="http://schemas.microsoft.com/office/powerpoint/2010/main" val="3960152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8304245" y="2276872"/>
            <a:ext cx="3360000"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95B0FD70-F583-49C1-A1DF-86570F9DBA46}" type="datetime1">
              <a:rPr lang="fr-FR" smtClean="0"/>
              <a:t>29/06/2025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431801" y="1700809"/>
            <a:ext cx="11232819" cy="323935"/>
          </a:xfrm>
        </p:spPr>
        <p:txBody>
          <a:bodyPr/>
          <a:lstStyle>
            <a:lvl1pPr marL="0" indent="1269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431801" y="980821"/>
            <a:ext cx="11233151" cy="719988"/>
          </a:xfrm>
        </p:spPr>
        <p:txBody>
          <a:bodyPr/>
          <a:lstStyle/>
          <a:p>
            <a:r>
              <a:rPr lang="fr-FR"/>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431371" y="2276873"/>
            <a:ext cx="7681384" cy="3839633"/>
          </a:xfrm>
        </p:spPr>
        <p:txBody>
          <a:bodyPr/>
          <a:lstStyle/>
          <a:p>
            <a:r>
              <a:rPr lang="fr-FR"/>
              <a:t>Cliquez sur l'icône pour ajouter un graphique</a:t>
            </a:r>
          </a:p>
        </p:txBody>
      </p:sp>
    </p:spTree>
    <p:extLst>
      <p:ext uri="{BB962C8B-B14F-4D97-AF65-F5344CB8AC3E}">
        <p14:creationId xmlns:p14="http://schemas.microsoft.com/office/powerpoint/2010/main" val="5648608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431800" y="2852936"/>
            <a:ext cx="11232000" cy="3057632"/>
          </a:xfrm>
        </p:spPr>
        <p:txBody>
          <a:bodyPr/>
          <a:lstStyle>
            <a:lvl1pPr>
              <a:lnSpc>
                <a:spcPct val="90000"/>
              </a:lnSpc>
              <a:spcAft>
                <a:spcPts val="0"/>
              </a:spcAft>
              <a:defRPr sz="4333" b="1" cap="all" baseline="0"/>
            </a:lvl1pPr>
            <a:lvl2pPr marL="122764" indent="0">
              <a:spcBef>
                <a:spcPts val="667"/>
              </a:spcBef>
              <a:spcAft>
                <a:spcPts val="0"/>
              </a:spcAft>
              <a:buNone/>
              <a:tabLst/>
              <a:defRPr sz="2467"/>
            </a:lvl2pPr>
          </a:lstStyle>
          <a:p>
            <a:pPr lvl="0"/>
            <a:r>
              <a:rPr lang="fr-FR"/>
              <a:t>Titre</a:t>
            </a:r>
          </a:p>
          <a:p>
            <a:pPr lvl="1"/>
            <a:r>
              <a:rPr lang="fr-FR"/>
              <a:t>Sous-titre</a:t>
            </a:r>
          </a:p>
        </p:txBody>
      </p:sp>
      <p:cxnSp>
        <p:nvCxnSpPr>
          <p:cNvPr id="12" name="Connecteur droit 11"/>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431801" y="6396842"/>
            <a:ext cx="1613913" cy="461159"/>
          </a:xfrm>
          <a:prstGeom prst="rect">
            <a:avLst/>
          </a:prstGeom>
        </p:spPr>
        <p:txBody>
          <a:bodyPr vert="horz" lIns="0" tIns="0" rIns="0" bIns="0" rtlCol="0" anchor="ctr" anchorCtr="0">
            <a:noAutofit/>
          </a:bodyPr>
          <a:lstStyle>
            <a:lvl1pPr algn="l">
              <a:defRPr sz="1000" b="1">
                <a:solidFill>
                  <a:schemeClr val="tx1"/>
                </a:solidFill>
              </a:defRPr>
            </a:lvl1pPr>
          </a:lstStyle>
          <a:p>
            <a:fld id="{87994961-9E47-46AE-B944-A40754BF6EA0}" type="datetime1">
              <a:rPr lang="fr-FR" cap="all" smtClean="0"/>
              <a:t>29/06/2025</a:t>
            </a:fld>
            <a:endParaRPr lang="fr-FR" cap="all"/>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defRPr>
            </a:lvl1pPr>
          </a:lstStyle>
          <a:p>
            <a:fld id="{733122C9-A0B9-462F-8757-0847AD287B63}" type="slidenum">
              <a:rPr lang="fr-FR" smtClean="0"/>
              <a:pPr/>
              <a:t>‹N°›</a:t>
            </a:fld>
            <a:endParaRPr lang="fr-FR"/>
          </a:p>
        </p:txBody>
      </p:sp>
      <p:pic>
        <p:nvPicPr>
          <p:cNvPr id="3" name="Image 2">
            <a:extLst>
              <a:ext uri="{FF2B5EF4-FFF2-40B4-BE49-F238E27FC236}">
                <a16:creationId xmlns:a16="http://schemas.microsoft.com/office/drawing/2014/main" id="{1098145B-AF10-4259-814B-B7B907825F9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799" y="436519"/>
            <a:ext cx="3244201" cy="1661785"/>
          </a:xfrm>
          <a:prstGeom prst="rect">
            <a:avLst/>
          </a:prstGeom>
        </p:spPr>
      </p:pic>
    </p:spTree>
    <p:extLst>
      <p:ext uri="{BB962C8B-B14F-4D97-AF65-F5344CB8AC3E}">
        <p14:creationId xmlns:p14="http://schemas.microsoft.com/office/powerpoint/2010/main" val="3055232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984000"/>
            <a:ext cx="12192000" cy="5925277"/>
          </a:xfrm>
          <a:solidFill>
            <a:schemeClr val="tx2"/>
          </a:solidFill>
        </p:spPr>
        <p:txBody>
          <a:bodyPr tIns="1080000" anchor="ctr" anchorCtr="0"/>
          <a:lstStyle>
            <a:lvl1pPr algn="ctr">
              <a:defRPr cap="all" baseline="0">
                <a:solidFill>
                  <a:schemeClr val="bg1"/>
                </a:solidFill>
              </a:defRPr>
            </a:lvl1pPr>
          </a:lstStyle>
          <a:p>
            <a:r>
              <a:rPr lang="fr-FR"/>
              <a:t>Sélectionner l’icône pour insérer une image, </a:t>
            </a:r>
            <a:br>
              <a:rPr lang="fr-FR"/>
            </a:br>
            <a:r>
              <a:rPr lang="fr-FR"/>
              <a:t>puis disposer l’image en arrière plan </a:t>
            </a:r>
            <a:br>
              <a:rPr lang="fr-FR"/>
            </a:br>
            <a:r>
              <a:rPr lang="fr-FR"/>
              <a:t>(Sélectionner l’image avec le bouton droit de la souris / </a:t>
            </a:r>
            <a:br>
              <a:rPr lang="fr-FR"/>
            </a:br>
            <a:r>
              <a:rPr lang="fr-FR"/>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485713" y="6396842"/>
            <a:ext cx="1560000" cy="461159"/>
          </a:xfrm>
          <a:prstGeom prst="rect">
            <a:avLst/>
          </a:prstGeom>
        </p:spPr>
        <p:txBody>
          <a:bodyPr vert="horz" lIns="0" tIns="0" rIns="0" bIns="0" rtlCol="0" anchor="ctr" anchorCtr="0">
            <a:noAutofit/>
          </a:bodyPr>
          <a:lstStyle>
            <a:lvl1pPr algn="l">
              <a:defRPr sz="1000" b="1">
                <a:solidFill>
                  <a:schemeClr val="bg1"/>
                </a:solidFill>
              </a:defRPr>
            </a:lvl1pPr>
          </a:lstStyle>
          <a:p>
            <a:fld id="{F7425A69-5D4A-4D5E-9294-D47239B37601}" type="datetime1">
              <a:rPr lang="fr-FR" smtClean="0"/>
              <a:t>29/06/2025</a:t>
            </a:fld>
            <a:endParaRPr lang="fr-FR"/>
          </a:p>
        </p:txBody>
      </p:sp>
      <p:sp>
        <p:nvSpPr>
          <p:cNvPr id="2" name="Titre 1"/>
          <p:cNvSpPr>
            <a:spLocks noGrp="1"/>
          </p:cNvSpPr>
          <p:nvPr>
            <p:ph type="title" hasCustomPrompt="1"/>
          </p:nvPr>
        </p:nvSpPr>
        <p:spPr bwMode="gray">
          <a:xfrm>
            <a:off x="479999" y="984000"/>
            <a:ext cx="11232000" cy="53952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527987" indent="-527987">
              <a:buFont typeface="+mj-lt"/>
              <a:buAutoNum type="arabicPeriod"/>
              <a:defRPr sz="4333">
                <a:solidFill>
                  <a:schemeClr val="bg1"/>
                </a:solidFill>
              </a:defRPr>
            </a:lvl1pPr>
          </a:lstStyle>
          <a:p>
            <a:r>
              <a:rPr lang="fr-FR"/>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bg1"/>
                </a:solidFill>
              </a:defRPr>
            </a:lvl1pPr>
          </a:lstStyle>
          <a:p>
            <a:fld id="{1B802361-F8EE-480E-A1DF-57AB4F9A7295}" type="slidenum">
              <a:rPr lang="fr-FR" smtClean="0"/>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1075331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661800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fld id="{28287716-6E15-40BA-9579-FF54730738BE}" type="datetime1">
              <a:rPr lang="fr-FR" smtClean="0"/>
              <a:t>29/06/2025</a:t>
            </a:fld>
            <a:endParaRPr lang="fr-FR"/>
          </a:p>
        </p:txBody>
      </p:sp>
      <p:sp>
        <p:nvSpPr>
          <p:cNvPr id="5" name="Espace réservé du pied de page 4"/>
          <p:cNvSpPr>
            <a:spLocks noGrp="1"/>
          </p:cNvSpPr>
          <p:nvPr>
            <p:ph type="ftr" sz="quarter" idx="11"/>
          </p:nvPr>
        </p:nvSpPr>
        <p:spPr bwMode="gray">
          <a:xfrm>
            <a:off x="960000" y="5829266"/>
            <a:ext cx="2831744" cy="597263"/>
          </a:xfrm>
        </p:spPr>
        <p:txBody>
          <a:bodyPr anchor="ctr" anchorCtr="0"/>
          <a:lstStyle>
            <a:lvl1pPr algn="l">
              <a:defRPr sz="1533"/>
            </a:lvl1pPr>
          </a:lstStyle>
          <a:p>
            <a:r>
              <a:rPr lang="fr-FR"/>
              <a:t>Direction interministérielle de la transformation publique</a:t>
            </a:r>
          </a:p>
        </p:txBody>
      </p:sp>
      <p:sp>
        <p:nvSpPr>
          <p:cNvPr id="6" name="Espace réservé du numéro de diapositive 5"/>
          <p:cNvSpPr>
            <a:spLocks noGrp="1"/>
          </p:cNvSpPr>
          <p:nvPr>
            <p:ph type="sldNum" sz="quarter" idx="12"/>
          </p:nvPr>
        </p:nvSpPr>
        <p:spPr bwMode="gray">
          <a:xfrm>
            <a:off x="0" y="6618000"/>
            <a:ext cx="240000" cy="240000"/>
          </a:xfrm>
          <a:ln>
            <a:solidFill>
              <a:schemeClr val="tx1">
                <a:alpha val="0"/>
              </a:schemeClr>
            </a:solidFill>
          </a:ln>
        </p:spPr>
        <p:txBody>
          <a:bodyPr/>
          <a:lstStyle>
            <a:lvl1pPr>
              <a:defRPr sz="133">
                <a:solidFill>
                  <a:schemeClr val="tx1">
                    <a:alpha val="0"/>
                  </a:schemeClr>
                </a:solidFill>
              </a:defRPr>
            </a:lvl1pPr>
          </a:lstStyle>
          <a:p>
            <a:fld id="{10C140CD-8AED-46FF-A9A2-77308F3F39AE}" type="slidenum">
              <a:rPr lang="fr-FR" smtClean="0"/>
              <a:pPr/>
              <a:t>‹N°›</a:t>
            </a:fld>
            <a:endParaRPr lang="fr-FR"/>
          </a:p>
        </p:txBody>
      </p:sp>
      <p:sp>
        <p:nvSpPr>
          <p:cNvPr id="7" name="Titre 6"/>
          <p:cNvSpPr>
            <a:spLocks noGrp="1"/>
          </p:cNvSpPr>
          <p:nvPr>
            <p:ph type="title" hasCustomPrompt="1"/>
          </p:nvPr>
        </p:nvSpPr>
        <p:spPr bwMode="gray">
          <a:xfrm>
            <a:off x="0" y="0"/>
            <a:ext cx="240000" cy="240000"/>
          </a:xfrm>
          <a:prstGeom prst="rect">
            <a:avLst/>
          </a:prstGeom>
          <a:ln>
            <a:solidFill>
              <a:schemeClr val="tx1">
                <a:alpha val="0"/>
              </a:schemeClr>
            </a:solidFill>
          </a:ln>
        </p:spPr>
        <p:txBody>
          <a:bodyPr/>
          <a:lstStyle>
            <a:lvl1pPr>
              <a:defRPr sz="133">
                <a:solidFill>
                  <a:schemeClr val="tx1">
                    <a:alpha val="0"/>
                  </a:schemeClr>
                </a:solidFill>
              </a:defRPr>
            </a:lvl1pPr>
          </a:lstStyle>
          <a:p>
            <a:r>
              <a:rPr lang="fr-FR"/>
              <a:t>Titre</a:t>
            </a:r>
          </a:p>
        </p:txBody>
      </p:sp>
      <p:pic>
        <p:nvPicPr>
          <p:cNvPr id="9" name="Image 8">
            <a:extLst>
              <a:ext uri="{FF2B5EF4-FFF2-40B4-BE49-F238E27FC236}">
                <a16:creationId xmlns:a16="http://schemas.microsoft.com/office/drawing/2014/main" id="{47D7451C-D661-40EF-D06B-06A35C1A049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60001" y="740701"/>
            <a:ext cx="7415823" cy="4416491"/>
          </a:xfrm>
          <a:prstGeom prst="rect">
            <a:avLst/>
          </a:prstGeom>
        </p:spPr>
      </p:pic>
      <p:pic>
        <p:nvPicPr>
          <p:cNvPr id="8" name="Image 7">
            <a:extLst>
              <a:ext uri="{FF2B5EF4-FFF2-40B4-BE49-F238E27FC236}">
                <a16:creationId xmlns:a16="http://schemas.microsoft.com/office/drawing/2014/main" id="{785372BC-0663-40B1-B275-088DFBB481D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60001" y="740701"/>
            <a:ext cx="7415823" cy="4416491"/>
          </a:xfrm>
          <a:prstGeom prst="rect">
            <a:avLst/>
          </a:prstGeom>
        </p:spPr>
      </p:pic>
    </p:spTree>
    <p:extLst>
      <p:ext uri="{BB962C8B-B14F-4D97-AF65-F5344CB8AC3E}">
        <p14:creationId xmlns:p14="http://schemas.microsoft.com/office/powerpoint/2010/main" val="4074151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lide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lvl1pPr>
              <a:defRPr>
                <a:latin typeface="Marianne" panose="02000000000000000000" pitchFamily="2" charset="0"/>
              </a:defRPr>
            </a:lvl1pPr>
          </a:lstStyle>
          <a:p>
            <a:fld id="{733122C9-A0B9-462F-8757-0847AD287B63}" type="slidenum">
              <a:rPr lang="fr-FR" smtClean="0">
                <a:solidFill>
                  <a:srgbClr val="000000"/>
                </a:solidFill>
              </a:rPr>
              <a:pPr/>
              <a:t>‹N°›</a:t>
            </a:fld>
            <a:endParaRPr lang="fr-FR">
              <a:solidFill>
                <a:srgbClr val="000000"/>
              </a:solidFill>
            </a:endParaRP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31800" y="6396842"/>
            <a:ext cx="1560000" cy="461159"/>
          </a:xfrm>
          <a:prstGeom prst="rect">
            <a:avLst/>
          </a:prstGeom>
        </p:spPr>
        <p:txBody>
          <a:bodyPr vert="horz" lIns="0" tIns="0" rIns="0" bIns="0" rtlCol="0" anchor="ctr" anchorCtr="0">
            <a:noAutofit/>
          </a:bodyPr>
          <a:lstStyle>
            <a:lvl1pPr algn="l">
              <a:defRPr sz="1000" b="1">
                <a:solidFill>
                  <a:schemeClr val="tx1"/>
                </a:solidFill>
                <a:latin typeface="Marianne" panose="02000000000000000000" pitchFamily="2" charset="0"/>
              </a:defRPr>
            </a:lvl1pPr>
          </a:lstStyle>
          <a:p>
            <a:fld id="{595D4B2C-07F6-4A18-9233-0AE833A22B40}" type="datetime1">
              <a:rPr lang="fr-FR" cap="all" smtClean="0">
                <a:solidFill>
                  <a:srgbClr val="000000"/>
                </a:solidFill>
              </a:rPr>
              <a:t>29/06/2025</a:t>
            </a:fld>
            <a:endParaRPr lang="fr-FR" cap="all">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31801" y="1664906"/>
            <a:ext cx="11232819" cy="323935"/>
          </a:xfrm>
        </p:spPr>
        <p:txBody>
          <a:bodyPr/>
          <a:lstStyle>
            <a:lvl1pPr marL="12700" indent="114297">
              <a:spcBef>
                <a:spcPts val="533"/>
              </a:spcBef>
              <a:spcAft>
                <a:spcPts val="1067"/>
              </a:spcAft>
              <a:buFont typeface="+mj-lt"/>
              <a:buNone/>
              <a:tabLst/>
              <a:defRPr sz="2000" b="1">
                <a:solidFill>
                  <a:schemeClr val="tx1">
                    <a:lumMod val="50000"/>
                    <a:lumOff val="50000"/>
                  </a:schemeClr>
                </a:solidFill>
              </a:defRPr>
            </a:lvl1pPr>
            <a:lvl2pPr marL="431989" indent="-191995">
              <a:spcBef>
                <a:spcPts val="800"/>
              </a:spcBef>
              <a:spcAft>
                <a:spcPts val="1067"/>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defRPr>
            </a:lvl1pPr>
          </a:lstStyle>
          <a:p>
            <a:r>
              <a:rPr lang="fr-FR">
                <a:solidFill>
                  <a:srgbClr val="000000"/>
                </a:solidFill>
              </a:rP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31800" y="2276872"/>
            <a:ext cx="11232445" cy="3840427"/>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2232932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431801" y="2276873"/>
            <a:ext cx="11233151" cy="3936433"/>
          </a:xfrm>
          <a:prstGeom prst="rect">
            <a:avLst/>
          </a:prstGeom>
        </p:spPr>
        <p:txBody>
          <a:bodyPr vert="horz" lIns="0" tIns="0" rIns="0" bIns="0" rtlCol="0" anchor="t" anchorCtr="0">
            <a:noAutofit/>
          </a:body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p:txBody>
      </p:sp>
      <p:sp>
        <p:nvSpPr>
          <p:cNvPr id="5" name="Espace réservé du pied de page 4"/>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latin typeface="Marianne" panose="02000000000000000000" pitchFamily="2" charset="0"/>
              </a:defRPr>
            </a:lvl1pPr>
          </a:lstStyle>
          <a:p>
            <a:r>
              <a:rPr lang="fr-FR"/>
              <a:t>Direction interministérielle de la transformation publique</a:t>
            </a:r>
          </a:p>
        </p:txBody>
      </p:sp>
      <p:sp>
        <p:nvSpPr>
          <p:cNvPr id="6" name="Espace réservé du numéro de diapositive 5"/>
          <p:cNvSpPr>
            <a:spLocks noGrp="1"/>
          </p:cNvSpPr>
          <p:nvPr>
            <p:ph type="sldNum" sz="quarter" idx="4"/>
          </p:nvPr>
        </p:nvSpPr>
        <p:spPr bwMode="gray">
          <a:xfrm>
            <a:off x="9864951" y="6378000"/>
            <a:ext cx="1800000" cy="480000"/>
          </a:xfrm>
          <a:prstGeom prst="rect">
            <a:avLst/>
          </a:prstGeom>
        </p:spPr>
        <p:txBody>
          <a:bodyPr vert="horz" lIns="0" tIns="0" rIns="0" bIns="0" rtlCol="0" anchor="ctr" anchorCtr="0">
            <a:noAutofit/>
          </a:bodyPr>
          <a:lstStyle>
            <a:lvl1pPr algn="r">
              <a:defRPr sz="1000" b="1">
                <a:solidFill>
                  <a:schemeClr val="tx1"/>
                </a:solidFill>
                <a:latin typeface="Marianne" panose="02000000000000000000" pitchFamily="2" charset="0"/>
              </a:defRPr>
            </a:lvl1pPr>
          </a:lstStyle>
          <a:p>
            <a:fld id="{1B802361-F8EE-480E-A1DF-57AB4F9A7295}" type="slidenum">
              <a:rPr lang="fr-FR" smtClean="0"/>
              <a:t>‹N°›</a:t>
            </a:fld>
            <a:endParaRPr lang="fr-FR"/>
          </a:p>
        </p:txBody>
      </p:sp>
      <p:cxnSp>
        <p:nvCxnSpPr>
          <p:cNvPr id="10" name="Connecteur droit 9"/>
          <p:cNvCxnSpPr>
            <a:cxnSpLocks/>
          </p:cNvCxnSpPr>
          <p:nvPr/>
        </p:nvCxnSpPr>
        <p:spPr bwMode="gray">
          <a:xfrm>
            <a:off x="431800" y="6379200"/>
            <a:ext cx="11232819"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431801" y="1028734"/>
            <a:ext cx="11233151" cy="719988"/>
          </a:xfrm>
          <a:prstGeom prst="rect">
            <a:avLst/>
          </a:prstGeom>
        </p:spPr>
        <p:txBody>
          <a:bodyPr vert="horz" lIns="91440" tIns="45720" rIns="91440" bIns="45720" rtlCol="0" anchor="ctr">
            <a:normAutofit/>
          </a:bodyPr>
          <a:lstStyle/>
          <a:p>
            <a:r>
              <a:rPr lang="fr-FR"/>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420937" y="6378001"/>
            <a:ext cx="2743200" cy="366183"/>
          </a:xfrm>
          <a:prstGeom prst="rect">
            <a:avLst/>
          </a:prstGeom>
        </p:spPr>
        <p:txBody>
          <a:bodyPr vert="horz" lIns="91440" tIns="45720" rIns="91440" bIns="45720" rtlCol="0" anchor="ctr"/>
          <a:lstStyle>
            <a:lvl1pPr algn="l">
              <a:defRPr sz="1000" b="1">
                <a:solidFill>
                  <a:schemeClr val="tx1"/>
                </a:solidFill>
                <a:latin typeface="Marianne" panose="02000000000000000000" pitchFamily="2" charset="0"/>
              </a:defRPr>
            </a:lvl1pPr>
          </a:lstStyle>
          <a:p>
            <a:fld id="{45395B70-27DC-4329-99F7-61E4C838260D}" type="datetime1">
              <a:rPr lang="fr-FR" smtClean="0"/>
              <a:t>29/06/2025</a:t>
            </a:fld>
            <a:endParaRPr lang="fr-FR"/>
          </a:p>
        </p:txBody>
      </p:sp>
      <p:cxnSp>
        <p:nvCxnSpPr>
          <p:cNvPr id="9" name="Connecteur droit 8">
            <a:extLst>
              <a:ext uri="{FF2B5EF4-FFF2-40B4-BE49-F238E27FC236}">
                <a16:creationId xmlns:a16="http://schemas.microsoft.com/office/drawing/2014/main" id="{E071FEB6-0E77-DD46-9DA0-C52EF51FC7F3}"/>
              </a:ext>
            </a:extLst>
          </p:cNvPr>
          <p:cNvCxnSpPr/>
          <p:nvPr/>
        </p:nvCxnSpPr>
        <p:spPr bwMode="gray">
          <a:xfrm>
            <a:off x="480000" y="6379200"/>
            <a:ext cx="11232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4757779"/>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63" r:id="rId10"/>
    <p:sldLayoutId id="2147483686" r:id="rId11"/>
  </p:sldLayoutIdLst>
  <p:hf hdr="0" ftr="0" dt="0"/>
  <p:txStyles>
    <p:titleStyle>
      <a:lvl1pPr marL="19050" indent="0" algn="l" defTabSz="1219170" rtl="0" eaLnBrk="1" latinLnBrk="0" hangingPunct="1">
        <a:lnSpc>
          <a:spcPct val="90000"/>
        </a:lnSpc>
        <a:spcBef>
          <a:spcPct val="0"/>
        </a:spcBef>
        <a:buNone/>
        <a:tabLst/>
        <a:defRPr sz="3333" b="1" kern="1200">
          <a:solidFill>
            <a:schemeClr val="tx1"/>
          </a:solidFill>
          <a:latin typeface="Marianne" panose="02000000000000000000" pitchFamily="2" charset="0"/>
          <a:ea typeface="+mj-ea"/>
          <a:cs typeface="+mj-cs"/>
        </a:defRPr>
      </a:lvl1pPr>
    </p:titleStyle>
    <p:bodyStyle>
      <a:lvl1pPr marL="122764" indent="0" algn="l" defTabSz="1219170" rtl="0" eaLnBrk="1" latinLnBrk="0" hangingPunct="1">
        <a:lnSpc>
          <a:spcPct val="100000"/>
        </a:lnSpc>
        <a:spcBef>
          <a:spcPts val="0"/>
        </a:spcBef>
        <a:spcAft>
          <a:spcPts val="667"/>
        </a:spcAft>
        <a:buFont typeface="Arial" pitchFamily="34" charset="0"/>
        <a:buNone/>
        <a:tabLst/>
        <a:defRPr sz="1867"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333"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067"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933"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431801" y="2276873"/>
            <a:ext cx="11233151" cy="3936433"/>
          </a:xfrm>
          <a:prstGeom prst="rect">
            <a:avLst/>
          </a:prstGeom>
        </p:spPr>
        <p:txBody>
          <a:bodyPr vert="horz" wrap="square" lIns="0" tIns="0" rIns="0" bIns="0" rtlCol="0" anchor="t" anchorCtr="0">
            <a:noAutofit/>
          </a:body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p:txBody>
      </p:sp>
      <p:sp>
        <p:nvSpPr>
          <p:cNvPr id="5" name="Espace réservé du pied de page 4"/>
          <p:cNvSpPr>
            <a:spLocks noGrp="1"/>
          </p:cNvSpPr>
          <p:nvPr>
            <p:ph type="ftr" sz="quarter" idx="3"/>
          </p:nvPr>
        </p:nvSpPr>
        <p:spPr bwMode="gray">
          <a:xfrm>
            <a:off x="3825043" y="260648"/>
            <a:ext cx="7839908" cy="480000"/>
          </a:xfrm>
          <a:prstGeom prst="rect">
            <a:avLst/>
          </a:prstGeom>
        </p:spPr>
        <p:txBody>
          <a:bodyPr vert="horz" lIns="0" tIns="0" rIns="0" bIns="0" rtlCol="0" anchor="ctr" anchorCtr="0">
            <a:noAutofit/>
          </a:bodyPr>
          <a:lstStyle>
            <a:lvl1pPr algn="r">
              <a:defRPr sz="1000" b="1">
                <a:solidFill>
                  <a:schemeClr val="tx1"/>
                </a:solidFill>
                <a:latin typeface="Marianne" panose="02000000000000000000" pitchFamily="2" charset="0"/>
              </a:defRPr>
            </a:lvl1pPr>
          </a:lstStyle>
          <a:p>
            <a:r>
              <a:rPr lang="fr-FR"/>
              <a:t>Direction interministérielle de la transformation publique</a:t>
            </a:r>
          </a:p>
        </p:txBody>
      </p: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431801" y="1028734"/>
            <a:ext cx="11233151" cy="719988"/>
          </a:xfrm>
          <a:prstGeom prst="rect">
            <a:avLst/>
          </a:prstGeom>
        </p:spPr>
        <p:txBody>
          <a:bodyPr vert="horz" lIns="91440" tIns="45720" rIns="91440" bIns="45720" rtlCol="0" anchor="ctr">
            <a:normAutofit/>
          </a:bodyPr>
          <a:lstStyle/>
          <a:p>
            <a:r>
              <a:rPr lang="fr-FR"/>
              <a:t>Titre </a:t>
            </a:r>
          </a:p>
        </p:txBody>
      </p:sp>
      <p:pic>
        <p:nvPicPr>
          <p:cNvPr id="6" name="Image 5">
            <a:extLst>
              <a:ext uri="{FF2B5EF4-FFF2-40B4-BE49-F238E27FC236}">
                <a16:creationId xmlns:a16="http://schemas.microsoft.com/office/drawing/2014/main" id="{57EE6EA7-4C8A-46BD-AA1A-511A1F2C93C3}"/>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431801" y="234116"/>
            <a:ext cx="1102331" cy="564650"/>
          </a:xfrm>
          <a:prstGeom prst="rect">
            <a:avLst/>
          </a:prstGeom>
        </p:spPr>
      </p:pic>
    </p:spTree>
    <p:extLst>
      <p:ext uri="{BB962C8B-B14F-4D97-AF65-F5344CB8AC3E}">
        <p14:creationId xmlns:p14="http://schemas.microsoft.com/office/powerpoint/2010/main" val="2724917979"/>
      </p:ext>
    </p:extLst>
  </p:cSld>
  <p:clrMap bg1="lt1" tx1="dk1" bg2="lt2" tx2="dk2" accent1="accent1" accent2="accent2" accent3="accent3" accent4="accent4" accent5="accent5" accent6="accent6" hlink="hlink" folHlink="folHlink"/>
  <p:sldLayoutIdLst>
    <p:sldLayoutId id="2147483680" r:id="rId1"/>
    <p:sldLayoutId id="2147483687" r:id="rId2"/>
    <p:sldLayoutId id="2147483681" r:id="rId3"/>
    <p:sldLayoutId id="2147483682" r:id="rId4"/>
    <p:sldLayoutId id="2147483683" r:id="rId5"/>
    <p:sldLayoutId id="2147483684" r:id="rId6"/>
  </p:sldLayoutIdLst>
  <p:hf hdr="0"/>
  <p:txStyles>
    <p:titleStyle>
      <a:lvl1pPr marL="19050" indent="0" algn="l" defTabSz="1219170" rtl="0" eaLnBrk="1" latinLnBrk="0" hangingPunct="1">
        <a:lnSpc>
          <a:spcPct val="90000"/>
        </a:lnSpc>
        <a:spcBef>
          <a:spcPct val="0"/>
        </a:spcBef>
        <a:buNone/>
        <a:tabLst/>
        <a:defRPr sz="2667" b="1" kern="1200">
          <a:solidFill>
            <a:schemeClr val="tx1"/>
          </a:solidFill>
          <a:latin typeface="Marianne" panose="02000000000000000000" pitchFamily="2" charset="0"/>
          <a:ea typeface="+mj-ea"/>
          <a:cs typeface="+mj-cs"/>
        </a:defRPr>
      </a:lvl1pPr>
    </p:titleStyle>
    <p:bodyStyle>
      <a:lvl1pPr marL="122764" indent="0" algn="l" defTabSz="1219170" rtl="0" eaLnBrk="1" latinLnBrk="0" hangingPunct="1">
        <a:lnSpc>
          <a:spcPct val="100000"/>
        </a:lnSpc>
        <a:spcBef>
          <a:spcPts val="0"/>
        </a:spcBef>
        <a:spcAft>
          <a:spcPts val="667"/>
        </a:spcAft>
        <a:buFont typeface="Arial" pitchFamily="34" charset="0"/>
        <a:buNone/>
        <a:tabLst/>
        <a:defRPr sz="1600" b="0" kern="1200">
          <a:solidFill>
            <a:schemeClr val="tx1"/>
          </a:solidFill>
          <a:latin typeface="Marianne" panose="02000000000000000000" pitchFamily="2" charset="0"/>
          <a:ea typeface="+mn-ea"/>
          <a:cs typeface="+mn-cs"/>
        </a:defRPr>
      </a:lvl1pPr>
      <a:lvl2pPr marL="468588" indent="-228594" algn="l" defTabSz="1219170" rtl="0" eaLnBrk="1" latinLnBrk="0" hangingPunct="1">
        <a:lnSpc>
          <a:spcPct val="100000"/>
        </a:lnSpc>
        <a:spcBef>
          <a:spcPts val="800"/>
        </a:spcBef>
        <a:spcAft>
          <a:spcPts val="800"/>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2pPr>
      <a:lvl3pPr marL="708582" indent="-228594" algn="l" defTabSz="1219170" rtl="0" eaLnBrk="1" latinLnBrk="0" hangingPunct="1">
        <a:lnSpc>
          <a:spcPct val="100000"/>
        </a:lnSpc>
        <a:spcBef>
          <a:spcPts val="133"/>
        </a:spcBef>
        <a:spcAft>
          <a:spcPts val="133"/>
        </a:spcAft>
        <a:buSzPct val="100000"/>
        <a:buFont typeface="Wingdings" pitchFamily="2" charset="2"/>
        <a:buChar char="§"/>
        <a:defRPr sz="1600" kern="1200">
          <a:solidFill>
            <a:schemeClr val="tx1"/>
          </a:solidFill>
          <a:latin typeface="Marianne" panose="02000000000000000000" pitchFamily="2" charset="0"/>
          <a:ea typeface="+mn-ea"/>
          <a:cs typeface="+mn-cs"/>
        </a:defRPr>
      </a:lvl3pPr>
      <a:lvl4pPr marL="948576" indent="-228594" algn="l" defTabSz="1219170" rtl="0" eaLnBrk="1" latinLnBrk="0" hangingPunct="1">
        <a:lnSpc>
          <a:spcPct val="100000"/>
        </a:lnSpc>
        <a:spcBef>
          <a:spcPts val="133"/>
        </a:spcBef>
        <a:spcAft>
          <a:spcPts val="133"/>
        </a:spcAft>
        <a:buSzPct val="100000"/>
        <a:buFont typeface="Arial" panose="020B0604020202020204" pitchFamily="34" charset="0"/>
        <a:buChar char="•"/>
        <a:defRPr sz="1600" kern="1200">
          <a:solidFill>
            <a:schemeClr val="tx1"/>
          </a:solidFill>
          <a:latin typeface="Marianne" panose="02000000000000000000" pitchFamily="2" charset="0"/>
          <a:ea typeface="+mn-ea"/>
          <a:cs typeface="+mn-cs"/>
        </a:defRPr>
      </a:lvl4pPr>
      <a:lvl5pPr marL="1236569" indent="-228594" algn="l" defTabSz="1219170" rtl="0" eaLnBrk="1" latinLnBrk="0" hangingPunct="1">
        <a:lnSpc>
          <a:spcPct val="100000"/>
        </a:lnSpc>
        <a:spcBef>
          <a:spcPts val="133"/>
        </a:spcBef>
        <a:spcAft>
          <a:spcPts val="133"/>
        </a:spcAft>
        <a:buSzPct val="100000"/>
        <a:buFont typeface="Wingdings" pitchFamily="2" charset="2"/>
        <a:buChar char="§"/>
        <a:defRPr sz="1600" kern="1200">
          <a:solidFill>
            <a:schemeClr val="tx1"/>
          </a:solidFill>
          <a:latin typeface="Marianne" panose="02000000000000000000" pitchFamily="2"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267093" indent="0" algn="l" defTabSz="1219170" rtl="0" eaLnBrk="1" latinLnBrk="0" hangingPunct="1">
        <a:spcBef>
          <a:spcPct val="20000"/>
        </a:spcBef>
        <a:buFont typeface="Arial" pitchFamily="34" charset="0"/>
        <a:buNone/>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6.png"/><Relationship Id="rId7"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11.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6.png"/><Relationship Id="rId7"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11.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6.png"/><Relationship Id="rId7"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11.png"/><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4.png"/><Relationship Id="rId7"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12.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6.png"/><Relationship Id="rId7"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11.png"/><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6.png"/><Relationship Id="rId7"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11.png"/><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1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7.png"/><Relationship Id="rId7" Type="http://schemas.openxmlformats.org/officeDocument/2006/relationships/image" Target="../media/image23.png"/><Relationship Id="rId2" Type="http://schemas.openxmlformats.org/officeDocument/2006/relationships/image" Target="../media/image26.png"/><Relationship Id="rId1" Type="http://schemas.openxmlformats.org/officeDocument/2006/relationships/slideLayout" Target="../slideLayouts/slideLayout13.xml"/><Relationship Id="rId6" Type="http://schemas.openxmlformats.org/officeDocument/2006/relationships/image" Target="../media/image17.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5780098-2843-B06F-9CB7-DFD7A8D4A7A0}"/>
              </a:ext>
            </a:extLst>
          </p:cNvPr>
          <p:cNvSpPr>
            <a:spLocks noGrp="1"/>
          </p:cNvSpPr>
          <p:nvPr>
            <p:ph type="body" sz="quarter" idx="13"/>
          </p:nvPr>
        </p:nvSpPr>
        <p:spPr/>
        <p:txBody>
          <a:bodyPr/>
          <a:lstStyle/>
          <a:p>
            <a:pPr defTabSz="685800">
              <a:defRPr/>
            </a:pPr>
            <a:r>
              <a:rPr lang="fr-FR" sz="3600" b="1" cap="none" dirty="0">
                <a:solidFill>
                  <a:srgbClr val="000091">
                    <a:lumMod val="75000"/>
                  </a:srgbClr>
                </a:solidFill>
                <a:latin typeface="Marianne" panose="02000000000000000000" pitchFamily="2" charset="0"/>
              </a:rPr>
              <a:t>Accompagnement à l’amélioration du service rendu à l’étudiant</a:t>
            </a:r>
          </a:p>
          <a:p>
            <a:pPr defTabSz="685800">
              <a:spcBef>
                <a:spcPts val="2400"/>
              </a:spcBef>
              <a:defRPr/>
            </a:pPr>
            <a:r>
              <a:rPr lang="fr-FR" sz="2400" cap="none" dirty="0">
                <a:solidFill>
                  <a:schemeClr val="tx2">
                    <a:lumMod val="40000"/>
                    <a:lumOff val="60000"/>
                  </a:schemeClr>
                </a:solidFill>
              </a:rPr>
              <a:t>Guide d’aide à la modification des maquettes de formation</a:t>
            </a:r>
          </a:p>
        </p:txBody>
      </p:sp>
      <p:sp>
        <p:nvSpPr>
          <p:cNvPr id="3" name="Slide Number Placeholder 2">
            <a:extLst>
              <a:ext uri="{FF2B5EF4-FFF2-40B4-BE49-F238E27FC236}">
                <a16:creationId xmlns:a16="http://schemas.microsoft.com/office/drawing/2014/main" id="{3F3661D0-7F34-0BDB-2A5E-B0A235E78CAF}"/>
              </a:ext>
            </a:extLst>
          </p:cNvPr>
          <p:cNvSpPr>
            <a:spLocks noGrp="1"/>
          </p:cNvSpPr>
          <p:nvPr>
            <p:ph type="sldNum" sz="quarter" idx="4"/>
          </p:nvPr>
        </p:nvSpPr>
        <p:spPr/>
        <p:txBody>
          <a:bodyPr/>
          <a:lstStyle/>
          <a:p>
            <a:fld id="{733122C9-A0B9-462F-8757-0847AD287B63}" type="slidenum">
              <a:rPr lang="fr-FR" smtClean="0"/>
              <a:pPr/>
              <a:t>1</a:t>
            </a:fld>
            <a:endParaRPr lang="fr-FR"/>
          </a:p>
        </p:txBody>
      </p:sp>
    </p:spTree>
    <p:extLst>
      <p:ext uri="{BB962C8B-B14F-4D97-AF65-F5344CB8AC3E}">
        <p14:creationId xmlns:p14="http://schemas.microsoft.com/office/powerpoint/2010/main" val="2703909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5961A78-F153-3754-6B94-EC26988F75BE}"/>
              </a:ext>
            </a:extLst>
          </p:cNvPr>
          <p:cNvSpPr>
            <a:spLocks noGrp="1"/>
          </p:cNvSpPr>
          <p:nvPr>
            <p:ph type="ftr" sz="quarter" idx="3"/>
          </p:nvPr>
        </p:nvSpPr>
        <p:spPr/>
        <p:txBody>
          <a:bodyPr/>
          <a:lstStyle/>
          <a:p>
            <a:pPr algn="l"/>
            <a:r>
              <a:rPr lang="fr-FR"/>
              <a:t>Direction interministérielle de la transformation publique</a:t>
            </a:r>
            <a:endParaRPr lang="fr-FR" dirty="0"/>
          </a:p>
        </p:txBody>
      </p:sp>
      <p:sp>
        <p:nvSpPr>
          <p:cNvPr id="3" name="Title 2">
            <a:extLst>
              <a:ext uri="{FF2B5EF4-FFF2-40B4-BE49-F238E27FC236}">
                <a16:creationId xmlns:a16="http://schemas.microsoft.com/office/drawing/2014/main" id="{0293C307-68C9-6DE1-2D04-6BD6C7763EB7}"/>
              </a:ext>
            </a:extLst>
          </p:cNvPr>
          <p:cNvSpPr>
            <a:spLocks noGrp="1"/>
          </p:cNvSpPr>
          <p:nvPr>
            <p:ph type="title"/>
          </p:nvPr>
        </p:nvSpPr>
        <p:spPr/>
        <p:txBody>
          <a:bodyPr/>
          <a:lstStyle/>
          <a:p>
            <a:r>
              <a:rPr lang="fr-FR" dirty="0"/>
              <a:t>Le processus </a:t>
            </a:r>
            <a:r>
              <a:rPr lang="fr-FR"/>
              <a:t>de modification </a:t>
            </a:r>
            <a:r>
              <a:rPr lang="fr-FR" dirty="0"/>
              <a:t>des maquettes de formation</a:t>
            </a:r>
          </a:p>
        </p:txBody>
      </p:sp>
      <p:sp>
        <p:nvSpPr>
          <p:cNvPr id="4" name="Title 6">
            <a:extLst>
              <a:ext uri="{FF2B5EF4-FFF2-40B4-BE49-F238E27FC236}">
                <a16:creationId xmlns:a16="http://schemas.microsoft.com/office/drawing/2014/main" id="{2D59485F-2427-8A2E-160B-5216AD8D0296}"/>
              </a:ext>
            </a:extLst>
          </p:cNvPr>
          <p:cNvSpPr txBox="1">
            <a:spLocks/>
          </p:cNvSpPr>
          <p:nvPr/>
        </p:nvSpPr>
        <p:spPr bwMode="gray">
          <a:xfrm>
            <a:off x="360001" y="3155003"/>
            <a:ext cx="603385" cy="1053194"/>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noFill/>
          </a:ln>
        </p:spPr>
        <p:txBody>
          <a:bodyPr vert="horz" lIns="0" tIns="45720" rIns="91440" bIns="360000" rtlCol="0" anchor="ctr" anchorCtr="0">
            <a:normAutofit/>
          </a:bodyPr>
          <a:lstStyle>
            <a:lvl1pPr marL="0" indent="0" algn="l" defTabSz="914400" rtl="0" eaLnBrk="1" latinLnBrk="0" hangingPunct="1">
              <a:lnSpc>
                <a:spcPct val="90000"/>
              </a:lnSpc>
              <a:spcBef>
                <a:spcPct val="0"/>
              </a:spcBef>
              <a:buFont typeface="+mj-lt"/>
              <a:buNone/>
              <a:tabLst/>
              <a:defRPr sz="3250" b="1" kern="1200">
                <a:solidFill>
                  <a:schemeClr val="bg1"/>
                </a:solidFill>
                <a:latin typeface="Marianne" panose="02000000000000000000" pitchFamily="2" charset="0"/>
                <a:ea typeface="+mj-ea"/>
                <a:cs typeface="+mj-cs"/>
              </a:defRPr>
            </a:lvl1pPr>
          </a:lstStyle>
          <a:p>
            <a:pPr algn="ctr"/>
            <a:r>
              <a:rPr lang="fr-FR" sz="4400" dirty="0"/>
              <a:t>2</a:t>
            </a:r>
          </a:p>
        </p:txBody>
      </p:sp>
    </p:spTree>
    <p:extLst>
      <p:ext uri="{BB962C8B-B14F-4D97-AF65-F5344CB8AC3E}">
        <p14:creationId xmlns:p14="http://schemas.microsoft.com/office/powerpoint/2010/main" val="27728170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E60C2E9B-6E77-4BFE-A85C-4B9113C7E7B7}"/>
              </a:ext>
            </a:extLst>
          </p:cNvPr>
          <p:cNvSpPr>
            <a:spLocks noGrp="1"/>
          </p:cNvSpPr>
          <p:nvPr>
            <p:ph type="sldNum" sz="quarter" idx="12"/>
          </p:nvPr>
        </p:nvSpPr>
        <p:spPr/>
        <p:txBody>
          <a:bodyPr/>
          <a:lstStyle/>
          <a:p>
            <a:pPr algn="r"/>
            <a:fld id="{733122C9-A0B9-462F-8757-0847AD287B63}" type="slidenum">
              <a:rPr lang="fr-FR" smtClean="0">
                <a:latin typeface="Marianne" panose="02000000000000000000" pitchFamily="2" charset="0"/>
              </a:rPr>
              <a:pPr algn="r"/>
              <a:t>11</a:t>
            </a:fld>
            <a:endParaRPr lang="fr-FR">
              <a:latin typeface="Marianne" panose="02000000000000000000" pitchFamily="2" charset="0"/>
            </a:endParaRPr>
          </a:p>
        </p:txBody>
      </p:sp>
      <p:sp>
        <p:nvSpPr>
          <p:cNvPr id="44" name="Text Placeholder 43">
            <a:extLst>
              <a:ext uri="{FF2B5EF4-FFF2-40B4-BE49-F238E27FC236}">
                <a16:creationId xmlns:a16="http://schemas.microsoft.com/office/drawing/2014/main" id="{92E02225-A1A4-1C3E-663D-3F9ED2E01C96}"/>
              </a:ext>
            </a:extLst>
          </p:cNvPr>
          <p:cNvSpPr>
            <a:spLocks noGrp="1"/>
          </p:cNvSpPr>
          <p:nvPr>
            <p:ph type="body" sz="quarter" idx="13"/>
          </p:nvPr>
        </p:nvSpPr>
        <p:spPr>
          <a:xfrm>
            <a:off x="431801" y="1556935"/>
            <a:ext cx="11232819" cy="323935"/>
          </a:xfrm>
        </p:spPr>
        <p:txBody>
          <a:bodyPr/>
          <a:lstStyle/>
          <a:p>
            <a:endParaRPr lang="fr-FR"/>
          </a:p>
        </p:txBody>
      </p:sp>
      <p:sp>
        <p:nvSpPr>
          <p:cNvPr id="45" name="Text Placeholder 44">
            <a:extLst>
              <a:ext uri="{FF2B5EF4-FFF2-40B4-BE49-F238E27FC236}">
                <a16:creationId xmlns:a16="http://schemas.microsoft.com/office/drawing/2014/main" id="{9A9B8351-A137-CC2E-7AC8-030BDCA62F5D}"/>
              </a:ext>
            </a:extLst>
          </p:cNvPr>
          <p:cNvSpPr>
            <a:spLocks noGrp="1"/>
          </p:cNvSpPr>
          <p:nvPr>
            <p:ph type="body" sz="quarter" idx="14"/>
          </p:nvPr>
        </p:nvSpPr>
        <p:spPr>
          <a:xfrm>
            <a:off x="431800" y="2072890"/>
            <a:ext cx="11232445" cy="3840427"/>
          </a:xfrm>
        </p:spPr>
        <p:txBody>
          <a:bodyPr/>
          <a:lstStyle/>
          <a:p>
            <a:endParaRPr lang="fr-FR"/>
          </a:p>
        </p:txBody>
      </p:sp>
      <p:sp>
        <p:nvSpPr>
          <p:cNvPr id="7" name="Rectangle : coins arrondis 113">
            <a:extLst>
              <a:ext uri="{FF2B5EF4-FFF2-40B4-BE49-F238E27FC236}">
                <a16:creationId xmlns:a16="http://schemas.microsoft.com/office/drawing/2014/main" id="{D83BB329-20F8-84EB-D73C-D68FC080B9F0}"/>
              </a:ext>
            </a:extLst>
          </p:cNvPr>
          <p:cNvSpPr/>
          <p:nvPr/>
        </p:nvSpPr>
        <p:spPr>
          <a:xfrm>
            <a:off x="457200" y="1320018"/>
            <a:ext cx="11277600" cy="4694842"/>
          </a:xfrm>
          <a:prstGeom prst="roundRect">
            <a:avLst>
              <a:gd name="adj" fmla="val 0"/>
            </a:avLst>
          </a:prstGeom>
          <a:solidFill>
            <a:schemeClr val="bg1">
              <a:lumMod val="9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8" name="Rectangle 7">
            <a:extLst>
              <a:ext uri="{FF2B5EF4-FFF2-40B4-BE49-F238E27FC236}">
                <a16:creationId xmlns:a16="http://schemas.microsoft.com/office/drawing/2014/main" id="{FA4AFA4F-0D73-880B-B28F-F01C73BF0DC2}"/>
              </a:ext>
            </a:extLst>
          </p:cNvPr>
          <p:cNvSpPr/>
          <p:nvPr/>
        </p:nvSpPr>
        <p:spPr>
          <a:xfrm>
            <a:off x="203201" y="6435005"/>
            <a:ext cx="11778790" cy="1249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graphicFrame>
        <p:nvGraphicFramePr>
          <p:cNvPr id="9" name="Tableau 3">
            <a:extLst>
              <a:ext uri="{FF2B5EF4-FFF2-40B4-BE49-F238E27FC236}">
                <a16:creationId xmlns:a16="http://schemas.microsoft.com/office/drawing/2014/main" id="{A9541EBF-A018-5850-8D52-B170E296996D}"/>
              </a:ext>
            </a:extLst>
          </p:cNvPr>
          <p:cNvGraphicFramePr>
            <a:graphicFrameLocks noGrp="1"/>
          </p:cNvGraphicFramePr>
          <p:nvPr>
            <p:extLst>
              <p:ext uri="{D42A27DB-BD31-4B8C-83A1-F6EECF244321}">
                <p14:modId xmlns:p14="http://schemas.microsoft.com/office/powerpoint/2010/main" val="2695987660"/>
              </p:ext>
            </p:extLst>
          </p:nvPr>
        </p:nvGraphicFramePr>
        <p:xfrm>
          <a:off x="602703" y="1450818"/>
          <a:ext cx="10732048" cy="534444"/>
        </p:xfrm>
        <a:graphic>
          <a:graphicData uri="http://schemas.openxmlformats.org/drawingml/2006/table">
            <a:tbl>
              <a:tblPr firstRow="1" bandRow="1">
                <a:tableStyleId>{5C22544A-7EE6-4342-B048-85BDC9FD1C3A}</a:tableStyleId>
              </a:tblPr>
              <a:tblGrid>
                <a:gridCol w="670753">
                  <a:extLst>
                    <a:ext uri="{9D8B030D-6E8A-4147-A177-3AD203B41FA5}">
                      <a16:colId xmlns:a16="http://schemas.microsoft.com/office/drawing/2014/main" val="1687428464"/>
                    </a:ext>
                  </a:extLst>
                </a:gridCol>
                <a:gridCol w="670753">
                  <a:extLst>
                    <a:ext uri="{9D8B030D-6E8A-4147-A177-3AD203B41FA5}">
                      <a16:colId xmlns:a16="http://schemas.microsoft.com/office/drawing/2014/main" val="1337206583"/>
                    </a:ext>
                  </a:extLst>
                </a:gridCol>
                <a:gridCol w="670753">
                  <a:extLst>
                    <a:ext uri="{9D8B030D-6E8A-4147-A177-3AD203B41FA5}">
                      <a16:colId xmlns:a16="http://schemas.microsoft.com/office/drawing/2014/main" val="3278078777"/>
                    </a:ext>
                  </a:extLst>
                </a:gridCol>
                <a:gridCol w="670753">
                  <a:extLst>
                    <a:ext uri="{9D8B030D-6E8A-4147-A177-3AD203B41FA5}">
                      <a16:colId xmlns:a16="http://schemas.microsoft.com/office/drawing/2014/main" val="3946190722"/>
                    </a:ext>
                  </a:extLst>
                </a:gridCol>
                <a:gridCol w="670753">
                  <a:extLst>
                    <a:ext uri="{9D8B030D-6E8A-4147-A177-3AD203B41FA5}">
                      <a16:colId xmlns:a16="http://schemas.microsoft.com/office/drawing/2014/main" val="143988231"/>
                    </a:ext>
                  </a:extLst>
                </a:gridCol>
                <a:gridCol w="670753">
                  <a:extLst>
                    <a:ext uri="{9D8B030D-6E8A-4147-A177-3AD203B41FA5}">
                      <a16:colId xmlns:a16="http://schemas.microsoft.com/office/drawing/2014/main" val="715955605"/>
                    </a:ext>
                  </a:extLst>
                </a:gridCol>
                <a:gridCol w="670753">
                  <a:extLst>
                    <a:ext uri="{9D8B030D-6E8A-4147-A177-3AD203B41FA5}">
                      <a16:colId xmlns:a16="http://schemas.microsoft.com/office/drawing/2014/main" val="3013933904"/>
                    </a:ext>
                  </a:extLst>
                </a:gridCol>
                <a:gridCol w="670753">
                  <a:extLst>
                    <a:ext uri="{9D8B030D-6E8A-4147-A177-3AD203B41FA5}">
                      <a16:colId xmlns:a16="http://schemas.microsoft.com/office/drawing/2014/main" val="3422589057"/>
                    </a:ext>
                  </a:extLst>
                </a:gridCol>
                <a:gridCol w="670753">
                  <a:extLst>
                    <a:ext uri="{9D8B030D-6E8A-4147-A177-3AD203B41FA5}">
                      <a16:colId xmlns:a16="http://schemas.microsoft.com/office/drawing/2014/main" val="4228867993"/>
                    </a:ext>
                  </a:extLst>
                </a:gridCol>
                <a:gridCol w="670753">
                  <a:extLst>
                    <a:ext uri="{9D8B030D-6E8A-4147-A177-3AD203B41FA5}">
                      <a16:colId xmlns:a16="http://schemas.microsoft.com/office/drawing/2014/main" val="170285951"/>
                    </a:ext>
                  </a:extLst>
                </a:gridCol>
                <a:gridCol w="670753">
                  <a:extLst>
                    <a:ext uri="{9D8B030D-6E8A-4147-A177-3AD203B41FA5}">
                      <a16:colId xmlns:a16="http://schemas.microsoft.com/office/drawing/2014/main" val="382199246"/>
                    </a:ext>
                  </a:extLst>
                </a:gridCol>
                <a:gridCol w="670753">
                  <a:extLst>
                    <a:ext uri="{9D8B030D-6E8A-4147-A177-3AD203B41FA5}">
                      <a16:colId xmlns:a16="http://schemas.microsoft.com/office/drawing/2014/main" val="239739617"/>
                    </a:ext>
                  </a:extLst>
                </a:gridCol>
                <a:gridCol w="670753">
                  <a:extLst>
                    <a:ext uri="{9D8B030D-6E8A-4147-A177-3AD203B41FA5}">
                      <a16:colId xmlns:a16="http://schemas.microsoft.com/office/drawing/2014/main" val="2890159790"/>
                    </a:ext>
                  </a:extLst>
                </a:gridCol>
                <a:gridCol w="670753">
                  <a:extLst>
                    <a:ext uri="{9D8B030D-6E8A-4147-A177-3AD203B41FA5}">
                      <a16:colId xmlns:a16="http://schemas.microsoft.com/office/drawing/2014/main" val="1589745908"/>
                    </a:ext>
                  </a:extLst>
                </a:gridCol>
                <a:gridCol w="670753">
                  <a:extLst>
                    <a:ext uri="{9D8B030D-6E8A-4147-A177-3AD203B41FA5}">
                      <a16:colId xmlns:a16="http://schemas.microsoft.com/office/drawing/2014/main" val="1847790286"/>
                    </a:ext>
                  </a:extLst>
                </a:gridCol>
                <a:gridCol w="670753">
                  <a:extLst>
                    <a:ext uri="{9D8B030D-6E8A-4147-A177-3AD203B41FA5}">
                      <a16:colId xmlns:a16="http://schemas.microsoft.com/office/drawing/2014/main" val="553708829"/>
                    </a:ext>
                  </a:extLst>
                </a:gridCol>
              </a:tblGrid>
              <a:tr h="260124">
                <a:tc gridSpan="1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200">
                          <a:latin typeface="Marianne" panose="02000000000000000000" pitchFamily="2" charset="0"/>
                        </a:rPr>
                        <a:t>Année N</a:t>
                      </a:r>
                    </a:p>
                  </a:txBody>
                  <a:tcPr>
                    <a:solidFill>
                      <a:schemeClr val="tx1">
                        <a:lumMod val="75000"/>
                        <a:lumOff val="25000"/>
                      </a:schemeClr>
                    </a:solidFill>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gridSpan="4">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200">
                          <a:latin typeface="Marianne" panose="02000000000000000000" pitchFamily="2" charset="0"/>
                        </a:rPr>
                        <a:t>Année N+1</a:t>
                      </a:r>
                    </a:p>
                  </a:txBody>
                  <a:tcPr>
                    <a:solidFill>
                      <a:schemeClr val="tx1">
                        <a:lumMod val="75000"/>
                        <a:lumOff val="25000"/>
                      </a:schemeClr>
                    </a:solidFill>
                  </a:tcPr>
                </a:tc>
                <a:tc hMerge="1">
                  <a:txBody>
                    <a:bodyPr/>
                    <a:lstStyle/>
                    <a:p>
                      <a:pPr algn="ctr"/>
                      <a:endParaRPr lang="fr-FR" sz="1400"/>
                    </a:p>
                  </a:txBody>
                  <a:tcPr/>
                </a:tc>
                <a:tc hMerge="1">
                  <a:txBody>
                    <a:bodyPr/>
                    <a:lstStyle/>
                    <a:p>
                      <a:pPr algn="ctr"/>
                      <a:endParaRPr lang="fr-FR" sz="1400"/>
                    </a:p>
                  </a:txBody>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fr-FR" sz="1400"/>
                    </a:p>
                  </a:txBody>
                  <a:tcPr>
                    <a:solidFill>
                      <a:schemeClr val="tx1">
                        <a:lumMod val="75000"/>
                        <a:lumOff val="25000"/>
                      </a:schemeClr>
                    </a:solidFill>
                  </a:tcPr>
                </a:tc>
                <a:extLst>
                  <a:ext uri="{0D108BD9-81ED-4DB2-BD59-A6C34878D82A}">
                    <a16:rowId xmlns:a16="http://schemas.microsoft.com/office/drawing/2014/main" val="1348681"/>
                  </a:ext>
                </a:extLst>
              </a:tr>
              <a:tr h="260124">
                <a:tc>
                  <a:txBody>
                    <a:bodyPr/>
                    <a:lstStyle/>
                    <a:p>
                      <a:pPr algn="ctr"/>
                      <a:r>
                        <a:rPr lang="fr-FR" sz="1100">
                          <a:latin typeface="Marianne" panose="02000000000000000000" pitchFamily="2" charset="0"/>
                        </a:rPr>
                        <a:t>Août</a:t>
                      </a:r>
                    </a:p>
                  </a:txBody>
                  <a:tcPr anchor="ctr"/>
                </a:tc>
                <a:tc>
                  <a:txBody>
                    <a:bodyPr/>
                    <a:lstStyle/>
                    <a:p>
                      <a:pPr algn="ctr"/>
                      <a:r>
                        <a:rPr lang="fr-FR" sz="1100">
                          <a:latin typeface="Marianne" panose="02000000000000000000" pitchFamily="2" charset="0"/>
                        </a:rPr>
                        <a:t>Sept.</a:t>
                      </a:r>
                    </a:p>
                  </a:txBody>
                  <a:tcPr anchor="ctr"/>
                </a:tc>
                <a:tc>
                  <a:txBody>
                    <a:bodyPr/>
                    <a:lstStyle/>
                    <a:p>
                      <a:pPr algn="ctr"/>
                      <a:r>
                        <a:rPr lang="fr-FR" sz="1100">
                          <a:latin typeface="Marianne" panose="02000000000000000000" pitchFamily="2" charset="0"/>
                        </a:rPr>
                        <a:t>Oct.</a:t>
                      </a:r>
                    </a:p>
                  </a:txBody>
                  <a:tcPr anchor="ctr"/>
                </a:tc>
                <a:tc>
                  <a:txBody>
                    <a:bodyPr/>
                    <a:lstStyle/>
                    <a:p>
                      <a:pPr algn="ctr"/>
                      <a:r>
                        <a:rPr lang="fr-FR" sz="1100">
                          <a:latin typeface="Marianne" panose="02000000000000000000" pitchFamily="2" charset="0"/>
                        </a:rPr>
                        <a:t>Nov.</a:t>
                      </a:r>
                    </a:p>
                  </a:txBody>
                  <a:tcPr anchor="ctr"/>
                </a:tc>
                <a:tc>
                  <a:txBody>
                    <a:bodyPr/>
                    <a:lstStyle/>
                    <a:p>
                      <a:pPr algn="ctr"/>
                      <a:r>
                        <a:rPr lang="fr-FR" sz="1050">
                          <a:latin typeface="Marianne" panose="02000000000000000000" pitchFamily="2" charset="0"/>
                        </a:rPr>
                        <a:t>Déc.</a:t>
                      </a:r>
                    </a:p>
                  </a:txBody>
                  <a:tcPr anchor="ctr"/>
                </a:tc>
                <a:tc>
                  <a:txBody>
                    <a:bodyPr/>
                    <a:lstStyle/>
                    <a:p>
                      <a:pPr algn="ctr"/>
                      <a:r>
                        <a:rPr lang="fr-FR" sz="1050">
                          <a:latin typeface="Marianne" panose="02000000000000000000" pitchFamily="2" charset="0"/>
                        </a:rPr>
                        <a:t>Janv.</a:t>
                      </a:r>
                    </a:p>
                  </a:txBody>
                  <a:tcPr anchor="ctr"/>
                </a:tc>
                <a:tc>
                  <a:txBody>
                    <a:bodyPr/>
                    <a:lstStyle/>
                    <a:p>
                      <a:pPr algn="ctr"/>
                      <a:r>
                        <a:rPr lang="fr-FR" sz="1050">
                          <a:latin typeface="Marianne" panose="02000000000000000000" pitchFamily="2" charset="0"/>
                        </a:rPr>
                        <a:t>Fév.</a:t>
                      </a:r>
                    </a:p>
                  </a:txBody>
                  <a:tcPr anchor="ctr"/>
                </a:tc>
                <a:tc>
                  <a:txBody>
                    <a:bodyPr/>
                    <a:lstStyle/>
                    <a:p>
                      <a:pPr algn="ctr"/>
                      <a:r>
                        <a:rPr lang="fr-FR" sz="1050">
                          <a:latin typeface="Marianne" panose="02000000000000000000" pitchFamily="2" charset="0"/>
                        </a:rPr>
                        <a:t>Mars</a:t>
                      </a:r>
                    </a:p>
                  </a:txBody>
                  <a:tcPr anchor="ctr"/>
                </a:tc>
                <a:tc>
                  <a:txBody>
                    <a:bodyPr/>
                    <a:lstStyle/>
                    <a:p>
                      <a:pPr algn="ctr"/>
                      <a:r>
                        <a:rPr lang="fr-FR" sz="1050">
                          <a:latin typeface="Marianne" panose="02000000000000000000" pitchFamily="2" charset="0"/>
                        </a:rPr>
                        <a:t>Avr.</a:t>
                      </a:r>
                    </a:p>
                  </a:txBody>
                  <a:tcPr anchor="ctr"/>
                </a:tc>
                <a:tc>
                  <a:txBody>
                    <a:bodyPr/>
                    <a:lstStyle/>
                    <a:p>
                      <a:pPr algn="ctr"/>
                      <a:r>
                        <a:rPr lang="fr-FR" sz="1050">
                          <a:latin typeface="Marianne" panose="02000000000000000000" pitchFamily="2" charset="0"/>
                        </a:rPr>
                        <a:t>Mai</a:t>
                      </a:r>
                    </a:p>
                  </a:txBody>
                  <a:tcPr anchor="ctr"/>
                </a:tc>
                <a:tc>
                  <a:txBody>
                    <a:bodyPr/>
                    <a:lstStyle/>
                    <a:p>
                      <a:pPr algn="ctr"/>
                      <a:r>
                        <a:rPr lang="fr-FR" sz="1050">
                          <a:latin typeface="Marianne" panose="02000000000000000000" pitchFamily="2" charset="0"/>
                        </a:rPr>
                        <a:t>Juin</a:t>
                      </a:r>
                    </a:p>
                  </a:txBody>
                  <a:tcPr anchor="ctr"/>
                </a:tc>
                <a:tc>
                  <a:txBody>
                    <a:bodyPr/>
                    <a:lstStyle/>
                    <a:p>
                      <a:pPr algn="ctr"/>
                      <a:r>
                        <a:rPr lang="fr-FR" sz="1050">
                          <a:latin typeface="Marianne" panose="02000000000000000000" pitchFamily="2" charset="0"/>
                        </a:rPr>
                        <a:t>Juil.</a:t>
                      </a:r>
                    </a:p>
                  </a:txBody>
                  <a:tcPr anchor="ctr"/>
                </a:tc>
                <a:tc>
                  <a:txBody>
                    <a:bodyPr/>
                    <a:lstStyle/>
                    <a:p>
                      <a:pPr algn="ctr"/>
                      <a:r>
                        <a:rPr lang="fr-FR" sz="1050">
                          <a:latin typeface="Marianne" panose="02000000000000000000" pitchFamily="2" charset="0"/>
                        </a:rPr>
                        <a:t>Août</a:t>
                      </a:r>
                    </a:p>
                  </a:txBody>
                  <a:tcPr anchor="ctr"/>
                </a:tc>
                <a:tc>
                  <a:txBody>
                    <a:bodyPr/>
                    <a:lstStyle/>
                    <a:p>
                      <a:pPr algn="ctr"/>
                      <a:r>
                        <a:rPr lang="fr-FR" sz="1050">
                          <a:latin typeface="Marianne" panose="02000000000000000000" pitchFamily="2" charset="0"/>
                        </a:rPr>
                        <a:t>Sept.</a:t>
                      </a:r>
                    </a:p>
                  </a:txBody>
                  <a:tcPr anchor="ctr"/>
                </a:tc>
                <a:tc>
                  <a:txBody>
                    <a:bodyPr/>
                    <a:lstStyle/>
                    <a:p>
                      <a:pPr algn="ctr"/>
                      <a:r>
                        <a:rPr lang="fr-FR" sz="1050">
                          <a:latin typeface="Marianne" panose="02000000000000000000" pitchFamily="2" charset="0"/>
                        </a:rPr>
                        <a:t>Oct.</a:t>
                      </a:r>
                    </a:p>
                  </a:txBody>
                  <a:tcPr anchor="ctr"/>
                </a:tc>
                <a:tc>
                  <a:txBody>
                    <a:bodyPr/>
                    <a:lstStyle/>
                    <a:p>
                      <a:pPr algn="ctr"/>
                      <a:r>
                        <a:rPr lang="fr-FR" sz="1050" dirty="0">
                          <a:latin typeface="Marianne" panose="02000000000000000000" pitchFamily="2" charset="0"/>
                        </a:rPr>
                        <a:t>Nov.</a:t>
                      </a:r>
                    </a:p>
                  </a:txBody>
                  <a:tcPr anchor="ctr"/>
                </a:tc>
                <a:extLst>
                  <a:ext uri="{0D108BD9-81ED-4DB2-BD59-A6C34878D82A}">
                    <a16:rowId xmlns:a16="http://schemas.microsoft.com/office/drawing/2014/main" val="1322451487"/>
                  </a:ext>
                </a:extLst>
              </a:tr>
            </a:tbl>
          </a:graphicData>
        </a:graphic>
      </p:graphicFrame>
      <p:sp>
        <p:nvSpPr>
          <p:cNvPr id="10" name="Rectangle : coins arrondis 89">
            <a:extLst>
              <a:ext uri="{FF2B5EF4-FFF2-40B4-BE49-F238E27FC236}">
                <a16:creationId xmlns:a16="http://schemas.microsoft.com/office/drawing/2014/main" id="{63537CC7-4FA1-0AC2-3485-8F2B2DC7BF80}"/>
              </a:ext>
            </a:extLst>
          </p:cNvPr>
          <p:cNvSpPr/>
          <p:nvPr/>
        </p:nvSpPr>
        <p:spPr>
          <a:xfrm>
            <a:off x="602703" y="2431777"/>
            <a:ext cx="3304173" cy="2189018"/>
          </a:xfrm>
          <a:prstGeom prst="roundRect">
            <a:avLst>
              <a:gd name="adj" fmla="val 4431"/>
            </a:avLst>
          </a:prstGeom>
          <a:solidFill>
            <a:schemeClr val="bg1"/>
          </a:solidFill>
          <a:ln>
            <a:solidFill>
              <a:srgbClr val="5555C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sz="1200" b="1" dirty="0">
                <a:solidFill>
                  <a:schemeClr val="accent2">
                    <a:lumMod val="60000"/>
                    <a:lumOff val="40000"/>
                  </a:schemeClr>
                </a:solidFill>
                <a:latin typeface="Marianne" panose="02000000000000000000" pitchFamily="2" charset="0"/>
              </a:rPr>
              <a:t>Etape 1 </a:t>
            </a:r>
            <a:r>
              <a:rPr lang="fr-FR" sz="1200" dirty="0">
                <a:solidFill>
                  <a:schemeClr val="accent2">
                    <a:lumMod val="60000"/>
                    <a:lumOff val="40000"/>
                  </a:schemeClr>
                </a:solidFill>
                <a:latin typeface="Marianne" panose="02000000000000000000" pitchFamily="2" charset="0"/>
              </a:rPr>
              <a:t>: Le cadrage </a:t>
            </a:r>
            <a:r>
              <a:rPr lang="fr-FR" sz="1200">
                <a:solidFill>
                  <a:schemeClr val="accent2">
                    <a:lumMod val="60000"/>
                    <a:lumOff val="40000"/>
                  </a:schemeClr>
                </a:solidFill>
                <a:latin typeface="Marianne" panose="02000000000000000000" pitchFamily="2" charset="0"/>
              </a:rPr>
              <a:t>des modifications </a:t>
            </a:r>
            <a:r>
              <a:rPr lang="fr-FR" sz="1200" dirty="0">
                <a:solidFill>
                  <a:schemeClr val="accent2">
                    <a:lumMod val="60000"/>
                    <a:lumOff val="40000"/>
                  </a:schemeClr>
                </a:solidFill>
                <a:latin typeface="Marianne" panose="02000000000000000000" pitchFamily="2" charset="0"/>
              </a:rPr>
              <a:t>des maquettes de formation</a:t>
            </a:r>
          </a:p>
          <a:p>
            <a:endParaRPr lang="fr-FR" sz="1200" dirty="0">
              <a:solidFill>
                <a:schemeClr val="tx1"/>
              </a:solidFill>
              <a:latin typeface="Marianne" panose="02000000000000000000" pitchFamily="2" charset="0"/>
            </a:endParaRPr>
          </a:p>
          <a:p>
            <a:endParaRPr lang="fr-FR" sz="1200" dirty="0">
              <a:solidFill>
                <a:schemeClr val="tx1"/>
              </a:solidFill>
              <a:latin typeface="Marianne" panose="02000000000000000000" pitchFamily="2" charset="0"/>
            </a:endParaRPr>
          </a:p>
        </p:txBody>
      </p:sp>
      <p:sp>
        <p:nvSpPr>
          <p:cNvPr id="12" name="Rectangle : coins arrondis 91">
            <a:extLst>
              <a:ext uri="{FF2B5EF4-FFF2-40B4-BE49-F238E27FC236}">
                <a16:creationId xmlns:a16="http://schemas.microsoft.com/office/drawing/2014/main" id="{95E7F1F5-9424-71B6-E7FB-DF516404803B}"/>
              </a:ext>
            </a:extLst>
          </p:cNvPr>
          <p:cNvSpPr/>
          <p:nvPr/>
        </p:nvSpPr>
        <p:spPr>
          <a:xfrm>
            <a:off x="4029868" y="2431777"/>
            <a:ext cx="2477150" cy="2189018"/>
          </a:xfrm>
          <a:prstGeom prst="roundRect">
            <a:avLst>
              <a:gd name="adj" fmla="val 4431"/>
            </a:avLst>
          </a:prstGeom>
          <a:solidFill>
            <a:schemeClr val="bg1"/>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sz="1200" b="1" dirty="0">
                <a:solidFill>
                  <a:schemeClr val="tx2"/>
                </a:solidFill>
                <a:latin typeface="Marianne" panose="02000000000000000000" pitchFamily="2" charset="0"/>
              </a:rPr>
              <a:t>Etape 2 </a:t>
            </a:r>
            <a:r>
              <a:rPr lang="fr-FR" sz="1200" dirty="0">
                <a:solidFill>
                  <a:schemeClr val="tx2"/>
                </a:solidFill>
                <a:latin typeface="Marianne" panose="02000000000000000000" pitchFamily="2" charset="0"/>
              </a:rPr>
              <a:t>: L’élaboration </a:t>
            </a:r>
            <a:r>
              <a:rPr lang="fr-FR" sz="1200">
                <a:solidFill>
                  <a:schemeClr val="tx2"/>
                </a:solidFill>
                <a:latin typeface="Marianne" panose="02000000000000000000" pitchFamily="2" charset="0"/>
              </a:rPr>
              <a:t>des modifications </a:t>
            </a:r>
            <a:r>
              <a:rPr lang="fr-FR" sz="1200" dirty="0">
                <a:solidFill>
                  <a:schemeClr val="tx2"/>
                </a:solidFill>
                <a:latin typeface="Marianne" panose="02000000000000000000" pitchFamily="2" charset="0"/>
              </a:rPr>
              <a:t>des maquettes dans </a:t>
            </a:r>
            <a:r>
              <a:rPr lang="fr-FR" sz="1200" dirty="0" err="1">
                <a:solidFill>
                  <a:schemeClr val="tx2"/>
                </a:solidFill>
                <a:latin typeface="Marianne" panose="02000000000000000000" pitchFamily="2" charset="0"/>
              </a:rPr>
              <a:t>Ref</a:t>
            </a:r>
            <a:r>
              <a:rPr lang="fr-FR" sz="1200" dirty="0">
                <a:solidFill>
                  <a:schemeClr val="tx2"/>
                </a:solidFill>
                <a:latin typeface="Marianne" panose="02000000000000000000" pitchFamily="2" charset="0"/>
              </a:rPr>
              <a:t>-Formations</a:t>
            </a:r>
          </a:p>
        </p:txBody>
      </p:sp>
      <p:sp>
        <p:nvSpPr>
          <p:cNvPr id="13" name="Rectangle : coins arrondis 92">
            <a:extLst>
              <a:ext uri="{FF2B5EF4-FFF2-40B4-BE49-F238E27FC236}">
                <a16:creationId xmlns:a16="http://schemas.microsoft.com/office/drawing/2014/main" id="{8AF9E4E9-E1CC-E56D-6B11-0726A3B4C46B}"/>
              </a:ext>
            </a:extLst>
          </p:cNvPr>
          <p:cNvSpPr/>
          <p:nvPr/>
        </p:nvSpPr>
        <p:spPr>
          <a:xfrm>
            <a:off x="6630010" y="2431776"/>
            <a:ext cx="1909008" cy="3482109"/>
          </a:xfrm>
          <a:prstGeom prst="roundRect">
            <a:avLst>
              <a:gd name="adj" fmla="val 4431"/>
            </a:avLst>
          </a:prstGeom>
          <a:solidFill>
            <a:schemeClr val="bg1"/>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sz="1200" b="1">
                <a:solidFill>
                  <a:schemeClr val="tx2">
                    <a:lumMod val="60000"/>
                    <a:lumOff val="40000"/>
                  </a:schemeClr>
                </a:solidFill>
                <a:latin typeface="Marianne" panose="02000000000000000000" pitchFamily="2" charset="0"/>
              </a:rPr>
              <a:t>Etape 3 </a:t>
            </a:r>
            <a:r>
              <a:rPr lang="fr-FR" sz="1200">
                <a:solidFill>
                  <a:schemeClr val="tx2">
                    <a:lumMod val="60000"/>
                    <a:lumOff val="40000"/>
                  </a:schemeClr>
                </a:solidFill>
                <a:latin typeface="Marianne" panose="02000000000000000000" pitchFamily="2" charset="0"/>
              </a:rPr>
              <a:t>: Le transfert des données de </a:t>
            </a:r>
            <a:r>
              <a:rPr lang="fr-FR" sz="1200" err="1">
                <a:solidFill>
                  <a:schemeClr val="tx2">
                    <a:lumMod val="60000"/>
                    <a:lumOff val="40000"/>
                  </a:schemeClr>
                </a:solidFill>
                <a:latin typeface="Marianne" panose="02000000000000000000" pitchFamily="2" charset="0"/>
              </a:rPr>
              <a:t>Ref</a:t>
            </a:r>
            <a:r>
              <a:rPr lang="fr-FR" sz="1200">
                <a:solidFill>
                  <a:schemeClr val="tx2">
                    <a:lumMod val="60000"/>
                    <a:lumOff val="40000"/>
                  </a:schemeClr>
                </a:solidFill>
                <a:latin typeface="Marianne" panose="02000000000000000000" pitchFamily="2" charset="0"/>
              </a:rPr>
              <a:t>-Formations à Apogée</a:t>
            </a:r>
          </a:p>
        </p:txBody>
      </p:sp>
      <p:sp>
        <p:nvSpPr>
          <p:cNvPr id="15" name="Flèche : pentagone 93">
            <a:extLst>
              <a:ext uri="{FF2B5EF4-FFF2-40B4-BE49-F238E27FC236}">
                <a16:creationId xmlns:a16="http://schemas.microsoft.com/office/drawing/2014/main" id="{A051FF38-7997-F332-0F5F-C010A004B231}"/>
              </a:ext>
            </a:extLst>
          </p:cNvPr>
          <p:cNvSpPr/>
          <p:nvPr/>
        </p:nvSpPr>
        <p:spPr>
          <a:xfrm>
            <a:off x="2364259" y="4796285"/>
            <a:ext cx="4142759" cy="1117599"/>
          </a:xfrm>
          <a:prstGeom prst="homePlate">
            <a:avLst>
              <a:gd name="adj" fmla="val 35950"/>
            </a:avLst>
          </a:prstGeom>
          <a:solidFill>
            <a:schemeClr val="bg1"/>
          </a:solidFill>
          <a:ln>
            <a:solidFill>
              <a:schemeClr val="tx2">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tx2">
                    <a:lumMod val="60000"/>
                    <a:lumOff val="40000"/>
                  </a:schemeClr>
                </a:solidFill>
                <a:latin typeface="Marianne" panose="02000000000000000000" pitchFamily="2" charset="0"/>
              </a:rPr>
              <a:t>Travaux techniques préparatoires à l’étape 3 menées par la Direction du numérique et </a:t>
            </a:r>
            <a:r>
              <a:rPr lang="fr-FR" sz="1200">
                <a:solidFill>
                  <a:schemeClr val="tx2">
                    <a:lumMod val="60000"/>
                    <a:lumOff val="40000"/>
                  </a:schemeClr>
                </a:solidFill>
                <a:latin typeface="Marianne" panose="02000000000000000000" pitchFamily="2" charset="0"/>
              </a:rPr>
              <a:t>la DIF</a:t>
            </a:r>
            <a:endParaRPr lang="fr-FR" sz="1200" dirty="0">
              <a:solidFill>
                <a:schemeClr val="tx2">
                  <a:lumMod val="60000"/>
                  <a:lumOff val="40000"/>
                </a:schemeClr>
              </a:solidFill>
              <a:latin typeface="Marianne" panose="02000000000000000000" pitchFamily="2" charset="0"/>
            </a:endParaRPr>
          </a:p>
        </p:txBody>
      </p:sp>
      <p:sp>
        <p:nvSpPr>
          <p:cNvPr id="16" name="Rectangle : coins arrondis 94">
            <a:extLst>
              <a:ext uri="{FF2B5EF4-FFF2-40B4-BE49-F238E27FC236}">
                <a16:creationId xmlns:a16="http://schemas.microsoft.com/office/drawing/2014/main" id="{EF6384ED-EBE5-0C61-0625-EA799AB87903}"/>
              </a:ext>
            </a:extLst>
          </p:cNvPr>
          <p:cNvSpPr/>
          <p:nvPr/>
        </p:nvSpPr>
        <p:spPr>
          <a:xfrm>
            <a:off x="9327026" y="2431776"/>
            <a:ext cx="690325" cy="3482109"/>
          </a:xfrm>
          <a:prstGeom prst="roundRect">
            <a:avLst>
              <a:gd name="adj" fmla="val 4431"/>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r-FR" b="1">
                <a:solidFill>
                  <a:schemeClr val="bg1"/>
                </a:solidFill>
                <a:latin typeface="Marianne" panose="02000000000000000000" pitchFamily="2" charset="0"/>
              </a:rPr>
              <a:t>Rentrée</a:t>
            </a:r>
          </a:p>
        </p:txBody>
      </p:sp>
      <p:sp>
        <p:nvSpPr>
          <p:cNvPr id="17" name="Triangle isocèle 95">
            <a:extLst>
              <a:ext uri="{FF2B5EF4-FFF2-40B4-BE49-F238E27FC236}">
                <a16:creationId xmlns:a16="http://schemas.microsoft.com/office/drawing/2014/main" id="{DA4A1B59-7AF8-6F72-D011-9A3302830EF2}"/>
              </a:ext>
            </a:extLst>
          </p:cNvPr>
          <p:cNvSpPr/>
          <p:nvPr/>
        </p:nvSpPr>
        <p:spPr>
          <a:xfrm>
            <a:off x="2172286" y="3294112"/>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8" name="Triangle isocèle 96">
            <a:extLst>
              <a:ext uri="{FF2B5EF4-FFF2-40B4-BE49-F238E27FC236}">
                <a16:creationId xmlns:a16="http://schemas.microsoft.com/office/drawing/2014/main" id="{265DD522-4216-A7A4-59DC-614F711AF65E}"/>
              </a:ext>
            </a:extLst>
          </p:cNvPr>
          <p:cNvSpPr/>
          <p:nvPr/>
        </p:nvSpPr>
        <p:spPr>
          <a:xfrm>
            <a:off x="3220614" y="3294112"/>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9" name="Triangle isocèle 97">
            <a:extLst>
              <a:ext uri="{FF2B5EF4-FFF2-40B4-BE49-F238E27FC236}">
                <a16:creationId xmlns:a16="http://schemas.microsoft.com/office/drawing/2014/main" id="{5D75C951-50AC-8143-BB38-F3D97EDFC0B9}"/>
              </a:ext>
            </a:extLst>
          </p:cNvPr>
          <p:cNvSpPr/>
          <p:nvPr/>
        </p:nvSpPr>
        <p:spPr>
          <a:xfrm>
            <a:off x="5730296" y="3294112"/>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0" name="ZoneTexte 99">
            <a:extLst>
              <a:ext uri="{FF2B5EF4-FFF2-40B4-BE49-F238E27FC236}">
                <a16:creationId xmlns:a16="http://schemas.microsoft.com/office/drawing/2014/main" id="{714880D5-770C-5755-A5CF-95C424626D68}"/>
              </a:ext>
            </a:extLst>
          </p:cNvPr>
          <p:cNvSpPr txBox="1"/>
          <p:nvPr/>
        </p:nvSpPr>
        <p:spPr>
          <a:xfrm>
            <a:off x="1676666" y="3621002"/>
            <a:ext cx="1279239" cy="369332"/>
          </a:xfrm>
          <a:prstGeom prst="rect">
            <a:avLst/>
          </a:prstGeom>
          <a:noFill/>
        </p:spPr>
        <p:txBody>
          <a:bodyPr wrap="square" rtlCol="0">
            <a:spAutoFit/>
          </a:bodyPr>
          <a:lstStyle/>
          <a:p>
            <a:pPr algn="ctr"/>
            <a:r>
              <a:rPr lang="fr-FR" sz="900">
                <a:solidFill>
                  <a:schemeClr val="accent5"/>
                </a:solidFill>
                <a:latin typeface="Marianne" panose="02000000000000000000" pitchFamily="2" charset="0"/>
              </a:rPr>
              <a:t>Vote en CFVU de l’offre de formation</a:t>
            </a:r>
          </a:p>
        </p:txBody>
      </p:sp>
      <p:sp>
        <p:nvSpPr>
          <p:cNvPr id="21" name="ZoneTexte 100">
            <a:extLst>
              <a:ext uri="{FF2B5EF4-FFF2-40B4-BE49-F238E27FC236}">
                <a16:creationId xmlns:a16="http://schemas.microsoft.com/office/drawing/2014/main" id="{E9AA32AC-C2B1-F89E-77A0-73DDE66D096A}"/>
              </a:ext>
            </a:extLst>
          </p:cNvPr>
          <p:cNvSpPr txBox="1"/>
          <p:nvPr/>
        </p:nvSpPr>
        <p:spPr>
          <a:xfrm>
            <a:off x="2658778" y="3592418"/>
            <a:ext cx="1411672" cy="507831"/>
          </a:xfrm>
          <a:prstGeom prst="rect">
            <a:avLst/>
          </a:prstGeom>
          <a:noFill/>
        </p:spPr>
        <p:txBody>
          <a:bodyPr wrap="square" rtlCol="0">
            <a:spAutoFit/>
          </a:bodyPr>
          <a:lstStyle/>
          <a:p>
            <a:pPr algn="ctr"/>
            <a:r>
              <a:rPr lang="fr-FR" sz="900" dirty="0">
                <a:solidFill>
                  <a:schemeClr val="accent5"/>
                </a:solidFill>
                <a:latin typeface="Marianne" panose="02000000000000000000" pitchFamily="2" charset="0"/>
              </a:rPr>
              <a:t>Vote en CFVU du cadrage </a:t>
            </a:r>
            <a:r>
              <a:rPr lang="fr-FR" sz="900">
                <a:solidFill>
                  <a:schemeClr val="accent5"/>
                </a:solidFill>
                <a:latin typeface="Marianne" panose="02000000000000000000" pitchFamily="2" charset="0"/>
              </a:rPr>
              <a:t>des modifications</a:t>
            </a:r>
            <a:endParaRPr lang="fr-FR" sz="900" dirty="0">
              <a:solidFill>
                <a:schemeClr val="accent5"/>
              </a:solidFill>
              <a:latin typeface="Marianne" panose="02000000000000000000" pitchFamily="2" charset="0"/>
            </a:endParaRPr>
          </a:p>
        </p:txBody>
      </p:sp>
      <p:sp>
        <p:nvSpPr>
          <p:cNvPr id="22" name="ZoneTexte 101">
            <a:extLst>
              <a:ext uri="{FF2B5EF4-FFF2-40B4-BE49-F238E27FC236}">
                <a16:creationId xmlns:a16="http://schemas.microsoft.com/office/drawing/2014/main" id="{B67E4671-1C90-DE6C-A5A8-B817937609B5}"/>
              </a:ext>
            </a:extLst>
          </p:cNvPr>
          <p:cNvSpPr txBox="1"/>
          <p:nvPr/>
        </p:nvSpPr>
        <p:spPr>
          <a:xfrm>
            <a:off x="5151366" y="3621002"/>
            <a:ext cx="1439863" cy="369332"/>
          </a:xfrm>
          <a:prstGeom prst="rect">
            <a:avLst/>
          </a:prstGeom>
          <a:noFill/>
        </p:spPr>
        <p:txBody>
          <a:bodyPr wrap="square" rtlCol="0">
            <a:spAutoFit/>
          </a:bodyPr>
          <a:lstStyle/>
          <a:p>
            <a:pPr algn="ctr"/>
            <a:r>
              <a:rPr lang="fr-FR" sz="900">
                <a:solidFill>
                  <a:schemeClr val="accent5"/>
                </a:solidFill>
                <a:latin typeface="Marianne" panose="02000000000000000000" pitchFamily="2" charset="0"/>
              </a:rPr>
              <a:t>Validation des maquettes en CFVU</a:t>
            </a:r>
          </a:p>
        </p:txBody>
      </p:sp>
      <p:sp>
        <p:nvSpPr>
          <p:cNvPr id="23" name="Losange 102">
            <a:extLst>
              <a:ext uri="{FF2B5EF4-FFF2-40B4-BE49-F238E27FC236}">
                <a16:creationId xmlns:a16="http://schemas.microsoft.com/office/drawing/2014/main" id="{60288922-323E-713F-6742-F6C2E4AFFBD9}"/>
              </a:ext>
            </a:extLst>
          </p:cNvPr>
          <p:cNvSpPr/>
          <p:nvPr/>
        </p:nvSpPr>
        <p:spPr>
          <a:xfrm>
            <a:off x="3353597" y="4162043"/>
            <a:ext cx="288000" cy="288000"/>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4" name="Losange 103">
            <a:extLst>
              <a:ext uri="{FF2B5EF4-FFF2-40B4-BE49-F238E27FC236}">
                <a16:creationId xmlns:a16="http://schemas.microsoft.com/office/drawing/2014/main" id="{82237F45-AE03-AA4E-B59A-434BF202A4E1}"/>
              </a:ext>
            </a:extLst>
          </p:cNvPr>
          <p:cNvSpPr/>
          <p:nvPr/>
        </p:nvSpPr>
        <p:spPr>
          <a:xfrm>
            <a:off x="5824727" y="4162043"/>
            <a:ext cx="288000" cy="288000"/>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5" name="ZoneTexte 104">
            <a:extLst>
              <a:ext uri="{FF2B5EF4-FFF2-40B4-BE49-F238E27FC236}">
                <a16:creationId xmlns:a16="http://schemas.microsoft.com/office/drawing/2014/main" id="{DBD7ACF6-9F64-CBCD-B3F1-BBDA0E8F29FD}"/>
              </a:ext>
            </a:extLst>
          </p:cNvPr>
          <p:cNvSpPr txBox="1"/>
          <p:nvPr/>
        </p:nvSpPr>
        <p:spPr>
          <a:xfrm>
            <a:off x="1795732" y="4136766"/>
            <a:ext cx="1568882" cy="369332"/>
          </a:xfrm>
          <a:prstGeom prst="rect">
            <a:avLst/>
          </a:prstGeom>
          <a:noFill/>
        </p:spPr>
        <p:txBody>
          <a:bodyPr wrap="square" rtlCol="0">
            <a:spAutoFit/>
          </a:bodyPr>
          <a:lstStyle/>
          <a:p>
            <a:r>
              <a:rPr lang="fr-FR" sz="900">
                <a:solidFill>
                  <a:schemeClr val="tx2"/>
                </a:solidFill>
                <a:latin typeface="Marianne" panose="02000000000000000000" pitchFamily="2" charset="0"/>
              </a:rPr>
              <a:t>Publication du catalogue de formation</a:t>
            </a:r>
          </a:p>
        </p:txBody>
      </p:sp>
      <p:sp>
        <p:nvSpPr>
          <p:cNvPr id="26" name="ZoneTexte 105">
            <a:extLst>
              <a:ext uri="{FF2B5EF4-FFF2-40B4-BE49-F238E27FC236}">
                <a16:creationId xmlns:a16="http://schemas.microsoft.com/office/drawing/2014/main" id="{245929CC-49A2-309D-77D5-EE13D3A6102A}"/>
              </a:ext>
            </a:extLst>
          </p:cNvPr>
          <p:cNvSpPr txBox="1"/>
          <p:nvPr/>
        </p:nvSpPr>
        <p:spPr>
          <a:xfrm>
            <a:off x="4399845" y="4136766"/>
            <a:ext cx="1568882" cy="369332"/>
          </a:xfrm>
          <a:prstGeom prst="rect">
            <a:avLst/>
          </a:prstGeom>
          <a:noFill/>
        </p:spPr>
        <p:txBody>
          <a:bodyPr wrap="square" rtlCol="0">
            <a:spAutoFit/>
          </a:bodyPr>
          <a:lstStyle/>
          <a:p>
            <a:r>
              <a:rPr lang="fr-FR" sz="900">
                <a:solidFill>
                  <a:schemeClr val="tx2"/>
                </a:solidFill>
                <a:latin typeface="Marianne" panose="02000000000000000000" pitchFamily="2" charset="0"/>
              </a:rPr>
              <a:t>Publication du contenu des formations</a:t>
            </a:r>
          </a:p>
        </p:txBody>
      </p:sp>
      <p:sp>
        <p:nvSpPr>
          <p:cNvPr id="27" name="Ellipse 108">
            <a:extLst>
              <a:ext uri="{FF2B5EF4-FFF2-40B4-BE49-F238E27FC236}">
                <a16:creationId xmlns:a16="http://schemas.microsoft.com/office/drawing/2014/main" id="{CD1DD014-D0C0-93F8-23BB-FABD65A1A757}"/>
              </a:ext>
            </a:extLst>
          </p:cNvPr>
          <p:cNvSpPr/>
          <p:nvPr/>
        </p:nvSpPr>
        <p:spPr>
          <a:xfrm>
            <a:off x="8410515" y="5139248"/>
            <a:ext cx="288000" cy="288000"/>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8" name="ZoneTexte 109">
            <a:extLst>
              <a:ext uri="{FF2B5EF4-FFF2-40B4-BE49-F238E27FC236}">
                <a16:creationId xmlns:a16="http://schemas.microsoft.com/office/drawing/2014/main" id="{69159C46-62E5-FBAB-D548-C01339E48C9B}"/>
              </a:ext>
            </a:extLst>
          </p:cNvPr>
          <p:cNvSpPr txBox="1"/>
          <p:nvPr/>
        </p:nvSpPr>
        <p:spPr>
          <a:xfrm>
            <a:off x="6668331" y="4954582"/>
            <a:ext cx="1909008" cy="369332"/>
          </a:xfrm>
          <a:prstGeom prst="rect">
            <a:avLst/>
          </a:prstGeom>
          <a:noFill/>
        </p:spPr>
        <p:txBody>
          <a:bodyPr wrap="square" rtlCol="0">
            <a:spAutoFit/>
          </a:bodyPr>
          <a:lstStyle/>
          <a:p>
            <a:pPr algn="ctr"/>
            <a:r>
              <a:rPr lang="fr-FR" sz="900">
                <a:solidFill>
                  <a:schemeClr val="tx2">
                    <a:lumMod val="60000"/>
                    <a:lumOff val="40000"/>
                  </a:schemeClr>
                </a:solidFill>
                <a:latin typeface="Marianne" panose="02000000000000000000" pitchFamily="2" charset="0"/>
              </a:rPr>
              <a:t>Apogée prêt à être utilisé par les équipe administratives</a:t>
            </a:r>
          </a:p>
        </p:txBody>
      </p:sp>
      <p:sp>
        <p:nvSpPr>
          <p:cNvPr id="29" name="Ellipse 110">
            <a:extLst>
              <a:ext uri="{FF2B5EF4-FFF2-40B4-BE49-F238E27FC236}">
                <a16:creationId xmlns:a16="http://schemas.microsoft.com/office/drawing/2014/main" id="{0379CF61-DC2B-7744-726D-E3AF1FE81274}"/>
              </a:ext>
            </a:extLst>
          </p:cNvPr>
          <p:cNvSpPr/>
          <p:nvPr/>
        </p:nvSpPr>
        <p:spPr>
          <a:xfrm>
            <a:off x="7440514" y="3846334"/>
            <a:ext cx="288000" cy="288000"/>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33" name="ZoneTexte 111">
            <a:extLst>
              <a:ext uri="{FF2B5EF4-FFF2-40B4-BE49-F238E27FC236}">
                <a16:creationId xmlns:a16="http://schemas.microsoft.com/office/drawing/2014/main" id="{64C12CBE-DAFB-5735-EF09-D2242E031CF5}"/>
              </a:ext>
            </a:extLst>
          </p:cNvPr>
          <p:cNvSpPr txBox="1"/>
          <p:nvPr/>
        </p:nvSpPr>
        <p:spPr>
          <a:xfrm>
            <a:off x="6630010" y="4101863"/>
            <a:ext cx="1909008" cy="369332"/>
          </a:xfrm>
          <a:prstGeom prst="rect">
            <a:avLst/>
          </a:prstGeom>
          <a:noFill/>
        </p:spPr>
        <p:txBody>
          <a:bodyPr wrap="square" rtlCol="0">
            <a:spAutoFit/>
          </a:bodyPr>
          <a:lstStyle/>
          <a:p>
            <a:pPr algn="ctr"/>
            <a:r>
              <a:rPr lang="fr-FR" sz="900">
                <a:solidFill>
                  <a:schemeClr val="tx2">
                    <a:lumMod val="60000"/>
                    <a:lumOff val="40000"/>
                  </a:schemeClr>
                </a:solidFill>
                <a:latin typeface="Marianne" panose="02000000000000000000" pitchFamily="2" charset="0"/>
              </a:rPr>
              <a:t>Vérification de l’injection réalisée par les composantes</a:t>
            </a:r>
          </a:p>
        </p:txBody>
      </p:sp>
      <p:sp>
        <p:nvSpPr>
          <p:cNvPr id="37" name="Triangle isocèle 29">
            <a:extLst>
              <a:ext uri="{FF2B5EF4-FFF2-40B4-BE49-F238E27FC236}">
                <a16:creationId xmlns:a16="http://schemas.microsoft.com/office/drawing/2014/main" id="{8A709491-A290-5E24-A4CE-777628DD4BE0}"/>
              </a:ext>
            </a:extLst>
          </p:cNvPr>
          <p:cNvSpPr/>
          <p:nvPr/>
        </p:nvSpPr>
        <p:spPr>
          <a:xfrm>
            <a:off x="452387" y="6472194"/>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38" name="Losange 30">
            <a:extLst>
              <a:ext uri="{FF2B5EF4-FFF2-40B4-BE49-F238E27FC236}">
                <a16:creationId xmlns:a16="http://schemas.microsoft.com/office/drawing/2014/main" id="{804D3E0D-571B-2DB8-9588-F06ED47004D8}"/>
              </a:ext>
            </a:extLst>
          </p:cNvPr>
          <p:cNvSpPr/>
          <p:nvPr/>
        </p:nvSpPr>
        <p:spPr>
          <a:xfrm>
            <a:off x="1430726" y="6472194"/>
            <a:ext cx="288000" cy="288000"/>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39" name="Ellipse 31">
            <a:extLst>
              <a:ext uri="{FF2B5EF4-FFF2-40B4-BE49-F238E27FC236}">
                <a16:creationId xmlns:a16="http://schemas.microsoft.com/office/drawing/2014/main" id="{DE8A14D3-DF90-F0C9-9C07-C530FB0DDDF0}"/>
              </a:ext>
            </a:extLst>
          </p:cNvPr>
          <p:cNvSpPr/>
          <p:nvPr/>
        </p:nvSpPr>
        <p:spPr>
          <a:xfrm>
            <a:off x="2907048" y="6472194"/>
            <a:ext cx="288000" cy="288000"/>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40" name="ZoneTexte 1">
            <a:extLst>
              <a:ext uri="{FF2B5EF4-FFF2-40B4-BE49-F238E27FC236}">
                <a16:creationId xmlns:a16="http://schemas.microsoft.com/office/drawing/2014/main" id="{CB0DD1E6-B1A6-3D90-AB1E-F0405896741F}"/>
              </a:ext>
            </a:extLst>
          </p:cNvPr>
          <p:cNvSpPr txBox="1"/>
          <p:nvPr/>
        </p:nvSpPr>
        <p:spPr>
          <a:xfrm>
            <a:off x="693144" y="6485389"/>
            <a:ext cx="997217" cy="261610"/>
          </a:xfrm>
          <a:prstGeom prst="rect">
            <a:avLst/>
          </a:prstGeom>
          <a:noFill/>
        </p:spPr>
        <p:txBody>
          <a:bodyPr wrap="square" rtlCol="0">
            <a:spAutoFit/>
          </a:bodyPr>
          <a:lstStyle/>
          <a:p>
            <a:r>
              <a:rPr lang="fr-FR" sz="1050" dirty="0">
                <a:solidFill>
                  <a:schemeClr val="accent5"/>
                </a:solidFill>
                <a:latin typeface="Marianne" panose="02000000000000000000" pitchFamily="2" charset="0"/>
              </a:rPr>
              <a:t>Vote</a:t>
            </a:r>
            <a:endParaRPr lang="fr-FR" dirty="0">
              <a:solidFill>
                <a:schemeClr val="accent5"/>
              </a:solidFill>
              <a:latin typeface="Marianne" panose="02000000000000000000" pitchFamily="2" charset="0"/>
            </a:endParaRPr>
          </a:p>
        </p:txBody>
      </p:sp>
      <p:sp>
        <p:nvSpPr>
          <p:cNvPr id="41" name="ZoneTexte 33">
            <a:extLst>
              <a:ext uri="{FF2B5EF4-FFF2-40B4-BE49-F238E27FC236}">
                <a16:creationId xmlns:a16="http://schemas.microsoft.com/office/drawing/2014/main" id="{D93B9D0A-1600-14CE-6EA3-0027047DD856}"/>
              </a:ext>
            </a:extLst>
          </p:cNvPr>
          <p:cNvSpPr txBox="1"/>
          <p:nvPr/>
        </p:nvSpPr>
        <p:spPr>
          <a:xfrm>
            <a:off x="1671483" y="6485389"/>
            <a:ext cx="997217" cy="261610"/>
          </a:xfrm>
          <a:prstGeom prst="rect">
            <a:avLst/>
          </a:prstGeom>
          <a:noFill/>
        </p:spPr>
        <p:txBody>
          <a:bodyPr wrap="square" rtlCol="0">
            <a:spAutoFit/>
          </a:bodyPr>
          <a:lstStyle/>
          <a:p>
            <a:r>
              <a:rPr lang="fr-FR" sz="1050" dirty="0">
                <a:solidFill>
                  <a:schemeClr val="tx2"/>
                </a:solidFill>
                <a:latin typeface="Marianne" panose="02000000000000000000" pitchFamily="2" charset="0"/>
              </a:rPr>
              <a:t>Publication</a:t>
            </a:r>
            <a:endParaRPr lang="fr-FR" dirty="0">
              <a:solidFill>
                <a:schemeClr val="tx2"/>
              </a:solidFill>
              <a:latin typeface="Marianne" panose="02000000000000000000" pitchFamily="2" charset="0"/>
            </a:endParaRPr>
          </a:p>
        </p:txBody>
      </p:sp>
      <p:sp>
        <p:nvSpPr>
          <p:cNvPr id="42" name="ZoneTexte 34">
            <a:extLst>
              <a:ext uri="{FF2B5EF4-FFF2-40B4-BE49-F238E27FC236}">
                <a16:creationId xmlns:a16="http://schemas.microsoft.com/office/drawing/2014/main" id="{EFCFAB95-6FAD-C9E5-B9DD-CEFA13AA07F4}"/>
              </a:ext>
            </a:extLst>
          </p:cNvPr>
          <p:cNvSpPr txBox="1"/>
          <p:nvPr/>
        </p:nvSpPr>
        <p:spPr>
          <a:xfrm>
            <a:off x="3148968" y="6489236"/>
            <a:ext cx="1642958" cy="253916"/>
          </a:xfrm>
          <a:prstGeom prst="rect">
            <a:avLst/>
          </a:prstGeom>
          <a:noFill/>
        </p:spPr>
        <p:txBody>
          <a:bodyPr wrap="square" rtlCol="0">
            <a:spAutoFit/>
          </a:bodyPr>
          <a:lstStyle/>
          <a:p>
            <a:r>
              <a:rPr lang="fr-FR" sz="1050" dirty="0">
                <a:solidFill>
                  <a:srgbClr val="2424FF"/>
                </a:solidFill>
                <a:latin typeface="Marianne" panose="02000000000000000000" pitchFamily="2" charset="0"/>
              </a:rPr>
              <a:t>Tâche ou évènement</a:t>
            </a:r>
            <a:endParaRPr lang="fr-FR" dirty="0">
              <a:solidFill>
                <a:srgbClr val="2424FF"/>
              </a:solidFill>
              <a:latin typeface="Marianne" panose="02000000000000000000" pitchFamily="2" charset="0"/>
            </a:endParaRPr>
          </a:p>
        </p:txBody>
      </p:sp>
      <p:sp>
        <p:nvSpPr>
          <p:cNvPr id="46" name="ZoneTexte 112">
            <a:extLst>
              <a:ext uri="{FF2B5EF4-FFF2-40B4-BE49-F238E27FC236}">
                <a16:creationId xmlns:a16="http://schemas.microsoft.com/office/drawing/2014/main" id="{F971DC0D-BE57-57FD-EC75-C2FF8BF66ABE}"/>
              </a:ext>
            </a:extLst>
          </p:cNvPr>
          <p:cNvSpPr txBox="1"/>
          <p:nvPr/>
        </p:nvSpPr>
        <p:spPr>
          <a:xfrm>
            <a:off x="1649055" y="182886"/>
            <a:ext cx="9349145" cy="830997"/>
          </a:xfrm>
          <a:prstGeom prst="rect">
            <a:avLst/>
          </a:prstGeom>
          <a:noFill/>
        </p:spPr>
        <p:txBody>
          <a:bodyPr wrap="square" rtlCol="0">
            <a:spAutoFit/>
          </a:bodyPr>
          <a:lstStyle/>
          <a:p>
            <a:r>
              <a:rPr lang="fr-FR" sz="2400" b="1" dirty="0">
                <a:solidFill>
                  <a:schemeClr val="tx2"/>
                </a:solidFill>
                <a:latin typeface="Marianne" panose="02000000000000000000" pitchFamily="2" charset="0"/>
              </a:rPr>
              <a:t>Aperçu du processus de production des maquettes pédagogiques (1/2) </a:t>
            </a:r>
          </a:p>
        </p:txBody>
      </p:sp>
    </p:spTree>
    <p:extLst>
      <p:ext uri="{BB962C8B-B14F-4D97-AF65-F5344CB8AC3E}">
        <p14:creationId xmlns:p14="http://schemas.microsoft.com/office/powerpoint/2010/main" val="7500832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1E8C247-66A5-4452-8A86-7C52DBF85B1C}"/>
              </a:ext>
            </a:extLst>
          </p:cNvPr>
          <p:cNvSpPr/>
          <p:nvPr/>
        </p:nvSpPr>
        <p:spPr>
          <a:xfrm>
            <a:off x="267855" y="1052945"/>
            <a:ext cx="1376217" cy="8220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2" name="Espace réservé du numéro de diapositive 1">
            <a:extLst>
              <a:ext uri="{FF2B5EF4-FFF2-40B4-BE49-F238E27FC236}">
                <a16:creationId xmlns:a16="http://schemas.microsoft.com/office/drawing/2014/main" id="{0224F5FF-3FF9-4325-AC90-47384B2D193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latin typeface="Marianne" panose="02000000000000000000"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fr-FR" sz="1000" b="1" i="0" u="none" strike="noStrike" kern="1200" cap="none" spc="0" normalizeH="0" baseline="0" noProof="0">
              <a:ln>
                <a:noFill/>
              </a:ln>
              <a:solidFill>
                <a:srgbClr val="000000"/>
              </a:solidFill>
              <a:effectLst/>
              <a:uLnTx/>
              <a:uFillTx/>
              <a:latin typeface="Marianne" panose="02000000000000000000" pitchFamily="2" charset="0"/>
            </a:endParaRPr>
          </a:p>
        </p:txBody>
      </p:sp>
      <p:graphicFrame>
        <p:nvGraphicFramePr>
          <p:cNvPr id="7" name="Tableau 3">
            <a:extLst>
              <a:ext uri="{FF2B5EF4-FFF2-40B4-BE49-F238E27FC236}">
                <a16:creationId xmlns:a16="http://schemas.microsoft.com/office/drawing/2014/main" id="{303C3CEA-986D-4E65-8C13-27FB2BC1C212}"/>
              </a:ext>
            </a:extLst>
          </p:cNvPr>
          <p:cNvGraphicFramePr>
            <a:graphicFrameLocks noGrp="1"/>
          </p:cNvGraphicFramePr>
          <p:nvPr>
            <p:extLst>
              <p:ext uri="{D42A27DB-BD31-4B8C-83A1-F6EECF244321}">
                <p14:modId xmlns:p14="http://schemas.microsoft.com/office/powerpoint/2010/main" val="2683248225"/>
              </p:ext>
            </p:extLst>
          </p:nvPr>
        </p:nvGraphicFramePr>
        <p:xfrm>
          <a:off x="450303" y="1099293"/>
          <a:ext cx="10732048" cy="741680"/>
        </p:xfrm>
        <a:graphic>
          <a:graphicData uri="http://schemas.openxmlformats.org/drawingml/2006/table">
            <a:tbl>
              <a:tblPr firstRow="1" bandRow="1">
                <a:tableStyleId>{5C22544A-7EE6-4342-B048-85BDC9FD1C3A}</a:tableStyleId>
              </a:tblPr>
              <a:tblGrid>
                <a:gridCol w="670753">
                  <a:extLst>
                    <a:ext uri="{9D8B030D-6E8A-4147-A177-3AD203B41FA5}">
                      <a16:colId xmlns:a16="http://schemas.microsoft.com/office/drawing/2014/main" val="1687428464"/>
                    </a:ext>
                  </a:extLst>
                </a:gridCol>
                <a:gridCol w="670753">
                  <a:extLst>
                    <a:ext uri="{9D8B030D-6E8A-4147-A177-3AD203B41FA5}">
                      <a16:colId xmlns:a16="http://schemas.microsoft.com/office/drawing/2014/main" val="1337206583"/>
                    </a:ext>
                  </a:extLst>
                </a:gridCol>
                <a:gridCol w="670753">
                  <a:extLst>
                    <a:ext uri="{9D8B030D-6E8A-4147-A177-3AD203B41FA5}">
                      <a16:colId xmlns:a16="http://schemas.microsoft.com/office/drawing/2014/main" val="3278078777"/>
                    </a:ext>
                  </a:extLst>
                </a:gridCol>
                <a:gridCol w="670753">
                  <a:extLst>
                    <a:ext uri="{9D8B030D-6E8A-4147-A177-3AD203B41FA5}">
                      <a16:colId xmlns:a16="http://schemas.microsoft.com/office/drawing/2014/main" val="3946190722"/>
                    </a:ext>
                  </a:extLst>
                </a:gridCol>
                <a:gridCol w="670753">
                  <a:extLst>
                    <a:ext uri="{9D8B030D-6E8A-4147-A177-3AD203B41FA5}">
                      <a16:colId xmlns:a16="http://schemas.microsoft.com/office/drawing/2014/main" val="143988231"/>
                    </a:ext>
                  </a:extLst>
                </a:gridCol>
                <a:gridCol w="670753">
                  <a:extLst>
                    <a:ext uri="{9D8B030D-6E8A-4147-A177-3AD203B41FA5}">
                      <a16:colId xmlns:a16="http://schemas.microsoft.com/office/drawing/2014/main" val="715955605"/>
                    </a:ext>
                  </a:extLst>
                </a:gridCol>
                <a:gridCol w="670753">
                  <a:extLst>
                    <a:ext uri="{9D8B030D-6E8A-4147-A177-3AD203B41FA5}">
                      <a16:colId xmlns:a16="http://schemas.microsoft.com/office/drawing/2014/main" val="3013933904"/>
                    </a:ext>
                  </a:extLst>
                </a:gridCol>
                <a:gridCol w="670753">
                  <a:extLst>
                    <a:ext uri="{9D8B030D-6E8A-4147-A177-3AD203B41FA5}">
                      <a16:colId xmlns:a16="http://schemas.microsoft.com/office/drawing/2014/main" val="3422589057"/>
                    </a:ext>
                  </a:extLst>
                </a:gridCol>
                <a:gridCol w="670753">
                  <a:extLst>
                    <a:ext uri="{9D8B030D-6E8A-4147-A177-3AD203B41FA5}">
                      <a16:colId xmlns:a16="http://schemas.microsoft.com/office/drawing/2014/main" val="4228867993"/>
                    </a:ext>
                  </a:extLst>
                </a:gridCol>
                <a:gridCol w="670753">
                  <a:extLst>
                    <a:ext uri="{9D8B030D-6E8A-4147-A177-3AD203B41FA5}">
                      <a16:colId xmlns:a16="http://schemas.microsoft.com/office/drawing/2014/main" val="170285951"/>
                    </a:ext>
                  </a:extLst>
                </a:gridCol>
                <a:gridCol w="670753">
                  <a:extLst>
                    <a:ext uri="{9D8B030D-6E8A-4147-A177-3AD203B41FA5}">
                      <a16:colId xmlns:a16="http://schemas.microsoft.com/office/drawing/2014/main" val="382199246"/>
                    </a:ext>
                  </a:extLst>
                </a:gridCol>
                <a:gridCol w="670753">
                  <a:extLst>
                    <a:ext uri="{9D8B030D-6E8A-4147-A177-3AD203B41FA5}">
                      <a16:colId xmlns:a16="http://schemas.microsoft.com/office/drawing/2014/main" val="239739617"/>
                    </a:ext>
                  </a:extLst>
                </a:gridCol>
                <a:gridCol w="670753">
                  <a:extLst>
                    <a:ext uri="{9D8B030D-6E8A-4147-A177-3AD203B41FA5}">
                      <a16:colId xmlns:a16="http://schemas.microsoft.com/office/drawing/2014/main" val="2890159790"/>
                    </a:ext>
                  </a:extLst>
                </a:gridCol>
                <a:gridCol w="670753">
                  <a:extLst>
                    <a:ext uri="{9D8B030D-6E8A-4147-A177-3AD203B41FA5}">
                      <a16:colId xmlns:a16="http://schemas.microsoft.com/office/drawing/2014/main" val="1589745908"/>
                    </a:ext>
                  </a:extLst>
                </a:gridCol>
                <a:gridCol w="670753">
                  <a:extLst>
                    <a:ext uri="{9D8B030D-6E8A-4147-A177-3AD203B41FA5}">
                      <a16:colId xmlns:a16="http://schemas.microsoft.com/office/drawing/2014/main" val="1847790286"/>
                    </a:ext>
                  </a:extLst>
                </a:gridCol>
                <a:gridCol w="670753">
                  <a:extLst>
                    <a:ext uri="{9D8B030D-6E8A-4147-A177-3AD203B41FA5}">
                      <a16:colId xmlns:a16="http://schemas.microsoft.com/office/drawing/2014/main" val="553708829"/>
                    </a:ext>
                  </a:extLst>
                </a:gridCol>
              </a:tblGrid>
              <a:tr h="370840">
                <a:tc gridSpan="1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400" dirty="0">
                          <a:latin typeface="Marianne" panose="02000000000000000000" pitchFamily="2" charset="0"/>
                        </a:rPr>
                        <a:t>Année N</a:t>
                      </a:r>
                    </a:p>
                  </a:txBody>
                  <a:tcPr>
                    <a:solidFill>
                      <a:schemeClr val="tx1">
                        <a:lumMod val="75000"/>
                        <a:lumOff val="25000"/>
                      </a:schemeClr>
                    </a:solidFill>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gridSpan="4">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400">
                          <a:latin typeface="Marianne" panose="02000000000000000000" pitchFamily="2" charset="0"/>
                        </a:rPr>
                        <a:t>Année N+1</a:t>
                      </a:r>
                    </a:p>
                  </a:txBody>
                  <a:tcPr>
                    <a:solidFill>
                      <a:schemeClr val="tx1">
                        <a:lumMod val="75000"/>
                        <a:lumOff val="25000"/>
                      </a:schemeClr>
                    </a:solidFill>
                  </a:tcPr>
                </a:tc>
                <a:tc hMerge="1">
                  <a:txBody>
                    <a:bodyPr/>
                    <a:lstStyle/>
                    <a:p>
                      <a:pPr algn="ctr"/>
                      <a:endParaRPr lang="fr-FR" sz="1400"/>
                    </a:p>
                  </a:txBody>
                  <a:tcPr/>
                </a:tc>
                <a:tc hMerge="1">
                  <a:txBody>
                    <a:bodyPr/>
                    <a:lstStyle/>
                    <a:p>
                      <a:pPr algn="ctr"/>
                      <a:endParaRPr lang="fr-FR" sz="1400"/>
                    </a:p>
                  </a:txBody>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fr-FR" sz="1400"/>
                    </a:p>
                  </a:txBody>
                  <a:tcPr>
                    <a:solidFill>
                      <a:schemeClr val="tx1">
                        <a:lumMod val="75000"/>
                        <a:lumOff val="25000"/>
                      </a:schemeClr>
                    </a:solidFill>
                  </a:tcPr>
                </a:tc>
                <a:extLst>
                  <a:ext uri="{0D108BD9-81ED-4DB2-BD59-A6C34878D82A}">
                    <a16:rowId xmlns:a16="http://schemas.microsoft.com/office/drawing/2014/main" val="1348681"/>
                  </a:ext>
                </a:extLst>
              </a:tr>
              <a:tr h="370840">
                <a:tc>
                  <a:txBody>
                    <a:bodyPr/>
                    <a:lstStyle/>
                    <a:p>
                      <a:pPr algn="ctr"/>
                      <a:r>
                        <a:rPr lang="fr-FR" sz="1100">
                          <a:latin typeface="Marianne" panose="02000000000000000000" pitchFamily="2" charset="0"/>
                        </a:rPr>
                        <a:t>Août</a:t>
                      </a:r>
                    </a:p>
                  </a:txBody>
                  <a:tcPr anchor="ctr"/>
                </a:tc>
                <a:tc>
                  <a:txBody>
                    <a:bodyPr/>
                    <a:lstStyle/>
                    <a:p>
                      <a:pPr algn="ctr"/>
                      <a:r>
                        <a:rPr lang="fr-FR" sz="1100">
                          <a:latin typeface="Marianne" panose="02000000000000000000" pitchFamily="2" charset="0"/>
                        </a:rPr>
                        <a:t>Sept.</a:t>
                      </a:r>
                    </a:p>
                  </a:txBody>
                  <a:tcPr anchor="ctr"/>
                </a:tc>
                <a:tc>
                  <a:txBody>
                    <a:bodyPr/>
                    <a:lstStyle/>
                    <a:p>
                      <a:pPr algn="ctr"/>
                      <a:r>
                        <a:rPr lang="fr-FR" sz="1100">
                          <a:latin typeface="Marianne" panose="02000000000000000000" pitchFamily="2" charset="0"/>
                        </a:rPr>
                        <a:t>Oct.</a:t>
                      </a:r>
                    </a:p>
                  </a:txBody>
                  <a:tcPr anchor="ctr"/>
                </a:tc>
                <a:tc>
                  <a:txBody>
                    <a:bodyPr/>
                    <a:lstStyle/>
                    <a:p>
                      <a:pPr algn="ctr"/>
                      <a:r>
                        <a:rPr lang="fr-FR" sz="1100">
                          <a:latin typeface="Marianne" panose="02000000000000000000" pitchFamily="2" charset="0"/>
                        </a:rPr>
                        <a:t>Nov.</a:t>
                      </a:r>
                    </a:p>
                  </a:txBody>
                  <a:tcPr anchor="ctr"/>
                </a:tc>
                <a:tc>
                  <a:txBody>
                    <a:bodyPr/>
                    <a:lstStyle/>
                    <a:p>
                      <a:pPr algn="ctr"/>
                      <a:r>
                        <a:rPr lang="fr-FR" sz="1100">
                          <a:latin typeface="Marianne" panose="02000000000000000000" pitchFamily="2" charset="0"/>
                        </a:rPr>
                        <a:t>Déc.</a:t>
                      </a:r>
                    </a:p>
                  </a:txBody>
                  <a:tcPr anchor="ctr"/>
                </a:tc>
                <a:tc>
                  <a:txBody>
                    <a:bodyPr/>
                    <a:lstStyle/>
                    <a:p>
                      <a:pPr algn="ctr"/>
                      <a:r>
                        <a:rPr lang="fr-FR" sz="1100">
                          <a:latin typeface="Marianne" panose="02000000000000000000" pitchFamily="2" charset="0"/>
                        </a:rPr>
                        <a:t>Janv.</a:t>
                      </a:r>
                    </a:p>
                  </a:txBody>
                  <a:tcPr anchor="ctr"/>
                </a:tc>
                <a:tc>
                  <a:txBody>
                    <a:bodyPr/>
                    <a:lstStyle/>
                    <a:p>
                      <a:pPr algn="ctr"/>
                      <a:r>
                        <a:rPr lang="fr-FR" sz="1100">
                          <a:latin typeface="Marianne" panose="02000000000000000000" pitchFamily="2" charset="0"/>
                        </a:rPr>
                        <a:t>Fév.</a:t>
                      </a:r>
                    </a:p>
                  </a:txBody>
                  <a:tcPr anchor="ctr"/>
                </a:tc>
                <a:tc>
                  <a:txBody>
                    <a:bodyPr/>
                    <a:lstStyle/>
                    <a:p>
                      <a:pPr algn="ctr"/>
                      <a:r>
                        <a:rPr lang="fr-FR" sz="1100">
                          <a:latin typeface="Marianne" panose="02000000000000000000" pitchFamily="2" charset="0"/>
                        </a:rPr>
                        <a:t>Mars</a:t>
                      </a:r>
                    </a:p>
                  </a:txBody>
                  <a:tcPr anchor="ctr"/>
                </a:tc>
                <a:tc>
                  <a:txBody>
                    <a:bodyPr/>
                    <a:lstStyle/>
                    <a:p>
                      <a:pPr algn="ctr"/>
                      <a:r>
                        <a:rPr lang="fr-FR" sz="1100">
                          <a:latin typeface="Marianne" panose="02000000000000000000" pitchFamily="2" charset="0"/>
                        </a:rPr>
                        <a:t>Avr.</a:t>
                      </a:r>
                    </a:p>
                  </a:txBody>
                  <a:tcPr anchor="ctr"/>
                </a:tc>
                <a:tc>
                  <a:txBody>
                    <a:bodyPr/>
                    <a:lstStyle/>
                    <a:p>
                      <a:pPr algn="ctr"/>
                      <a:r>
                        <a:rPr lang="fr-FR" sz="1100">
                          <a:latin typeface="Marianne" panose="02000000000000000000" pitchFamily="2" charset="0"/>
                        </a:rPr>
                        <a:t>Mai</a:t>
                      </a:r>
                    </a:p>
                  </a:txBody>
                  <a:tcPr anchor="ctr"/>
                </a:tc>
                <a:tc>
                  <a:txBody>
                    <a:bodyPr/>
                    <a:lstStyle/>
                    <a:p>
                      <a:pPr algn="ctr"/>
                      <a:r>
                        <a:rPr lang="fr-FR" sz="1100">
                          <a:latin typeface="Marianne" panose="02000000000000000000" pitchFamily="2" charset="0"/>
                        </a:rPr>
                        <a:t>Juin</a:t>
                      </a:r>
                    </a:p>
                  </a:txBody>
                  <a:tcPr anchor="ctr"/>
                </a:tc>
                <a:tc>
                  <a:txBody>
                    <a:bodyPr/>
                    <a:lstStyle/>
                    <a:p>
                      <a:pPr algn="ctr"/>
                      <a:r>
                        <a:rPr lang="fr-FR" sz="1100">
                          <a:latin typeface="Marianne" panose="02000000000000000000" pitchFamily="2" charset="0"/>
                        </a:rPr>
                        <a:t>Juil.</a:t>
                      </a:r>
                    </a:p>
                  </a:txBody>
                  <a:tcPr anchor="ctr"/>
                </a:tc>
                <a:tc>
                  <a:txBody>
                    <a:bodyPr/>
                    <a:lstStyle/>
                    <a:p>
                      <a:pPr algn="ctr"/>
                      <a:r>
                        <a:rPr lang="fr-FR" sz="1100">
                          <a:latin typeface="Marianne" panose="02000000000000000000" pitchFamily="2" charset="0"/>
                        </a:rPr>
                        <a:t>Août</a:t>
                      </a:r>
                    </a:p>
                  </a:txBody>
                  <a:tcPr anchor="ctr"/>
                </a:tc>
                <a:tc>
                  <a:txBody>
                    <a:bodyPr/>
                    <a:lstStyle/>
                    <a:p>
                      <a:pPr algn="ctr"/>
                      <a:r>
                        <a:rPr lang="fr-FR" sz="1100">
                          <a:latin typeface="Marianne" panose="02000000000000000000" pitchFamily="2" charset="0"/>
                        </a:rPr>
                        <a:t>Sept.</a:t>
                      </a:r>
                    </a:p>
                  </a:txBody>
                  <a:tcPr anchor="ctr"/>
                </a:tc>
                <a:tc>
                  <a:txBody>
                    <a:bodyPr/>
                    <a:lstStyle/>
                    <a:p>
                      <a:pPr algn="ctr"/>
                      <a:r>
                        <a:rPr lang="fr-FR" sz="1100">
                          <a:latin typeface="Marianne" panose="02000000000000000000" pitchFamily="2" charset="0"/>
                        </a:rPr>
                        <a:t>Oct.</a:t>
                      </a:r>
                    </a:p>
                  </a:txBody>
                  <a:tcPr anchor="ctr"/>
                </a:tc>
                <a:tc>
                  <a:txBody>
                    <a:bodyPr/>
                    <a:lstStyle/>
                    <a:p>
                      <a:pPr algn="ctr"/>
                      <a:r>
                        <a:rPr lang="fr-FR" sz="1100" dirty="0">
                          <a:latin typeface="Marianne" panose="02000000000000000000" pitchFamily="2" charset="0"/>
                        </a:rPr>
                        <a:t>Nov.</a:t>
                      </a:r>
                    </a:p>
                  </a:txBody>
                  <a:tcPr anchor="ctr"/>
                </a:tc>
                <a:extLst>
                  <a:ext uri="{0D108BD9-81ED-4DB2-BD59-A6C34878D82A}">
                    <a16:rowId xmlns:a16="http://schemas.microsoft.com/office/drawing/2014/main" val="1322451487"/>
                  </a:ext>
                </a:extLst>
              </a:tr>
            </a:tbl>
          </a:graphicData>
        </a:graphic>
      </p:graphicFrame>
      <p:sp>
        <p:nvSpPr>
          <p:cNvPr id="8" name="Flèche : chevron 7">
            <a:extLst>
              <a:ext uri="{FF2B5EF4-FFF2-40B4-BE49-F238E27FC236}">
                <a16:creationId xmlns:a16="http://schemas.microsoft.com/office/drawing/2014/main" id="{C8B29079-2889-4045-B6D1-A8F962B38F6C}"/>
              </a:ext>
            </a:extLst>
          </p:cNvPr>
          <p:cNvSpPr/>
          <p:nvPr/>
        </p:nvSpPr>
        <p:spPr>
          <a:xfrm>
            <a:off x="9296401" y="1862980"/>
            <a:ext cx="1154034" cy="294636"/>
          </a:xfrm>
          <a:prstGeom prst="chevron">
            <a:avLst>
              <a:gd name="adj" fmla="val 1831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Inscriptions pédagogiques</a:t>
            </a:r>
          </a:p>
        </p:txBody>
      </p:sp>
      <p:sp>
        <p:nvSpPr>
          <p:cNvPr id="9" name="Flèche : chevron 8">
            <a:extLst>
              <a:ext uri="{FF2B5EF4-FFF2-40B4-BE49-F238E27FC236}">
                <a16:creationId xmlns:a16="http://schemas.microsoft.com/office/drawing/2014/main" id="{84F756EA-1A7D-4AF9-9EB7-E6D9D1D4B17C}"/>
              </a:ext>
            </a:extLst>
          </p:cNvPr>
          <p:cNvSpPr/>
          <p:nvPr/>
        </p:nvSpPr>
        <p:spPr>
          <a:xfrm>
            <a:off x="7122557" y="1862980"/>
            <a:ext cx="2192893" cy="294636"/>
          </a:xfrm>
          <a:prstGeom prst="chevron">
            <a:avLst>
              <a:gd name="adj" fmla="val 1831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Inscriptions administratives</a:t>
            </a:r>
          </a:p>
        </p:txBody>
      </p:sp>
      <p:sp>
        <p:nvSpPr>
          <p:cNvPr id="11" name="Flèche : pentagone 10">
            <a:extLst>
              <a:ext uri="{FF2B5EF4-FFF2-40B4-BE49-F238E27FC236}">
                <a16:creationId xmlns:a16="http://schemas.microsoft.com/office/drawing/2014/main" id="{9C0D0A9D-A0FD-42FD-9F64-A9DC70B04122}"/>
              </a:ext>
            </a:extLst>
          </p:cNvPr>
          <p:cNvSpPr/>
          <p:nvPr/>
        </p:nvSpPr>
        <p:spPr>
          <a:xfrm>
            <a:off x="3817915" y="1862217"/>
            <a:ext cx="3327877" cy="296539"/>
          </a:xfrm>
          <a:prstGeom prst="homePlate">
            <a:avLst>
              <a:gd name="adj" fmla="val 20433"/>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Processus de </a:t>
            </a:r>
            <a:r>
              <a:rPr lang="fr-FR" sz="900" err="1">
                <a:latin typeface="Marianne" panose="02000000000000000000" pitchFamily="2" charset="0"/>
              </a:rPr>
              <a:t>Parcoursup</a:t>
            </a:r>
            <a:r>
              <a:rPr lang="fr-FR" sz="900">
                <a:latin typeface="Marianne" panose="02000000000000000000" pitchFamily="2" charset="0"/>
              </a:rPr>
              <a:t> / </a:t>
            </a:r>
            <a:r>
              <a:rPr lang="fr-FR" sz="900" err="1">
                <a:latin typeface="Marianne" panose="02000000000000000000" pitchFamily="2" charset="0"/>
              </a:rPr>
              <a:t>MonMaster</a:t>
            </a:r>
            <a:r>
              <a:rPr lang="fr-FR" sz="900">
                <a:latin typeface="Marianne" panose="02000000000000000000" pitchFamily="2" charset="0"/>
              </a:rPr>
              <a:t> / </a:t>
            </a:r>
            <a:r>
              <a:rPr lang="fr-FR" sz="900" err="1">
                <a:latin typeface="Marianne" panose="02000000000000000000" pitchFamily="2" charset="0"/>
              </a:rPr>
              <a:t>Ecandidat</a:t>
            </a:r>
            <a:endParaRPr lang="fr-FR" sz="900">
              <a:latin typeface="Marianne" panose="02000000000000000000" pitchFamily="2" charset="0"/>
            </a:endParaRPr>
          </a:p>
        </p:txBody>
      </p:sp>
      <p:sp>
        <p:nvSpPr>
          <p:cNvPr id="3" name="Flèche : pentagone 2">
            <a:extLst>
              <a:ext uri="{FF2B5EF4-FFF2-40B4-BE49-F238E27FC236}">
                <a16:creationId xmlns:a16="http://schemas.microsoft.com/office/drawing/2014/main" id="{24B78905-4469-4927-81AF-90C9C30253A3}"/>
              </a:ext>
            </a:extLst>
          </p:cNvPr>
          <p:cNvSpPr/>
          <p:nvPr/>
        </p:nvSpPr>
        <p:spPr>
          <a:xfrm>
            <a:off x="1180672" y="2247847"/>
            <a:ext cx="2528119" cy="905163"/>
          </a:xfrm>
          <a:prstGeom prst="homePlate">
            <a:avLst/>
          </a:prstGeom>
          <a:noFill/>
          <a:ln>
            <a:solidFill>
              <a:srgbClr val="2424FF"/>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a:solidFill>
                  <a:srgbClr val="2424FF"/>
                </a:solidFill>
                <a:latin typeface="Marianne" panose="02000000000000000000" pitchFamily="2" charset="0"/>
              </a:rPr>
              <a:t>Echanges sur les évolutions de la maquette à prévoir</a:t>
            </a:r>
          </a:p>
        </p:txBody>
      </p:sp>
      <p:sp>
        <p:nvSpPr>
          <p:cNvPr id="4" name="Flèche : chevron 3">
            <a:extLst>
              <a:ext uri="{FF2B5EF4-FFF2-40B4-BE49-F238E27FC236}">
                <a16:creationId xmlns:a16="http://schemas.microsoft.com/office/drawing/2014/main" id="{1BF1114E-9E27-46D5-8307-8FEC968A7BF8}"/>
              </a:ext>
            </a:extLst>
          </p:cNvPr>
          <p:cNvSpPr/>
          <p:nvPr/>
        </p:nvSpPr>
        <p:spPr>
          <a:xfrm>
            <a:off x="3345197" y="2247847"/>
            <a:ext cx="2744377" cy="905163"/>
          </a:xfrm>
          <a:prstGeom prst="chevron">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dirty="0">
                <a:solidFill>
                  <a:schemeClr val="tx2"/>
                </a:solidFill>
                <a:latin typeface="Marianne" panose="02000000000000000000" pitchFamily="2" charset="0"/>
              </a:rPr>
              <a:t>Saisie </a:t>
            </a:r>
            <a:r>
              <a:rPr lang="fr-FR" sz="1100" b="1">
                <a:solidFill>
                  <a:schemeClr val="tx2"/>
                </a:solidFill>
                <a:latin typeface="Marianne" panose="02000000000000000000" pitchFamily="2" charset="0"/>
              </a:rPr>
              <a:t>des modifications </a:t>
            </a:r>
            <a:r>
              <a:rPr lang="fr-FR" sz="1100" b="1" dirty="0">
                <a:solidFill>
                  <a:schemeClr val="tx2"/>
                </a:solidFill>
                <a:latin typeface="Marianne" panose="02000000000000000000" pitchFamily="2" charset="0"/>
              </a:rPr>
              <a:t>dans l’outil </a:t>
            </a:r>
            <a:r>
              <a:rPr lang="fr-FR" sz="1100" b="1" dirty="0" err="1">
                <a:solidFill>
                  <a:schemeClr val="tx2"/>
                </a:solidFill>
                <a:latin typeface="Marianne" panose="02000000000000000000" pitchFamily="2" charset="0"/>
              </a:rPr>
              <a:t>Ref</a:t>
            </a:r>
            <a:r>
              <a:rPr lang="fr-FR" sz="1100" b="1" dirty="0">
                <a:solidFill>
                  <a:schemeClr val="tx2"/>
                </a:solidFill>
                <a:latin typeface="Marianne" panose="02000000000000000000" pitchFamily="2" charset="0"/>
              </a:rPr>
              <a:t>-Formations</a:t>
            </a:r>
          </a:p>
        </p:txBody>
      </p:sp>
      <p:sp>
        <p:nvSpPr>
          <p:cNvPr id="12" name="Flèche : pentagone 11">
            <a:extLst>
              <a:ext uri="{FF2B5EF4-FFF2-40B4-BE49-F238E27FC236}">
                <a16:creationId xmlns:a16="http://schemas.microsoft.com/office/drawing/2014/main" id="{8E2FC60E-080A-4F65-B2FF-5C8435128191}"/>
              </a:ext>
            </a:extLst>
          </p:cNvPr>
          <p:cNvSpPr/>
          <p:nvPr/>
        </p:nvSpPr>
        <p:spPr>
          <a:xfrm>
            <a:off x="1757222" y="5434830"/>
            <a:ext cx="3468270" cy="905163"/>
          </a:xfrm>
          <a:prstGeom prst="homePlat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a:solidFill>
                  <a:schemeClr val="tx2"/>
                </a:solidFill>
                <a:latin typeface="Marianne" panose="02000000000000000000" pitchFamily="2" charset="0"/>
              </a:rPr>
              <a:t>Préparation technique de l’évolution</a:t>
            </a:r>
          </a:p>
        </p:txBody>
      </p:sp>
      <p:sp>
        <p:nvSpPr>
          <p:cNvPr id="17" name="Flèche : chevron 16">
            <a:extLst>
              <a:ext uri="{FF2B5EF4-FFF2-40B4-BE49-F238E27FC236}">
                <a16:creationId xmlns:a16="http://schemas.microsoft.com/office/drawing/2014/main" id="{C92BE8A7-901A-4ECE-B588-928736082D90}"/>
              </a:ext>
            </a:extLst>
          </p:cNvPr>
          <p:cNvSpPr/>
          <p:nvPr/>
        </p:nvSpPr>
        <p:spPr>
          <a:xfrm>
            <a:off x="4855385" y="5434830"/>
            <a:ext cx="2203209" cy="905163"/>
          </a:xfrm>
          <a:prstGeom prst="chevron">
            <a:avLst/>
          </a:prstGeom>
          <a:noFill/>
          <a:ln>
            <a:solidFill>
              <a:srgbClr val="191943"/>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dirty="0">
                <a:solidFill>
                  <a:srgbClr val="191943"/>
                </a:solidFill>
                <a:latin typeface="Marianne" panose="02000000000000000000" pitchFamily="2" charset="0"/>
              </a:rPr>
              <a:t>Injection </a:t>
            </a:r>
            <a:r>
              <a:rPr lang="fr-FR" sz="1100" b="1">
                <a:solidFill>
                  <a:srgbClr val="191943"/>
                </a:solidFill>
                <a:latin typeface="Marianne" panose="02000000000000000000" pitchFamily="2" charset="0"/>
              </a:rPr>
              <a:t>des modifications </a:t>
            </a:r>
            <a:r>
              <a:rPr lang="fr-FR" sz="1100" b="1" dirty="0">
                <a:solidFill>
                  <a:srgbClr val="191943"/>
                </a:solidFill>
                <a:latin typeface="Marianne" panose="02000000000000000000" pitchFamily="2" charset="0"/>
              </a:rPr>
              <a:t>de l’arborescence haute dans l’outil Apogée</a:t>
            </a:r>
          </a:p>
        </p:txBody>
      </p:sp>
      <p:sp>
        <p:nvSpPr>
          <p:cNvPr id="18" name="Flèche : chevron 17">
            <a:extLst>
              <a:ext uri="{FF2B5EF4-FFF2-40B4-BE49-F238E27FC236}">
                <a16:creationId xmlns:a16="http://schemas.microsoft.com/office/drawing/2014/main" id="{57E7F221-73EE-47C2-AB4B-24439DA225C1}"/>
              </a:ext>
            </a:extLst>
          </p:cNvPr>
          <p:cNvSpPr/>
          <p:nvPr/>
        </p:nvSpPr>
        <p:spPr>
          <a:xfrm>
            <a:off x="6683533" y="5434830"/>
            <a:ext cx="2192893" cy="905163"/>
          </a:xfrm>
          <a:prstGeom prst="chevron">
            <a:avLst/>
          </a:prstGeom>
          <a:noFill/>
          <a:ln>
            <a:solidFill>
              <a:srgbClr val="191943"/>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dirty="0">
                <a:solidFill>
                  <a:srgbClr val="191943"/>
                </a:solidFill>
                <a:latin typeface="Marianne" panose="02000000000000000000" pitchFamily="2" charset="0"/>
              </a:rPr>
              <a:t>Injection </a:t>
            </a:r>
            <a:r>
              <a:rPr lang="fr-FR" sz="1100" b="1">
                <a:solidFill>
                  <a:srgbClr val="191943"/>
                </a:solidFill>
                <a:latin typeface="Marianne" panose="02000000000000000000" pitchFamily="2" charset="0"/>
              </a:rPr>
              <a:t>des modifications </a:t>
            </a:r>
            <a:r>
              <a:rPr lang="fr-FR" sz="1100" b="1" dirty="0">
                <a:solidFill>
                  <a:srgbClr val="191943"/>
                </a:solidFill>
                <a:latin typeface="Marianne" panose="02000000000000000000" pitchFamily="2" charset="0"/>
              </a:rPr>
              <a:t>de l’arborescence basse dans l’outil Apogée</a:t>
            </a:r>
          </a:p>
        </p:txBody>
      </p:sp>
      <p:sp>
        <p:nvSpPr>
          <p:cNvPr id="26" name="Rectangle : coins arrondis 25">
            <a:extLst>
              <a:ext uri="{FF2B5EF4-FFF2-40B4-BE49-F238E27FC236}">
                <a16:creationId xmlns:a16="http://schemas.microsoft.com/office/drawing/2014/main" id="{524678C0-CE1E-4C1B-8E3F-D99A3E14C878}"/>
              </a:ext>
            </a:extLst>
          </p:cNvPr>
          <p:cNvSpPr/>
          <p:nvPr/>
        </p:nvSpPr>
        <p:spPr>
          <a:xfrm>
            <a:off x="1180672" y="3199972"/>
            <a:ext cx="5450716" cy="1141807"/>
          </a:xfrm>
          <a:prstGeom prst="roundRect">
            <a:avLst/>
          </a:prstGeom>
          <a:noFill/>
          <a:ln w="12700">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5" name="Triangle isocèle 4">
            <a:extLst>
              <a:ext uri="{FF2B5EF4-FFF2-40B4-BE49-F238E27FC236}">
                <a16:creationId xmlns:a16="http://schemas.microsoft.com/office/drawing/2014/main" id="{D40F4DE5-F9AE-4320-AD83-B87708D4C4D3}"/>
              </a:ext>
            </a:extLst>
          </p:cNvPr>
          <p:cNvSpPr/>
          <p:nvPr/>
        </p:nvSpPr>
        <p:spPr>
          <a:xfrm>
            <a:off x="2019886" y="4020915"/>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9" name="ZoneTexte 18">
            <a:extLst>
              <a:ext uri="{FF2B5EF4-FFF2-40B4-BE49-F238E27FC236}">
                <a16:creationId xmlns:a16="http://schemas.microsoft.com/office/drawing/2014/main" id="{9D6C23BB-5A05-4C87-A61D-0DC1E161A8F0}"/>
              </a:ext>
            </a:extLst>
          </p:cNvPr>
          <p:cNvSpPr txBox="1"/>
          <p:nvPr/>
        </p:nvSpPr>
        <p:spPr>
          <a:xfrm>
            <a:off x="1132322" y="3247116"/>
            <a:ext cx="2079892" cy="507831"/>
          </a:xfrm>
          <a:prstGeom prst="rect">
            <a:avLst/>
          </a:prstGeom>
          <a:noFill/>
        </p:spPr>
        <p:txBody>
          <a:bodyPr wrap="square" rtlCol="0">
            <a:spAutoFit/>
          </a:bodyPr>
          <a:lstStyle/>
          <a:p>
            <a:pPr algn="ctr"/>
            <a:r>
              <a:rPr lang="fr-FR" sz="900">
                <a:solidFill>
                  <a:schemeClr val="accent5"/>
                </a:solidFill>
                <a:latin typeface="Marianne" panose="02000000000000000000" pitchFamily="2" charset="0"/>
              </a:rPr>
              <a:t>Vote en CFVU de l’offre de formation (=vote sur l’arborescence haute)</a:t>
            </a:r>
          </a:p>
        </p:txBody>
      </p:sp>
      <p:sp>
        <p:nvSpPr>
          <p:cNvPr id="20" name="Triangle isocèle 19">
            <a:extLst>
              <a:ext uri="{FF2B5EF4-FFF2-40B4-BE49-F238E27FC236}">
                <a16:creationId xmlns:a16="http://schemas.microsoft.com/office/drawing/2014/main" id="{F4499043-0A70-48A3-926F-E967A019AB55}"/>
              </a:ext>
            </a:extLst>
          </p:cNvPr>
          <p:cNvSpPr/>
          <p:nvPr/>
        </p:nvSpPr>
        <p:spPr>
          <a:xfrm>
            <a:off x="3068214" y="4020915"/>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1" name="ZoneTexte 20">
            <a:extLst>
              <a:ext uri="{FF2B5EF4-FFF2-40B4-BE49-F238E27FC236}">
                <a16:creationId xmlns:a16="http://schemas.microsoft.com/office/drawing/2014/main" id="{73989174-9E5F-4FD5-BF37-AC7E1CAD9957}"/>
              </a:ext>
            </a:extLst>
          </p:cNvPr>
          <p:cNvSpPr txBox="1"/>
          <p:nvPr/>
        </p:nvSpPr>
        <p:spPr>
          <a:xfrm>
            <a:off x="2119373" y="3693246"/>
            <a:ext cx="2648513" cy="369332"/>
          </a:xfrm>
          <a:prstGeom prst="rect">
            <a:avLst/>
          </a:prstGeom>
          <a:noFill/>
        </p:spPr>
        <p:txBody>
          <a:bodyPr wrap="square" rtlCol="0">
            <a:spAutoFit/>
          </a:bodyPr>
          <a:lstStyle/>
          <a:p>
            <a:pPr algn="ctr"/>
            <a:r>
              <a:rPr lang="fr-FR" sz="900" dirty="0">
                <a:solidFill>
                  <a:schemeClr val="accent5"/>
                </a:solidFill>
                <a:latin typeface="Marianne" panose="02000000000000000000" pitchFamily="2" charset="0"/>
              </a:rPr>
              <a:t>Vote en CFVU du cadrage </a:t>
            </a:r>
            <a:r>
              <a:rPr lang="fr-FR" sz="900">
                <a:solidFill>
                  <a:schemeClr val="accent5"/>
                </a:solidFill>
                <a:latin typeface="Marianne" panose="02000000000000000000" pitchFamily="2" charset="0"/>
              </a:rPr>
              <a:t>des modifications </a:t>
            </a:r>
            <a:r>
              <a:rPr lang="fr-FR" sz="900" dirty="0">
                <a:solidFill>
                  <a:schemeClr val="accent5"/>
                </a:solidFill>
                <a:latin typeface="Marianne" panose="02000000000000000000" pitchFamily="2" charset="0"/>
              </a:rPr>
              <a:t>(=vote sur l’arborescence basse)</a:t>
            </a:r>
          </a:p>
        </p:txBody>
      </p:sp>
      <p:sp>
        <p:nvSpPr>
          <p:cNvPr id="22" name="Triangle isocèle 21">
            <a:extLst>
              <a:ext uri="{FF2B5EF4-FFF2-40B4-BE49-F238E27FC236}">
                <a16:creationId xmlns:a16="http://schemas.microsoft.com/office/drawing/2014/main" id="{B5FCA860-FE16-40E6-BDD6-5454E25EC027}"/>
              </a:ext>
            </a:extLst>
          </p:cNvPr>
          <p:cNvSpPr/>
          <p:nvPr/>
        </p:nvSpPr>
        <p:spPr>
          <a:xfrm>
            <a:off x="5577896" y="4020915"/>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3" name="ZoneTexte 22">
            <a:extLst>
              <a:ext uri="{FF2B5EF4-FFF2-40B4-BE49-F238E27FC236}">
                <a16:creationId xmlns:a16="http://schemas.microsoft.com/office/drawing/2014/main" id="{283782FA-3851-43AA-BF36-0A526932662D}"/>
              </a:ext>
            </a:extLst>
          </p:cNvPr>
          <p:cNvSpPr txBox="1"/>
          <p:nvPr/>
        </p:nvSpPr>
        <p:spPr>
          <a:xfrm>
            <a:off x="4886243" y="3507121"/>
            <a:ext cx="1671306" cy="507831"/>
          </a:xfrm>
          <a:prstGeom prst="rect">
            <a:avLst/>
          </a:prstGeom>
          <a:noFill/>
        </p:spPr>
        <p:txBody>
          <a:bodyPr wrap="square" rtlCol="0">
            <a:spAutoFit/>
          </a:bodyPr>
          <a:lstStyle/>
          <a:p>
            <a:pPr algn="ctr"/>
            <a:r>
              <a:rPr lang="fr-FR" sz="900">
                <a:solidFill>
                  <a:schemeClr val="accent5"/>
                </a:solidFill>
                <a:latin typeface="Marianne" panose="02000000000000000000" pitchFamily="2" charset="0"/>
              </a:rPr>
              <a:t>Validation des maquettes en CFVU (=lancement des injections)</a:t>
            </a:r>
          </a:p>
        </p:txBody>
      </p:sp>
      <p:cxnSp>
        <p:nvCxnSpPr>
          <p:cNvPr id="25" name="Connecteur droit 24">
            <a:extLst>
              <a:ext uri="{FF2B5EF4-FFF2-40B4-BE49-F238E27FC236}">
                <a16:creationId xmlns:a16="http://schemas.microsoft.com/office/drawing/2014/main" id="{944D8BC2-DA64-4A1E-B813-402882C96AE0}"/>
              </a:ext>
            </a:extLst>
          </p:cNvPr>
          <p:cNvCxnSpPr>
            <a:cxnSpLocks/>
            <a:stCxn id="5" idx="0"/>
            <a:endCxn id="19" idx="2"/>
          </p:cNvCxnSpPr>
          <p:nvPr/>
        </p:nvCxnSpPr>
        <p:spPr>
          <a:xfrm flipV="1">
            <a:off x="2163886" y="3754947"/>
            <a:ext cx="8382" cy="265968"/>
          </a:xfrm>
          <a:prstGeom prst="line">
            <a:avLst/>
          </a:prstGeom>
          <a:ln>
            <a:solidFill>
              <a:schemeClr val="accent5"/>
            </a:solidFill>
            <a:prstDash val="dash"/>
          </a:ln>
        </p:spPr>
        <p:style>
          <a:lnRef idx="1">
            <a:schemeClr val="accent4"/>
          </a:lnRef>
          <a:fillRef idx="0">
            <a:schemeClr val="accent4"/>
          </a:fillRef>
          <a:effectRef idx="0">
            <a:schemeClr val="accent4"/>
          </a:effectRef>
          <a:fontRef idx="minor">
            <a:schemeClr val="tx1"/>
          </a:fontRef>
        </p:style>
      </p:cxnSp>
      <p:sp>
        <p:nvSpPr>
          <p:cNvPr id="38" name="ZoneTexte 37">
            <a:extLst>
              <a:ext uri="{FF2B5EF4-FFF2-40B4-BE49-F238E27FC236}">
                <a16:creationId xmlns:a16="http://schemas.microsoft.com/office/drawing/2014/main" id="{4058BD0A-3558-465B-A28C-26F95D7CF195}"/>
              </a:ext>
            </a:extLst>
          </p:cNvPr>
          <p:cNvSpPr txBox="1"/>
          <p:nvPr/>
        </p:nvSpPr>
        <p:spPr>
          <a:xfrm>
            <a:off x="5014892" y="3206032"/>
            <a:ext cx="1613187" cy="276999"/>
          </a:xfrm>
          <a:prstGeom prst="rect">
            <a:avLst/>
          </a:prstGeom>
          <a:noFill/>
        </p:spPr>
        <p:txBody>
          <a:bodyPr wrap="square" rtlCol="0">
            <a:spAutoFit/>
          </a:bodyPr>
          <a:lstStyle/>
          <a:p>
            <a:pPr algn="r"/>
            <a:r>
              <a:rPr lang="fr-FR" sz="1200" b="1">
                <a:solidFill>
                  <a:schemeClr val="accent5"/>
                </a:solidFill>
                <a:latin typeface="Marianne" panose="02000000000000000000" pitchFamily="2" charset="0"/>
              </a:rPr>
              <a:t>Votes en CFVU</a:t>
            </a:r>
          </a:p>
        </p:txBody>
      </p:sp>
      <p:sp>
        <p:nvSpPr>
          <p:cNvPr id="10" name="Losange 9">
            <a:extLst>
              <a:ext uri="{FF2B5EF4-FFF2-40B4-BE49-F238E27FC236}">
                <a16:creationId xmlns:a16="http://schemas.microsoft.com/office/drawing/2014/main" id="{DDC91FB5-9D25-413B-B0A7-054662D9D87B}"/>
              </a:ext>
            </a:extLst>
          </p:cNvPr>
          <p:cNvSpPr/>
          <p:nvPr/>
        </p:nvSpPr>
        <p:spPr>
          <a:xfrm>
            <a:off x="3201197" y="4446943"/>
            <a:ext cx="288000" cy="288000"/>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4" name="Losange 23">
            <a:extLst>
              <a:ext uri="{FF2B5EF4-FFF2-40B4-BE49-F238E27FC236}">
                <a16:creationId xmlns:a16="http://schemas.microsoft.com/office/drawing/2014/main" id="{260D3356-D8DC-4138-9500-FD1EE39A5E4E}"/>
              </a:ext>
            </a:extLst>
          </p:cNvPr>
          <p:cNvSpPr/>
          <p:nvPr/>
        </p:nvSpPr>
        <p:spPr>
          <a:xfrm>
            <a:off x="5672327" y="4446943"/>
            <a:ext cx="288000" cy="288000"/>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3" name="ZoneTexte 12">
            <a:extLst>
              <a:ext uri="{FF2B5EF4-FFF2-40B4-BE49-F238E27FC236}">
                <a16:creationId xmlns:a16="http://schemas.microsoft.com/office/drawing/2014/main" id="{E9A862FC-C6D1-48AB-A17A-540160CDB522}"/>
              </a:ext>
            </a:extLst>
          </p:cNvPr>
          <p:cNvSpPr txBox="1"/>
          <p:nvPr/>
        </p:nvSpPr>
        <p:spPr>
          <a:xfrm>
            <a:off x="3480466" y="4421666"/>
            <a:ext cx="1568882" cy="369332"/>
          </a:xfrm>
          <a:prstGeom prst="rect">
            <a:avLst/>
          </a:prstGeom>
          <a:noFill/>
        </p:spPr>
        <p:txBody>
          <a:bodyPr wrap="square" rtlCol="0">
            <a:spAutoFit/>
          </a:bodyPr>
          <a:lstStyle/>
          <a:p>
            <a:r>
              <a:rPr lang="fr-FR" sz="900">
                <a:solidFill>
                  <a:schemeClr val="tx2"/>
                </a:solidFill>
                <a:latin typeface="Marianne" panose="02000000000000000000" pitchFamily="2" charset="0"/>
              </a:rPr>
              <a:t>Publication du catalogue de formation</a:t>
            </a:r>
          </a:p>
        </p:txBody>
      </p:sp>
      <p:sp>
        <p:nvSpPr>
          <p:cNvPr id="30" name="ZoneTexte 29">
            <a:extLst>
              <a:ext uri="{FF2B5EF4-FFF2-40B4-BE49-F238E27FC236}">
                <a16:creationId xmlns:a16="http://schemas.microsoft.com/office/drawing/2014/main" id="{F20A708C-9CDD-4B7C-9080-179F862B84C4}"/>
              </a:ext>
            </a:extLst>
          </p:cNvPr>
          <p:cNvSpPr txBox="1"/>
          <p:nvPr/>
        </p:nvSpPr>
        <p:spPr>
          <a:xfrm>
            <a:off x="5908368" y="4421666"/>
            <a:ext cx="1568882" cy="369332"/>
          </a:xfrm>
          <a:prstGeom prst="rect">
            <a:avLst/>
          </a:prstGeom>
          <a:noFill/>
        </p:spPr>
        <p:txBody>
          <a:bodyPr wrap="square" rtlCol="0">
            <a:spAutoFit/>
          </a:bodyPr>
          <a:lstStyle/>
          <a:p>
            <a:r>
              <a:rPr lang="fr-FR" sz="900">
                <a:solidFill>
                  <a:schemeClr val="tx2"/>
                </a:solidFill>
                <a:latin typeface="Marianne" panose="02000000000000000000" pitchFamily="2" charset="0"/>
              </a:rPr>
              <a:t>Publication du contenu des formations</a:t>
            </a:r>
          </a:p>
        </p:txBody>
      </p:sp>
      <p:sp>
        <p:nvSpPr>
          <p:cNvPr id="39" name="ZoneTexte 38">
            <a:extLst>
              <a:ext uri="{FF2B5EF4-FFF2-40B4-BE49-F238E27FC236}">
                <a16:creationId xmlns:a16="http://schemas.microsoft.com/office/drawing/2014/main" id="{2DC78F9B-D386-4EA1-B883-20A215303380}"/>
              </a:ext>
            </a:extLst>
          </p:cNvPr>
          <p:cNvSpPr txBox="1"/>
          <p:nvPr/>
        </p:nvSpPr>
        <p:spPr>
          <a:xfrm>
            <a:off x="1380906" y="4455956"/>
            <a:ext cx="1613187" cy="276999"/>
          </a:xfrm>
          <a:prstGeom prst="rect">
            <a:avLst/>
          </a:prstGeom>
          <a:noFill/>
        </p:spPr>
        <p:txBody>
          <a:bodyPr wrap="square" rtlCol="0">
            <a:spAutoFit/>
          </a:bodyPr>
          <a:lstStyle/>
          <a:p>
            <a:pPr algn="r"/>
            <a:r>
              <a:rPr lang="fr-FR" sz="1200" b="1">
                <a:solidFill>
                  <a:schemeClr val="tx2"/>
                </a:solidFill>
                <a:latin typeface="Marianne" panose="02000000000000000000" pitchFamily="2" charset="0"/>
              </a:rPr>
              <a:t>Publications</a:t>
            </a:r>
          </a:p>
        </p:txBody>
      </p:sp>
      <p:sp>
        <p:nvSpPr>
          <p:cNvPr id="40" name="Rectangle : coins arrondis 39">
            <a:extLst>
              <a:ext uri="{FF2B5EF4-FFF2-40B4-BE49-F238E27FC236}">
                <a16:creationId xmlns:a16="http://schemas.microsoft.com/office/drawing/2014/main" id="{39DA7951-9B17-4FA5-AD16-91FE77AD27BB}"/>
              </a:ext>
            </a:extLst>
          </p:cNvPr>
          <p:cNvSpPr/>
          <p:nvPr/>
        </p:nvSpPr>
        <p:spPr>
          <a:xfrm>
            <a:off x="2997740" y="4388741"/>
            <a:ext cx="4343783" cy="416450"/>
          </a:xfrm>
          <a:prstGeom prst="roundRect">
            <a:avLst/>
          </a:prstGeom>
          <a:noFill/>
          <a:ln w="12700">
            <a:solidFill>
              <a:schemeClr val="tx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4" name="Triangle isocèle 13">
            <a:extLst>
              <a:ext uri="{FF2B5EF4-FFF2-40B4-BE49-F238E27FC236}">
                <a16:creationId xmlns:a16="http://schemas.microsoft.com/office/drawing/2014/main" id="{FE8FB94D-F0DA-4037-A069-FA7636F053B2}"/>
              </a:ext>
            </a:extLst>
          </p:cNvPr>
          <p:cNvSpPr/>
          <p:nvPr/>
        </p:nvSpPr>
        <p:spPr>
          <a:xfrm>
            <a:off x="3476231" y="5069202"/>
            <a:ext cx="288000" cy="2880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fr-FR" sz="900">
              <a:solidFill>
                <a:schemeClr val="bg1"/>
              </a:solidFill>
              <a:latin typeface="Marianne" panose="02000000000000000000" pitchFamily="2" charset="0"/>
            </a:endParaRPr>
          </a:p>
        </p:txBody>
      </p:sp>
      <p:sp>
        <p:nvSpPr>
          <p:cNvPr id="42" name="Triangle isocèle 41">
            <a:extLst>
              <a:ext uri="{FF2B5EF4-FFF2-40B4-BE49-F238E27FC236}">
                <a16:creationId xmlns:a16="http://schemas.microsoft.com/office/drawing/2014/main" id="{961BCA33-264A-42A4-BB35-9A7C98285EE1}"/>
              </a:ext>
            </a:extLst>
          </p:cNvPr>
          <p:cNvSpPr/>
          <p:nvPr/>
        </p:nvSpPr>
        <p:spPr>
          <a:xfrm>
            <a:off x="4285132" y="5069202"/>
            <a:ext cx="288000" cy="2880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43" name="Triangle isocèle 42">
            <a:extLst>
              <a:ext uri="{FF2B5EF4-FFF2-40B4-BE49-F238E27FC236}">
                <a16:creationId xmlns:a16="http://schemas.microsoft.com/office/drawing/2014/main" id="{F743CC5B-0074-4766-B239-36A48A005EE9}"/>
              </a:ext>
            </a:extLst>
          </p:cNvPr>
          <p:cNvSpPr/>
          <p:nvPr/>
        </p:nvSpPr>
        <p:spPr>
          <a:xfrm>
            <a:off x="4592694" y="5069202"/>
            <a:ext cx="288000" cy="2880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15" name="ZoneTexte 14">
            <a:extLst>
              <a:ext uri="{FF2B5EF4-FFF2-40B4-BE49-F238E27FC236}">
                <a16:creationId xmlns:a16="http://schemas.microsoft.com/office/drawing/2014/main" id="{4FC17EBA-7510-4231-BD15-203807F6D8FD}"/>
              </a:ext>
            </a:extLst>
          </p:cNvPr>
          <p:cNvSpPr txBox="1"/>
          <p:nvPr/>
        </p:nvSpPr>
        <p:spPr>
          <a:xfrm>
            <a:off x="2392941" y="4852153"/>
            <a:ext cx="1330303" cy="230832"/>
          </a:xfrm>
          <a:prstGeom prst="rect">
            <a:avLst/>
          </a:prstGeom>
          <a:noFill/>
        </p:spPr>
        <p:txBody>
          <a:bodyPr wrap="square" rtlCol="0">
            <a:spAutoFit/>
          </a:bodyPr>
          <a:lstStyle/>
          <a:p>
            <a:r>
              <a:rPr lang="fr-FR" sz="900">
                <a:latin typeface="Marianne" panose="02000000000000000000" pitchFamily="2" charset="0"/>
              </a:rPr>
              <a:t>20/12  – </a:t>
            </a:r>
            <a:r>
              <a:rPr lang="fr-FR" sz="900" err="1">
                <a:latin typeface="Marianne" panose="02000000000000000000" pitchFamily="2" charset="0"/>
              </a:rPr>
              <a:t>Parcoursup</a:t>
            </a:r>
            <a:endParaRPr lang="fr-FR" sz="900">
              <a:latin typeface="Marianne" panose="02000000000000000000" pitchFamily="2" charset="0"/>
            </a:endParaRPr>
          </a:p>
        </p:txBody>
      </p:sp>
      <p:sp>
        <p:nvSpPr>
          <p:cNvPr id="44" name="ZoneTexte 43">
            <a:extLst>
              <a:ext uri="{FF2B5EF4-FFF2-40B4-BE49-F238E27FC236}">
                <a16:creationId xmlns:a16="http://schemas.microsoft.com/office/drawing/2014/main" id="{2C20E3BF-2E4A-45AA-A005-515C37C9FA8E}"/>
              </a:ext>
            </a:extLst>
          </p:cNvPr>
          <p:cNvSpPr txBox="1"/>
          <p:nvPr/>
        </p:nvSpPr>
        <p:spPr>
          <a:xfrm>
            <a:off x="3788796" y="4852153"/>
            <a:ext cx="1280673" cy="230832"/>
          </a:xfrm>
          <a:prstGeom prst="rect">
            <a:avLst/>
          </a:prstGeom>
          <a:noFill/>
        </p:spPr>
        <p:txBody>
          <a:bodyPr wrap="square" rtlCol="0">
            <a:spAutoFit/>
          </a:bodyPr>
          <a:lstStyle/>
          <a:p>
            <a:pPr algn="ctr"/>
            <a:r>
              <a:rPr lang="fr-FR" sz="900">
                <a:latin typeface="Marianne" panose="02000000000000000000" pitchFamily="2" charset="0"/>
              </a:rPr>
              <a:t>29/01 – Mon Master</a:t>
            </a:r>
          </a:p>
        </p:txBody>
      </p:sp>
      <p:sp>
        <p:nvSpPr>
          <p:cNvPr id="49" name="ZoneTexte 48">
            <a:extLst>
              <a:ext uri="{FF2B5EF4-FFF2-40B4-BE49-F238E27FC236}">
                <a16:creationId xmlns:a16="http://schemas.microsoft.com/office/drawing/2014/main" id="{D3CAF580-A24F-46EC-B38B-3A49EA79750A}"/>
              </a:ext>
            </a:extLst>
          </p:cNvPr>
          <p:cNvSpPr txBox="1"/>
          <p:nvPr/>
        </p:nvSpPr>
        <p:spPr>
          <a:xfrm>
            <a:off x="4785483" y="5097786"/>
            <a:ext cx="1136497" cy="230832"/>
          </a:xfrm>
          <a:prstGeom prst="rect">
            <a:avLst/>
          </a:prstGeom>
          <a:noFill/>
        </p:spPr>
        <p:txBody>
          <a:bodyPr wrap="square" rtlCol="0">
            <a:spAutoFit/>
          </a:bodyPr>
          <a:lstStyle/>
          <a:p>
            <a:r>
              <a:rPr lang="fr-FR" sz="900">
                <a:latin typeface="Marianne" panose="02000000000000000000" pitchFamily="2" charset="0"/>
              </a:rPr>
              <a:t>5/02 – </a:t>
            </a:r>
            <a:r>
              <a:rPr lang="fr-FR" sz="900" err="1">
                <a:latin typeface="Marianne" panose="02000000000000000000" pitchFamily="2" charset="0"/>
              </a:rPr>
              <a:t>Ecandidat</a:t>
            </a:r>
            <a:endParaRPr lang="fr-FR" sz="900">
              <a:latin typeface="Marianne" panose="02000000000000000000" pitchFamily="2" charset="0"/>
            </a:endParaRPr>
          </a:p>
        </p:txBody>
      </p:sp>
      <p:sp>
        <p:nvSpPr>
          <p:cNvPr id="50" name="ZoneTexte 49">
            <a:extLst>
              <a:ext uri="{FF2B5EF4-FFF2-40B4-BE49-F238E27FC236}">
                <a16:creationId xmlns:a16="http://schemas.microsoft.com/office/drawing/2014/main" id="{FE8B5F0F-FE4F-4D19-99D2-4CD5C8F40943}"/>
              </a:ext>
            </a:extLst>
          </p:cNvPr>
          <p:cNvSpPr txBox="1"/>
          <p:nvPr/>
        </p:nvSpPr>
        <p:spPr>
          <a:xfrm>
            <a:off x="450303" y="4872326"/>
            <a:ext cx="2012796" cy="507831"/>
          </a:xfrm>
          <a:prstGeom prst="rect">
            <a:avLst/>
          </a:prstGeom>
          <a:noFill/>
        </p:spPr>
        <p:txBody>
          <a:bodyPr wrap="square" rtlCol="0">
            <a:spAutoFit/>
          </a:bodyPr>
          <a:lstStyle/>
          <a:p>
            <a:r>
              <a:rPr lang="fr-FR" sz="900" b="1">
                <a:latin typeface="Marianne" panose="02000000000000000000" pitchFamily="2" charset="0"/>
              </a:rPr>
              <a:t>Date limite de transmission de l’information sur les formations aux plateformes de candidature</a:t>
            </a:r>
          </a:p>
        </p:txBody>
      </p:sp>
      <p:sp>
        <p:nvSpPr>
          <p:cNvPr id="27" name="Rectangle : coins arrondis 26">
            <a:extLst>
              <a:ext uri="{FF2B5EF4-FFF2-40B4-BE49-F238E27FC236}">
                <a16:creationId xmlns:a16="http://schemas.microsoft.com/office/drawing/2014/main" id="{31BB128E-28B8-4F92-B661-62567A4BE569}"/>
              </a:ext>
            </a:extLst>
          </p:cNvPr>
          <p:cNvSpPr/>
          <p:nvPr/>
        </p:nvSpPr>
        <p:spPr>
          <a:xfrm>
            <a:off x="450303" y="4864615"/>
            <a:ext cx="5784242" cy="523252"/>
          </a:xfrm>
          <a:prstGeom prst="roundRect">
            <a:avLst/>
          </a:prstGeom>
          <a:no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48" name="Rectangle 47">
            <a:extLst>
              <a:ext uri="{FF2B5EF4-FFF2-40B4-BE49-F238E27FC236}">
                <a16:creationId xmlns:a16="http://schemas.microsoft.com/office/drawing/2014/main" id="{94D50E59-F949-44FB-8F19-5686317362F4}"/>
              </a:ext>
            </a:extLst>
          </p:cNvPr>
          <p:cNvSpPr/>
          <p:nvPr/>
        </p:nvSpPr>
        <p:spPr>
          <a:xfrm>
            <a:off x="441880" y="6477911"/>
            <a:ext cx="708919" cy="288650"/>
          </a:xfrm>
          <a:prstGeom prst="rect">
            <a:avLst/>
          </a:prstGeom>
          <a:noFill/>
          <a:ln>
            <a:solidFill>
              <a:srgbClr val="191943"/>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dirty="0">
                <a:solidFill>
                  <a:srgbClr val="191943"/>
                </a:solidFill>
                <a:latin typeface="Marianne" panose="02000000000000000000" pitchFamily="2" charset="0"/>
              </a:rPr>
              <a:t>Apogée</a:t>
            </a:r>
          </a:p>
        </p:txBody>
      </p:sp>
      <p:sp>
        <p:nvSpPr>
          <p:cNvPr id="52" name="Rectangle 51">
            <a:extLst>
              <a:ext uri="{FF2B5EF4-FFF2-40B4-BE49-F238E27FC236}">
                <a16:creationId xmlns:a16="http://schemas.microsoft.com/office/drawing/2014/main" id="{0C2360D9-B0FB-441F-A529-3999AC3F7368}"/>
              </a:ext>
            </a:extLst>
          </p:cNvPr>
          <p:cNvSpPr/>
          <p:nvPr/>
        </p:nvSpPr>
        <p:spPr>
          <a:xfrm>
            <a:off x="1261864" y="6477910"/>
            <a:ext cx="708919" cy="288651"/>
          </a:xfrm>
          <a:prstGeom prst="rect">
            <a:avLst/>
          </a:prstGeom>
          <a:noFill/>
          <a:ln>
            <a:solidFill>
              <a:srgbClr val="00006D"/>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dirty="0" err="1">
                <a:solidFill>
                  <a:srgbClr val="00006D"/>
                </a:solidFill>
                <a:latin typeface="Marianne" panose="02000000000000000000" pitchFamily="2" charset="0"/>
              </a:rPr>
              <a:t>Ref</a:t>
            </a:r>
            <a:r>
              <a:rPr lang="fr-FR" sz="800" b="1" dirty="0">
                <a:solidFill>
                  <a:srgbClr val="00006D"/>
                </a:solidFill>
                <a:latin typeface="Marianne" panose="02000000000000000000" pitchFamily="2" charset="0"/>
              </a:rPr>
              <a:t>-Formations</a:t>
            </a:r>
          </a:p>
        </p:txBody>
      </p:sp>
      <p:sp>
        <p:nvSpPr>
          <p:cNvPr id="53" name="Rectangle 52">
            <a:extLst>
              <a:ext uri="{FF2B5EF4-FFF2-40B4-BE49-F238E27FC236}">
                <a16:creationId xmlns:a16="http://schemas.microsoft.com/office/drawing/2014/main" id="{2B4C07C0-1374-4813-86B7-E32E1FA9FCC2}"/>
              </a:ext>
            </a:extLst>
          </p:cNvPr>
          <p:cNvSpPr/>
          <p:nvPr/>
        </p:nvSpPr>
        <p:spPr>
          <a:xfrm>
            <a:off x="2081849" y="6477909"/>
            <a:ext cx="708919" cy="288651"/>
          </a:xfrm>
          <a:prstGeom prst="rect">
            <a:avLst/>
          </a:prstGeom>
          <a:noFill/>
          <a:ln>
            <a:solidFill>
              <a:srgbClr val="2424FF"/>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a:solidFill>
                  <a:srgbClr val="2424FF"/>
                </a:solidFill>
                <a:latin typeface="Marianne" panose="02000000000000000000" pitchFamily="2" charset="0"/>
              </a:rPr>
              <a:t>Hors Outil</a:t>
            </a:r>
          </a:p>
        </p:txBody>
      </p:sp>
      <p:sp>
        <p:nvSpPr>
          <p:cNvPr id="54" name="Rectangle 53">
            <a:extLst>
              <a:ext uri="{FF2B5EF4-FFF2-40B4-BE49-F238E27FC236}">
                <a16:creationId xmlns:a16="http://schemas.microsoft.com/office/drawing/2014/main" id="{958E0F6B-B47F-4647-90E8-3C3AC0F13DB1}"/>
              </a:ext>
            </a:extLst>
          </p:cNvPr>
          <p:cNvSpPr/>
          <p:nvPr/>
        </p:nvSpPr>
        <p:spPr>
          <a:xfrm>
            <a:off x="2909507" y="6477909"/>
            <a:ext cx="708919" cy="288651"/>
          </a:xfrm>
          <a:prstGeom prst="rect">
            <a:avLst/>
          </a:prstGeom>
          <a:noFill/>
          <a:ln>
            <a:solidFill>
              <a:schemeClr val="accent1">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dirty="0">
                <a:solidFill>
                  <a:schemeClr val="tx1"/>
                </a:solidFill>
                <a:latin typeface="Marianne" panose="02000000000000000000" pitchFamily="2" charset="0"/>
              </a:rPr>
              <a:t>Explication</a:t>
            </a:r>
          </a:p>
        </p:txBody>
      </p:sp>
      <p:sp>
        <p:nvSpPr>
          <p:cNvPr id="56" name="Rectangle 55">
            <a:extLst>
              <a:ext uri="{FF2B5EF4-FFF2-40B4-BE49-F238E27FC236}">
                <a16:creationId xmlns:a16="http://schemas.microsoft.com/office/drawing/2014/main" id="{E4A3ED50-4131-487C-8AF6-DC2FC6B25C5D}"/>
              </a:ext>
            </a:extLst>
          </p:cNvPr>
          <p:cNvSpPr/>
          <p:nvPr/>
        </p:nvSpPr>
        <p:spPr>
          <a:xfrm>
            <a:off x="8883568" y="3185532"/>
            <a:ext cx="2876933" cy="1605466"/>
          </a:xfrm>
          <a:prstGeom prst="rect">
            <a:avLst/>
          </a:prstGeom>
          <a:solidFill>
            <a:schemeClr val="bg1"/>
          </a:solidFill>
          <a:ln w="44450" cap="rnd">
            <a:solidFill>
              <a:schemeClr val="accent1">
                <a:lumMod val="75000"/>
                <a:lumOff val="25000"/>
              </a:schemeClr>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00" tIns="36000" rIns="108000" bIns="36000" rtlCol="0" anchor="ctr"/>
          <a:lstStyle/>
          <a:p>
            <a:pPr marL="122764">
              <a:spcAft>
                <a:spcPts val="1200"/>
              </a:spcAft>
              <a:buClr>
                <a:schemeClr val="accent4"/>
              </a:buClr>
            </a:pPr>
            <a:r>
              <a:rPr lang="fr-FR" sz="1400" dirty="0">
                <a:solidFill>
                  <a:schemeClr val="tx1"/>
                </a:solidFill>
                <a:latin typeface="Marianne" panose="02000000000000000000" pitchFamily="2" charset="0"/>
              </a:rPr>
              <a:t>Visualisation globale du processus détaillée dans les pages suivantes</a:t>
            </a:r>
          </a:p>
        </p:txBody>
      </p:sp>
      <p:sp>
        <p:nvSpPr>
          <p:cNvPr id="57" name="Freeform 430">
            <a:extLst>
              <a:ext uri="{FF2B5EF4-FFF2-40B4-BE49-F238E27FC236}">
                <a16:creationId xmlns:a16="http://schemas.microsoft.com/office/drawing/2014/main" id="{A10627EE-DB65-4981-AB36-1256420A5436}"/>
              </a:ext>
            </a:extLst>
          </p:cNvPr>
          <p:cNvSpPr>
            <a:spLocks noChangeAspect="1" noEditPoints="1"/>
          </p:cNvSpPr>
          <p:nvPr/>
        </p:nvSpPr>
        <p:spPr bwMode="auto">
          <a:xfrm>
            <a:off x="8635527" y="3017126"/>
            <a:ext cx="374903" cy="374903"/>
          </a:xfrm>
          <a:custGeom>
            <a:avLst/>
            <a:gdLst>
              <a:gd name="T0" fmla="*/ 235 w 512"/>
              <a:gd name="T1" fmla="*/ 139 h 512"/>
              <a:gd name="T2" fmla="*/ 256 w 512"/>
              <a:gd name="T3" fmla="*/ 118 h 512"/>
              <a:gd name="T4" fmla="*/ 277 w 512"/>
              <a:gd name="T5" fmla="*/ 139 h 512"/>
              <a:gd name="T6" fmla="*/ 256 w 512"/>
              <a:gd name="T7" fmla="*/ 160 h 512"/>
              <a:gd name="T8" fmla="*/ 235 w 512"/>
              <a:gd name="T9" fmla="*/ 139 h 512"/>
              <a:gd name="T10" fmla="*/ 267 w 512"/>
              <a:gd name="T11" fmla="*/ 363 h 512"/>
              <a:gd name="T12" fmla="*/ 267 w 512"/>
              <a:gd name="T13" fmla="*/ 224 h 512"/>
              <a:gd name="T14" fmla="*/ 213 w 512"/>
              <a:gd name="T15" fmla="*/ 224 h 512"/>
              <a:gd name="T16" fmla="*/ 213 w 512"/>
              <a:gd name="T17" fmla="*/ 246 h 512"/>
              <a:gd name="T18" fmla="*/ 235 w 512"/>
              <a:gd name="T19" fmla="*/ 246 h 512"/>
              <a:gd name="T20" fmla="*/ 245 w 512"/>
              <a:gd name="T21" fmla="*/ 256 h 512"/>
              <a:gd name="T22" fmla="*/ 245 w 512"/>
              <a:gd name="T23" fmla="*/ 363 h 512"/>
              <a:gd name="T24" fmla="*/ 235 w 512"/>
              <a:gd name="T25" fmla="*/ 374 h 512"/>
              <a:gd name="T26" fmla="*/ 203 w 512"/>
              <a:gd name="T27" fmla="*/ 374 h 512"/>
              <a:gd name="T28" fmla="*/ 203 w 512"/>
              <a:gd name="T29" fmla="*/ 395 h 512"/>
              <a:gd name="T30" fmla="*/ 309 w 512"/>
              <a:gd name="T31" fmla="*/ 395 h 512"/>
              <a:gd name="T32" fmla="*/ 309 w 512"/>
              <a:gd name="T33" fmla="*/ 374 h 512"/>
              <a:gd name="T34" fmla="*/ 277 w 512"/>
              <a:gd name="T35" fmla="*/ 374 h 512"/>
              <a:gd name="T36" fmla="*/ 267 w 512"/>
              <a:gd name="T37" fmla="*/ 363 h 512"/>
              <a:gd name="T38" fmla="*/ 512 w 512"/>
              <a:gd name="T39" fmla="*/ 256 h 512"/>
              <a:gd name="T40" fmla="*/ 256 w 512"/>
              <a:gd name="T41" fmla="*/ 512 h 512"/>
              <a:gd name="T42" fmla="*/ 0 w 512"/>
              <a:gd name="T43" fmla="*/ 256 h 512"/>
              <a:gd name="T44" fmla="*/ 256 w 512"/>
              <a:gd name="T45" fmla="*/ 0 h 512"/>
              <a:gd name="T46" fmla="*/ 512 w 512"/>
              <a:gd name="T47" fmla="*/ 256 h 512"/>
              <a:gd name="T48" fmla="*/ 213 w 512"/>
              <a:gd name="T49" fmla="*/ 139 h 512"/>
              <a:gd name="T50" fmla="*/ 256 w 512"/>
              <a:gd name="T51" fmla="*/ 182 h 512"/>
              <a:gd name="T52" fmla="*/ 299 w 512"/>
              <a:gd name="T53" fmla="*/ 139 h 512"/>
              <a:gd name="T54" fmla="*/ 256 w 512"/>
              <a:gd name="T55" fmla="*/ 96 h 512"/>
              <a:gd name="T56" fmla="*/ 213 w 512"/>
              <a:gd name="T57" fmla="*/ 139 h 512"/>
              <a:gd name="T58" fmla="*/ 331 w 512"/>
              <a:gd name="T59" fmla="*/ 363 h 512"/>
              <a:gd name="T60" fmla="*/ 320 w 512"/>
              <a:gd name="T61" fmla="*/ 352 h 512"/>
              <a:gd name="T62" fmla="*/ 288 w 512"/>
              <a:gd name="T63" fmla="*/ 352 h 512"/>
              <a:gd name="T64" fmla="*/ 288 w 512"/>
              <a:gd name="T65" fmla="*/ 214 h 512"/>
              <a:gd name="T66" fmla="*/ 277 w 512"/>
              <a:gd name="T67" fmla="*/ 203 h 512"/>
              <a:gd name="T68" fmla="*/ 203 w 512"/>
              <a:gd name="T69" fmla="*/ 203 h 512"/>
              <a:gd name="T70" fmla="*/ 192 w 512"/>
              <a:gd name="T71" fmla="*/ 214 h 512"/>
              <a:gd name="T72" fmla="*/ 192 w 512"/>
              <a:gd name="T73" fmla="*/ 256 h 512"/>
              <a:gd name="T74" fmla="*/ 203 w 512"/>
              <a:gd name="T75" fmla="*/ 267 h 512"/>
              <a:gd name="T76" fmla="*/ 224 w 512"/>
              <a:gd name="T77" fmla="*/ 267 h 512"/>
              <a:gd name="T78" fmla="*/ 224 w 512"/>
              <a:gd name="T79" fmla="*/ 352 h 512"/>
              <a:gd name="T80" fmla="*/ 192 w 512"/>
              <a:gd name="T81" fmla="*/ 352 h 512"/>
              <a:gd name="T82" fmla="*/ 181 w 512"/>
              <a:gd name="T83" fmla="*/ 363 h 512"/>
              <a:gd name="T84" fmla="*/ 181 w 512"/>
              <a:gd name="T85" fmla="*/ 406 h 512"/>
              <a:gd name="T86" fmla="*/ 192 w 512"/>
              <a:gd name="T87" fmla="*/ 416 h 512"/>
              <a:gd name="T88" fmla="*/ 320 w 512"/>
              <a:gd name="T89" fmla="*/ 416 h 512"/>
              <a:gd name="T90" fmla="*/ 331 w 512"/>
              <a:gd name="T91" fmla="*/ 406 h 512"/>
              <a:gd name="T92" fmla="*/ 331 w 512"/>
              <a:gd name="T93" fmla="*/ 363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2" h="512">
                <a:moveTo>
                  <a:pt x="235" y="139"/>
                </a:moveTo>
                <a:cubicBezTo>
                  <a:pt x="235" y="127"/>
                  <a:pt x="244" y="118"/>
                  <a:pt x="256" y="118"/>
                </a:cubicBezTo>
                <a:cubicBezTo>
                  <a:pt x="268" y="118"/>
                  <a:pt x="277" y="127"/>
                  <a:pt x="277" y="139"/>
                </a:cubicBezTo>
                <a:cubicBezTo>
                  <a:pt x="277" y="151"/>
                  <a:pt x="268" y="160"/>
                  <a:pt x="256" y="160"/>
                </a:cubicBezTo>
                <a:cubicBezTo>
                  <a:pt x="244" y="160"/>
                  <a:pt x="235" y="151"/>
                  <a:pt x="235" y="139"/>
                </a:cubicBezTo>
                <a:close/>
                <a:moveTo>
                  <a:pt x="267" y="363"/>
                </a:moveTo>
                <a:cubicBezTo>
                  <a:pt x="267" y="224"/>
                  <a:pt x="267" y="224"/>
                  <a:pt x="267" y="224"/>
                </a:cubicBezTo>
                <a:cubicBezTo>
                  <a:pt x="213" y="224"/>
                  <a:pt x="213" y="224"/>
                  <a:pt x="213" y="224"/>
                </a:cubicBezTo>
                <a:cubicBezTo>
                  <a:pt x="213" y="246"/>
                  <a:pt x="213" y="246"/>
                  <a:pt x="213" y="246"/>
                </a:cubicBezTo>
                <a:cubicBezTo>
                  <a:pt x="235" y="246"/>
                  <a:pt x="235" y="246"/>
                  <a:pt x="235" y="246"/>
                </a:cubicBezTo>
                <a:cubicBezTo>
                  <a:pt x="241" y="246"/>
                  <a:pt x="245" y="250"/>
                  <a:pt x="245" y="256"/>
                </a:cubicBezTo>
                <a:cubicBezTo>
                  <a:pt x="245" y="363"/>
                  <a:pt x="245" y="363"/>
                  <a:pt x="245" y="363"/>
                </a:cubicBezTo>
                <a:cubicBezTo>
                  <a:pt x="245" y="369"/>
                  <a:pt x="241" y="374"/>
                  <a:pt x="235" y="374"/>
                </a:cubicBezTo>
                <a:cubicBezTo>
                  <a:pt x="203" y="374"/>
                  <a:pt x="203" y="374"/>
                  <a:pt x="203" y="374"/>
                </a:cubicBezTo>
                <a:cubicBezTo>
                  <a:pt x="203" y="395"/>
                  <a:pt x="203" y="395"/>
                  <a:pt x="203" y="395"/>
                </a:cubicBezTo>
                <a:cubicBezTo>
                  <a:pt x="309" y="395"/>
                  <a:pt x="309" y="395"/>
                  <a:pt x="309" y="395"/>
                </a:cubicBezTo>
                <a:cubicBezTo>
                  <a:pt x="309" y="374"/>
                  <a:pt x="309" y="374"/>
                  <a:pt x="309" y="374"/>
                </a:cubicBezTo>
                <a:cubicBezTo>
                  <a:pt x="277" y="374"/>
                  <a:pt x="277" y="374"/>
                  <a:pt x="277" y="374"/>
                </a:cubicBezTo>
                <a:cubicBezTo>
                  <a:pt x="271" y="374"/>
                  <a:pt x="267" y="369"/>
                  <a:pt x="267" y="363"/>
                </a:cubicBezTo>
                <a:close/>
                <a:moveTo>
                  <a:pt x="512" y="256"/>
                </a:moveTo>
                <a:cubicBezTo>
                  <a:pt x="512" y="398"/>
                  <a:pt x="397" y="512"/>
                  <a:pt x="256" y="512"/>
                </a:cubicBezTo>
                <a:cubicBezTo>
                  <a:pt x="115" y="512"/>
                  <a:pt x="0" y="398"/>
                  <a:pt x="0" y="256"/>
                </a:cubicBezTo>
                <a:cubicBezTo>
                  <a:pt x="0" y="115"/>
                  <a:pt x="115" y="0"/>
                  <a:pt x="256" y="0"/>
                </a:cubicBezTo>
                <a:cubicBezTo>
                  <a:pt x="397" y="0"/>
                  <a:pt x="512" y="115"/>
                  <a:pt x="512" y="256"/>
                </a:cubicBezTo>
                <a:close/>
                <a:moveTo>
                  <a:pt x="213" y="139"/>
                </a:moveTo>
                <a:cubicBezTo>
                  <a:pt x="213" y="163"/>
                  <a:pt x="232" y="182"/>
                  <a:pt x="256" y="182"/>
                </a:cubicBezTo>
                <a:cubicBezTo>
                  <a:pt x="280" y="182"/>
                  <a:pt x="299" y="163"/>
                  <a:pt x="299" y="139"/>
                </a:cubicBezTo>
                <a:cubicBezTo>
                  <a:pt x="299" y="115"/>
                  <a:pt x="280" y="96"/>
                  <a:pt x="256" y="96"/>
                </a:cubicBezTo>
                <a:cubicBezTo>
                  <a:pt x="232" y="96"/>
                  <a:pt x="213" y="115"/>
                  <a:pt x="213" y="139"/>
                </a:cubicBezTo>
                <a:close/>
                <a:moveTo>
                  <a:pt x="331" y="363"/>
                </a:moveTo>
                <a:cubicBezTo>
                  <a:pt x="331" y="357"/>
                  <a:pt x="326" y="352"/>
                  <a:pt x="320" y="352"/>
                </a:cubicBezTo>
                <a:cubicBezTo>
                  <a:pt x="288" y="352"/>
                  <a:pt x="288" y="352"/>
                  <a:pt x="288" y="352"/>
                </a:cubicBezTo>
                <a:cubicBezTo>
                  <a:pt x="288" y="214"/>
                  <a:pt x="288" y="214"/>
                  <a:pt x="288" y="214"/>
                </a:cubicBezTo>
                <a:cubicBezTo>
                  <a:pt x="288" y="208"/>
                  <a:pt x="283" y="203"/>
                  <a:pt x="277" y="203"/>
                </a:cubicBezTo>
                <a:cubicBezTo>
                  <a:pt x="203" y="203"/>
                  <a:pt x="203" y="203"/>
                  <a:pt x="203" y="203"/>
                </a:cubicBezTo>
                <a:cubicBezTo>
                  <a:pt x="197" y="203"/>
                  <a:pt x="192" y="208"/>
                  <a:pt x="192" y="214"/>
                </a:cubicBezTo>
                <a:cubicBezTo>
                  <a:pt x="192" y="256"/>
                  <a:pt x="192" y="256"/>
                  <a:pt x="192" y="256"/>
                </a:cubicBezTo>
                <a:cubicBezTo>
                  <a:pt x="192" y="262"/>
                  <a:pt x="197" y="267"/>
                  <a:pt x="203" y="267"/>
                </a:cubicBezTo>
                <a:cubicBezTo>
                  <a:pt x="224" y="267"/>
                  <a:pt x="224" y="267"/>
                  <a:pt x="224" y="267"/>
                </a:cubicBezTo>
                <a:cubicBezTo>
                  <a:pt x="224" y="352"/>
                  <a:pt x="224" y="352"/>
                  <a:pt x="224" y="352"/>
                </a:cubicBezTo>
                <a:cubicBezTo>
                  <a:pt x="192" y="352"/>
                  <a:pt x="192" y="352"/>
                  <a:pt x="192" y="352"/>
                </a:cubicBezTo>
                <a:cubicBezTo>
                  <a:pt x="186" y="352"/>
                  <a:pt x="181" y="357"/>
                  <a:pt x="181" y="363"/>
                </a:cubicBezTo>
                <a:cubicBezTo>
                  <a:pt x="181" y="406"/>
                  <a:pt x="181" y="406"/>
                  <a:pt x="181" y="406"/>
                </a:cubicBezTo>
                <a:cubicBezTo>
                  <a:pt x="181" y="412"/>
                  <a:pt x="186" y="416"/>
                  <a:pt x="192" y="416"/>
                </a:cubicBezTo>
                <a:cubicBezTo>
                  <a:pt x="320" y="416"/>
                  <a:pt x="320" y="416"/>
                  <a:pt x="320" y="416"/>
                </a:cubicBezTo>
                <a:cubicBezTo>
                  <a:pt x="326" y="416"/>
                  <a:pt x="331" y="412"/>
                  <a:pt x="331" y="406"/>
                </a:cubicBezTo>
                <a:lnTo>
                  <a:pt x="331" y="363"/>
                </a:lnTo>
                <a:close/>
              </a:path>
            </a:pathLst>
          </a:custGeom>
          <a:solidFill>
            <a:schemeClr val="accent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GB">
              <a:latin typeface="Marianne" panose="02000000000000000000" pitchFamily="2" charset="0"/>
            </a:endParaRPr>
          </a:p>
        </p:txBody>
      </p:sp>
      <p:sp>
        <p:nvSpPr>
          <p:cNvPr id="32" name="ZoneTexte 112">
            <a:extLst>
              <a:ext uri="{FF2B5EF4-FFF2-40B4-BE49-F238E27FC236}">
                <a16:creationId xmlns:a16="http://schemas.microsoft.com/office/drawing/2014/main" id="{ECB831E2-CB92-AF12-4280-DD215E4328AD}"/>
              </a:ext>
            </a:extLst>
          </p:cNvPr>
          <p:cNvSpPr txBox="1"/>
          <p:nvPr/>
        </p:nvSpPr>
        <p:spPr>
          <a:xfrm>
            <a:off x="1649055" y="182886"/>
            <a:ext cx="9349145" cy="830997"/>
          </a:xfrm>
          <a:prstGeom prst="rect">
            <a:avLst/>
          </a:prstGeom>
          <a:noFill/>
        </p:spPr>
        <p:txBody>
          <a:bodyPr wrap="square" rtlCol="0">
            <a:spAutoFit/>
          </a:bodyPr>
          <a:lstStyle/>
          <a:p>
            <a:r>
              <a:rPr lang="fr-FR" sz="2400" b="1" dirty="0">
                <a:solidFill>
                  <a:schemeClr val="tx2"/>
                </a:solidFill>
                <a:latin typeface="Marianne" panose="02000000000000000000" pitchFamily="2" charset="0"/>
              </a:rPr>
              <a:t>Aperçu du processus de production des maquettes pédagogiques (2/2) </a:t>
            </a:r>
          </a:p>
        </p:txBody>
      </p:sp>
    </p:spTree>
    <p:extLst>
      <p:ext uri="{BB962C8B-B14F-4D97-AF65-F5344CB8AC3E}">
        <p14:creationId xmlns:p14="http://schemas.microsoft.com/office/powerpoint/2010/main" val="10552683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BA20841-81AF-49DC-8BFF-B973A4FAF4FE}"/>
              </a:ext>
            </a:extLst>
          </p:cNvPr>
          <p:cNvSpPr>
            <a:spLocks noGrp="1"/>
          </p:cNvSpPr>
          <p:nvPr>
            <p:ph type="sldNum" sz="quarter" idx="12"/>
          </p:nvPr>
        </p:nvSpPr>
        <p:spPr>
          <a:prstGeom prst="rect">
            <a:avLst/>
          </a:prstGeom>
        </p:spPr>
        <p:txBody>
          <a:bodyPr/>
          <a:lstStyle/>
          <a:p>
            <a:fld id="{733122C9-A0B9-462F-8757-0847AD287B63}" type="slidenum">
              <a:rPr lang="fr-FR" smtClean="0"/>
              <a:pPr/>
              <a:t>13</a:t>
            </a:fld>
            <a:endParaRPr lang="fr-FR"/>
          </a:p>
        </p:txBody>
      </p:sp>
      <p:sp>
        <p:nvSpPr>
          <p:cNvPr id="9" name="ZoneTexte 8">
            <a:extLst>
              <a:ext uri="{FF2B5EF4-FFF2-40B4-BE49-F238E27FC236}">
                <a16:creationId xmlns:a16="http://schemas.microsoft.com/office/drawing/2014/main" id="{6FA850E5-EDF6-4748-BEB6-63F176FE8712}"/>
              </a:ext>
            </a:extLst>
          </p:cNvPr>
          <p:cNvSpPr txBox="1"/>
          <p:nvPr/>
        </p:nvSpPr>
        <p:spPr>
          <a:xfrm>
            <a:off x="937587" y="1628775"/>
            <a:ext cx="10308116" cy="1077218"/>
          </a:xfrm>
          <a:prstGeom prst="rect">
            <a:avLst/>
          </a:prstGeom>
          <a:noFill/>
        </p:spPr>
        <p:txBody>
          <a:bodyPr wrap="square" rtlCol="0">
            <a:spAutoFit/>
          </a:bodyPr>
          <a:lstStyle/>
          <a:p>
            <a:r>
              <a:rPr lang="fr-FR" sz="3200" b="1" dirty="0">
                <a:solidFill>
                  <a:srgbClr val="5555C1"/>
                </a:solidFill>
                <a:latin typeface="Marianne" panose="02000000000000000000" pitchFamily="2" charset="0"/>
              </a:rPr>
              <a:t>Etape 1 : </a:t>
            </a:r>
            <a:r>
              <a:rPr lang="fr-FR" sz="3200" b="1" dirty="0">
                <a:latin typeface="Marianne" panose="02000000000000000000" pitchFamily="2" charset="0"/>
              </a:rPr>
              <a:t>Le cadrage des modifications des maquettes de formation</a:t>
            </a:r>
          </a:p>
        </p:txBody>
      </p:sp>
      <p:sp>
        <p:nvSpPr>
          <p:cNvPr id="15" name="ZoneTexte 14">
            <a:extLst>
              <a:ext uri="{FF2B5EF4-FFF2-40B4-BE49-F238E27FC236}">
                <a16:creationId xmlns:a16="http://schemas.microsoft.com/office/drawing/2014/main" id="{31D08677-C079-4F9B-BF3C-F978B9092979}"/>
              </a:ext>
            </a:extLst>
          </p:cNvPr>
          <p:cNvSpPr txBox="1"/>
          <p:nvPr/>
        </p:nvSpPr>
        <p:spPr>
          <a:xfrm>
            <a:off x="941943" y="3062874"/>
            <a:ext cx="10308115" cy="1323439"/>
          </a:xfrm>
          <a:prstGeom prst="rect">
            <a:avLst/>
          </a:prstGeom>
          <a:noFill/>
        </p:spPr>
        <p:txBody>
          <a:bodyPr wrap="square" rtlCol="0">
            <a:spAutoFit/>
          </a:bodyPr>
          <a:lstStyle/>
          <a:p>
            <a:pPr marR="0" lvl="0" algn="just" defTabSz="914400" rtl="0" eaLnBrk="1" fontAlgn="auto" latinLnBrk="0" hangingPunct="1">
              <a:lnSpc>
                <a:spcPct val="100000"/>
              </a:lnSpc>
              <a:spcBef>
                <a:spcPts val="0"/>
              </a:spcBef>
              <a:buClrTx/>
              <a:buSzTx/>
              <a:tabLst/>
              <a:defRPr/>
            </a:pPr>
            <a:r>
              <a:rPr kumimoji="0" lang="fr-FR" sz="1600" b="1" i="0" u="none" strike="noStrike" kern="1200" cap="none" spc="0" normalizeH="0" baseline="0" noProof="0">
                <a:ln>
                  <a:noFill/>
                </a:ln>
                <a:solidFill>
                  <a:schemeClr val="accent2">
                    <a:lumMod val="60000"/>
                    <a:lumOff val="40000"/>
                  </a:schemeClr>
                </a:solidFill>
                <a:effectLst/>
                <a:uLnTx/>
                <a:uFillTx/>
                <a:latin typeface="Marianne" panose="02000000000000000000" pitchFamily="2" charset="0"/>
              </a:rPr>
              <a:t>Le processus commence par un temps de discussion entre enseignants et administration</a:t>
            </a:r>
            <a:r>
              <a:rPr kumimoji="0" lang="fr-FR" sz="1600" i="0" u="none" strike="noStrike" kern="1200" cap="none" spc="0" normalizeH="0" baseline="0" noProof="0">
                <a:ln>
                  <a:noFill/>
                </a:ln>
                <a:effectLst/>
                <a:uLnTx/>
                <a:uFillTx/>
                <a:latin typeface="Marianne" panose="02000000000000000000" pitchFamily="2" charset="0"/>
              </a:rPr>
              <a:t> afin de définir les évolutions souhaitées pour l’offre de formation de l’année suivante : besoin d’ouvrir un nouveau parcours, de fermer un parcours existant, de changer la structure d’un parcours ou simplement de faire évoluer une formation. Ces échanges débouchent sur plusieurs votes en CFVU, qui actent les évolutions de l’offre de formation, et donc des maquettes de formation. </a:t>
            </a:r>
            <a:endParaRPr lang="fr-FR" sz="1600">
              <a:latin typeface="Marianne" panose="02000000000000000000" pitchFamily="2" charset="0"/>
            </a:endParaRPr>
          </a:p>
        </p:txBody>
      </p:sp>
      <p:sp>
        <p:nvSpPr>
          <p:cNvPr id="16" name="Ellipse 15">
            <a:extLst>
              <a:ext uri="{FF2B5EF4-FFF2-40B4-BE49-F238E27FC236}">
                <a16:creationId xmlns:a16="http://schemas.microsoft.com/office/drawing/2014/main" id="{48941B35-58D6-4725-AC2C-895EB64A9F69}"/>
              </a:ext>
            </a:extLst>
          </p:cNvPr>
          <p:cNvSpPr/>
          <p:nvPr/>
        </p:nvSpPr>
        <p:spPr>
          <a:xfrm>
            <a:off x="10284448" y="67860"/>
            <a:ext cx="421105" cy="402904"/>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1</a:t>
            </a:r>
          </a:p>
        </p:txBody>
      </p:sp>
      <p:sp>
        <p:nvSpPr>
          <p:cNvPr id="17" name="Ellipse 16">
            <a:extLst>
              <a:ext uri="{FF2B5EF4-FFF2-40B4-BE49-F238E27FC236}">
                <a16:creationId xmlns:a16="http://schemas.microsoft.com/office/drawing/2014/main" id="{094F3F66-B96C-4B0C-BEA0-7221C354D4BA}"/>
              </a:ext>
            </a:extLst>
          </p:cNvPr>
          <p:cNvSpPr/>
          <p:nvPr/>
        </p:nvSpPr>
        <p:spPr>
          <a:xfrm>
            <a:off x="10764951" y="67860"/>
            <a:ext cx="421105" cy="402904"/>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2</a:t>
            </a:r>
          </a:p>
        </p:txBody>
      </p:sp>
      <p:sp>
        <p:nvSpPr>
          <p:cNvPr id="18" name="Ellipse 17">
            <a:extLst>
              <a:ext uri="{FF2B5EF4-FFF2-40B4-BE49-F238E27FC236}">
                <a16:creationId xmlns:a16="http://schemas.microsoft.com/office/drawing/2014/main" id="{ACC1ADB5-7964-435B-B662-3075E68AA4AD}"/>
              </a:ext>
            </a:extLst>
          </p:cNvPr>
          <p:cNvSpPr/>
          <p:nvPr/>
        </p:nvSpPr>
        <p:spPr>
          <a:xfrm>
            <a:off x="11245454" y="67860"/>
            <a:ext cx="421105" cy="402904"/>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3</a:t>
            </a:r>
          </a:p>
        </p:txBody>
      </p:sp>
    </p:spTree>
    <p:extLst>
      <p:ext uri="{BB962C8B-B14F-4D97-AF65-F5344CB8AC3E}">
        <p14:creationId xmlns:p14="http://schemas.microsoft.com/office/powerpoint/2010/main" val="21140454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1E8C247-66A5-4452-8A86-7C52DBF85B1C}"/>
              </a:ext>
            </a:extLst>
          </p:cNvPr>
          <p:cNvSpPr/>
          <p:nvPr/>
        </p:nvSpPr>
        <p:spPr>
          <a:xfrm>
            <a:off x="267855" y="1052945"/>
            <a:ext cx="1376217" cy="8220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2" name="Espace réservé du numéro de diapositive 1">
            <a:extLst>
              <a:ext uri="{FF2B5EF4-FFF2-40B4-BE49-F238E27FC236}">
                <a16:creationId xmlns:a16="http://schemas.microsoft.com/office/drawing/2014/main" id="{0224F5FF-3FF9-4325-AC90-47384B2D193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fr-FR" sz="1000" b="1" i="0" u="none" strike="noStrike" kern="1200" cap="none" spc="0" normalizeH="0" baseline="0" noProof="0">
              <a:ln>
                <a:noFill/>
              </a:ln>
              <a:solidFill>
                <a:srgbClr val="000000"/>
              </a:solidFill>
              <a:effectLst/>
              <a:uLnTx/>
              <a:uFillTx/>
            </a:endParaRPr>
          </a:p>
        </p:txBody>
      </p:sp>
      <p:sp>
        <p:nvSpPr>
          <p:cNvPr id="4" name="Title 3">
            <a:extLst>
              <a:ext uri="{FF2B5EF4-FFF2-40B4-BE49-F238E27FC236}">
                <a16:creationId xmlns:a16="http://schemas.microsoft.com/office/drawing/2014/main" id="{10DCC817-4073-70FB-659F-68C447DFF8F7}"/>
              </a:ext>
            </a:extLst>
          </p:cNvPr>
          <p:cNvSpPr>
            <a:spLocks noGrp="1"/>
          </p:cNvSpPr>
          <p:nvPr>
            <p:ph type="title"/>
          </p:nvPr>
        </p:nvSpPr>
        <p:spPr>
          <a:xfrm>
            <a:off x="1765301" y="165134"/>
            <a:ext cx="8459749" cy="719988"/>
          </a:xfrm>
        </p:spPr>
        <p:txBody>
          <a:bodyPr>
            <a:noAutofit/>
          </a:bodyPr>
          <a:lstStyle/>
          <a:p>
            <a:r>
              <a:rPr lang="fr-FR" sz="2000" b="1" dirty="0">
                <a:solidFill>
                  <a:schemeClr val="tx2"/>
                </a:solidFill>
              </a:rPr>
              <a:t>Les équipes pédagogiques et administratives échangent afin de définir les évolutions à prévoir (1/10)</a:t>
            </a:r>
            <a:endParaRPr lang="fr-FR" sz="1800" dirty="0"/>
          </a:p>
        </p:txBody>
      </p:sp>
      <p:graphicFrame>
        <p:nvGraphicFramePr>
          <p:cNvPr id="7" name="Tableau 3">
            <a:extLst>
              <a:ext uri="{FF2B5EF4-FFF2-40B4-BE49-F238E27FC236}">
                <a16:creationId xmlns:a16="http://schemas.microsoft.com/office/drawing/2014/main" id="{303C3CEA-986D-4E65-8C13-27FB2BC1C212}"/>
              </a:ext>
            </a:extLst>
          </p:cNvPr>
          <p:cNvGraphicFramePr>
            <a:graphicFrameLocks noGrp="1"/>
          </p:cNvGraphicFramePr>
          <p:nvPr>
            <p:extLst>
              <p:ext uri="{D42A27DB-BD31-4B8C-83A1-F6EECF244321}">
                <p14:modId xmlns:p14="http://schemas.microsoft.com/office/powerpoint/2010/main" val="68511053"/>
              </p:ext>
            </p:extLst>
          </p:nvPr>
        </p:nvGraphicFramePr>
        <p:xfrm>
          <a:off x="450303" y="1670136"/>
          <a:ext cx="10732048" cy="741680"/>
        </p:xfrm>
        <a:graphic>
          <a:graphicData uri="http://schemas.openxmlformats.org/drawingml/2006/table">
            <a:tbl>
              <a:tblPr firstRow="1" bandRow="1">
                <a:tableStyleId>{5C22544A-7EE6-4342-B048-85BDC9FD1C3A}</a:tableStyleId>
              </a:tblPr>
              <a:tblGrid>
                <a:gridCol w="670753">
                  <a:extLst>
                    <a:ext uri="{9D8B030D-6E8A-4147-A177-3AD203B41FA5}">
                      <a16:colId xmlns:a16="http://schemas.microsoft.com/office/drawing/2014/main" val="1687428464"/>
                    </a:ext>
                  </a:extLst>
                </a:gridCol>
                <a:gridCol w="670753">
                  <a:extLst>
                    <a:ext uri="{9D8B030D-6E8A-4147-A177-3AD203B41FA5}">
                      <a16:colId xmlns:a16="http://schemas.microsoft.com/office/drawing/2014/main" val="1337206583"/>
                    </a:ext>
                  </a:extLst>
                </a:gridCol>
                <a:gridCol w="670753">
                  <a:extLst>
                    <a:ext uri="{9D8B030D-6E8A-4147-A177-3AD203B41FA5}">
                      <a16:colId xmlns:a16="http://schemas.microsoft.com/office/drawing/2014/main" val="3278078777"/>
                    </a:ext>
                  </a:extLst>
                </a:gridCol>
                <a:gridCol w="670753">
                  <a:extLst>
                    <a:ext uri="{9D8B030D-6E8A-4147-A177-3AD203B41FA5}">
                      <a16:colId xmlns:a16="http://schemas.microsoft.com/office/drawing/2014/main" val="3946190722"/>
                    </a:ext>
                  </a:extLst>
                </a:gridCol>
                <a:gridCol w="670753">
                  <a:extLst>
                    <a:ext uri="{9D8B030D-6E8A-4147-A177-3AD203B41FA5}">
                      <a16:colId xmlns:a16="http://schemas.microsoft.com/office/drawing/2014/main" val="143988231"/>
                    </a:ext>
                  </a:extLst>
                </a:gridCol>
                <a:gridCol w="670753">
                  <a:extLst>
                    <a:ext uri="{9D8B030D-6E8A-4147-A177-3AD203B41FA5}">
                      <a16:colId xmlns:a16="http://schemas.microsoft.com/office/drawing/2014/main" val="715955605"/>
                    </a:ext>
                  </a:extLst>
                </a:gridCol>
                <a:gridCol w="670753">
                  <a:extLst>
                    <a:ext uri="{9D8B030D-6E8A-4147-A177-3AD203B41FA5}">
                      <a16:colId xmlns:a16="http://schemas.microsoft.com/office/drawing/2014/main" val="3013933904"/>
                    </a:ext>
                  </a:extLst>
                </a:gridCol>
                <a:gridCol w="670753">
                  <a:extLst>
                    <a:ext uri="{9D8B030D-6E8A-4147-A177-3AD203B41FA5}">
                      <a16:colId xmlns:a16="http://schemas.microsoft.com/office/drawing/2014/main" val="3422589057"/>
                    </a:ext>
                  </a:extLst>
                </a:gridCol>
                <a:gridCol w="670753">
                  <a:extLst>
                    <a:ext uri="{9D8B030D-6E8A-4147-A177-3AD203B41FA5}">
                      <a16:colId xmlns:a16="http://schemas.microsoft.com/office/drawing/2014/main" val="4228867993"/>
                    </a:ext>
                  </a:extLst>
                </a:gridCol>
                <a:gridCol w="670753">
                  <a:extLst>
                    <a:ext uri="{9D8B030D-6E8A-4147-A177-3AD203B41FA5}">
                      <a16:colId xmlns:a16="http://schemas.microsoft.com/office/drawing/2014/main" val="170285951"/>
                    </a:ext>
                  </a:extLst>
                </a:gridCol>
                <a:gridCol w="670753">
                  <a:extLst>
                    <a:ext uri="{9D8B030D-6E8A-4147-A177-3AD203B41FA5}">
                      <a16:colId xmlns:a16="http://schemas.microsoft.com/office/drawing/2014/main" val="382199246"/>
                    </a:ext>
                  </a:extLst>
                </a:gridCol>
                <a:gridCol w="670753">
                  <a:extLst>
                    <a:ext uri="{9D8B030D-6E8A-4147-A177-3AD203B41FA5}">
                      <a16:colId xmlns:a16="http://schemas.microsoft.com/office/drawing/2014/main" val="239739617"/>
                    </a:ext>
                  </a:extLst>
                </a:gridCol>
                <a:gridCol w="670753">
                  <a:extLst>
                    <a:ext uri="{9D8B030D-6E8A-4147-A177-3AD203B41FA5}">
                      <a16:colId xmlns:a16="http://schemas.microsoft.com/office/drawing/2014/main" val="2890159790"/>
                    </a:ext>
                  </a:extLst>
                </a:gridCol>
                <a:gridCol w="670753">
                  <a:extLst>
                    <a:ext uri="{9D8B030D-6E8A-4147-A177-3AD203B41FA5}">
                      <a16:colId xmlns:a16="http://schemas.microsoft.com/office/drawing/2014/main" val="1589745908"/>
                    </a:ext>
                  </a:extLst>
                </a:gridCol>
                <a:gridCol w="670753">
                  <a:extLst>
                    <a:ext uri="{9D8B030D-6E8A-4147-A177-3AD203B41FA5}">
                      <a16:colId xmlns:a16="http://schemas.microsoft.com/office/drawing/2014/main" val="1847790286"/>
                    </a:ext>
                  </a:extLst>
                </a:gridCol>
                <a:gridCol w="670753">
                  <a:extLst>
                    <a:ext uri="{9D8B030D-6E8A-4147-A177-3AD203B41FA5}">
                      <a16:colId xmlns:a16="http://schemas.microsoft.com/office/drawing/2014/main" val="553708829"/>
                    </a:ext>
                  </a:extLst>
                </a:gridCol>
              </a:tblGrid>
              <a:tr h="370840">
                <a:tc gridSpan="1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400" dirty="0">
                          <a:latin typeface="Marianne" panose="02000000000000000000" pitchFamily="2" charset="0"/>
                        </a:rPr>
                        <a:t>Année N</a:t>
                      </a:r>
                    </a:p>
                  </a:txBody>
                  <a:tcPr>
                    <a:solidFill>
                      <a:schemeClr val="tx1">
                        <a:lumMod val="75000"/>
                        <a:lumOff val="25000"/>
                      </a:schemeClr>
                    </a:solidFill>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gridSpan="4">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400">
                          <a:latin typeface="Marianne" panose="02000000000000000000" pitchFamily="2" charset="0"/>
                        </a:rPr>
                        <a:t>Année N+1</a:t>
                      </a:r>
                    </a:p>
                  </a:txBody>
                  <a:tcPr>
                    <a:solidFill>
                      <a:schemeClr val="tx1">
                        <a:lumMod val="75000"/>
                        <a:lumOff val="25000"/>
                      </a:schemeClr>
                    </a:solidFill>
                  </a:tcPr>
                </a:tc>
                <a:tc hMerge="1">
                  <a:txBody>
                    <a:bodyPr/>
                    <a:lstStyle/>
                    <a:p>
                      <a:pPr algn="ctr"/>
                      <a:endParaRPr lang="fr-FR" sz="1400"/>
                    </a:p>
                  </a:txBody>
                  <a:tcPr/>
                </a:tc>
                <a:tc hMerge="1">
                  <a:txBody>
                    <a:bodyPr/>
                    <a:lstStyle/>
                    <a:p>
                      <a:pPr algn="ctr"/>
                      <a:endParaRPr lang="fr-FR" sz="1400"/>
                    </a:p>
                  </a:txBody>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fr-FR" sz="1400"/>
                    </a:p>
                  </a:txBody>
                  <a:tcPr>
                    <a:solidFill>
                      <a:schemeClr val="tx1">
                        <a:lumMod val="75000"/>
                        <a:lumOff val="25000"/>
                      </a:schemeClr>
                    </a:solidFill>
                  </a:tcPr>
                </a:tc>
                <a:extLst>
                  <a:ext uri="{0D108BD9-81ED-4DB2-BD59-A6C34878D82A}">
                    <a16:rowId xmlns:a16="http://schemas.microsoft.com/office/drawing/2014/main" val="1348681"/>
                  </a:ext>
                </a:extLst>
              </a:tr>
              <a:tr h="370840">
                <a:tc>
                  <a:txBody>
                    <a:bodyPr/>
                    <a:lstStyle/>
                    <a:p>
                      <a:pPr algn="ctr"/>
                      <a:r>
                        <a:rPr lang="fr-FR" sz="1100" dirty="0">
                          <a:latin typeface="Marianne" panose="02000000000000000000" pitchFamily="2" charset="0"/>
                        </a:rPr>
                        <a:t>Août</a:t>
                      </a:r>
                    </a:p>
                  </a:txBody>
                  <a:tcPr anchor="ctr"/>
                </a:tc>
                <a:tc>
                  <a:txBody>
                    <a:bodyPr/>
                    <a:lstStyle/>
                    <a:p>
                      <a:pPr algn="ctr"/>
                      <a:r>
                        <a:rPr lang="fr-FR" sz="1100">
                          <a:latin typeface="Marianne" panose="02000000000000000000" pitchFamily="2" charset="0"/>
                        </a:rPr>
                        <a:t>Sept.</a:t>
                      </a:r>
                    </a:p>
                  </a:txBody>
                  <a:tcPr anchor="ctr"/>
                </a:tc>
                <a:tc>
                  <a:txBody>
                    <a:bodyPr/>
                    <a:lstStyle/>
                    <a:p>
                      <a:pPr algn="ctr"/>
                      <a:r>
                        <a:rPr lang="fr-FR" sz="1100">
                          <a:latin typeface="Marianne" panose="02000000000000000000" pitchFamily="2" charset="0"/>
                        </a:rPr>
                        <a:t>Oct.</a:t>
                      </a:r>
                    </a:p>
                  </a:txBody>
                  <a:tcPr anchor="ctr"/>
                </a:tc>
                <a:tc>
                  <a:txBody>
                    <a:bodyPr/>
                    <a:lstStyle/>
                    <a:p>
                      <a:pPr algn="ctr"/>
                      <a:r>
                        <a:rPr lang="fr-FR" sz="1100">
                          <a:latin typeface="Marianne" panose="02000000000000000000" pitchFamily="2" charset="0"/>
                        </a:rPr>
                        <a:t>Nov.</a:t>
                      </a:r>
                    </a:p>
                  </a:txBody>
                  <a:tcPr anchor="ctr"/>
                </a:tc>
                <a:tc>
                  <a:txBody>
                    <a:bodyPr/>
                    <a:lstStyle/>
                    <a:p>
                      <a:pPr algn="ctr"/>
                      <a:r>
                        <a:rPr lang="fr-FR" sz="1100">
                          <a:latin typeface="Marianne" panose="02000000000000000000" pitchFamily="2" charset="0"/>
                        </a:rPr>
                        <a:t>Déc.</a:t>
                      </a:r>
                    </a:p>
                  </a:txBody>
                  <a:tcPr anchor="ctr"/>
                </a:tc>
                <a:tc>
                  <a:txBody>
                    <a:bodyPr/>
                    <a:lstStyle/>
                    <a:p>
                      <a:pPr algn="ctr"/>
                      <a:r>
                        <a:rPr lang="fr-FR" sz="1100">
                          <a:latin typeface="Marianne" panose="02000000000000000000" pitchFamily="2" charset="0"/>
                        </a:rPr>
                        <a:t>Janv.</a:t>
                      </a:r>
                    </a:p>
                  </a:txBody>
                  <a:tcPr anchor="ctr"/>
                </a:tc>
                <a:tc>
                  <a:txBody>
                    <a:bodyPr/>
                    <a:lstStyle/>
                    <a:p>
                      <a:pPr algn="ctr"/>
                      <a:r>
                        <a:rPr lang="fr-FR" sz="1100">
                          <a:latin typeface="Marianne" panose="02000000000000000000" pitchFamily="2" charset="0"/>
                        </a:rPr>
                        <a:t>Fév.</a:t>
                      </a:r>
                    </a:p>
                  </a:txBody>
                  <a:tcPr anchor="ctr"/>
                </a:tc>
                <a:tc>
                  <a:txBody>
                    <a:bodyPr/>
                    <a:lstStyle/>
                    <a:p>
                      <a:pPr algn="ctr"/>
                      <a:r>
                        <a:rPr lang="fr-FR" sz="1100">
                          <a:latin typeface="Marianne" panose="02000000000000000000" pitchFamily="2" charset="0"/>
                        </a:rPr>
                        <a:t>Mars</a:t>
                      </a:r>
                    </a:p>
                  </a:txBody>
                  <a:tcPr anchor="ctr"/>
                </a:tc>
                <a:tc>
                  <a:txBody>
                    <a:bodyPr/>
                    <a:lstStyle/>
                    <a:p>
                      <a:pPr algn="ctr"/>
                      <a:r>
                        <a:rPr lang="fr-FR" sz="1100">
                          <a:latin typeface="Marianne" panose="02000000000000000000" pitchFamily="2" charset="0"/>
                        </a:rPr>
                        <a:t>Avr.</a:t>
                      </a:r>
                    </a:p>
                  </a:txBody>
                  <a:tcPr anchor="ctr"/>
                </a:tc>
                <a:tc>
                  <a:txBody>
                    <a:bodyPr/>
                    <a:lstStyle/>
                    <a:p>
                      <a:pPr algn="ctr"/>
                      <a:r>
                        <a:rPr lang="fr-FR" sz="1100">
                          <a:latin typeface="Marianne" panose="02000000000000000000" pitchFamily="2" charset="0"/>
                        </a:rPr>
                        <a:t>Mai</a:t>
                      </a:r>
                    </a:p>
                  </a:txBody>
                  <a:tcPr anchor="ctr"/>
                </a:tc>
                <a:tc>
                  <a:txBody>
                    <a:bodyPr/>
                    <a:lstStyle/>
                    <a:p>
                      <a:pPr algn="ctr"/>
                      <a:r>
                        <a:rPr lang="fr-FR" sz="1100">
                          <a:latin typeface="Marianne" panose="02000000000000000000" pitchFamily="2" charset="0"/>
                        </a:rPr>
                        <a:t>Juin</a:t>
                      </a:r>
                    </a:p>
                  </a:txBody>
                  <a:tcPr anchor="ctr"/>
                </a:tc>
                <a:tc>
                  <a:txBody>
                    <a:bodyPr/>
                    <a:lstStyle/>
                    <a:p>
                      <a:pPr algn="ctr"/>
                      <a:r>
                        <a:rPr lang="fr-FR" sz="1100">
                          <a:latin typeface="Marianne" panose="02000000000000000000" pitchFamily="2" charset="0"/>
                        </a:rPr>
                        <a:t>Juil.</a:t>
                      </a:r>
                    </a:p>
                  </a:txBody>
                  <a:tcPr anchor="ctr"/>
                </a:tc>
                <a:tc>
                  <a:txBody>
                    <a:bodyPr/>
                    <a:lstStyle/>
                    <a:p>
                      <a:pPr algn="ctr"/>
                      <a:r>
                        <a:rPr lang="fr-FR" sz="1100">
                          <a:latin typeface="Marianne" panose="02000000000000000000" pitchFamily="2" charset="0"/>
                        </a:rPr>
                        <a:t>Août</a:t>
                      </a:r>
                    </a:p>
                  </a:txBody>
                  <a:tcPr anchor="ctr"/>
                </a:tc>
                <a:tc>
                  <a:txBody>
                    <a:bodyPr/>
                    <a:lstStyle/>
                    <a:p>
                      <a:pPr algn="ctr"/>
                      <a:r>
                        <a:rPr lang="fr-FR" sz="1100">
                          <a:latin typeface="Marianne" panose="02000000000000000000" pitchFamily="2" charset="0"/>
                        </a:rPr>
                        <a:t>Sept.</a:t>
                      </a:r>
                    </a:p>
                  </a:txBody>
                  <a:tcPr anchor="ctr"/>
                </a:tc>
                <a:tc>
                  <a:txBody>
                    <a:bodyPr/>
                    <a:lstStyle/>
                    <a:p>
                      <a:pPr algn="ctr"/>
                      <a:r>
                        <a:rPr lang="fr-FR" sz="1100">
                          <a:latin typeface="Marianne" panose="02000000000000000000" pitchFamily="2" charset="0"/>
                        </a:rPr>
                        <a:t>Oct.</a:t>
                      </a:r>
                    </a:p>
                  </a:txBody>
                  <a:tcPr anchor="ctr"/>
                </a:tc>
                <a:tc>
                  <a:txBody>
                    <a:bodyPr/>
                    <a:lstStyle/>
                    <a:p>
                      <a:pPr algn="ctr"/>
                      <a:r>
                        <a:rPr lang="fr-FR" sz="1100" dirty="0">
                          <a:latin typeface="Marianne" panose="02000000000000000000" pitchFamily="2" charset="0"/>
                        </a:rPr>
                        <a:t>Nov.</a:t>
                      </a:r>
                    </a:p>
                  </a:txBody>
                  <a:tcPr anchor="ctr"/>
                </a:tc>
                <a:extLst>
                  <a:ext uri="{0D108BD9-81ED-4DB2-BD59-A6C34878D82A}">
                    <a16:rowId xmlns:a16="http://schemas.microsoft.com/office/drawing/2014/main" val="1322451487"/>
                  </a:ext>
                </a:extLst>
              </a:tr>
            </a:tbl>
          </a:graphicData>
        </a:graphic>
      </p:graphicFrame>
      <p:sp>
        <p:nvSpPr>
          <p:cNvPr id="8" name="Flèche : chevron 7">
            <a:extLst>
              <a:ext uri="{FF2B5EF4-FFF2-40B4-BE49-F238E27FC236}">
                <a16:creationId xmlns:a16="http://schemas.microsoft.com/office/drawing/2014/main" id="{C8B29079-2889-4045-B6D1-A8F962B38F6C}"/>
              </a:ext>
            </a:extLst>
          </p:cNvPr>
          <p:cNvSpPr/>
          <p:nvPr/>
        </p:nvSpPr>
        <p:spPr>
          <a:xfrm>
            <a:off x="9296401" y="2441447"/>
            <a:ext cx="1154034" cy="294636"/>
          </a:xfrm>
          <a:prstGeom prst="chevron">
            <a:avLst>
              <a:gd name="adj" fmla="val 1831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Inscriptions pédagogiques</a:t>
            </a:r>
          </a:p>
        </p:txBody>
      </p:sp>
      <p:sp>
        <p:nvSpPr>
          <p:cNvPr id="9" name="Flèche : chevron 8">
            <a:extLst>
              <a:ext uri="{FF2B5EF4-FFF2-40B4-BE49-F238E27FC236}">
                <a16:creationId xmlns:a16="http://schemas.microsoft.com/office/drawing/2014/main" id="{84F756EA-1A7D-4AF9-9EB7-E6D9D1D4B17C}"/>
              </a:ext>
            </a:extLst>
          </p:cNvPr>
          <p:cNvSpPr/>
          <p:nvPr/>
        </p:nvSpPr>
        <p:spPr>
          <a:xfrm>
            <a:off x="7122557" y="2441447"/>
            <a:ext cx="2192893" cy="294636"/>
          </a:xfrm>
          <a:prstGeom prst="chevron">
            <a:avLst>
              <a:gd name="adj" fmla="val 1831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Inscriptions administratives</a:t>
            </a:r>
          </a:p>
        </p:txBody>
      </p:sp>
      <p:sp>
        <p:nvSpPr>
          <p:cNvPr id="11" name="Flèche : pentagone 10">
            <a:extLst>
              <a:ext uri="{FF2B5EF4-FFF2-40B4-BE49-F238E27FC236}">
                <a16:creationId xmlns:a16="http://schemas.microsoft.com/office/drawing/2014/main" id="{9C0D0A9D-A0FD-42FD-9F64-A9DC70B04122}"/>
              </a:ext>
            </a:extLst>
          </p:cNvPr>
          <p:cNvSpPr/>
          <p:nvPr/>
        </p:nvSpPr>
        <p:spPr>
          <a:xfrm>
            <a:off x="3817915" y="2440684"/>
            <a:ext cx="3327877" cy="296539"/>
          </a:xfrm>
          <a:prstGeom prst="homePlate">
            <a:avLst>
              <a:gd name="adj" fmla="val 20433"/>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Processus de </a:t>
            </a:r>
            <a:r>
              <a:rPr lang="fr-FR" sz="900" err="1">
                <a:latin typeface="Marianne" panose="02000000000000000000" pitchFamily="2" charset="0"/>
              </a:rPr>
              <a:t>Parcoursup</a:t>
            </a:r>
            <a:r>
              <a:rPr lang="fr-FR" sz="900">
                <a:latin typeface="Marianne" panose="02000000000000000000" pitchFamily="2" charset="0"/>
              </a:rPr>
              <a:t> / </a:t>
            </a:r>
            <a:r>
              <a:rPr lang="fr-FR" sz="900" err="1">
                <a:latin typeface="Marianne" panose="02000000000000000000" pitchFamily="2" charset="0"/>
              </a:rPr>
              <a:t>MonMaster</a:t>
            </a:r>
            <a:r>
              <a:rPr lang="fr-FR" sz="900">
                <a:latin typeface="Marianne" panose="02000000000000000000" pitchFamily="2" charset="0"/>
              </a:rPr>
              <a:t> / </a:t>
            </a:r>
            <a:r>
              <a:rPr lang="fr-FR" sz="900" err="1">
                <a:latin typeface="Marianne" panose="02000000000000000000" pitchFamily="2" charset="0"/>
              </a:rPr>
              <a:t>Ecandidat</a:t>
            </a:r>
            <a:endParaRPr lang="fr-FR" sz="900">
              <a:latin typeface="Marianne" panose="02000000000000000000" pitchFamily="2" charset="0"/>
            </a:endParaRPr>
          </a:p>
        </p:txBody>
      </p:sp>
      <p:sp>
        <p:nvSpPr>
          <p:cNvPr id="3" name="Flèche : pentagone 2">
            <a:extLst>
              <a:ext uri="{FF2B5EF4-FFF2-40B4-BE49-F238E27FC236}">
                <a16:creationId xmlns:a16="http://schemas.microsoft.com/office/drawing/2014/main" id="{24B78905-4469-4927-81AF-90C9C30253A3}"/>
              </a:ext>
            </a:extLst>
          </p:cNvPr>
          <p:cNvSpPr/>
          <p:nvPr/>
        </p:nvSpPr>
        <p:spPr>
          <a:xfrm>
            <a:off x="1180672" y="2826314"/>
            <a:ext cx="2528119" cy="905163"/>
          </a:xfrm>
          <a:prstGeom prst="homePlate">
            <a:avLst/>
          </a:prstGeom>
          <a:noFill/>
          <a:ln>
            <a:solidFill>
              <a:srgbClr val="2424FF"/>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a:solidFill>
                  <a:srgbClr val="2424FF"/>
                </a:solidFill>
                <a:latin typeface="Marianne" panose="02000000000000000000" pitchFamily="2" charset="0"/>
              </a:rPr>
              <a:t>Echanges sur les évolutions de la maquette à prévoir</a:t>
            </a:r>
          </a:p>
        </p:txBody>
      </p:sp>
      <p:sp>
        <p:nvSpPr>
          <p:cNvPr id="33" name="Rectangle 32">
            <a:extLst>
              <a:ext uri="{FF2B5EF4-FFF2-40B4-BE49-F238E27FC236}">
                <a16:creationId xmlns:a16="http://schemas.microsoft.com/office/drawing/2014/main" id="{39306D5D-387A-4E66-9D93-785EBBB28368}"/>
              </a:ext>
            </a:extLst>
          </p:cNvPr>
          <p:cNvSpPr/>
          <p:nvPr/>
        </p:nvSpPr>
        <p:spPr>
          <a:xfrm>
            <a:off x="441880" y="6468800"/>
            <a:ext cx="708919" cy="288650"/>
          </a:xfrm>
          <a:prstGeom prst="rect">
            <a:avLst/>
          </a:prstGeom>
          <a:noFill/>
          <a:ln>
            <a:solidFill>
              <a:srgbClr val="191943"/>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dirty="0">
                <a:solidFill>
                  <a:srgbClr val="191943"/>
                </a:solidFill>
                <a:latin typeface="Marianne" panose="02000000000000000000" pitchFamily="2" charset="0"/>
              </a:rPr>
              <a:t>Apogée</a:t>
            </a:r>
          </a:p>
        </p:txBody>
      </p:sp>
      <p:sp>
        <p:nvSpPr>
          <p:cNvPr id="34" name="Rectangle 33">
            <a:extLst>
              <a:ext uri="{FF2B5EF4-FFF2-40B4-BE49-F238E27FC236}">
                <a16:creationId xmlns:a16="http://schemas.microsoft.com/office/drawing/2014/main" id="{FE56C448-0DE5-4067-9FB0-E4F3CF0D6D9B}"/>
              </a:ext>
            </a:extLst>
          </p:cNvPr>
          <p:cNvSpPr/>
          <p:nvPr/>
        </p:nvSpPr>
        <p:spPr>
          <a:xfrm>
            <a:off x="1261864" y="6468800"/>
            <a:ext cx="708919" cy="288651"/>
          </a:xfrm>
          <a:prstGeom prst="rect">
            <a:avLst/>
          </a:prstGeom>
          <a:noFill/>
          <a:ln>
            <a:solidFill>
              <a:srgbClr val="00006D"/>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dirty="0" err="1">
                <a:solidFill>
                  <a:srgbClr val="00006D"/>
                </a:solidFill>
                <a:latin typeface="Marianne" panose="02000000000000000000" pitchFamily="2" charset="0"/>
              </a:rPr>
              <a:t>Ref</a:t>
            </a:r>
            <a:r>
              <a:rPr lang="fr-FR" sz="800" b="1" dirty="0">
                <a:solidFill>
                  <a:srgbClr val="00006D"/>
                </a:solidFill>
                <a:latin typeface="Marianne" panose="02000000000000000000" pitchFamily="2" charset="0"/>
              </a:rPr>
              <a:t>-Formations</a:t>
            </a:r>
          </a:p>
        </p:txBody>
      </p:sp>
      <p:sp>
        <p:nvSpPr>
          <p:cNvPr id="35" name="Rectangle 34">
            <a:extLst>
              <a:ext uri="{FF2B5EF4-FFF2-40B4-BE49-F238E27FC236}">
                <a16:creationId xmlns:a16="http://schemas.microsoft.com/office/drawing/2014/main" id="{B3353294-4513-433A-8A83-E1FB5C38302D}"/>
              </a:ext>
            </a:extLst>
          </p:cNvPr>
          <p:cNvSpPr/>
          <p:nvPr/>
        </p:nvSpPr>
        <p:spPr>
          <a:xfrm>
            <a:off x="2081849" y="6468800"/>
            <a:ext cx="708919" cy="288651"/>
          </a:xfrm>
          <a:prstGeom prst="rect">
            <a:avLst/>
          </a:prstGeom>
          <a:noFill/>
          <a:ln>
            <a:solidFill>
              <a:srgbClr val="2424FF"/>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a:solidFill>
                  <a:srgbClr val="2424FF"/>
                </a:solidFill>
                <a:latin typeface="Marianne" panose="02000000000000000000" pitchFamily="2" charset="0"/>
              </a:rPr>
              <a:t>Hors Outil</a:t>
            </a:r>
          </a:p>
        </p:txBody>
      </p:sp>
      <p:sp>
        <p:nvSpPr>
          <p:cNvPr id="48" name="Ellipse 47">
            <a:extLst>
              <a:ext uri="{FF2B5EF4-FFF2-40B4-BE49-F238E27FC236}">
                <a16:creationId xmlns:a16="http://schemas.microsoft.com/office/drawing/2014/main" id="{E672C4D2-5D77-47BA-A878-42BEC9A0F915}"/>
              </a:ext>
            </a:extLst>
          </p:cNvPr>
          <p:cNvSpPr/>
          <p:nvPr/>
        </p:nvSpPr>
        <p:spPr>
          <a:xfrm>
            <a:off x="10764951" y="67860"/>
            <a:ext cx="421105" cy="402904"/>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2</a:t>
            </a:r>
          </a:p>
        </p:txBody>
      </p:sp>
      <p:sp>
        <p:nvSpPr>
          <p:cNvPr id="52" name="Ellipse 51">
            <a:extLst>
              <a:ext uri="{FF2B5EF4-FFF2-40B4-BE49-F238E27FC236}">
                <a16:creationId xmlns:a16="http://schemas.microsoft.com/office/drawing/2014/main" id="{0321311E-F46C-48B2-A754-EC644B4448BB}"/>
              </a:ext>
            </a:extLst>
          </p:cNvPr>
          <p:cNvSpPr/>
          <p:nvPr/>
        </p:nvSpPr>
        <p:spPr>
          <a:xfrm>
            <a:off x="11245454" y="67860"/>
            <a:ext cx="421105" cy="402904"/>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3</a:t>
            </a:r>
          </a:p>
        </p:txBody>
      </p:sp>
      <p:sp>
        <p:nvSpPr>
          <p:cNvPr id="53" name="Ellipse 52">
            <a:extLst>
              <a:ext uri="{FF2B5EF4-FFF2-40B4-BE49-F238E27FC236}">
                <a16:creationId xmlns:a16="http://schemas.microsoft.com/office/drawing/2014/main" id="{836AF09A-9488-47AA-9E83-8C72ADF759A3}"/>
              </a:ext>
            </a:extLst>
          </p:cNvPr>
          <p:cNvSpPr/>
          <p:nvPr/>
        </p:nvSpPr>
        <p:spPr>
          <a:xfrm>
            <a:off x="10284448" y="67860"/>
            <a:ext cx="421105" cy="402904"/>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1</a:t>
            </a:r>
          </a:p>
        </p:txBody>
      </p:sp>
      <p:sp>
        <p:nvSpPr>
          <p:cNvPr id="54" name="Rectangle 53">
            <a:extLst>
              <a:ext uri="{FF2B5EF4-FFF2-40B4-BE49-F238E27FC236}">
                <a16:creationId xmlns:a16="http://schemas.microsoft.com/office/drawing/2014/main" id="{E702CF38-3F76-4A05-B857-C98CE3F09983}"/>
              </a:ext>
            </a:extLst>
          </p:cNvPr>
          <p:cNvSpPr/>
          <p:nvPr/>
        </p:nvSpPr>
        <p:spPr>
          <a:xfrm>
            <a:off x="5624945" y="2911258"/>
            <a:ext cx="5557405" cy="3057445"/>
          </a:xfrm>
          <a:prstGeom prst="rect">
            <a:avLst/>
          </a:prstGeom>
          <a:solidFill>
            <a:schemeClr val="bg1"/>
          </a:solidFill>
          <a:ln w="44450" cap="rnd">
            <a:solidFill>
              <a:schemeClr val="accent1">
                <a:lumMod val="75000"/>
                <a:lumOff val="25000"/>
              </a:schemeClr>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00" tIns="36000" rIns="108000" bIns="36000" rtlCol="0" anchor="ctr"/>
          <a:lstStyle/>
          <a:p>
            <a:pPr marL="122764">
              <a:spcAft>
                <a:spcPts val="1200"/>
              </a:spcAft>
              <a:buClr>
                <a:schemeClr val="accent4"/>
              </a:buClr>
            </a:pPr>
            <a:r>
              <a:rPr lang="fr-FR" sz="1400" dirty="0">
                <a:solidFill>
                  <a:schemeClr val="tx1"/>
                </a:solidFill>
                <a:latin typeface="Marianne" panose="02000000000000000000" pitchFamily="2" charset="0"/>
              </a:rPr>
              <a:t>L’offre de formation doit être pensée </a:t>
            </a:r>
            <a:r>
              <a:rPr lang="fr-FR" sz="1400" b="1" dirty="0">
                <a:solidFill>
                  <a:schemeClr val="accent1">
                    <a:lumMod val="75000"/>
                    <a:lumOff val="25000"/>
                  </a:schemeClr>
                </a:solidFill>
                <a:latin typeface="Marianne" panose="02000000000000000000" pitchFamily="2" charset="0"/>
              </a:rPr>
              <a:t>dès le début de l’année universitaire précédente</a:t>
            </a:r>
            <a:r>
              <a:rPr lang="fr-FR" sz="1400" dirty="0">
                <a:solidFill>
                  <a:schemeClr val="tx1"/>
                </a:solidFill>
                <a:latin typeface="Marianne" panose="02000000000000000000" pitchFamily="2" charset="0"/>
              </a:rPr>
              <a:t> pour que les maquettes soient prêtes à temps pour la rentrée suivante. </a:t>
            </a:r>
          </a:p>
          <a:p>
            <a:pPr marL="122764">
              <a:spcAft>
                <a:spcPts val="1200"/>
              </a:spcAft>
              <a:buClr>
                <a:schemeClr val="accent4"/>
              </a:buClr>
            </a:pPr>
            <a:r>
              <a:rPr lang="fr-FR" sz="1400" dirty="0">
                <a:solidFill>
                  <a:schemeClr val="tx1"/>
                </a:solidFill>
                <a:latin typeface="Marianne" panose="02000000000000000000" pitchFamily="2" charset="0"/>
              </a:rPr>
              <a:t>Les évolutions de maquettes se font principalement pour </a:t>
            </a:r>
            <a:r>
              <a:rPr lang="fr-FR" sz="1400" b="1" dirty="0">
                <a:solidFill>
                  <a:schemeClr val="accent1">
                    <a:lumMod val="75000"/>
                    <a:lumOff val="25000"/>
                  </a:schemeClr>
                </a:solidFill>
                <a:latin typeface="Marianne" panose="02000000000000000000" pitchFamily="2" charset="0"/>
              </a:rPr>
              <a:t>refléter des besoins d’évolution de la formation</a:t>
            </a:r>
            <a:r>
              <a:rPr lang="fr-FR" sz="1400" dirty="0">
                <a:solidFill>
                  <a:schemeClr val="tx1"/>
                </a:solidFill>
                <a:latin typeface="Marianne" panose="02000000000000000000" pitchFamily="2" charset="0"/>
              </a:rPr>
              <a:t>, ou pour compenser des départs d’enseignants. </a:t>
            </a:r>
          </a:p>
          <a:p>
            <a:pPr marL="122764">
              <a:spcAft>
                <a:spcPts val="1200"/>
              </a:spcAft>
              <a:buClr>
                <a:schemeClr val="accent4"/>
              </a:buClr>
            </a:pPr>
            <a:r>
              <a:rPr lang="fr-FR" sz="1400" dirty="0">
                <a:solidFill>
                  <a:schemeClr val="tx1"/>
                </a:solidFill>
                <a:latin typeface="Marianne" panose="02000000000000000000" pitchFamily="2" charset="0"/>
              </a:rPr>
              <a:t>Les évolutions de l’offre de formation sont décidées lors du « dialogue des formations » réunissant les équipes pédagogiques, et l’administration en composantes.</a:t>
            </a:r>
          </a:p>
        </p:txBody>
      </p:sp>
      <p:cxnSp>
        <p:nvCxnSpPr>
          <p:cNvPr id="55" name="Connecteur : en angle 54">
            <a:extLst>
              <a:ext uri="{FF2B5EF4-FFF2-40B4-BE49-F238E27FC236}">
                <a16:creationId xmlns:a16="http://schemas.microsoft.com/office/drawing/2014/main" id="{0858CDDC-7554-4823-B12D-02100BC005A0}"/>
              </a:ext>
            </a:extLst>
          </p:cNvPr>
          <p:cNvCxnSpPr>
            <a:cxnSpLocks/>
          </p:cNvCxnSpPr>
          <p:nvPr/>
        </p:nvCxnSpPr>
        <p:spPr>
          <a:xfrm rot="10800000" flipV="1">
            <a:off x="3745735" y="3439628"/>
            <a:ext cx="1879210" cy="1"/>
          </a:xfrm>
          <a:prstGeom prst="bentConnector3">
            <a:avLst>
              <a:gd name="adj1" fmla="val 50000"/>
            </a:avLst>
          </a:prstGeom>
          <a:ln w="19050">
            <a:solidFill>
              <a:schemeClr val="accent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 name="Freeform 430">
            <a:extLst>
              <a:ext uri="{FF2B5EF4-FFF2-40B4-BE49-F238E27FC236}">
                <a16:creationId xmlns:a16="http://schemas.microsoft.com/office/drawing/2014/main" id="{E83BA458-E149-04AC-C3C9-5E6495FEEB65}"/>
              </a:ext>
            </a:extLst>
          </p:cNvPr>
          <p:cNvSpPr>
            <a:spLocks noChangeAspect="1" noEditPoints="1"/>
          </p:cNvSpPr>
          <p:nvPr/>
        </p:nvSpPr>
        <p:spPr bwMode="auto">
          <a:xfrm>
            <a:off x="5351707" y="2808980"/>
            <a:ext cx="374903" cy="374903"/>
          </a:xfrm>
          <a:custGeom>
            <a:avLst/>
            <a:gdLst>
              <a:gd name="T0" fmla="*/ 235 w 512"/>
              <a:gd name="T1" fmla="*/ 139 h 512"/>
              <a:gd name="T2" fmla="*/ 256 w 512"/>
              <a:gd name="T3" fmla="*/ 118 h 512"/>
              <a:gd name="T4" fmla="*/ 277 w 512"/>
              <a:gd name="T5" fmla="*/ 139 h 512"/>
              <a:gd name="T6" fmla="*/ 256 w 512"/>
              <a:gd name="T7" fmla="*/ 160 h 512"/>
              <a:gd name="T8" fmla="*/ 235 w 512"/>
              <a:gd name="T9" fmla="*/ 139 h 512"/>
              <a:gd name="T10" fmla="*/ 267 w 512"/>
              <a:gd name="T11" fmla="*/ 363 h 512"/>
              <a:gd name="T12" fmla="*/ 267 w 512"/>
              <a:gd name="T13" fmla="*/ 224 h 512"/>
              <a:gd name="T14" fmla="*/ 213 w 512"/>
              <a:gd name="T15" fmla="*/ 224 h 512"/>
              <a:gd name="T16" fmla="*/ 213 w 512"/>
              <a:gd name="T17" fmla="*/ 246 h 512"/>
              <a:gd name="T18" fmla="*/ 235 w 512"/>
              <a:gd name="T19" fmla="*/ 246 h 512"/>
              <a:gd name="T20" fmla="*/ 245 w 512"/>
              <a:gd name="T21" fmla="*/ 256 h 512"/>
              <a:gd name="T22" fmla="*/ 245 w 512"/>
              <a:gd name="T23" fmla="*/ 363 h 512"/>
              <a:gd name="T24" fmla="*/ 235 w 512"/>
              <a:gd name="T25" fmla="*/ 374 h 512"/>
              <a:gd name="T26" fmla="*/ 203 w 512"/>
              <a:gd name="T27" fmla="*/ 374 h 512"/>
              <a:gd name="T28" fmla="*/ 203 w 512"/>
              <a:gd name="T29" fmla="*/ 395 h 512"/>
              <a:gd name="T30" fmla="*/ 309 w 512"/>
              <a:gd name="T31" fmla="*/ 395 h 512"/>
              <a:gd name="T32" fmla="*/ 309 w 512"/>
              <a:gd name="T33" fmla="*/ 374 h 512"/>
              <a:gd name="T34" fmla="*/ 277 w 512"/>
              <a:gd name="T35" fmla="*/ 374 h 512"/>
              <a:gd name="T36" fmla="*/ 267 w 512"/>
              <a:gd name="T37" fmla="*/ 363 h 512"/>
              <a:gd name="T38" fmla="*/ 512 w 512"/>
              <a:gd name="T39" fmla="*/ 256 h 512"/>
              <a:gd name="T40" fmla="*/ 256 w 512"/>
              <a:gd name="T41" fmla="*/ 512 h 512"/>
              <a:gd name="T42" fmla="*/ 0 w 512"/>
              <a:gd name="T43" fmla="*/ 256 h 512"/>
              <a:gd name="T44" fmla="*/ 256 w 512"/>
              <a:gd name="T45" fmla="*/ 0 h 512"/>
              <a:gd name="T46" fmla="*/ 512 w 512"/>
              <a:gd name="T47" fmla="*/ 256 h 512"/>
              <a:gd name="T48" fmla="*/ 213 w 512"/>
              <a:gd name="T49" fmla="*/ 139 h 512"/>
              <a:gd name="T50" fmla="*/ 256 w 512"/>
              <a:gd name="T51" fmla="*/ 182 h 512"/>
              <a:gd name="T52" fmla="*/ 299 w 512"/>
              <a:gd name="T53" fmla="*/ 139 h 512"/>
              <a:gd name="T54" fmla="*/ 256 w 512"/>
              <a:gd name="T55" fmla="*/ 96 h 512"/>
              <a:gd name="T56" fmla="*/ 213 w 512"/>
              <a:gd name="T57" fmla="*/ 139 h 512"/>
              <a:gd name="T58" fmla="*/ 331 w 512"/>
              <a:gd name="T59" fmla="*/ 363 h 512"/>
              <a:gd name="T60" fmla="*/ 320 w 512"/>
              <a:gd name="T61" fmla="*/ 352 h 512"/>
              <a:gd name="T62" fmla="*/ 288 w 512"/>
              <a:gd name="T63" fmla="*/ 352 h 512"/>
              <a:gd name="T64" fmla="*/ 288 w 512"/>
              <a:gd name="T65" fmla="*/ 214 h 512"/>
              <a:gd name="T66" fmla="*/ 277 w 512"/>
              <a:gd name="T67" fmla="*/ 203 h 512"/>
              <a:gd name="T68" fmla="*/ 203 w 512"/>
              <a:gd name="T69" fmla="*/ 203 h 512"/>
              <a:gd name="T70" fmla="*/ 192 w 512"/>
              <a:gd name="T71" fmla="*/ 214 h 512"/>
              <a:gd name="T72" fmla="*/ 192 w 512"/>
              <a:gd name="T73" fmla="*/ 256 h 512"/>
              <a:gd name="T74" fmla="*/ 203 w 512"/>
              <a:gd name="T75" fmla="*/ 267 h 512"/>
              <a:gd name="T76" fmla="*/ 224 w 512"/>
              <a:gd name="T77" fmla="*/ 267 h 512"/>
              <a:gd name="T78" fmla="*/ 224 w 512"/>
              <a:gd name="T79" fmla="*/ 352 h 512"/>
              <a:gd name="T80" fmla="*/ 192 w 512"/>
              <a:gd name="T81" fmla="*/ 352 h 512"/>
              <a:gd name="T82" fmla="*/ 181 w 512"/>
              <a:gd name="T83" fmla="*/ 363 h 512"/>
              <a:gd name="T84" fmla="*/ 181 w 512"/>
              <a:gd name="T85" fmla="*/ 406 h 512"/>
              <a:gd name="T86" fmla="*/ 192 w 512"/>
              <a:gd name="T87" fmla="*/ 416 h 512"/>
              <a:gd name="T88" fmla="*/ 320 w 512"/>
              <a:gd name="T89" fmla="*/ 416 h 512"/>
              <a:gd name="T90" fmla="*/ 331 w 512"/>
              <a:gd name="T91" fmla="*/ 406 h 512"/>
              <a:gd name="T92" fmla="*/ 331 w 512"/>
              <a:gd name="T93" fmla="*/ 363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2" h="512">
                <a:moveTo>
                  <a:pt x="235" y="139"/>
                </a:moveTo>
                <a:cubicBezTo>
                  <a:pt x="235" y="127"/>
                  <a:pt x="244" y="118"/>
                  <a:pt x="256" y="118"/>
                </a:cubicBezTo>
                <a:cubicBezTo>
                  <a:pt x="268" y="118"/>
                  <a:pt x="277" y="127"/>
                  <a:pt x="277" y="139"/>
                </a:cubicBezTo>
                <a:cubicBezTo>
                  <a:pt x="277" y="151"/>
                  <a:pt x="268" y="160"/>
                  <a:pt x="256" y="160"/>
                </a:cubicBezTo>
                <a:cubicBezTo>
                  <a:pt x="244" y="160"/>
                  <a:pt x="235" y="151"/>
                  <a:pt x="235" y="139"/>
                </a:cubicBezTo>
                <a:close/>
                <a:moveTo>
                  <a:pt x="267" y="363"/>
                </a:moveTo>
                <a:cubicBezTo>
                  <a:pt x="267" y="224"/>
                  <a:pt x="267" y="224"/>
                  <a:pt x="267" y="224"/>
                </a:cubicBezTo>
                <a:cubicBezTo>
                  <a:pt x="213" y="224"/>
                  <a:pt x="213" y="224"/>
                  <a:pt x="213" y="224"/>
                </a:cubicBezTo>
                <a:cubicBezTo>
                  <a:pt x="213" y="246"/>
                  <a:pt x="213" y="246"/>
                  <a:pt x="213" y="246"/>
                </a:cubicBezTo>
                <a:cubicBezTo>
                  <a:pt x="235" y="246"/>
                  <a:pt x="235" y="246"/>
                  <a:pt x="235" y="246"/>
                </a:cubicBezTo>
                <a:cubicBezTo>
                  <a:pt x="241" y="246"/>
                  <a:pt x="245" y="250"/>
                  <a:pt x="245" y="256"/>
                </a:cubicBezTo>
                <a:cubicBezTo>
                  <a:pt x="245" y="363"/>
                  <a:pt x="245" y="363"/>
                  <a:pt x="245" y="363"/>
                </a:cubicBezTo>
                <a:cubicBezTo>
                  <a:pt x="245" y="369"/>
                  <a:pt x="241" y="374"/>
                  <a:pt x="235" y="374"/>
                </a:cubicBezTo>
                <a:cubicBezTo>
                  <a:pt x="203" y="374"/>
                  <a:pt x="203" y="374"/>
                  <a:pt x="203" y="374"/>
                </a:cubicBezTo>
                <a:cubicBezTo>
                  <a:pt x="203" y="395"/>
                  <a:pt x="203" y="395"/>
                  <a:pt x="203" y="395"/>
                </a:cubicBezTo>
                <a:cubicBezTo>
                  <a:pt x="309" y="395"/>
                  <a:pt x="309" y="395"/>
                  <a:pt x="309" y="395"/>
                </a:cubicBezTo>
                <a:cubicBezTo>
                  <a:pt x="309" y="374"/>
                  <a:pt x="309" y="374"/>
                  <a:pt x="309" y="374"/>
                </a:cubicBezTo>
                <a:cubicBezTo>
                  <a:pt x="277" y="374"/>
                  <a:pt x="277" y="374"/>
                  <a:pt x="277" y="374"/>
                </a:cubicBezTo>
                <a:cubicBezTo>
                  <a:pt x="271" y="374"/>
                  <a:pt x="267" y="369"/>
                  <a:pt x="267" y="363"/>
                </a:cubicBezTo>
                <a:close/>
                <a:moveTo>
                  <a:pt x="512" y="256"/>
                </a:moveTo>
                <a:cubicBezTo>
                  <a:pt x="512" y="398"/>
                  <a:pt x="397" y="512"/>
                  <a:pt x="256" y="512"/>
                </a:cubicBezTo>
                <a:cubicBezTo>
                  <a:pt x="115" y="512"/>
                  <a:pt x="0" y="398"/>
                  <a:pt x="0" y="256"/>
                </a:cubicBezTo>
                <a:cubicBezTo>
                  <a:pt x="0" y="115"/>
                  <a:pt x="115" y="0"/>
                  <a:pt x="256" y="0"/>
                </a:cubicBezTo>
                <a:cubicBezTo>
                  <a:pt x="397" y="0"/>
                  <a:pt x="512" y="115"/>
                  <a:pt x="512" y="256"/>
                </a:cubicBezTo>
                <a:close/>
                <a:moveTo>
                  <a:pt x="213" y="139"/>
                </a:moveTo>
                <a:cubicBezTo>
                  <a:pt x="213" y="163"/>
                  <a:pt x="232" y="182"/>
                  <a:pt x="256" y="182"/>
                </a:cubicBezTo>
                <a:cubicBezTo>
                  <a:pt x="280" y="182"/>
                  <a:pt x="299" y="163"/>
                  <a:pt x="299" y="139"/>
                </a:cubicBezTo>
                <a:cubicBezTo>
                  <a:pt x="299" y="115"/>
                  <a:pt x="280" y="96"/>
                  <a:pt x="256" y="96"/>
                </a:cubicBezTo>
                <a:cubicBezTo>
                  <a:pt x="232" y="96"/>
                  <a:pt x="213" y="115"/>
                  <a:pt x="213" y="139"/>
                </a:cubicBezTo>
                <a:close/>
                <a:moveTo>
                  <a:pt x="331" y="363"/>
                </a:moveTo>
                <a:cubicBezTo>
                  <a:pt x="331" y="357"/>
                  <a:pt x="326" y="352"/>
                  <a:pt x="320" y="352"/>
                </a:cubicBezTo>
                <a:cubicBezTo>
                  <a:pt x="288" y="352"/>
                  <a:pt x="288" y="352"/>
                  <a:pt x="288" y="352"/>
                </a:cubicBezTo>
                <a:cubicBezTo>
                  <a:pt x="288" y="214"/>
                  <a:pt x="288" y="214"/>
                  <a:pt x="288" y="214"/>
                </a:cubicBezTo>
                <a:cubicBezTo>
                  <a:pt x="288" y="208"/>
                  <a:pt x="283" y="203"/>
                  <a:pt x="277" y="203"/>
                </a:cubicBezTo>
                <a:cubicBezTo>
                  <a:pt x="203" y="203"/>
                  <a:pt x="203" y="203"/>
                  <a:pt x="203" y="203"/>
                </a:cubicBezTo>
                <a:cubicBezTo>
                  <a:pt x="197" y="203"/>
                  <a:pt x="192" y="208"/>
                  <a:pt x="192" y="214"/>
                </a:cubicBezTo>
                <a:cubicBezTo>
                  <a:pt x="192" y="256"/>
                  <a:pt x="192" y="256"/>
                  <a:pt x="192" y="256"/>
                </a:cubicBezTo>
                <a:cubicBezTo>
                  <a:pt x="192" y="262"/>
                  <a:pt x="197" y="267"/>
                  <a:pt x="203" y="267"/>
                </a:cubicBezTo>
                <a:cubicBezTo>
                  <a:pt x="224" y="267"/>
                  <a:pt x="224" y="267"/>
                  <a:pt x="224" y="267"/>
                </a:cubicBezTo>
                <a:cubicBezTo>
                  <a:pt x="224" y="352"/>
                  <a:pt x="224" y="352"/>
                  <a:pt x="224" y="352"/>
                </a:cubicBezTo>
                <a:cubicBezTo>
                  <a:pt x="192" y="352"/>
                  <a:pt x="192" y="352"/>
                  <a:pt x="192" y="352"/>
                </a:cubicBezTo>
                <a:cubicBezTo>
                  <a:pt x="186" y="352"/>
                  <a:pt x="181" y="357"/>
                  <a:pt x="181" y="363"/>
                </a:cubicBezTo>
                <a:cubicBezTo>
                  <a:pt x="181" y="406"/>
                  <a:pt x="181" y="406"/>
                  <a:pt x="181" y="406"/>
                </a:cubicBezTo>
                <a:cubicBezTo>
                  <a:pt x="181" y="412"/>
                  <a:pt x="186" y="416"/>
                  <a:pt x="192" y="416"/>
                </a:cubicBezTo>
                <a:cubicBezTo>
                  <a:pt x="320" y="416"/>
                  <a:pt x="320" y="416"/>
                  <a:pt x="320" y="416"/>
                </a:cubicBezTo>
                <a:cubicBezTo>
                  <a:pt x="326" y="416"/>
                  <a:pt x="331" y="412"/>
                  <a:pt x="331" y="406"/>
                </a:cubicBezTo>
                <a:lnTo>
                  <a:pt x="331" y="363"/>
                </a:lnTo>
                <a:close/>
              </a:path>
            </a:pathLst>
          </a:custGeom>
          <a:solidFill>
            <a:schemeClr val="accent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GB">
              <a:latin typeface="Marianne" panose="02000000000000000000" pitchFamily="2" charset="0"/>
            </a:endParaRPr>
          </a:p>
        </p:txBody>
      </p:sp>
      <p:sp>
        <p:nvSpPr>
          <p:cNvPr id="22" name="Rectangle 21">
            <a:extLst>
              <a:ext uri="{FF2B5EF4-FFF2-40B4-BE49-F238E27FC236}">
                <a16:creationId xmlns:a16="http://schemas.microsoft.com/office/drawing/2014/main" id="{72EA8CCD-F280-44E3-B415-695D2A49BFB9}"/>
              </a:ext>
            </a:extLst>
          </p:cNvPr>
          <p:cNvSpPr/>
          <p:nvPr/>
        </p:nvSpPr>
        <p:spPr>
          <a:xfrm>
            <a:off x="2909507" y="6468800"/>
            <a:ext cx="708919" cy="288651"/>
          </a:xfrm>
          <a:prstGeom prst="rect">
            <a:avLst/>
          </a:prstGeom>
          <a:noFill/>
          <a:ln>
            <a:solidFill>
              <a:schemeClr val="accent1">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dirty="0">
                <a:solidFill>
                  <a:schemeClr val="tx1"/>
                </a:solidFill>
                <a:latin typeface="Marianne" panose="02000000000000000000" pitchFamily="2" charset="0"/>
              </a:rPr>
              <a:t>Explication</a:t>
            </a:r>
          </a:p>
        </p:txBody>
      </p:sp>
      <p:pic>
        <p:nvPicPr>
          <p:cNvPr id="70" name="Picture 4">
            <a:extLst>
              <a:ext uri="{FF2B5EF4-FFF2-40B4-BE49-F238E27FC236}">
                <a16:creationId xmlns:a16="http://schemas.microsoft.com/office/drawing/2014/main" id="{FD8A3FAE-2744-4DB2-8195-89783CFD3745}"/>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03265" y="2847084"/>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7">
            <a:extLst>
              <a:ext uri="{FF2B5EF4-FFF2-40B4-BE49-F238E27FC236}">
                <a16:creationId xmlns:a16="http://schemas.microsoft.com/office/drawing/2014/main" id="{BBC89E6E-97D2-43C7-B5EE-624867C665A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05216" y="2847084"/>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a:extLst>
              <a:ext uri="{FF2B5EF4-FFF2-40B4-BE49-F238E27FC236}">
                <a16:creationId xmlns:a16="http://schemas.microsoft.com/office/drawing/2014/main" id="{66DF5558-012E-1D8A-35F8-0E0217E00E69}"/>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95585"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14" name="ZoneTexte 56">
            <a:extLst>
              <a:ext uri="{FF2B5EF4-FFF2-40B4-BE49-F238E27FC236}">
                <a16:creationId xmlns:a16="http://schemas.microsoft.com/office/drawing/2014/main" id="{94186D48-15DF-FD20-4600-44FF9AD04636}"/>
              </a:ext>
            </a:extLst>
          </p:cNvPr>
          <p:cNvSpPr txBox="1"/>
          <p:nvPr/>
        </p:nvSpPr>
        <p:spPr>
          <a:xfrm>
            <a:off x="5388587" y="6416503"/>
            <a:ext cx="665352" cy="215444"/>
          </a:xfrm>
          <a:prstGeom prst="rect">
            <a:avLst/>
          </a:prstGeom>
          <a:noFill/>
        </p:spPr>
        <p:txBody>
          <a:bodyPr wrap="square" lIns="36000" rIns="36000" rtlCol="0">
            <a:spAutoFit/>
          </a:bodyPr>
          <a:lstStyle/>
          <a:p>
            <a:r>
              <a:rPr lang="fr-FR" sz="800" dirty="0">
                <a:latin typeface="Marianne" panose="02000000000000000000" pitchFamily="2" charset="0"/>
              </a:rPr>
              <a:t>Enseignant</a:t>
            </a:r>
          </a:p>
        </p:txBody>
      </p:sp>
      <p:pic>
        <p:nvPicPr>
          <p:cNvPr id="15" name="Picture 6">
            <a:extLst>
              <a:ext uri="{FF2B5EF4-FFF2-40B4-BE49-F238E27FC236}">
                <a16:creationId xmlns:a16="http://schemas.microsoft.com/office/drawing/2014/main" id="{0D6ECB51-26B8-00DC-1D58-0E7057F161EB}"/>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610969"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16" name="ZoneTexte 58">
            <a:extLst>
              <a:ext uri="{FF2B5EF4-FFF2-40B4-BE49-F238E27FC236}">
                <a16:creationId xmlns:a16="http://schemas.microsoft.com/office/drawing/2014/main" id="{C0089B20-8F90-1D23-8663-E8B04AF4DF57}"/>
              </a:ext>
            </a:extLst>
          </p:cNvPr>
          <p:cNvSpPr txBox="1"/>
          <p:nvPr/>
        </p:nvSpPr>
        <p:spPr>
          <a:xfrm>
            <a:off x="9803085" y="6416503"/>
            <a:ext cx="665352" cy="338554"/>
          </a:xfrm>
          <a:prstGeom prst="rect">
            <a:avLst/>
          </a:prstGeom>
          <a:noFill/>
        </p:spPr>
        <p:txBody>
          <a:bodyPr wrap="square" lIns="36000" rIns="36000" rtlCol="0">
            <a:spAutoFit/>
          </a:bodyPr>
          <a:lstStyle/>
          <a:p>
            <a:r>
              <a:rPr lang="fr-FR" sz="800" dirty="0">
                <a:latin typeface="Marianne" panose="02000000000000000000" pitchFamily="2" charset="0"/>
              </a:rPr>
              <a:t>Service orientation</a:t>
            </a:r>
          </a:p>
        </p:txBody>
      </p:sp>
      <p:pic>
        <p:nvPicPr>
          <p:cNvPr id="17" name="Picture 7">
            <a:extLst>
              <a:ext uri="{FF2B5EF4-FFF2-40B4-BE49-F238E27FC236}">
                <a16:creationId xmlns:a16="http://schemas.microsoft.com/office/drawing/2014/main" id="{17847226-67AC-751F-2D1B-165BE901905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60309"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18" name="ZoneTexte 60">
            <a:extLst>
              <a:ext uri="{FF2B5EF4-FFF2-40B4-BE49-F238E27FC236}">
                <a16:creationId xmlns:a16="http://schemas.microsoft.com/office/drawing/2014/main" id="{A2348991-C93A-C520-8DCB-DE1F3B2F4E5E}"/>
              </a:ext>
            </a:extLst>
          </p:cNvPr>
          <p:cNvSpPr txBox="1"/>
          <p:nvPr/>
        </p:nvSpPr>
        <p:spPr>
          <a:xfrm>
            <a:off x="7055087" y="6416503"/>
            <a:ext cx="1004996" cy="338554"/>
          </a:xfrm>
          <a:prstGeom prst="rect">
            <a:avLst/>
          </a:prstGeom>
          <a:noFill/>
        </p:spPr>
        <p:txBody>
          <a:bodyPr wrap="square" lIns="36000" rIns="36000" rtlCol="0">
            <a:spAutoFit/>
          </a:bodyPr>
          <a:lstStyle/>
          <a:p>
            <a:r>
              <a:rPr lang="fr-FR" sz="800" dirty="0">
                <a:latin typeface="Marianne" panose="02000000000000000000" pitchFamily="2" charset="0"/>
              </a:rPr>
              <a:t>Gestionnaires Offre Formation</a:t>
            </a:r>
          </a:p>
        </p:txBody>
      </p:sp>
      <p:pic>
        <p:nvPicPr>
          <p:cNvPr id="19" name="Picture 9">
            <a:extLst>
              <a:ext uri="{FF2B5EF4-FFF2-40B4-BE49-F238E27FC236}">
                <a16:creationId xmlns:a16="http://schemas.microsoft.com/office/drawing/2014/main" id="{ED4841E5-0FE9-402A-C4A0-EF0AEFAC1E85}"/>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946245"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20" name="ZoneTexte 62">
            <a:extLst>
              <a:ext uri="{FF2B5EF4-FFF2-40B4-BE49-F238E27FC236}">
                <a16:creationId xmlns:a16="http://schemas.microsoft.com/office/drawing/2014/main" id="{4DA2D957-A715-C454-4EDC-F0E484A732C9}"/>
              </a:ext>
            </a:extLst>
          </p:cNvPr>
          <p:cNvSpPr txBox="1"/>
          <p:nvPr/>
        </p:nvSpPr>
        <p:spPr>
          <a:xfrm>
            <a:off x="8136585" y="6416503"/>
            <a:ext cx="665352" cy="461665"/>
          </a:xfrm>
          <a:prstGeom prst="rect">
            <a:avLst/>
          </a:prstGeom>
          <a:noFill/>
        </p:spPr>
        <p:txBody>
          <a:bodyPr wrap="square" lIns="36000" rIns="36000" rtlCol="0">
            <a:spAutoFit/>
          </a:bodyPr>
          <a:lstStyle/>
          <a:p>
            <a:r>
              <a:rPr lang="fr-FR" sz="800" dirty="0">
                <a:latin typeface="Marianne" panose="02000000000000000000" pitchFamily="2" charset="0"/>
              </a:rPr>
              <a:t>Direction du numérique</a:t>
            </a:r>
          </a:p>
        </p:txBody>
      </p:sp>
      <p:pic>
        <p:nvPicPr>
          <p:cNvPr id="21" name="Picture 10">
            <a:extLst>
              <a:ext uri="{FF2B5EF4-FFF2-40B4-BE49-F238E27FC236}">
                <a16:creationId xmlns:a16="http://schemas.microsoft.com/office/drawing/2014/main" id="{99661AE8-16E9-CB60-3C3A-6E62D0AC29E1}"/>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778607"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23" name="ZoneTexte 64">
            <a:extLst>
              <a:ext uri="{FF2B5EF4-FFF2-40B4-BE49-F238E27FC236}">
                <a16:creationId xmlns:a16="http://schemas.microsoft.com/office/drawing/2014/main" id="{9C922F31-B7C8-641F-70D0-4B5EFE04972C}"/>
              </a:ext>
            </a:extLst>
          </p:cNvPr>
          <p:cNvSpPr txBox="1"/>
          <p:nvPr/>
        </p:nvSpPr>
        <p:spPr>
          <a:xfrm>
            <a:off x="8969835" y="6416503"/>
            <a:ext cx="665352" cy="338554"/>
          </a:xfrm>
          <a:prstGeom prst="rect">
            <a:avLst/>
          </a:prstGeom>
          <a:noFill/>
        </p:spPr>
        <p:txBody>
          <a:bodyPr wrap="square" lIns="36000" rIns="36000" rtlCol="0">
            <a:spAutoFit/>
          </a:bodyPr>
          <a:lstStyle/>
          <a:p>
            <a:r>
              <a:rPr lang="fr-FR" sz="800" dirty="0" err="1">
                <a:latin typeface="Marianne" panose="02000000000000000000" pitchFamily="2" charset="0"/>
              </a:rPr>
              <a:t>Dir</a:t>
            </a:r>
            <a:r>
              <a:rPr lang="fr-FR" sz="800" dirty="0">
                <a:latin typeface="Marianne" panose="02000000000000000000" pitchFamily="2" charset="0"/>
              </a:rPr>
              <a:t>. Formations</a:t>
            </a:r>
          </a:p>
        </p:txBody>
      </p:sp>
      <p:pic>
        <p:nvPicPr>
          <p:cNvPr id="24" name="Picture 5">
            <a:extLst>
              <a:ext uri="{FF2B5EF4-FFF2-40B4-BE49-F238E27FC236}">
                <a16:creationId xmlns:a16="http://schemas.microsoft.com/office/drawing/2014/main" id="{35DDC5ED-4B37-2B4D-3234-A46370A5E633}"/>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027947"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25" name="ZoneTexte 66">
            <a:extLst>
              <a:ext uri="{FF2B5EF4-FFF2-40B4-BE49-F238E27FC236}">
                <a16:creationId xmlns:a16="http://schemas.microsoft.com/office/drawing/2014/main" id="{7619C6FC-E1AE-DFF5-390F-4AD448C7BB6E}"/>
              </a:ext>
            </a:extLst>
          </p:cNvPr>
          <p:cNvSpPr txBox="1"/>
          <p:nvPr/>
        </p:nvSpPr>
        <p:spPr>
          <a:xfrm>
            <a:off x="6221837" y="6416503"/>
            <a:ext cx="665352" cy="215444"/>
          </a:xfrm>
          <a:prstGeom prst="rect">
            <a:avLst/>
          </a:prstGeom>
          <a:noFill/>
        </p:spPr>
        <p:txBody>
          <a:bodyPr wrap="square" lIns="36000" rIns="36000" rtlCol="0">
            <a:spAutoFit/>
          </a:bodyPr>
          <a:lstStyle/>
          <a:p>
            <a:r>
              <a:rPr lang="fr-FR" sz="800" dirty="0">
                <a:latin typeface="Marianne" panose="02000000000000000000" pitchFamily="2" charset="0"/>
              </a:rPr>
              <a:t>Scolarité</a:t>
            </a:r>
          </a:p>
        </p:txBody>
      </p:sp>
      <p:sp>
        <p:nvSpPr>
          <p:cNvPr id="26" name="ZoneTexte 67">
            <a:extLst>
              <a:ext uri="{FF2B5EF4-FFF2-40B4-BE49-F238E27FC236}">
                <a16:creationId xmlns:a16="http://schemas.microsoft.com/office/drawing/2014/main" id="{51334854-A388-7871-105F-D44666928CE3}"/>
              </a:ext>
            </a:extLst>
          </p:cNvPr>
          <p:cNvSpPr txBox="1"/>
          <p:nvPr/>
        </p:nvSpPr>
        <p:spPr>
          <a:xfrm>
            <a:off x="10636332" y="6416503"/>
            <a:ext cx="665352" cy="215444"/>
          </a:xfrm>
          <a:prstGeom prst="rect">
            <a:avLst/>
          </a:prstGeom>
          <a:noFill/>
        </p:spPr>
        <p:txBody>
          <a:bodyPr wrap="square" lIns="36000" rIns="36000" rtlCol="0">
            <a:spAutoFit/>
          </a:bodyPr>
          <a:lstStyle/>
          <a:p>
            <a:r>
              <a:rPr lang="fr-FR" sz="800" dirty="0" err="1">
                <a:latin typeface="Marianne" panose="02000000000000000000" pitchFamily="2" charset="0"/>
              </a:rPr>
              <a:t>DirCom</a:t>
            </a:r>
            <a:endParaRPr lang="fr-FR" sz="800" dirty="0">
              <a:latin typeface="Marianne" panose="02000000000000000000" pitchFamily="2" charset="0"/>
            </a:endParaRPr>
          </a:p>
        </p:txBody>
      </p:sp>
      <p:pic>
        <p:nvPicPr>
          <p:cNvPr id="27" name="Picture 12">
            <a:extLst>
              <a:ext uri="{FF2B5EF4-FFF2-40B4-BE49-F238E27FC236}">
                <a16:creationId xmlns:a16="http://schemas.microsoft.com/office/drawing/2014/main" id="{647F384A-87EC-3AD8-ACC1-10ADCD87BE0C}"/>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0443330"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61519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1E8C247-66A5-4452-8A86-7C52DBF85B1C}"/>
              </a:ext>
            </a:extLst>
          </p:cNvPr>
          <p:cNvSpPr/>
          <p:nvPr/>
        </p:nvSpPr>
        <p:spPr>
          <a:xfrm>
            <a:off x="267855" y="1052945"/>
            <a:ext cx="1376217" cy="8220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2" name="Espace réservé du numéro de diapositive 1">
            <a:extLst>
              <a:ext uri="{FF2B5EF4-FFF2-40B4-BE49-F238E27FC236}">
                <a16:creationId xmlns:a16="http://schemas.microsoft.com/office/drawing/2014/main" id="{0224F5FF-3FF9-4325-AC90-47384B2D193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fr-FR" sz="1000" b="1" i="0" u="none" strike="noStrike" kern="1200" cap="none" spc="0" normalizeH="0" baseline="0" noProof="0">
              <a:ln>
                <a:noFill/>
              </a:ln>
              <a:solidFill>
                <a:srgbClr val="000000"/>
              </a:solidFill>
              <a:effectLst/>
              <a:uLnTx/>
              <a:uFillTx/>
            </a:endParaRPr>
          </a:p>
        </p:txBody>
      </p:sp>
      <p:sp>
        <p:nvSpPr>
          <p:cNvPr id="76" name="Title 75">
            <a:extLst>
              <a:ext uri="{FF2B5EF4-FFF2-40B4-BE49-F238E27FC236}">
                <a16:creationId xmlns:a16="http://schemas.microsoft.com/office/drawing/2014/main" id="{0C915CDA-813B-4B56-AFA3-7B3B9A778BEF}"/>
              </a:ext>
            </a:extLst>
          </p:cNvPr>
          <p:cNvSpPr>
            <a:spLocks noGrp="1"/>
          </p:cNvSpPr>
          <p:nvPr>
            <p:ph type="title"/>
          </p:nvPr>
        </p:nvSpPr>
        <p:spPr>
          <a:xfrm>
            <a:off x="1765301" y="165134"/>
            <a:ext cx="8318499" cy="719988"/>
          </a:xfrm>
        </p:spPr>
        <p:txBody>
          <a:bodyPr>
            <a:noAutofit/>
          </a:bodyPr>
          <a:lstStyle/>
          <a:p>
            <a:r>
              <a:rPr lang="fr-FR" sz="2000" b="1" dirty="0">
                <a:solidFill>
                  <a:schemeClr val="tx2"/>
                </a:solidFill>
              </a:rPr>
              <a:t>Deux votes en CFVU ont lieu durant ces échanges afin de valider les évolutions des maquettes de formation (2/10)</a:t>
            </a:r>
            <a:endParaRPr lang="fr-FR" sz="1800" dirty="0"/>
          </a:p>
        </p:txBody>
      </p:sp>
      <p:graphicFrame>
        <p:nvGraphicFramePr>
          <p:cNvPr id="7" name="Tableau 3">
            <a:extLst>
              <a:ext uri="{FF2B5EF4-FFF2-40B4-BE49-F238E27FC236}">
                <a16:creationId xmlns:a16="http://schemas.microsoft.com/office/drawing/2014/main" id="{303C3CEA-986D-4E65-8C13-27FB2BC1C212}"/>
              </a:ext>
            </a:extLst>
          </p:cNvPr>
          <p:cNvGraphicFramePr>
            <a:graphicFrameLocks noGrp="1"/>
          </p:cNvGraphicFramePr>
          <p:nvPr>
            <p:extLst>
              <p:ext uri="{D42A27DB-BD31-4B8C-83A1-F6EECF244321}">
                <p14:modId xmlns:p14="http://schemas.microsoft.com/office/powerpoint/2010/main" val="3500181628"/>
              </p:ext>
            </p:extLst>
          </p:nvPr>
        </p:nvGraphicFramePr>
        <p:xfrm>
          <a:off x="450303" y="1091669"/>
          <a:ext cx="10732048" cy="741680"/>
        </p:xfrm>
        <a:graphic>
          <a:graphicData uri="http://schemas.openxmlformats.org/drawingml/2006/table">
            <a:tbl>
              <a:tblPr firstRow="1" bandRow="1">
                <a:tableStyleId>{5C22544A-7EE6-4342-B048-85BDC9FD1C3A}</a:tableStyleId>
              </a:tblPr>
              <a:tblGrid>
                <a:gridCol w="670753">
                  <a:extLst>
                    <a:ext uri="{9D8B030D-6E8A-4147-A177-3AD203B41FA5}">
                      <a16:colId xmlns:a16="http://schemas.microsoft.com/office/drawing/2014/main" val="1687428464"/>
                    </a:ext>
                  </a:extLst>
                </a:gridCol>
                <a:gridCol w="670753">
                  <a:extLst>
                    <a:ext uri="{9D8B030D-6E8A-4147-A177-3AD203B41FA5}">
                      <a16:colId xmlns:a16="http://schemas.microsoft.com/office/drawing/2014/main" val="1337206583"/>
                    </a:ext>
                  </a:extLst>
                </a:gridCol>
                <a:gridCol w="670753">
                  <a:extLst>
                    <a:ext uri="{9D8B030D-6E8A-4147-A177-3AD203B41FA5}">
                      <a16:colId xmlns:a16="http://schemas.microsoft.com/office/drawing/2014/main" val="3278078777"/>
                    </a:ext>
                  </a:extLst>
                </a:gridCol>
                <a:gridCol w="670753">
                  <a:extLst>
                    <a:ext uri="{9D8B030D-6E8A-4147-A177-3AD203B41FA5}">
                      <a16:colId xmlns:a16="http://schemas.microsoft.com/office/drawing/2014/main" val="3946190722"/>
                    </a:ext>
                  </a:extLst>
                </a:gridCol>
                <a:gridCol w="670753">
                  <a:extLst>
                    <a:ext uri="{9D8B030D-6E8A-4147-A177-3AD203B41FA5}">
                      <a16:colId xmlns:a16="http://schemas.microsoft.com/office/drawing/2014/main" val="143988231"/>
                    </a:ext>
                  </a:extLst>
                </a:gridCol>
                <a:gridCol w="670753">
                  <a:extLst>
                    <a:ext uri="{9D8B030D-6E8A-4147-A177-3AD203B41FA5}">
                      <a16:colId xmlns:a16="http://schemas.microsoft.com/office/drawing/2014/main" val="715955605"/>
                    </a:ext>
                  </a:extLst>
                </a:gridCol>
                <a:gridCol w="670753">
                  <a:extLst>
                    <a:ext uri="{9D8B030D-6E8A-4147-A177-3AD203B41FA5}">
                      <a16:colId xmlns:a16="http://schemas.microsoft.com/office/drawing/2014/main" val="3013933904"/>
                    </a:ext>
                  </a:extLst>
                </a:gridCol>
                <a:gridCol w="670753">
                  <a:extLst>
                    <a:ext uri="{9D8B030D-6E8A-4147-A177-3AD203B41FA5}">
                      <a16:colId xmlns:a16="http://schemas.microsoft.com/office/drawing/2014/main" val="3422589057"/>
                    </a:ext>
                  </a:extLst>
                </a:gridCol>
                <a:gridCol w="670753">
                  <a:extLst>
                    <a:ext uri="{9D8B030D-6E8A-4147-A177-3AD203B41FA5}">
                      <a16:colId xmlns:a16="http://schemas.microsoft.com/office/drawing/2014/main" val="4228867993"/>
                    </a:ext>
                  </a:extLst>
                </a:gridCol>
                <a:gridCol w="670753">
                  <a:extLst>
                    <a:ext uri="{9D8B030D-6E8A-4147-A177-3AD203B41FA5}">
                      <a16:colId xmlns:a16="http://schemas.microsoft.com/office/drawing/2014/main" val="170285951"/>
                    </a:ext>
                  </a:extLst>
                </a:gridCol>
                <a:gridCol w="670753">
                  <a:extLst>
                    <a:ext uri="{9D8B030D-6E8A-4147-A177-3AD203B41FA5}">
                      <a16:colId xmlns:a16="http://schemas.microsoft.com/office/drawing/2014/main" val="382199246"/>
                    </a:ext>
                  </a:extLst>
                </a:gridCol>
                <a:gridCol w="670753">
                  <a:extLst>
                    <a:ext uri="{9D8B030D-6E8A-4147-A177-3AD203B41FA5}">
                      <a16:colId xmlns:a16="http://schemas.microsoft.com/office/drawing/2014/main" val="239739617"/>
                    </a:ext>
                  </a:extLst>
                </a:gridCol>
                <a:gridCol w="670753">
                  <a:extLst>
                    <a:ext uri="{9D8B030D-6E8A-4147-A177-3AD203B41FA5}">
                      <a16:colId xmlns:a16="http://schemas.microsoft.com/office/drawing/2014/main" val="2890159790"/>
                    </a:ext>
                  </a:extLst>
                </a:gridCol>
                <a:gridCol w="670753">
                  <a:extLst>
                    <a:ext uri="{9D8B030D-6E8A-4147-A177-3AD203B41FA5}">
                      <a16:colId xmlns:a16="http://schemas.microsoft.com/office/drawing/2014/main" val="1589745908"/>
                    </a:ext>
                  </a:extLst>
                </a:gridCol>
                <a:gridCol w="670753">
                  <a:extLst>
                    <a:ext uri="{9D8B030D-6E8A-4147-A177-3AD203B41FA5}">
                      <a16:colId xmlns:a16="http://schemas.microsoft.com/office/drawing/2014/main" val="1847790286"/>
                    </a:ext>
                  </a:extLst>
                </a:gridCol>
                <a:gridCol w="670753">
                  <a:extLst>
                    <a:ext uri="{9D8B030D-6E8A-4147-A177-3AD203B41FA5}">
                      <a16:colId xmlns:a16="http://schemas.microsoft.com/office/drawing/2014/main" val="553708829"/>
                    </a:ext>
                  </a:extLst>
                </a:gridCol>
              </a:tblGrid>
              <a:tr h="370840">
                <a:tc gridSpan="1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400">
                          <a:latin typeface="Marianne" panose="02000000000000000000" pitchFamily="2" charset="0"/>
                        </a:rPr>
                        <a:t>Année N</a:t>
                      </a:r>
                    </a:p>
                  </a:txBody>
                  <a:tcPr>
                    <a:solidFill>
                      <a:schemeClr val="tx1">
                        <a:lumMod val="75000"/>
                        <a:lumOff val="25000"/>
                      </a:schemeClr>
                    </a:solidFill>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gridSpan="4">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400">
                          <a:latin typeface="Marianne" panose="02000000000000000000" pitchFamily="2" charset="0"/>
                        </a:rPr>
                        <a:t>Année N+1</a:t>
                      </a:r>
                    </a:p>
                  </a:txBody>
                  <a:tcPr>
                    <a:solidFill>
                      <a:schemeClr val="tx1">
                        <a:lumMod val="75000"/>
                        <a:lumOff val="25000"/>
                      </a:schemeClr>
                    </a:solidFill>
                  </a:tcPr>
                </a:tc>
                <a:tc hMerge="1">
                  <a:txBody>
                    <a:bodyPr/>
                    <a:lstStyle/>
                    <a:p>
                      <a:pPr algn="ctr"/>
                      <a:endParaRPr lang="fr-FR" sz="1400"/>
                    </a:p>
                  </a:txBody>
                  <a:tcPr/>
                </a:tc>
                <a:tc hMerge="1">
                  <a:txBody>
                    <a:bodyPr/>
                    <a:lstStyle/>
                    <a:p>
                      <a:pPr algn="ctr"/>
                      <a:endParaRPr lang="fr-FR" sz="1400"/>
                    </a:p>
                  </a:txBody>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fr-FR" sz="1400"/>
                    </a:p>
                  </a:txBody>
                  <a:tcPr>
                    <a:solidFill>
                      <a:schemeClr val="tx1">
                        <a:lumMod val="75000"/>
                        <a:lumOff val="25000"/>
                      </a:schemeClr>
                    </a:solidFill>
                  </a:tcPr>
                </a:tc>
                <a:extLst>
                  <a:ext uri="{0D108BD9-81ED-4DB2-BD59-A6C34878D82A}">
                    <a16:rowId xmlns:a16="http://schemas.microsoft.com/office/drawing/2014/main" val="1348681"/>
                  </a:ext>
                </a:extLst>
              </a:tr>
              <a:tr h="370840">
                <a:tc>
                  <a:txBody>
                    <a:bodyPr/>
                    <a:lstStyle/>
                    <a:p>
                      <a:pPr algn="ctr"/>
                      <a:r>
                        <a:rPr lang="fr-FR" sz="1100">
                          <a:latin typeface="Marianne" panose="02000000000000000000" pitchFamily="2" charset="0"/>
                        </a:rPr>
                        <a:t>Août</a:t>
                      </a:r>
                    </a:p>
                  </a:txBody>
                  <a:tcPr anchor="ctr"/>
                </a:tc>
                <a:tc>
                  <a:txBody>
                    <a:bodyPr/>
                    <a:lstStyle/>
                    <a:p>
                      <a:pPr algn="ctr"/>
                      <a:r>
                        <a:rPr lang="fr-FR" sz="1100" dirty="0">
                          <a:latin typeface="Marianne" panose="02000000000000000000" pitchFamily="2" charset="0"/>
                        </a:rPr>
                        <a:t>Sept.</a:t>
                      </a:r>
                    </a:p>
                  </a:txBody>
                  <a:tcPr anchor="ctr"/>
                </a:tc>
                <a:tc>
                  <a:txBody>
                    <a:bodyPr/>
                    <a:lstStyle/>
                    <a:p>
                      <a:pPr algn="ctr"/>
                      <a:r>
                        <a:rPr lang="fr-FR" sz="1100">
                          <a:latin typeface="Marianne" panose="02000000000000000000" pitchFamily="2" charset="0"/>
                        </a:rPr>
                        <a:t>Oct.</a:t>
                      </a:r>
                    </a:p>
                  </a:txBody>
                  <a:tcPr anchor="ctr"/>
                </a:tc>
                <a:tc>
                  <a:txBody>
                    <a:bodyPr/>
                    <a:lstStyle/>
                    <a:p>
                      <a:pPr algn="ctr"/>
                      <a:r>
                        <a:rPr lang="fr-FR" sz="1100">
                          <a:latin typeface="Marianne" panose="02000000000000000000" pitchFamily="2" charset="0"/>
                        </a:rPr>
                        <a:t>Nov.</a:t>
                      </a:r>
                    </a:p>
                  </a:txBody>
                  <a:tcPr anchor="ctr"/>
                </a:tc>
                <a:tc>
                  <a:txBody>
                    <a:bodyPr/>
                    <a:lstStyle/>
                    <a:p>
                      <a:pPr algn="ctr"/>
                      <a:r>
                        <a:rPr lang="fr-FR" sz="1100">
                          <a:latin typeface="Marianne" panose="02000000000000000000" pitchFamily="2" charset="0"/>
                        </a:rPr>
                        <a:t>Déc.</a:t>
                      </a:r>
                    </a:p>
                  </a:txBody>
                  <a:tcPr anchor="ctr"/>
                </a:tc>
                <a:tc>
                  <a:txBody>
                    <a:bodyPr/>
                    <a:lstStyle/>
                    <a:p>
                      <a:pPr algn="ctr"/>
                      <a:r>
                        <a:rPr lang="fr-FR" sz="1100">
                          <a:latin typeface="Marianne" panose="02000000000000000000" pitchFamily="2" charset="0"/>
                        </a:rPr>
                        <a:t>Janv.</a:t>
                      </a:r>
                    </a:p>
                  </a:txBody>
                  <a:tcPr anchor="ctr"/>
                </a:tc>
                <a:tc>
                  <a:txBody>
                    <a:bodyPr/>
                    <a:lstStyle/>
                    <a:p>
                      <a:pPr algn="ctr"/>
                      <a:r>
                        <a:rPr lang="fr-FR" sz="1100">
                          <a:latin typeface="Marianne" panose="02000000000000000000" pitchFamily="2" charset="0"/>
                        </a:rPr>
                        <a:t>Fév.</a:t>
                      </a:r>
                    </a:p>
                  </a:txBody>
                  <a:tcPr anchor="ctr"/>
                </a:tc>
                <a:tc>
                  <a:txBody>
                    <a:bodyPr/>
                    <a:lstStyle/>
                    <a:p>
                      <a:pPr algn="ctr"/>
                      <a:r>
                        <a:rPr lang="fr-FR" sz="1100">
                          <a:latin typeface="Marianne" panose="02000000000000000000" pitchFamily="2" charset="0"/>
                        </a:rPr>
                        <a:t>Mars</a:t>
                      </a:r>
                    </a:p>
                  </a:txBody>
                  <a:tcPr anchor="ctr"/>
                </a:tc>
                <a:tc>
                  <a:txBody>
                    <a:bodyPr/>
                    <a:lstStyle/>
                    <a:p>
                      <a:pPr algn="ctr"/>
                      <a:r>
                        <a:rPr lang="fr-FR" sz="1100">
                          <a:latin typeface="Marianne" panose="02000000000000000000" pitchFamily="2" charset="0"/>
                        </a:rPr>
                        <a:t>Avr.</a:t>
                      </a:r>
                    </a:p>
                  </a:txBody>
                  <a:tcPr anchor="ctr"/>
                </a:tc>
                <a:tc>
                  <a:txBody>
                    <a:bodyPr/>
                    <a:lstStyle/>
                    <a:p>
                      <a:pPr algn="ctr"/>
                      <a:r>
                        <a:rPr lang="fr-FR" sz="1100">
                          <a:latin typeface="Marianne" panose="02000000000000000000" pitchFamily="2" charset="0"/>
                        </a:rPr>
                        <a:t>Mai</a:t>
                      </a:r>
                    </a:p>
                  </a:txBody>
                  <a:tcPr anchor="ctr"/>
                </a:tc>
                <a:tc>
                  <a:txBody>
                    <a:bodyPr/>
                    <a:lstStyle/>
                    <a:p>
                      <a:pPr algn="ctr"/>
                      <a:r>
                        <a:rPr lang="fr-FR" sz="1100">
                          <a:latin typeface="Marianne" panose="02000000000000000000" pitchFamily="2" charset="0"/>
                        </a:rPr>
                        <a:t>Juin</a:t>
                      </a:r>
                    </a:p>
                  </a:txBody>
                  <a:tcPr anchor="ctr"/>
                </a:tc>
                <a:tc>
                  <a:txBody>
                    <a:bodyPr/>
                    <a:lstStyle/>
                    <a:p>
                      <a:pPr algn="ctr"/>
                      <a:r>
                        <a:rPr lang="fr-FR" sz="1100">
                          <a:latin typeface="Marianne" panose="02000000000000000000" pitchFamily="2" charset="0"/>
                        </a:rPr>
                        <a:t>Juil.</a:t>
                      </a:r>
                    </a:p>
                  </a:txBody>
                  <a:tcPr anchor="ctr"/>
                </a:tc>
                <a:tc>
                  <a:txBody>
                    <a:bodyPr/>
                    <a:lstStyle/>
                    <a:p>
                      <a:pPr algn="ctr"/>
                      <a:r>
                        <a:rPr lang="fr-FR" sz="1100">
                          <a:latin typeface="Marianne" panose="02000000000000000000" pitchFamily="2" charset="0"/>
                        </a:rPr>
                        <a:t>Août</a:t>
                      </a:r>
                    </a:p>
                  </a:txBody>
                  <a:tcPr anchor="ctr"/>
                </a:tc>
                <a:tc>
                  <a:txBody>
                    <a:bodyPr/>
                    <a:lstStyle/>
                    <a:p>
                      <a:pPr algn="ctr"/>
                      <a:r>
                        <a:rPr lang="fr-FR" sz="1100">
                          <a:latin typeface="Marianne" panose="02000000000000000000" pitchFamily="2" charset="0"/>
                        </a:rPr>
                        <a:t>Sept.</a:t>
                      </a:r>
                    </a:p>
                  </a:txBody>
                  <a:tcPr anchor="ctr"/>
                </a:tc>
                <a:tc>
                  <a:txBody>
                    <a:bodyPr/>
                    <a:lstStyle/>
                    <a:p>
                      <a:pPr algn="ctr"/>
                      <a:r>
                        <a:rPr lang="fr-FR" sz="1100">
                          <a:latin typeface="Marianne" panose="02000000000000000000" pitchFamily="2" charset="0"/>
                        </a:rPr>
                        <a:t>Oct.</a:t>
                      </a:r>
                    </a:p>
                  </a:txBody>
                  <a:tcPr anchor="ctr"/>
                </a:tc>
                <a:tc>
                  <a:txBody>
                    <a:bodyPr/>
                    <a:lstStyle/>
                    <a:p>
                      <a:pPr algn="ctr"/>
                      <a:r>
                        <a:rPr lang="fr-FR" sz="1100" dirty="0">
                          <a:latin typeface="Marianne" panose="02000000000000000000" pitchFamily="2" charset="0"/>
                        </a:rPr>
                        <a:t>Nov.</a:t>
                      </a:r>
                    </a:p>
                  </a:txBody>
                  <a:tcPr anchor="ctr"/>
                </a:tc>
                <a:extLst>
                  <a:ext uri="{0D108BD9-81ED-4DB2-BD59-A6C34878D82A}">
                    <a16:rowId xmlns:a16="http://schemas.microsoft.com/office/drawing/2014/main" val="1322451487"/>
                  </a:ext>
                </a:extLst>
              </a:tr>
            </a:tbl>
          </a:graphicData>
        </a:graphic>
      </p:graphicFrame>
      <p:sp>
        <p:nvSpPr>
          <p:cNvPr id="8" name="Flèche : chevron 7">
            <a:extLst>
              <a:ext uri="{FF2B5EF4-FFF2-40B4-BE49-F238E27FC236}">
                <a16:creationId xmlns:a16="http://schemas.microsoft.com/office/drawing/2014/main" id="{C8B29079-2889-4045-B6D1-A8F962B38F6C}"/>
              </a:ext>
            </a:extLst>
          </p:cNvPr>
          <p:cNvSpPr/>
          <p:nvPr/>
        </p:nvSpPr>
        <p:spPr>
          <a:xfrm>
            <a:off x="9296401" y="1862980"/>
            <a:ext cx="1154034" cy="294636"/>
          </a:xfrm>
          <a:prstGeom prst="chevron">
            <a:avLst>
              <a:gd name="adj" fmla="val 1831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Inscriptions pédagogiques</a:t>
            </a:r>
          </a:p>
        </p:txBody>
      </p:sp>
      <p:sp>
        <p:nvSpPr>
          <p:cNvPr id="9" name="Flèche : chevron 8">
            <a:extLst>
              <a:ext uri="{FF2B5EF4-FFF2-40B4-BE49-F238E27FC236}">
                <a16:creationId xmlns:a16="http://schemas.microsoft.com/office/drawing/2014/main" id="{84F756EA-1A7D-4AF9-9EB7-E6D9D1D4B17C}"/>
              </a:ext>
            </a:extLst>
          </p:cNvPr>
          <p:cNvSpPr/>
          <p:nvPr/>
        </p:nvSpPr>
        <p:spPr>
          <a:xfrm>
            <a:off x="7122557" y="1862980"/>
            <a:ext cx="2192893" cy="294636"/>
          </a:xfrm>
          <a:prstGeom prst="chevron">
            <a:avLst>
              <a:gd name="adj" fmla="val 1831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Inscriptions administratives</a:t>
            </a:r>
          </a:p>
        </p:txBody>
      </p:sp>
      <p:sp>
        <p:nvSpPr>
          <p:cNvPr id="11" name="Flèche : pentagone 10">
            <a:extLst>
              <a:ext uri="{FF2B5EF4-FFF2-40B4-BE49-F238E27FC236}">
                <a16:creationId xmlns:a16="http://schemas.microsoft.com/office/drawing/2014/main" id="{9C0D0A9D-A0FD-42FD-9F64-A9DC70B04122}"/>
              </a:ext>
            </a:extLst>
          </p:cNvPr>
          <p:cNvSpPr/>
          <p:nvPr/>
        </p:nvSpPr>
        <p:spPr>
          <a:xfrm>
            <a:off x="3817915" y="1862217"/>
            <a:ext cx="3327877" cy="296539"/>
          </a:xfrm>
          <a:prstGeom prst="homePlate">
            <a:avLst>
              <a:gd name="adj" fmla="val 20433"/>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Processus de </a:t>
            </a:r>
            <a:r>
              <a:rPr lang="fr-FR" sz="900" err="1">
                <a:latin typeface="Marianne" panose="02000000000000000000" pitchFamily="2" charset="0"/>
              </a:rPr>
              <a:t>Parcoursup</a:t>
            </a:r>
            <a:r>
              <a:rPr lang="fr-FR" sz="900">
                <a:latin typeface="Marianne" panose="02000000000000000000" pitchFamily="2" charset="0"/>
              </a:rPr>
              <a:t> / </a:t>
            </a:r>
            <a:r>
              <a:rPr lang="fr-FR" sz="900" err="1">
                <a:latin typeface="Marianne" panose="02000000000000000000" pitchFamily="2" charset="0"/>
              </a:rPr>
              <a:t>MonMaster</a:t>
            </a:r>
            <a:r>
              <a:rPr lang="fr-FR" sz="900">
                <a:latin typeface="Marianne" panose="02000000000000000000" pitchFamily="2" charset="0"/>
              </a:rPr>
              <a:t> / </a:t>
            </a:r>
            <a:r>
              <a:rPr lang="fr-FR" sz="900" err="1">
                <a:latin typeface="Marianne" panose="02000000000000000000" pitchFamily="2" charset="0"/>
              </a:rPr>
              <a:t>Ecandidat</a:t>
            </a:r>
            <a:endParaRPr lang="fr-FR" sz="900">
              <a:latin typeface="Marianne" panose="02000000000000000000" pitchFamily="2" charset="0"/>
            </a:endParaRPr>
          </a:p>
        </p:txBody>
      </p:sp>
      <p:sp>
        <p:nvSpPr>
          <p:cNvPr id="3" name="Flèche : pentagone 2">
            <a:extLst>
              <a:ext uri="{FF2B5EF4-FFF2-40B4-BE49-F238E27FC236}">
                <a16:creationId xmlns:a16="http://schemas.microsoft.com/office/drawing/2014/main" id="{24B78905-4469-4927-81AF-90C9C30253A3}"/>
              </a:ext>
            </a:extLst>
          </p:cNvPr>
          <p:cNvSpPr/>
          <p:nvPr/>
        </p:nvSpPr>
        <p:spPr>
          <a:xfrm>
            <a:off x="1180672" y="2247847"/>
            <a:ext cx="2528119" cy="905163"/>
          </a:xfrm>
          <a:prstGeom prst="homePlate">
            <a:avLst/>
          </a:prstGeom>
          <a:noFill/>
          <a:ln>
            <a:solidFill>
              <a:srgbClr val="2424FF"/>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a:solidFill>
                  <a:srgbClr val="2424FF"/>
                </a:solidFill>
                <a:latin typeface="Marianne" panose="02000000000000000000" pitchFamily="2" charset="0"/>
              </a:rPr>
              <a:t>Echanges sur les évolutions de la maquette à prévoir</a:t>
            </a:r>
          </a:p>
        </p:txBody>
      </p:sp>
      <p:sp>
        <p:nvSpPr>
          <p:cNvPr id="26" name="Rectangle : coins arrondis 25">
            <a:extLst>
              <a:ext uri="{FF2B5EF4-FFF2-40B4-BE49-F238E27FC236}">
                <a16:creationId xmlns:a16="http://schemas.microsoft.com/office/drawing/2014/main" id="{524678C0-CE1E-4C1B-8E3F-D99A3E14C878}"/>
              </a:ext>
            </a:extLst>
          </p:cNvPr>
          <p:cNvSpPr/>
          <p:nvPr/>
        </p:nvSpPr>
        <p:spPr>
          <a:xfrm>
            <a:off x="1180672" y="3199972"/>
            <a:ext cx="5450716" cy="1141807"/>
          </a:xfrm>
          <a:prstGeom prst="roundRect">
            <a:avLst/>
          </a:prstGeom>
          <a:noFill/>
          <a:ln w="12700">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5" name="Triangle isocèle 4">
            <a:extLst>
              <a:ext uri="{FF2B5EF4-FFF2-40B4-BE49-F238E27FC236}">
                <a16:creationId xmlns:a16="http://schemas.microsoft.com/office/drawing/2014/main" id="{D40F4DE5-F9AE-4320-AD83-B87708D4C4D3}"/>
              </a:ext>
            </a:extLst>
          </p:cNvPr>
          <p:cNvSpPr/>
          <p:nvPr/>
        </p:nvSpPr>
        <p:spPr>
          <a:xfrm>
            <a:off x="2019886" y="4020915"/>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9" name="ZoneTexte 18">
            <a:extLst>
              <a:ext uri="{FF2B5EF4-FFF2-40B4-BE49-F238E27FC236}">
                <a16:creationId xmlns:a16="http://schemas.microsoft.com/office/drawing/2014/main" id="{9D6C23BB-5A05-4C87-A61D-0DC1E161A8F0}"/>
              </a:ext>
            </a:extLst>
          </p:cNvPr>
          <p:cNvSpPr txBox="1"/>
          <p:nvPr/>
        </p:nvSpPr>
        <p:spPr>
          <a:xfrm>
            <a:off x="1132322" y="3247116"/>
            <a:ext cx="2079892" cy="507831"/>
          </a:xfrm>
          <a:prstGeom prst="rect">
            <a:avLst/>
          </a:prstGeom>
          <a:noFill/>
        </p:spPr>
        <p:txBody>
          <a:bodyPr wrap="square" rtlCol="0">
            <a:spAutoFit/>
          </a:bodyPr>
          <a:lstStyle/>
          <a:p>
            <a:pPr algn="ctr"/>
            <a:r>
              <a:rPr lang="fr-FR" sz="900">
                <a:solidFill>
                  <a:schemeClr val="accent5"/>
                </a:solidFill>
                <a:latin typeface="Marianne" panose="02000000000000000000" pitchFamily="2" charset="0"/>
              </a:rPr>
              <a:t>Vote en CFVU de l’offre de formation (=vote sur l’arborescence haute)</a:t>
            </a:r>
          </a:p>
        </p:txBody>
      </p:sp>
      <p:sp>
        <p:nvSpPr>
          <p:cNvPr id="20" name="Triangle isocèle 19">
            <a:extLst>
              <a:ext uri="{FF2B5EF4-FFF2-40B4-BE49-F238E27FC236}">
                <a16:creationId xmlns:a16="http://schemas.microsoft.com/office/drawing/2014/main" id="{F4499043-0A70-48A3-926F-E967A019AB55}"/>
              </a:ext>
            </a:extLst>
          </p:cNvPr>
          <p:cNvSpPr/>
          <p:nvPr/>
        </p:nvSpPr>
        <p:spPr>
          <a:xfrm>
            <a:off x="3068214" y="4020915"/>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1" name="ZoneTexte 20">
            <a:extLst>
              <a:ext uri="{FF2B5EF4-FFF2-40B4-BE49-F238E27FC236}">
                <a16:creationId xmlns:a16="http://schemas.microsoft.com/office/drawing/2014/main" id="{73989174-9E5F-4FD5-BF37-AC7E1CAD9957}"/>
              </a:ext>
            </a:extLst>
          </p:cNvPr>
          <p:cNvSpPr txBox="1"/>
          <p:nvPr/>
        </p:nvSpPr>
        <p:spPr>
          <a:xfrm>
            <a:off x="2119373" y="3693246"/>
            <a:ext cx="2648513" cy="369332"/>
          </a:xfrm>
          <a:prstGeom prst="rect">
            <a:avLst/>
          </a:prstGeom>
          <a:noFill/>
        </p:spPr>
        <p:txBody>
          <a:bodyPr wrap="square" rtlCol="0">
            <a:spAutoFit/>
          </a:bodyPr>
          <a:lstStyle/>
          <a:p>
            <a:pPr algn="ctr"/>
            <a:r>
              <a:rPr lang="fr-FR" sz="900" dirty="0">
                <a:solidFill>
                  <a:schemeClr val="accent5"/>
                </a:solidFill>
                <a:latin typeface="Marianne" panose="02000000000000000000" pitchFamily="2" charset="0"/>
              </a:rPr>
              <a:t>Vote en CFVU du cadrage </a:t>
            </a:r>
            <a:r>
              <a:rPr lang="fr-FR" sz="900">
                <a:solidFill>
                  <a:schemeClr val="accent5"/>
                </a:solidFill>
                <a:latin typeface="Marianne" panose="02000000000000000000" pitchFamily="2" charset="0"/>
              </a:rPr>
              <a:t>des modifications </a:t>
            </a:r>
            <a:r>
              <a:rPr lang="fr-FR" sz="900" dirty="0">
                <a:solidFill>
                  <a:schemeClr val="accent5"/>
                </a:solidFill>
                <a:latin typeface="Marianne" panose="02000000000000000000" pitchFamily="2" charset="0"/>
              </a:rPr>
              <a:t>(=vote sur l’arborescence basse)</a:t>
            </a:r>
          </a:p>
        </p:txBody>
      </p:sp>
      <p:cxnSp>
        <p:nvCxnSpPr>
          <p:cNvPr id="25" name="Connecteur droit 24">
            <a:extLst>
              <a:ext uri="{FF2B5EF4-FFF2-40B4-BE49-F238E27FC236}">
                <a16:creationId xmlns:a16="http://schemas.microsoft.com/office/drawing/2014/main" id="{944D8BC2-DA64-4A1E-B813-402882C96AE0}"/>
              </a:ext>
            </a:extLst>
          </p:cNvPr>
          <p:cNvCxnSpPr>
            <a:cxnSpLocks/>
            <a:stCxn id="5" idx="0"/>
            <a:endCxn id="19" idx="2"/>
          </p:cNvCxnSpPr>
          <p:nvPr/>
        </p:nvCxnSpPr>
        <p:spPr>
          <a:xfrm flipV="1">
            <a:off x="2163886" y="3754947"/>
            <a:ext cx="8382" cy="265968"/>
          </a:xfrm>
          <a:prstGeom prst="line">
            <a:avLst/>
          </a:prstGeom>
          <a:ln>
            <a:solidFill>
              <a:schemeClr val="accent5"/>
            </a:solidFill>
            <a:prstDash val="dash"/>
          </a:ln>
        </p:spPr>
        <p:style>
          <a:lnRef idx="1">
            <a:schemeClr val="accent4"/>
          </a:lnRef>
          <a:fillRef idx="0">
            <a:schemeClr val="accent4"/>
          </a:fillRef>
          <a:effectRef idx="0">
            <a:schemeClr val="accent4"/>
          </a:effectRef>
          <a:fontRef idx="minor">
            <a:schemeClr val="tx1"/>
          </a:fontRef>
        </p:style>
      </p:cxnSp>
      <p:sp>
        <p:nvSpPr>
          <p:cNvPr id="38" name="ZoneTexte 37">
            <a:extLst>
              <a:ext uri="{FF2B5EF4-FFF2-40B4-BE49-F238E27FC236}">
                <a16:creationId xmlns:a16="http://schemas.microsoft.com/office/drawing/2014/main" id="{4058BD0A-3558-465B-A28C-26F95D7CF195}"/>
              </a:ext>
            </a:extLst>
          </p:cNvPr>
          <p:cNvSpPr txBox="1"/>
          <p:nvPr/>
        </p:nvSpPr>
        <p:spPr>
          <a:xfrm>
            <a:off x="5014892" y="3206032"/>
            <a:ext cx="1613187" cy="276999"/>
          </a:xfrm>
          <a:prstGeom prst="rect">
            <a:avLst/>
          </a:prstGeom>
          <a:noFill/>
        </p:spPr>
        <p:txBody>
          <a:bodyPr wrap="square" rtlCol="0">
            <a:spAutoFit/>
          </a:bodyPr>
          <a:lstStyle/>
          <a:p>
            <a:pPr algn="r"/>
            <a:r>
              <a:rPr lang="fr-FR" sz="1200" b="1">
                <a:solidFill>
                  <a:schemeClr val="accent5"/>
                </a:solidFill>
                <a:latin typeface="Marianne" panose="02000000000000000000" pitchFamily="2" charset="0"/>
              </a:rPr>
              <a:t>Votes en CFVU</a:t>
            </a:r>
          </a:p>
        </p:txBody>
      </p:sp>
      <p:sp>
        <p:nvSpPr>
          <p:cNvPr id="52" name="Rectangle 51">
            <a:extLst>
              <a:ext uri="{FF2B5EF4-FFF2-40B4-BE49-F238E27FC236}">
                <a16:creationId xmlns:a16="http://schemas.microsoft.com/office/drawing/2014/main" id="{3D12BFD3-B67A-4EC6-8EC7-1A21D3FE76CE}"/>
              </a:ext>
            </a:extLst>
          </p:cNvPr>
          <p:cNvSpPr/>
          <p:nvPr/>
        </p:nvSpPr>
        <p:spPr>
          <a:xfrm>
            <a:off x="7056173" y="2418079"/>
            <a:ext cx="4608778" cy="2857807"/>
          </a:xfrm>
          <a:prstGeom prst="rect">
            <a:avLst/>
          </a:prstGeom>
          <a:solidFill>
            <a:schemeClr val="bg1"/>
          </a:solidFill>
          <a:ln w="44450" cap="rnd">
            <a:solidFill>
              <a:schemeClr val="accent1">
                <a:lumMod val="75000"/>
                <a:lumOff val="25000"/>
              </a:schemeClr>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00" tIns="36000" rIns="108000" bIns="36000" rtlCol="0" anchor="ctr"/>
          <a:lstStyle/>
          <a:p>
            <a:pPr marL="122764">
              <a:spcAft>
                <a:spcPts val="1200"/>
              </a:spcAft>
              <a:buClr>
                <a:schemeClr val="accent4"/>
              </a:buClr>
            </a:pPr>
            <a:r>
              <a:rPr lang="fr-FR" sz="1400" dirty="0">
                <a:solidFill>
                  <a:schemeClr val="tx1"/>
                </a:solidFill>
                <a:latin typeface="Marianne" panose="02000000000000000000" pitchFamily="2" charset="0"/>
              </a:rPr>
              <a:t>Le vote en CVFU en octobre permet aux composantes de s’accorder sur les formations et parcours qui seront offertes par l’Université l’année prochaine, c’est-à-dire de </a:t>
            </a:r>
            <a:r>
              <a:rPr lang="fr-FR" sz="1400" b="1" dirty="0">
                <a:solidFill>
                  <a:schemeClr val="accent1">
                    <a:lumMod val="75000"/>
                    <a:lumOff val="25000"/>
                  </a:schemeClr>
                </a:solidFill>
                <a:latin typeface="Marianne" panose="02000000000000000000" pitchFamily="2" charset="0"/>
              </a:rPr>
              <a:t>décider à quoi ressemblera l’arborescence haute* </a:t>
            </a:r>
            <a:r>
              <a:rPr lang="fr-FR" sz="1400" dirty="0">
                <a:solidFill>
                  <a:schemeClr val="tx1"/>
                </a:solidFill>
                <a:latin typeface="Marianne" panose="02000000000000000000" pitchFamily="2" charset="0"/>
              </a:rPr>
              <a:t>qui est ensuite saisie par les Gestionnaires Offre Formation dans </a:t>
            </a:r>
            <a:r>
              <a:rPr lang="fr-FR" sz="1400" dirty="0" err="1">
                <a:solidFill>
                  <a:schemeClr val="tx1"/>
                </a:solidFill>
                <a:latin typeface="Marianne" panose="02000000000000000000" pitchFamily="2" charset="0"/>
              </a:rPr>
              <a:t>Ref</a:t>
            </a:r>
            <a:r>
              <a:rPr lang="fr-FR" sz="1400" dirty="0">
                <a:solidFill>
                  <a:schemeClr val="tx1"/>
                </a:solidFill>
                <a:latin typeface="Marianne" panose="02000000000000000000" pitchFamily="2" charset="0"/>
              </a:rPr>
              <a:t>-Formations.</a:t>
            </a:r>
          </a:p>
          <a:p>
            <a:pPr marL="122764">
              <a:spcAft>
                <a:spcPts val="1200"/>
              </a:spcAft>
              <a:buClr>
                <a:schemeClr val="accent4"/>
              </a:buClr>
            </a:pPr>
            <a:r>
              <a:rPr lang="fr-FR" sz="1400" dirty="0">
                <a:solidFill>
                  <a:schemeClr val="tx1"/>
                </a:solidFill>
                <a:latin typeface="Marianne" panose="02000000000000000000" pitchFamily="2" charset="0"/>
              </a:rPr>
              <a:t>Le vote en CFVU de fin novembre permet de s’accorder sur </a:t>
            </a:r>
            <a:r>
              <a:rPr lang="fr-FR" sz="1400">
                <a:solidFill>
                  <a:schemeClr val="tx1"/>
                </a:solidFill>
                <a:latin typeface="Marianne" panose="02000000000000000000" pitchFamily="2" charset="0"/>
              </a:rPr>
              <a:t>les modifications </a:t>
            </a:r>
            <a:r>
              <a:rPr lang="fr-FR" sz="1400" dirty="0">
                <a:solidFill>
                  <a:schemeClr val="tx1"/>
                </a:solidFill>
                <a:latin typeface="Marianne" panose="02000000000000000000" pitchFamily="2" charset="0"/>
              </a:rPr>
              <a:t>à faire dans la maquette, c’est-à-dire de </a:t>
            </a:r>
            <a:r>
              <a:rPr lang="fr-FR" sz="1400" b="1" dirty="0">
                <a:solidFill>
                  <a:schemeClr val="accent1">
                    <a:lumMod val="75000"/>
                    <a:lumOff val="25000"/>
                  </a:schemeClr>
                </a:solidFill>
                <a:latin typeface="Marianne" panose="02000000000000000000" pitchFamily="2" charset="0"/>
              </a:rPr>
              <a:t>décider la structure de l’arborescence basse*</a:t>
            </a:r>
            <a:r>
              <a:rPr lang="fr-FR" sz="1400" dirty="0">
                <a:solidFill>
                  <a:schemeClr val="tx1"/>
                </a:solidFill>
                <a:latin typeface="Marianne" panose="02000000000000000000" pitchFamily="2" charset="0"/>
              </a:rPr>
              <a:t>.</a:t>
            </a:r>
          </a:p>
        </p:txBody>
      </p:sp>
      <p:cxnSp>
        <p:nvCxnSpPr>
          <p:cNvPr id="53" name="Connecteur droit 52">
            <a:extLst>
              <a:ext uri="{FF2B5EF4-FFF2-40B4-BE49-F238E27FC236}">
                <a16:creationId xmlns:a16="http://schemas.microsoft.com/office/drawing/2014/main" id="{091C4079-A574-4D7E-806C-270BBAAB7E36}"/>
              </a:ext>
            </a:extLst>
          </p:cNvPr>
          <p:cNvCxnSpPr>
            <a:cxnSpLocks/>
          </p:cNvCxnSpPr>
          <p:nvPr/>
        </p:nvCxnSpPr>
        <p:spPr>
          <a:xfrm flipH="1">
            <a:off x="6677891" y="4020915"/>
            <a:ext cx="378284" cy="0"/>
          </a:xfrm>
          <a:prstGeom prst="line">
            <a:avLst/>
          </a:prstGeom>
          <a:ln w="19050">
            <a:solidFill>
              <a:schemeClr val="accent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4" name="Rectangle 53">
            <a:extLst>
              <a:ext uri="{FF2B5EF4-FFF2-40B4-BE49-F238E27FC236}">
                <a16:creationId xmlns:a16="http://schemas.microsoft.com/office/drawing/2014/main" id="{9E73B9FD-3233-45A8-B021-36592F501DD2}"/>
              </a:ext>
            </a:extLst>
          </p:cNvPr>
          <p:cNvSpPr/>
          <p:nvPr/>
        </p:nvSpPr>
        <p:spPr>
          <a:xfrm>
            <a:off x="7056174" y="5528588"/>
            <a:ext cx="4608778" cy="732470"/>
          </a:xfrm>
          <a:prstGeom prst="rect">
            <a:avLst/>
          </a:prstGeom>
          <a:solidFill>
            <a:schemeClr val="bg1"/>
          </a:solidFill>
          <a:ln w="28575" cap="rnd">
            <a:solidFill>
              <a:schemeClr val="bg2">
                <a:lumMod val="60000"/>
                <a:lumOff val="40000"/>
              </a:schemeClr>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122764">
              <a:buClr>
                <a:schemeClr val="accent4"/>
              </a:buClr>
            </a:pPr>
            <a:r>
              <a:rPr lang="fr-FR" sz="1200" b="1">
                <a:solidFill>
                  <a:schemeClr val="bg2">
                    <a:lumMod val="60000"/>
                    <a:lumOff val="40000"/>
                  </a:schemeClr>
                </a:solidFill>
                <a:latin typeface="Marianne" panose="02000000000000000000" pitchFamily="2" charset="0"/>
              </a:rPr>
              <a:t>*Précisions (voire Glossaire p.32)</a:t>
            </a:r>
          </a:p>
          <a:p>
            <a:pPr marL="122764">
              <a:buClr>
                <a:schemeClr val="accent4"/>
              </a:buClr>
            </a:pPr>
            <a:r>
              <a:rPr lang="fr-FR" sz="1200">
                <a:solidFill>
                  <a:schemeClr val="tx1">
                    <a:lumMod val="85000"/>
                    <a:lumOff val="15000"/>
                  </a:schemeClr>
                </a:solidFill>
                <a:latin typeface="Marianne" panose="02000000000000000000" pitchFamily="2" charset="0"/>
              </a:rPr>
              <a:t>Arborescence haute = Formation, parcours, BCC</a:t>
            </a:r>
          </a:p>
          <a:p>
            <a:pPr marL="122764">
              <a:buClr>
                <a:schemeClr val="accent4"/>
              </a:buClr>
            </a:pPr>
            <a:r>
              <a:rPr lang="fr-FR" sz="1200">
                <a:solidFill>
                  <a:schemeClr val="tx1">
                    <a:lumMod val="85000"/>
                    <a:lumOff val="15000"/>
                  </a:schemeClr>
                </a:solidFill>
                <a:latin typeface="Marianne" panose="02000000000000000000" pitchFamily="2" charset="0"/>
              </a:rPr>
              <a:t>Arborescence basse = UE et éléments constitutifs</a:t>
            </a:r>
          </a:p>
        </p:txBody>
      </p:sp>
      <p:sp>
        <p:nvSpPr>
          <p:cNvPr id="56" name="Ellipse 55">
            <a:extLst>
              <a:ext uri="{FF2B5EF4-FFF2-40B4-BE49-F238E27FC236}">
                <a16:creationId xmlns:a16="http://schemas.microsoft.com/office/drawing/2014/main" id="{EEFA14B9-F48F-4F64-9886-0EE029860761}"/>
              </a:ext>
            </a:extLst>
          </p:cNvPr>
          <p:cNvSpPr/>
          <p:nvPr/>
        </p:nvSpPr>
        <p:spPr>
          <a:xfrm>
            <a:off x="10764951" y="67860"/>
            <a:ext cx="421105" cy="402904"/>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2</a:t>
            </a:r>
          </a:p>
        </p:txBody>
      </p:sp>
      <p:sp>
        <p:nvSpPr>
          <p:cNvPr id="57" name="Ellipse 56">
            <a:extLst>
              <a:ext uri="{FF2B5EF4-FFF2-40B4-BE49-F238E27FC236}">
                <a16:creationId xmlns:a16="http://schemas.microsoft.com/office/drawing/2014/main" id="{32384AD9-C1FA-439C-9A1A-D1D7AE7A604A}"/>
              </a:ext>
            </a:extLst>
          </p:cNvPr>
          <p:cNvSpPr/>
          <p:nvPr/>
        </p:nvSpPr>
        <p:spPr>
          <a:xfrm>
            <a:off x="11245454" y="67860"/>
            <a:ext cx="421105" cy="402904"/>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3</a:t>
            </a:r>
          </a:p>
        </p:txBody>
      </p:sp>
      <p:sp>
        <p:nvSpPr>
          <p:cNvPr id="58" name="Ellipse 57">
            <a:extLst>
              <a:ext uri="{FF2B5EF4-FFF2-40B4-BE49-F238E27FC236}">
                <a16:creationId xmlns:a16="http://schemas.microsoft.com/office/drawing/2014/main" id="{D05F2C6C-4AFE-4759-8B75-5C2E1A8F7646}"/>
              </a:ext>
            </a:extLst>
          </p:cNvPr>
          <p:cNvSpPr/>
          <p:nvPr/>
        </p:nvSpPr>
        <p:spPr>
          <a:xfrm>
            <a:off x="10284448" y="67860"/>
            <a:ext cx="421105" cy="402904"/>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1</a:t>
            </a:r>
          </a:p>
        </p:txBody>
      </p:sp>
      <p:sp>
        <p:nvSpPr>
          <p:cNvPr id="4" name="Freeform 430">
            <a:extLst>
              <a:ext uri="{FF2B5EF4-FFF2-40B4-BE49-F238E27FC236}">
                <a16:creationId xmlns:a16="http://schemas.microsoft.com/office/drawing/2014/main" id="{A63E33B7-3048-22A5-AE94-6FAB1692EA33}"/>
              </a:ext>
            </a:extLst>
          </p:cNvPr>
          <p:cNvSpPr>
            <a:spLocks noChangeAspect="1" noEditPoints="1"/>
          </p:cNvSpPr>
          <p:nvPr/>
        </p:nvSpPr>
        <p:spPr bwMode="auto">
          <a:xfrm>
            <a:off x="6770889" y="2342522"/>
            <a:ext cx="374903" cy="374903"/>
          </a:xfrm>
          <a:custGeom>
            <a:avLst/>
            <a:gdLst>
              <a:gd name="T0" fmla="*/ 235 w 512"/>
              <a:gd name="T1" fmla="*/ 139 h 512"/>
              <a:gd name="T2" fmla="*/ 256 w 512"/>
              <a:gd name="T3" fmla="*/ 118 h 512"/>
              <a:gd name="T4" fmla="*/ 277 w 512"/>
              <a:gd name="T5" fmla="*/ 139 h 512"/>
              <a:gd name="T6" fmla="*/ 256 w 512"/>
              <a:gd name="T7" fmla="*/ 160 h 512"/>
              <a:gd name="T8" fmla="*/ 235 w 512"/>
              <a:gd name="T9" fmla="*/ 139 h 512"/>
              <a:gd name="T10" fmla="*/ 267 w 512"/>
              <a:gd name="T11" fmla="*/ 363 h 512"/>
              <a:gd name="T12" fmla="*/ 267 w 512"/>
              <a:gd name="T13" fmla="*/ 224 h 512"/>
              <a:gd name="T14" fmla="*/ 213 w 512"/>
              <a:gd name="T15" fmla="*/ 224 h 512"/>
              <a:gd name="T16" fmla="*/ 213 w 512"/>
              <a:gd name="T17" fmla="*/ 246 h 512"/>
              <a:gd name="T18" fmla="*/ 235 w 512"/>
              <a:gd name="T19" fmla="*/ 246 h 512"/>
              <a:gd name="T20" fmla="*/ 245 w 512"/>
              <a:gd name="T21" fmla="*/ 256 h 512"/>
              <a:gd name="T22" fmla="*/ 245 w 512"/>
              <a:gd name="T23" fmla="*/ 363 h 512"/>
              <a:gd name="T24" fmla="*/ 235 w 512"/>
              <a:gd name="T25" fmla="*/ 374 h 512"/>
              <a:gd name="T26" fmla="*/ 203 w 512"/>
              <a:gd name="T27" fmla="*/ 374 h 512"/>
              <a:gd name="T28" fmla="*/ 203 w 512"/>
              <a:gd name="T29" fmla="*/ 395 h 512"/>
              <a:gd name="T30" fmla="*/ 309 w 512"/>
              <a:gd name="T31" fmla="*/ 395 h 512"/>
              <a:gd name="T32" fmla="*/ 309 w 512"/>
              <a:gd name="T33" fmla="*/ 374 h 512"/>
              <a:gd name="T34" fmla="*/ 277 w 512"/>
              <a:gd name="T35" fmla="*/ 374 h 512"/>
              <a:gd name="T36" fmla="*/ 267 w 512"/>
              <a:gd name="T37" fmla="*/ 363 h 512"/>
              <a:gd name="T38" fmla="*/ 512 w 512"/>
              <a:gd name="T39" fmla="*/ 256 h 512"/>
              <a:gd name="T40" fmla="*/ 256 w 512"/>
              <a:gd name="T41" fmla="*/ 512 h 512"/>
              <a:gd name="T42" fmla="*/ 0 w 512"/>
              <a:gd name="T43" fmla="*/ 256 h 512"/>
              <a:gd name="T44" fmla="*/ 256 w 512"/>
              <a:gd name="T45" fmla="*/ 0 h 512"/>
              <a:gd name="T46" fmla="*/ 512 w 512"/>
              <a:gd name="T47" fmla="*/ 256 h 512"/>
              <a:gd name="T48" fmla="*/ 213 w 512"/>
              <a:gd name="T49" fmla="*/ 139 h 512"/>
              <a:gd name="T50" fmla="*/ 256 w 512"/>
              <a:gd name="T51" fmla="*/ 182 h 512"/>
              <a:gd name="T52" fmla="*/ 299 w 512"/>
              <a:gd name="T53" fmla="*/ 139 h 512"/>
              <a:gd name="T54" fmla="*/ 256 w 512"/>
              <a:gd name="T55" fmla="*/ 96 h 512"/>
              <a:gd name="T56" fmla="*/ 213 w 512"/>
              <a:gd name="T57" fmla="*/ 139 h 512"/>
              <a:gd name="T58" fmla="*/ 331 w 512"/>
              <a:gd name="T59" fmla="*/ 363 h 512"/>
              <a:gd name="T60" fmla="*/ 320 w 512"/>
              <a:gd name="T61" fmla="*/ 352 h 512"/>
              <a:gd name="T62" fmla="*/ 288 w 512"/>
              <a:gd name="T63" fmla="*/ 352 h 512"/>
              <a:gd name="T64" fmla="*/ 288 w 512"/>
              <a:gd name="T65" fmla="*/ 214 h 512"/>
              <a:gd name="T66" fmla="*/ 277 w 512"/>
              <a:gd name="T67" fmla="*/ 203 h 512"/>
              <a:gd name="T68" fmla="*/ 203 w 512"/>
              <a:gd name="T69" fmla="*/ 203 h 512"/>
              <a:gd name="T70" fmla="*/ 192 w 512"/>
              <a:gd name="T71" fmla="*/ 214 h 512"/>
              <a:gd name="T72" fmla="*/ 192 w 512"/>
              <a:gd name="T73" fmla="*/ 256 h 512"/>
              <a:gd name="T74" fmla="*/ 203 w 512"/>
              <a:gd name="T75" fmla="*/ 267 h 512"/>
              <a:gd name="T76" fmla="*/ 224 w 512"/>
              <a:gd name="T77" fmla="*/ 267 h 512"/>
              <a:gd name="T78" fmla="*/ 224 w 512"/>
              <a:gd name="T79" fmla="*/ 352 h 512"/>
              <a:gd name="T80" fmla="*/ 192 w 512"/>
              <a:gd name="T81" fmla="*/ 352 h 512"/>
              <a:gd name="T82" fmla="*/ 181 w 512"/>
              <a:gd name="T83" fmla="*/ 363 h 512"/>
              <a:gd name="T84" fmla="*/ 181 w 512"/>
              <a:gd name="T85" fmla="*/ 406 h 512"/>
              <a:gd name="T86" fmla="*/ 192 w 512"/>
              <a:gd name="T87" fmla="*/ 416 h 512"/>
              <a:gd name="T88" fmla="*/ 320 w 512"/>
              <a:gd name="T89" fmla="*/ 416 h 512"/>
              <a:gd name="T90" fmla="*/ 331 w 512"/>
              <a:gd name="T91" fmla="*/ 406 h 512"/>
              <a:gd name="T92" fmla="*/ 331 w 512"/>
              <a:gd name="T93" fmla="*/ 363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2" h="512">
                <a:moveTo>
                  <a:pt x="235" y="139"/>
                </a:moveTo>
                <a:cubicBezTo>
                  <a:pt x="235" y="127"/>
                  <a:pt x="244" y="118"/>
                  <a:pt x="256" y="118"/>
                </a:cubicBezTo>
                <a:cubicBezTo>
                  <a:pt x="268" y="118"/>
                  <a:pt x="277" y="127"/>
                  <a:pt x="277" y="139"/>
                </a:cubicBezTo>
                <a:cubicBezTo>
                  <a:pt x="277" y="151"/>
                  <a:pt x="268" y="160"/>
                  <a:pt x="256" y="160"/>
                </a:cubicBezTo>
                <a:cubicBezTo>
                  <a:pt x="244" y="160"/>
                  <a:pt x="235" y="151"/>
                  <a:pt x="235" y="139"/>
                </a:cubicBezTo>
                <a:close/>
                <a:moveTo>
                  <a:pt x="267" y="363"/>
                </a:moveTo>
                <a:cubicBezTo>
                  <a:pt x="267" y="224"/>
                  <a:pt x="267" y="224"/>
                  <a:pt x="267" y="224"/>
                </a:cubicBezTo>
                <a:cubicBezTo>
                  <a:pt x="213" y="224"/>
                  <a:pt x="213" y="224"/>
                  <a:pt x="213" y="224"/>
                </a:cubicBezTo>
                <a:cubicBezTo>
                  <a:pt x="213" y="246"/>
                  <a:pt x="213" y="246"/>
                  <a:pt x="213" y="246"/>
                </a:cubicBezTo>
                <a:cubicBezTo>
                  <a:pt x="235" y="246"/>
                  <a:pt x="235" y="246"/>
                  <a:pt x="235" y="246"/>
                </a:cubicBezTo>
                <a:cubicBezTo>
                  <a:pt x="241" y="246"/>
                  <a:pt x="245" y="250"/>
                  <a:pt x="245" y="256"/>
                </a:cubicBezTo>
                <a:cubicBezTo>
                  <a:pt x="245" y="363"/>
                  <a:pt x="245" y="363"/>
                  <a:pt x="245" y="363"/>
                </a:cubicBezTo>
                <a:cubicBezTo>
                  <a:pt x="245" y="369"/>
                  <a:pt x="241" y="374"/>
                  <a:pt x="235" y="374"/>
                </a:cubicBezTo>
                <a:cubicBezTo>
                  <a:pt x="203" y="374"/>
                  <a:pt x="203" y="374"/>
                  <a:pt x="203" y="374"/>
                </a:cubicBezTo>
                <a:cubicBezTo>
                  <a:pt x="203" y="395"/>
                  <a:pt x="203" y="395"/>
                  <a:pt x="203" y="395"/>
                </a:cubicBezTo>
                <a:cubicBezTo>
                  <a:pt x="309" y="395"/>
                  <a:pt x="309" y="395"/>
                  <a:pt x="309" y="395"/>
                </a:cubicBezTo>
                <a:cubicBezTo>
                  <a:pt x="309" y="374"/>
                  <a:pt x="309" y="374"/>
                  <a:pt x="309" y="374"/>
                </a:cubicBezTo>
                <a:cubicBezTo>
                  <a:pt x="277" y="374"/>
                  <a:pt x="277" y="374"/>
                  <a:pt x="277" y="374"/>
                </a:cubicBezTo>
                <a:cubicBezTo>
                  <a:pt x="271" y="374"/>
                  <a:pt x="267" y="369"/>
                  <a:pt x="267" y="363"/>
                </a:cubicBezTo>
                <a:close/>
                <a:moveTo>
                  <a:pt x="512" y="256"/>
                </a:moveTo>
                <a:cubicBezTo>
                  <a:pt x="512" y="398"/>
                  <a:pt x="397" y="512"/>
                  <a:pt x="256" y="512"/>
                </a:cubicBezTo>
                <a:cubicBezTo>
                  <a:pt x="115" y="512"/>
                  <a:pt x="0" y="398"/>
                  <a:pt x="0" y="256"/>
                </a:cubicBezTo>
                <a:cubicBezTo>
                  <a:pt x="0" y="115"/>
                  <a:pt x="115" y="0"/>
                  <a:pt x="256" y="0"/>
                </a:cubicBezTo>
                <a:cubicBezTo>
                  <a:pt x="397" y="0"/>
                  <a:pt x="512" y="115"/>
                  <a:pt x="512" y="256"/>
                </a:cubicBezTo>
                <a:close/>
                <a:moveTo>
                  <a:pt x="213" y="139"/>
                </a:moveTo>
                <a:cubicBezTo>
                  <a:pt x="213" y="163"/>
                  <a:pt x="232" y="182"/>
                  <a:pt x="256" y="182"/>
                </a:cubicBezTo>
                <a:cubicBezTo>
                  <a:pt x="280" y="182"/>
                  <a:pt x="299" y="163"/>
                  <a:pt x="299" y="139"/>
                </a:cubicBezTo>
                <a:cubicBezTo>
                  <a:pt x="299" y="115"/>
                  <a:pt x="280" y="96"/>
                  <a:pt x="256" y="96"/>
                </a:cubicBezTo>
                <a:cubicBezTo>
                  <a:pt x="232" y="96"/>
                  <a:pt x="213" y="115"/>
                  <a:pt x="213" y="139"/>
                </a:cubicBezTo>
                <a:close/>
                <a:moveTo>
                  <a:pt x="331" y="363"/>
                </a:moveTo>
                <a:cubicBezTo>
                  <a:pt x="331" y="357"/>
                  <a:pt x="326" y="352"/>
                  <a:pt x="320" y="352"/>
                </a:cubicBezTo>
                <a:cubicBezTo>
                  <a:pt x="288" y="352"/>
                  <a:pt x="288" y="352"/>
                  <a:pt x="288" y="352"/>
                </a:cubicBezTo>
                <a:cubicBezTo>
                  <a:pt x="288" y="214"/>
                  <a:pt x="288" y="214"/>
                  <a:pt x="288" y="214"/>
                </a:cubicBezTo>
                <a:cubicBezTo>
                  <a:pt x="288" y="208"/>
                  <a:pt x="283" y="203"/>
                  <a:pt x="277" y="203"/>
                </a:cubicBezTo>
                <a:cubicBezTo>
                  <a:pt x="203" y="203"/>
                  <a:pt x="203" y="203"/>
                  <a:pt x="203" y="203"/>
                </a:cubicBezTo>
                <a:cubicBezTo>
                  <a:pt x="197" y="203"/>
                  <a:pt x="192" y="208"/>
                  <a:pt x="192" y="214"/>
                </a:cubicBezTo>
                <a:cubicBezTo>
                  <a:pt x="192" y="256"/>
                  <a:pt x="192" y="256"/>
                  <a:pt x="192" y="256"/>
                </a:cubicBezTo>
                <a:cubicBezTo>
                  <a:pt x="192" y="262"/>
                  <a:pt x="197" y="267"/>
                  <a:pt x="203" y="267"/>
                </a:cubicBezTo>
                <a:cubicBezTo>
                  <a:pt x="224" y="267"/>
                  <a:pt x="224" y="267"/>
                  <a:pt x="224" y="267"/>
                </a:cubicBezTo>
                <a:cubicBezTo>
                  <a:pt x="224" y="352"/>
                  <a:pt x="224" y="352"/>
                  <a:pt x="224" y="352"/>
                </a:cubicBezTo>
                <a:cubicBezTo>
                  <a:pt x="192" y="352"/>
                  <a:pt x="192" y="352"/>
                  <a:pt x="192" y="352"/>
                </a:cubicBezTo>
                <a:cubicBezTo>
                  <a:pt x="186" y="352"/>
                  <a:pt x="181" y="357"/>
                  <a:pt x="181" y="363"/>
                </a:cubicBezTo>
                <a:cubicBezTo>
                  <a:pt x="181" y="406"/>
                  <a:pt x="181" y="406"/>
                  <a:pt x="181" y="406"/>
                </a:cubicBezTo>
                <a:cubicBezTo>
                  <a:pt x="181" y="412"/>
                  <a:pt x="186" y="416"/>
                  <a:pt x="192" y="416"/>
                </a:cubicBezTo>
                <a:cubicBezTo>
                  <a:pt x="320" y="416"/>
                  <a:pt x="320" y="416"/>
                  <a:pt x="320" y="416"/>
                </a:cubicBezTo>
                <a:cubicBezTo>
                  <a:pt x="326" y="416"/>
                  <a:pt x="331" y="412"/>
                  <a:pt x="331" y="406"/>
                </a:cubicBezTo>
                <a:lnTo>
                  <a:pt x="331" y="363"/>
                </a:lnTo>
                <a:close/>
              </a:path>
            </a:pathLst>
          </a:custGeom>
          <a:solidFill>
            <a:schemeClr val="accent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GB">
              <a:latin typeface="Marianne" panose="02000000000000000000" pitchFamily="2" charset="0"/>
            </a:endParaRPr>
          </a:p>
        </p:txBody>
      </p:sp>
      <p:sp>
        <p:nvSpPr>
          <p:cNvPr id="31" name="Rectangle 30">
            <a:extLst>
              <a:ext uri="{FF2B5EF4-FFF2-40B4-BE49-F238E27FC236}">
                <a16:creationId xmlns:a16="http://schemas.microsoft.com/office/drawing/2014/main" id="{A2AC401C-DF54-4749-9AE0-9919181D309A}"/>
              </a:ext>
            </a:extLst>
          </p:cNvPr>
          <p:cNvSpPr/>
          <p:nvPr/>
        </p:nvSpPr>
        <p:spPr>
          <a:xfrm>
            <a:off x="441880" y="6477911"/>
            <a:ext cx="708919" cy="288650"/>
          </a:xfrm>
          <a:prstGeom prst="rect">
            <a:avLst/>
          </a:prstGeom>
          <a:noFill/>
          <a:ln>
            <a:solidFill>
              <a:srgbClr val="191943"/>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dirty="0">
                <a:solidFill>
                  <a:srgbClr val="191943"/>
                </a:solidFill>
                <a:latin typeface="Marianne" panose="02000000000000000000" pitchFamily="2" charset="0"/>
              </a:rPr>
              <a:t>Apogée</a:t>
            </a:r>
          </a:p>
        </p:txBody>
      </p:sp>
      <p:sp>
        <p:nvSpPr>
          <p:cNvPr id="32" name="Rectangle 31">
            <a:extLst>
              <a:ext uri="{FF2B5EF4-FFF2-40B4-BE49-F238E27FC236}">
                <a16:creationId xmlns:a16="http://schemas.microsoft.com/office/drawing/2014/main" id="{63B69BCF-268F-42B3-B351-90D186418B3E}"/>
              </a:ext>
            </a:extLst>
          </p:cNvPr>
          <p:cNvSpPr/>
          <p:nvPr/>
        </p:nvSpPr>
        <p:spPr>
          <a:xfrm>
            <a:off x="1261864" y="6477910"/>
            <a:ext cx="708919" cy="288651"/>
          </a:xfrm>
          <a:prstGeom prst="rect">
            <a:avLst/>
          </a:prstGeom>
          <a:noFill/>
          <a:ln>
            <a:solidFill>
              <a:srgbClr val="00006D"/>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dirty="0" err="1">
                <a:solidFill>
                  <a:srgbClr val="00006D"/>
                </a:solidFill>
                <a:latin typeface="Marianne" panose="02000000000000000000" pitchFamily="2" charset="0"/>
              </a:rPr>
              <a:t>Ref</a:t>
            </a:r>
            <a:r>
              <a:rPr lang="fr-FR" sz="800" b="1" dirty="0">
                <a:solidFill>
                  <a:srgbClr val="00006D"/>
                </a:solidFill>
                <a:latin typeface="Marianne" panose="02000000000000000000" pitchFamily="2" charset="0"/>
              </a:rPr>
              <a:t>-Formations</a:t>
            </a:r>
          </a:p>
        </p:txBody>
      </p:sp>
      <p:sp>
        <p:nvSpPr>
          <p:cNvPr id="39" name="Rectangle 38">
            <a:extLst>
              <a:ext uri="{FF2B5EF4-FFF2-40B4-BE49-F238E27FC236}">
                <a16:creationId xmlns:a16="http://schemas.microsoft.com/office/drawing/2014/main" id="{53714BAF-1D6C-4608-A41D-AB8077A41DB2}"/>
              </a:ext>
            </a:extLst>
          </p:cNvPr>
          <p:cNvSpPr/>
          <p:nvPr/>
        </p:nvSpPr>
        <p:spPr>
          <a:xfrm>
            <a:off x="2081849" y="6477909"/>
            <a:ext cx="708919" cy="288651"/>
          </a:xfrm>
          <a:prstGeom prst="rect">
            <a:avLst/>
          </a:prstGeom>
          <a:noFill/>
          <a:ln>
            <a:solidFill>
              <a:srgbClr val="2424FF"/>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a:solidFill>
                  <a:srgbClr val="2424FF"/>
                </a:solidFill>
                <a:latin typeface="Marianne" panose="02000000000000000000" pitchFamily="2" charset="0"/>
              </a:rPr>
              <a:t>Hors Outil</a:t>
            </a:r>
          </a:p>
        </p:txBody>
      </p:sp>
      <p:sp>
        <p:nvSpPr>
          <p:cNvPr id="40" name="Rectangle 39">
            <a:extLst>
              <a:ext uri="{FF2B5EF4-FFF2-40B4-BE49-F238E27FC236}">
                <a16:creationId xmlns:a16="http://schemas.microsoft.com/office/drawing/2014/main" id="{38389F0B-AEC1-4D32-8C19-98DB56C94840}"/>
              </a:ext>
            </a:extLst>
          </p:cNvPr>
          <p:cNvSpPr/>
          <p:nvPr/>
        </p:nvSpPr>
        <p:spPr>
          <a:xfrm>
            <a:off x="2909507" y="6477909"/>
            <a:ext cx="708919" cy="288651"/>
          </a:xfrm>
          <a:prstGeom prst="rect">
            <a:avLst/>
          </a:prstGeom>
          <a:noFill/>
          <a:ln>
            <a:solidFill>
              <a:schemeClr val="accent1">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dirty="0">
                <a:solidFill>
                  <a:schemeClr val="tx1"/>
                </a:solidFill>
                <a:latin typeface="Marianne" panose="02000000000000000000" pitchFamily="2" charset="0"/>
              </a:rPr>
              <a:t>Explication</a:t>
            </a:r>
          </a:p>
        </p:txBody>
      </p:sp>
      <p:pic>
        <p:nvPicPr>
          <p:cNvPr id="61" name="Picture 4">
            <a:extLst>
              <a:ext uri="{FF2B5EF4-FFF2-40B4-BE49-F238E27FC236}">
                <a16:creationId xmlns:a16="http://schemas.microsoft.com/office/drawing/2014/main" id="{C3927C58-DB11-4109-B73A-07480EF3EAAE}"/>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03265" y="2268617"/>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7">
            <a:extLst>
              <a:ext uri="{FF2B5EF4-FFF2-40B4-BE49-F238E27FC236}">
                <a16:creationId xmlns:a16="http://schemas.microsoft.com/office/drawing/2014/main" id="{314B7F5D-AD6E-4057-9E1F-2D991A4CBDD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05216" y="2268617"/>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a:extLst>
              <a:ext uri="{FF2B5EF4-FFF2-40B4-BE49-F238E27FC236}">
                <a16:creationId xmlns:a16="http://schemas.microsoft.com/office/drawing/2014/main" id="{3D32491F-879C-0197-FAFF-EC8FF484F695}"/>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95585"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63" name="ZoneTexte 56">
            <a:extLst>
              <a:ext uri="{FF2B5EF4-FFF2-40B4-BE49-F238E27FC236}">
                <a16:creationId xmlns:a16="http://schemas.microsoft.com/office/drawing/2014/main" id="{DE34CCAD-C36F-C11A-6C4B-4FB300192063}"/>
              </a:ext>
            </a:extLst>
          </p:cNvPr>
          <p:cNvSpPr txBox="1"/>
          <p:nvPr/>
        </p:nvSpPr>
        <p:spPr>
          <a:xfrm>
            <a:off x="5388587" y="6416503"/>
            <a:ext cx="665352" cy="215444"/>
          </a:xfrm>
          <a:prstGeom prst="rect">
            <a:avLst/>
          </a:prstGeom>
          <a:noFill/>
        </p:spPr>
        <p:txBody>
          <a:bodyPr wrap="square" lIns="36000" rIns="36000" rtlCol="0">
            <a:spAutoFit/>
          </a:bodyPr>
          <a:lstStyle/>
          <a:p>
            <a:r>
              <a:rPr lang="fr-FR" sz="800" dirty="0">
                <a:latin typeface="Marianne" panose="02000000000000000000" pitchFamily="2" charset="0"/>
              </a:rPr>
              <a:t>Enseignant</a:t>
            </a:r>
          </a:p>
        </p:txBody>
      </p:sp>
      <p:pic>
        <p:nvPicPr>
          <p:cNvPr id="64" name="Picture 6">
            <a:extLst>
              <a:ext uri="{FF2B5EF4-FFF2-40B4-BE49-F238E27FC236}">
                <a16:creationId xmlns:a16="http://schemas.microsoft.com/office/drawing/2014/main" id="{F7573DB5-6079-9CB6-EF0F-2448758D7639}"/>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610969"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65" name="ZoneTexte 58">
            <a:extLst>
              <a:ext uri="{FF2B5EF4-FFF2-40B4-BE49-F238E27FC236}">
                <a16:creationId xmlns:a16="http://schemas.microsoft.com/office/drawing/2014/main" id="{7BD2E19C-5D64-E264-8F29-316C9C40B5E2}"/>
              </a:ext>
            </a:extLst>
          </p:cNvPr>
          <p:cNvSpPr txBox="1"/>
          <p:nvPr/>
        </p:nvSpPr>
        <p:spPr>
          <a:xfrm>
            <a:off x="9803085" y="6416503"/>
            <a:ext cx="665352" cy="338554"/>
          </a:xfrm>
          <a:prstGeom prst="rect">
            <a:avLst/>
          </a:prstGeom>
          <a:noFill/>
        </p:spPr>
        <p:txBody>
          <a:bodyPr wrap="square" lIns="36000" rIns="36000" rtlCol="0">
            <a:spAutoFit/>
          </a:bodyPr>
          <a:lstStyle/>
          <a:p>
            <a:r>
              <a:rPr lang="fr-FR" sz="800" dirty="0">
                <a:latin typeface="Marianne" panose="02000000000000000000" pitchFamily="2" charset="0"/>
              </a:rPr>
              <a:t>Service orientation</a:t>
            </a:r>
          </a:p>
        </p:txBody>
      </p:sp>
      <p:pic>
        <p:nvPicPr>
          <p:cNvPr id="66" name="Picture 7">
            <a:extLst>
              <a:ext uri="{FF2B5EF4-FFF2-40B4-BE49-F238E27FC236}">
                <a16:creationId xmlns:a16="http://schemas.microsoft.com/office/drawing/2014/main" id="{17797319-332A-A456-08DD-6E131BC5EFEC}"/>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60309"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67" name="ZoneTexte 60">
            <a:extLst>
              <a:ext uri="{FF2B5EF4-FFF2-40B4-BE49-F238E27FC236}">
                <a16:creationId xmlns:a16="http://schemas.microsoft.com/office/drawing/2014/main" id="{5FBB49A8-7B0F-BA45-620A-D5063EDC0DF0}"/>
              </a:ext>
            </a:extLst>
          </p:cNvPr>
          <p:cNvSpPr txBox="1"/>
          <p:nvPr/>
        </p:nvSpPr>
        <p:spPr>
          <a:xfrm>
            <a:off x="7055087" y="6416503"/>
            <a:ext cx="1004996" cy="338554"/>
          </a:xfrm>
          <a:prstGeom prst="rect">
            <a:avLst/>
          </a:prstGeom>
          <a:noFill/>
        </p:spPr>
        <p:txBody>
          <a:bodyPr wrap="square" lIns="36000" rIns="36000" rtlCol="0">
            <a:spAutoFit/>
          </a:bodyPr>
          <a:lstStyle/>
          <a:p>
            <a:r>
              <a:rPr lang="fr-FR" sz="800" dirty="0">
                <a:latin typeface="Marianne" panose="02000000000000000000" pitchFamily="2" charset="0"/>
              </a:rPr>
              <a:t>Gestionnaires Offre Formation</a:t>
            </a:r>
          </a:p>
        </p:txBody>
      </p:sp>
      <p:pic>
        <p:nvPicPr>
          <p:cNvPr id="68" name="Picture 9">
            <a:extLst>
              <a:ext uri="{FF2B5EF4-FFF2-40B4-BE49-F238E27FC236}">
                <a16:creationId xmlns:a16="http://schemas.microsoft.com/office/drawing/2014/main" id="{2255D6FF-72BD-30B9-FD4E-A03E85E0FCC9}"/>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946245"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69" name="ZoneTexte 62">
            <a:extLst>
              <a:ext uri="{FF2B5EF4-FFF2-40B4-BE49-F238E27FC236}">
                <a16:creationId xmlns:a16="http://schemas.microsoft.com/office/drawing/2014/main" id="{7BD12021-AB09-B6AD-C305-4C2E78A2BC20}"/>
              </a:ext>
            </a:extLst>
          </p:cNvPr>
          <p:cNvSpPr txBox="1"/>
          <p:nvPr/>
        </p:nvSpPr>
        <p:spPr>
          <a:xfrm>
            <a:off x="8136585" y="6416503"/>
            <a:ext cx="665352" cy="461665"/>
          </a:xfrm>
          <a:prstGeom prst="rect">
            <a:avLst/>
          </a:prstGeom>
          <a:noFill/>
        </p:spPr>
        <p:txBody>
          <a:bodyPr wrap="square" lIns="36000" rIns="36000" rtlCol="0">
            <a:spAutoFit/>
          </a:bodyPr>
          <a:lstStyle/>
          <a:p>
            <a:r>
              <a:rPr lang="fr-FR" sz="800" dirty="0">
                <a:latin typeface="Marianne" panose="02000000000000000000" pitchFamily="2" charset="0"/>
              </a:rPr>
              <a:t>Direction du numérique</a:t>
            </a:r>
          </a:p>
        </p:txBody>
      </p:sp>
      <p:pic>
        <p:nvPicPr>
          <p:cNvPr id="70" name="Picture 10">
            <a:extLst>
              <a:ext uri="{FF2B5EF4-FFF2-40B4-BE49-F238E27FC236}">
                <a16:creationId xmlns:a16="http://schemas.microsoft.com/office/drawing/2014/main" id="{E0EFF3BC-5A12-EA2F-3B47-25C3450AA4DA}"/>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778607"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71" name="ZoneTexte 64">
            <a:extLst>
              <a:ext uri="{FF2B5EF4-FFF2-40B4-BE49-F238E27FC236}">
                <a16:creationId xmlns:a16="http://schemas.microsoft.com/office/drawing/2014/main" id="{EF84B68D-0909-AD45-7951-B66B09394800}"/>
              </a:ext>
            </a:extLst>
          </p:cNvPr>
          <p:cNvSpPr txBox="1"/>
          <p:nvPr/>
        </p:nvSpPr>
        <p:spPr>
          <a:xfrm>
            <a:off x="8969835" y="6416503"/>
            <a:ext cx="665352" cy="338554"/>
          </a:xfrm>
          <a:prstGeom prst="rect">
            <a:avLst/>
          </a:prstGeom>
          <a:noFill/>
        </p:spPr>
        <p:txBody>
          <a:bodyPr wrap="square" lIns="36000" rIns="36000" rtlCol="0">
            <a:spAutoFit/>
          </a:bodyPr>
          <a:lstStyle/>
          <a:p>
            <a:r>
              <a:rPr lang="fr-FR" sz="800" dirty="0" err="1">
                <a:latin typeface="Marianne" panose="02000000000000000000" pitchFamily="2" charset="0"/>
              </a:rPr>
              <a:t>Dir</a:t>
            </a:r>
            <a:r>
              <a:rPr lang="fr-FR" sz="800" dirty="0">
                <a:latin typeface="Marianne" panose="02000000000000000000" pitchFamily="2" charset="0"/>
              </a:rPr>
              <a:t>. Formations</a:t>
            </a:r>
          </a:p>
        </p:txBody>
      </p:sp>
      <p:pic>
        <p:nvPicPr>
          <p:cNvPr id="72" name="Picture 5">
            <a:extLst>
              <a:ext uri="{FF2B5EF4-FFF2-40B4-BE49-F238E27FC236}">
                <a16:creationId xmlns:a16="http://schemas.microsoft.com/office/drawing/2014/main" id="{0276614C-D77A-D5F8-DD2D-DD74D307E336}"/>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027947"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73" name="ZoneTexte 66">
            <a:extLst>
              <a:ext uri="{FF2B5EF4-FFF2-40B4-BE49-F238E27FC236}">
                <a16:creationId xmlns:a16="http://schemas.microsoft.com/office/drawing/2014/main" id="{A359EED0-B855-719D-FDE8-A9846A0AD856}"/>
              </a:ext>
            </a:extLst>
          </p:cNvPr>
          <p:cNvSpPr txBox="1"/>
          <p:nvPr/>
        </p:nvSpPr>
        <p:spPr>
          <a:xfrm>
            <a:off x="6221837" y="6416503"/>
            <a:ext cx="665352" cy="215444"/>
          </a:xfrm>
          <a:prstGeom prst="rect">
            <a:avLst/>
          </a:prstGeom>
          <a:noFill/>
        </p:spPr>
        <p:txBody>
          <a:bodyPr wrap="square" lIns="36000" rIns="36000" rtlCol="0">
            <a:spAutoFit/>
          </a:bodyPr>
          <a:lstStyle/>
          <a:p>
            <a:r>
              <a:rPr lang="fr-FR" sz="800" dirty="0">
                <a:latin typeface="Marianne" panose="02000000000000000000" pitchFamily="2" charset="0"/>
              </a:rPr>
              <a:t>Scolarité</a:t>
            </a:r>
          </a:p>
        </p:txBody>
      </p:sp>
      <p:sp>
        <p:nvSpPr>
          <p:cNvPr id="74" name="ZoneTexte 67">
            <a:extLst>
              <a:ext uri="{FF2B5EF4-FFF2-40B4-BE49-F238E27FC236}">
                <a16:creationId xmlns:a16="http://schemas.microsoft.com/office/drawing/2014/main" id="{0DF81814-9B72-0CD9-A5D7-0E1B0AFEE39D}"/>
              </a:ext>
            </a:extLst>
          </p:cNvPr>
          <p:cNvSpPr txBox="1"/>
          <p:nvPr/>
        </p:nvSpPr>
        <p:spPr>
          <a:xfrm>
            <a:off x="10636332" y="6416503"/>
            <a:ext cx="665352" cy="215444"/>
          </a:xfrm>
          <a:prstGeom prst="rect">
            <a:avLst/>
          </a:prstGeom>
          <a:noFill/>
        </p:spPr>
        <p:txBody>
          <a:bodyPr wrap="square" lIns="36000" rIns="36000" rtlCol="0">
            <a:spAutoFit/>
          </a:bodyPr>
          <a:lstStyle/>
          <a:p>
            <a:r>
              <a:rPr lang="fr-FR" sz="800" dirty="0" err="1">
                <a:latin typeface="Marianne" panose="02000000000000000000" pitchFamily="2" charset="0"/>
              </a:rPr>
              <a:t>DirCom</a:t>
            </a:r>
            <a:endParaRPr lang="fr-FR" sz="800" dirty="0">
              <a:latin typeface="Marianne" panose="02000000000000000000" pitchFamily="2" charset="0"/>
            </a:endParaRPr>
          </a:p>
        </p:txBody>
      </p:sp>
      <p:pic>
        <p:nvPicPr>
          <p:cNvPr id="75" name="Picture 12">
            <a:extLst>
              <a:ext uri="{FF2B5EF4-FFF2-40B4-BE49-F238E27FC236}">
                <a16:creationId xmlns:a16="http://schemas.microsoft.com/office/drawing/2014/main" id="{CABD8A55-1B40-B201-EF41-3C10AEB5C92B}"/>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0443330"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48202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1E8C247-66A5-4452-8A86-7C52DBF85B1C}"/>
              </a:ext>
            </a:extLst>
          </p:cNvPr>
          <p:cNvSpPr/>
          <p:nvPr/>
        </p:nvSpPr>
        <p:spPr>
          <a:xfrm>
            <a:off x="267855" y="1052945"/>
            <a:ext cx="1376217" cy="8220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2" name="Espace réservé du numéro de diapositive 1">
            <a:extLst>
              <a:ext uri="{FF2B5EF4-FFF2-40B4-BE49-F238E27FC236}">
                <a16:creationId xmlns:a16="http://schemas.microsoft.com/office/drawing/2014/main" id="{0224F5FF-3FF9-4325-AC90-47384B2D193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fr-FR" sz="1000" b="1" i="0" u="none" strike="noStrike" kern="1200" cap="none" spc="0" normalizeH="0" baseline="0" noProof="0">
              <a:ln>
                <a:noFill/>
              </a:ln>
              <a:solidFill>
                <a:srgbClr val="000000"/>
              </a:solidFill>
              <a:effectLst/>
              <a:uLnTx/>
              <a:uFillTx/>
            </a:endParaRPr>
          </a:p>
        </p:txBody>
      </p:sp>
      <p:sp>
        <p:nvSpPr>
          <p:cNvPr id="86" name="Title 85">
            <a:extLst>
              <a:ext uri="{FF2B5EF4-FFF2-40B4-BE49-F238E27FC236}">
                <a16:creationId xmlns:a16="http://schemas.microsoft.com/office/drawing/2014/main" id="{C967CBCB-792F-1CA8-A2BB-2241EEE1E136}"/>
              </a:ext>
            </a:extLst>
          </p:cNvPr>
          <p:cNvSpPr>
            <a:spLocks noGrp="1"/>
          </p:cNvSpPr>
          <p:nvPr>
            <p:ph type="title"/>
          </p:nvPr>
        </p:nvSpPr>
        <p:spPr>
          <a:xfrm>
            <a:off x="1765302" y="165134"/>
            <a:ext cx="8685134" cy="719988"/>
          </a:xfrm>
        </p:spPr>
        <p:txBody>
          <a:bodyPr>
            <a:noAutofit/>
          </a:bodyPr>
          <a:lstStyle/>
          <a:p>
            <a:r>
              <a:rPr lang="fr-FR" sz="2000" b="1" dirty="0">
                <a:solidFill>
                  <a:schemeClr val="tx2"/>
                </a:solidFill>
              </a:rPr>
              <a:t>Le vote en CFVU déclenche également la publication des catalogues de formation et divers éléments de communication (3/10)</a:t>
            </a:r>
            <a:endParaRPr lang="fr-FR" sz="1800" dirty="0"/>
          </a:p>
        </p:txBody>
      </p:sp>
      <p:graphicFrame>
        <p:nvGraphicFramePr>
          <p:cNvPr id="7" name="Tableau 3">
            <a:extLst>
              <a:ext uri="{FF2B5EF4-FFF2-40B4-BE49-F238E27FC236}">
                <a16:creationId xmlns:a16="http://schemas.microsoft.com/office/drawing/2014/main" id="{303C3CEA-986D-4E65-8C13-27FB2BC1C212}"/>
              </a:ext>
            </a:extLst>
          </p:cNvPr>
          <p:cNvGraphicFramePr>
            <a:graphicFrameLocks noGrp="1"/>
          </p:cNvGraphicFramePr>
          <p:nvPr>
            <p:extLst>
              <p:ext uri="{D42A27DB-BD31-4B8C-83A1-F6EECF244321}">
                <p14:modId xmlns:p14="http://schemas.microsoft.com/office/powerpoint/2010/main" val="634286536"/>
              </p:ext>
            </p:extLst>
          </p:nvPr>
        </p:nvGraphicFramePr>
        <p:xfrm>
          <a:off x="450303" y="1091669"/>
          <a:ext cx="10732048" cy="741680"/>
        </p:xfrm>
        <a:graphic>
          <a:graphicData uri="http://schemas.openxmlformats.org/drawingml/2006/table">
            <a:tbl>
              <a:tblPr firstRow="1" bandRow="1">
                <a:tableStyleId>{5C22544A-7EE6-4342-B048-85BDC9FD1C3A}</a:tableStyleId>
              </a:tblPr>
              <a:tblGrid>
                <a:gridCol w="670753">
                  <a:extLst>
                    <a:ext uri="{9D8B030D-6E8A-4147-A177-3AD203B41FA5}">
                      <a16:colId xmlns:a16="http://schemas.microsoft.com/office/drawing/2014/main" val="1687428464"/>
                    </a:ext>
                  </a:extLst>
                </a:gridCol>
                <a:gridCol w="670753">
                  <a:extLst>
                    <a:ext uri="{9D8B030D-6E8A-4147-A177-3AD203B41FA5}">
                      <a16:colId xmlns:a16="http://schemas.microsoft.com/office/drawing/2014/main" val="1337206583"/>
                    </a:ext>
                  </a:extLst>
                </a:gridCol>
                <a:gridCol w="670753">
                  <a:extLst>
                    <a:ext uri="{9D8B030D-6E8A-4147-A177-3AD203B41FA5}">
                      <a16:colId xmlns:a16="http://schemas.microsoft.com/office/drawing/2014/main" val="3278078777"/>
                    </a:ext>
                  </a:extLst>
                </a:gridCol>
                <a:gridCol w="670753">
                  <a:extLst>
                    <a:ext uri="{9D8B030D-6E8A-4147-A177-3AD203B41FA5}">
                      <a16:colId xmlns:a16="http://schemas.microsoft.com/office/drawing/2014/main" val="3946190722"/>
                    </a:ext>
                  </a:extLst>
                </a:gridCol>
                <a:gridCol w="670753">
                  <a:extLst>
                    <a:ext uri="{9D8B030D-6E8A-4147-A177-3AD203B41FA5}">
                      <a16:colId xmlns:a16="http://schemas.microsoft.com/office/drawing/2014/main" val="143988231"/>
                    </a:ext>
                  </a:extLst>
                </a:gridCol>
                <a:gridCol w="670753">
                  <a:extLst>
                    <a:ext uri="{9D8B030D-6E8A-4147-A177-3AD203B41FA5}">
                      <a16:colId xmlns:a16="http://schemas.microsoft.com/office/drawing/2014/main" val="715955605"/>
                    </a:ext>
                  </a:extLst>
                </a:gridCol>
                <a:gridCol w="670753">
                  <a:extLst>
                    <a:ext uri="{9D8B030D-6E8A-4147-A177-3AD203B41FA5}">
                      <a16:colId xmlns:a16="http://schemas.microsoft.com/office/drawing/2014/main" val="3013933904"/>
                    </a:ext>
                  </a:extLst>
                </a:gridCol>
                <a:gridCol w="670753">
                  <a:extLst>
                    <a:ext uri="{9D8B030D-6E8A-4147-A177-3AD203B41FA5}">
                      <a16:colId xmlns:a16="http://schemas.microsoft.com/office/drawing/2014/main" val="3422589057"/>
                    </a:ext>
                  </a:extLst>
                </a:gridCol>
                <a:gridCol w="670753">
                  <a:extLst>
                    <a:ext uri="{9D8B030D-6E8A-4147-A177-3AD203B41FA5}">
                      <a16:colId xmlns:a16="http://schemas.microsoft.com/office/drawing/2014/main" val="4228867993"/>
                    </a:ext>
                  </a:extLst>
                </a:gridCol>
                <a:gridCol w="670753">
                  <a:extLst>
                    <a:ext uri="{9D8B030D-6E8A-4147-A177-3AD203B41FA5}">
                      <a16:colId xmlns:a16="http://schemas.microsoft.com/office/drawing/2014/main" val="170285951"/>
                    </a:ext>
                  </a:extLst>
                </a:gridCol>
                <a:gridCol w="670753">
                  <a:extLst>
                    <a:ext uri="{9D8B030D-6E8A-4147-A177-3AD203B41FA5}">
                      <a16:colId xmlns:a16="http://schemas.microsoft.com/office/drawing/2014/main" val="382199246"/>
                    </a:ext>
                  </a:extLst>
                </a:gridCol>
                <a:gridCol w="670753">
                  <a:extLst>
                    <a:ext uri="{9D8B030D-6E8A-4147-A177-3AD203B41FA5}">
                      <a16:colId xmlns:a16="http://schemas.microsoft.com/office/drawing/2014/main" val="239739617"/>
                    </a:ext>
                  </a:extLst>
                </a:gridCol>
                <a:gridCol w="670753">
                  <a:extLst>
                    <a:ext uri="{9D8B030D-6E8A-4147-A177-3AD203B41FA5}">
                      <a16:colId xmlns:a16="http://schemas.microsoft.com/office/drawing/2014/main" val="2890159790"/>
                    </a:ext>
                  </a:extLst>
                </a:gridCol>
                <a:gridCol w="670753">
                  <a:extLst>
                    <a:ext uri="{9D8B030D-6E8A-4147-A177-3AD203B41FA5}">
                      <a16:colId xmlns:a16="http://schemas.microsoft.com/office/drawing/2014/main" val="1589745908"/>
                    </a:ext>
                  </a:extLst>
                </a:gridCol>
                <a:gridCol w="670753">
                  <a:extLst>
                    <a:ext uri="{9D8B030D-6E8A-4147-A177-3AD203B41FA5}">
                      <a16:colId xmlns:a16="http://schemas.microsoft.com/office/drawing/2014/main" val="1847790286"/>
                    </a:ext>
                  </a:extLst>
                </a:gridCol>
                <a:gridCol w="670753">
                  <a:extLst>
                    <a:ext uri="{9D8B030D-6E8A-4147-A177-3AD203B41FA5}">
                      <a16:colId xmlns:a16="http://schemas.microsoft.com/office/drawing/2014/main" val="553708829"/>
                    </a:ext>
                  </a:extLst>
                </a:gridCol>
              </a:tblGrid>
              <a:tr h="370840">
                <a:tc gridSpan="1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400">
                          <a:latin typeface="Marianne" panose="02000000000000000000" pitchFamily="2" charset="0"/>
                        </a:rPr>
                        <a:t>Année N</a:t>
                      </a:r>
                    </a:p>
                  </a:txBody>
                  <a:tcPr>
                    <a:solidFill>
                      <a:schemeClr val="tx1">
                        <a:lumMod val="75000"/>
                        <a:lumOff val="25000"/>
                      </a:schemeClr>
                    </a:solidFill>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gridSpan="4">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400">
                          <a:latin typeface="Marianne" panose="02000000000000000000" pitchFamily="2" charset="0"/>
                        </a:rPr>
                        <a:t>Année N+1</a:t>
                      </a:r>
                    </a:p>
                  </a:txBody>
                  <a:tcPr>
                    <a:solidFill>
                      <a:schemeClr val="tx1">
                        <a:lumMod val="75000"/>
                        <a:lumOff val="25000"/>
                      </a:schemeClr>
                    </a:solidFill>
                  </a:tcPr>
                </a:tc>
                <a:tc hMerge="1">
                  <a:txBody>
                    <a:bodyPr/>
                    <a:lstStyle/>
                    <a:p>
                      <a:pPr algn="ctr"/>
                      <a:endParaRPr lang="fr-FR" sz="1400"/>
                    </a:p>
                  </a:txBody>
                  <a:tcPr/>
                </a:tc>
                <a:tc hMerge="1">
                  <a:txBody>
                    <a:bodyPr/>
                    <a:lstStyle/>
                    <a:p>
                      <a:pPr algn="ctr"/>
                      <a:endParaRPr lang="fr-FR" sz="1400"/>
                    </a:p>
                  </a:txBody>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fr-FR" sz="1400"/>
                    </a:p>
                  </a:txBody>
                  <a:tcPr>
                    <a:solidFill>
                      <a:schemeClr val="tx1">
                        <a:lumMod val="75000"/>
                        <a:lumOff val="25000"/>
                      </a:schemeClr>
                    </a:solidFill>
                  </a:tcPr>
                </a:tc>
                <a:extLst>
                  <a:ext uri="{0D108BD9-81ED-4DB2-BD59-A6C34878D82A}">
                    <a16:rowId xmlns:a16="http://schemas.microsoft.com/office/drawing/2014/main" val="1348681"/>
                  </a:ext>
                </a:extLst>
              </a:tr>
              <a:tr h="370840">
                <a:tc>
                  <a:txBody>
                    <a:bodyPr/>
                    <a:lstStyle/>
                    <a:p>
                      <a:pPr algn="ctr"/>
                      <a:r>
                        <a:rPr lang="fr-FR" sz="1100">
                          <a:latin typeface="Marianne" panose="02000000000000000000" pitchFamily="2" charset="0"/>
                        </a:rPr>
                        <a:t>Août</a:t>
                      </a:r>
                    </a:p>
                  </a:txBody>
                  <a:tcPr anchor="ctr"/>
                </a:tc>
                <a:tc>
                  <a:txBody>
                    <a:bodyPr/>
                    <a:lstStyle/>
                    <a:p>
                      <a:pPr algn="ctr"/>
                      <a:r>
                        <a:rPr lang="fr-FR" sz="1100">
                          <a:latin typeface="Marianne" panose="02000000000000000000" pitchFamily="2" charset="0"/>
                        </a:rPr>
                        <a:t>Sept.</a:t>
                      </a:r>
                    </a:p>
                  </a:txBody>
                  <a:tcPr anchor="ctr"/>
                </a:tc>
                <a:tc>
                  <a:txBody>
                    <a:bodyPr/>
                    <a:lstStyle/>
                    <a:p>
                      <a:pPr algn="ctr"/>
                      <a:r>
                        <a:rPr lang="fr-FR" sz="1100">
                          <a:latin typeface="Marianne" panose="02000000000000000000" pitchFamily="2" charset="0"/>
                        </a:rPr>
                        <a:t>Oct.</a:t>
                      </a:r>
                    </a:p>
                  </a:txBody>
                  <a:tcPr anchor="ctr"/>
                </a:tc>
                <a:tc>
                  <a:txBody>
                    <a:bodyPr/>
                    <a:lstStyle/>
                    <a:p>
                      <a:pPr algn="ctr"/>
                      <a:r>
                        <a:rPr lang="fr-FR" sz="1100">
                          <a:latin typeface="Marianne" panose="02000000000000000000" pitchFamily="2" charset="0"/>
                        </a:rPr>
                        <a:t>Nov.</a:t>
                      </a:r>
                    </a:p>
                  </a:txBody>
                  <a:tcPr anchor="ctr"/>
                </a:tc>
                <a:tc>
                  <a:txBody>
                    <a:bodyPr/>
                    <a:lstStyle/>
                    <a:p>
                      <a:pPr algn="ctr"/>
                      <a:r>
                        <a:rPr lang="fr-FR" sz="1100">
                          <a:latin typeface="Marianne" panose="02000000000000000000" pitchFamily="2" charset="0"/>
                        </a:rPr>
                        <a:t>Déc.</a:t>
                      </a:r>
                    </a:p>
                  </a:txBody>
                  <a:tcPr anchor="ctr"/>
                </a:tc>
                <a:tc>
                  <a:txBody>
                    <a:bodyPr/>
                    <a:lstStyle/>
                    <a:p>
                      <a:pPr algn="ctr"/>
                      <a:r>
                        <a:rPr lang="fr-FR" sz="1100">
                          <a:latin typeface="Marianne" panose="02000000000000000000" pitchFamily="2" charset="0"/>
                        </a:rPr>
                        <a:t>Janv.</a:t>
                      </a:r>
                    </a:p>
                  </a:txBody>
                  <a:tcPr anchor="ctr"/>
                </a:tc>
                <a:tc>
                  <a:txBody>
                    <a:bodyPr/>
                    <a:lstStyle/>
                    <a:p>
                      <a:pPr algn="ctr"/>
                      <a:r>
                        <a:rPr lang="fr-FR" sz="1100">
                          <a:latin typeface="Marianne" panose="02000000000000000000" pitchFamily="2" charset="0"/>
                        </a:rPr>
                        <a:t>Fév.</a:t>
                      </a:r>
                    </a:p>
                  </a:txBody>
                  <a:tcPr anchor="ctr"/>
                </a:tc>
                <a:tc>
                  <a:txBody>
                    <a:bodyPr/>
                    <a:lstStyle/>
                    <a:p>
                      <a:pPr algn="ctr"/>
                      <a:r>
                        <a:rPr lang="fr-FR" sz="1100">
                          <a:latin typeface="Marianne" panose="02000000000000000000" pitchFamily="2" charset="0"/>
                        </a:rPr>
                        <a:t>Mars</a:t>
                      </a:r>
                    </a:p>
                  </a:txBody>
                  <a:tcPr anchor="ctr"/>
                </a:tc>
                <a:tc>
                  <a:txBody>
                    <a:bodyPr/>
                    <a:lstStyle/>
                    <a:p>
                      <a:pPr algn="ctr"/>
                      <a:r>
                        <a:rPr lang="fr-FR" sz="1100">
                          <a:latin typeface="Marianne" panose="02000000000000000000" pitchFamily="2" charset="0"/>
                        </a:rPr>
                        <a:t>Avr.</a:t>
                      </a:r>
                    </a:p>
                  </a:txBody>
                  <a:tcPr anchor="ctr"/>
                </a:tc>
                <a:tc>
                  <a:txBody>
                    <a:bodyPr/>
                    <a:lstStyle/>
                    <a:p>
                      <a:pPr algn="ctr"/>
                      <a:r>
                        <a:rPr lang="fr-FR" sz="1100">
                          <a:latin typeface="Marianne" panose="02000000000000000000" pitchFamily="2" charset="0"/>
                        </a:rPr>
                        <a:t>Mai</a:t>
                      </a:r>
                    </a:p>
                  </a:txBody>
                  <a:tcPr anchor="ctr"/>
                </a:tc>
                <a:tc>
                  <a:txBody>
                    <a:bodyPr/>
                    <a:lstStyle/>
                    <a:p>
                      <a:pPr algn="ctr"/>
                      <a:r>
                        <a:rPr lang="fr-FR" sz="1100">
                          <a:latin typeface="Marianne" panose="02000000000000000000" pitchFamily="2" charset="0"/>
                        </a:rPr>
                        <a:t>Juin</a:t>
                      </a:r>
                    </a:p>
                  </a:txBody>
                  <a:tcPr anchor="ctr"/>
                </a:tc>
                <a:tc>
                  <a:txBody>
                    <a:bodyPr/>
                    <a:lstStyle/>
                    <a:p>
                      <a:pPr algn="ctr"/>
                      <a:r>
                        <a:rPr lang="fr-FR" sz="1100">
                          <a:latin typeface="Marianne" panose="02000000000000000000" pitchFamily="2" charset="0"/>
                        </a:rPr>
                        <a:t>Juil.</a:t>
                      </a:r>
                    </a:p>
                  </a:txBody>
                  <a:tcPr anchor="ctr"/>
                </a:tc>
                <a:tc>
                  <a:txBody>
                    <a:bodyPr/>
                    <a:lstStyle/>
                    <a:p>
                      <a:pPr algn="ctr"/>
                      <a:r>
                        <a:rPr lang="fr-FR" sz="1100">
                          <a:latin typeface="Marianne" panose="02000000000000000000" pitchFamily="2" charset="0"/>
                        </a:rPr>
                        <a:t>Août</a:t>
                      </a:r>
                    </a:p>
                  </a:txBody>
                  <a:tcPr anchor="ctr"/>
                </a:tc>
                <a:tc>
                  <a:txBody>
                    <a:bodyPr/>
                    <a:lstStyle/>
                    <a:p>
                      <a:pPr algn="ctr"/>
                      <a:r>
                        <a:rPr lang="fr-FR" sz="1100">
                          <a:latin typeface="Marianne" panose="02000000000000000000" pitchFamily="2" charset="0"/>
                        </a:rPr>
                        <a:t>Sept.</a:t>
                      </a:r>
                    </a:p>
                  </a:txBody>
                  <a:tcPr anchor="ctr"/>
                </a:tc>
                <a:tc>
                  <a:txBody>
                    <a:bodyPr/>
                    <a:lstStyle/>
                    <a:p>
                      <a:pPr algn="ctr"/>
                      <a:r>
                        <a:rPr lang="fr-FR" sz="1100">
                          <a:latin typeface="Marianne" panose="02000000000000000000" pitchFamily="2" charset="0"/>
                        </a:rPr>
                        <a:t>Oct.</a:t>
                      </a:r>
                    </a:p>
                  </a:txBody>
                  <a:tcPr anchor="ctr"/>
                </a:tc>
                <a:tc>
                  <a:txBody>
                    <a:bodyPr/>
                    <a:lstStyle/>
                    <a:p>
                      <a:pPr algn="ctr"/>
                      <a:r>
                        <a:rPr lang="fr-FR" sz="1100" dirty="0">
                          <a:latin typeface="Marianne" panose="02000000000000000000" pitchFamily="2" charset="0"/>
                        </a:rPr>
                        <a:t>Nov.</a:t>
                      </a:r>
                    </a:p>
                  </a:txBody>
                  <a:tcPr anchor="ctr"/>
                </a:tc>
                <a:extLst>
                  <a:ext uri="{0D108BD9-81ED-4DB2-BD59-A6C34878D82A}">
                    <a16:rowId xmlns:a16="http://schemas.microsoft.com/office/drawing/2014/main" val="1322451487"/>
                  </a:ext>
                </a:extLst>
              </a:tr>
            </a:tbl>
          </a:graphicData>
        </a:graphic>
      </p:graphicFrame>
      <p:sp>
        <p:nvSpPr>
          <p:cNvPr id="8" name="Flèche : chevron 7">
            <a:extLst>
              <a:ext uri="{FF2B5EF4-FFF2-40B4-BE49-F238E27FC236}">
                <a16:creationId xmlns:a16="http://schemas.microsoft.com/office/drawing/2014/main" id="{C8B29079-2889-4045-B6D1-A8F962B38F6C}"/>
              </a:ext>
            </a:extLst>
          </p:cNvPr>
          <p:cNvSpPr/>
          <p:nvPr/>
        </p:nvSpPr>
        <p:spPr>
          <a:xfrm>
            <a:off x="9296401" y="1862980"/>
            <a:ext cx="1154034" cy="294636"/>
          </a:xfrm>
          <a:prstGeom prst="chevron">
            <a:avLst>
              <a:gd name="adj" fmla="val 1831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Inscriptions pédagogiques</a:t>
            </a:r>
          </a:p>
        </p:txBody>
      </p:sp>
      <p:sp>
        <p:nvSpPr>
          <p:cNvPr id="9" name="Flèche : chevron 8">
            <a:extLst>
              <a:ext uri="{FF2B5EF4-FFF2-40B4-BE49-F238E27FC236}">
                <a16:creationId xmlns:a16="http://schemas.microsoft.com/office/drawing/2014/main" id="{84F756EA-1A7D-4AF9-9EB7-E6D9D1D4B17C}"/>
              </a:ext>
            </a:extLst>
          </p:cNvPr>
          <p:cNvSpPr/>
          <p:nvPr/>
        </p:nvSpPr>
        <p:spPr>
          <a:xfrm>
            <a:off x="7122557" y="1862980"/>
            <a:ext cx="2192893" cy="294636"/>
          </a:xfrm>
          <a:prstGeom prst="chevron">
            <a:avLst>
              <a:gd name="adj" fmla="val 1831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Inscriptions administratives</a:t>
            </a:r>
          </a:p>
        </p:txBody>
      </p:sp>
      <p:sp>
        <p:nvSpPr>
          <p:cNvPr id="11" name="Flèche : pentagone 10">
            <a:extLst>
              <a:ext uri="{FF2B5EF4-FFF2-40B4-BE49-F238E27FC236}">
                <a16:creationId xmlns:a16="http://schemas.microsoft.com/office/drawing/2014/main" id="{9C0D0A9D-A0FD-42FD-9F64-A9DC70B04122}"/>
              </a:ext>
            </a:extLst>
          </p:cNvPr>
          <p:cNvSpPr/>
          <p:nvPr/>
        </p:nvSpPr>
        <p:spPr>
          <a:xfrm>
            <a:off x="3817915" y="1862217"/>
            <a:ext cx="3327877" cy="296539"/>
          </a:xfrm>
          <a:prstGeom prst="homePlate">
            <a:avLst>
              <a:gd name="adj" fmla="val 20433"/>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Processus de </a:t>
            </a:r>
            <a:r>
              <a:rPr lang="fr-FR" sz="900" err="1">
                <a:latin typeface="Marianne" panose="02000000000000000000" pitchFamily="2" charset="0"/>
              </a:rPr>
              <a:t>Parcoursup</a:t>
            </a:r>
            <a:r>
              <a:rPr lang="fr-FR" sz="900">
                <a:latin typeface="Marianne" panose="02000000000000000000" pitchFamily="2" charset="0"/>
              </a:rPr>
              <a:t> / </a:t>
            </a:r>
            <a:r>
              <a:rPr lang="fr-FR" sz="900" err="1">
                <a:latin typeface="Marianne" panose="02000000000000000000" pitchFamily="2" charset="0"/>
              </a:rPr>
              <a:t>MonMaster</a:t>
            </a:r>
            <a:r>
              <a:rPr lang="fr-FR" sz="900">
                <a:latin typeface="Marianne" panose="02000000000000000000" pitchFamily="2" charset="0"/>
              </a:rPr>
              <a:t> / </a:t>
            </a:r>
            <a:r>
              <a:rPr lang="fr-FR" sz="900" err="1">
                <a:latin typeface="Marianne" panose="02000000000000000000" pitchFamily="2" charset="0"/>
              </a:rPr>
              <a:t>Ecandidat</a:t>
            </a:r>
            <a:endParaRPr lang="fr-FR" sz="900">
              <a:latin typeface="Marianne" panose="02000000000000000000" pitchFamily="2" charset="0"/>
            </a:endParaRPr>
          </a:p>
        </p:txBody>
      </p:sp>
      <p:sp>
        <p:nvSpPr>
          <p:cNvPr id="3" name="Flèche : pentagone 2">
            <a:extLst>
              <a:ext uri="{FF2B5EF4-FFF2-40B4-BE49-F238E27FC236}">
                <a16:creationId xmlns:a16="http://schemas.microsoft.com/office/drawing/2014/main" id="{24B78905-4469-4927-81AF-90C9C30253A3}"/>
              </a:ext>
            </a:extLst>
          </p:cNvPr>
          <p:cNvSpPr/>
          <p:nvPr/>
        </p:nvSpPr>
        <p:spPr>
          <a:xfrm>
            <a:off x="1180672" y="2247847"/>
            <a:ext cx="2528119" cy="905163"/>
          </a:xfrm>
          <a:prstGeom prst="homePlate">
            <a:avLst/>
          </a:prstGeom>
          <a:noFill/>
          <a:ln>
            <a:solidFill>
              <a:srgbClr val="2424FF"/>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a:solidFill>
                  <a:srgbClr val="2424FF"/>
                </a:solidFill>
                <a:latin typeface="Marianne" panose="02000000000000000000" pitchFamily="2" charset="0"/>
              </a:rPr>
              <a:t>Echanges sur les évolutions de la maquette à prévoir</a:t>
            </a:r>
          </a:p>
        </p:txBody>
      </p:sp>
      <p:sp>
        <p:nvSpPr>
          <p:cNvPr id="26" name="Rectangle : coins arrondis 25">
            <a:extLst>
              <a:ext uri="{FF2B5EF4-FFF2-40B4-BE49-F238E27FC236}">
                <a16:creationId xmlns:a16="http://schemas.microsoft.com/office/drawing/2014/main" id="{524678C0-CE1E-4C1B-8E3F-D99A3E14C878}"/>
              </a:ext>
            </a:extLst>
          </p:cNvPr>
          <p:cNvSpPr/>
          <p:nvPr/>
        </p:nvSpPr>
        <p:spPr>
          <a:xfrm>
            <a:off x="1180672" y="3199972"/>
            <a:ext cx="5450716" cy="1141807"/>
          </a:xfrm>
          <a:prstGeom prst="roundRect">
            <a:avLst/>
          </a:prstGeom>
          <a:noFill/>
          <a:ln w="12700">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5" name="Triangle isocèle 4">
            <a:extLst>
              <a:ext uri="{FF2B5EF4-FFF2-40B4-BE49-F238E27FC236}">
                <a16:creationId xmlns:a16="http://schemas.microsoft.com/office/drawing/2014/main" id="{D40F4DE5-F9AE-4320-AD83-B87708D4C4D3}"/>
              </a:ext>
            </a:extLst>
          </p:cNvPr>
          <p:cNvSpPr/>
          <p:nvPr/>
        </p:nvSpPr>
        <p:spPr>
          <a:xfrm>
            <a:off x="2019886" y="4020915"/>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9" name="ZoneTexte 18">
            <a:extLst>
              <a:ext uri="{FF2B5EF4-FFF2-40B4-BE49-F238E27FC236}">
                <a16:creationId xmlns:a16="http://schemas.microsoft.com/office/drawing/2014/main" id="{9D6C23BB-5A05-4C87-A61D-0DC1E161A8F0}"/>
              </a:ext>
            </a:extLst>
          </p:cNvPr>
          <p:cNvSpPr txBox="1"/>
          <p:nvPr/>
        </p:nvSpPr>
        <p:spPr>
          <a:xfrm>
            <a:off x="1132322" y="3247116"/>
            <a:ext cx="2079892" cy="507831"/>
          </a:xfrm>
          <a:prstGeom prst="rect">
            <a:avLst/>
          </a:prstGeom>
          <a:noFill/>
        </p:spPr>
        <p:txBody>
          <a:bodyPr wrap="square" rtlCol="0">
            <a:spAutoFit/>
          </a:bodyPr>
          <a:lstStyle/>
          <a:p>
            <a:pPr algn="ctr"/>
            <a:r>
              <a:rPr lang="fr-FR" sz="900">
                <a:solidFill>
                  <a:schemeClr val="accent5"/>
                </a:solidFill>
                <a:latin typeface="Marianne" panose="02000000000000000000" pitchFamily="2" charset="0"/>
              </a:rPr>
              <a:t>Vote en CFVU de l’offre de formation (=vote sur l’arborescence haute)</a:t>
            </a:r>
          </a:p>
        </p:txBody>
      </p:sp>
      <p:sp>
        <p:nvSpPr>
          <p:cNvPr id="20" name="Triangle isocèle 19">
            <a:extLst>
              <a:ext uri="{FF2B5EF4-FFF2-40B4-BE49-F238E27FC236}">
                <a16:creationId xmlns:a16="http://schemas.microsoft.com/office/drawing/2014/main" id="{F4499043-0A70-48A3-926F-E967A019AB55}"/>
              </a:ext>
            </a:extLst>
          </p:cNvPr>
          <p:cNvSpPr/>
          <p:nvPr/>
        </p:nvSpPr>
        <p:spPr>
          <a:xfrm>
            <a:off x="3068214" y="4020915"/>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1" name="ZoneTexte 20">
            <a:extLst>
              <a:ext uri="{FF2B5EF4-FFF2-40B4-BE49-F238E27FC236}">
                <a16:creationId xmlns:a16="http://schemas.microsoft.com/office/drawing/2014/main" id="{73989174-9E5F-4FD5-BF37-AC7E1CAD9957}"/>
              </a:ext>
            </a:extLst>
          </p:cNvPr>
          <p:cNvSpPr txBox="1"/>
          <p:nvPr/>
        </p:nvSpPr>
        <p:spPr>
          <a:xfrm>
            <a:off x="2119373" y="3693246"/>
            <a:ext cx="2648513" cy="369332"/>
          </a:xfrm>
          <a:prstGeom prst="rect">
            <a:avLst/>
          </a:prstGeom>
          <a:noFill/>
        </p:spPr>
        <p:txBody>
          <a:bodyPr wrap="square" rtlCol="0">
            <a:spAutoFit/>
          </a:bodyPr>
          <a:lstStyle/>
          <a:p>
            <a:pPr algn="ctr"/>
            <a:r>
              <a:rPr lang="fr-FR" sz="900" dirty="0">
                <a:solidFill>
                  <a:schemeClr val="accent5"/>
                </a:solidFill>
                <a:latin typeface="Marianne" panose="02000000000000000000" pitchFamily="2" charset="0"/>
              </a:rPr>
              <a:t>Vote en CFVU du cadrage </a:t>
            </a:r>
            <a:r>
              <a:rPr lang="fr-FR" sz="900">
                <a:solidFill>
                  <a:schemeClr val="accent5"/>
                </a:solidFill>
                <a:latin typeface="Marianne" panose="02000000000000000000" pitchFamily="2" charset="0"/>
              </a:rPr>
              <a:t>des modifications </a:t>
            </a:r>
            <a:r>
              <a:rPr lang="fr-FR" sz="900" dirty="0">
                <a:solidFill>
                  <a:schemeClr val="accent5"/>
                </a:solidFill>
                <a:latin typeface="Marianne" panose="02000000000000000000" pitchFamily="2" charset="0"/>
              </a:rPr>
              <a:t>(=vote sur l’arborescence basse)</a:t>
            </a:r>
          </a:p>
        </p:txBody>
      </p:sp>
      <p:cxnSp>
        <p:nvCxnSpPr>
          <p:cNvPr id="25" name="Connecteur droit 24">
            <a:extLst>
              <a:ext uri="{FF2B5EF4-FFF2-40B4-BE49-F238E27FC236}">
                <a16:creationId xmlns:a16="http://schemas.microsoft.com/office/drawing/2014/main" id="{944D8BC2-DA64-4A1E-B813-402882C96AE0}"/>
              </a:ext>
            </a:extLst>
          </p:cNvPr>
          <p:cNvCxnSpPr>
            <a:cxnSpLocks/>
            <a:stCxn id="5" idx="0"/>
            <a:endCxn id="19" idx="2"/>
          </p:cNvCxnSpPr>
          <p:nvPr/>
        </p:nvCxnSpPr>
        <p:spPr>
          <a:xfrm flipV="1">
            <a:off x="2163886" y="3754947"/>
            <a:ext cx="8382" cy="265968"/>
          </a:xfrm>
          <a:prstGeom prst="line">
            <a:avLst/>
          </a:prstGeom>
          <a:ln>
            <a:solidFill>
              <a:schemeClr val="accent5"/>
            </a:solidFill>
            <a:prstDash val="dash"/>
          </a:ln>
        </p:spPr>
        <p:style>
          <a:lnRef idx="1">
            <a:schemeClr val="accent4"/>
          </a:lnRef>
          <a:fillRef idx="0">
            <a:schemeClr val="accent4"/>
          </a:fillRef>
          <a:effectRef idx="0">
            <a:schemeClr val="accent4"/>
          </a:effectRef>
          <a:fontRef idx="minor">
            <a:schemeClr val="tx1"/>
          </a:fontRef>
        </p:style>
      </p:cxnSp>
      <p:sp>
        <p:nvSpPr>
          <p:cNvPr id="38" name="ZoneTexte 37">
            <a:extLst>
              <a:ext uri="{FF2B5EF4-FFF2-40B4-BE49-F238E27FC236}">
                <a16:creationId xmlns:a16="http://schemas.microsoft.com/office/drawing/2014/main" id="{4058BD0A-3558-465B-A28C-26F95D7CF195}"/>
              </a:ext>
            </a:extLst>
          </p:cNvPr>
          <p:cNvSpPr txBox="1"/>
          <p:nvPr/>
        </p:nvSpPr>
        <p:spPr>
          <a:xfrm>
            <a:off x="5014892" y="3206032"/>
            <a:ext cx="1613187" cy="276999"/>
          </a:xfrm>
          <a:prstGeom prst="rect">
            <a:avLst/>
          </a:prstGeom>
          <a:noFill/>
        </p:spPr>
        <p:txBody>
          <a:bodyPr wrap="square" rtlCol="0">
            <a:spAutoFit/>
          </a:bodyPr>
          <a:lstStyle/>
          <a:p>
            <a:pPr algn="r"/>
            <a:r>
              <a:rPr lang="fr-FR" sz="1200" b="1">
                <a:solidFill>
                  <a:schemeClr val="accent5"/>
                </a:solidFill>
                <a:latin typeface="Marianne" panose="02000000000000000000" pitchFamily="2" charset="0"/>
              </a:rPr>
              <a:t>Votes en CFVU</a:t>
            </a:r>
          </a:p>
        </p:txBody>
      </p:sp>
      <p:sp>
        <p:nvSpPr>
          <p:cNvPr id="10" name="Losange 9">
            <a:extLst>
              <a:ext uri="{FF2B5EF4-FFF2-40B4-BE49-F238E27FC236}">
                <a16:creationId xmlns:a16="http://schemas.microsoft.com/office/drawing/2014/main" id="{DDC91FB5-9D25-413B-B0A7-054662D9D87B}"/>
              </a:ext>
            </a:extLst>
          </p:cNvPr>
          <p:cNvSpPr/>
          <p:nvPr/>
        </p:nvSpPr>
        <p:spPr>
          <a:xfrm>
            <a:off x="3201197" y="4446943"/>
            <a:ext cx="288000" cy="288000"/>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3" name="ZoneTexte 12">
            <a:extLst>
              <a:ext uri="{FF2B5EF4-FFF2-40B4-BE49-F238E27FC236}">
                <a16:creationId xmlns:a16="http://schemas.microsoft.com/office/drawing/2014/main" id="{E9A862FC-C6D1-48AB-A17A-540160CDB522}"/>
              </a:ext>
            </a:extLst>
          </p:cNvPr>
          <p:cNvSpPr txBox="1"/>
          <p:nvPr/>
        </p:nvSpPr>
        <p:spPr>
          <a:xfrm>
            <a:off x="3480466" y="4421666"/>
            <a:ext cx="1568882" cy="369332"/>
          </a:xfrm>
          <a:prstGeom prst="rect">
            <a:avLst/>
          </a:prstGeom>
          <a:noFill/>
        </p:spPr>
        <p:txBody>
          <a:bodyPr wrap="square" rtlCol="0">
            <a:spAutoFit/>
          </a:bodyPr>
          <a:lstStyle/>
          <a:p>
            <a:r>
              <a:rPr lang="fr-FR" sz="900">
                <a:solidFill>
                  <a:schemeClr val="tx2"/>
                </a:solidFill>
                <a:latin typeface="Marianne" panose="02000000000000000000" pitchFamily="2" charset="0"/>
              </a:rPr>
              <a:t>Publication du catalogue de formation</a:t>
            </a:r>
          </a:p>
        </p:txBody>
      </p:sp>
      <p:sp>
        <p:nvSpPr>
          <p:cNvPr id="39" name="ZoneTexte 38">
            <a:extLst>
              <a:ext uri="{FF2B5EF4-FFF2-40B4-BE49-F238E27FC236}">
                <a16:creationId xmlns:a16="http://schemas.microsoft.com/office/drawing/2014/main" id="{2DC78F9B-D386-4EA1-B883-20A215303380}"/>
              </a:ext>
            </a:extLst>
          </p:cNvPr>
          <p:cNvSpPr txBox="1"/>
          <p:nvPr/>
        </p:nvSpPr>
        <p:spPr>
          <a:xfrm>
            <a:off x="1380906" y="4455956"/>
            <a:ext cx="1613187" cy="276999"/>
          </a:xfrm>
          <a:prstGeom prst="rect">
            <a:avLst/>
          </a:prstGeom>
          <a:noFill/>
        </p:spPr>
        <p:txBody>
          <a:bodyPr wrap="square" rtlCol="0">
            <a:spAutoFit/>
          </a:bodyPr>
          <a:lstStyle/>
          <a:p>
            <a:pPr algn="r"/>
            <a:r>
              <a:rPr lang="fr-FR" sz="1200" b="1">
                <a:solidFill>
                  <a:schemeClr val="tx2"/>
                </a:solidFill>
                <a:latin typeface="Marianne" panose="02000000000000000000" pitchFamily="2" charset="0"/>
              </a:rPr>
              <a:t>Publications</a:t>
            </a:r>
          </a:p>
        </p:txBody>
      </p:sp>
      <p:sp>
        <p:nvSpPr>
          <p:cNvPr id="40" name="Rectangle : coins arrondis 39">
            <a:extLst>
              <a:ext uri="{FF2B5EF4-FFF2-40B4-BE49-F238E27FC236}">
                <a16:creationId xmlns:a16="http://schemas.microsoft.com/office/drawing/2014/main" id="{39DA7951-9B17-4FA5-AD16-91FE77AD27BB}"/>
              </a:ext>
            </a:extLst>
          </p:cNvPr>
          <p:cNvSpPr/>
          <p:nvPr/>
        </p:nvSpPr>
        <p:spPr>
          <a:xfrm>
            <a:off x="2997740" y="4388741"/>
            <a:ext cx="4343783" cy="416450"/>
          </a:xfrm>
          <a:prstGeom prst="roundRect">
            <a:avLst/>
          </a:prstGeom>
          <a:noFill/>
          <a:ln w="12700">
            <a:solidFill>
              <a:schemeClr val="tx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4" name="Triangle isocèle 13">
            <a:extLst>
              <a:ext uri="{FF2B5EF4-FFF2-40B4-BE49-F238E27FC236}">
                <a16:creationId xmlns:a16="http://schemas.microsoft.com/office/drawing/2014/main" id="{FE8FB94D-F0DA-4037-A069-FA7636F053B2}"/>
              </a:ext>
            </a:extLst>
          </p:cNvPr>
          <p:cNvSpPr/>
          <p:nvPr/>
        </p:nvSpPr>
        <p:spPr>
          <a:xfrm>
            <a:off x="3476231" y="5069202"/>
            <a:ext cx="288000" cy="2880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fr-FR" sz="900">
              <a:solidFill>
                <a:schemeClr val="bg1"/>
              </a:solidFill>
              <a:latin typeface="Marianne" panose="02000000000000000000" pitchFamily="2" charset="0"/>
            </a:endParaRPr>
          </a:p>
        </p:txBody>
      </p:sp>
      <p:sp>
        <p:nvSpPr>
          <p:cNvPr id="42" name="Triangle isocèle 41">
            <a:extLst>
              <a:ext uri="{FF2B5EF4-FFF2-40B4-BE49-F238E27FC236}">
                <a16:creationId xmlns:a16="http://schemas.microsoft.com/office/drawing/2014/main" id="{961BCA33-264A-42A4-BB35-9A7C98285EE1}"/>
              </a:ext>
            </a:extLst>
          </p:cNvPr>
          <p:cNvSpPr/>
          <p:nvPr/>
        </p:nvSpPr>
        <p:spPr>
          <a:xfrm>
            <a:off x="4285132" y="5069202"/>
            <a:ext cx="288000" cy="2880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43" name="Triangle isocèle 42">
            <a:extLst>
              <a:ext uri="{FF2B5EF4-FFF2-40B4-BE49-F238E27FC236}">
                <a16:creationId xmlns:a16="http://schemas.microsoft.com/office/drawing/2014/main" id="{F743CC5B-0074-4766-B239-36A48A005EE9}"/>
              </a:ext>
            </a:extLst>
          </p:cNvPr>
          <p:cNvSpPr/>
          <p:nvPr/>
        </p:nvSpPr>
        <p:spPr>
          <a:xfrm>
            <a:off x="4592694" y="5069202"/>
            <a:ext cx="288000" cy="2880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15" name="ZoneTexte 14">
            <a:extLst>
              <a:ext uri="{FF2B5EF4-FFF2-40B4-BE49-F238E27FC236}">
                <a16:creationId xmlns:a16="http://schemas.microsoft.com/office/drawing/2014/main" id="{4FC17EBA-7510-4231-BD15-203807F6D8FD}"/>
              </a:ext>
            </a:extLst>
          </p:cNvPr>
          <p:cNvSpPr txBox="1"/>
          <p:nvPr/>
        </p:nvSpPr>
        <p:spPr>
          <a:xfrm>
            <a:off x="2392941" y="4852153"/>
            <a:ext cx="1330303" cy="230832"/>
          </a:xfrm>
          <a:prstGeom prst="rect">
            <a:avLst/>
          </a:prstGeom>
          <a:noFill/>
        </p:spPr>
        <p:txBody>
          <a:bodyPr wrap="square" rtlCol="0">
            <a:spAutoFit/>
          </a:bodyPr>
          <a:lstStyle/>
          <a:p>
            <a:r>
              <a:rPr lang="fr-FR" sz="900">
                <a:latin typeface="Marianne" panose="02000000000000000000" pitchFamily="2" charset="0"/>
              </a:rPr>
              <a:t>20/12  – </a:t>
            </a:r>
            <a:r>
              <a:rPr lang="fr-FR" sz="900" err="1">
                <a:latin typeface="Marianne" panose="02000000000000000000" pitchFamily="2" charset="0"/>
              </a:rPr>
              <a:t>Parcoursup</a:t>
            </a:r>
            <a:endParaRPr lang="fr-FR" sz="900">
              <a:latin typeface="Marianne" panose="02000000000000000000" pitchFamily="2" charset="0"/>
            </a:endParaRPr>
          </a:p>
        </p:txBody>
      </p:sp>
      <p:sp>
        <p:nvSpPr>
          <p:cNvPr id="44" name="ZoneTexte 43">
            <a:extLst>
              <a:ext uri="{FF2B5EF4-FFF2-40B4-BE49-F238E27FC236}">
                <a16:creationId xmlns:a16="http://schemas.microsoft.com/office/drawing/2014/main" id="{2C20E3BF-2E4A-45AA-A005-515C37C9FA8E}"/>
              </a:ext>
            </a:extLst>
          </p:cNvPr>
          <p:cNvSpPr txBox="1"/>
          <p:nvPr/>
        </p:nvSpPr>
        <p:spPr>
          <a:xfrm>
            <a:off x="3788796" y="4852153"/>
            <a:ext cx="1280673" cy="230832"/>
          </a:xfrm>
          <a:prstGeom prst="rect">
            <a:avLst/>
          </a:prstGeom>
          <a:noFill/>
        </p:spPr>
        <p:txBody>
          <a:bodyPr wrap="square" rtlCol="0">
            <a:spAutoFit/>
          </a:bodyPr>
          <a:lstStyle/>
          <a:p>
            <a:pPr algn="ctr"/>
            <a:r>
              <a:rPr lang="fr-FR" sz="900">
                <a:latin typeface="Marianne" panose="02000000000000000000" pitchFamily="2" charset="0"/>
              </a:rPr>
              <a:t>29/01 – Mon Master</a:t>
            </a:r>
          </a:p>
        </p:txBody>
      </p:sp>
      <p:sp>
        <p:nvSpPr>
          <p:cNvPr id="49" name="ZoneTexte 48">
            <a:extLst>
              <a:ext uri="{FF2B5EF4-FFF2-40B4-BE49-F238E27FC236}">
                <a16:creationId xmlns:a16="http://schemas.microsoft.com/office/drawing/2014/main" id="{D3CAF580-A24F-46EC-B38B-3A49EA79750A}"/>
              </a:ext>
            </a:extLst>
          </p:cNvPr>
          <p:cNvSpPr txBox="1"/>
          <p:nvPr/>
        </p:nvSpPr>
        <p:spPr>
          <a:xfrm>
            <a:off x="4785483" y="5097786"/>
            <a:ext cx="1136497" cy="230832"/>
          </a:xfrm>
          <a:prstGeom prst="rect">
            <a:avLst/>
          </a:prstGeom>
          <a:noFill/>
        </p:spPr>
        <p:txBody>
          <a:bodyPr wrap="square" rtlCol="0">
            <a:spAutoFit/>
          </a:bodyPr>
          <a:lstStyle/>
          <a:p>
            <a:r>
              <a:rPr lang="fr-FR" sz="900">
                <a:latin typeface="Marianne" panose="02000000000000000000" pitchFamily="2" charset="0"/>
              </a:rPr>
              <a:t>5/02 – </a:t>
            </a:r>
            <a:r>
              <a:rPr lang="fr-FR" sz="900" err="1">
                <a:latin typeface="Marianne" panose="02000000000000000000" pitchFamily="2" charset="0"/>
              </a:rPr>
              <a:t>Ecandidat</a:t>
            </a:r>
            <a:endParaRPr lang="fr-FR" sz="900">
              <a:latin typeface="Marianne" panose="02000000000000000000" pitchFamily="2" charset="0"/>
            </a:endParaRPr>
          </a:p>
        </p:txBody>
      </p:sp>
      <p:sp>
        <p:nvSpPr>
          <p:cNvPr id="50" name="ZoneTexte 49">
            <a:extLst>
              <a:ext uri="{FF2B5EF4-FFF2-40B4-BE49-F238E27FC236}">
                <a16:creationId xmlns:a16="http://schemas.microsoft.com/office/drawing/2014/main" id="{FE8B5F0F-FE4F-4D19-99D2-4CD5C8F40943}"/>
              </a:ext>
            </a:extLst>
          </p:cNvPr>
          <p:cNvSpPr txBox="1"/>
          <p:nvPr/>
        </p:nvSpPr>
        <p:spPr>
          <a:xfrm>
            <a:off x="450303" y="4872326"/>
            <a:ext cx="2012796" cy="507831"/>
          </a:xfrm>
          <a:prstGeom prst="rect">
            <a:avLst/>
          </a:prstGeom>
          <a:noFill/>
        </p:spPr>
        <p:txBody>
          <a:bodyPr wrap="square" rtlCol="0">
            <a:spAutoFit/>
          </a:bodyPr>
          <a:lstStyle/>
          <a:p>
            <a:r>
              <a:rPr lang="fr-FR" sz="900" b="1">
                <a:latin typeface="Marianne" panose="02000000000000000000" pitchFamily="2" charset="0"/>
              </a:rPr>
              <a:t>Date limite de transmission de l’information sur les formations aux plateformes de candidature</a:t>
            </a:r>
          </a:p>
        </p:txBody>
      </p:sp>
      <p:sp>
        <p:nvSpPr>
          <p:cNvPr id="27" name="Rectangle : coins arrondis 26">
            <a:extLst>
              <a:ext uri="{FF2B5EF4-FFF2-40B4-BE49-F238E27FC236}">
                <a16:creationId xmlns:a16="http://schemas.microsoft.com/office/drawing/2014/main" id="{31BB128E-28B8-4F92-B661-62567A4BE569}"/>
              </a:ext>
            </a:extLst>
          </p:cNvPr>
          <p:cNvSpPr/>
          <p:nvPr/>
        </p:nvSpPr>
        <p:spPr>
          <a:xfrm>
            <a:off x="450303" y="4864615"/>
            <a:ext cx="5784242" cy="523252"/>
          </a:xfrm>
          <a:prstGeom prst="roundRect">
            <a:avLst/>
          </a:prstGeom>
          <a:no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52" name="Rectangle 51">
            <a:extLst>
              <a:ext uri="{FF2B5EF4-FFF2-40B4-BE49-F238E27FC236}">
                <a16:creationId xmlns:a16="http://schemas.microsoft.com/office/drawing/2014/main" id="{B6CD7F90-069B-45C9-8CEF-37C13B4452D7}"/>
              </a:ext>
            </a:extLst>
          </p:cNvPr>
          <p:cNvSpPr/>
          <p:nvPr/>
        </p:nvSpPr>
        <p:spPr>
          <a:xfrm>
            <a:off x="6911052" y="2346516"/>
            <a:ext cx="5019932" cy="2054593"/>
          </a:xfrm>
          <a:prstGeom prst="rect">
            <a:avLst/>
          </a:prstGeom>
          <a:solidFill>
            <a:schemeClr val="bg1"/>
          </a:solidFill>
          <a:ln w="44450" cap="rnd">
            <a:solidFill>
              <a:schemeClr val="accent1">
                <a:lumMod val="75000"/>
                <a:lumOff val="25000"/>
              </a:schemeClr>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00" tIns="36000" rIns="108000" bIns="36000" rtlCol="0" anchor="ctr"/>
          <a:lstStyle/>
          <a:p>
            <a:pPr marL="122764">
              <a:spcAft>
                <a:spcPts val="1200"/>
              </a:spcAft>
              <a:buClr>
                <a:schemeClr val="accent4"/>
              </a:buClr>
            </a:pPr>
            <a:r>
              <a:rPr lang="fr-FR" sz="1400" dirty="0">
                <a:solidFill>
                  <a:schemeClr val="tx1"/>
                </a:solidFill>
                <a:latin typeface="Marianne" panose="02000000000000000000" pitchFamily="2" charset="0"/>
              </a:rPr>
              <a:t>Une fois que les maquettes ont été votées, le SUAIO et la </a:t>
            </a:r>
            <a:r>
              <a:rPr lang="fr-FR" sz="1400" dirty="0" err="1">
                <a:solidFill>
                  <a:schemeClr val="tx1"/>
                </a:solidFill>
                <a:latin typeface="Marianne" panose="02000000000000000000" pitchFamily="2" charset="0"/>
              </a:rPr>
              <a:t>DirCom</a:t>
            </a:r>
            <a:r>
              <a:rPr lang="fr-FR" sz="1400" dirty="0">
                <a:solidFill>
                  <a:schemeClr val="tx1"/>
                </a:solidFill>
                <a:latin typeface="Marianne" panose="02000000000000000000" pitchFamily="2" charset="0"/>
              </a:rPr>
              <a:t> </a:t>
            </a:r>
            <a:r>
              <a:rPr lang="fr-FR" sz="1400" b="1" dirty="0">
                <a:solidFill>
                  <a:schemeClr val="accent1">
                    <a:lumMod val="75000"/>
                    <a:lumOff val="25000"/>
                  </a:schemeClr>
                </a:solidFill>
                <a:latin typeface="Marianne" panose="02000000000000000000" pitchFamily="2" charset="0"/>
              </a:rPr>
              <a:t>publient le catalogue de formation</a:t>
            </a:r>
            <a:r>
              <a:rPr lang="fr-FR" sz="1400" dirty="0">
                <a:solidFill>
                  <a:schemeClr val="tx1"/>
                </a:solidFill>
                <a:latin typeface="Marianne" panose="02000000000000000000" pitchFamily="2" charset="0"/>
              </a:rPr>
              <a:t> afin </a:t>
            </a:r>
            <a:r>
              <a:rPr lang="fr-FR" sz="1400">
                <a:solidFill>
                  <a:schemeClr val="tx1"/>
                </a:solidFill>
                <a:latin typeface="Marianne" panose="02000000000000000000" pitchFamily="2" charset="0"/>
              </a:rPr>
              <a:t>de diffuser </a:t>
            </a:r>
            <a:r>
              <a:rPr lang="fr-FR" sz="1400" dirty="0">
                <a:solidFill>
                  <a:schemeClr val="tx1"/>
                </a:solidFill>
                <a:latin typeface="Marianne" panose="02000000000000000000" pitchFamily="2" charset="0"/>
              </a:rPr>
              <a:t>l’offre de formation de l’Université pour l’année suivante. Cela leur permet de préparer les portes ouvertes et les salons étudiants, et d’alimenter </a:t>
            </a:r>
            <a:r>
              <a:rPr lang="fr-FR" sz="1400">
                <a:solidFill>
                  <a:schemeClr val="tx1"/>
                </a:solidFill>
                <a:latin typeface="Marianne" panose="02000000000000000000" pitchFamily="2" charset="0"/>
              </a:rPr>
              <a:t>les différentes </a:t>
            </a:r>
            <a:r>
              <a:rPr lang="fr-FR" sz="1400" dirty="0">
                <a:solidFill>
                  <a:schemeClr val="tx1"/>
                </a:solidFill>
                <a:latin typeface="Marianne" panose="02000000000000000000" pitchFamily="2" charset="0"/>
              </a:rPr>
              <a:t>plateformes de candidature, à commencer par </a:t>
            </a:r>
            <a:r>
              <a:rPr lang="fr-FR" sz="1400" dirty="0" err="1">
                <a:solidFill>
                  <a:schemeClr val="tx1"/>
                </a:solidFill>
                <a:latin typeface="Marianne" panose="02000000000000000000" pitchFamily="2" charset="0"/>
              </a:rPr>
              <a:t>ParcourSup</a:t>
            </a:r>
            <a:r>
              <a:rPr lang="fr-FR" sz="1400" dirty="0">
                <a:solidFill>
                  <a:schemeClr val="tx1"/>
                </a:solidFill>
                <a:latin typeface="Marianne" panose="02000000000000000000" pitchFamily="2" charset="0"/>
              </a:rPr>
              <a:t>, avec les informations liées </a:t>
            </a:r>
            <a:r>
              <a:rPr lang="fr-FR" sz="1400">
                <a:solidFill>
                  <a:schemeClr val="tx1"/>
                </a:solidFill>
                <a:latin typeface="Marianne" panose="02000000000000000000" pitchFamily="2" charset="0"/>
              </a:rPr>
              <a:t>aux différents </a:t>
            </a:r>
            <a:r>
              <a:rPr lang="fr-FR" sz="1400" dirty="0">
                <a:solidFill>
                  <a:schemeClr val="tx1"/>
                </a:solidFill>
                <a:latin typeface="Marianne" panose="02000000000000000000" pitchFamily="2" charset="0"/>
              </a:rPr>
              <a:t>parcours. </a:t>
            </a:r>
          </a:p>
        </p:txBody>
      </p:sp>
      <p:cxnSp>
        <p:nvCxnSpPr>
          <p:cNvPr id="53" name="Connecteur : en angle 52">
            <a:extLst>
              <a:ext uri="{FF2B5EF4-FFF2-40B4-BE49-F238E27FC236}">
                <a16:creationId xmlns:a16="http://schemas.microsoft.com/office/drawing/2014/main" id="{25D1828B-DAF6-4B86-B730-F4E18C236C96}"/>
              </a:ext>
            </a:extLst>
          </p:cNvPr>
          <p:cNvCxnSpPr>
            <a:cxnSpLocks/>
            <a:endCxn id="13" idx="3"/>
          </p:cNvCxnSpPr>
          <p:nvPr/>
        </p:nvCxnSpPr>
        <p:spPr>
          <a:xfrm rot="10800000" flipV="1">
            <a:off x="5049349" y="4401108"/>
            <a:ext cx="1938399" cy="205224"/>
          </a:xfrm>
          <a:prstGeom prst="bentConnector3">
            <a:avLst>
              <a:gd name="adj1" fmla="val -508"/>
            </a:avLst>
          </a:prstGeom>
          <a:ln w="19050">
            <a:solidFill>
              <a:schemeClr val="accent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4" name="Ellipse 53">
            <a:extLst>
              <a:ext uri="{FF2B5EF4-FFF2-40B4-BE49-F238E27FC236}">
                <a16:creationId xmlns:a16="http://schemas.microsoft.com/office/drawing/2014/main" id="{060DD102-F8F2-4D5D-8F19-304665187994}"/>
              </a:ext>
            </a:extLst>
          </p:cNvPr>
          <p:cNvSpPr/>
          <p:nvPr/>
        </p:nvSpPr>
        <p:spPr>
          <a:xfrm>
            <a:off x="10764951" y="67860"/>
            <a:ext cx="421105" cy="402904"/>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2</a:t>
            </a:r>
          </a:p>
        </p:txBody>
      </p:sp>
      <p:sp>
        <p:nvSpPr>
          <p:cNvPr id="55" name="Ellipse 54">
            <a:extLst>
              <a:ext uri="{FF2B5EF4-FFF2-40B4-BE49-F238E27FC236}">
                <a16:creationId xmlns:a16="http://schemas.microsoft.com/office/drawing/2014/main" id="{9FF2C919-2BC3-4FEB-BA16-FFFD04742078}"/>
              </a:ext>
            </a:extLst>
          </p:cNvPr>
          <p:cNvSpPr/>
          <p:nvPr/>
        </p:nvSpPr>
        <p:spPr>
          <a:xfrm>
            <a:off x="11245454" y="67860"/>
            <a:ext cx="421105" cy="402904"/>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3</a:t>
            </a:r>
          </a:p>
        </p:txBody>
      </p:sp>
      <p:sp>
        <p:nvSpPr>
          <p:cNvPr id="56" name="Ellipse 55">
            <a:extLst>
              <a:ext uri="{FF2B5EF4-FFF2-40B4-BE49-F238E27FC236}">
                <a16:creationId xmlns:a16="http://schemas.microsoft.com/office/drawing/2014/main" id="{D6DBD3AE-A137-40AA-B696-3BA42AED0757}"/>
              </a:ext>
            </a:extLst>
          </p:cNvPr>
          <p:cNvSpPr/>
          <p:nvPr/>
        </p:nvSpPr>
        <p:spPr>
          <a:xfrm>
            <a:off x="10284448" y="67860"/>
            <a:ext cx="421105" cy="402904"/>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1</a:t>
            </a:r>
          </a:p>
        </p:txBody>
      </p:sp>
      <p:sp>
        <p:nvSpPr>
          <p:cNvPr id="4" name="Freeform 430">
            <a:extLst>
              <a:ext uri="{FF2B5EF4-FFF2-40B4-BE49-F238E27FC236}">
                <a16:creationId xmlns:a16="http://schemas.microsoft.com/office/drawing/2014/main" id="{70849404-C3D0-0D15-3C48-89E27C742CC3}"/>
              </a:ext>
            </a:extLst>
          </p:cNvPr>
          <p:cNvSpPr>
            <a:spLocks noChangeAspect="1" noEditPoints="1"/>
          </p:cNvSpPr>
          <p:nvPr/>
        </p:nvSpPr>
        <p:spPr bwMode="auto">
          <a:xfrm>
            <a:off x="6665790" y="2230513"/>
            <a:ext cx="374903" cy="374903"/>
          </a:xfrm>
          <a:custGeom>
            <a:avLst/>
            <a:gdLst>
              <a:gd name="T0" fmla="*/ 235 w 512"/>
              <a:gd name="T1" fmla="*/ 139 h 512"/>
              <a:gd name="T2" fmla="*/ 256 w 512"/>
              <a:gd name="T3" fmla="*/ 118 h 512"/>
              <a:gd name="T4" fmla="*/ 277 w 512"/>
              <a:gd name="T5" fmla="*/ 139 h 512"/>
              <a:gd name="T6" fmla="*/ 256 w 512"/>
              <a:gd name="T7" fmla="*/ 160 h 512"/>
              <a:gd name="T8" fmla="*/ 235 w 512"/>
              <a:gd name="T9" fmla="*/ 139 h 512"/>
              <a:gd name="T10" fmla="*/ 267 w 512"/>
              <a:gd name="T11" fmla="*/ 363 h 512"/>
              <a:gd name="T12" fmla="*/ 267 w 512"/>
              <a:gd name="T13" fmla="*/ 224 h 512"/>
              <a:gd name="T14" fmla="*/ 213 w 512"/>
              <a:gd name="T15" fmla="*/ 224 h 512"/>
              <a:gd name="T16" fmla="*/ 213 w 512"/>
              <a:gd name="T17" fmla="*/ 246 h 512"/>
              <a:gd name="T18" fmla="*/ 235 w 512"/>
              <a:gd name="T19" fmla="*/ 246 h 512"/>
              <a:gd name="T20" fmla="*/ 245 w 512"/>
              <a:gd name="T21" fmla="*/ 256 h 512"/>
              <a:gd name="T22" fmla="*/ 245 w 512"/>
              <a:gd name="T23" fmla="*/ 363 h 512"/>
              <a:gd name="T24" fmla="*/ 235 w 512"/>
              <a:gd name="T25" fmla="*/ 374 h 512"/>
              <a:gd name="T26" fmla="*/ 203 w 512"/>
              <a:gd name="T27" fmla="*/ 374 h 512"/>
              <a:gd name="T28" fmla="*/ 203 w 512"/>
              <a:gd name="T29" fmla="*/ 395 h 512"/>
              <a:gd name="T30" fmla="*/ 309 w 512"/>
              <a:gd name="T31" fmla="*/ 395 h 512"/>
              <a:gd name="T32" fmla="*/ 309 w 512"/>
              <a:gd name="T33" fmla="*/ 374 h 512"/>
              <a:gd name="T34" fmla="*/ 277 w 512"/>
              <a:gd name="T35" fmla="*/ 374 h 512"/>
              <a:gd name="T36" fmla="*/ 267 w 512"/>
              <a:gd name="T37" fmla="*/ 363 h 512"/>
              <a:gd name="T38" fmla="*/ 512 w 512"/>
              <a:gd name="T39" fmla="*/ 256 h 512"/>
              <a:gd name="T40" fmla="*/ 256 w 512"/>
              <a:gd name="T41" fmla="*/ 512 h 512"/>
              <a:gd name="T42" fmla="*/ 0 w 512"/>
              <a:gd name="T43" fmla="*/ 256 h 512"/>
              <a:gd name="T44" fmla="*/ 256 w 512"/>
              <a:gd name="T45" fmla="*/ 0 h 512"/>
              <a:gd name="T46" fmla="*/ 512 w 512"/>
              <a:gd name="T47" fmla="*/ 256 h 512"/>
              <a:gd name="T48" fmla="*/ 213 w 512"/>
              <a:gd name="T49" fmla="*/ 139 h 512"/>
              <a:gd name="T50" fmla="*/ 256 w 512"/>
              <a:gd name="T51" fmla="*/ 182 h 512"/>
              <a:gd name="T52" fmla="*/ 299 w 512"/>
              <a:gd name="T53" fmla="*/ 139 h 512"/>
              <a:gd name="T54" fmla="*/ 256 w 512"/>
              <a:gd name="T55" fmla="*/ 96 h 512"/>
              <a:gd name="T56" fmla="*/ 213 w 512"/>
              <a:gd name="T57" fmla="*/ 139 h 512"/>
              <a:gd name="T58" fmla="*/ 331 w 512"/>
              <a:gd name="T59" fmla="*/ 363 h 512"/>
              <a:gd name="T60" fmla="*/ 320 w 512"/>
              <a:gd name="T61" fmla="*/ 352 h 512"/>
              <a:gd name="T62" fmla="*/ 288 w 512"/>
              <a:gd name="T63" fmla="*/ 352 h 512"/>
              <a:gd name="T64" fmla="*/ 288 w 512"/>
              <a:gd name="T65" fmla="*/ 214 h 512"/>
              <a:gd name="T66" fmla="*/ 277 w 512"/>
              <a:gd name="T67" fmla="*/ 203 h 512"/>
              <a:gd name="T68" fmla="*/ 203 w 512"/>
              <a:gd name="T69" fmla="*/ 203 h 512"/>
              <a:gd name="T70" fmla="*/ 192 w 512"/>
              <a:gd name="T71" fmla="*/ 214 h 512"/>
              <a:gd name="T72" fmla="*/ 192 w 512"/>
              <a:gd name="T73" fmla="*/ 256 h 512"/>
              <a:gd name="T74" fmla="*/ 203 w 512"/>
              <a:gd name="T75" fmla="*/ 267 h 512"/>
              <a:gd name="T76" fmla="*/ 224 w 512"/>
              <a:gd name="T77" fmla="*/ 267 h 512"/>
              <a:gd name="T78" fmla="*/ 224 w 512"/>
              <a:gd name="T79" fmla="*/ 352 h 512"/>
              <a:gd name="T80" fmla="*/ 192 w 512"/>
              <a:gd name="T81" fmla="*/ 352 h 512"/>
              <a:gd name="T82" fmla="*/ 181 w 512"/>
              <a:gd name="T83" fmla="*/ 363 h 512"/>
              <a:gd name="T84" fmla="*/ 181 w 512"/>
              <a:gd name="T85" fmla="*/ 406 h 512"/>
              <a:gd name="T86" fmla="*/ 192 w 512"/>
              <a:gd name="T87" fmla="*/ 416 h 512"/>
              <a:gd name="T88" fmla="*/ 320 w 512"/>
              <a:gd name="T89" fmla="*/ 416 h 512"/>
              <a:gd name="T90" fmla="*/ 331 w 512"/>
              <a:gd name="T91" fmla="*/ 406 h 512"/>
              <a:gd name="T92" fmla="*/ 331 w 512"/>
              <a:gd name="T93" fmla="*/ 363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2" h="512">
                <a:moveTo>
                  <a:pt x="235" y="139"/>
                </a:moveTo>
                <a:cubicBezTo>
                  <a:pt x="235" y="127"/>
                  <a:pt x="244" y="118"/>
                  <a:pt x="256" y="118"/>
                </a:cubicBezTo>
                <a:cubicBezTo>
                  <a:pt x="268" y="118"/>
                  <a:pt x="277" y="127"/>
                  <a:pt x="277" y="139"/>
                </a:cubicBezTo>
                <a:cubicBezTo>
                  <a:pt x="277" y="151"/>
                  <a:pt x="268" y="160"/>
                  <a:pt x="256" y="160"/>
                </a:cubicBezTo>
                <a:cubicBezTo>
                  <a:pt x="244" y="160"/>
                  <a:pt x="235" y="151"/>
                  <a:pt x="235" y="139"/>
                </a:cubicBezTo>
                <a:close/>
                <a:moveTo>
                  <a:pt x="267" y="363"/>
                </a:moveTo>
                <a:cubicBezTo>
                  <a:pt x="267" y="224"/>
                  <a:pt x="267" y="224"/>
                  <a:pt x="267" y="224"/>
                </a:cubicBezTo>
                <a:cubicBezTo>
                  <a:pt x="213" y="224"/>
                  <a:pt x="213" y="224"/>
                  <a:pt x="213" y="224"/>
                </a:cubicBezTo>
                <a:cubicBezTo>
                  <a:pt x="213" y="246"/>
                  <a:pt x="213" y="246"/>
                  <a:pt x="213" y="246"/>
                </a:cubicBezTo>
                <a:cubicBezTo>
                  <a:pt x="235" y="246"/>
                  <a:pt x="235" y="246"/>
                  <a:pt x="235" y="246"/>
                </a:cubicBezTo>
                <a:cubicBezTo>
                  <a:pt x="241" y="246"/>
                  <a:pt x="245" y="250"/>
                  <a:pt x="245" y="256"/>
                </a:cubicBezTo>
                <a:cubicBezTo>
                  <a:pt x="245" y="363"/>
                  <a:pt x="245" y="363"/>
                  <a:pt x="245" y="363"/>
                </a:cubicBezTo>
                <a:cubicBezTo>
                  <a:pt x="245" y="369"/>
                  <a:pt x="241" y="374"/>
                  <a:pt x="235" y="374"/>
                </a:cubicBezTo>
                <a:cubicBezTo>
                  <a:pt x="203" y="374"/>
                  <a:pt x="203" y="374"/>
                  <a:pt x="203" y="374"/>
                </a:cubicBezTo>
                <a:cubicBezTo>
                  <a:pt x="203" y="395"/>
                  <a:pt x="203" y="395"/>
                  <a:pt x="203" y="395"/>
                </a:cubicBezTo>
                <a:cubicBezTo>
                  <a:pt x="309" y="395"/>
                  <a:pt x="309" y="395"/>
                  <a:pt x="309" y="395"/>
                </a:cubicBezTo>
                <a:cubicBezTo>
                  <a:pt x="309" y="374"/>
                  <a:pt x="309" y="374"/>
                  <a:pt x="309" y="374"/>
                </a:cubicBezTo>
                <a:cubicBezTo>
                  <a:pt x="277" y="374"/>
                  <a:pt x="277" y="374"/>
                  <a:pt x="277" y="374"/>
                </a:cubicBezTo>
                <a:cubicBezTo>
                  <a:pt x="271" y="374"/>
                  <a:pt x="267" y="369"/>
                  <a:pt x="267" y="363"/>
                </a:cubicBezTo>
                <a:close/>
                <a:moveTo>
                  <a:pt x="512" y="256"/>
                </a:moveTo>
                <a:cubicBezTo>
                  <a:pt x="512" y="398"/>
                  <a:pt x="397" y="512"/>
                  <a:pt x="256" y="512"/>
                </a:cubicBezTo>
                <a:cubicBezTo>
                  <a:pt x="115" y="512"/>
                  <a:pt x="0" y="398"/>
                  <a:pt x="0" y="256"/>
                </a:cubicBezTo>
                <a:cubicBezTo>
                  <a:pt x="0" y="115"/>
                  <a:pt x="115" y="0"/>
                  <a:pt x="256" y="0"/>
                </a:cubicBezTo>
                <a:cubicBezTo>
                  <a:pt x="397" y="0"/>
                  <a:pt x="512" y="115"/>
                  <a:pt x="512" y="256"/>
                </a:cubicBezTo>
                <a:close/>
                <a:moveTo>
                  <a:pt x="213" y="139"/>
                </a:moveTo>
                <a:cubicBezTo>
                  <a:pt x="213" y="163"/>
                  <a:pt x="232" y="182"/>
                  <a:pt x="256" y="182"/>
                </a:cubicBezTo>
                <a:cubicBezTo>
                  <a:pt x="280" y="182"/>
                  <a:pt x="299" y="163"/>
                  <a:pt x="299" y="139"/>
                </a:cubicBezTo>
                <a:cubicBezTo>
                  <a:pt x="299" y="115"/>
                  <a:pt x="280" y="96"/>
                  <a:pt x="256" y="96"/>
                </a:cubicBezTo>
                <a:cubicBezTo>
                  <a:pt x="232" y="96"/>
                  <a:pt x="213" y="115"/>
                  <a:pt x="213" y="139"/>
                </a:cubicBezTo>
                <a:close/>
                <a:moveTo>
                  <a:pt x="331" y="363"/>
                </a:moveTo>
                <a:cubicBezTo>
                  <a:pt x="331" y="357"/>
                  <a:pt x="326" y="352"/>
                  <a:pt x="320" y="352"/>
                </a:cubicBezTo>
                <a:cubicBezTo>
                  <a:pt x="288" y="352"/>
                  <a:pt x="288" y="352"/>
                  <a:pt x="288" y="352"/>
                </a:cubicBezTo>
                <a:cubicBezTo>
                  <a:pt x="288" y="214"/>
                  <a:pt x="288" y="214"/>
                  <a:pt x="288" y="214"/>
                </a:cubicBezTo>
                <a:cubicBezTo>
                  <a:pt x="288" y="208"/>
                  <a:pt x="283" y="203"/>
                  <a:pt x="277" y="203"/>
                </a:cubicBezTo>
                <a:cubicBezTo>
                  <a:pt x="203" y="203"/>
                  <a:pt x="203" y="203"/>
                  <a:pt x="203" y="203"/>
                </a:cubicBezTo>
                <a:cubicBezTo>
                  <a:pt x="197" y="203"/>
                  <a:pt x="192" y="208"/>
                  <a:pt x="192" y="214"/>
                </a:cubicBezTo>
                <a:cubicBezTo>
                  <a:pt x="192" y="256"/>
                  <a:pt x="192" y="256"/>
                  <a:pt x="192" y="256"/>
                </a:cubicBezTo>
                <a:cubicBezTo>
                  <a:pt x="192" y="262"/>
                  <a:pt x="197" y="267"/>
                  <a:pt x="203" y="267"/>
                </a:cubicBezTo>
                <a:cubicBezTo>
                  <a:pt x="224" y="267"/>
                  <a:pt x="224" y="267"/>
                  <a:pt x="224" y="267"/>
                </a:cubicBezTo>
                <a:cubicBezTo>
                  <a:pt x="224" y="352"/>
                  <a:pt x="224" y="352"/>
                  <a:pt x="224" y="352"/>
                </a:cubicBezTo>
                <a:cubicBezTo>
                  <a:pt x="192" y="352"/>
                  <a:pt x="192" y="352"/>
                  <a:pt x="192" y="352"/>
                </a:cubicBezTo>
                <a:cubicBezTo>
                  <a:pt x="186" y="352"/>
                  <a:pt x="181" y="357"/>
                  <a:pt x="181" y="363"/>
                </a:cubicBezTo>
                <a:cubicBezTo>
                  <a:pt x="181" y="406"/>
                  <a:pt x="181" y="406"/>
                  <a:pt x="181" y="406"/>
                </a:cubicBezTo>
                <a:cubicBezTo>
                  <a:pt x="181" y="412"/>
                  <a:pt x="186" y="416"/>
                  <a:pt x="192" y="416"/>
                </a:cubicBezTo>
                <a:cubicBezTo>
                  <a:pt x="320" y="416"/>
                  <a:pt x="320" y="416"/>
                  <a:pt x="320" y="416"/>
                </a:cubicBezTo>
                <a:cubicBezTo>
                  <a:pt x="326" y="416"/>
                  <a:pt x="331" y="412"/>
                  <a:pt x="331" y="406"/>
                </a:cubicBezTo>
                <a:lnTo>
                  <a:pt x="331" y="363"/>
                </a:lnTo>
                <a:close/>
              </a:path>
            </a:pathLst>
          </a:custGeom>
          <a:solidFill>
            <a:schemeClr val="accent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GB">
              <a:latin typeface="Marianne" panose="02000000000000000000" pitchFamily="2" charset="0"/>
            </a:endParaRPr>
          </a:p>
        </p:txBody>
      </p:sp>
      <p:sp>
        <p:nvSpPr>
          <p:cNvPr id="45" name="Rectangle 44">
            <a:extLst>
              <a:ext uri="{FF2B5EF4-FFF2-40B4-BE49-F238E27FC236}">
                <a16:creationId xmlns:a16="http://schemas.microsoft.com/office/drawing/2014/main" id="{F018E1BA-9D7B-48A4-8EAA-4DB60E2E9324}"/>
              </a:ext>
            </a:extLst>
          </p:cNvPr>
          <p:cNvSpPr/>
          <p:nvPr/>
        </p:nvSpPr>
        <p:spPr>
          <a:xfrm>
            <a:off x="441880" y="6477911"/>
            <a:ext cx="708919" cy="288650"/>
          </a:xfrm>
          <a:prstGeom prst="rect">
            <a:avLst/>
          </a:prstGeom>
          <a:noFill/>
          <a:ln>
            <a:solidFill>
              <a:srgbClr val="191943"/>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dirty="0">
                <a:solidFill>
                  <a:srgbClr val="191943"/>
                </a:solidFill>
                <a:latin typeface="Marianne" panose="02000000000000000000" pitchFamily="2" charset="0"/>
              </a:rPr>
              <a:t>Apogée</a:t>
            </a:r>
          </a:p>
        </p:txBody>
      </p:sp>
      <p:sp>
        <p:nvSpPr>
          <p:cNvPr id="46" name="Rectangle 45">
            <a:extLst>
              <a:ext uri="{FF2B5EF4-FFF2-40B4-BE49-F238E27FC236}">
                <a16:creationId xmlns:a16="http://schemas.microsoft.com/office/drawing/2014/main" id="{D40809D5-B797-4FB8-8373-F36C19C8E3DA}"/>
              </a:ext>
            </a:extLst>
          </p:cNvPr>
          <p:cNvSpPr/>
          <p:nvPr/>
        </p:nvSpPr>
        <p:spPr>
          <a:xfrm>
            <a:off x="1261864" y="6477910"/>
            <a:ext cx="708919" cy="288651"/>
          </a:xfrm>
          <a:prstGeom prst="rect">
            <a:avLst/>
          </a:prstGeom>
          <a:noFill/>
          <a:ln>
            <a:solidFill>
              <a:srgbClr val="00006D"/>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dirty="0" err="1">
                <a:solidFill>
                  <a:srgbClr val="00006D"/>
                </a:solidFill>
                <a:latin typeface="Marianne" panose="02000000000000000000" pitchFamily="2" charset="0"/>
              </a:rPr>
              <a:t>Ref</a:t>
            </a:r>
            <a:r>
              <a:rPr lang="fr-FR" sz="800" b="1" dirty="0">
                <a:solidFill>
                  <a:srgbClr val="00006D"/>
                </a:solidFill>
                <a:latin typeface="Marianne" panose="02000000000000000000" pitchFamily="2" charset="0"/>
              </a:rPr>
              <a:t>-Formations</a:t>
            </a:r>
          </a:p>
        </p:txBody>
      </p:sp>
      <p:sp>
        <p:nvSpPr>
          <p:cNvPr id="47" name="Rectangle 46">
            <a:extLst>
              <a:ext uri="{FF2B5EF4-FFF2-40B4-BE49-F238E27FC236}">
                <a16:creationId xmlns:a16="http://schemas.microsoft.com/office/drawing/2014/main" id="{082C751E-8B62-450B-A811-00D7EE67B41B}"/>
              </a:ext>
            </a:extLst>
          </p:cNvPr>
          <p:cNvSpPr/>
          <p:nvPr/>
        </p:nvSpPr>
        <p:spPr>
          <a:xfrm>
            <a:off x="2081849" y="6477909"/>
            <a:ext cx="708919" cy="288651"/>
          </a:xfrm>
          <a:prstGeom prst="rect">
            <a:avLst/>
          </a:prstGeom>
          <a:noFill/>
          <a:ln>
            <a:solidFill>
              <a:srgbClr val="2424FF"/>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a:solidFill>
                  <a:srgbClr val="2424FF"/>
                </a:solidFill>
                <a:latin typeface="Marianne" panose="02000000000000000000" pitchFamily="2" charset="0"/>
              </a:rPr>
              <a:t>Hors Outil</a:t>
            </a:r>
          </a:p>
        </p:txBody>
      </p:sp>
      <p:sp>
        <p:nvSpPr>
          <p:cNvPr id="51" name="Rectangle 50">
            <a:extLst>
              <a:ext uri="{FF2B5EF4-FFF2-40B4-BE49-F238E27FC236}">
                <a16:creationId xmlns:a16="http://schemas.microsoft.com/office/drawing/2014/main" id="{65826E8D-2CEE-431E-89D9-C203A23A442C}"/>
              </a:ext>
            </a:extLst>
          </p:cNvPr>
          <p:cNvSpPr/>
          <p:nvPr/>
        </p:nvSpPr>
        <p:spPr>
          <a:xfrm>
            <a:off x="2909507" y="6477909"/>
            <a:ext cx="708919" cy="288651"/>
          </a:xfrm>
          <a:prstGeom prst="rect">
            <a:avLst/>
          </a:prstGeom>
          <a:noFill/>
          <a:ln>
            <a:solidFill>
              <a:schemeClr val="accent1">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dirty="0">
                <a:solidFill>
                  <a:schemeClr val="tx1"/>
                </a:solidFill>
                <a:latin typeface="Marianne" panose="02000000000000000000" pitchFamily="2" charset="0"/>
              </a:rPr>
              <a:t>Explication</a:t>
            </a:r>
          </a:p>
        </p:txBody>
      </p:sp>
      <p:pic>
        <p:nvPicPr>
          <p:cNvPr id="59" name="Picture 6">
            <a:extLst>
              <a:ext uri="{FF2B5EF4-FFF2-40B4-BE49-F238E27FC236}">
                <a16:creationId xmlns:a16="http://schemas.microsoft.com/office/drawing/2014/main" id="{3F28CE12-3A24-4A08-8443-38B947EF7780}"/>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20752" y="4405414"/>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12">
            <a:extLst>
              <a:ext uri="{FF2B5EF4-FFF2-40B4-BE49-F238E27FC236}">
                <a16:creationId xmlns:a16="http://schemas.microsoft.com/office/drawing/2014/main" id="{61E69CD7-C139-4746-97A5-E9ACAEF8227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20752" y="4605551"/>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4">
            <a:extLst>
              <a:ext uri="{FF2B5EF4-FFF2-40B4-BE49-F238E27FC236}">
                <a16:creationId xmlns:a16="http://schemas.microsoft.com/office/drawing/2014/main" id="{E671FDDC-CC94-4F33-BE15-4ADC4A1C6B29}"/>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203265" y="2268617"/>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7">
            <a:extLst>
              <a:ext uri="{FF2B5EF4-FFF2-40B4-BE49-F238E27FC236}">
                <a16:creationId xmlns:a16="http://schemas.microsoft.com/office/drawing/2014/main" id="{DDA1818C-D64D-41B7-9B63-9ED320C38F53}"/>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405216" y="2268617"/>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4">
            <a:extLst>
              <a:ext uri="{FF2B5EF4-FFF2-40B4-BE49-F238E27FC236}">
                <a16:creationId xmlns:a16="http://schemas.microsoft.com/office/drawing/2014/main" id="{1019C026-93F6-9232-721D-28A0E9914C8C}"/>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95585"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73" name="ZoneTexte 56">
            <a:extLst>
              <a:ext uri="{FF2B5EF4-FFF2-40B4-BE49-F238E27FC236}">
                <a16:creationId xmlns:a16="http://schemas.microsoft.com/office/drawing/2014/main" id="{EDDC8D49-1898-1229-B06F-24DAA3D0F48C}"/>
              </a:ext>
            </a:extLst>
          </p:cNvPr>
          <p:cNvSpPr txBox="1"/>
          <p:nvPr/>
        </p:nvSpPr>
        <p:spPr>
          <a:xfrm>
            <a:off x="5388587" y="6416503"/>
            <a:ext cx="665352" cy="215444"/>
          </a:xfrm>
          <a:prstGeom prst="rect">
            <a:avLst/>
          </a:prstGeom>
          <a:noFill/>
        </p:spPr>
        <p:txBody>
          <a:bodyPr wrap="square" lIns="36000" rIns="36000" rtlCol="0">
            <a:spAutoFit/>
          </a:bodyPr>
          <a:lstStyle/>
          <a:p>
            <a:r>
              <a:rPr lang="fr-FR" sz="800" dirty="0">
                <a:latin typeface="Marianne" panose="02000000000000000000" pitchFamily="2" charset="0"/>
              </a:rPr>
              <a:t>Enseignant</a:t>
            </a:r>
          </a:p>
        </p:txBody>
      </p:sp>
      <p:pic>
        <p:nvPicPr>
          <p:cNvPr id="74" name="Picture 6">
            <a:extLst>
              <a:ext uri="{FF2B5EF4-FFF2-40B4-BE49-F238E27FC236}">
                <a16:creationId xmlns:a16="http://schemas.microsoft.com/office/drawing/2014/main" id="{9F5590A1-0199-BF82-BE9E-2FCF4EC18D9B}"/>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610969"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75" name="ZoneTexte 58">
            <a:extLst>
              <a:ext uri="{FF2B5EF4-FFF2-40B4-BE49-F238E27FC236}">
                <a16:creationId xmlns:a16="http://schemas.microsoft.com/office/drawing/2014/main" id="{27A1C685-DBB3-27B8-410E-F3C7DAC41DF5}"/>
              </a:ext>
            </a:extLst>
          </p:cNvPr>
          <p:cNvSpPr txBox="1"/>
          <p:nvPr/>
        </p:nvSpPr>
        <p:spPr>
          <a:xfrm>
            <a:off x="9803085" y="6416503"/>
            <a:ext cx="665352" cy="338554"/>
          </a:xfrm>
          <a:prstGeom prst="rect">
            <a:avLst/>
          </a:prstGeom>
          <a:noFill/>
        </p:spPr>
        <p:txBody>
          <a:bodyPr wrap="square" lIns="36000" rIns="36000" rtlCol="0">
            <a:spAutoFit/>
          </a:bodyPr>
          <a:lstStyle/>
          <a:p>
            <a:r>
              <a:rPr lang="fr-FR" sz="800" dirty="0">
                <a:latin typeface="Marianne" panose="02000000000000000000" pitchFamily="2" charset="0"/>
              </a:rPr>
              <a:t>Service orientation</a:t>
            </a:r>
          </a:p>
        </p:txBody>
      </p:sp>
      <p:pic>
        <p:nvPicPr>
          <p:cNvPr id="76" name="Picture 7">
            <a:extLst>
              <a:ext uri="{FF2B5EF4-FFF2-40B4-BE49-F238E27FC236}">
                <a16:creationId xmlns:a16="http://schemas.microsoft.com/office/drawing/2014/main" id="{5C795BB0-D8DC-311F-3750-3B2F5130135F}"/>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860309"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77" name="ZoneTexte 60">
            <a:extLst>
              <a:ext uri="{FF2B5EF4-FFF2-40B4-BE49-F238E27FC236}">
                <a16:creationId xmlns:a16="http://schemas.microsoft.com/office/drawing/2014/main" id="{B9BABD1F-C11E-2434-E312-69058AF3B034}"/>
              </a:ext>
            </a:extLst>
          </p:cNvPr>
          <p:cNvSpPr txBox="1"/>
          <p:nvPr/>
        </p:nvSpPr>
        <p:spPr>
          <a:xfrm>
            <a:off x="7055087" y="6416503"/>
            <a:ext cx="1004996" cy="338554"/>
          </a:xfrm>
          <a:prstGeom prst="rect">
            <a:avLst/>
          </a:prstGeom>
          <a:noFill/>
        </p:spPr>
        <p:txBody>
          <a:bodyPr wrap="square" lIns="36000" rIns="36000" rtlCol="0">
            <a:spAutoFit/>
          </a:bodyPr>
          <a:lstStyle/>
          <a:p>
            <a:r>
              <a:rPr lang="fr-FR" sz="800" dirty="0">
                <a:latin typeface="Marianne" panose="02000000000000000000" pitchFamily="2" charset="0"/>
              </a:rPr>
              <a:t>Gestionnaires Offre Formation</a:t>
            </a:r>
          </a:p>
        </p:txBody>
      </p:sp>
      <p:pic>
        <p:nvPicPr>
          <p:cNvPr id="78" name="Picture 9">
            <a:extLst>
              <a:ext uri="{FF2B5EF4-FFF2-40B4-BE49-F238E27FC236}">
                <a16:creationId xmlns:a16="http://schemas.microsoft.com/office/drawing/2014/main" id="{123D1DC4-B4E5-DCE3-E708-35820C62002C}"/>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946245"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79" name="ZoneTexte 62">
            <a:extLst>
              <a:ext uri="{FF2B5EF4-FFF2-40B4-BE49-F238E27FC236}">
                <a16:creationId xmlns:a16="http://schemas.microsoft.com/office/drawing/2014/main" id="{0770F00F-B984-79EB-5678-53F1CCA48962}"/>
              </a:ext>
            </a:extLst>
          </p:cNvPr>
          <p:cNvSpPr txBox="1"/>
          <p:nvPr/>
        </p:nvSpPr>
        <p:spPr>
          <a:xfrm>
            <a:off x="8136585" y="6416503"/>
            <a:ext cx="665352" cy="461665"/>
          </a:xfrm>
          <a:prstGeom prst="rect">
            <a:avLst/>
          </a:prstGeom>
          <a:noFill/>
        </p:spPr>
        <p:txBody>
          <a:bodyPr wrap="square" lIns="36000" rIns="36000" rtlCol="0">
            <a:spAutoFit/>
          </a:bodyPr>
          <a:lstStyle/>
          <a:p>
            <a:r>
              <a:rPr lang="fr-FR" sz="800" dirty="0">
                <a:latin typeface="Marianne" panose="02000000000000000000" pitchFamily="2" charset="0"/>
              </a:rPr>
              <a:t>Direction du numérique</a:t>
            </a:r>
          </a:p>
        </p:txBody>
      </p:sp>
      <p:pic>
        <p:nvPicPr>
          <p:cNvPr id="80" name="Picture 10">
            <a:extLst>
              <a:ext uri="{FF2B5EF4-FFF2-40B4-BE49-F238E27FC236}">
                <a16:creationId xmlns:a16="http://schemas.microsoft.com/office/drawing/2014/main" id="{0886EADE-42D1-E174-7E78-AD99AE8F8A9F}"/>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8778607"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81" name="ZoneTexte 64">
            <a:extLst>
              <a:ext uri="{FF2B5EF4-FFF2-40B4-BE49-F238E27FC236}">
                <a16:creationId xmlns:a16="http://schemas.microsoft.com/office/drawing/2014/main" id="{08D22F8D-0CCF-A494-0C73-8FBC426BB2D1}"/>
              </a:ext>
            </a:extLst>
          </p:cNvPr>
          <p:cNvSpPr txBox="1"/>
          <p:nvPr/>
        </p:nvSpPr>
        <p:spPr>
          <a:xfrm>
            <a:off x="8969835" y="6416503"/>
            <a:ext cx="665352" cy="338554"/>
          </a:xfrm>
          <a:prstGeom prst="rect">
            <a:avLst/>
          </a:prstGeom>
          <a:noFill/>
        </p:spPr>
        <p:txBody>
          <a:bodyPr wrap="square" lIns="36000" rIns="36000" rtlCol="0">
            <a:spAutoFit/>
          </a:bodyPr>
          <a:lstStyle/>
          <a:p>
            <a:r>
              <a:rPr lang="fr-FR" sz="800" dirty="0" err="1">
                <a:latin typeface="Marianne" panose="02000000000000000000" pitchFamily="2" charset="0"/>
              </a:rPr>
              <a:t>Dir</a:t>
            </a:r>
            <a:r>
              <a:rPr lang="fr-FR" sz="800" dirty="0">
                <a:latin typeface="Marianne" panose="02000000000000000000" pitchFamily="2" charset="0"/>
              </a:rPr>
              <a:t>. Formations</a:t>
            </a:r>
          </a:p>
        </p:txBody>
      </p:sp>
      <p:pic>
        <p:nvPicPr>
          <p:cNvPr id="82" name="Picture 5">
            <a:extLst>
              <a:ext uri="{FF2B5EF4-FFF2-40B4-BE49-F238E27FC236}">
                <a16:creationId xmlns:a16="http://schemas.microsoft.com/office/drawing/2014/main" id="{DEC8EED2-4BDB-8A39-4B23-6CB2263D9184}"/>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027947"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83" name="ZoneTexte 66">
            <a:extLst>
              <a:ext uri="{FF2B5EF4-FFF2-40B4-BE49-F238E27FC236}">
                <a16:creationId xmlns:a16="http://schemas.microsoft.com/office/drawing/2014/main" id="{27E4E428-30DF-EABA-1473-50D5A1145EC4}"/>
              </a:ext>
            </a:extLst>
          </p:cNvPr>
          <p:cNvSpPr txBox="1"/>
          <p:nvPr/>
        </p:nvSpPr>
        <p:spPr>
          <a:xfrm>
            <a:off x="6221837" y="6416503"/>
            <a:ext cx="665352" cy="215444"/>
          </a:xfrm>
          <a:prstGeom prst="rect">
            <a:avLst/>
          </a:prstGeom>
          <a:noFill/>
        </p:spPr>
        <p:txBody>
          <a:bodyPr wrap="square" lIns="36000" rIns="36000" rtlCol="0">
            <a:spAutoFit/>
          </a:bodyPr>
          <a:lstStyle/>
          <a:p>
            <a:r>
              <a:rPr lang="fr-FR" sz="800" dirty="0">
                <a:latin typeface="Marianne" panose="02000000000000000000" pitchFamily="2" charset="0"/>
              </a:rPr>
              <a:t>Scolarité</a:t>
            </a:r>
          </a:p>
        </p:txBody>
      </p:sp>
      <p:sp>
        <p:nvSpPr>
          <p:cNvPr id="84" name="ZoneTexte 67">
            <a:extLst>
              <a:ext uri="{FF2B5EF4-FFF2-40B4-BE49-F238E27FC236}">
                <a16:creationId xmlns:a16="http://schemas.microsoft.com/office/drawing/2014/main" id="{63531D61-A738-0267-61BD-CDDA30346AB4}"/>
              </a:ext>
            </a:extLst>
          </p:cNvPr>
          <p:cNvSpPr txBox="1"/>
          <p:nvPr/>
        </p:nvSpPr>
        <p:spPr>
          <a:xfrm>
            <a:off x="10636332" y="6416503"/>
            <a:ext cx="665352" cy="215444"/>
          </a:xfrm>
          <a:prstGeom prst="rect">
            <a:avLst/>
          </a:prstGeom>
          <a:noFill/>
        </p:spPr>
        <p:txBody>
          <a:bodyPr wrap="square" lIns="36000" rIns="36000" rtlCol="0">
            <a:spAutoFit/>
          </a:bodyPr>
          <a:lstStyle/>
          <a:p>
            <a:r>
              <a:rPr lang="fr-FR" sz="800" dirty="0" err="1">
                <a:latin typeface="Marianne" panose="02000000000000000000" pitchFamily="2" charset="0"/>
              </a:rPr>
              <a:t>DirCom</a:t>
            </a:r>
            <a:endParaRPr lang="fr-FR" sz="800" dirty="0">
              <a:latin typeface="Marianne" panose="02000000000000000000" pitchFamily="2" charset="0"/>
            </a:endParaRPr>
          </a:p>
        </p:txBody>
      </p:sp>
      <p:pic>
        <p:nvPicPr>
          <p:cNvPr id="85" name="Picture 12">
            <a:extLst>
              <a:ext uri="{FF2B5EF4-FFF2-40B4-BE49-F238E27FC236}">
                <a16:creationId xmlns:a16="http://schemas.microsoft.com/office/drawing/2014/main" id="{5351894D-E939-2E8A-9FAF-4907DAB7939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443330"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16664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BA20841-81AF-49DC-8BFF-B973A4FAF4FE}"/>
              </a:ext>
            </a:extLst>
          </p:cNvPr>
          <p:cNvSpPr>
            <a:spLocks noGrp="1"/>
          </p:cNvSpPr>
          <p:nvPr>
            <p:ph type="sldNum" sz="quarter" idx="12"/>
          </p:nvPr>
        </p:nvSpPr>
        <p:spPr>
          <a:prstGeom prst="rect">
            <a:avLst/>
          </a:prstGeom>
        </p:spPr>
        <p:txBody>
          <a:bodyPr/>
          <a:lstStyle/>
          <a:p>
            <a:fld id="{733122C9-A0B9-462F-8757-0847AD287B63}" type="slidenum">
              <a:rPr lang="fr-FR" smtClean="0"/>
              <a:pPr/>
              <a:t>17</a:t>
            </a:fld>
            <a:endParaRPr lang="fr-FR"/>
          </a:p>
        </p:txBody>
      </p:sp>
      <p:sp>
        <p:nvSpPr>
          <p:cNvPr id="9" name="ZoneTexte 8">
            <a:extLst>
              <a:ext uri="{FF2B5EF4-FFF2-40B4-BE49-F238E27FC236}">
                <a16:creationId xmlns:a16="http://schemas.microsoft.com/office/drawing/2014/main" id="{6FA850E5-EDF6-4748-BEB6-63F176FE8712}"/>
              </a:ext>
            </a:extLst>
          </p:cNvPr>
          <p:cNvSpPr txBox="1"/>
          <p:nvPr/>
        </p:nvSpPr>
        <p:spPr>
          <a:xfrm>
            <a:off x="941942" y="1628775"/>
            <a:ext cx="10308115" cy="1077218"/>
          </a:xfrm>
          <a:prstGeom prst="rect">
            <a:avLst/>
          </a:prstGeom>
          <a:noFill/>
        </p:spPr>
        <p:txBody>
          <a:bodyPr wrap="square" rtlCol="0">
            <a:spAutoFit/>
          </a:bodyPr>
          <a:lstStyle>
            <a:defPPr>
              <a:defRPr lang="fr-FR"/>
            </a:defPPr>
            <a:lvl1pPr>
              <a:defRPr sz="3200" b="1">
                <a:solidFill>
                  <a:schemeClr val="tx2"/>
                </a:solidFill>
              </a:defRPr>
            </a:lvl1pPr>
          </a:lstStyle>
          <a:p>
            <a:r>
              <a:rPr lang="fr-FR" dirty="0">
                <a:latin typeface="Marianne" panose="02000000000000000000" pitchFamily="2" charset="0"/>
              </a:rPr>
              <a:t>Etape 2 : </a:t>
            </a:r>
            <a:r>
              <a:rPr lang="fr-FR" dirty="0">
                <a:solidFill>
                  <a:schemeClr val="tx1"/>
                </a:solidFill>
                <a:latin typeface="Marianne" panose="02000000000000000000" pitchFamily="2" charset="0"/>
              </a:rPr>
              <a:t>L’élaboration des modifications des maquettes dans </a:t>
            </a:r>
            <a:r>
              <a:rPr lang="fr-FR" dirty="0" err="1">
                <a:solidFill>
                  <a:schemeClr val="tx1"/>
                </a:solidFill>
                <a:latin typeface="Marianne" panose="02000000000000000000" pitchFamily="2" charset="0"/>
              </a:rPr>
              <a:t>Ref</a:t>
            </a:r>
            <a:r>
              <a:rPr lang="fr-FR" dirty="0">
                <a:solidFill>
                  <a:schemeClr val="tx1"/>
                </a:solidFill>
                <a:latin typeface="Marianne" panose="02000000000000000000" pitchFamily="2" charset="0"/>
              </a:rPr>
              <a:t>-Formations</a:t>
            </a:r>
          </a:p>
        </p:txBody>
      </p:sp>
      <p:sp>
        <p:nvSpPr>
          <p:cNvPr id="37" name="ZoneTexte 36">
            <a:extLst>
              <a:ext uri="{FF2B5EF4-FFF2-40B4-BE49-F238E27FC236}">
                <a16:creationId xmlns:a16="http://schemas.microsoft.com/office/drawing/2014/main" id="{8DD3F51B-4199-433D-80F1-81BC678E73E4}"/>
              </a:ext>
            </a:extLst>
          </p:cNvPr>
          <p:cNvSpPr txBox="1"/>
          <p:nvPr/>
        </p:nvSpPr>
        <p:spPr>
          <a:xfrm>
            <a:off x="941943" y="3081346"/>
            <a:ext cx="10308115" cy="2800767"/>
          </a:xfrm>
          <a:prstGeom prst="rect">
            <a:avLst/>
          </a:prstGeom>
          <a:noFill/>
        </p:spPr>
        <p:txBody>
          <a:bodyPr wrap="square" rtlCol="0">
            <a:spAutoFit/>
          </a:bodyPr>
          <a:lstStyle/>
          <a:p>
            <a:pPr marR="0" lvl="0" algn="just" defTabSz="914400" rtl="0" eaLnBrk="1" fontAlgn="auto" latinLnBrk="0" hangingPunct="1">
              <a:lnSpc>
                <a:spcPct val="100000"/>
              </a:lnSpc>
              <a:spcBef>
                <a:spcPts val="0"/>
              </a:spcBef>
              <a:buClrTx/>
              <a:buSzTx/>
              <a:tabLst/>
              <a:defRPr/>
            </a:pPr>
            <a:r>
              <a:rPr kumimoji="0" lang="fr-FR" sz="1600" i="0" u="none" strike="noStrike" kern="1200" cap="none" spc="0" normalizeH="0" baseline="0" noProof="0" dirty="0">
                <a:ln>
                  <a:noFill/>
                </a:ln>
                <a:effectLst/>
                <a:uLnTx/>
                <a:uFillTx/>
                <a:latin typeface="Marianne" panose="02000000000000000000" pitchFamily="2" charset="0"/>
              </a:rPr>
              <a:t>Une fois que les évolutions des maquettes ont été votées en CFVU, </a:t>
            </a:r>
            <a:r>
              <a:rPr lang="fr-FR" sz="1600" b="1" dirty="0">
                <a:solidFill>
                  <a:schemeClr val="tx2"/>
                </a:solidFill>
                <a:latin typeface="Marianne" panose="02000000000000000000" pitchFamily="2" charset="0"/>
              </a:rPr>
              <a:t>les composantes traduisent ces évolutions de manière concrète dans les enseignements et dans les maquettes </a:t>
            </a:r>
            <a:r>
              <a:rPr kumimoji="0" lang="fr-FR" sz="1600" i="0" u="none" strike="noStrike" kern="1200" cap="none" spc="0" normalizeH="0" baseline="0" noProof="0" dirty="0">
                <a:ln>
                  <a:noFill/>
                </a:ln>
                <a:effectLst/>
                <a:uLnTx/>
                <a:uFillTx/>
                <a:latin typeface="Marianne" panose="02000000000000000000" pitchFamily="2" charset="0"/>
              </a:rPr>
              <a:t>(ajout ou suppression d’EC, changements dans les modalités d’évaluation d’un UE, changements dans la structure des UE et EC, etc.). </a:t>
            </a:r>
          </a:p>
          <a:p>
            <a:pPr marR="0" lvl="0" algn="just" defTabSz="914400" rtl="0" eaLnBrk="1" fontAlgn="auto" latinLnBrk="0" hangingPunct="1">
              <a:lnSpc>
                <a:spcPct val="100000"/>
              </a:lnSpc>
              <a:spcBef>
                <a:spcPts val="0"/>
              </a:spcBef>
              <a:buClrTx/>
              <a:buSzTx/>
              <a:tabLst/>
              <a:defRPr/>
            </a:pPr>
            <a:endParaRPr lang="fr-FR" sz="1600" b="1" dirty="0">
              <a:solidFill>
                <a:schemeClr val="accent2">
                  <a:lumMod val="60000"/>
                  <a:lumOff val="40000"/>
                </a:schemeClr>
              </a:solidFill>
              <a:latin typeface="Marianne" panose="02000000000000000000" pitchFamily="2" charset="0"/>
            </a:endParaRPr>
          </a:p>
          <a:p>
            <a:pPr marR="0" lvl="0" algn="just" defTabSz="914400" rtl="0" eaLnBrk="1" fontAlgn="auto" latinLnBrk="0" hangingPunct="1">
              <a:lnSpc>
                <a:spcPct val="100000"/>
              </a:lnSpc>
              <a:spcBef>
                <a:spcPts val="0"/>
              </a:spcBef>
              <a:buClrTx/>
              <a:buSzTx/>
              <a:tabLst/>
              <a:defRPr/>
            </a:pPr>
            <a:r>
              <a:rPr kumimoji="0" lang="fr-FR" sz="1600" b="1" i="0" u="none" strike="noStrike" kern="1200" cap="none" spc="0" normalizeH="0" baseline="0" noProof="0" dirty="0">
                <a:ln>
                  <a:noFill/>
                </a:ln>
                <a:solidFill>
                  <a:schemeClr val="tx2"/>
                </a:solidFill>
                <a:effectLst/>
                <a:uLnTx/>
                <a:uFillTx/>
                <a:latin typeface="Marianne" panose="02000000000000000000" pitchFamily="2" charset="0"/>
              </a:rPr>
              <a:t>Au fil de l’eau, les modifications des maquettes sont saisies techniquement dans l’outil </a:t>
            </a:r>
            <a:r>
              <a:rPr kumimoji="0" lang="fr-FR" sz="1600" b="1" i="0" u="none" strike="noStrike" kern="1200" cap="none" spc="0" normalizeH="0" baseline="0" noProof="0" dirty="0" err="1">
                <a:ln>
                  <a:noFill/>
                </a:ln>
                <a:solidFill>
                  <a:schemeClr val="tx2"/>
                </a:solidFill>
                <a:effectLst/>
                <a:uLnTx/>
                <a:uFillTx/>
                <a:latin typeface="Marianne" panose="02000000000000000000" pitchFamily="2" charset="0"/>
              </a:rPr>
              <a:t>Ref</a:t>
            </a:r>
            <a:r>
              <a:rPr kumimoji="0" lang="fr-FR" sz="1600" b="1" i="0" u="none" strike="noStrike" kern="1200" cap="none" spc="0" normalizeH="0" baseline="0" noProof="0" dirty="0">
                <a:ln>
                  <a:noFill/>
                </a:ln>
                <a:solidFill>
                  <a:schemeClr val="tx2"/>
                </a:solidFill>
                <a:effectLst/>
                <a:uLnTx/>
                <a:uFillTx/>
                <a:latin typeface="Marianne" panose="02000000000000000000" pitchFamily="2" charset="0"/>
              </a:rPr>
              <a:t>-Formations</a:t>
            </a:r>
            <a:r>
              <a:rPr kumimoji="0" lang="fr-FR" sz="1600" i="0" u="none" strike="noStrike" kern="1200" cap="none" spc="0" normalizeH="0" baseline="0" noProof="0" dirty="0">
                <a:ln>
                  <a:noFill/>
                </a:ln>
                <a:solidFill>
                  <a:schemeClr val="tx2"/>
                </a:solidFill>
                <a:effectLst/>
                <a:uLnTx/>
                <a:uFillTx/>
                <a:latin typeface="Marianne" panose="02000000000000000000" pitchFamily="2" charset="0"/>
              </a:rPr>
              <a:t> </a:t>
            </a:r>
            <a:r>
              <a:rPr kumimoji="0" lang="fr-FR" sz="1600" i="0" u="none" strike="noStrike" kern="1200" cap="none" spc="0" normalizeH="0" baseline="0" noProof="0" dirty="0">
                <a:ln>
                  <a:noFill/>
                </a:ln>
                <a:effectLst/>
                <a:uLnTx/>
                <a:uFillTx/>
                <a:latin typeface="Marianne" panose="02000000000000000000" pitchFamily="2" charset="0"/>
              </a:rPr>
              <a:t>afin de refléter les décisions prises en CFVU. Ces modifications sont saisies par les gestionnaires de l’offre de formation en lien avec le directeur/</a:t>
            </a:r>
            <a:r>
              <a:rPr kumimoji="0" lang="fr-FR" sz="1600" i="0" u="none" strike="noStrike" kern="1200" cap="none" spc="0" normalizeH="0" baseline="0" noProof="0" dirty="0" err="1">
                <a:ln>
                  <a:noFill/>
                </a:ln>
                <a:effectLst/>
                <a:uLnTx/>
                <a:uFillTx/>
                <a:latin typeface="Marianne" panose="02000000000000000000" pitchFamily="2" charset="0"/>
              </a:rPr>
              <a:t>trice</a:t>
            </a:r>
            <a:r>
              <a:rPr kumimoji="0" lang="fr-FR" sz="1600" i="0" u="none" strike="noStrike" kern="1200" cap="none" spc="0" normalizeH="0" baseline="0" noProof="0" dirty="0">
                <a:ln>
                  <a:noFill/>
                </a:ln>
                <a:effectLst/>
                <a:uLnTx/>
                <a:uFillTx/>
                <a:latin typeface="Marianne" panose="02000000000000000000" pitchFamily="2" charset="0"/>
              </a:rPr>
              <a:t> d’étude de chaque formation, sous supervision du doyen de la composante, puis sont contrôlées par la DIF qui s’assure notamment de la faisabilité financière des évolutions de l’offre de formation. Ce processus se termine par un ultime vote en CFVU qui valide l’ensemble des modifications de maquettes. </a:t>
            </a:r>
            <a:endParaRPr lang="fr-FR" sz="1600" dirty="0">
              <a:latin typeface="Marianne" panose="02000000000000000000" pitchFamily="2" charset="0"/>
            </a:endParaRPr>
          </a:p>
        </p:txBody>
      </p:sp>
      <p:sp>
        <p:nvSpPr>
          <p:cNvPr id="10" name="Ellipse 9">
            <a:extLst>
              <a:ext uri="{FF2B5EF4-FFF2-40B4-BE49-F238E27FC236}">
                <a16:creationId xmlns:a16="http://schemas.microsoft.com/office/drawing/2014/main" id="{B9E78988-0B4C-4542-8920-1027E702C001}"/>
              </a:ext>
            </a:extLst>
          </p:cNvPr>
          <p:cNvSpPr/>
          <p:nvPr/>
        </p:nvSpPr>
        <p:spPr>
          <a:xfrm>
            <a:off x="10284448" y="67860"/>
            <a:ext cx="421105" cy="402904"/>
          </a:xfrm>
          <a:prstGeom prst="ellipse">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1</a:t>
            </a:r>
          </a:p>
        </p:txBody>
      </p:sp>
      <p:sp>
        <p:nvSpPr>
          <p:cNvPr id="11" name="Ellipse 10">
            <a:extLst>
              <a:ext uri="{FF2B5EF4-FFF2-40B4-BE49-F238E27FC236}">
                <a16:creationId xmlns:a16="http://schemas.microsoft.com/office/drawing/2014/main" id="{1EE37BF0-D0E0-4CC1-AA03-05B06850C0CE}"/>
              </a:ext>
            </a:extLst>
          </p:cNvPr>
          <p:cNvSpPr/>
          <p:nvPr/>
        </p:nvSpPr>
        <p:spPr>
          <a:xfrm>
            <a:off x="10764951" y="67860"/>
            <a:ext cx="421105" cy="402904"/>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2</a:t>
            </a:r>
          </a:p>
        </p:txBody>
      </p:sp>
      <p:sp>
        <p:nvSpPr>
          <p:cNvPr id="12" name="Ellipse 11">
            <a:extLst>
              <a:ext uri="{FF2B5EF4-FFF2-40B4-BE49-F238E27FC236}">
                <a16:creationId xmlns:a16="http://schemas.microsoft.com/office/drawing/2014/main" id="{B65AA8BE-F683-42BC-AEE7-5C10AC133E88}"/>
              </a:ext>
            </a:extLst>
          </p:cNvPr>
          <p:cNvSpPr/>
          <p:nvPr/>
        </p:nvSpPr>
        <p:spPr>
          <a:xfrm>
            <a:off x="11245454" y="67860"/>
            <a:ext cx="421105" cy="402904"/>
          </a:xfrm>
          <a:prstGeom prst="ellipse">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3</a:t>
            </a:r>
          </a:p>
        </p:txBody>
      </p:sp>
    </p:spTree>
    <p:extLst>
      <p:ext uri="{BB962C8B-B14F-4D97-AF65-F5344CB8AC3E}">
        <p14:creationId xmlns:p14="http://schemas.microsoft.com/office/powerpoint/2010/main" val="36683152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1E8C247-66A5-4452-8A86-7C52DBF85B1C}"/>
              </a:ext>
            </a:extLst>
          </p:cNvPr>
          <p:cNvSpPr/>
          <p:nvPr/>
        </p:nvSpPr>
        <p:spPr>
          <a:xfrm>
            <a:off x="267855" y="1052945"/>
            <a:ext cx="1376217" cy="8220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2" name="Espace réservé du numéro de diapositive 1">
            <a:extLst>
              <a:ext uri="{FF2B5EF4-FFF2-40B4-BE49-F238E27FC236}">
                <a16:creationId xmlns:a16="http://schemas.microsoft.com/office/drawing/2014/main" id="{0224F5FF-3FF9-4325-AC90-47384B2D193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fr-FR" sz="1000" b="1" i="0" u="none" strike="noStrike" kern="1200" cap="none" spc="0" normalizeH="0" baseline="0" noProof="0">
              <a:ln>
                <a:noFill/>
              </a:ln>
              <a:solidFill>
                <a:srgbClr val="000000"/>
              </a:solidFill>
              <a:effectLst/>
              <a:uLnTx/>
              <a:uFillTx/>
            </a:endParaRPr>
          </a:p>
        </p:txBody>
      </p:sp>
      <p:sp>
        <p:nvSpPr>
          <p:cNvPr id="88" name="Title 87">
            <a:extLst>
              <a:ext uri="{FF2B5EF4-FFF2-40B4-BE49-F238E27FC236}">
                <a16:creationId xmlns:a16="http://schemas.microsoft.com/office/drawing/2014/main" id="{1C816234-A0E3-D9D5-FB92-8B84125D8AD2}"/>
              </a:ext>
            </a:extLst>
          </p:cNvPr>
          <p:cNvSpPr>
            <a:spLocks noGrp="1"/>
          </p:cNvSpPr>
          <p:nvPr>
            <p:ph type="title"/>
          </p:nvPr>
        </p:nvSpPr>
        <p:spPr>
          <a:xfrm>
            <a:off x="1765302" y="165134"/>
            <a:ext cx="8099650" cy="719988"/>
          </a:xfrm>
        </p:spPr>
        <p:txBody>
          <a:bodyPr>
            <a:noAutofit/>
          </a:bodyPr>
          <a:lstStyle/>
          <a:p>
            <a:r>
              <a:rPr lang="fr-FR" sz="2000" b="1" dirty="0">
                <a:solidFill>
                  <a:schemeClr val="tx2"/>
                </a:solidFill>
              </a:rPr>
              <a:t>Après le vote en CFVU, les modifications sont retranscrites dans l’outil </a:t>
            </a:r>
            <a:r>
              <a:rPr lang="fr-FR" sz="2000" b="1" dirty="0" err="1">
                <a:solidFill>
                  <a:schemeClr val="tx2"/>
                </a:solidFill>
              </a:rPr>
              <a:t>Ref</a:t>
            </a:r>
            <a:r>
              <a:rPr lang="fr-FR" sz="2000" b="1" dirty="0">
                <a:solidFill>
                  <a:schemeClr val="tx2"/>
                </a:solidFill>
              </a:rPr>
              <a:t>-Formations (4/10)</a:t>
            </a:r>
            <a:endParaRPr lang="fr-FR" sz="1800" dirty="0"/>
          </a:p>
        </p:txBody>
      </p:sp>
      <p:graphicFrame>
        <p:nvGraphicFramePr>
          <p:cNvPr id="7" name="Tableau 3">
            <a:extLst>
              <a:ext uri="{FF2B5EF4-FFF2-40B4-BE49-F238E27FC236}">
                <a16:creationId xmlns:a16="http://schemas.microsoft.com/office/drawing/2014/main" id="{303C3CEA-986D-4E65-8C13-27FB2BC1C212}"/>
              </a:ext>
            </a:extLst>
          </p:cNvPr>
          <p:cNvGraphicFramePr>
            <a:graphicFrameLocks noGrp="1"/>
          </p:cNvGraphicFramePr>
          <p:nvPr>
            <p:extLst>
              <p:ext uri="{D42A27DB-BD31-4B8C-83A1-F6EECF244321}">
                <p14:modId xmlns:p14="http://schemas.microsoft.com/office/powerpoint/2010/main" val="1394804715"/>
              </p:ext>
            </p:extLst>
          </p:nvPr>
        </p:nvGraphicFramePr>
        <p:xfrm>
          <a:off x="450303" y="1091669"/>
          <a:ext cx="10732048" cy="741680"/>
        </p:xfrm>
        <a:graphic>
          <a:graphicData uri="http://schemas.openxmlformats.org/drawingml/2006/table">
            <a:tbl>
              <a:tblPr firstRow="1" bandRow="1">
                <a:tableStyleId>{5C22544A-7EE6-4342-B048-85BDC9FD1C3A}</a:tableStyleId>
              </a:tblPr>
              <a:tblGrid>
                <a:gridCol w="670753">
                  <a:extLst>
                    <a:ext uri="{9D8B030D-6E8A-4147-A177-3AD203B41FA5}">
                      <a16:colId xmlns:a16="http://schemas.microsoft.com/office/drawing/2014/main" val="1687428464"/>
                    </a:ext>
                  </a:extLst>
                </a:gridCol>
                <a:gridCol w="670753">
                  <a:extLst>
                    <a:ext uri="{9D8B030D-6E8A-4147-A177-3AD203B41FA5}">
                      <a16:colId xmlns:a16="http://schemas.microsoft.com/office/drawing/2014/main" val="1337206583"/>
                    </a:ext>
                  </a:extLst>
                </a:gridCol>
                <a:gridCol w="670753">
                  <a:extLst>
                    <a:ext uri="{9D8B030D-6E8A-4147-A177-3AD203B41FA5}">
                      <a16:colId xmlns:a16="http://schemas.microsoft.com/office/drawing/2014/main" val="3278078777"/>
                    </a:ext>
                  </a:extLst>
                </a:gridCol>
                <a:gridCol w="670753">
                  <a:extLst>
                    <a:ext uri="{9D8B030D-6E8A-4147-A177-3AD203B41FA5}">
                      <a16:colId xmlns:a16="http://schemas.microsoft.com/office/drawing/2014/main" val="3946190722"/>
                    </a:ext>
                  </a:extLst>
                </a:gridCol>
                <a:gridCol w="670753">
                  <a:extLst>
                    <a:ext uri="{9D8B030D-6E8A-4147-A177-3AD203B41FA5}">
                      <a16:colId xmlns:a16="http://schemas.microsoft.com/office/drawing/2014/main" val="143988231"/>
                    </a:ext>
                  </a:extLst>
                </a:gridCol>
                <a:gridCol w="670753">
                  <a:extLst>
                    <a:ext uri="{9D8B030D-6E8A-4147-A177-3AD203B41FA5}">
                      <a16:colId xmlns:a16="http://schemas.microsoft.com/office/drawing/2014/main" val="715955605"/>
                    </a:ext>
                  </a:extLst>
                </a:gridCol>
                <a:gridCol w="670753">
                  <a:extLst>
                    <a:ext uri="{9D8B030D-6E8A-4147-A177-3AD203B41FA5}">
                      <a16:colId xmlns:a16="http://schemas.microsoft.com/office/drawing/2014/main" val="3013933904"/>
                    </a:ext>
                  </a:extLst>
                </a:gridCol>
                <a:gridCol w="670753">
                  <a:extLst>
                    <a:ext uri="{9D8B030D-6E8A-4147-A177-3AD203B41FA5}">
                      <a16:colId xmlns:a16="http://schemas.microsoft.com/office/drawing/2014/main" val="3422589057"/>
                    </a:ext>
                  </a:extLst>
                </a:gridCol>
                <a:gridCol w="670753">
                  <a:extLst>
                    <a:ext uri="{9D8B030D-6E8A-4147-A177-3AD203B41FA5}">
                      <a16:colId xmlns:a16="http://schemas.microsoft.com/office/drawing/2014/main" val="4228867993"/>
                    </a:ext>
                  </a:extLst>
                </a:gridCol>
                <a:gridCol w="670753">
                  <a:extLst>
                    <a:ext uri="{9D8B030D-6E8A-4147-A177-3AD203B41FA5}">
                      <a16:colId xmlns:a16="http://schemas.microsoft.com/office/drawing/2014/main" val="170285951"/>
                    </a:ext>
                  </a:extLst>
                </a:gridCol>
                <a:gridCol w="670753">
                  <a:extLst>
                    <a:ext uri="{9D8B030D-6E8A-4147-A177-3AD203B41FA5}">
                      <a16:colId xmlns:a16="http://schemas.microsoft.com/office/drawing/2014/main" val="382199246"/>
                    </a:ext>
                  </a:extLst>
                </a:gridCol>
                <a:gridCol w="670753">
                  <a:extLst>
                    <a:ext uri="{9D8B030D-6E8A-4147-A177-3AD203B41FA5}">
                      <a16:colId xmlns:a16="http://schemas.microsoft.com/office/drawing/2014/main" val="239739617"/>
                    </a:ext>
                  </a:extLst>
                </a:gridCol>
                <a:gridCol w="670753">
                  <a:extLst>
                    <a:ext uri="{9D8B030D-6E8A-4147-A177-3AD203B41FA5}">
                      <a16:colId xmlns:a16="http://schemas.microsoft.com/office/drawing/2014/main" val="2890159790"/>
                    </a:ext>
                  </a:extLst>
                </a:gridCol>
                <a:gridCol w="670753">
                  <a:extLst>
                    <a:ext uri="{9D8B030D-6E8A-4147-A177-3AD203B41FA5}">
                      <a16:colId xmlns:a16="http://schemas.microsoft.com/office/drawing/2014/main" val="1589745908"/>
                    </a:ext>
                  </a:extLst>
                </a:gridCol>
                <a:gridCol w="670753">
                  <a:extLst>
                    <a:ext uri="{9D8B030D-6E8A-4147-A177-3AD203B41FA5}">
                      <a16:colId xmlns:a16="http://schemas.microsoft.com/office/drawing/2014/main" val="1847790286"/>
                    </a:ext>
                  </a:extLst>
                </a:gridCol>
                <a:gridCol w="670753">
                  <a:extLst>
                    <a:ext uri="{9D8B030D-6E8A-4147-A177-3AD203B41FA5}">
                      <a16:colId xmlns:a16="http://schemas.microsoft.com/office/drawing/2014/main" val="553708829"/>
                    </a:ext>
                  </a:extLst>
                </a:gridCol>
              </a:tblGrid>
              <a:tr h="370840">
                <a:tc gridSpan="1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400">
                          <a:latin typeface="Marianne" panose="02000000000000000000" pitchFamily="2" charset="0"/>
                        </a:rPr>
                        <a:t>Année N</a:t>
                      </a:r>
                    </a:p>
                  </a:txBody>
                  <a:tcPr>
                    <a:solidFill>
                      <a:schemeClr val="tx1">
                        <a:lumMod val="75000"/>
                        <a:lumOff val="25000"/>
                      </a:schemeClr>
                    </a:solidFill>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gridSpan="4">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400">
                          <a:latin typeface="Marianne" panose="02000000000000000000" pitchFamily="2" charset="0"/>
                        </a:rPr>
                        <a:t>Année N+1</a:t>
                      </a:r>
                    </a:p>
                  </a:txBody>
                  <a:tcPr>
                    <a:solidFill>
                      <a:schemeClr val="tx1">
                        <a:lumMod val="75000"/>
                        <a:lumOff val="25000"/>
                      </a:schemeClr>
                    </a:solidFill>
                  </a:tcPr>
                </a:tc>
                <a:tc hMerge="1">
                  <a:txBody>
                    <a:bodyPr/>
                    <a:lstStyle/>
                    <a:p>
                      <a:pPr algn="ctr"/>
                      <a:endParaRPr lang="fr-FR" sz="1400"/>
                    </a:p>
                  </a:txBody>
                  <a:tcPr/>
                </a:tc>
                <a:tc hMerge="1">
                  <a:txBody>
                    <a:bodyPr/>
                    <a:lstStyle/>
                    <a:p>
                      <a:pPr algn="ctr"/>
                      <a:endParaRPr lang="fr-FR" sz="1400"/>
                    </a:p>
                  </a:txBody>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fr-FR" sz="1400"/>
                    </a:p>
                  </a:txBody>
                  <a:tcPr>
                    <a:solidFill>
                      <a:schemeClr val="tx1">
                        <a:lumMod val="75000"/>
                        <a:lumOff val="25000"/>
                      </a:schemeClr>
                    </a:solidFill>
                  </a:tcPr>
                </a:tc>
                <a:extLst>
                  <a:ext uri="{0D108BD9-81ED-4DB2-BD59-A6C34878D82A}">
                    <a16:rowId xmlns:a16="http://schemas.microsoft.com/office/drawing/2014/main" val="1348681"/>
                  </a:ext>
                </a:extLst>
              </a:tr>
              <a:tr h="370840">
                <a:tc>
                  <a:txBody>
                    <a:bodyPr/>
                    <a:lstStyle/>
                    <a:p>
                      <a:pPr algn="ctr"/>
                      <a:r>
                        <a:rPr lang="fr-FR" sz="1100">
                          <a:latin typeface="Marianne" panose="02000000000000000000" pitchFamily="2" charset="0"/>
                        </a:rPr>
                        <a:t>Août</a:t>
                      </a:r>
                    </a:p>
                  </a:txBody>
                  <a:tcPr anchor="ctr"/>
                </a:tc>
                <a:tc>
                  <a:txBody>
                    <a:bodyPr/>
                    <a:lstStyle/>
                    <a:p>
                      <a:pPr algn="ctr"/>
                      <a:r>
                        <a:rPr lang="fr-FR" sz="1100">
                          <a:latin typeface="Marianne" panose="02000000000000000000" pitchFamily="2" charset="0"/>
                        </a:rPr>
                        <a:t>Sept.</a:t>
                      </a:r>
                    </a:p>
                  </a:txBody>
                  <a:tcPr anchor="ctr"/>
                </a:tc>
                <a:tc>
                  <a:txBody>
                    <a:bodyPr/>
                    <a:lstStyle/>
                    <a:p>
                      <a:pPr algn="ctr"/>
                      <a:r>
                        <a:rPr lang="fr-FR" sz="1100">
                          <a:latin typeface="Marianne" panose="02000000000000000000" pitchFamily="2" charset="0"/>
                        </a:rPr>
                        <a:t>Oct.</a:t>
                      </a:r>
                    </a:p>
                  </a:txBody>
                  <a:tcPr anchor="ctr"/>
                </a:tc>
                <a:tc>
                  <a:txBody>
                    <a:bodyPr/>
                    <a:lstStyle/>
                    <a:p>
                      <a:pPr algn="ctr"/>
                      <a:r>
                        <a:rPr lang="fr-FR" sz="1100">
                          <a:latin typeface="Marianne" panose="02000000000000000000" pitchFamily="2" charset="0"/>
                        </a:rPr>
                        <a:t>Nov.</a:t>
                      </a:r>
                    </a:p>
                  </a:txBody>
                  <a:tcPr anchor="ctr"/>
                </a:tc>
                <a:tc>
                  <a:txBody>
                    <a:bodyPr/>
                    <a:lstStyle/>
                    <a:p>
                      <a:pPr algn="ctr"/>
                      <a:r>
                        <a:rPr lang="fr-FR" sz="1100">
                          <a:latin typeface="Marianne" panose="02000000000000000000" pitchFamily="2" charset="0"/>
                        </a:rPr>
                        <a:t>Déc.</a:t>
                      </a:r>
                    </a:p>
                  </a:txBody>
                  <a:tcPr anchor="ctr"/>
                </a:tc>
                <a:tc>
                  <a:txBody>
                    <a:bodyPr/>
                    <a:lstStyle/>
                    <a:p>
                      <a:pPr algn="ctr"/>
                      <a:r>
                        <a:rPr lang="fr-FR" sz="1100">
                          <a:latin typeface="Marianne" panose="02000000000000000000" pitchFamily="2" charset="0"/>
                        </a:rPr>
                        <a:t>Janv.</a:t>
                      </a:r>
                    </a:p>
                  </a:txBody>
                  <a:tcPr anchor="ctr"/>
                </a:tc>
                <a:tc>
                  <a:txBody>
                    <a:bodyPr/>
                    <a:lstStyle/>
                    <a:p>
                      <a:pPr algn="ctr"/>
                      <a:r>
                        <a:rPr lang="fr-FR" sz="1100">
                          <a:latin typeface="Marianne" panose="02000000000000000000" pitchFamily="2" charset="0"/>
                        </a:rPr>
                        <a:t>Fév.</a:t>
                      </a:r>
                    </a:p>
                  </a:txBody>
                  <a:tcPr anchor="ctr"/>
                </a:tc>
                <a:tc>
                  <a:txBody>
                    <a:bodyPr/>
                    <a:lstStyle/>
                    <a:p>
                      <a:pPr algn="ctr"/>
                      <a:r>
                        <a:rPr lang="fr-FR" sz="1100">
                          <a:latin typeface="Marianne" panose="02000000000000000000" pitchFamily="2" charset="0"/>
                        </a:rPr>
                        <a:t>Mars</a:t>
                      </a:r>
                    </a:p>
                  </a:txBody>
                  <a:tcPr anchor="ctr"/>
                </a:tc>
                <a:tc>
                  <a:txBody>
                    <a:bodyPr/>
                    <a:lstStyle/>
                    <a:p>
                      <a:pPr algn="ctr"/>
                      <a:r>
                        <a:rPr lang="fr-FR" sz="1100">
                          <a:latin typeface="Marianne" panose="02000000000000000000" pitchFamily="2" charset="0"/>
                        </a:rPr>
                        <a:t>Avr.</a:t>
                      </a:r>
                    </a:p>
                  </a:txBody>
                  <a:tcPr anchor="ctr"/>
                </a:tc>
                <a:tc>
                  <a:txBody>
                    <a:bodyPr/>
                    <a:lstStyle/>
                    <a:p>
                      <a:pPr algn="ctr"/>
                      <a:r>
                        <a:rPr lang="fr-FR" sz="1100">
                          <a:latin typeface="Marianne" panose="02000000000000000000" pitchFamily="2" charset="0"/>
                        </a:rPr>
                        <a:t>Mai</a:t>
                      </a:r>
                    </a:p>
                  </a:txBody>
                  <a:tcPr anchor="ctr"/>
                </a:tc>
                <a:tc>
                  <a:txBody>
                    <a:bodyPr/>
                    <a:lstStyle/>
                    <a:p>
                      <a:pPr algn="ctr"/>
                      <a:r>
                        <a:rPr lang="fr-FR" sz="1100">
                          <a:latin typeface="Marianne" panose="02000000000000000000" pitchFamily="2" charset="0"/>
                        </a:rPr>
                        <a:t>Juin</a:t>
                      </a:r>
                    </a:p>
                  </a:txBody>
                  <a:tcPr anchor="ctr"/>
                </a:tc>
                <a:tc>
                  <a:txBody>
                    <a:bodyPr/>
                    <a:lstStyle/>
                    <a:p>
                      <a:pPr algn="ctr"/>
                      <a:r>
                        <a:rPr lang="fr-FR" sz="1100">
                          <a:latin typeface="Marianne" panose="02000000000000000000" pitchFamily="2" charset="0"/>
                        </a:rPr>
                        <a:t>Juil.</a:t>
                      </a:r>
                    </a:p>
                  </a:txBody>
                  <a:tcPr anchor="ctr"/>
                </a:tc>
                <a:tc>
                  <a:txBody>
                    <a:bodyPr/>
                    <a:lstStyle/>
                    <a:p>
                      <a:pPr algn="ctr"/>
                      <a:r>
                        <a:rPr lang="fr-FR" sz="1100">
                          <a:latin typeface="Marianne" panose="02000000000000000000" pitchFamily="2" charset="0"/>
                        </a:rPr>
                        <a:t>Août</a:t>
                      </a:r>
                    </a:p>
                  </a:txBody>
                  <a:tcPr anchor="ctr"/>
                </a:tc>
                <a:tc>
                  <a:txBody>
                    <a:bodyPr/>
                    <a:lstStyle/>
                    <a:p>
                      <a:pPr algn="ctr"/>
                      <a:r>
                        <a:rPr lang="fr-FR" sz="1100">
                          <a:latin typeface="Marianne" panose="02000000000000000000" pitchFamily="2" charset="0"/>
                        </a:rPr>
                        <a:t>Sept.</a:t>
                      </a:r>
                    </a:p>
                  </a:txBody>
                  <a:tcPr anchor="ctr"/>
                </a:tc>
                <a:tc>
                  <a:txBody>
                    <a:bodyPr/>
                    <a:lstStyle/>
                    <a:p>
                      <a:pPr algn="ctr"/>
                      <a:r>
                        <a:rPr lang="fr-FR" sz="1100">
                          <a:latin typeface="Marianne" panose="02000000000000000000" pitchFamily="2" charset="0"/>
                        </a:rPr>
                        <a:t>Oct.</a:t>
                      </a:r>
                    </a:p>
                  </a:txBody>
                  <a:tcPr anchor="ctr"/>
                </a:tc>
                <a:tc>
                  <a:txBody>
                    <a:bodyPr/>
                    <a:lstStyle/>
                    <a:p>
                      <a:pPr algn="ctr"/>
                      <a:r>
                        <a:rPr lang="fr-FR" sz="1100" dirty="0">
                          <a:latin typeface="Marianne" panose="02000000000000000000" pitchFamily="2" charset="0"/>
                        </a:rPr>
                        <a:t>Nov.</a:t>
                      </a:r>
                    </a:p>
                  </a:txBody>
                  <a:tcPr anchor="ctr"/>
                </a:tc>
                <a:extLst>
                  <a:ext uri="{0D108BD9-81ED-4DB2-BD59-A6C34878D82A}">
                    <a16:rowId xmlns:a16="http://schemas.microsoft.com/office/drawing/2014/main" val="1322451487"/>
                  </a:ext>
                </a:extLst>
              </a:tr>
            </a:tbl>
          </a:graphicData>
        </a:graphic>
      </p:graphicFrame>
      <p:sp>
        <p:nvSpPr>
          <p:cNvPr id="8" name="Flèche : chevron 7">
            <a:extLst>
              <a:ext uri="{FF2B5EF4-FFF2-40B4-BE49-F238E27FC236}">
                <a16:creationId xmlns:a16="http://schemas.microsoft.com/office/drawing/2014/main" id="{C8B29079-2889-4045-B6D1-A8F962B38F6C}"/>
              </a:ext>
            </a:extLst>
          </p:cNvPr>
          <p:cNvSpPr/>
          <p:nvPr/>
        </p:nvSpPr>
        <p:spPr>
          <a:xfrm>
            <a:off x="9296401" y="1862980"/>
            <a:ext cx="1154034" cy="294636"/>
          </a:xfrm>
          <a:prstGeom prst="chevron">
            <a:avLst>
              <a:gd name="adj" fmla="val 1831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Inscriptions pédagogiques</a:t>
            </a:r>
          </a:p>
        </p:txBody>
      </p:sp>
      <p:sp>
        <p:nvSpPr>
          <p:cNvPr id="9" name="Flèche : chevron 8">
            <a:extLst>
              <a:ext uri="{FF2B5EF4-FFF2-40B4-BE49-F238E27FC236}">
                <a16:creationId xmlns:a16="http://schemas.microsoft.com/office/drawing/2014/main" id="{84F756EA-1A7D-4AF9-9EB7-E6D9D1D4B17C}"/>
              </a:ext>
            </a:extLst>
          </p:cNvPr>
          <p:cNvSpPr/>
          <p:nvPr/>
        </p:nvSpPr>
        <p:spPr>
          <a:xfrm>
            <a:off x="7122557" y="1862980"/>
            <a:ext cx="2192893" cy="294636"/>
          </a:xfrm>
          <a:prstGeom prst="chevron">
            <a:avLst>
              <a:gd name="adj" fmla="val 1831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Inscriptions administratives</a:t>
            </a:r>
          </a:p>
        </p:txBody>
      </p:sp>
      <p:sp>
        <p:nvSpPr>
          <p:cNvPr id="11" name="Flèche : pentagone 10">
            <a:extLst>
              <a:ext uri="{FF2B5EF4-FFF2-40B4-BE49-F238E27FC236}">
                <a16:creationId xmlns:a16="http://schemas.microsoft.com/office/drawing/2014/main" id="{9C0D0A9D-A0FD-42FD-9F64-A9DC70B04122}"/>
              </a:ext>
            </a:extLst>
          </p:cNvPr>
          <p:cNvSpPr/>
          <p:nvPr/>
        </p:nvSpPr>
        <p:spPr>
          <a:xfrm>
            <a:off x="3817915" y="1862217"/>
            <a:ext cx="3327877" cy="296539"/>
          </a:xfrm>
          <a:prstGeom prst="homePlate">
            <a:avLst>
              <a:gd name="adj" fmla="val 20433"/>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Processus de </a:t>
            </a:r>
            <a:r>
              <a:rPr lang="fr-FR" sz="900" err="1">
                <a:latin typeface="Marianne" panose="02000000000000000000" pitchFamily="2" charset="0"/>
              </a:rPr>
              <a:t>Parcoursup</a:t>
            </a:r>
            <a:r>
              <a:rPr lang="fr-FR" sz="900">
                <a:latin typeface="Marianne" panose="02000000000000000000" pitchFamily="2" charset="0"/>
              </a:rPr>
              <a:t> / </a:t>
            </a:r>
            <a:r>
              <a:rPr lang="fr-FR" sz="900" err="1">
                <a:latin typeface="Marianne" panose="02000000000000000000" pitchFamily="2" charset="0"/>
              </a:rPr>
              <a:t>MonMaster</a:t>
            </a:r>
            <a:r>
              <a:rPr lang="fr-FR" sz="900">
                <a:latin typeface="Marianne" panose="02000000000000000000" pitchFamily="2" charset="0"/>
              </a:rPr>
              <a:t> / </a:t>
            </a:r>
            <a:r>
              <a:rPr lang="fr-FR" sz="900" err="1">
                <a:latin typeface="Marianne" panose="02000000000000000000" pitchFamily="2" charset="0"/>
              </a:rPr>
              <a:t>Ecandidat</a:t>
            </a:r>
            <a:endParaRPr lang="fr-FR" sz="900">
              <a:latin typeface="Marianne" panose="02000000000000000000" pitchFamily="2" charset="0"/>
            </a:endParaRPr>
          </a:p>
        </p:txBody>
      </p:sp>
      <p:sp>
        <p:nvSpPr>
          <p:cNvPr id="3" name="Flèche : pentagone 2">
            <a:extLst>
              <a:ext uri="{FF2B5EF4-FFF2-40B4-BE49-F238E27FC236}">
                <a16:creationId xmlns:a16="http://schemas.microsoft.com/office/drawing/2014/main" id="{24B78905-4469-4927-81AF-90C9C30253A3}"/>
              </a:ext>
            </a:extLst>
          </p:cNvPr>
          <p:cNvSpPr/>
          <p:nvPr/>
        </p:nvSpPr>
        <p:spPr>
          <a:xfrm>
            <a:off x="1180672" y="2247847"/>
            <a:ext cx="2528119" cy="905163"/>
          </a:xfrm>
          <a:prstGeom prst="homePlate">
            <a:avLst/>
          </a:prstGeom>
          <a:noFill/>
          <a:ln>
            <a:solidFill>
              <a:srgbClr val="2424FF"/>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a:solidFill>
                  <a:srgbClr val="2424FF"/>
                </a:solidFill>
                <a:latin typeface="Marianne" panose="02000000000000000000" pitchFamily="2" charset="0"/>
              </a:rPr>
              <a:t>Echanges sur les évolutions de la maquette à prévoir</a:t>
            </a:r>
          </a:p>
        </p:txBody>
      </p:sp>
      <p:sp>
        <p:nvSpPr>
          <p:cNvPr id="4" name="Flèche : chevron 3">
            <a:extLst>
              <a:ext uri="{FF2B5EF4-FFF2-40B4-BE49-F238E27FC236}">
                <a16:creationId xmlns:a16="http://schemas.microsoft.com/office/drawing/2014/main" id="{1BF1114E-9E27-46D5-8307-8FEC968A7BF8}"/>
              </a:ext>
            </a:extLst>
          </p:cNvPr>
          <p:cNvSpPr/>
          <p:nvPr/>
        </p:nvSpPr>
        <p:spPr>
          <a:xfrm>
            <a:off x="3345197" y="2247847"/>
            <a:ext cx="2744377" cy="905163"/>
          </a:xfrm>
          <a:prstGeom prst="chevron">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dirty="0">
                <a:solidFill>
                  <a:schemeClr val="tx2"/>
                </a:solidFill>
                <a:latin typeface="Marianne" panose="02000000000000000000" pitchFamily="2" charset="0"/>
              </a:rPr>
              <a:t>Saisie </a:t>
            </a:r>
            <a:r>
              <a:rPr lang="fr-FR" sz="1100" b="1">
                <a:solidFill>
                  <a:schemeClr val="tx2"/>
                </a:solidFill>
                <a:latin typeface="Marianne" panose="02000000000000000000" pitchFamily="2" charset="0"/>
              </a:rPr>
              <a:t>des modifications </a:t>
            </a:r>
            <a:r>
              <a:rPr lang="fr-FR" sz="1100" b="1" dirty="0">
                <a:solidFill>
                  <a:schemeClr val="tx2"/>
                </a:solidFill>
                <a:latin typeface="Marianne" panose="02000000000000000000" pitchFamily="2" charset="0"/>
              </a:rPr>
              <a:t>dans l’outil </a:t>
            </a:r>
            <a:r>
              <a:rPr lang="fr-FR" sz="1100" b="1" dirty="0" err="1">
                <a:solidFill>
                  <a:schemeClr val="tx2"/>
                </a:solidFill>
                <a:latin typeface="Marianne" panose="02000000000000000000" pitchFamily="2" charset="0"/>
              </a:rPr>
              <a:t>Ref</a:t>
            </a:r>
            <a:r>
              <a:rPr lang="fr-FR" sz="1100" b="1" dirty="0">
                <a:solidFill>
                  <a:schemeClr val="tx2"/>
                </a:solidFill>
                <a:latin typeface="Marianne" panose="02000000000000000000" pitchFamily="2" charset="0"/>
              </a:rPr>
              <a:t>-Formations</a:t>
            </a:r>
          </a:p>
        </p:txBody>
      </p:sp>
      <p:sp>
        <p:nvSpPr>
          <p:cNvPr id="26" name="Rectangle : coins arrondis 25">
            <a:extLst>
              <a:ext uri="{FF2B5EF4-FFF2-40B4-BE49-F238E27FC236}">
                <a16:creationId xmlns:a16="http://schemas.microsoft.com/office/drawing/2014/main" id="{524678C0-CE1E-4C1B-8E3F-D99A3E14C878}"/>
              </a:ext>
            </a:extLst>
          </p:cNvPr>
          <p:cNvSpPr/>
          <p:nvPr/>
        </p:nvSpPr>
        <p:spPr>
          <a:xfrm>
            <a:off x="1180672" y="3199972"/>
            <a:ext cx="5450716" cy="1141807"/>
          </a:xfrm>
          <a:prstGeom prst="roundRect">
            <a:avLst/>
          </a:prstGeom>
          <a:noFill/>
          <a:ln w="12700">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5" name="Triangle isocèle 4">
            <a:extLst>
              <a:ext uri="{FF2B5EF4-FFF2-40B4-BE49-F238E27FC236}">
                <a16:creationId xmlns:a16="http://schemas.microsoft.com/office/drawing/2014/main" id="{D40F4DE5-F9AE-4320-AD83-B87708D4C4D3}"/>
              </a:ext>
            </a:extLst>
          </p:cNvPr>
          <p:cNvSpPr/>
          <p:nvPr/>
        </p:nvSpPr>
        <p:spPr>
          <a:xfrm>
            <a:off x="2019886" y="4020915"/>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9" name="ZoneTexte 18">
            <a:extLst>
              <a:ext uri="{FF2B5EF4-FFF2-40B4-BE49-F238E27FC236}">
                <a16:creationId xmlns:a16="http://schemas.microsoft.com/office/drawing/2014/main" id="{9D6C23BB-5A05-4C87-A61D-0DC1E161A8F0}"/>
              </a:ext>
            </a:extLst>
          </p:cNvPr>
          <p:cNvSpPr txBox="1"/>
          <p:nvPr/>
        </p:nvSpPr>
        <p:spPr>
          <a:xfrm>
            <a:off x="1132322" y="3247116"/>
            <a:ext cx="2079892" cy="507831"/>
          </a:xfrm>
          <a:prstGeom prst="rect">
            <a:avLst/>
          </a:prstGeom>
          <a:noFill/>
        </p:spPr>
        <p:txBody>
          <a:bodyPr wrap="square" rtlCol="0">
            <a:spAutoFit/>
          </a:bodyPr>
          <a:lstStyle/>
          <a:p>
            <a:pPr algn="ctr"/>
            <a:r>
              <a:rPr lang="fr-FR" sz="900">
                <a:solidFill>
                  <a:schemeClr val="accent5"/>
                </a:solidFill>
                <a:latin typeface="Marianne" panose="02000000000000000000" pitchFamily="2" charset="0"/>
              </a:rPr>
              <a:t>Vote en CFVU de l’offre de formation (=vote sur l’arborescence haute)</a:t>
            </a:r>
          </a:p>
        </p:txBody>
      </p:sp>
      <p:sp>
        <p:nvSpPr>
          <p:cNvPr id="20" name="Triangle isocèle 19">
            <a:extLst>
              <a:ext uri="{FF2B5EF4-FFF2-40B4-BE49-F238E27FC236}">
                <a16:creationId xmlns:a16="http://schemas.microsoft.com/office/drawing/2014/main" id="{F4499043-0A70-48A3-926F-E967A019AB55}"/>
              </a:ext>
            </a:extLst>
          </p:cNvPr>
          <p:cNvSpPr/>
          <p:nvPr/>
        </p:nvSpPr>
        <p:spPr>
          <a:xfrm>
            <a:off x="3068214" y="4020915"/>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1" name="ZoneTexte 20">
            <a:extLst>
              <a:ext uri="{FF2B5EF4-FFF2-40B4-BE49-F238E27FC236}">
                <a16:creationId xmlns:a16="http://schemas.microsoft.com/office/drawing/2014/main" id="{73989174-9E5F-4FD5-BF37-AC7E1CAD9957}"/>
              </a:ext>
            </a:extLst>
          </p:cNvPr>
          <p:cNvSpPr txBox="1"/>
          <p:nvPr/>
        </p:nvSpPr>
        <p:spPr>
          <a:xfrm>
            <a:off x="2119373" y="3693246"/>
            <a:ext cx="2648513" cy="369332"/>
          </a:xfrm>
          <a:prstGeom prst="rect">
            <a:avLst/>
          </a:prstGeom>
          <a:noFill/>
        </p:spPr>
        <p:txBody>
          <a:bodyPr wrap="square" rtlCol="0">
            <a:spAutoFit/>
          </a:bodyPr>
          <a:lstStyle/>
          <a:p>
            <a:pPr algn="ctr"/>
            <a:r>
              <a:rPr lang="fr-FR" sz="900" dirty="0">
                <a:solidFill>
                  <a:schemeClr val="accent5"/>
                </a:solidFill>
                <a:latin typeface="Marianne" panose="02000000000000000000" pitchFamily="2" charset="0"/>
              </a:rPr>
              <a:t>Vote en CFVU du cadrage </a:t>
            </a:r>
            <a:r>
              <a:rPr lang="fr-FR" sz="900">
                <a:solidFill>
                  <a:schemeClr val="accent5"/>
                </a:solidFill>
                <a:latin typeface="Marianne" panose="02000000000000000000" pitchFamily="2" charset="0"/>
              </a:rPr>
              <a:t>des modifications </a:t>
            </a:r>
            <a:r>
              <a:rPr lang="fr-FR" sz="900" dirty="0">
                <a:solidFill>
                  <a:schemeClr val="accent5"/>
                </a:solidFill>
                <a:latin typeface="Marianne" panose="02000000000000000000" pitchFamily="2" charset="0"/>
              </a:rPr>
              <a:t>(=vote sur l’arborescence basse)</a:t>
            </a:r>
          </a:p>
        </p:txBody>
      </p:sp>
      <p:cxnSp>
        <p:nvCxnSpPr>
          <p:cNvPr id="25" name="Connecteur droit 24">
            <a:extLst>
              <a:ext uri="{FF2B5EF4-FFF2-40B4-BE49-F238E27FC236}">
                <a16:creationId xmlns:a16="http://schemas.microsoft.com/office/drawing/2014/main" id="{944D8BC2-DA64-4A1E-B813-402882C96AE0}"/>
              </a:ext>
            </a:extLst>
          </p:cNvPr>
          <p:cNvCxnSpPr>
            <a:cxnSpLocks/>
            <a:stCxn id="5" idx="0"/>
            <a:endCxn id="19" idx="2"/>
          </p:cNvCxnSpPr>
          <p:nvPr/>
        </p:nvCxnSpPr>
        <p:spPr>
          <a:xfrm flipV="1">
            <a:off x="2163886" y="3754947"/>
            <a:ext cx="8382" cy="265968"/>
          </a:xfrm>
          <a:prstGeom prst="line">
            <a:avLst/>
          </a:prstGeom>
          <a:ln>
            <a:solidFill>
              <a:schemeClr val="accent5"/>
            </a:solidFill>
            <a:prstDash val="dash"/>
          </a:ln>
        </p:spPr>
        <p:style>
          <a:lnRef idx="1">
            <a:schemeClr val="accent4"/>
          </a:lnRef>
          <a:fillRef idx="0">
            <a:schemeClr val="accent4"/>
          </a:fillRef>
          <a:effectRef idx="0">
            <a:schemeClr val="accent4"/>
          </a:effectRef>
          <a:fontRef idx="minor">
            <a:schemeClr val="tx1"/>
          </a:fontRef>
        </p:style>
      </p:cxnSp>
      <p:sp>
        <p:nvSpPr>
          <p:cNvPr id="38" name="ZoneTexte 37">
            <a:extLst>
              <a:ext uri="{FF2B5EF4-FFF2-40B4-BE49-F238E27FC236}">
                <a16:creationId xmlns:a16="http://schemas.microsoft.com/office/drawing/2014/main" id="{4058BD0A-3558-465B-A28C-26F95D7CF195}"/>
              </a:ext>
            </a:extLst>
          </p:cNvPr>
          <p:cNvSpPr txBox="1"/>
          <p:nvPr/>
        </p:nvSpPr>
        <p:spPr>
          <a:xfrm>
            <a:off x="5014892" y="3206032"/>
            <a:ext cx="1613187" cy="276999"/>
          </a:xfrm>
          <a:prstGeom prst="rect">
            <a:avLst/>
          </a:prstGeom>
          <a:noFill/>
        </p:spPr>
        <p:txBody>
          <a:bodyPr wrap="square" rtlCol="0">
            <a:spAutoFit/>
          </a:bodyPr>
          <a:lstStyle/>
          <a:p>
            <a:pPr algn="r"/>
            <a:r>
              <a:rPr lang="fr-FR" sz="1200" b="1">
                <a:solidFill>
                  <a:schemeClr val="accent5"/>
                </a:solidFill>
                <a:latin typeface="Marianne" panose="02000000000000000000" pitchFamily="2" charset="0"/>
              </a:rPr>
              <a:t>Votes en CFVU</a:t>
            </a:r>
          </a:p>
        </p:txBody>
      </p:sp>
      <p:sp>
        <p:nvSpPr>
          <p:cNvPr id="10" name="Losange 9">
            <a:extLst>
              <a:ext uri="{FF2B5EF4-FFF2-40B4-BE49-F238E27FC236}">
                <a16:creationId xmlns:a16="http://schemas.microsoft.com/office/drawing/2014/main" id="{DDC91FB5-9D25-413B-B0A7-054662D9D87B}"/>
              </a:ext>
            </a:extLst>
          </p:cNvPr>
          <p:cNvSpPr/>
          <p:nvPr/>
        </p:nvSpPr>
        <p:spPr>
          <a:xfrm>
            <a:off x="3201197" y="4446943"/>
            <a:ext cx="288000" cy="288000"/>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3" name="ZoneTexte 12">
            <a:extLst>
              <a:ext uri="{FF2B5EF4-FFF2-40B4-BE49-F238E27FC236}">
                <a16:creationId xmlns:a16="http://schemas.microsoft.com/office/drawing/2014/main" id="{E9A862FC-C6D1-48AB-A17A-540160CDB522}"/>
              </a:ext>
            </a:extLst>
          </p:cNvPr>
          <p:cNvSpPr txBox="1"/>
          <p:nvPr/>
        </p:nvSpPr>
        <p:spPr>
          <a:xfrm>
            <a:off x="3480466" y="4421666"/>
            <a:ext cx="1568882" cy="369332"/>
          </a:xfrm>
          <a:prstGeom prst="rect">
            <a:avLst/>
          </a:prstGeom>
          <a:noFill/>
        </p:spPr>
        <p:txBody>
          <a:bodyPr wrap="square" rtlCol="0">
            <a:spAutoFit/>
          </a:bodyPr>
          <a:lstStyle/>
          <a:p>
            <a:r>
              <a:rPr lang="fr-FR" sz="900">
                <a:solidFill>
                  <a:schemeClr val="tx2"/>
                </a:solidFill>
                <a:latin typeface="Marianne" panose="02000000000000000000" pitchFamily="2" charset="0"/>
              </a:rPr>
              <a:t>Publication du catalogue de formation</a:t>
            </a:r>
          </a:p>
        </p:txBody>
      </p:sp>
      <p:sp>
        <p:nvSpPr>
          <p:cNvPr id="39" name="ZoneTexte 38">
            <a:extLst>
              <a:ext uri="{FF2B5EF4-FFF2-40B4-BE49-F238E27FC236}">
                <a16:creationId xmlns:a16="http://schemas.microsoft.com/office/drawing/2014/main" id="{2DC78F9B-D386-4EA1-B883-20A215303380}"/>
              </a:ext>
            </a:extLst>
          </p:cNvPr>
          <p:cNvSpPr txBox="1"/>
          <p:nvPr/>
        </p:nvSpPr>
        <p:spPr>
          <a:xfrm>
            <a:off x="1380906" y="4455956"/>
            <a:ext cx="1613187" cy="276999"/>
          </a:xfrm>
          <a:prstGeom prst="rect">
            <a:avLst/>
          </a:prstGeom>
          <a:noFill/>
        </p:spPr>
        <p:txBody>
          <a:bodyPr wrap="square" rtlCol="0">
            <a:spAutoFit/>
          </a:bodyPr>
          <a:lstStyle/>
          <a:p>
            <a:pPr algn="r"/>
            <a:r>
              <a:rPr lang="fr-FR" sz="1200" b="1">
                <a:solidFill>
                  <a:schemeClr val="tx2"/>
                </a:solidFill>
                <a:latin typeface="Marianne" panose="02000000000000000000" pitchFamily="2" charset="0"/>
              </a:rPr>
              <a:t>Publications</a:t>
            </a:r>
          </a:p>
        </p:txBody>
      </p:sp>
      <p:sp>
        <p:nvSpPr>
          <p:cNvPr id="40" name="Rectangle : coins arrondis 39">
            <a:extLst>
              <a:ext uri="{FF2B5EF4-FFF2-40B4-BE49-F238E27FC236}">
                <a16:creationId xmlns:a16="http://schemas.microsoft.com/office/drawing/2014/main" id="{39DA7951-9B17-4FA5-AD16-91FE77AD27BB}"/>
              </a:ext>
            </a:extLst>
          </p:cNvPr>
          <p:cNvSpPr/>
          <p:nvPr/>
        </p:nvSpPr>
        <p:spPr>
          <a:xfrm>
            <a:off x="2997740" y="4388741"/>
            <a:ext cx="4343783" cy="416450"/>
          </a:xfrm>
          <a:prstGeom prst="roundRect">
            <a:avLst/>
          </a:prstGeom>
          <a:noFill/>
          <a:ln w="12700">
            <a:solidFill>
              <a:schemeClr val="tx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4" name="Triangle isocèle 13">
            <a:extLst>
              <a:ext uri="{FF2B5EF4-FFF2-40B4-BE49-F238E27FC236}">
                <a16:creationId xmlns:a16="http://schemas.microsoft.com/office/drawing/2014/main" id="{FE8FB94D-F0DA-4037-A069-FA7636F053B2}"/>
              </a:ext>
            </a:extLst>
          </p:cNvPr>
          <p:cNvSpPr/>
          <p:nvPr/>
        </p:nvSpPr>
        <p:spPr>
          <a:xfrm>
            <a:off x="3476231" y="5069202"/>
            <a:ext cx="288000" cy="2880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fr-FR" sz="900">
              <a:solidFill>
                <a:schemeClr val="bg1"/>
              </a:solidFill>
              <a:latin typeface="Marianne" panose="02000000000000000000" pitchFamily="2" charset="0"/>
            </a:endParaRPr>
          </a:p>
        </p:txBody>
      </p:sp>
      <p:sp>
        <p:nvSpPr>
          <p:cNvPr id="42" name="Triangle isocèle 41">
            <a:extLst>
              <a:ext uri="{FF2B5EF4-FFF2-40B4-BE49-F238E27FC236}">
                <a16:creationId xmlns:a16="http://schemas.microsoft.com/office/drawing/2014/main" id="{961BCA33-264A-42A4-BB35-9A7C98285EE1}"/>
              </a:ext>
            </a:extLst>
          </p:cNvPr>
          <p:cNvSpPr/>
          <p:nvPr/>
        </p:nvSpPr>
        <p:spPr>
          <a:xfrm>
            <a:off x="4285132" y="5069202"/>
            <a:ext cx="288000" cy="2880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43" name="Triangle isocèle 42">
            <a:extLst>
              <a:ext uri="{FF2B5EF4-FFF2-40B4-BE49-F238E27FC236}">
                <a16:creationId xmlns:a16="http://schemas.microsoft.com/office/drawing/2014/main" id="{F743CC5B-0074-4766-B239-36A48A005EE9}"/>
              </a:ext>
            </a:extLst>
          </p:cNvPr>
          <p:cNvSpPr/>
          <p:nvPr/>
        </p:nvSpPr>
        <p:spPr>
          <a:xfrm>
            <a:off x="4592694" y="5069202"/>
            <a:ext cx="288000" cy="2880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15" name="ZoneTexte 14">
            <a:extLst>
              <a:ext uri="{FF2B5EF4-FFF2-40B4-BE49-F238E27FC236}">
                <a16:creationId xmlns:a16="http://schemas.microsoft.com/office/drawing/2014/main" id="{4FC17EBA-7510-4231-BD15-203807F6D8FD}"/>
              </a:ext>
            </a:extLst>
          </p:cNvPr>
          <p:cNvSpPr txBox="1"/>
          <p:nvPr/>
        </p:nvSpPr>
        <p:spPr>
          <a:xfrm>
            <a:off x="2392941" y="4852153"/>
            <a:ext cx="1330303" cy="230832"/>
          </a:xfrm>
          <a:prstGeom prst="rect">
            <a:avLst/>
          </a:prstGeom>
          <a:noFill/>
        </p:spPr>
        <p:txBody>
          <a:bodyPr wrap="square" rtlCol="0">
            <a:spAutoFit/>
          </a:bodyPr>
          <a:lstStyle/>
          <a:p>
            <a:r>
              <a:rPr lang="fr-FR" sz="900">
                <a:latin typeface="Marianne" panose="02000000000000000000" pitchFamily="2" charset="0"/>
              </a:rPr>
              <a:t>20/12  – </a:t>
            </a:r>
            <a:r>
              <a:rPr lang="fr-FR" sz="900" err="1">
                <a:latin typeface="Marianne" panose="02000000000000000000" pitchFamily="2" charset="0"/>
              </a:rPr>
              <a:t>Parcoursup</a:t>
            </a:r>
            <a:endParaRPr lang="fr-FR" sz="900">
              <a:latin typeface="Marianne" panose="02000000000000000000" pitchFamily="2" charset="0"/>
            </a:endParaRPr>
          </a:p>
        </p:txBody>
      </p:sp>
      <p:sp>
        <p:nvSpPr>
          <p:cNvPr id="44" name="ZoneTexte 43">
            <a:extLst>
              <a:ext uri="{FF2B5EF4-FFF2-40B4-BE49-F238E27FC236}">
                <a16:creationId xmlns:a16="http://schemas.microsoft.com/office/drawing/2014/main" id="{2C20E3BF-2E4A-45AA-A005-515C37C9FA8E}"/>
              </a:ext>
            </a:extLst>
          </p:cNvPr>
          <p:cNvSpPr txBox="1"/>
          <p:nvPr/>
        </p:nvSpPr>
        <p:spPr>
          <a:xfrm>
            <a:off x="3788796" y="4852153"/>
            <a:ext cx="1280673" cy="230832"/>
          </a:xfrm>
          <a:prstGeom prst="rect">
            <a:avLst/>
          </a:prstGeom>
          <a:noFill/>
        </p:spPr>
        <p:txBody>
          <a:bodyPr wrap="square" rtlCol="0">
            <a:spAutoFit/>
          </a:bodyPr>
          <a:lstStyle/>
          <a:p>
            <a:pPr algn="ctr"/>
            <a:r>
              <a:rPr lang="fr-FR" sz="900">
                <a:latin typeface="Marianne" panose="02000000000000000000" pitchFamily="2" charset="0"/>
              </a:rPr>
              <a:t>29/01 – Mon Master</a:t>
            </a:r>
          </a:p>
        </p:txBody>
      </p:sp>
      <p:sp>
        <p:nvSpPr>
          <p:cNvPr id="49" name="ZoneTexte 48">
            <a:extLst>
              <a:ext uri="{FF2B5EF4-FFF2-40B4-BE49-F238E27FC236}">
                <a16:creationId xmlns:a16="http://schemas.microsoft.com/office/drawing/2014/main" id="{D3CAF580-A24F-46EC-B38B-3A49EA79750A}"/>
              </a:ext>
            </a:extLst>
          </p:cNvPr>
          <p:cNvSpPr txBox="1"/>
          <p:nvPr/>
        </p:nvSpPr>
        <p:spPr>
          <a:xfrm>
            <a:off x="4785483" y="5097786"/>
            <a:ext cx="1136497" cy="230832"/>
          </a:xfrm>
          <a:prstGeom prst="rect">
            <a:avLst/>
          </a:prstGeom>
          <a:noFill/>
        </p:spPr>
        <p:txBody>
          <a:bodyPr wrap="square" rtlCol="0">
            <a:spAutoFit/>
          </a:bodyPr>
          <a:lstStyle/>
          <a:p>
            <a:r>
              <a:rPr lang="fr-FR" sz="900">
                <a:latin typeface="Marianne" panose="02000000000000000000" pitchFamily="2" charset="0"/>
              </a:rPr>
              <a:t>5/02 – </a:t>
            </a:r>
            <a:r>
              <a:rPr lang="fr-FR" sz="900" err="1">
                <a:latin typeface="Marianne" panose="02000000000000000000" pitchFamily="2" charset="0"/>
              </a:rPr>
              <a:t>Ecandidat</a:t>
            </a:r>
            <a:endParaRPr lang="fr-FR" sz="900">
              <a:latin typeface="Marianne" panose="02000000000000000000" pitchFamily="2" charset="0"/>
            </a:endParaRPr>
          </a:p>
        </p:txBody>
      </p:sp>
      <p:sp>
        <p:nvSpPr>
          <p:cNvPr id="50" name="ZoneTexte 49">
            <a:extLst>
              <a:ext uri="{FF2B5EF4-FFF2-40B4-BE49-F238E27FC236}">
                <a16:creationId xmlns:a16="http://schemas.microsoft.com/office/drawing/2014/main" id="{FE8B5F0F-FE4F-4D19-99D2-4CD5C8F40943}"/>
              </a:ext>
            </a:extLst>
          </p:cNvPr>
          <p:cNvSpPr txBox="1"/>
          <p:nvPr/>
        </p:nvSpPr>
        <p:spPr>
          <a:xfrm>
            <a:off x="450303" y="4872326"/>
            <a:ext cx="2012796" cy="507831"/>
          </a:xfrm>
          <a:prstGeom prst="rect">
            <a:avLst/>
          </a:prstGeom>
          <a:noFill/>
        </p:spPr>
        <p:txBody>
          <a:bodyPr wrap="square" rtlCol="0">
            <a:spAutoFit/>
          </a:bodyPr>
          <a:lstStyle/>
          <a:p>
            <a:r>
              <a:rPr lang="fr-FR" sz="900" b="1">
                <a:latin typeface="Marianne" panose="02000000000000000000" pitchFamily="2" charset="0"/>
              </a:rPr>
              <a:t>Date limite de transmission de l’information sur les formations aux plateformes de candidature</a:t>
            </a:r>
          </a:p>
        </p:txBody>
      </p:sp>
      <p:sp>
        <p:nvSpPr>
          <p:cNvPr id="27" name="Rectangle : coins arrondis 26">
            <a:extLst>
              <a:ext uri="{FF2B5EF4-FFF2-40B4-BE49-F238E27FC236}">
                <a16:creationId xmlns:a16="http://schemas.microsoft.com/office/drawing/2014/main" id="{31BB128E-28B8-4F92-B661-62567A4BE569}"/>
              </a:ext>
            </a:extLst>
          </p:cNvPr>
          <p:cNvSpPr/>
          <p:nvPr/>
        </p:nvSpPr>
        <p:spPr>
          <a:xfrm>
            <a:off x="450303" y="4864615"/>
            <a:ext cx="5784242" cy="523252"/>
          </a:xfrm>
          <a:prstGeom prst="roundRect">
            <a:avLst/>
          </a:prstGeom>
          <a:no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52" name="Rectangle 51">
            <a:extLst>
              <a:ext uri="{FF2B5EF4-FFF2-40B4-BE49-F238E27FC236}">
                <a16:creationId xmlns:a16="http://schemas.microsoft.com/office/drawing/2014/main" id="{328EF696-DEB9-4E00-AC78-10239DF98242}"/>
              </a:ext>
            </a:extLst>
          </p:cNvPr>
          <p:cNvSpPr/>
          <p:nvPr/>
        </p:nvSpPr>
        <p:spPr>
          <a:xfrm>
            <a:off x="7570089" y="2362023"/>
            <a:ext cx="3967284" cy="3290591"/>
          </a:xfrm>
          <a:prstGeom prst="rect">
            <a:avLst/>
          </a:prstGeom>
          <a:solidFill>
            <a:schemeClr val="bg1"/>
          </a:solidFill>
          <a:ln w="44450" cap="rnd">
            <a:solidFill>
              <a:schemeClr val="accent1">
                <a:lumMod val="75000"/>
                <a:lumOff val="25000"/>
              </a:schemeClr>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00" tIns="36000" rIns="108000" bIns="36000" rtlCol="0" anchor="ctr"/>
          <a:lstStyle/>
          <a:p>
            <a:pPr marL="122764">
              <a:spcAft>
                <a:spcPts val="1200"/>
              </a:spcAft>
              <a:buClr>
                <a:schemeClr val="accent4"/>
              </a:buClr>
            </a:pPr>
            <a:r>
              <a:rPr lang="fr-FR" sz="1400" dirty="0">
                <a:solidFill>
                  <a:schemeClr val="tx1"/>
                </a:solidFill>
                <a:latin typeface="Marianne" panose="02000000000000000000" pitchFamily="2" charset="0"/>
              </a:rPr>
              <a:t>Une fois les évolutions des maquettes de formation votées en CFVU, </a:t>
            </a:r>
            <a:r>
              <a:rPr lang="fr-FR" sz="1400" b="1">
                <a:solidFill>
                  <a:schemeClr val="accent1">
                    <a:lumMod val="75000"/>
                    <a:lumOff val="25000"/>
                  </a:schemeClr>
                </a:solidFill>
                <a:latin typeface="Marianne" panose="02000000000000000000" pitchFamily="2" charset="0"/>
              </a:rPr>
              <a:t>les modifications </a:t>
            </a:r>
            <a:r>
              <a:rPr lang="fr-FR" sz="1400" b="1" dirty="0">
                <a:solidFill>
                  <a:schemeClr val="accent1">
                    <a:lumMod val="75000"/>
                    <a:lumOff val="25000"/>
                  </a:schemeClr>
                </a:solidFill>
                <a:latin typeface="Marianne" panose="02000000000000000000" pitchFamily="2" charset="0"/>
              </a:rPr>
              <a:t>sont saisies par les Gestionnaires d’Offre de Formation (Gestionnaires Offre Formation) dans </a:t>
            </a:r>
            <a:r>
              <a:rPr lang="fr-FR" sz="1400" b="1" dirty="0" err="1">
                <a:solidFill>
                  <a:schemeClr val="accent1">
                    <a:lumMod val="75000"/>
                    <a:lumOff val="25000"/>
                  </a:schemeClr>
                </a:solidFill>
                <a:latin typeface="Marianne" panose="02000000000000000000" pitchFamily="2" charset="0"/>
              </a:rPr>
              <a:t>Ref</a:t>
            </a:r>
            <a:r>
              <a:rPr lang="fr-FR" sz="1400" b="1" dirty="0">
                <a:solidFill>
                  <a:schemeClr val="accent1">
                    <a:lumMod val="75000"/>
                    <a:lumOff val="25000"/>
                  </a:schemeClr>
                </a:solidFill>
                <a:latin typeface="Marianne" panose="02000000000000000000" pitchFamily="2" charset="0"/>
              </a:rPr>
              <a:t>-Formations.</a:t>
            </a:r>
          </a:p>
          <a:p>
            <a:pPr marL="122764">
              <a:spcAft>
                <a:spcPts val="1200"/>
              </a:spcAft>
              <a:buClr>
                <a:schemeClr val="accent4"/>
              </a:buClr>
            </a:pPr>
            <a:r>
              <a:rPr lang="fr-FR" sz="1400" dirty="0">
                <a:solidFill>
                  <a:schemeClr val="tx1"/>
                </a:solidFill>
                <a:latin typeface="Marianne" panose="02000000000000000000" pitchFamily="2" charset="0"/>
              </a:rPr>
              <a:t>Cette saisie implique parfois de créer des nouveaux EC, d’en supprimer d’autres, de changer les liens entre BCC, UE et EC, voire de repenser totalement l’arborescence d’un parcours ou d’une licence. </a:t>
            </a:r>
          </a:p>
        </p:txBody>
      </p:sp>
      <p:cxnSp>
        <p:nvCxnSpPr>
          <p:cNvPr id="53" name="Connecteur droit 52">
            <a:extLst>
              <a:ext uri="{FF2B5EF4-FFF2-40B4-BE49-F238E27FC236}">
                <a16:creationId xmlns:a16="http://schemas.microsoft.com/office/drawing/2014/main" id="{17F1C69B-EE9F-4BA4-90D9-7D79B425A481}"/>
              </a:ext>
            </a:extLst>
          </p:cNvPr>
          <p:cNvCxnSpPr>
            <a:cxnSpLocks/>
          </p:cNvCxnSpPr>
          <p:nvPr/>
        </p:nvCxnSpPr>
        <p:spPr>
          <a:xfrm flipH="1">
            <a:off x="6160656" y="2816816"/>
            <a:ext cx="1409433" cy="0"/>
          </a:xfrm>
          <a:prstGeom prst="line">
            <a:avLst/>
          </a:prstGeom>
          <a:ln w="19050">
            <a:solidFill>
              <a:schemeClr val="accent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4" name="Ellipse 53">
            <a:extLst>
              <a:ext uri="{FF2B5EF4-FFF2-40B4-BE49-F238E27FC236}">
                <a16:creationId xmlns:a16="http://schemas.microsoft.com/office/drawing/2014/main" id="{493342E7-B7AF-48D3-87D3-43E72D2120F8}"/>
              </a:ext>
            </a:extLst>
          </p:cNvPr>
          <p:cNvSpPr/>
          <p:nvPr/>
        </p:nvSpPr>
        <p:spPr>
          <a:xfrm>
            <a:off x="10284448" y="67860"/>
            <a:ext cx="421105" cy="402904"/>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1</a:t>
            </a:r>
          </a:p>
        </p:txBody>
      </p:sp>
      <p:sp>
        <p:nvSpPr>
          <p:cNvPr id="55" name="Ellipse 54">
            <a:extLst>
              <a:ext uri="{FF2B5EF4-FFF2-40B4-BE49-F238E27FC236}">
                <a16:creationId xmlns:a16="http://schemas.microsoft.com/office/drawing/2014/main" id="{F32C44AF-3F9D-4152-B6F7-93F385DF2A06}"/>
              </a:ext>
            </a:extLst>
          </p:cNvPr>
          <p:cNvSpPr/>
          <p:nvPr/>
        </p:nvSpPr>
        <p:spPr>
          <a:xfrm>
            <a:off x="10764951" y="67860"/>
            <a:ext cx="421105" cy="402904"/>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2</a:t>
            </a:r>
          </a:p>
        </p:txBody>
      </p:sp>
      <p:sp>
        <p:nvSpPr>
          <p:cNvPr id="56" name="Ellipse 55">
            <a:extLst>
              <a:ext uri="{FF2B5EF4-FFF2-40B4-BE49-F238E27FC236}">
                <a16:creationId xmlns:a16="http://schemas.microsoft.com/office/drawing/2014/main" id="{8A82B273-BB8C-42D2-8846-74B1A3BFCA1D}"/>
              </a:ext>
            </a:extLst>
          </p:cNvPr>
          <p:cNvSpPr/>
          <p:nvPr/>
        </p:nvSpPr>
        <p:spPr>
          <a:xfrm>
            <a:off x="11245454" y="67860"/>
            <a:ext cx="421105" cy="402904"/>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3</a:t>
            </a:r>
          </a:p>
        </p:txBody>
      </p:sp>
      <p:sp>
        <p:nvSpPr>
          <p:cNvPr id="12" name="Freeform 430">
            <a:extLst>
              <a:ext uri="{FF2B5EF4-FFF2-40B4-BE49-F238E27FC236}">
                <a16:creationId xmlns:a16="http://schemas.microsoft.com/office/drawing/2014/main" id="{F936302A-BA28-0E9A-BA2E-1E944A6357F0}"/>
              </a:ext>
            </a:extLst>
          </p:cNvPr>
          <p:cNvSpPr>
            <a:spLocks noChangeAspect="1" noEditPoints="1"/>
          </p:cNvSpPr>
          <p:nvPr/>
        </p:nvSpPr>
        <p:spPr bwMode="auto">
          <a:xfrm>
            <a:off x="7311555" y="2230513"/>
            <a:ext cx="374903" cy="374903"/>
          </a:xfrm>
          <a:custGeom>
            <a:avLst/>
            <a:gdLst>
              <a:gd name="T0" fmla="*/ 235 w 512"/>
              <a:gd name="T1" fmla="*/ 139 h 512"/>
              <a:gd name="T2" fmla="*/ 256 w 512"/>
              <a:gd name="T3" fmla="*/ 118 h 512"/>
              <a:gd name="T4" fmla="*/ 277 w 512"/>
              <a:gd name="T5" fmla="*/ 139 h 512"/>
              <a:gd name="T6" fmla="*/ 256 w 512"/>
              <a:gd name="T7" fmla="*/ 160 h 512"/>
              <a:gd name="T8" fmla="*/ 235 w 512"/>
              <a:gd name="T9" fmla="*/ 139 h 512"/>
              <a:gd name="T10" fmla="*/ 267 w 512"/>
              <a:gd name="T11" fmla="*/ 363 h 512"/>
              <a:gd name="T12" fmla="*/ 267 w 512"/>
              <a:gd name="T13" fmla="*/ 224 h 512"/>
              <a:gd name="T14" fmla="*/ 213 w 512"/>
              <a:gd name="T15" fmla="*/ 224 h 512"/>
              <a:gd name="T16" fmla="*/ 213 w 512"/>
              <a:gd name="T17" fmla="*/ 246 h 512"/>
              <a:gd name="T18" fmla="*/ 235 w 512"/>
              <a:gd name="T19" fmla="*/ 246 h 512"/>
              <a:gd name="T20" fmla="*/ 245 w 512"/>
              <a:gd name="T21" fmla="*/ 256 h 512"/>
              <a:gd name="T22" fmla="*/ 245 w 512"/>
              <a:gd name="T23" fmla="*/ 363 h 512"/>
              <a:gd name="T24" fmla="*/ 235 w 512"/>
              <a:gd name="T25" fmla="*/ 374 h 512"/>
              <a:gd name="T26" fmla="*/ 203 w 512"/>
              <a:gd name="T27" fmla="*/ 374 h 512"/>
              <a:gd name="T28" fmla="*/ 203 w 512"/>
              <a:gd name="T29" fmla="*/ 395 h 512"/>
              <a:gd name="T30" fmla="*/ 309 w 512"/>
              <a:gd name="T31" fmla="*/ 395 h 512"/>
              <a:gd name="T32" fmla="*/ 309 w 512"/>
              <a:gd name="T33" fmla="*/ 374 h 512"/>
              <a:gd name="T34" fmla="*/ 277 w 512"/>
              <a:gd name="T35" fmla="*/ 374 h 512"/>
              <a:gd name="T36" fmla="*/ 267 w 512"/>
              <a:gd name="T37" fmla="*/ 363 h 512"/>
              <a:gd name="T38" fmla="*/ 512 w 512"/>
              <a:gd name="T39" fmla="*/ 256 h 512"/>
              <a:gd name="T40" fmla="*/ 256 w 512"/>
              <a:gd name="T41" fmla="*/ 512 h 512"/>
              <a:gd name="T42" fmla="*/ 0 w 512"/>
              <a:gd name="T43" fmla="*/ 256 h 512"/>
              <a:gd name="T44" fmla="*/ 256 w 512"/>
              <a:gd name="T45" fmla="*/ 0 h 512"/>
              <a:gd name="T46" fmla="*/ 512 w 512"/>
              <a:gd name="T47" fmla="*/ 256 h 512"/>
              <a:gd name="T48" fmla="*/ 213 w 512"/>
              <a:gd name="T49" fmla="*/ 139 h 512"/>
              <a:gd name="T50" fmla="*/ 256 w 512"/>
              <a:gd name="T51" fmla="*/ 182 h 512"/>
              <a:gd name="T52" fmla="*/ 299 w 512"/>
              <a:gd name="T53" fmla="*/ 139 h 512"/>
              <a:gd name="T54" fmla="*/ 256 w 512"/>
              <a:gd name="T55" fmla="*/ 96 h 512"/>
              <a:gd name="T56" fmla="*/ 213 w 512"/>
              <a:gd name="T57" fmla="*/ 139 h 512"/>
              <a:gd name="T58" fmla="*/ 331 w 512"/>
              <a:gd name="T59" fmla="*/ 363 h 512"/>
              <a:gd name="T60" fmla="*/ 320 w 512"/>
              <a:gd name="T61" fmla="*/ 352 h 512"/>
              <a:gd name="T62" fmla="*/ 288 w 512"/>
              <a:gd name="T63" fmla="*/ 352 h 512"/>
              <a:gd name="T64" fmla="*/ 288 w 512"/>
              <a:gd name="T65" fmla="*/ 214 h 512"/>
              <a:gd name="T66" fmla="*/ 277 w 512"/>
              <a:gd name="T67" fmla="*/ 203 h 512"/>
              <a:gd name="T68" fmla="*/ 203 w 512"/>
              <a:gd name="T69" fmla="*/ 203 h 512"/>
              <a:gd name="T70" fmla="*/ 192 w 512"/>
              <a:gd name="T71" fmla="*/ 214 h 512"/>
              <a:gd name="T72" fmla="*/ 192 w 512"/>
              <a:gd name="T73" fmla="*/ 256 h 512"/>
              <a:gd name="T74" fmla="*/ 203 w 512"/>
              <a:gd name="T75" fmla="*/ 267 h 512"/>
              <a:gd name="T76" fmla="*/ 224 w 512"/>
              <a:gd name="T77" fmla="*/ 267 h 512"/>
              <a:gd name="T78" fmla="*/ 224 w 512"/>
              <a:gd name="T79" fmla="*/ 352 h 512"/>
              <a:gd name="T80" fmla="*/ 192 w 512"/>
              <a:gd name="T81" fmla="*/ 352 h 512"/>
              <a:gd name="T82" fmla="*/ 181 w 512"/>
              <a:gd name="T83" fmla="*/ 363 h 512"/>
              <a:gd name="T84" fmla="*/ 181 w 512"/>
              <a:gd name="T85" fmla="*/ 406 h 512"/>
              <a:gd name="T86" fmla="*/ 192 w 512"/>
              <a:gd name="T87" fmla="*/ 416 h 512"/>
              <a:gd name="T88" fmla="*/ 320 w 512"/>
              <a:gd name="T89" fmla="*/ 416 h 512"/>
              <a:gd name="T90" fmla="*/ 331 w 512"/>
              <a:gd name="T91" fmla="*/ 406 h 512"/>
              <a:gd name="T92" fmla="*/ 331 w 512"/>
              <a:gd name="T93" fmla="*/ 363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2" h="512">
                <a:moveTo>
                  <a:pt x="235" y="139"/>
                </a:moveTo>
                <a:cubicBezTo>
                  <a:pt x="235" y="127"/>
                  <a:pt x="244" y="118"/>
                  <a:pt x="256" y="118"/>
                </a:cubicBezTo>
                <a:cubicBezTo>
                  <a:pt x="268" y="118"/>
                  <a:pt x="277" y="127"/>
                  <a:pt x="277" y="139"/>
                </a:cubicBezTo>
                <a:cubicBezTo>
                  <a:pt x="277" y="151"/>
                  <a:pt x="268" y="160"/>
                  <a:pt x="256" y="160"/>
                </a:cubicBezTo>
                <a:cubicBezTo>
                  <a:pt x="244" y="160"/>
                  <a:pt x="235" y="151"/>
                  <a:pt x="235" y="139"/>
                </a:cubicBezTo>
                <a:close/>
                <a:moveTo>
                  <a:pt x="267" y="363"/>
                </a:moveTo>
                <a:cubicBezTo>
                  <a:pt x="267" y="224"/>
                  <a:pt x="267" y="224"/>
                  <a:pt x="267" y="224"/>
                </a:cubicBezTo>
                <a:cubicBezTo>
                  <a:pt x="213" y="224"/>
                  <a:pt x="213" y="224"/>
                  <a:pt x="213" y="224"/>
                </a:cubicBezTo>
                <a:cubicBezTo>
                  <a:pt x="213" y="246"/>
                  <a:pt x="213" y="246"/>
                  <a:pt x="213" y="246"/>
                </a:cubicBezTo>
                <a:cubicBezTo>
                  <a:pt x="235" y="246"/>
                  <a:pt x="235" y="246"/>
                  <a:pt x="235" y="246"/>
                </a:cubicBezTo>
                <a:cubicBezTo>
                  <a:pt x="241" y="246"/>
                  <a:pt x="245" y="250"/>
                  <a:pt x="245" y="256"/>
                </a:cubicBezTo>
                <a:cubicBezTo>
                  <a:pt x="245" y="363"/>
                  <a:pt x="245" y="363"/>
                  <a:pt x="245" y="363"/>
                </a:cubicBezTo>
                <a:cubicBezTo>
                  <a:pt x="245" y="369"/>
                  <a:pt x="241" y="374"/>
                  <a:pt x="235" y="374"/>
                </a:cubicBezTo>
                <a:cubicBezTo>
                  <a:pt x="203" y="374"/>
                  <a:pt x="203" y="374"/>
                  <a:pt x="203" y="374"/>
                </a:cubicBezTo>
                <a:cubicBezTo>
                  <a:pt x="203" y="395"/>
                  <a:pt x="203" y="395"/>
                  <a:pt x="203" y="395"/>
                </a:cubicBezTo>
                <a:cubicBezTo>
                  <a:pt x="309" y="395"/>
                  <a:pt x="309" y="395"/>
                  <a:pt x="309" y="395"/>
                </a:cubicBezTo>
                <a:cubicBezTo>
                  <a:pt x="309" y="374"/>
                  <a:pt x="309" y="374"/>
                  <a:pt x="309" y="374"/>
                </a:cubicBezTo>
                <a:cubicBezTo>
                  <a:pt x="277" y="374"/>
                  <a:pt x="277" y="374"/>
                  <a:pt x="277" y="374"/>
                </a:cubicBezTo>
                <a:cubicBezTo>
                  <a:pt x="271" y="374"/>
                  <a:pt x="267" y="369"/>
                  <a:pt x="267" y="363"/>
                </a:cubicBezTo>
                <a:close/>
                <a:moveTo>
                  <a:pt x="512" y="256"/>
                </a:moveTo>
                <a:cubicBezTo>
                  <a:pt x="512" y="398"/>
                  <a:pt x="397" y="512"/>
                  <a:pt x="256" y="512"/>
                </a:cubicBezTo>
                <a:cubicBezTo>
                  <a:pt x="115" y="512"/>
                  <a:pt x="0" y="398"/>
                  <a:pt x="0" y="256"/>
                </a:cubicBezTo>
                <a:cubicBezTo>
                  <a:pt x="0" y="115"/>
                  <a:pt x="115" y="0"/>
                  <a:pt x="256" y="0"/>
                </a:cubicBezTo>
                <a:cubicBezTo>
                  <a:pt x="397" y="0"/>
                  <a:pt x="512" y="115"/>
                  <a:pt x="512" y="256"/>
                </a:cubicBezTo>
                <a:close/>
                <a:moveTo>
                  <a:pt x="213" y="139"/>
                </a:moveTo>
                <a:cubicBezTo>
                  <a:pt x="213" y="163"/>
                  <a:pt x="232" y="182"/>
                  <a:pt x="256" y="182"/>
                </a:cubicBezTo>
                <a:cubicBezTo>
                  <a:pt x="280" y="182"/>
                  <a:pt x="299" y="163"/>
                  <a:pt x="299" y="139"/>
                </a:cubicBezTo>
                <a:cubicBezTo>
                  <a:pt x="299" y="115"/>
                  <a:pt x="280" y="96"/>
                  <a:pt x="256" y="96"/>
                </a:cubicBezTo>
                <a:cubicBezTo>
                  <a:pt x="232" y="96"/>
                  <a:pt x="213" y="115"/>
                  <a:pt x="213" y="139"/>
                </a:cubicBezTo>
                <a:close/>
                <a:moveTo>
                  <a:pt x="331" y="363"/>
                </a:moveTo>
                <a:cubicBezTo>
                  <a:pt x="331" y="357"/>
                  <a:pt x="326" y="352"/>
                  <a:pt x="320" y="352"/>
                </a:cubicBezTo>
                <a:cubicBezTo>
                  <a:pt x="288" y="352"/>
                  <a:pt x="288" y="352"/>
                  <a:pt x="288" y="352"/>
                </a:cubicBezTo>
                <a:cubicBezTo>
                  <a:pt x="288" y="214"/>
                  <a:pt x="288" y="214"/>
                  <a:pt x="288" y="214"/>
                </a:cubicBezTo>
                <a:cubicBezTo>
                  <a:pt x="288" y="208"/>
                  <a:pt x="283" y="203"/>
                  <a:pt x="277" y="203"/>
                </a:cubicBezTo>
                <a:cubicBezTo>
                  <a:pt x="203" y="203"/>
                  <a:pt x="203" y="203"/>
                  <a:pt x="203" y="203"/>
                </a:cubicBezTo>
                <a:cubicBezTo>
                  <a:pt x="197" y="203"/>
                  <a:pt x="192" y="208"/>
                  <a:pt x="192" y="214"/>
                </a:cubicBezTo>
                <a:cubicBezTo>
                  <a:pt x="192" y="256"/>
                  <a:pt x="192" y="256"/>
                  <a:pt x="192" y="256"/>
                </a:cubicBezTo>
                <a:cubicBezTo>
                  <a:pt x="192" y="262"/>
                  <a:pt x="197" y="267"/>
                  <a:pt x="203" y="267"/>
                </a:cubicBezTo>
                <a:cubicBezTo>
                  <a:pt x="224" y="267"/>
                  <a:pt x="224" y="267"/>
                  <a:pt x="224" y="267"/>
                </a:cubicBezTo>
                <a:cubicBezTo>
                  <a:pt x="224" y="352"/>
                  <a:pt x="224" y="352"/>
                  <a:pt x="224" y="352"/>
                </a:cubicBezTo>
                <a:cubicBezTo>
                  <a:pt x="192" y="352"/>
                  <a:pt x="192" y="352"/>
                  <a:pt x="192" y="352"/>
                </a:cubicBezTo>
                <a:cubicBezTo>
                  <a:pt x="186" y="352"/>
                  <a:pt x="181" y="357"/>
                  <a:pt x="181" y="363"/>
                </a:cubicBezTo>
                <a:cubicBezTo>
                  <a:pt x="181" y="406"/>
                  <a:pt x="181" y="406"/>
                  <a:pt x="181" y="406"/>
                </a:cubicBezTo>
                <a:cubicBezTo>
                  <a:pt x="181" y="412"/>
                  <a:pt x="186" y="416"/>
                  <a:pt x="192" y="416"/>
                </a:cubicBezTo>
                <a:cubicBezTo>
                  <a:pt x="320" y="416"/>
                  <a:pt x="320" y="416"/>
                  <a:pt x="320" y="416"/>
                </a:cubicBezTo>
                <a:cubicBezTo>
                  <a:pt x="326" y="416"/>
                  <a:pt x="331" y="412"/>
                  <a:pt x="331" y="406"/>
                </a:cubicBezTo>
                <a:lnTo>
                  <a:pt x="331" y="363"/>
                </a:lnTo>
                <a:close/>
              </a:path>
            </a:pathLst>
          </a:custGeom>
          <a:solidFill>
            <a:schemeClr val="accent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GB">
              <a:latin typeface="Marianne" panose="02000000000000000000" pitchFamily="2" charset="0"/>
            </a:endParaRPr>
          </a:p>
        </p:txBody>
      </p:sp>
      <p:sp>
        <p:nvSpPr>
          <p:cNvPr id="45" name="Rectangle 44">
            <a:extLst>
              <a:ext uri="{FF2B5EF4-FFF2-40B4-BE49-F238E27FC236}">
                <a16:creationId xmlns:a16="http://schemas.microsoft.com/office/drawing/2014/main" id="{E5503067-E54C-45B3-B7DD-EB3D50FD86ED}"/>
              </a:ext>
            </a:extLst>
          </p:cNvPr>
          <p:cNvSpPr/>
          <p:nvPr/>
        </p:nvSpPr>
        <p:spPr>
          <a:xfrm>
            <a:off x="441880" y="6477911"/>
            <a:ext cx="708919" cy="288650"/>
          </a:xfrm>
          <a:prstGeom prst="rect">
            <a:avLst/>
          </a:prstGeom>
          <a:noFill/>
          <a:ln>
            <a:solidFill>
              <a:srgbClr val="191943"/>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dirty="0">
                <a:solidFill>
                  <a:srgbClr val="191943"/>
                </a:solidFill>
                <a:latin typeface="Marianne" panose="02000000000000000000" pitchFamily="2" charset="0"/>
              </a:rPr>
              <a:t>Apogée</a:t>
            </a:r>
          </a:p>
        </p:txBody>
      </p:sp>
      <p:sp>
        <p:nvSpPr>
          <p:cNvPr id="46" name="Rectangle 45">
            <a:extLst>
              <a:ext uri="{FF2B5EF4-FFF2-40B4-BE49-F238E27FC236}">
                <a16:creationId xmlns:a16="http://schemas.microsoft.com/office/drawing/2014/main" id="{369492EA-0BD9-460B-8DED-D6FE272C2AAF}"/>
              </a:ext>
            </a:extLst>
          </p:cNvPr>
          <p:cNvSpPr/>
          <p:nvPr/>
        </p:nvSpPr>
        <p:spPr>
          <a:xfrm>
            <a:off x="1261864" y="6477910"/>
            <a:ext cx="708919" cy="288651"/>
          </a:xfrm>
          <a:prstGeom prst="rect">
            <a:avLst/>
          </a:prstGeom>
          <a:noFill/>
          <a:ln>
            <a:solidFill>
              <a:srgbClr val="00006D"/>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dirty="0" err="1">
                <a:solidFill>
                  <a:srgbClr val="00006D"/>
                </a:solidFill>
                <a:latin typeface="Marianne" panose="02000000000000000000" pitchFamily="2" charset="0"/>
              </a:rPr>
              <a:t>Ref</a:t>
            </a:r>
            <a:r>
              <a:rPr lang="fr-FR" sz="800" b="1" dirty="0">
                <a:solidFill>
                  <a:srgbClr val="00006D"/>
                </a:solidFill>
                <a:latin typeface="Marianne" panose="02000000000000000000" pitchFamily="2" charset="0"/>
              </a:rPr>
              <a:t>-Formations</a:t>
            </a:r>
          </a:p>
        </p:txBody>
      </p:sp>
      <p:sp>
        <p:nvSpPr>
          <p:cNvPr id="47" name="Rectangle 46">
            <a:extLst>
              <a:ext uri="{FF2B5EF4-FFF2-40B4-BE49-F238E27FC236}">
                <a16:creationId xmlns:a16="http://schemas.microsoft.com/office/drawing/2014/main" id="{C4A70A80-20EC-4198-A066-6C3894A074B5}"/>
              </a:ext>
            </a:extLst>
          </p:cNvPr>
          <p:cNvSpPr/>
          <p:nvPr/>
        </p:nvSpPr>
        <p:spPr>
          <a:xfrm>
            <a:off x="2081849" y="6477909"/>
            <a:ext cx="708919" cy="288651"/>
          </a:xfrm>
          <a:prstGeom prst="rect">
            <a:avLst/>
          </a:prstGeom>
          <a:noFill/>
          <a:ln>
            <a:solidFill>
              <a:srgbClr val="2424FF"/>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a:solidFill>
                  <a:srgbClr val="2424FF"/>
                </a:solidFill>
                <a:latin typeface="Marianne" panose="02000000000000000000" pitchFamily="2" charset="0"/>
              </a:rPr>
              <a:t>Hors Outil</a:t>
            </a:r>
          </a:p>
        </p:txBody>
      </p:sp>
      <p:sp>
        <p:nvSpPr>
          <p:cNvPr id="51" name="Rectangle 50">
            <a:extLst>
              <a:ext uri="{FF2B5EF4-FFF2-40B4-BE49-F238E27FC236}">
                <a16:creationId xmlns:a16="http://schemas.microsoft.com/office/drawing/2014/main" id="{4AA29BA5-E119-4BCA-8ED6-033EA50C95F3}"/>
              </a:ext>
            </a:extLst>
          </p:cNvPr>
          <p:cNvSpPr/>
          <p:nvPr/>
        </p:nvSpPr>
        <p:spPr>
          <a:xfrm>
            <a:off x="2909507" y="6477909"/>
            <a:ext cx="708919" cy="288651"/>
          </a:xfrm>
          <a:prstGeom prst="rect">
            <a:avLst/>
          </a:prstGeom>
          <a:noFill/>
          <a:ln>
            <a:solidFill>
              <a:schemeClr val="accent1">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dirty="0">
                <a:solidFill>
                  <a:schemeClr val="tx1"/>
                </a:solidFill>
                <a:latin typeface="Marianne" panose="02000000000000000000" pitchFamily="2" charset="0"/>
              </a:rPr>
              <a:t>Explication</a:t>
            </a:r>
          </a:p>
        </p:txBody>
      </p:sp>
      <p:pic>
        <p:nvPicPr>
          <p:cNvPr id="78" name="Picture 4">
            <a:extLst>
              <a:ext uri="{FF2B5EF4-FFF2-40B4-BE49-F238E27FC236}">
                <a16:creationId xmlns:a16="http://schemas.microsoft.com/office/drawing/2014/main" id="{463660BC-0D64-4699-BA63-F599E720F973}"/>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03265" y="2268617"/>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7">
            <a:extLst>
              <a:ext uri="{FF2B5EF4-FFF2-40B4-BE49-F238E27FC236}">
                <a16:creationId xmlns:a16="http://schemas.microsoft.com/office/drawing/2014/main" id="{7B200767-C94A-4CC9-A075-5B1B8C2BBDC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05216" y="2268617"/>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7">
            <a:extLst>
              <a:ext uri="{FF2B5EF4-FFF2-40B4-BE49-F238E27FC236}">
                <a16:creationId xmlns:a16="http://schemas.microsoft.com/office/drawing/2014/main" id="{AD773217-B34B-44AE-8025-BF05FBE9E2A6}"/>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539767" y="2273555"/>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4">
            <a:extLst>
              <a:ext uri="{FF2B5EF4-FFF2-40B4-BE49-F238E27FC236}">
                <a16:creationId xmlns:a16="http://schemas.microsoft.com/office/drawing/2014/main" id="{C666675F-A704-0311-BE33-3903C7C340F1}"/>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95585"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72" name="ZoneTexte 56">
            <a:extLst>
              <a:ext uri="{FF2B5EF4-FFF2-40B4-BE49-F238E27FC236}">
                <a16:creationId xmlns:a16="http://schemas.microsoft.com/office/drawing/2014/main" id="{88C9DED9-A447-D1C0-1A3D-3C0D790219B0}"/>
              </a:ext>
            </a:extLst>
          </p:cNvPr>
          <p:cNvSpPr txBox="1"/>
          <p:nvPr/>
        </p:nvSpPr>
        <p:spPr>
          <a:xfrm>
            <a:off x="5388587" y="6416503"/>
            <a:ext cx="665352" cy="215444"/>
          </a:xfrm>
          <a:prstGeom prst="rect">
            <a:avLst/>
          </a:prstGeom>
          <a:noFill/>
        </p:spPr>
        <p:txBody>
          <a:bodyPr wrap="square" lIns="36000" rIns="36000" rtlCol="0">
            <a:spAutoFit/>
          </a:bodyPr>
          <a:lstStyle/>
          <a:p>
            <a:r>
              <a:rPr lang="fr-FR" sz="800" dirty="0">
                <a:latin typeface="Marianne" panose="02000000000000000000" pitchFamily="2" charset="0"/>
              </a:rPr>
              <a:t>Enseignant</a:t>
            </a:r>
          </a:p>
        </p:txBody>
      </p:sp>
      <p:pic>
        <p:nvPicPr>
          <p:cNvPr id="73" name="Picture 6">
            <a:extLst>
              <a:ext uri="{FF2B5EF4-FFF2-40B4-BE49-F238E27FC236}">
                <a16:creationId xmlns:a16="http://schemas.microsoft.com/office/drawing/2014/main" id="{9CD8C795-E2E7-170D-05E2-BF371D714691}"/>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610969"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74" name="ZoneTexte 58">
            <a:extLst>
              <a:ext uri="{FF2B5EF4-FFF2-40B4-BE49-F238E27FC236}">
                <a16:creationId xmlns:a16="http://schemas.microsoft.com/office/drawing/2014/main" id="{DA71328C-7164-A8B2-0818-F8E8236CDA02}"/>
              </a:ext>
            </a:extLst>
          </p:cNvPr>
          <p:cNvSpPr txBox="1"/>
          <p:nvPr/>
        </p:nvSpPr>
        <p:spPr>
          <a:xfrm>
            <a:off x="9803085" y="6416503"/>
            <a:ext cx="665352" cy="338554"/>
          </a:xfrm>
          <a:prstGeom prst="rect">
            <a:avLst/>
          </a:prstGeom>
          <a:noFill/>
        </p:spPr>
        <p:txBody>
          <a:bodyPr wrap="square" lIns="36000" rIns="36000" rtlCol="0">
            <a:spAutoFit/>
          </a:bodyPr>
          <a:lstStyle/>
          <a:p>
            <a:r>
              <a:rPr lang="fr-FR" sz="800" dirty="0">
                <a:latin typeface="Marianne" panose="02000000000000000000" pitchFamily="2" charset="0"/>
              </a:rPr>
              <a:t>Service orientation</a:t>
            </a:r>
          </a:p>
        </p:txBody>
      </p:sp>
      <p:pic>
        <p:nvPicPr>
          <p:cNvPr id="75" name="Picture 7">
            <a:extLst>
              <a:ext uri="{FF2B5EF4-FFF2-40B4-BE49-F238E27FC236}">
                <a16:creationId xmlns:a16="http://schemas.microsoft.com/office/drawing/2014/main" id="{2F077004-428B-7B0B-23DD-3240E8DB7B4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60309"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76" name="ZoneTexte 60">
            <a:extLst>
              <a:ext uri="{FF2B5EF4-FFF2-40B4-BE49-F238E27FC236}">
                <a16:creationId xmlns:a16="http://schemas.microsoft.com/office/drawing/2014/main" id="{0A2A0F27-E34E-EFBE-7B06-558D14297ED2}"/>
              </a:ext>
            </a:extLst>
          </p:cNvPr>
          <p:cNvSpPr txBox="1"/>
          <p:nvPr/>
        </p:nvSpPr>
        <p:spPr>
          <a:xfrm>
            <a:off x="7055087" y="6416503"/>
            <a:ext cx="1004996" cy="338554"/>
          </a:xfrm>
          <a:prstGeom prst="rect">
            <a:avLst/>
          </a:prstGeom>
          <a:noFill/>
        </p:spPr>
        <p:txBody>
          <a:bodyPr wrap="square" lIns="36000" rIns="36000" rtlCol="0">
            <a:spAutoFit/>
          </a:bodyPr>
          <a:lstStyle/>
          <a:p>
            <a:r>
              <a:rPr lang="fr-FR" sz="800" dirty="0">
                <a:latin typeface="Marianne" panose="02000000000000000000" pitchFamily="2" charset="0"/>
              </a:rPr>
              <a:t>Gestionnaires Offre Formation</a:t>
            </a:r>
          </a:p>
        </p:txBody>
      </p:sp>
      <p:pic>
        <p:nvPicPr>
          <p:cNvPr id="77" name="Picture 9">
            <a:extLst>
              <a:ext uri="{FF2B5EF4-FFF2-40B4-BE49-F238E27FC236}">
                <a16:creationId xmlns:a16="http://schemas.microsoft.com/office/drawing/2014/main" id="{BB087350-E9B5-4D29-E591-7C07AF1450DC}"/>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946245"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81" name="ZoneTexte 62">
            <a:extLst>
              <a:ext uri="{FF2B5EF4-FFF2-40B4-BE49-F238E27FC236}">
                <a16:creationId xmlns:a16="http://schemas.microsoft.com/office/drawing/2014/main" id="{2C9CFA96-898B-098B-AA65-F9088775F9FE}"/>
              </a:ext>
            </a:extLst>
          </p:cNvPr>
          <p:cNvSpPr txBox="1"/>
          <p:nvPr/>
        </p:nvSpPr>
        <p:spPr>
          <a:xfrm>
            <a:off x="8136585" y="6416503"/>
            <a:ext cx="665352" cy="461665"/>
          </a:xfrm>
          <a:prstGeom prst="rect">
            <a:avLst/>
          </a:prstGeom>
          <a:noFill/>
        </p:spPr>
        <p:txBody>
          <a:bodyPr wrap="square" lIns="36000" rIns="36000" rtlCol="0">
            <a:spAutoFit/>
          </a:bodyPr>
          <a:lstStyle/>
          <a:p>
            <a:r>
              <a:rPr lang="fr-FR" sz="800" dirty="0">
                <a:latin typeface="Marianne" panose="02000000000000000000" pitchFamily="2" charset="0"/>
              </a:rPr>
              <a:t>Direction du numérique</a:t>
            </a:r>
          </a:p>
        </p:txBody>
      </p:sp>
      <p:pic>
        <p:nvPicPr>
          <p:cNvPr id="82" name="Picture 10">
            <a:extLst>
              <a:ext uri="{FF2B5EF4-FFF2-40B4-BE49-F238E27FC236}">
                <a16:creationId xmlns:a16="http://schemas.microsoft.com/office/drawing/2014/main" id="{628AE128-364D-A699-F23F-5CEDB2756EF8}"/>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778607"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83" name="ZoneTexte 64">
            <a:extLst>
              <a:ext uri="{FF2B5EF4-FFF2-40B4-BE49-F238E27FC236}">
                <a16:creationId xmlns:a16="http://schemas.microsoft.com/office/drawing/2014/main" id="{54ED3537-FDE4-8487-5737-332C162B6038}"/>
              </a:ext>
            </a:extLst>
          </p:cNvPr>
          <p:cNvSpPr txBox="1"/>
          <p:nvPr/>
        </p:nvSpPr>
        <p:spPr>
          <a:xfrm>
            <a:off x="8969835" y="6416503"/>
            <a:ext cx="665352" cy="338554"/>
          </a:xfrm>
          <a:prstGeom prst="rect">
            <a:avLst/>
          </a:prstGeom>
          <a:noFill/>
        </p:spPr>
        <p:txBody>
          <a:bodyPr wrap="square" lIns="36000" rIns="36000" rtlCol="0">
            <a:spAutoFit/>
          </a:bodyPr>
          <a:lstStyle/>
          <a:p>
            <a:r>
              <a:rPr lang="fr-FR" sz="800" dirty="0" err="1">
                <a:latin typeface="Marianne" panose="02000000000000000000" pitchFamily="2" charset="0"/>
              </a:rPr>
              <a:t>Dir</a:t>
            </a:r>
            <a:r>
              <a:rPr lang="fr-FR" sz="800" dirty="0">
                <a:latin typeface="Marianne" panose="02000000000000000000" pitchFamily="2" charset="0"/>
              </a:rPr>
              <a:t>. Formations</a:t>
            </a:r>
          </a:p>
        </p:txBody>
      </p:sp>
      <p:pic>
        <p:nvPicPr>
          <p:cNvPr id="84" name="Picture 5">
            <a:extLst>
              <a:ext uri="{FF2B5EF4-FFF2-40B4-BE49-F238E27FC236}">
                <a16:creationId xmlns:a16="http://schemas.microsoft.com/office/drawing/2014/main" id="{709F4BC0-CF88-7542-2A01-5C426E78C7C9}"/>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027947"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85" name="ZoneTexte 66">
            <a:extLst>
              <a:ext uri="{FF2B5EF4-FFF2-40B4-BE49-F238E27FC236}">
                <a16:creationId xmlns:a16="http://schemas.microsoft.com/office/drawing/2014/main" id="{FF0BF3B6-E9DF-AD46-6160-D4086DB372DB}"/>
              </a:ext>
            </a:extLst>
          </p:cNvPr>
          <p:cNvSpPr txBox="1"/>
          <p:nvPr/>
        </p:nvSpPr>
        <p:spPr>
          <a:xfrm>
            <a:off x="6221837" y="6416503"/>
            <a:ext cx="665352" cy="215444"/>
          </a:xfrm>
          <a:prstGeom prst="rect">
            <a:avLst/>
          </a:prstGeom>
          <a:noFill/>
        </p:spPr>
        <p:txBody>
          <a:bodyPr wrap="square" lIns="36000" rIns="36000" rtlCol="0">
            <a:spAutoFit/>
          </a:bodyPr>
          <a:lstStyle/>
          <a:p>
            <a:r>
              <a:rPr lang="fr-FR" sz="800" dirty="0">
                <a:latin typeface="Marianne" panose="02000000000000000000" pitchFamily="2" charset="0"/>
              </a:rPr>
              <a:t>Scolarité</a:t>
            </a:r>
          </a:p>
        </p:txBody>
      </p:sp>
      <p:sp>
        <p:nvSpPr>
          <p:cNvPr id="86" name="ZoneTexte 67">
            <a:extLst>
              <a:ext uri="{FF2B5EF4-FFF2-40B4-BE49-F238E27FC236}">
                <a16:creationId xmlns:a16="http://schemas.microsoft.com/office/drawing/2014/main" id="{547E081B-0596-7BE5-C236-A6D48766A321}"/>
              </a:ext>
            </a:extLst>
          </p:cNvPr>
          <p:cNvSpPr txBox="1"/>
          <p:nvPr/>
        </p:nvSpPr>
        <p:spPr>
          <a:xfrm>
            <a:off x="10636332" y="6416503"/>
            <a:ext cx="665352" cy="215444"/>
          </a:xfrm>
          <a:prstGeom prst="rect">
            <a:avLst/>
          </a:prstGeom>
          <a:noFill/>
        </p:spPr>
        <p:txBody>
          <a:bodyPr wrap="square" lIns="36000" rIns="36000" rtlCol="0">
            <a:spAutoFit/>
          </a:bodyPr>
          <a:lstStyle/>
          <a:p>
            <a:r>
              <a:rPr lang="fr-FR" sz="800" dirty="0" err="1">
                <a:latin typeface="Marianne" panose="02000000000000000000" pitchFamily="2" charset="0"/>
              </a:rPr>
              <a:t>DirCom</a:t>
            </a:r>
            <a:endParaRPr lang="fr-FR" sz="800" dirty="0">
              <a:latin typeface="Marianne" panose="02000000000000000000" pitchFamily="2" charset="0"/>
            </a:endParaRPr>
          </a:p>
        </p:txBody>
      </p:sp>
      <p:pic>
        <p:nvPicPr>
          <p:cNvPr id="87" name="Picture 12">
            <a:extLst>
              <a:ext uri="{FF2B5EF4-FFF2-40B4-BE49-F238E27FC236}">
                <a16:creationId xmlns:a16="http://schemas.microsoft.com/office/drawing/2014/main" id="{B977CDFF-D2C7-481F-9168-CD7F30AABC6D}"/>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0443330"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67902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1E8C247-66A5-4452-8A86-7C52DBF85B1C}"/>
              </a:ext>
            </a:extLst>
          </p:cNvPr>
          <p:cNvSpPr/>
          <p:nvPr/>
        </p:nvSpPr>
        <p:spPr>
          <a:xfrm>
            <a:off x="267855" y="1052945"/>
            <a:ext cx="1376217" cy="8220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2" name="Espace réservé du numéro de diapositive 1">
            <a:extLst>
              <a:ext uri="{FF2B5EF4-FFF2-40B4-BE49-F238E27FC236}">
                <a16:creationId xmlns:a16="http://schemas.microsoft.com/office/drawing/2014/main" id="{0224F5FF-3FF9-4325-AC90-47384B2D193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fr-FR" sz="1000" b="1" i="0" u="none" strike="noStrike" kern="1200" cap="none" spc="0" normalizeH="0" baseline="0" noProof="0">
              <a:ln>
                <a:noFill/>
              </a:ln>
              <a:solidFill>
                <a:srgbClr val="000000"/>
              </a:solidFill>
              <a:effectLst/>
              <a:uLnTx/>
              <a:uFillTx/>
            </a:endParaRPr>
          </a:p>
        </p:txBody>
      </p:sp>
      <p:sp>
        <p:nvSpPr>
          <p:cNvPr id="78" name="Title 77">
            <a:extLst>
              <a:ext uri="{FF2B5EF4-FFF2-40B4-BE49-F238E27FC236}">
                <a16:creationId xmlns:a16="http://schemas.microsoft.com/office/drawing/2014/main" id="{1ADB3443-697A-6A42-008B-05965488B828}"/>
              </a:ext>
            </a:extLst>
          </p:cNvPr>
          <p:cNvSpPr>
            <a:spLocks noGrp="1"/>
          </p:cNvSpPr>
          <p:nvPr>
            <p:ph type="title"/>
          </p:nvPr>
        </p:nvSpPr>
        <p:spPr>
          <a:xfrm>
            <a:off x="1765301" y="165134"/>
            <a:ext cx="8519147" cy="719988"/>
          </a:xfrm>
        </p:spPr>
        <p:txBody>
          <a:bodyPr>
            <a:noAutofit/>
          </a:bodyPr>
          <a:lstStyle/>
          <a:p>
            <a:r>
              <a:rPr lang="fr-FR" sz="2000" b="1" dirty="0">
                <a:solidFill>
                  <a:schemeClr val="tx2"/>
                </a:solidFill>
              </a:rPr>
              <a:t>Le vote final en CFVU valide le format définitif des maquettes et permet de déclencher les injections techniques, ainsi que la publication du contenu des formations (5/10)</a:t>
            </a:r>
            <a:endParaRPr lang="fr-FR" sz="1800" dirty="0"/>
          </a:p>
        </p:txBody>
      </p:sp>
      <p:graphicFrame>
        <p:nvGraphicFramePr>
          <p:cNvPr id="7" name="Tableau 3">
            <a:extLst>
              <a:ext uri="{FF2B5EF4-FFF2-40B4-BE49-F238E27FC236}">
                <a16:creationId xmlns:a16="http://schemas.microsoft.com/office/drawing/2014/main" id="{303C3CEA-986D-4E65-8C13-27FB2BC1C212}"/>
              </a:ext>
            </a:extLst>
          </p:cNvPr>
          <p:cNvGraphicFramePr>
            <a:graphicFrameLocks noGrp="1"/>
          </p:cNvGraphicFramePr>
          <p:nvPr>
            <p:extLst>
              <p:ext uri="{D42A27DB-BD31-4B8C-83A1-F6EECF244321}">
                <p14:modId xmlns:p14="http://schemas.microsoft.com/office/powerpoint/2010/main" val="2356586234"/>
              </p:ext>
            </p:extLst>
          </p:nvPr>
        </p:nvGraphicFramePr>
        <p:xfrm>
          <a:off x="450303" y="1091669"/>
          <a:ext cx="10732048" cy="741680"/>
        </p:xfrm>
        <a:graphic>
          <a:graphicData uri="http://schemas.openxmlformats.org/drawingml/2006/table">
            <a:tbl>
              <a:tblPr firstRow="1" bandRow="1">
                <a:tableStyleId>{5C22544A-7EE6-4342-B048-85BDC9FD1C3A}</a:tableStyleId>
              </a:tblPr>
              <a:tblGrid>
                <a:gridCol w="670753">
                  <a:extLst>
                    <a:ext uri="{9D8B030D-6E8A-4147-A177-3AD203B41FA5}">
                      <a16:colId xmlns:a16="http://schemas.microsoft.com/office/drawing/2014/main" val="1687428464"/>
                    </a:ext>
                  </a:extLst>
                </a:gridCol>
                <a:gridCol w="670753">
                  <a:extLst>
                    <a:ext uri="{9D8B030D-6E8A-4147-A177-3AD203B41FA5}">
                      <a16:colId xmlns:a16="http://schemas.microsoft.com/office/drawing/2014/main" val="1337206583"/>
                    </a:ext>
                  </a:extLst>
                </a:gridCol>
                <a:gridCol w="670753">
                  <a:extLst>
                    <a:ext uri="{9D8B030D-6E8A-4147-A177-3AD203B41FA5}">
                      <a16:colId xmlns:a16="http://schemas.microsoft.com/office/drawing/2014/main" val="3278078777"/>
                    </a:ext>
                  </a:extLst>
                </a:gridCol>
                <a:gridCol w="670753">
                  <a:extLst>
                    <a:ext uri="{9D8B030D-6E8A-4147-A177-3AD203B41FA5}">
                      <a16:colId xmlns:a16="http://schemas.microsoft.com/office/drawing/2014/main" val="3946190722"/>
                    </a:ext>
                  </a:extLst>
                </a:gridCol>
                <a:gridCol w="670753">
                  <a:extLst>
                    <a:ext uri="{9D8B030D-6E8A-4147-A177-3AD203B41FA5}">
                      <a16:colId xmlns:a16="http://schemas.microsoft.com/office/drawing/2014/main" val="143988231"/>
                    </a:ext>
                  </a:extLst>
                </a:gridCol>
                <a:gridCol w="670753">
                  <a:extLst>
                    <a:ext uri="{9D8B030D-6E8A-4147-A177-3AD203B41FA5}">
                      <a16:colId xmlns:a16="http://schemas.microsoft.com/office/drawing/2014/main" val="715955605"/>
                    </a:ext>
                  </a:extLst>
                </a:gridCol>
                <a:gridCol w="670753">
                  <a:extLst>
                    <a:ext uri="{9D8B030D-6E8A-4147-A177-3AD203B41FA5}">
                      <a16:colId xmlns:a16="http://schemas.microsoft.com/office/drawing/2014/main" val="3013933904"/>
                    </a:ext>
                  </a:extLst>
                </a:gridCol>
                <a:gridCol w="670753">
                  <a:extLst>
                    <a:ext uri="{9D8B030D-6E8A-4147-A177-3AD203B41FA5}">
                      <a16:colId xmlns:a16="http://schemas.microsoft.com/office/drawing/2014/main" val="3422589057"/>
                    </a:ext>
                  </a:extLst>
                </a:gridCol>
                <a:gridCol w="670753">
                  <a:extLst>
                    <a:ext uri="{9D8B030D-6E8A-4147-A177-3AD203B41FA5}">
                      <a16:colId xmlns:a16="http://schemas.microsoft.com/office/drawing/2014/main" val="4228867993"/>
                    </a:ext>
                  </a:extLst>
                </a:gridCol>
                <a:gridCol w="670753">
                  <a:extLst>
                    <a:ext uri="{9D8B030D-6E8A-4147-A177-3AD203B41FA5}">
                      <a16:colId xmlns:a16="http://schemas.microsoft.com/office/drawing/2014/main" val="170285951"/>
                    </a:ext>
                  </a:extLst>
                </a:gridCol>
                <a:gridCol w="670753">
                  <a:extLst>
                    <a:ext uri="{9D8B030D-6E8A-4147-A177-3AD203B41FA5}">
                      <a16:colId xmlns:a16="http://schemas.microsoft.com/office/drawing/2014/main" val="382199246"/>
                    </a:ext>
                  </a:extLst>
                </a:gridCol>
                <a:gridCol w="670753">
                  <a:extLst>
                    <a:ext uri="{9D8B030D-6E8A-4147-A177-3AD203B41FA5}">
                      <a16:colId xmlns:a16="http://schemas.microsoft.com/office/drawing/2014/main" val="239739617"/>
                    </a:ext>
                  </a:extLst>
                </a:gridCol>
                <a:gridCol w="670753">
                  <a:extLst>
                    <a:ext uri="{9D8B030D-6E8A-4147-A177-3AD203B41FA5}">
                      <a16:colId xmlns:a16="http://schemas.microsoft.com/office/drawing/2014/main" val="2890159790"/>
                    </a:ext>
                  </a:extLst>
                </a:gridCol>
                <a:gridCol w="670753">
                  <a:extLst>
                    <a:ext uri="{9D8B030D-6E8A-4147-A177-3AD203B41FA5}">
                      <a16:colId xmlns:a16="http://schemas.microsoft.com/office/drawing/2014/main" val="1589745908"/>
                    </a:ext>
                  </a:extLst>
                </a:gridCol>
                <a:gridCol w="670753">
                  <a:extLst>
                    <a:ext uri="{9D8B030D-6E8A-4147-A177-3AD203B41FA5}">
                      <a16:colId xmlns:a16="http://schemas.microsoft.com/office/drawing/2014/main" val="1847790286"/>
                    </a:ext>
                  </a:extLst>
                </a:gridCol>
                <a:gridCol w="670753">
                  <a:extLst>
                    <a:ext uri="{9D8B030D-6E8A-4147-A177-3AD203B41FA5}">
                      <a16:colId xmlns:a16="http://schemas.microsoft.com/office/drawing/2014/main" val="553708829"/>
                    </a:ext>
                  </a:extLst>
                </a:gridCol>
              </a:tblGrid>
              <a:tr h="370840">
                <a:tc gridSpan="1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400">
                          <a:latin typeface="Marianne" panose="02000000000000000000" pitchFamily="2" charset="0"/>
                        </a:rPr>
                        <a:t>Année N</a:t>
                      </a:r>
                    </a:p>
                  </a:txBody>
                  <a:tcPr>
                    <a:solidFill>
                      <a:schemeClr val="tx1">
                        <a:lumMod val="75000"/>
                        <a:lumOff val="25000"/>
                      </a:schemeClr>
                    </a:solidFill>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gridSpan="4">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400">
                          <a:latin typeface="Marianne" panose="02000000000000000000" pitchFamily="2" charset="0"/>
                        </a:rPr>
                        <a:t>Année N+1</a:t>
                      </a:r>
                    </a:p>
                  </a:txBody>
                  <a:tcPr>
                    <a:solidFill>
                      <a:schemeClr val="tx1">
                        <a:lumMod val="75000"/>
                        <a:lumOff val="25000"/>
                      </a:schemeClr>
                    </a:solidFill>
                  </a:tcPr>
                </a:tc>
                <a:tc hMerge="1">
                  <a:txBody>
                    <a:bodyPr/>
                    <a:lstStyle/>
                    <a:p>
                      <a:pPr algn="ctr"/>
                      <a:endParaRPr lang="fr-FR" sz="1400"/>
                    </a:p>
                  </a:txBody>
                  <a:tcPr/>
                </a:tc>
                <a:tc hMerge="1">
                  <a:txBody>
                    <a:bodyPr/>
                    <a:lstStyle/>
                    <a:p>
                      <a:pPr algn="ctr"/>
                      <a:endParaRPr lang="fr-FR" sz="1400"/>
                    </a:p>
                  </a:txBody>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fr-FR" sz="1400"/>
                    </a:p>
                  </a:txBody>
                  <a:tcPr>
                    <a:solidFill>
                      <a:schemeClr val="tx1">
                        <a:lumMod val="75000"/>
                        <a:lumOff val="25000"/>
                      </a:schemeClr>
                    </a:solidFill>
                  </a:tcPr>
                </a:tc>
                <a:extLst>
                  <a:ext uri="{0D108BD9-81ED-4DB2-BD59-A6C34878D82A}">
                    <a16:rowId xmlns:a16="http://schemas.microsoft.com/office/drawing/2014/main" val="1348681"/>
                  </a:ext>
                </a:extLst>
              </a:tr>
              <a:tr h="370840">
                <a:tc>
                  <a:txBody>
                    <a:bodyPr/>
                    <a:lstStyle/>
                    <a:p>
                      <a:pPr algn="ctr"/>
                      <a:r>
                        <a:rPr lang="fr-FR" sz="1100">
                          <a:latin typeface="Marianne" panose="02000000000000000000" pitchFamily="2" charset="0"/>
                        </a:rPr>
                        <a:t>Août</a:t>
                      </a:r>
                    </a:p>
                  </a:txBody>
                  <a:tcPr anchor="ctr"/>
                </a:tc>
                <a:tc>
                  <a:txBody>
                    <a:bodyPr/>
                    <a:lstStyle/>
                    <a:p>
                      <a:pPr algn="ctr"/>
                      <a:r>
                        <a:rPr lang="fr-FR" sz="1100">
                          <a:latin typeface="Marianne" panose="02000000000000000000" pitchFamily="2" charset="0"/>
                        </a:rPr>
                        <a:t>Sept.</a:t>
                      </a:r>
                    </a:p>
                  </a:txBody>
                  <a:tcPr anchor="ctr"/>
                </a:tc>
                <a:tc>
                  <a:txBody>
                    <a:bodyPr/>
                    <a:lstStyle/>
                    <a:p>
                      <a:pPr algn="ctr"/>
                      <a:r>
                        <a:rPr lang="fr-FR" sz="1100">
                          <a:latin typeface="Marianne" panose="02000000000000000000" pitchFamily="2" charset="0"/>
                        </a:rPr>
                        <a:t>Oct.</a:t>
                      </a:r>
                    </a:p>
                  </a:txBody>
                  <a:tcPr anchor="ctr"/>
                </a:tc>
                <a:tc>
                  <a:txBody>
                    <a:bodyPr/>
                    <a:lstStyle/>
                    <a:p>
                      <a:pPr algn="ctr"/>
                      <a:r>
                        <a:rPr lang="fr-FR" sz="1100">
                          <a:latin typeface="Marianne" panose="02000000000000000000" pitchFamily="2" charset="0"/>
                        </a:rPr>
                        <a:t>Nov.</a:t>
                      </a:r>
                    </a:p>
                  </a:txBody>
                  <a:tcPr anchor="ctr"/>
                </a:tc>
                <a:tc>
                  <a:txBody>
                    <a:bodyPr/>
                    <a:lstStyle/>
                    <a:p>
                      <a:pPr algn="ctr"/>
                      <a:r>
                        <a:rPr lang="fr-FR" sz="1100">
                          <a:latin typeface="Marianne" panose="02000000000000000000" pitchFamily="2" charset="0"/>
                        </a:rPr>
                        <a:t>Déc.</a:t>
                      </a:r>
                    </a:p>
                  </a:txBody>
                  <a:tcPr anchor="ctr"/>
                </a:tc>
                <a:tc>
                  <a:txBody>
                    <a:bodyPr/>
                    <a:lstStyle/>
                    <a:p>
                      <a:pPr algn="ctr"/>
                      <a:r>
                        <a:rPr lang="fr-FR" sz="1100">
                          <a:latin typeface="Marianne" panose="02000000000000000000" pitchFamily="2" charset="0"/>
                        </a:rPr>
                        <a:t>Janv.</a:t>
                      </a:r>
                    </a:p>
                  </a:txBody>
                  <a:tcPr anchor="ctr"/>
                </a:tc>
                <a:tc>
                  <a:txBody>
                    <a:bodyPr/>
                    <a:lstStyle/>
                    <a:p>
                      <a:pPr algn="ctr"/>
                      <a:r>
                        <a:rPr lang="fr-FR" sz="1100">
                          <a:latin typeface="Marianne" panose="02000000000000000000" pitchFamily="2" charset="0"/>
                        </a:rPr>
                        <a:t>Fév.</a:t>
                      </a:r>
                    </a:p>
                  </a:txBody>
                  <a:tcPr anchor="ctr"/>
                </a:tc>
                <a:tc>
                  <a:txBody>
                    <a:bodyPr/>
                    <a:lstStyle/>
                    <a:p>
                      <a:pPr algn="ctr"/>
                      <a:r>
                        <a:rPr lang="fr-FR" sz="1100">
                          <a:latin typeface="Marianne" panose="02000000000000000000" pitchFamily="2" charset="0"/>
                        </a:rPr>
                        <a:t>Mars</a:t>
                      </a:r>
                    </a:p>
                  </a:txBody>
                  <a:tcPr anchor="ctr"/>
                </a:tc>
                <a:tc>
                  <a:txBody>
                    <a:bodyPr/>
                    <a:lstStyle/>
                    <a:p>
                      <a:pPr algn="ctr"/>
                      <a:r>
                        <a:rPr lang="fr-FR" sz="1100">
                          <a:latin typeface="Marianne" panose="02000000000000000000" pitchFamily="2" charset="0"/>
                        </a:rPr>
                        <a:t>Avr.</a:t>
                      </a:r>
                    </a:p>
                  </a:txBody>
                  <a:tcPr anchor="ctr"/>
                </a:tc>
                <a:tc>
                  <a:txBody>
                    <a:bodyPr/>
                    <a:lstStyle/>
                    <a:p>
                      <a:pPr algn="ctr"/>
                      <a:r>
                        <a:rPr lang="fr-FR" sz="1100">
                          <a:latin typeface="Marianne" panose="02000000000000000000" pitchFamily="2" charset="0"/>
                        </a:rPr>
                        <a:t>Mai</a:t>
                      </a:r>
                    </a:p>
                  </a:txBody>
                  <a:tcPr anchor="ctr"/>
                </a:tc>
                <a:tc>
                  <a:txBody>
                    <a:bodyPr/>
                    <a:lstStyle/>
                    <a:p>
                      <a:pPr algn="ctr"/>
                      <a:r>
                        <a:rPr lang="fr-FR" sz="1100">
                          <a:latin typeface="Marianne" panose="02000000000000000000" pitchFamily="2" charset="0"/>
                        </a:rPr>
                        <a:t>Juin</a:t>
                      </a:r>
                    </a:p>
                  </a:txBody>
                  <a:tcPr anchor="ctr"/>
                </a:tc>
                <a:tc>
                  <a:txBody>
                    <a:bodyPr/>
                    <a:lstStyle/>
                    <a:p>
                      <a:pPr algn="ctr"/>
                      <a:r>
                        <a:rPr lang="fr-FR" sz="1100">
                          <a:latin typeface="Marianne" panose="02000000000000000000" pitchFamily="2" charset="0"/>
                        </a:rPr>
                        <a:t>Juil.</a:t>
                      </a:r>
                    </a:p>
                  </a:txBody>
                  <a:tcPr anchor="ctr"/>
                </a:tc>
                <a:tc>
                  <a:txBody>
                    <a:bodyPr/>
                    <a:lstStyle/>
                    <a:p>
                      <a:pPr algn="ctr"/>
                      <a:r>
                        <a:rPr lang="fr-FR" sz="1100">
                          <a:latin typeface="Marianne" panose="02000000000000000000" pitchFamily="2" charset="0"/>
                        </a:rPr>
                        <a:t>Août</a:t>
                      </a:r>
                    </a:p>
                  </a:txBody>
                  <a:tcPr anchor="ctr"/>
                </a:tc>
                <a:tc>
                  <a:txBody>
                    <a:bodyPr/>
                    <a:lstStyle/>
                    <a:p>
                      <a:pPr algn="ctr"/>
                      <a:r>
                        <a:rPr lang="fr-FR" sz="1100">
                          <a:latin typeface="Marianne" panose="02000000000000000000" pitchFamily="2" charset="0"/>
                        </a:rPr>
                        <a:t>Sept.</a:t>
                      </a:r>
                    </a:p>
                  </a:txBody>
                  <a:tcPr anchor="ctr"/>
                </a:tc>
                <a:tc>
                  <a:txBody>
                    <a:bodyPr/>
                    <a:lstStyle/>
                    <a:p>
                      <a:pPr algn="ctr"/>
                      <a:r>
                        <a:rPr lang="fr-FR" sz="1100">
                          <a:latin typeface="Marianne" panose="02000000000000000000" pitchFamily="2" charset="0"/>
                        </a:rPr>
                        <a:t>Oct.</a:t>
                      </a:r>
                    </a:p>
                  </a:txBody>
                  <a:tcPr anchor="ctr"/>
                </a:tc>
                <a:tc>
                  <a:txBody>
                    <a:bodyPr/>
                    <a:lstStyle/>
                    <a:p>
                      <a:pPr algn="ctr"/>
                      <a:r>
                        <a:rPr lang="fr-FR" sz="1100" dirty="0">
                          <a:latin typeface="Marianne" panose="02000000000000000000" pitchFamily="2" charset="0"/>
                        </a:rPr>
                        <a:t>Nov.</a:t>
                      </a:r>
                    </a:p>
                  </a:txBody>
                  <a:tcPr anchor="ctr"/>
                </a:tc>
                <a:extLst>
                  <a:ext uri="{0D108BD9-81ED-4DB2-BD59-A6C34878D82A}">
                    <a16:rowId xmlns:a16="http://schemas.microsoft.com/office/drawing/2014/main" val="1322451487"/>
                  </a:ext>
                </a:extLst>
              </a:tr>
            </a:tbl>
          </a:graphicData>
        </a:graphic>
      </p:graphicFrame>
      <p:sp>
        <p:nvSpPr>
          <p:cNvPr id="8" name="Flèche : chevron 7">
            <a:extLst>
              <a:ext uri="{FF2B5EF4-FFF2-40B4-BE49-F238E27FC236}">
                <a16:creationId xmlns:a16="http://schemas.microsoft.com/office/drawing/2014/main" id="{C8B29079-2889-4045-B6D1-A8F962B38F6C}"/>
              </a:ext>
            </a:extLst>
          </p:cNvPr>
          <p:cNvSpPr/>
          <p:nvPr/>
        </p:nvSpPr>
        <p:spPr>
          <a:xfrm>
            <a:off x="9296401" y="1862980"/>
            <a:ext cx="1154034" cy="294636"/>
          </a:xfrm>
          <a:prstGeom prst="chevron">
            <a:avLst>
              <a:gd name="adj" fmla="val 1831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Inscriptions pédagogiques</a:t>
            </a:r>
          </a:p>
        </p:txBody>
      </p:sp>
      <p:sp>
        <p:nvSpPr>
          <p:cNvPr id="9" name="Flèche : chevron 8">
            <a:extLst>
              <a:ext uri="{FF2B5EF4-FFF2-40B4-BE49-F238E27FC236}">
                <a16:creationId xmlns:a16="http://schemas.microsoft.com/office/drawing/2014/main" id="{84F756EA-1A7D-4AF9-9EB7-E6D9D1D4B17C}"/>
              </a:ext>
            </a:extLst>
          </p:cNvPr>
          <p:cNvSpPr/>
          <p:nvPr/>
        </p:nvSpPr>
        <p:spPr>
          <a:xfrm>
            <a:off x="7122557" y="1862980"/>
            <a:ext cx="2192893" cy="294636"/>
          </a:xfrm>
          <a:prstGeom prst="chevron">
            <a:avLst>
              <a:gd name="adj" fmla="val 1831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Inscriptions administratives</a:t>
            </a:r>
          </a:p>
        </p:txBody>
      </p:sp>
      <p:sp>
        <p:nvSpPr>
          <p:cNvPr id="11" name="Flèche : pentagone 10">
            <a:extLst>
              <a:ext uri="{FF2B5EF4-FFF2-40B4-BE49-F238E27FC236}">
                <a16:creationId xmlns:a16="http://schemas.microsoft.com/office/drawing/2014/main" id="{9C0D0A9D-A0FD-42FD-9F64-A9DC70B04122}"/>
              </a:ext>
            </a:extLst>
          </p:cNvPr>
          <p:cNvSpPr/>
          <p:nvPr/>
        </p:nvSpPr>
        <p:spPr>
          <a:xfrm>
            <a:off x="3817915" y="1862217"/>
            <a:ext cx="3327877" cy="296539"/>
          </a:xfrm>
          <a:prstGeom prst="homePlate">
            <a:avLst>
              <a:gd name="adj" fmla="val 20433"/>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Processus de </a:t>
            </a:r>
            <a:r>
              <a:rPr lang="fr-FR" sz="900" err="1">
                <a:latin typeface="Marianne" panose="02000000000000000000" pitchFamily="2" charset="0"/>
              </a:rPr>
              <a:t>Parcoursup</a:t>
            </a:r>
            <a:r>
              <a:rPr lang="fr-FR" sz="900">
                <a:latin typeface="Marianne" panose="02000000000000000000" pitchFamily="2" charset="0"/>
              </a:rPr>
              <a:t> / </a:t>
            </a:r>
            <a:r>
              <a:rPr lang="fr-FR" sz="900" err="1">
                <a:latin typeface="Marianne" panose="02000000000000000000" pitchFamily="2" charset="0"/>
              </a:rPr>
              <a:t>MonMaster</a:t>
            </a:r>
            <a:r>
              <a:rPr lang="fr-FR" sz="900">
                <a:latin typeface="Marianne" panose="02000000000000000000" pitchFamily="2" charset="0"/>
              </a:rPr>
              <a:t> / </a:t>
            </a:r>
            <a:r>
              <a:rPr lang="fr-FR" sz="900" err="1">
                <a:latin typeface="Marianne" panose="02000000000000000000" pitchFamily="2" charset="0"/>
              </a:rPr>
              <a:t>Ecandidat</a:t>
            </a:r>
            <a:endParaRPr lang="fr-FR" sz="900">
              <a:latin typeface="Marianne" panose="02000000000000000000" pitchFamily="2" charset="0"/>
            </a:endParaRPr>
          </a:p>
        </p:txBody>
      </p:sp>
      <p:sp>
        <p:nvSpPr>
          <p:cNvPr id="3" name="Flèche : pentagone 2">
            <a:extLst>
              <a:ext uri="{FF2B5EF4-FFF2-40B4-BE49-F238E27FC236}">
                <a16:creationId xmlns:a16="http://schemas.microsoft.com/office/drawing/2014/main" id="{24B78905-4469-4927-81AF-90C9C30253A3}"/>
              </a:ext>
            </a:extLst>
          </p:cNvPr>
          <p:cNvSpPr/>
          <p:nvPr/>
        </p:nvSpPr>
        <p:spPr>
          <a:xfrm>
            <a:off x="1180672" y="2247847"/>
            <a:ext cx="2528119" cy="905163"/>
          </a:xfrm>
          <a:prstGeom prst="homePlate">
            <a:avLst/>
          </a:prstGeom>
          <a:noFill/>
          <a:ln>
            <a:solidFill>
              <a:srgbClr val="2424FF"/>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a:solidFill>
                  <a:srgbClr val="2424FF"/>
                </a:solidFill>
                <a:latin typeface="Marianne" panose="02000000000000000000" pitchFamily="2" charset="0"/>
              </a:rPr>
              <a:t>Echanges sur les évolutions de la maquette à prévoir</a:t>
            </a:r>
          </a:p>
        </p:txBody>
      </p:sp>
      <p:sp>
        <p:nvSpPr>
          <p:cNvPr id="4" name="Flèche : chevron 3">
            <a:extLst>
              <a:ext uri="{FF2B5EF4-FFF2-40B4-BE49-F238E27FC236}">
                <a16:creationId xmlns:a16="http://schemas.microsoft.com/office/drawing/2014/main" id="{1BF1114E-9E27-46D5-8307-8FEC968A7BF8}"/>
              </a:ext>
            </a:extLst>
          </p:cNvPr>
          <p:cNvSpPr/>
          <p:nvPr/>
        </p:nvSpPr>
        <p:spPr>
          <a:xfrm>
            <a:off x="3345197" y="2247847"/>
            <a:ext cx="2744377" cy="905163"/>
          </a:xfrm>
          <a:prstGeom prst="chevron">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dirty="0">
                <a:solidFill>
                  <a:schemeClr val="tx2"/>
                </a:solidFill>
                <a:latin typeface="Marianne" panose="02000000000000000000" pitchFamily="2" charset="0"/>
              </a:rPr>
              <a:t>Saisie </a:t>
            </a:r>
            <a:r>
              <a:rPr lang="fr-FR" sz="1100" b="1">
                <a:solidFill>
                  <a:schemeClr val="tx2"/>
                </a:solidFill>
                <a:latin typeface="Marianne" panose="02000000000000000000" pitchFamily="2" charset="0"/>
              </a:rPr>
              <a:t>des modifications </a:t>
            </a:r>
            <a:r>
              <a:rPr lang="fr-FR" sz="1100" b="1" dirty="0">
                <a:solidFill>
                  <a:schemeClr val="tx2"/>
                </a:solidFill>
                <a:latin typeface="Marianne" panose="02000000000000000000" pitchFamily="2" charset="0"/>
              </a:rPr>
              <a:t>dans l’outil </a:t>
            </a:r>
            <a:r>
              <a:rPr lang="fr-FR" sz="1100" b="1" dirty="0" err="1">
                <a:solidFill>
                  <a:schemeClr val="tx2"/>
                </a:solidFill>
                <a:latin typeface="Marianne" panose="02000000000000000000" pitchFamily="2" charset="0"/>
              </a:rPr>
              <a:t>Ref</a:t>
            </a:r>
            <a:r>
              <a:rPr lang="fr-FR" sz="1100" b="1" dirty="0">
                <a:solidFill>
                  <a:schemeClr val="tx2"/>
                </a:solidFill>
                <a:latin typeface="Marianne" panose="02000000000000000000" pitchFamily="2" charset="0"/>
              </a:rPr>
              <a:t>-Formations</a:t>
            </a:r>
          </a:p>
        </p:txBody>
      </p:sp>
      <p:sp>
        <p:nvSpPr>
          <p:cNvPr id="26" name="Rectangle : coins arrondis 25">
            <a:extLst>
              <a:ext uri="{FF2B5EF4-FFF2-40B4-BE49-F238E27FC236}">
                <a16:creationId xmlns:a16="http://schemas.microsoft.com/office/drawing/2014/main" id="{524678C0-CE1E-4C1B-8E3F-D99A3E14C878}"/>
              </a:ext>
            </a:extLst>
          </p:cNvPr>
          <p:cNvSpPr/>
          <p:nvPr/>
        </p:nvSpPr>
        <p:spPr>
          <a:xfrm>
            <a:off x="1180672" y="3199972"/>
            <a:ext cx="5450716" cy="1141807"/>
          </a:xfrm>
          <a:prstGeom prst="roundRect">
            <a:avLst/>
          </a:prstGeom>
          <a:noFill/>
          <a:ln w="12700">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5" name="Triangle isocèle 4">
            <a:extLst>
              <a:ext uri="{FF2B5EF4-FFF2-40B4-BE49-F238E27FC236}">
                <a16:creationId xmlns:a16="http://schemas.microsoft.com/office/drawing/2014/main" id="{D40F4DE5-F9AE-4320-AD83-B87708D4C4D3}"/>
              </a:ext>
            </a:extLst>
          </p:cNvPr>
          <p:cNvSpPr/>
          <p:nvPr/>
        </p:nvSpPr>
        <p:spPr>
          <a:xfrm>
            <a:off x="2019886" y="4020915"/>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9" name="ZoneTexte 18">
            <a:extLst>
              <a:ext uri="{FF2B5EF4-FFF2-40B4-BE49-F238E27FC236}">
                <a16:creationId xmlns:a16="http://schemas.microsoft.com/office/drawing/2014/main" id="{9D6C23BB-5A05-4C87-A61D-0DC1E161A8F0}"/>
              </a:ext>
            </a:extLst>
          </p:cNvPr>
          <p:cNvSpPr txBox="1"/>
          <p:nvPr/>
        </p:nvSpPr>
        <p:spPr>
          <a:xfrm>
            <a:off x="1132322" y="3247116"/>
            <a:ext cx="2079892" cy="507831"/>
          </a:xfrm>
          <a:prstGeom prst="rect">
            <a:avLst/>
          </a:prstGeom>
          <a:noFill/>
        </p:spPr>
        <p:txBody>
          <a:bodyPr wrap="square" rtlCol="0">
            <a:spAutoFit/>
          </a:bodyPr>
          <a:lstStyle/>
          <a:p>
            <a:pPr algn="ctr"/>
            <a:r>
              <a:rPr lang="fr-FR" sz="900">
                <a:solidFill>
                  <a:schemeClr val="accent5"/>
                </a:solidFill>
                <a:latin typeface="Marianne" panose="02000000000000000000" pitchFamily="2" charset="0"/>
              </a:rPr>
              <a:t>Vote en CFVU de l’offre de formation (=vote sur l’arborescence haute)</a:t>
            </a:r>
          </a:p>
        </p:txBody>
      </p:sp>
      <p:sp>
        <p:nvSpPr>
          <p:cNvPr id="20" name="Triangle isocèle 19">
            <a:extLst>
              <a:ext uri="{FF2B5EF4-FFF2-40B4-BE49-F238E27FC236}">
                <a16:creationId xmlns:a16="http://schemas.microsoft.com/office/drawing/2014/main" id="{F4499043-0A70-48A3-926F-E967A019AB55}"/>
              </a:ext>
            </a:extLst>
          </p:cNvPr>
          <p:cNvSpPr/>
          <p:nvPr/>
        </p:nvSpPr>
        <p:spPr>
          <a:xfrm>
            <a:off x="3068214" y="4020915"/>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1" name="ZoneTexte 20">
            <a:extLst>
              <a:ext uri="{FF2B5EF4-FFF2-40B4-BE49-F238E27FC236}">
                <a16:creationId xmlns:a16="http://schemas.microsoft.com/office/drawing/2014/main" id="{73989174-9E5F-4FD5-BF37-AC7E1CAD9957}"/>
              </a:ext>
            </a:extLst>
          </p:cNvPr>
          <p:cNvSpPr txBox="1"/>
          <p:nvPr/>
        </p:nvSpPr>
        <p:spPr>
          <a:xfrm>
            <a:off x="2119373" y="3693246"/>
            <a:ext cx="2648513" cy="369332"/>
          </a:xfrm>
          <a:prstGeom prst="rect">
            <a:avLst/>
          </a:prstGeom>
          <a:noFill/>
        </p:spPr>
        <p:txBody>
          <a:bodyPr wrap="square" rtlCol="0">
            <a:spAutoFit/>
          </a:bodyPr>
          <a:lstStyle/>
          <a:p>
            <a:pPr algn="ctr"/>
            <a:r>
              <a:rPr lang="fr-FR" sz="900" dirty="0">
                <a:solidFill>
                  <a:schemeClr val="accent5"/>
                </a:solidFill>
                <a:latin typeface="Marianne" panose="02000000000000000000" pitchFamily="2" charset="0"/>
              </a:rPr>
              <a:t>Vote en CFVU du cadrage </a:t>
            </a:r>
            <a:r>
              <a:rPr lang="fr-FR" sz="900">
                <a:solidFill>
                  <a:schemeClr val="accent5"/>
                </a:solidFill>
                <a:latin typeface="Marianne" panose="02000000000000000000" pitchFamily="2" charset="0"/>
              </a:rPr>
              <a:t>des modifications </a:t>
            </a:r>
            <a:r>
              <a:rPr lang="fr-FR" sz="900" dirty="0">
                <a:solidFill>
                  <a:schemeClr val="accent5"/>
                </a:solidFill>
                <a:latin typeface="Marianne" panose="02000000000000000000" pitchFamily="2" charset="0"/>
              </a:rPr>
              <a:t>(=vote sur l’arborescence basse)</a:t>
            </a:r>
          </a:p>
        </p:txBody>
      </p:sp>
      <p:sp>
        <p:nvSpPr>
          <p:cNvPr id="22" name="Triangle isocèle 21">
            <a:extLst>
              <a:ext uri="{FF2B5EF4-FFF2-40B4-BE49-F238E27FC236}">
                <a16:creationId xmlns:a16="http://schemas.microsoft.com/office/drawing/2014/main" id="{B5FCA860-FE16-40E6-BDD6-5454E25EC027}"/>
              </a:ext>
            </a:extLst>
          </p:cNvPr>
          <p:cNvSpPr/>
          <p:nvPr/>
        </p:nvSpPr>
        <p:spPr>
          <a:xfrm>
            <a:off x="5577896" y="4020915"/>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3" name="ZoneTexte 22">
            <a:extLst>
              <a:ext uri="{FF2B5EF4-FFF2-40B4-BE49-F238E27FC236}">
                <a16:creationId xmlns:a16="http://schemas.microsoft.com/office/drawing/2014/main" id="{283782FA-3851-43AA-BF36-0A526932662D}"/>
              </a:ext>
            </a:extLst>
          </p:cNvPr>
          <p:cNvSpPr txBox="1"/>
          <p:nvPr/>
        </p:nvSpPr>
        <p:spPr>
          <a:xfrm>
            <a:off x="4886243" y="3507121"/>
            <a:ext cx="1671306" cy="507831"/>
          </a:xfrm>
          <a:prstGeom prst="rect">
            <a:avLst/>
          </a:prstGeom>
          <a:noFill/>
        </p:spPr>
        <p:txBody>
          <a:bodyPr wrap="square" rtlCol="0">
            <a:spAutoFit/>
          </a:bodyPr>
          <a:lstStyle/>
          <a:p>
            <a:pPr algn="ctr"/>
            <a:r>
              <a:rPr lang="fr-FR" sz="900">
                <a:solidFill>
                  <a:schemeClr val="accent5"/>
                </a:solidFill>
                <a:latin typeface="Marianne" panose="02000000000000000000" pitchFamily="2" charset="0"/>
              </a:rPr>
              <a:t>Validation des maquettes en CFVU (=lancement des injections)</a:t>
            </a:r>
          </a:p>
        </p:txBody>
      </p:sp>
      <p:cxnSp>
        <p:nvCxnSpPr>
          <p:cNvPr id="25" name="Connecteur droit 24">
            <a:extLst>
              <a:ext uri="{FF2B5EF4-FFF2-40B4-BE49-F238E27FC236}">
                <a16:creationId xmlns:a16="http://schemas.microsoft.com/office/drawing/2014/main" id="{944D8BC2-DA64-4A1E-B813-402882C96AE0}"/>
              </a:ext>
            </a:extLst>
          </p:cNvPr>
          <p:cNvCxnSpPr>
            <a:cxnSpLocks/>
            <a:stCxn id="5" idx="0"/>
            <a:endCxn id="19" idx="2"/>
          </p:cNvCxnSpPr>
          <p:nvPr/>
        </p:nvCxnSpPr>
        <p:spPr>
          <a:xfrm flipV="1">
            <a:off x="2163886" y="3754947"/>
            <a:ext cx="8382" cy="265968"/>
          </a:xfrm>
          <a:prstGeom prst="line">
            <a:avLst/>
          </a:prstGeom>
          <a:ln>
            <a:solidFill>
              <a:schemeClr val="accent5"/>
            </a:solidFill>
            <a:prstDash val="dash"/>
          </a:ln>
        </p:spPr>
        <p:style>
          <a:lnRef idx="1">
            <a:schemeClr val="accent4"/>
          </a:lnRef>
          <a:fillRef idx="0">
            <a:schemeClr val="accent4"/>
          </a:fillRef>
          <a:effectRef idx="0">
            <a:schemeClr val="accent4"/>
          </a:effectRef>
          <a:fontRef idx="minor">
            <a:schemeClr val="tx1"/>
          </a:fontRef>
        </p:style>
      </p:cxnSp>
      <p:sp>
        <p:nvSpPr>
          <p:cNvPr id="38" name="ZoneTexte 37">
            <a:extLst>
              <a:ext uri="{FF2B5EF4-FFF2-40B4-BE49-F238E27FC236}">
                <a16:creationId xmlns:a16="http://schemas.microsoft.com/office/drawing/2014/main" id="{4058BD0A-3558-465B-A28C-26F95D7CF195}"/>
              </a:ext>
            </a:extLst>
          </p:cNvPr>
          <p:cNvSpPr txBox="1"/>
          <p:nvPr/>
        </p:nvSpPr>
        <p:spPr>
          <a:xfrm>
            <a:off x="5014892" y="3206032"/>
            <a:ext cx="1613187" cy="276999"/>
          </a:xfrm>
          <a:prstGeom prst="rect">
            <a:avLst/>
          </a:prstGeom>
          <a:noFill/>
        </p:spPr>
        <p:txBody>
          <a:bodyPr wrap="square" rtlCol="0">
            <a:spAutoFit/>
          </a:bodyPr>
          <a:lstStyle/>
          <a:p>
            <a:pPr algn="r"/>
            <a:r>
              <a:rPr lang="fr-FR" sz="1200" b="1">
                <a:solidFill>
                  <a:schemeClr val="accent5"/>
                </a:solidFill>
                <a:latin typeface="Marianne" panose="02000000000000000000" pitchFamily="2" charset="0"/>
              </a:rPr>
              <a:t>Votes en CFVU</a:t>
            </a:r>
          </a:p>
        </p:txBody>
      </p:sp>
      <p:sp>
        <p:nvSpPr>
          <p:cNvPr id="10" name="Losange 9">
            <a:extLst>
              <a:ext uri="{FF2B5EF4-FFF2-40B4-BE49-F238E27FC236}">
                <a16:creationId xmlns:a16="http://schemas.microsoft.com/office/drawing/2014/main" id="{DDC91FB5-9D25-413B-B0A7-054662D9D87B}"/>
              </a:ext>
            </a:extLst>
          </p:cNvPr>
          <p:cNvSpPr/>
          <p:nvPr/>
        </p:nvSpPr>
        <p:spPr>
          <a:xfrm>
            <a:off x="3201197" y="4446943"/>
            <a:ext cx="288000" cy="288000"/>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4" name="Losange 23">
            <a:extLst>
              <a:ext uri="{FF2B5EF4-FFF2-40B4-BE49-F238E27FC236}">
                <a16:creationId xmlns:a16="http://schemas.microsoft.com/office/drawing/2014/main" id="{260D3356-D8DC-4138-9500-FD1EE39A5E4E}"/>
              </a:ext>
            </a:extLst>
          </p:cNvPr>
          <p:cNvSpPr/>
          <p:nvPr/>
        </p:nvSpPr>
        <p:spPr>
          <a:xfrm>
            <a:off x="5672327" y="4446943"/>
            <a:ext cx="288000" cy="288000"/>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3" name="ZoneTexte 12">
            <a:extLst>
              <a:ext uri="{FF2B5EF4-FFF2-40B4-BE49-F238E27FC236}">
                <a16:creationId xmlns:a16="http://schemas.microsoft.com/office/drawing/2014/main" id="{E9A862FC-C6D1-48AB-A17A-540160CDB522}"/>
              </a:ext>
            </a:extLst>
          </p:cNvPr>
          <p:cNvSpPr txBox="1"/>
          <p:nvPr/>
        </p:nvSpPr>
        <p:spPr>
          <a:xfrm>
            <a:off x="3480466" y="4421666"/>
            <a:ext cx="1568882" cy="369332"/>
          </a:xfrm>
          <a:prstGeom prst="rect">
            <a:avLst/>
          </a:prstGeom>
          <a:noFill/>
        </p:spPr>
        <p:txBody>
          <a:bodyPr wrap="square" rtlCol="0">
            <a:spAutoFit/>
          </a:bodyPr>
          <a:lstStyle/>
          <a:p>
            <a:r>
              <a:rPr lang="fr-FR" sz="900">
                <a:solidFill>
                  <a:schemeClr val="tx2"/>
                </a:solidFill>
                <a:latin typeface="Marianne" panose="02000000000000000000" pitchFamily="2" charset="0"/>
              </a:rPr>
              <a:t>Publication du catalogue de formation</a:t>
            </a:r>
          </a:p>
        </p:txBody>
      </p:sp>
      <p:sp>
        <p:nvSpPr>
          <p:cNvPr id="30" name="ZoneTexte 29">
            <a:extLst>
              <a:ext uri="{FF2B5EF4-FFF2-40B4-BE49-F238E27FC236}">
                <a16:creationId xmlns:a16="http://schemas.microsoft.com/office/drawing/2014/main" id="{F20A708C-9CDD-4B7C-9080-179F862B84C4}"/>
              </a:ext>
            </a:extLst>
          </p:cNvPr>
          <p:cNvSpPr txBox="1"/>
          <p:nvPr/>
        </p:nvSpPr>
        <p:spPr>
          <a:xfrm>
            <a:off x="5908368" y="4418359"/>
            <a:ext cx="1568882" cy="369332"/>
          </a:xfrm>
          <a:prstGeom prst="rect">
            <a:avLst/>
          </a:prstGeom>
          <a:noFill/>
        </p:spPr>
        <p:txBody>
          <a:bodyPr wrap="square" rtlCol="0">
            <a:spAutoFit/>
          </a:bodyPr>
          <a:lstStyle/>
          <a:p>
            <a:r>
              <a:rPr lang="fr-FR" sz="900">
                <a:solidFill>
                  <a:schemeClr val="tx2"/>
                </a:solidFill>
                <a:latin typeface="Marianne" panose="02000000000000000000" pitchFamily="2" charset="0"/>
              </a:rPr>
              <a:t>Publication du contenu des formations</a:t>
            </a:r>
          </a:p>
        </p:txBody>
      </p:sp>
      <p:sp>
        <p:nvSpPr>
          <p:cNvPr id="39" name="ZoneTexte 38">
            <a:extLst>
              <a:ext uri="{FF2B5EF4-FFF2-40B4-BE49-F238E27FC236}">
                <a16:creationId xmlns:a16="http://schemas.microsoft.com/office/drawing/2014/main" id="{2DC78F9B-D386-4EA1-B883-20A215303380}"/>
              </a:ext>
            </a:extLst>
          </p:cNvPr>
          <p:cNvSpPr txBox="1"/>
          <p:nvPr/>
        </p:nvSpPr>
        <p:spPr>
          <a:xfrm>
            <a:off x="1380906" y="4455956"/>
            <a:ext cx="1613187" cy="276999"/>
          </a:xfrm>
          <a:prstGeom prst="rect">
            <a:avLst/>
          </a:prstGeom>
          <a:noFill/>
        </p:spPr>
        <p:txBody>
          <a:bodyPr wrap="square" rtlCol="0">
            <a:spAutoFit/>
          </a:bodyPr>
          <a:lstStyle/>
          <a:p>
            <a:pPr algn="r"/>
            <a:r>
              <a:rPr lang="fr-FR" sz="1200" b="1">
                <a:solidFill>
                  <a:schemeClr val="tx2"/>
                </a:solidFill>
                <a:latin typeface="Marianne" panose="02000000000000000000" pitchFamily="2" charset="0"/>
              </a:rPr>
              <a:t>Publications</a:t>
            </a:r>
          </a:p>
        </p:txBody>
      </p:sp>
      <p:sp>
        <p:nvSpPr>
          <p:cNvPr id="40" name="Rectangle : coins arrondis 39">
            <a:extLst>
              <a:ext uri="{FF2B5EF4-FFF2-40B4-BE49-F238E27FC236}">
                <a16:creationId xmlns:a16="http://schemas.microsoft.com/office/drawing/2014/main" id="{39DA7951-9B17-4FA5-AD16-91FE77AD27BB}"/>
              </a:ext>
            </a:extLst>
          </p:cNvPr>
          <p:cNvSpPr/>
          <p:nvPr/>
        </p:nvSpPr>
        <p:spPr>
          <a:xfrm>
            <a:off x="2997740" y="4388741"/>
            <a:ext cx="4343783" cy="416450"/>
          </a:xfrm>
          <a:prstGeom prst="roundRect">
            <a:avLst/>
          </a:prstGeom>
          <a:noFill/>
          <a:ln w="12700">
            <a:solidFill>
              <a:schemeClr val="tx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4" name="Triangle isocèle 13">
            <a:extLst>
              <a:ext uri="{FF2B5EF4-FFF2-40B4-BE49-F238E27FC236}">
                <a16:creationId xmlns:a16="http://schemas.microsoft.com/office/drawing/2014/main" id="{FE8FB94D-F0DA-4037-A069-FA7636F053B2}"/>
              </a:ext>
            </a:extLst>
          </p:cNvPr>
          <p:cNvSpPr/>
          <p:nvPr/>
        </p:nvSpPr>
        <p:spPr>
          <a:xfrm>
            <a:off x="3476231" y="5069202"/>
            <a:ext cx="288000" cy="2880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fr-FR" sz="900">
              <a:solidFill>
                <a:schemeClr val="bg1"/>
              </a:solidFill>
              <a:latin typeface="Marianne" panose="02000000000000000000" pitchFamily="2" charset="0"/>
            </a:endParaRPr>
          </a:p>
        </p:txBody>
      </p:sp>
      <p:sp>
        <p:nvSpPr>
          <p:cNvPr id="42" name="Triangle isocèle 41">
            <a:extLst>
              <a:ext uri="{FF2B5EF4-FFF2-40B4-BE49-F238E27FC236}">
                <a16:creationId xmlns:a16="http://schemas.microsoft.com/office/drawing/2014/main" id="{961BCA33-264A-42A4-BB35-9A7C98285EE1}"/>
              </a:ext>
            </a:extLst>
          </p:cNvPr>
          <p:cNvSpPr/>
          <p:nvPr/>
        </p:nvSpPr>
        <p:spPr>
          <a:xfrm>
            <a:off x="4285132" y="5069202"/>
            <a:ext cx="288000" cy="2880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43" name="Triangle isocèle 42">
            <a:extLst>
              <a:ext uri="{FF2B5EF4-FFF2-40B4-BE49-F238E27FC236}">
                <a16:creationId xmlns:a16="http://schemas.microsoft.com/office/drawing/2014/main" id="{F743CC5B-0074-4766-B239-36A48A005EE9}"/>
              </a:ext>
            </a:extLst>
          </p:cNvPr>
          <p:cNvSpPr/>
          <p:nvPr/>
        </p:nvSpPr>
        <p:spPr>
          <a:xfrm>
            <a:off x="4592694" y="5069202"/>
            <a:ext cx="288000" cy="2880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15" name="ZoneTexte 14">
            <a:extLst>
              <a:ext uri="{FF2B5EF4-FFF2-40B4-BE49-F238E27FC236}">
                <a16:creationId xmlns:a16="http://schemas.microsoft.com/office/drawing/2014/main" id="{4FC17EBA-7510-4231-BD15-203807F6D8FD}"/>
              </a:ext>
            </a:extLst>
          </p:cNvPr>
          <p:cNvSpPr txBox="1"/>
          <p:nvPr/>
        </p:nvSpPr>
        <p:spPr>
          <a:xfrm>
            <a:off x="2392941" y="4852153"/>
            <a:ext cx="1330303" cy="230832"/>
          </a:xfrm>
          <a:prstGeom prst="rect">
            <a:avLst/>
          </a:prstGeom>
          <a:noFill/>
        </p:spPr>
        <p:txBody>
          <a:bodyPr wrap="square" rtlCol="0">
            <a:spAutoFit/>
          </a:bodyPr>
          <a:lstStyle/>
          <a:p>
            <a:r>
              <a:rPr lang="fr-FR" sz="900">
                <a:latin typeface="Marianne" panose="02000000000000000000" pitchFamily="2" charset="0"/>
              </a:rPr>
              <a:t>20/12  – </a:t>
            </a:r>
            <a:r>
              <a:rPr lang="fr-FR" sz="900" err="1">
                <a:latin typeface="Marianne" panose="02000000000000000000" pitchFamily="2" charset="0"/>
              </a:rPr>
              <a:t>Parcoursup</a:t>
            </a:r>
            <a:endParaRPr lang="fr-FR" sz="900">
              <a:latin typeface="Marianne" panose="02000000000000000000" pitchFamily="2" charset="0"/>
            </a:endParaRPr>
          </a:p>
        </p:txBody>
      </p:sp>
      <p:sp>
        <p:nvSpPr>
          <p:cNvPr id="44" name="ZoneTexte 43">
            <a:extLst>
              <a:ext uri="{FF2B5EF4-FFF2-40B4-BE49-F238E27FC236}">
                <a16:creationId xmlns:a16="http://schemas.microsoft.com/office/drawing/2014/main" id="{2C20E3BF-2E4A-45AA-A005-515C37C9FA8E}"/>
              </a:ext>
            </a:extLst>
          </p:cNvPr>
          <p:cNvSpPr txBox="1"/>
          <p:nvPr/>
        </p:nvSpPr>
        <p:spPr>
          <a:xfrm>
            <a:off x="3788796" y="4852153"/>
            <a:ext cx="1280673" cy="230832"/>
          </a:xfrm>
          <a:prstGeom prst="rect">
            <a:avLst/>
          </a:prstGeom>
          <a:noFill/>
        </p:spPr>
        <p:txBody>
          <a:bodyPr wrap="square" rtlCol="0">
            <a:spAutoFit/>
          </a:bodyPr>
          <a:lstStyle/>
          <a:p>
            <a:pPr algn="ctr"/>
            <a:r>
              <a:rPr lang="fr-FR" sz="900">
                <a:latin typeface="Marianne" panose="02000000000000000000" pitchFamily="2" charset="0"/>
              </a:rPr>
              <a:t>29/01 – Mon Master</a:t>
            </a:r>
          </a:p>
        </p:txBody>
      </p:sp>
      <p:sp>
        <p:nvSpPr>
          <p:cNvPr id="49" name="ZoneTexte 48">
            <a:extLst>
              <a:ext uri="{FF2B5EF4-FFF2-40B4-BE49-F238E27FC236}">
                <a16:creationId xmlns:a16="http://schemas.microsoft.com/office/drawing/2014/main" id="{D3CAF580-A24F-46EC-B38B-3A49EA79750A}"/>
              </a:ext>
            </a:extLst>
          </p:cNvPr>
          <p:cNvSpPr txBox="1"/>
          <p:nvPr/>
        </p:nvSpPr>
        <p:spPr>
          <a:xfrm>
            <a:off x="4785483" y="5097786"/>
            <a:ext cx="1136497" cy="230832"/>
          </a:xfrm>
          <a:prstGeom prst="rect">
            <a:avLst/>
          </a:prstGeom>
          <a:noFill/>
        </p:spPr>
        <p:txBody>
          <a:bodyPr wrap="square" rtlCol="0">
            <a:spAutoFit/>
          </a:bodyPr>
          <a:lstStyle/>
          <a:p>
            <a:r>
              <a:rPr lang="fr-FR" sz="900">
                <a:latin typeface="Marianne" panose="02000000000000000000" pitchFamily="2" charset="0"/>
              </a:rPr>
              <a:t>5/02 – </a:t>
            </a:r>
            <a:r>
              <a:rPr lang="fr-FR" sz="900" err="1">
                <a:latin typeface="Marianne" panose="02000000000000000000" pitchFamily="2" charset="0"/>
              </a:rPr>
              <a:t>Ecandidat</a:t>
            </a:r>
            <a:endParaRPr lang="fr-FR" sz="900">
              <a:latin typeface="Marianne" panose="02000000000000000000" pitchFamily="2" charset="0"/>
            </a:endParaRPr>
          </a:p>
        </p:txBody>
      </p:sp>
      <p:sp>
        <p:nvSpPr>
          <p:cNvPr id="50" name="ZoneTexte 49">
            <a:extLst>
              <a:ext uri="{FF2B5EF4-FFF2-40B4-BE49-F238E27FC236}">
                <a16:creationId xmlns:a16="http://schemas.microsoft.com/office/drawing/2014/main" id="{FE8B5F0F-FE4F-4D19-99D2-4CD5C8F40943}"/>
              </a:ext>
            </a:extLst>
          </p:cNvPr>
          <p:cNvSpPr txBox="1"/>
          <p:nvPr/>
        </p:nvSpPr>
        <p:spPr>
          <a:xfrm>
            <a:off x="450303" y="4872326"/>
            <a:ext cx="2012796" cy="507831"/>
          </a:xfrm>
          <a:prstGeom prst="rect">
            <a:avLst/>
          </a:prstGeom>
          <a:noFill/>
        </p:spPr>
        <p:txBody>
          <a:bodyPr wrap="square" rtlCol="0">
            <a:spAutoFit/>
          </a:bodyPr>
          <a:lstStyle/>
          <a:p>
            <a:r>
              <a:rPr lang="fr-FR" sz="900" b="1">
                <a:latin typeface="Marianne" panose="02000000000000000000" pitchFamily="2" charset="0"/>
              </a:rPr>
              <a:t>Date limite de transmission de l’information sur les formations aux plateformes de candidature</a:t>
            </a:r>
          </a:p>
        </p:txBody>
      </p:sp>
      <p:sp>
        <p:nvSpPr>
          <p:cNvPr id="27" name="Rectangle : coins arrondis 26">
            <a:extLst>
              <a:ext uri="{FF2B5EF4-FFF2-40B4-BE49-F238E27FC236}">
                <a16:creationId xmlns:a16="http://schemas.microsoft.com/office/drawing/2014/main" id="{31BB128E-28B8-4F92-B661-62567A4BE569}"/>
              </a:ext>
            </a:extLst>
          </p:cNvPr>
          <p:cNvSpPr/>
          <p:nvPr/>
        </p:nvSpPr>
        <p:spPr>
          <a:xfrm>
            <a:off x="450303" y="4864615"/>
            <a:ext cx="5784242" cy="523252"/>
          </a:xfrm>
          <a:prstGeom prst="roundRect">
            <a:avLst/>
          </a:prstGeom>
          <a:no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52" name="Rectangle 51">
            <a:extLst>
              <a:ext uri="{FF2B5EF4-FFF2-40B4-BE49-F238E27FC236}">
                <a16:creationId xmlns:a16="http://schemas.microsoft.com/office/drawing/2014/main" id="{EB047E9C-7D49-4C87-93DA-291B3F72BB84}"/>
              </a:ext>
            </a:extLst>
          </p:cNvPr>
          <p:cNvSpPr/>
          <p:nvPr/>
        </p:nvSpPr>
        <p:spPr>
          <a:xfrm>
            <a:off x="7763602" y="2370959"/>
            <a:ext cx="3775333" cy="3506664"/>
          </a:xfrm>
          <a:prstGeom prst="rect">
            <a:avLst/>
          </a:prstGeom>
          <a:solidFill>
            <a:schemeClr val="bg1"/>
          </a:solidFill>
          <a:ln w="44450" cap="rnd">
            <a:solidFill>
              <a:schemeClr val="accent1">
                <a:lumMod val="75000"/>
                <a:lumOff val="25000"/>
              </a:schemeClr>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00" tIns="36000" rIns="108000" bIns="36000" rtlCol="0" anchor="ctr"/>
          <a:lstStyle/>
          <a:p>
            <a:pPr marL="122764">
              <a:spcAft>
                <a:spcPts val="1200"/>
              </a:spcAft>
              <a:buClr>
                <a:schemeClr val="accent4"/>
              </a:buClr>
            </a:pPr>
            <a:r>
              <a:rPr lang="fr-FR" sz="1400" dirty="0">
                <a:solidFill>
                  <a:schemeClr val="tx1"/>
                </a:solidFill>
                <a:latin typeface="Marianne" panose="02000000000000000000" pitchFamily="2" charset="0"/>
              </a:rPr>
              <a:t>Pendant la phase de saisie des modifications dans </a:t>
            </a:r>
            <a:r>
              <a:rPr lang="fr-FR" sz="1400" dirty="0" err="1">
                <a:solidFill>
                  <a:schemeClr val="tx1"/>
                </a:solidFill>
                <a:latin typeface="Marianne" panose="02000000000000000000" pitchFamily="2" charset="0"/>
              </a:rPr>
              <a:t>Ref</a:t>
            </a:r>
            <a:r>
              <a:rPr lang="fr-FR" sz="1400" dirty="0">
                <a:solidFill>
                  <a:schemeClr val="tx1"/>
                </a:solidFill>
                <a:latin typeface="Marianne" panose="02000000000000000000" pitchFamily="2" charset="0"/>
              </a:rPr>
              <a:t>-Formations, la Direction des formations </a:t>
            </a:r>
            <a:r>
              <a:rPr lang="fr-FR" sz="1400" b="1" dirty="0">
                <a:solidFill>
                  <a:schemeClr val="accent1">
                    <a:lumMod val="75000"/>
                    <a:lumOff val="25000"/>
                  </a:schemeClr>
                </a:solidFill>
                <a:latin typeface="Marianne" panose="02000000000000000000" pitchFamily="2" charset="0"/>
              </a:rPr>
              <a:t>contrôle et consolide l’ensemble des modifications</a:t>
            </a:r>
            <a:r>
              <a:rPr lang="fr-FR" sz="1400" dirty="0">
                <a:solidFill>
                  <a:schemeClr val="accent1">
                    <a:lumMod val="75000"/>
                    <a:lumOff val="25000"/>
                  </a:schemeClr>
                </a:solidFill>
                <a:latin typeface="Marianne" panose="02000000000000000000" pitchFamily="2" charset="0"/>
              </a:rPr>
              <a:t> </a:t>
            </a:r>
            <a:r>
              <a:rPr lang="fr-FR" sz="1400" dirty="0">
                <a:solidFill>
                  <a:schemeClr val="tx1"/>
                </a:solidFill>
                <a:latin typeface="Marianne" panose="02000000000000000000" pitchFamily="2" charset="0"/>
              </a:rPr>
              <a:t>(sur le plan financier notamment). </a:t>
            </a:r>
          </a:p>
          <a:p>
            <a:pPr marL="122764">
              <a:spcAft>
                <a:spcPts val="1200"/>
              </a:spcAft>
              <a:buClr>
                <a:schemeClr val="accent4"/>
              </a:buClr>
            </a:pPr>
            <a:r>
              <a:rPr lang="fr-FR" sz="1400" dirty="0">
                <a:solidFill>
                  <a:schemeClr val="tx1"/>
                </a:solidFill>
                <a:latin typeface="Marianne" panose="02000000000000000000" pitchFamily="2" charset="0"/>
              </a:rPr>
              <a:t>Un vote est ensuite tenu en CFVU qui valide l’ensemble des maquettes ainsi conçues. </a:t>
            </a:r>
          </a:p>
          <a:p>
            <a:pPr marL="122764">
              <a:spcAft>
                <a:spcPts val="1200"/>
              </a:spcAft>
              <a:buClr>
                <a:schemeClr val="accent4"/>
              </a:buClr>
            </a:pPr>
            <a:r>
              <a:rPr lang="fr-FR" sz="1400" b="1" dirty="0">
                <a:solidFill>
                  <a:schemeClr val="accent1">
                    <a:lumMod val="75000"/>
                    <a:lumOff val="25000"/>
                  </a:schemeClr>
                </a:solidFill>
                <a:latin typeface="Marianne" panose="02000000000000000000" pitchFamily="2" charset="0"/>
              </a:rPr>
              <a:t>Cette validation permet de déclencher le début des injections dans Apogée </a:t>
            </a:r>
            <a:r>
              <a:rPr lang="fr-FR" sz="1400" dirty="0">
                <a:solidFill>
                  <a:schemeClr val="tx1"/>
                </a:solidFill>
                <a:latin typeface="Marianne" panose="02000000000000000000" pitchFamily="2" charset="0"/>
              </a:rPr>
              <a:t>d’une part, et la publication du contenu des formations pour aider les candidats à se présenter. </a:t>
            </a:r>
          </a:p>
        </p:txBody>
      </p:sp>
      <p:cxnSp>
        <p:nvCxnSpPr>
          <p:cNvPr id="53" name="Connecteur droit 52">
            <a:extLst>
              <a:ext uri="{FF2B5EF4-FFF2-40B4-BE49-F238E27FC236}">
                <a16:creationId xmlns:a16="http://schemas.microsoft.com/office/drawing/2014/main" id="{00CDB56E-0BEE-4C8D-B2FE-92071A411372}"/>
              </a:ext>
            </a:extLst>
          </p:cNvPr>
          <p:cNvCxnSpPr>
            <a:cxnSpLocks/>
          </p:cNvCxnSpPr>
          <p:nvPr/>
        </p:nvCxnSpPr>
        <p:spPr>
          <a:xfrm flipH="1" flipV="1">
            <a:off x="5908368" y="4124529"/>
            <a:ext cx="1855407" cy="11360"/>
          </a:xfrm>
          <a:prstGeom prst="line">
            <a:avLst/>
          </a:prstGeom>
          <a:ln w="19050">
            <a:solidFill>
              <a:schemeClr val="accent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5" name="Ellipse 54">
            <a:extLst>
              <a:ext uri="{FF2B5EF4-FFF2-40B4-BE49-F238E27FC236}">
                <a16:creationId xmlns:a16="http://schemas.microsoft.com/office/drawing/2014/main" id="{98F10510-8B5E-4F43-BA93-E27F0B8F5FE7}"/>
              </a:ext>
            </a:extLst>
          </p:cNvPr>
          <p:cNvSpPr/>
          <p:nvPr/>
        </p:nvSpPr>
        <p:spPr>
          <a:xfrm>
            <a:off x="10284448" y="67860"/>
            <a:ext cx="421105" cy="402904"/>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1</a:t>
            </a:r>
          </a:p>
        </p:txBody>
      </p:sp>
      <p:sp>
        <p:nvSpPr>
          <p:cNvPr id="56" name="Ellipse 55">
            <a:extLst>
              <a:ext uri="{FF2B5EF4-FFF2-40B4-BE49-F238E27FC236}">
                <a16:creationId xmlns:a16="http://schemas.microsoft.com/office/drawing/2014/main" id="{BBA8615F-251C-4623-8008-DCB34076F212}"/>
              </a:ext>
            </a:extLst>
          </p:cNvPr>
          <p:cNvSpPr/>
          <p:nvPr/>
        </p:nvSpPr>
        <p:spPr>
          <a:xfrm>
            <a:off x="10764951" y="67860"/>
            <a:ext cx="421105" cy="402904"/>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2</a:t>
            </a:r>
          </a:p>
        </p:txBody>
      </p:sp>
      <p:sp>
        <p:nvSpPr>
          <p:cNvPr id="57" name="Ellipse 56">
            <a:extLst>
              <a:ext uri="{FF2B5EF4-FFF2-40B4-BE49-F238E27FC236}">
                <a16:creationId xmlns:a16="http://schemas.microsoft.com/office/drawing/2014/main" id="{C25A1612-85F5-4156-A7F8-D928B5784343}"/>
              </a:ext>
            </a:extLst>
          </p:cNvPr>
          <p:cNvSpPr/>
          <p:nvPr/>
        </p:nvSpPr>
        <p:spPr>
          <a:xfrm>
            <a:off x="11245454" y="67860"/>
            <a:ext cx="421105" cy="402904"/>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3</a:t>
            </a:r>
          </a:p>
        </p:txBody>
      </p:sp>
      <p:cxnSp>
        <p:nvCxnSpPr>
          <p:cNvPr id="58" name="Connecteur droit 57">
            <a:extLst>
              <a:ext uri="{FF2B5EF4-FFF2-40B4-BE49-F238E27FC236}">
                <a16:creationId xmlns:a16="http://schemas.microsoft.com/office/drawing/2014/main" id="{B46D17B9-C5B5-4C16-BEB6-B4ECE4AA0E34}"/>
              </a:ext>
            </a:extLst>
          </p:cNvPr>
          <p:cNvCxnSpPr>
            <a:cxnSpLocks/>
          </p:cNvCxnSpPr>
          <p:nvPr/>
        </p:nvCxnSpPr>
        <p:spPr>
          <a:xfrm flipH="1" flipV="1">
            <a:off x="7437508" y="4565962"/>
            <a:ext cx="326096" cy="1"/>
          </a:xfrm>
          <a:prstGeom prst="line">
            <a:avLst/>
          </a:prstGeom>
          <a:ln w="19050">
            <a:solidFill>
              <a:schemeClr val="accent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 name="Freeform 430">
            <a:extLst>
              <a:ext uri="{FF2B5EF4-FFF2-40B4-BE49-F238E27FC236}">
                <a16:creationId xmlns:a16="http://schemas.microsoft.com/office/drawing/2014/main" id="{6827D5CA-A19D-07D2-D943-332B2F1E1D0C}"/>
              </a:ext>
            </a:extLst>
          </p:cNvPr>
          <p:cNvSpPr>
            <a:spLocks noChangeAspect="1" noEditPoints="1"/>
          </p:cNvSpPr>
          <p:nvPr/>
        </p:nvSpPr>
        <p:spPr bwMode="auto">
          <a:xfrm>
            <a:off x="7477250" y="2230513"/>
            <a:ext cx="374903" cy="374903"/>
          </a:xfrm>
          <a:custGeom>
            <a:avLst/>
            <a:gdLst>
              <a:gd name="T0" fmla="*/ 235 w 512"/>
              <a:gd name="T1" fmla="*/ 139 h 512"/>
              <a:gd name="T2" fmla="*/ 256 w 512"/>
              <a:gd name="T3" fmla="*/ 118 h 512"/>
              <a:gd name="T4" fmla="*/ 277 w 512"/>
              <a:gd name="T5" fmla="*/ 139 h 512"/>
              <a:gd name="T6" fmla="*/ 256 w 512"/>
              <a:gd name="T7" fmla="*/ 160 h 512"/>
              <a:gd name="T8" fmla="*/ 235 w 512"/>
              <a:gd name="T9" fmla="*/ 139 h 512"/>
              <a:gd name="T10" fmla="*/ 267 w 512"/>
              <a:gd name="T11" fmla="*/ 363 h 512"/>
              <a:gd name="T12" fmla="*/ 267 w 512"/>
              <a:gd name="T13" fmla="*/ 224 h 512"/>
              <a:gd name="T14" fmla="*/ 213 w 512"/>
              <a:gd name="T15" fmla="*/ 224 h 512"/>
              <a:gd name="T16" fmla="*/ 213 w 512"/>
              <a:gd name="T17" fmla="*/ 246 h 512"/>
              <a:gd name="T18" fmla="*/ 235 w 512"/>
              <a:gd name="T19" fmla="*/ 246 h 512"/>
              <a:gd name="T20" fmla="*/ 245 w 512"/>
              <a:gd name="T21" fmla="*/ 256 h 512"/>
              <a:gd name="T22" fmla="*/ 245 w 512"/>
              <a:gd name="T23" fmla="*/ 363 h 512"/>
              <a:gd name="T24" fmla="*/ 235 w 512"/>
              <a:gd name="T25" fmla="*/ 374 h 512"/>
              <a:gd name="T26" fmla="*/ 203 w 512"/>
              <a:gd name="T27" fmla="*/ 374 h 512"/>
              <a:gd name="T28" fmla="*/ 203 w 512"/>
              <a:gd name="T29" fmla="*/ 395 h 512"/>
              <a:gd name="T30" fmla="*/ 309 w 512"/>
              <a:gd name="T31" fmla="*/ 395 h 512"/>
              <a:gd name="T32" fmla="*/ 309 w 512"/>
              <a:gd name="T33" fmla="*/ 374 h 512"/>
              <a:gd name="T34" fmla="*/ 277 w 512"/>
              <a:gd name="T35" fmla="*/ 374 h 512"/>
              <a:gd name="T36" fmla="*/ 267 w 512"/>
              <a:gd name="T37" fmla="*/ 363 h 512"/>
              <a:gd name="T38" fmla="*/ 512 w 512"/>
              <a:gd name="T39" fmla="*/ 256 h 512"/>
              <a:gd name="T40" fmla="*/ 256 w 512"/>
              <a:gd name="T41" fmla="*/ 512 h 512"/>
              <a:gd name="T42" fmla="*/ 0 w 512"/>
              <a:gd name="T43" fmla="*/ 256 h 512"/>
              <a:gd name="T44" fmla="*/ 256 w 512"/>
              <a:gd name="T45" fmla="*/ 0 h 512"/>
              <a:gd name="T46" fmla="*/ 512 w 512"/>
              <a:gd name="T47" fmla="*/ 256 h 512"/>
              <a:gd name="T48" fmla="*/ 213 w 512"/>
              <a:gd name="T49" fmla="*/ 139 h 512"/>
              <a:gd name="T50" fmla="*/ 256 w 512"/>
              <a:gd name="T51" fmla="*/ 182 h 512"/>
              <a:gd name="T52" fmla="*/ 299 w 512"/>
              <a:gd name="T53" fmla="*/ 139 h 512"/>
              <a:gd name="T54" fmla="*/ 256 w 512"/>
              <a:gd name="T55" fmla="*/ 96 h 512"/>
              <a:gd name="T56" fmla="*/ 213 w 512"/>
              <a:gd name="T57" fmla="*/ 139 h 512"/>
              <a:gd name="T58" fmla="*/ 331 w 512"/>
              <a:gd name="T59" fmla="*/ 363 h 512"/>
              <a:gd name="T60" fmla="*/ 320 w 512"/>
              <a:gd name="T61" fmla="*/ 352 h 512"/>
              <a:gd name="T62" fmla="*/ 288 w 512"/>
              <a:gd name="T63" fmla="*/ 352 h 512"/>
              <a:gd name="T64" fmla="*/ 288 w 512"/>
              <a:gd name="T65" fmla="*/ 214 h 512"/>
              <a:gd name="T66" fmla="*/ 277 w 512"/>
              <a:gd name="T67" fmla="*/ 203 h 512"/>
              <a:gd name="T68" fmla="*/ 203 w 512"/>
              <a:gd name="T69" fmla="*/ 203 h 512"/>
              <a:gd name="T70" fmla="*/ 192 w 512"/>
              <a:gd name="T71" fmla="*/ 214 h 512"/>
              <a:gd name="T72" fmla="*/ 192 w 512"/>
              <a:gd name="T73" fmla="*/ 256 h 512"/>
              <a:gd name="T74" fmla="*/ 203 w 512"/>
              <a:gd name="T75" fmla="*/ 267 h 512"/>
              <a:gd name="T76" fmla="*/ 224 w 512"/>
              <a:gd name="T77" fmla="*/ 267 h 512"/>
              <a:gd name="T78" fmla="*/ 224 w 512"/>
              <a:gd name="T79" fmla="*/ 352 h 512"/>
              <a:gd name="T80" fmla="*/ 192 w 512"/>
              <a:gd name="T81" fmla="*/ 352 h 512"/>
              <a:gd name="T82" fmla="*/ 181 w 512"/>
              <a:gd name="T83" fmla="*/ 363 h 512"/>
              <a:gd name="T84" fmla="*/ 181 w 512"/>
              <a:gd name="T85" fmla="*/ 406 h 512"/>
              <a:gd name="T86" fmla="*/ 192 w 512"/>
              <a:gd name="T87" fmla="*/ 416 h 512"/>
              <a:gd name="T88" fmla="*/ 320 w 512"/>
              <a:gd name="T89" fmla="*/ 416 h 512"/>
              <a:gd name="T90" fmla="*/ 331 w 512"/>
              <a:gd name="T91" fmla="*/ 406 h 512"/>
              <a:gd name="T92" fmla="*/ 331 w 512"/>
              <a:gd name="T93" fmla="*/ 363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2" h="512">
                <a:moveTo>
                  <a:pt x="235" y="139"/>
                </a:moveTo>
                <a:cubicBezTo>
                  <a:pt x="235" y="127"/>
                  <a:pt x="244" y="118"/>
                  <a:pt x="256" y="118"/>
                </a:cubicBezTo>
                <a:cubicBezTo>
                  <a:pt x="268" y="118"/>
                  <a:pt x="277" y="127"/>
                  <a:pt x="277" y="139"/>
                </a:cubicBezTo>
                <a:cubicBezTo>
                  <a:pt x="277" y="151"/>
                  <a:pt x="268" y="160"/>
                  <a:pt x="256" y="160"/>
                </a:cubicBezTo>
                <a:cubicBezTo>
                  <a:pt x="244" y="160"/>
                  <a:pt x="235" y="151"/>
                  <a:pt x="235" y="139"/>
                </a:cubicBezTo>
                <a:close/>
                <a:moveTo>
                  <a:pt x="267" y="363"/>
                </a:moveTo>
                <a:cubicBezTo>
                  <a:pt x="267" y="224"/>
                  <a:pt x="267" y="224"/>
                  <a:pt x="267" y="224"/>
                </a:cubicBezTo>
                <a:cubicBezTo>
                  <a:pt x="213" y="224"/>
                  <a:pt x="213" y="224"/>
                  <a:pt x="213" y="224"/>
                </a:cubicBezTo>
                <a:cubicBezTo>
                  <a:pt x="213" y="246"/>
                  <a:pt x="213" y="246"/>
                  <a:pt x="213" y="246"/>
                </a:cubicBezTo>
                <a:cubicBezTo>
                  <a:pt x="235" y="246"/>
                  <a:pt x="235" y="246"/>
                  <a:pt x="235" y="246"/>
                </a:cubicBezTo>
                <a:cubicBezTo>
                  <a:pt x="241" y="246"/>
                  <a:pt x="245" y="250"/>
                  <a:pt x="245" y="256"/>
                </a:cubicBezTo>
                <a:cubicBezTo>
                  <a:pt x="245" y="363"/>
                  <a:pt x="245" y="363"/>
                  <a:pt x="245" y="363"/>
                </a:cubicBezTo>
                <a:cubicBezTo>
                  <a:pt x="245" y="369"/>
                  <a:pt x="241" y="374"/>
                  <a:pt x="235" y="374"/>
                </a:cubicBezTo>
                <a:cubicBezTo>
                  <a:pt x="203" y="374"/>
                  <a:pt x="203" y="374"/>
                  <a:pt x="203" y="374"/>
                </a:cubicBezTo>
                <a:cubicBezTo>
                  <a:pt x="203" y="395"/>
                  <a:pt x="203" y="395"/>
                  <a:pt x="203" y="395"/>
                </a:cubicBezTo>
                <a:cubicBezTo>
                  <a:pt x="309" y="395"/>
                  <a:pt x="309" y="395"/>
                  <a:pt x="309" y="395"/>
                </a:cubicBezTo>
                <a:cubicBezTo>
                  <a:pt x="309" y="374"/>
                  <a:pt x="309" y="374"/>
                  <a:pt x="309" y="374"/>
                </a:cubicBezTo>
                <a:cubicBezTo>
                  <a:pt x="277" y="374"/>
                  <a:pt x="277" y="374"/>
                  <a:pt x="277" y="374"/>
                </a:cubicBezTo>
                <a:cubicBezTo>
                  <a:pt x="271" y="374"/>
                  <a:pt x="267" y="369"/>
                  <a:pt x="267" y="363"/>
                </a:cubicBezTo>
                <a:close/>
                <a:moveTo>
                  <a:pt x="512" y="256"/>
                </a:moveTo>
                <a:cubicBezTo>
                  <a:pt x="512" y="398"/>
                  <a:pt x="397" y="512"/>
                  <a:pt x="256" y="512"/>
                </a:cubicBezTo>
                <a:cubicBezTo>
                  <a:pt x="115" y="512"/>
                  <a:pt x="0" y="398"/>
                  <a:pt x="0" y="256"/>
                </a:cubicBezTo>
                <a:cubicBezTo>
                  <a:pt x="0" y="115"/>
                  <a:pt x="115" y="0"/>
                  <a:pt x="256" y="0"/>
                </a:cubicBezTo>
                <a:cubicBezTo>
                  <a:pt x="397" y="0"/>
                  <a:pt x="512" y="115"/>
                  <a:pt x="512" y="256"/>
                </a:cubicBezTo>
                <a:close/>
                <a:moveTo>
                  <a:pt x="213" y="139"/>
                </a:moveTo>
                <a:cubicBezTo>
                  <a:pt x="213" y="163"/>
                  <a:pt x="232" y="182"/>
                  <a:pt x="256" y="182"/>
                </a:cubicBezTo>
                <a:cubicBezTo>
                  <a:pt x="280" y="182"/>
                  <a:pt x="299" y="163"/>
                  <a:pt x="299" y="139"/>
                </a:cubicBezTo>
                <a:cubicBezTo>
                  <a:pt x="299" y="115"/>
                  <a:pt x="280" y="96"/>
                  <a:pt x="256" y="96"/>
                </a:cubicBezTo>
                <a:cubicBezTo>
                  <a:pt x="232" y="96"/>
                  <a:pt x="213" y="115"/>
                  <a:pt x="213" y="139"/>
                </a:cubicBezTo>
                <a:close/>
                <a:moveTo>
                  <a:pt x="331" y="363"/>
                </a:moveTo>
                <a:cubicBezTo>
                  <a:pt x="331" y="357"/>
                  <a:pt x="326" y="352"/>
                  <a:pt x="320" y="352"/>
                </a:cubicBezTo>
                <a:cubicBezTo>
                  <a:pt x="288" y="352"/>
                  <a:pt x="288" y="352"/>
                  <a:pt x="288" y="352"/>
                </a:cubicBezTo>
                <a:cubicBezTo>
                  <a:pt x="288" y="214"/>
                  <a:pt x="288" y="214"/>
                  <a:pt x="288" y="214"/>
                </a:cubicBezTo>
                <a:cubicBezTo>
                  <a:pt x="288" y="208"/>
                  <a:pt x="283" y="203"/>
                  <a:pt x="277" y="203"/>
                </a:cubicBezTo>
                <a:cubicBezTo>
                  <a:pt x="203" y="203"/>
                  <a:pt x="203" y="203"/>
                  <a:pt x="203" y="203"/>
                </a:cubicBezTo>
                <a:cubicBezTo>
                  <a:pt x="197" y="203"/>
                  <a:pt x="192" y="208"/>
                  <a:pt x="192" y="214"/>
                </a:cubicBezTo>
                <a:cubicBezTo>
                  <a:pt x="192" y="256"/>
                  <a:pt x="192" y="256"/>
                  <a:pt x="192" y="256"/>
                </a:cubicBezTo>
                <a:cubicBezTo>
                  <a:pt x="192" y="262"/>
                  <a:pt x="197" y="267"/>
                  <a:pt x="203" y="267"/>
                </a:cubicBezTo>
                <a:cubicBezTo>
                  <a:pt x="224" y="267"/>
                  <a:pt x="224" y="267"/>
                  <a:pt x="224" y="267"/>
                </a:cubicBezTo>
                <a:cubicBezTo>
                  <a:pt x="224" y="352"/>
                  <a:pt x="224" y="352"/>
                  <a:pt x="224" y="352"/>
                </a:cubicBezTo>
                <a:cubicBezTo>
                  <a:pt x="192" y="352"/>
                  <a:pt x="192" y="352"/>
                  <a:pt x="192" y="352"/>
                </a:cubicBezTo>
                <a:cubicBezTo>
                  <a:pt x="186" y="352"/>
                  <a:pt x="181" y="357"/>
                  <a:pt x="181" y="363"/>
                </a:cubicBezTo>
                <a:cubicBezTo>
                  <a:pt x="181" y="406"/>
                  <a:pt x="181" y="406"/>
                  <a:pt x="181" y="406"/>
                </a:cubicBezTo>
                <a:cubicBezTo>
                  <a:pt x="181" y="412"/>
                  <a:pt x="186" y="416"/>
                  <a:pt x="192" y="416"/>
                </a:cubicBezTo>
                <a:cubicBezTo>
                  <a:pt x="320" y="416"/>
                  <a:pt x="320" y="416"/>
                  <a:pt x="320" y="416"/>
                </a:cubicBezTo>
                <a:cubicBezTo>
                  <a:pt x="326" y="416"/>
                  <a:pt x="331" y="412"/>
                  <a:pt x="331" y="406"/>
                </a:cubicBezTo>
                <a:lnTo>
                  <a:pt x="331" y="363"/>
                </a:lnTo>
                <a:close/>
              </a:path>
            </a:pathLst>
          </a:custGeom>
          <a:solidFill>
            <a:schemeClr val="accent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GB">
              <a:latin typeface="Marianne" panose="02000000000000000000" pitchFamily="2" charset="0"/>
            </a:endParaRPr>
          </a:p>
        </p:txBody>
      </p:sp>
      <p:sp>
        <p:nvSpPr>
          <p:cNvPr id="47" name="Rectangle 46">
            <a:extLst>
              <a:ext uri="{FF2B5EF4-FFF2-40B4-BE49-F238E27FC236}">
                <a16:creationId xmlns:a16="http://schemas.microsoft.com/office/drawing/2014/main" id="{BD4C5B54-3FA2-4BFE-85BF-36D09CB86EAB}"/>
              </a:ext>
            </a:extLst>
          </p:cNvPr>
          <p:cNvSpPr/>
          <p:nvPr/>
        </p:nvSpPr>
        <p:spPr>
          <a:xfrm>
            <a:off x="441880" y="6477911"/>
            <a:ext cx="708919" cy="288650"/>
          </a:xfrm>
          <a:prstGeom prst="rect">
            <a:avLst/>
          </a:prstGeom>
          <a:noFill/>
          <a:ln>
            <a:solidFill>
              <a:srgbClr val="191943"/>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dirty="0">
                <a:solidFill>
                  <a:srgbClr val="191943"/>
                </a:solidFill>
                <a:latin typeface="Marianne" panose="02000000000000000000" pitchFamily="2" charset="0"/>
              </a:rPr>
              <a:t>Apogée</a:t>
            </a:r>
          </a:p>
        </p:txBody>
      </p:sp>
      <p:sp>
        <p:nvSpPr>
          <p:cNvPr id="51" name="Rectangle 50">
            <a:extLst>
              <a:ext uri="{FF2B5EF4-FFF2-40B4-BE49-F238E27FC236}">
                <a16:creationId xmlns:a16="http://schemas.microsoft.com/office/drawing/2014/main" id="{DE93BC74-1450-4815-B2C5-F0D9D883FC79}"/>
              </a:ext>
            </a:extLst>
          </p:cNvPr>
          <p:cNvSpPr/>
          <p:nvPr/>
        </p:nvSpPr>
        <p:spPr>
          <a:xfrm>
            <a:off x="1261864" y="6477910"/>
            <a:ext cx="708919" cy="288651"/>
          </a:xfrm>
          <a:prstGeom prst="rect">
            <a:avLst/>
          </a:prstGeom>
          <a:noFill/>
          <a:ln>
            <a:solidFill>
              <a:srgbClr val="00006D"/>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dirty="0" err="1">
                <a:solidFill>
                  <a:srgbClr val="00006D"/>
                </a:solidFill>
                <a:latin typeface="Marianne" panose="02000000000000000000" pitchFamily="2" charset="0"/>
              </a:rPr>
              <a:t>Ref</a:t>
            </a:r>
            <a:r>
              <a:rPr lang="fr-FR" sz="800" b="1" dirty="0">
                <a:solidFill>
                  <a:srgbClr val="00006D"/>
                </a:solidFill>
                <a:latin typeface="Marianne" panose="02000000000000000000" pitchFamily="2" charset="0"/>
              </a:rPr>
              <a:t>-Formations</a:t>
            </a:r>
          </a:p>
        </p:txBody>
      </p:sp>
      <p:sp>
        <p:nvSpPr>
          <p:cNvPr id="54" name="Rectangle 53">
            <a:extLst>
              <a:ext uri="{FF2B5EF4-FFF2-40B4-BE49-F238E27FC236}">
                <a16:creationId xmlns:a16="http://schemas.microsoft.com/office/drawing/2014/main" id="{D42350F2-D5F8-4E0F-BEA2-3FA368D09F90}"/>
              </a:ext>
            </a:extLst>
          </p:cNvPr>
          <p:cNvSpPr/>
          <p:nvPr/>
        </p:nvSpPr>
        <p:spPr>
          <a:xfrm>
            <a:off x="2081849" y="6477909"/>
            <a:ext cx="708919" cy="288651"/>
          </a:xfrm>
          <a:prstGeom prst="rect">
            <a:avLst/>
          </a:prstGeom>
          <a:noFill/>
          <a:ln>
            <a:solidFill>
              <a:srgbClr val="2424FF"/>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a:solidFill>
                  <a:srgbClr val="2424FF"/>
                </a:solidFill>
                <a:latin typeface="Marianne" panose="02000000000000000000" pitchFamily="2" charset="0"/>
              </a:rPr>
              <a:t>Hors Outil</a:t>
            </a:r>
          </a:p>
        </p:txBody>
      </p:sp>
      <p:sp>
        <p:nvSpPr>
          <p:cNvPr id="59" name="Rectangle 58">
            <a:extLst>
              <a:ext uri="{FF2B5EF4-FFF2-40B4-BE49-F238E27FC236}">
                <a16:creationId xmlns:a16="http://schemas.microsoft.com/office/drawing/2014/main" id="{DABCBD2A-981B-4ECE-85F5-2E830C293AE4}"/>
              </a:ext>
            </a:extLst>
          </p:cNvPr>
          <p:cNvSpPr/>
          <p:nvPr/>
        </p:nvSpPr>
        <p:spPr>
          <a:xfrm>
            <a:off x="2909507" y="6477909"/>
            <a:ext cx="708919" cy="288651"/>
          </a:xfrm>
          <a:prstGeom prst="rect">
            <a:avLst/>
          </a:prstGeom>
          <a:noFill/>
          <a:ln>
            <a:solidFill>
              <a:schemeClr val="accent1">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dirty="0">
                <a:solidFill>
                  <a:schemeClr val="tx1"/>
                </a:solidFill>
                <a:latin typeface="Marianne" panose="02000000000000000000" pitchFamily="2" charset="0"/>
              </a:rPr>
              <a:t>Explication</a:t>
            </a:r>
          </a:p>
        </p:txBody>
      </p:sp>
      <p:pic>
        <p:nvPicPr>
          <p:cNvPr id="76" name="Picture 6">
            <a:extLst>
              <a:ext uri="{FF2B5EF4-FFF2-40B4-BE49-F238E27FC236}">
                <a16:creationId xmlns:a16="http://schemas.microsoft.com/office/drawing/2014/main" id="{B8BF5EEA-261A-4EC0-8FAF-1F481C429C55}"/>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20752" y="4405414"/>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12">
            <a:extLst>
              <a:ext uri="{FF2B5EF4-FFF2-40B4-BE49-F238E27FC236}">
                <a16:creationId xmlns:a16="http://schemas.microsoft.com/office/drawing/2014/main" id="{246BA840-53FC-4650-8E69-77F0E252B9DD}"/>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20752" y="4605551"/>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4">
            <a:extLst>
              <a:ext uri="{FF2B5EF4-FFF2-40B4-BE49-F238E27FC236}">
                <a16:creationId xmlns:a16="http://schemas.microsoft.com/office/drawing/2014/main" id="{FECD90E7-706F-40D5-8B7F-D292B9D70D87}"/>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99788" y="2289479"/>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7">
            <a:extLst>
              <a:ext uri="{FF2B5EF4-FFF2-40B4-BE49-F238E27FC236}">
                <a16:creationId xmlns:a16="http://schemas.microsoft.com/office/drawing/2014/main" id="{43160EF6-E360-4DF6-83C3-DB8207E388E3}"/>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401739" y="2289479"/>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7">
            <a:extLst>
              <a:ext uri="{FF2B5EF4-FFF2-40B4-BE49-F238E27FC236}">
                <a16:creationId xmlns:a16="http://schemas.microsoft.com/office/drawing/2014/main" id="{FCC739CA-892A-47FC-B946-14C3259B1272}"/>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39767" y="2273555"/>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a:extLst>
              <a:ext uri="{FF2B5EF4-FFF2-40B4-BE49-F238E27FC236}">
                <a16:creationId xmlns:a16="http://schemas.microsoft.com/office/drawing/2014/main" id="{8198331E-1A34-1BEC-A6C9-E9ACD87AE54F}"/>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95585"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17" name="ZoneTexte 56">
            <a:extLst>
              <a:ext uri="{FF2B5EF4-FFF2-40B4-BE49-F238E27FC236}">
                <a16:creationId xmlns:a16="http://schemas.microsoft.com/office/drawing/2014/main" id="{D3E1C06D-2635-DC71-3C7E-377491E504AD}"/>
              </a:ext>
            </a:extLst>
          </p:cNvPr>
          <p:cNvSpPr txBox="1"/>
          <p:nvPr/>
        </p:nvSpPr>
        <p:spPr>
          <a:xfrm>
            <a:off x="5388587" y="6416503"/>
            <a:ext cx="665352" cy="215444"/>
          </a:xfrm>
          <a:prstGeom prst="rect">
            <a:avLst/>
          </a:prstGeom>
          <a:noFill/>
        </p:spPr>
        <p:txBody>
          <a:bodyPr wrap="square" lIns="36000" rIns="36000" rtlCol="0">
            <a:spAutoFit/>
          </a:bodyPr>
          <a:lstStyle/>
          <a:p>
            <a:r>
              <a:rPr lang="fr-FR" sz="800" dirty="0">
                <a:latin typeface="Marianne" panose="02000000000000000000" pitchFamily="2" charset="0"/>
              </a:rPr>
              <a:t>Enseignant</a:t>
            </a:r>
          </a:p>
        </p:txBody>
      </p:sp>
      <p:pic>
        <p:nvPicPr>
          <p:cNvPr id="18" name="Picture 6">
            <a:extLst>
              <a:ext uri="{FF2B5EF4-FFF2-40B4-BE49-F238E27FC236}">
                <a16:creationId xmlns:a16="http://schemas.microsoft.com/office/drawing/2014/main" id="{8FD9139C-DF7E-B48B-01C2-C39AB57BC183}"/>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610969"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28" name="ZoneTexte 58">
            <a:extLst>
              <a:ext uri="{FF2B5EF4-FFF2-40B4-BE49-F238E27FC236}">
                <a16:creationId xmlns:a16="http://schemas.microsoft.com/office/drawing/2014/main" id="{10C2F74E-97FE-33A2-131A-45021A6F7FD1}"/>
              </a:ext>
            </a:extLst>
          </p:cNvPr>
          <p:cNvSpPr txBox="1"/>
          <p:nvPr/>
        </p:nvSpPr>
        <p:spPr>
          <a:xfrm>
            <a:off x="9803085" y="6416503"/>
            <a:ext cx="665352" cy="338554"/>
          </a:xfrm>
          <a:prstGeom prst="rect">
            <a:avLst/>
          </a:prstGeom>
          <a:noFill/>
        </p:spPr>
        <p:txBody>
          <a:bodyPr wrap="square" lIns="36000" rIns="36000" rtlCol="0">
            <a:spAutoFit/>
          </a:bodyPr>
          <a:lstStyle/>
          <a:p>
            <a:r>
              <a:rPr lang="fr-FR" sz="800" dirty="0">
                <a:latin typeface="Marianne" panose="02000000000000000000" pitchFamily="2" charset="0"/>
              </a:rPr>
              <a:t>Service orientation</a:t>
            </a:r>
          </a:p>
        </p:txBody>
      </p:sp>
      <p:pic>
        <p:nvPicPr>
          <p:cNvPr id="29" name="Picture 7">
            <a:extLst>
              <a:ext uri="{FF2B5EF4-FFF2-40B4-BE49-F238E27FC236}">
                <a16:creationId xmlns:a16="http://schemas.microsoft.com/office/drawing/2014/main" id="{22306CAD-2E98-F1A6-7A60-C8F0EF1553BA}"/>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860309"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31" name="ZoneTexte 60">
            <a:extLst>
              <a:ext uri="{FF2B5EF4-FFF2-40B4-BE49-F238E27FC236}">
                <a16:creationId xmlns:a16="http://schemas.microsoft.com/office/drawing/2014/main" id="{378D1DE2-0199-8583-CF96-BF3FF03D8B6A}"/>
              </a:ext>
            </a:extLst>
          </p:cNvPr>
          <p:cNvSpPr txBox="1"/>
          <p:nvPr/>
        </p:nvSpPr>
        <p:spPr>
          <a:xfrm>
            <a:off x="7055087" y="6416503"/>
            <a:ext cx="1004996" cy="338554"/>
          </a:xfrm>
          <a:prstGeom prst="rect">
            <a:avLst/>
          </a:prstGeom>
          <a:noFill/>
        </p:spPr>
        <p:txBody>
          <a:bodyPr wrap="square" lIns="36000" rIns="36000" rtlCol="0">
            <a:spAutoFit/>
          </a:bodyPr>
          <a:lstStyle/>
          <a:p>
            <a:r>
              <a:rPr lang="fr-FR" sz="800" dirty="0">
                <a:latin typeface="Marianne" panose="02000000000000000000" pitchFamily="2" charset="0"/>
              </a:rPr>
              <a:t>Gestionnaires Offre Formation</a:t>
            </a:r>
          </a:p>
        </p:txBody>
      </p:sp>
      <p:pic>
        <p:nvPicPr>
          <p:cNvPr id="32" name="Picture 9">
            <a:extLst>
              <a:ext uri="{FF2B5EF4-FFF2-40B4-BE49-F238E27FC236}">
                <a16:creationId xmlns:a16="http://schemas.microsoft.com/office/drawing/2014/main" id="{7AC39FBE-CE12-73F6-3FB6-642C62343397}"/>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946245"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33" name="ZoneTexte 62">
            <a:extLst>
              <a:ext uri="{FF2B5EF4-FFF2-40B4-BE49-F238E27FC236}">
                <a16:creationId xmlns:a16="http://schemas.microsoft.com/office/drawing/2014/main" id="{BBF2DC90-F9EB-82B8-99ED-5D0075794830}"/>
              </a:ext>
            </a:extLst>
          </p:cNvPr>
          <p:cNvSpPr txBox="1"/>
          <p:nvPr/>
        </p:nvSpPr>
        <p:spPr>
          <a:xfrm>
            <a:off x="8136585" y="6416503"/>
            <a:ext cx="665352" cy="461665"/>
          </a:xfrm>
          <a:prstGeom prst="rect">
            <a:avLst/>
          </a:prstGeom>
          <a:noFill/>
        </p:spPr>
        <p:txBody>
          <a:bodyPr wrap="square" lIns="36000" rIns="36000" rtlCol="0">
            <a:spAutoFit/>
          </a:bodyPr>
          <a:lstStyle/>
          <a:p>
            <a:r>
              <a:rPr lang="fr-FR" sz="800" dirty="0">
                <a:latin typeface="Marianne" panose="02000000000000000000" pitchFamily="2" charset="0"/>
              </a:rPr>
              <a:t>Direction du numérique</a:t>
            </a:r>
          </a:p>
        </p:txBody>
      </p:sp>
      <p:pic>
        <p:nvPicPr>
          <p:cNvPr id="34" name="Picture 10">
            <a:extLst>
              <a:ext uri="{FF2B5EF4-FFF2-40B4-BE49-F238E27FC236}">
                <a16:creationId xmlns:a16="http://schemas.microsoft.com/office/drawing/2014/main" id="{83688CE4-D387-666D-DFC1-3847FE2997DB}"/>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8778607"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35" name="ZoneTexte 64">
            <a:extLst>
              <a:ext uri="{FF2B5EF4-FFF2-40B4-BE49-F238E27FC236}">
                <a16:creationId xmlns:a16="http://schemas.microsoft.com/office/drawing/2014/main" id="{FD84E2A0-98D5-5273-2AEA-BA2F88085EC5}"/>
              </a:ext>
            </a:extLst>
          </p:cNvPr>
          <p:cNvSpPr txBox="1"/>
          <p:nvPr/>
        </p:nvSpPr>
        <p:spPr>
          <a:xfrm>
            <a:off x="8969835" y="6416503"/>
            <a:ext cx="665352" cy="338554"/>
          </a:xfrm>
          <a:prstGeom prst="rect">
            <a:avLst/>
          </a:prstGeom>
          <a:noFill/>
        </p:spPr>
        <p:txBody>
          <a:bodyPr wrap="square" lIns="36000" rIns="36000" rtlCol="0">
            <a:spAutoFit/>
          </a:bodyPr>
          <a:lstStyle/>
          <a:p>
            <a:r>
              <a:rPr lang="fr-FR" sz="800" dirty="0" err="1">
                <a:latin typeface="Marianne" panose="02000000000000000000" pitchFamily="2" charset="0"/>
              </a:rPr>
              <a:t>Dir</a:t>
            </a:r>
            <a:r>
              <a:rPr lang="fr-FR" sz="800" dirty="0">
                <a:latin typeface="Marianne" panose="02000000000000000000" pitchFamily="2" charset="0"/>
              </a:rPr>
              <a:t>. Formations</a:t>
            </a:r>
          </a:p>
        </p:txBody>
      </p:sp>
      <p:pic>
        <p:nvPicPr>
          <p:cNvPr id="45" name="Picture 5">
            <a:extLst>
              <a:ext uri="{FF2B5EF4-FFF2-40B4-BE49-F238E27FC236}">
                <a16:creationId xmlns:a16="http://schemas.microsoft.com/office/drawing/2014/main" id="{D52A21E8-87CA-59E6-BF55-AB56B8AB8770}"/>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027947"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46" name="ZoneTexte 66">
            <a:extLst>
              <a:ext uri="{FF2B5EF4-FFF2-40B4-BE49-F238E27FC236}">
                <a16:creationId xmlns:a16="http://schemas.microsoft.com/office/drawing/2014/main" id="{87C04570-4F95-CDD0-1EC2-EB23135C1DF0}"/>
              </a:ext>
            </a:extLst>
          </p:cNvPr>
          <p:cNvSpPr txBox="1"/>
          <p:nvPr/>
        </p:nvSpPr>
        <p:spPr>
          <a:xfrm>
            <a:off x="6221837" y="6416503"/>
            <a:ext cx="665352" cy="215444"/>
          </a:xfrm>
          <a:prstGeom prst="rect">
            <a:avLst/>
          </a:prstGeom>
          <a:noFill/>
        </p:spPr>
        <p:txBody>
          <a:bodyPr wrap="square" lIns="36000" rIns="36000" rtlCol="0">
            <a:spAutoFit/>
          </a:bodyPr>
          <a:lstStyle/>
          <a:p>
            <a:r>
              <a:rPr lang="fr-FR" sz="800" dirty="0">
                <a:latin typeface="Marianne" panose="02000000000000000000" pitchFamily="2" charset="0"/>
              </a:rPr>
              <a:t>Scolarité</a:t>
            </a:r>
          </a:p>
        </p:txBody>
      </p:sp>
      <p:sp>
        <p:nvSpPr>
          <p:cNvPr id="74" name="ZoneTexte 67">
            <a:extLst>
              <a:ext uri="{FF2B5EF4-FFF2-40B4-BE49-F238E27FC236}">
                <a16:creationId xmlns:a16="http://schemas.microsoft.com/office/drawing/2014/main" id="{4F9A0AAD-9897-1FA7-3DDA-50BAFC198169}"/>
              </a:ext>
            </a:extLst>
          </p:cNvPr>
          <p:cNvSpPr txBox="1"/>
          <p:nvPr/>
        </p:nvSpPr>
        <p:spPr>
          <a:xfrm>
            <a:off x="10636332" y="6416503"/>
            <a:ext cx="665352" cy="215444"/>
          </a:xfrm>
          <a:prstGeom prst="rect">
            <a:avLst/>
          </a:prstGeom>
          <a:noFill/>
        </p:spPr>
        <p:txBody>
          <a:bodyPr wrap="square" lIns="36000" rIns="36000" rtlCol="0">
            <a:spAutoFit/>
          </a:bodyPr>
          <a:lstStyle/>
          <a:p>
            <a:r>
              <a:rPr lang="fr-FR" sz="800" dirty="0" err="1">
                <a:latin typeface="Marianne" panose="02000000000000000000" pitchFamily="2" charset="0"/>
              </a:rPr>
              <a:t>DirCom</a:t>
            </a:r>
            <a:endParaRPr lang="fr-FR" sz="800" dirty="0">
              <a:latin typeface="Marianne" panose="02000000000000000000" pitchFamily="2" charset="0"/>
            </a:endParaRPr>
          </a:p>
        </p:txBody>
      </p:sp>
      <p:pic>
        <p:nvPicPr>
          <p:cNvPr id="75" name="Picture 12">
            <a:extLst>
              <a:ext uri="{FF2B5EF4-FFF2-40B4-BE49-F238E27FC236}">
                <a16:creationId xmlns:a16="http://schemas.microsoft.com/office/drawing/2014/main" id="{441FB3D3-8382-390D-6AC8-58346065F5D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443330"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19119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BFB90CA-505E-C030-27D2-AD316DF1FE47}"/>
              </a:ext>
            </a:extLst>
          </p:cNvPr>
          <p:cNvSpPr>
            <a:spLocks noGrp="1"/>
          </p:cNvSpPr>
          <p:nvPr>
            <p:ph type="sldNum" sz="quarter" idx="12"/>
          </p:nvPr>
        </p:nvSpPr>
        <p:spPr/>
        <p:txBody>
          <a:bodyPr/>
          <a:lstStyle/>
          <a:p>
            <a:pPr algn="r"/>
            <a:fld id="{733122C9-A0B9-462F-8757-0847AD287B63}" type="slidenum">
              <a:rPr lang="fr-FR" smtClean="0">
                <a:latin typeface="Marianne" panose="02000000000000000000" pitchFamily="2" charset="0"/>
              </a:rPr>
              <a:pPr algn="r"/>
              <a:t>2</a:t>
            </a:fld>
            <a:endParaRPr lang="fr-FR">
              <a:latin typeface="Marianne" panose="02000000000000000000" pitchFamily="2" charset="0"/>
            </a:endParaRPr>
          </a:p>
        </p:txBody>
      </p:sp>
      <p:sp>
        <p:nvSpPr>
          <p:cNvPr id="13" name="ZoneTexte 2">
            <a:extLst>
              <a:ext uri="{FF2B5EF4-FFF2-40B4-BE49-F238E27FC236}">
                <a16:creationId xmlns:a16="http://schemas.microsoft.com/office/drawing/2014/main" id="{16E7350A-2A5C-0627-E7CB-1B4120CC7DB7}"/>
              </a:ext>
            </a:extLst>
          </p:cNvPr>
          <p:cNvSpPr txBox="1"/>
          <p:nvPr/>
        </p:nvSpPr>
        <p:spPr>
          <a:xfrm>
            <a:off x="1624304" y="294627"/>
            <a:ext cx="9361196" cy="707886"/>
          </a:xfrm>
          <a:prstGeom prst="rect">
            <a:avLst/>
          </a:prstGeom>
          <a:noFill/>
        </p:spPr>
        <p:txBody>
          <a:bodyPr wrap="square" rtlCol="0">
            <a:spAutoFit/>
          </a:bodyPr>
          <a:lstStyle/>
          <a:p>
            <a:pPr algn="ctr"/>
            <a:r>
              <a:rPr lang="fr-FR" sz="4000" b="1" spc="600" dirty="0">
                <a:solidFill>
                  <a:schemeClr val="tx2">
                    <a:lumMod val="75000"/>
                  </a:schemeClr>
                </a:solidFill>
                <a:latin typeface="Marianne" panose="02000000000000000000" pitchFamily="2" charset="0"/>
              </a:rPr>
              <a:t>Sommaire</a:t>
            </a:r>
          </a:p>
        </p:txBody>
      </p:sp>
      <p:sp>
        <p:nvSpPr>
          <p:cNvPr id="14" name="ZoneTexte 3">
            <a:extLst>
              <a:ext uri="{FF2B5EF4-FFF2-40B4-BE49-F238E27FC236}">
                <a16:creationId xmlns:a16="http://schemas.microsoft.com/office/drawing/2014/main" id="{F230A905-4E1E-BE55-B7F6-202F2192F807}"/>
              </a:ext>
            </a:extLst>
          </p:cNvPr>
          <p:cNvSpPr txBox="1"/>
          <p:nvPr/>
        </p:nvSpPr>
        <p:spPr>
          <a:xfrm>
            <a:off x="450376" y="1144156"/>
            <a:ext cx="11054687" cy="4985980"/>
          </a:xfrm>
          <a:prstGeom prst="rect">
            <a:avLst/>
          </a:prstGeom>
          <a:noFill/>
        </p:spPr>
        <p:txBody>
          <a:bodyPr wrap="square" rtlCol="0">
            <a:spAutoFit/>
          </a:bodyPr>
          <a:lstStyle/>
          <a:p>
            <a:pPr>
              <a:spcAft>
                <a:spcPts val="600"/>
              </a:spcAft>
            </a:pPr>
            <a:r>
              <a:rPr lang="fr-FR" sz="1600" b="1" dirty="0">
                <a:solidFill>
                  <a:schemeClr val="accent2"/>
                </a:solidFill>
                <a:latin typeface="Marianne" panose="02000000000000000000" pitchFamily="2" charset="0"/>
              </a:rPr>
              <a:t>1. 	INTRODUCTION</a:t>
            </a:r>
          </a:p>
          <a:p>
            <a:pPr>
              <a:spcAft>
                <a:spcPts val="600"/>
              </a:spcAft>
            </a:pPr>
            <a:r>
              <a:rPr lang="fr-FR" sz="1400" dirty="0">
                <a:solidFill>
                  <a:schemeClr val="accent2">
                    <a:lumMod val="50000"/>
                  </a:schemeClr>
                </a:solidFill>
                <a:latin typeface="Marianne" panose="02000000000000000000" pitchFamily="2" charset="0"/>
              </a:rPr>
              <a:t>1.1 	Pourquoi ce guide ? </a:t>
            </a:r>
          </a:p>
          <a:p>
            <a:pPr>
              <a:spcAft>
                <a:spcPts val="600"/>
              </a:spcAft>
            </a:pPr>
            <a:r>
              <a:rPr lang="fr-FR" sz="1400" dirty="0">
                <a:solidFill>
                  <a:schemeClr val="accent2">
                    <a:lumMod val="50000"/>
                  </a:schemeClr>
                </a:solidFill>
                <a:latin typeface="Marianne" panose="02000000000000000000" pitchFamily="2" charset="0"/>
              </a:rPr>
              <a:t>1.2 	Qu’est-ce qu’une maquette de formation ? </a:t>
            </a:r>
          </a:p>
          <a:p>
            <a:pPr>
              <a:spcAft>
                <a:spcPts val="600"/>
              </a:spcAft>
            </a:pPr>
            <a:r>
              <a:rPr lang="fr-FR" sz="1400" dirty="0">
                <a:solidFill>
                  <a:schemeClr val="accent2">
                    <a:lumMod val="50000"/>
                  </a:schemeClr>
                </a:solidFill>
                <a:latin typeface="Marianne" panose="02000000000000000000" pitchFamily="2" charset="0"/>
              </a:rPr>
              <a:t>1.3 	Comment est structurée une maquette de formation ?</a:t>
            </a:r>
          </a:p>
          <a:p>
            <a:pPr>
              <a:spcAft>
                <a:spcPts val="600"/>
              </a:spcAft>
            </a:pPr>
            <a:r>
              <a:rPr lang="fr-FR" sz="1400" dirty="0">
                <a:solidFill>
                  <a:schemeClr val="accent2">
                    <a:lumMod val="50000"/>
                  </a:schemeClr>
                </a:solidFill>
                <a:latin typeface="Marianne" panose="02000000000000000000" pitchFamily="2" charset="0"/>
              </a:rPr>
              <a:t>1.4	Pourquoi faire évoluer les maquettes chaque année ?</a:t>
            </a:r>
          </a:p>
          <a:p>
            <a:pPr>
              <a:spcAft>
                <a:spcPts val="600"/>
              </a:spcAft>
            </a:pPr>
            <a:r>
              <a:rPr lang="fr-FR" sz="1400" dirty="0">
                <a:solidFill>
                  <a:schemeClr val="accent2">
                    <a:lumMod val="50000"/>
                  </a:schemeClr>
                </a:solidFill>
                <a:latin typeface="Marianne" panose="02000000000000000000" pitchFamily="2" charset="0"/>
              </a:rPr>
              <a:t>1.5	Le référentiel des formations et Apogée, deux outils au service du processus des maquettes</a:t>
            </a:r>
          </a:p>
          <a:p>
            <a:pPr>
              <a:spcAft>
                <a:spcPts val="600"/>
              </a:spcAft>
            </a:pPr>
            <a:endParaRPr lang="fr-FR" sz="500" dirty="0">
              <a:solidFill>
                <a:schemeClr val="accent2">
                  <a:lumMod val="50000"/>
                </a:schemeClr>
              </a:solidFill>
              <a:latin typeface="Marianne" panose="02000000000000000000" pitchFamily="2" charset="0"/>
            </a:endParaRPr>
          </a:p>
          <a:p>
            <a:pPr>
              <a:spcAft>
                <a:spcPts val="600"/>
              </a:spcAft>
            </a:pPr>
            <a:r>
              <a:rPr lang="fr-FR" sz="1600" b="1" dirty="0">
                <a:solidFill>
                  <a:schemeClr val="accent2"/>
                </a:solidFill>
                <a:latin typeface="Marianne" panose="02000000000000000000" pitchFamily="2" charset="0"/>
              </a:rPr>
              <a:t>2. 	LE PROCESSUS </a:t>
            </a:r>
            <a:r>
              <a:rPr lang="fr-FR" sz="1600" b="1">
                <a:solidFill>
                  <a:schemeClr val="accent2"/>
                </a:solidFill>
                <a:latin typeface="Marianne" panose="02000000000000000000" pitchFamily="2" charset="0"/>
              </a:rPr>
              <a:t>DE MODIFICATION </a:t>
            </a:r>
            <a:r>
              <a:rPr lang="fr-FR" sz="1600" b="1" dirty="0">
                <a:solidFill>
                  <a:schemeClr val="accent2"/>
                </a:solidFill>
                <a:latin typeface="Marianne" panose="02000000000000000000" pitchFamily="2" charset="0"/>
              </a:rPr>
              <a:t>DES MAQUETTES DE FORMATION</a:t>
            </a:r>
          </a:p>
          <a:p>
            <a:pPr>
              <a:spcAft>
                <a:spcPts val="600"/>
              </a:spcAft>
            </a:pPr>
            <a:r>
              <a:rPr lang="fr-FR" sz="1400" dirty="0">
                <a:solidFill>
                  <a:schemeClr val="accent2">
                    <a:lumMod val="50000"/>
                  </a:schemeClr>
                </a:solidFill>
                <a:latin typeface="Marianne" panose="02000000000000000000" pitchFamily="2" charset="0"/>
              </a:rPr>
              <a:t>2.1 	Aperçu du processus </a:t>
            </a:r>
            <a:r>
              <a:rPr lang="fr-FR" sz="1400">
                <a:solidFill>
                  <a:schemeClr val="accent2">
                    <a:lumMod val="50000"/>
                  </a:schemeClr>
                </a:solidFill>
                <a:latin typeface="Marianne" panose="02000000000000000000" pitchFamily="2" charset="0"/>
              </a:rPr>
              <a:t>de modification </a:t>
            </a:r>
            <a:r>
              <a:rPr lang="fr-FR" sz="1400" dirty="0">
                <a:solidFill>
                  <a:schemeClr val="accent2">
                    <a:lumMod val="50000"/>
                  </a:schemeClr>
                </a:solidFill>
                <a:latin typeface="Marianne" panose="02000000000000000000" pitchFamily="2" charset="0"/>
              </a:rPr>
              <a:t>des maquettes pédagogiques </a:t>
            </a:r>
          </a:p>
          <a:p>
            <a:pPr>
              <a:spcAft>
                <a:spcPts val="600"/>
              </a:spcAft>
            </a:pPr>
            <a:r>
              <a:rPr lang="fr-FR" sz="1400" dirty="0">
                <a:solidFill>
                  <a:schemeClr val="accent2">
                    <a:lumMod val="50000"/>
                  </a:schemeClr>
                </a:solidFill>
                <a:latin typeface="Marianne" panose="02000000000000000000" pitchFamily="2" charset="0"/>
              </a:rPr>
              <a:t>2.2	Le cadrage </a:t>
            </a:r>
            <a:r>
              <a:rPr lang="fr-FR" sz="1400">
                <a:solidFill>
                  <a:schemeClr val="accent2">
                    <a:lumMod val="50000"/>
                  </a:schemeClr>
                </a:solidFill>
                <a:latin typeface="Marianne" panose="02000000000000000000" pitchFamily="2" charset="0"/>
              </a:rPr>
              <a:t>des modifications </a:t>
            </a:r>
            <a:r>
              <a:rPr lang="fr-FR" sz="1400" dirty="0">
                <a:solidFill>
                  <a:schemeClr val="accent2">
                    <a:lumMod val="50000"/>
                  </a:schemeClr>
                </a:solidFill>
                <a:latin typeface="Marianne" panose="02000000000000000000" pitchFamily="2" charset="0"/>
              </a:rPr>
              <a:t>des maquettes de formation</a:t>
            </a:r>
          </a:p>
          <a:p>
            <a:pPr>
              <a:spcAft>
                <a:spcPts val="600"/>
              </a:spcAft>
            </a:pPr>
            <a:r>
              <a:rPr lang="fr-FR" sz="1400" dirty="0">
                <a:solidFill>
                  <a:schemeClr val="accent2">
                    <a:lumMod val="50000"/>
                  </a:schemeClr>
                </a:solidFill>
                <a:latin typeface="Marianne" panose="02000000000000000000" pitchFamily="2" charset="0"/>
              </a:rPr>
              <a:t>2.2 	L’élaboration </a:t>
            </a:r>
            <a:r>
              <a:rPr lang="fr-FR" sz="1400">
                <a:solidFill>
                  <a:schemeClr val="accent2">
                    <a:lumMod val="50000"/>
                  </a:schemeClr>
                </a:solidFill>
                <a:latin typeface="Marianne" panose="02000000000000000000" pitchFamily="2" charset="0"/>
              </a:rPr>
              <a:t>des modifications </a:t>
            </a:r>
            <a:r>
              <a:rPr lang="fr-FR" sz="1400" dirty="0">
                <a:solidFill>
                  <a:schemeClr val="accent2">
                    <a:lumMod val="50000"/>
                  </a:schemeClr>
                </a:solidFill>
                <a:latin typeface="Marianne" panose="02000000000000000000" pitchFamily="2" charset="0"/>
              </a:rPr>
              <a:t>des maquettes dans </a:t>
            </a:r>
            <a:r>
              <a:rPr lang="fr-FR" sz="1400" dirty="0" err="1">
                <a:solidFill>
                  <a:schemeClr val="accent2">
                    <a:lumMod val="50000"/>
                  </a:schemeClr>
                </a:solidFill>
                <a:latin typeface="Marianne" panose="02000000000000000000" pitchFamily="2" charset="0"/>
              </a:rPr>
              <a:t>Ref</a:t>
            </a:r>
            <a:r>
              <a:rPr lang="fr-FR" sz="1400" dirty="0">
                <a:solidFill>
                  <a:schemeClr val="accent2">
                    <a:lumMod val="50000"/>
                  </a:schemeClr>
                </a:solidFill>
                <a:latin typeface="Marianne" panose="02000000000000000000" pitchFamily="2" charset="0"/>
              </a:rPr>
              <a:t>-Formations</a:t>
            </a:r>
          </a:p>
          <a:p>
            <a:pPr>
              <a:spcAft>
                <a:spcPts val="600"/>
              </a:spcAft>
            </a:pPr>
            <a:r>
              <a:rPr lang="fr-FR" sz="1400" dirty="0">
                <a:solidFill>
                  <a:schemeClr val="accent2">
                    <a:lumMod val="50000"/>
                  </a:schemeClr>
                </a:solidFill>
                <a:latin typeface="Marianne" panose="02000000000000000000" pitchFamily="2" charset="0"/>
              </a:rPr>
              <a:t>2.3 	Le transfert des données de </a:t>
            </a:r>
            <a:r>
              <a:rPr lang="fr-FR" sz="1400" dirty="0" err="1">
                <a:solidFill>
                  <a:schemeClr val="accent2">
                    <a:lumMod val="50000"/>
                  </a:schemeClr>
                </a:solidFill>
                <a:latin typeface="Marianne" panose="02000000000000000000" pitchFamily="2" charset="0"/>
              </a:rPr>
              <a:t>Ref</a:t>
            </a:r>
            <a:r>
              <a:rPr lang="fr-FR" sz="1400" dirty="0">
                <a:solidFill>
                  <a:schemeClr val="accent2">
                    <a:lumMod val="50000"/>
                  </a:schemeClr>
                </a:solidFill>
                <a:latin typeface="Marianne" panose="02000000000000000000" pitchFamily="2" charset="0"/>
              </a:rPr>
              <a:t>-Formations à Apogée</a:t>
            </a:r>
          </a:p>
          <a:p>
            <a:pPr>
              <a:spcAft>
                <a:spcPts val="600"/>
              </a:spcAft>
            </a:pPr>
            <a:endParaRPr lang="fr-FR" sz="500" dirty="0">
              <a:solidFill>
                <a:schemeClr val="accent2">
                  <a:lumMod val="50000"/>
                </a:schemeClr>
              </a:solidFill>
              <a:latin typeface="Marianne" panose="02000000000000000000" pitchFamily="2" charset="0"/>
            </a:endParaRPr>
          </a:p>
          <a:p>
            <a:pPr>
              <a:spcAft>
                <a:spcPts val="600"/>
              </a:spcAft>
            </a:pPr>
            <a:r>
              <a:rPr lang="fr-FR" sz="1600" b="1" dirty="0">
                <a:solidFill>
                  <a:schemeClr val="accent2"/>
                </a:solidFill>
                <a:latin typeface="Marianne" panose="02000000000000000000" pitchFamily="2" charset="0"/>
              </a:rPr>
              <a:t>3. 	LES RÔLES ET RESPONSABILITÉS</a:t>
            </a:r>
          </a:p>
          <a:p>
            <a:pPr>
              <a:spcAft>
                <a:spcPts val="600"/>
              </a:spcAft>
            </a:pPr>
            <a:r>
              <a:rPr lang="fr-FR" sz="1400" dirty="0">
                <a:solidFill>
                  <a:schemeClr val="accent2">
                    <a:lumMod val="50000"/>
                  </a:schemeClr>
                </a:solidFill>
                <a:latin typeface="Marianne" panose="02000000000000000000" pitchFamily="2" charset="0"/>
              </a:rPr>
              <a:t>3.1 	Rôles et responsabilités de l’équipe pédagogique dans le processus</a:t>
            </a:r>
          </a:p>
          <a:p>
            <a:pPr>
              <a:spcAft>
                <a:spcPts val="600"/>
              </a:spcAft>
            </a:pPr>
            <a:r>
              <a:rPr lang="fr-FR" sz="1400" dirty="0">
                <a:solidFill>
                  <a:schemeClr val="accent2">
                    <a:lumMod val="50000"/>
                  </a:schemeClr>
                </a:solidFill>
                <a:latin typeface="Marianne" panose="02000000000000000000" pitchFamily="2" charset="0"/>
              </a:rPr>
              <a:t>3.2 	Rôles et responsabilités de l’équipe administrative dans le processus</a:t>
            </a:r>
          </a:p>
          <a:p>
            <a:pPr>
              <a:spcAft>
                <a:spcPts val="600"/>
              </a:spcAft>
            </a:pPr>
            <a:endParaRPr lang="fr-FR" sz="500" dirty="0">
              <a:solidFill>
                <a:schemeClr val="accent2">
                  <a:lumMod val="50000"/>
                </a:schemeClr>
              </a:solidFill>
              <a:latin typeface="Marianne" panose="02000000000000000000" pitchFamily="2" charset="0"/>
            </a:endParaRPr>
          </a:p>
          <a:p>
            <a:pPr>
              <a:spcAft>
                <a:spcPts val="600"/>
              </a:spcAft>
            </a:pPr>
            <a:r>
              <a:rPr lang="fr-FR" sz="1600" b="1" dirty="0">
                <a:solidFill>
                  <a:schemeClr val="accent2"/>
                </a:solidFill>
                <a:latin typeface="Marianne" panose="02000000000000000000" pitchFamily="2" charset="0"/>
              </a:rPr>
              <a:t>4. 	FOIRES AUX QUESTIONS FRÉQUENTES	</a:t>
            </a:r>
          </a:p>
        </p:txBody>
      </p:sp>
      <p:sp>
        <p:nvSpPr>
          <p:cNvPr id="15" name="ZoneTexte 6">
            <a:extLst>
              <a:ext uri="{FF2B5EF4-FFF2-40B4-BE49-F238E27FC236}">
                <a16:creationId xmlns:a16="http://schemas.microsoft.com/office/drawing/2014/main" id="{E0D035F6-79A8-74FB-A9D0-D433D9DDAF52}"/>
              </a:ext>
            </a:extLst>
          </p:cNvPr>
          <p:cNvSpPr txBox="1"/>
          <p:nvPr/>
        </p:nvSpPr>
        <p:spPr>
          <a:xfrm>
            <a:off x="10676262" y="1144156"/>
            <a:ext cx="736978" cy="5139869"/>
          </a:xfrm>
          <a:prstGeom prst="rect">
            <a:avLst/>
          </a:prstGeom>
          <a:noFill/>
        </p:spPr>
        <p:txBody>
          <a:bodyPr wrap="square" rtlCol="0">
            <a:spAutoFit/>
          </a:bodyPr>
          <a:lstStyle/>
          <a:p>
            <a:pPr>
              <a:spcAft>
                <a:spcPts val="600"/>
              </a:spcAft>
            </a:pPr>
            <a:r>
              <a:rPr lang="fr-FR" sz="1600" b="1" dirty="0">
                <a:solidFill>
                  <a:schemeClr val="accent2"/>
                </a:solidFill>
                <a:latin typeface="Marianne" panose="02000000000000000000" pitchFamily="2" charset="0"/>
              </a:rPr>
              <a:t>03</a:t>
            </a:r>
          </a:p>
          <a:p>
            <a:pPr>
              <a:spcAft>
                <a:spcPts val="600"/>
              </a:spcAft>
            </a:pPr>
            <a:r>
              <a:rPr lang="fr-FR" sz="1400" dirty="0">
                <a:solidFill>
                  <a:schemeClr val="accent2">
                    <a:lumMod val="50000"/>
                  </a:schemeClr>
                </a:solidFill>
                <a:latin typeface="Marianne" panose="02000000000000000000" pitchFamily="2" charset="0"/>
              </a:rPr>
              <a:t>04</a:t>
            </a:r>
          </a:p>
          <a:p>
            <a:pPr>
              <a:spcAft>
                <a:spcPts val="600"/>
              </a:spcAft>
            </a:pPr>
            <a:r>
              <a:rPr lang="fr-FR" sz="1400" dirty="0">
                <a:solidFill>
                  <a:schemeClr val="accent2">
                    <a:lumMod val="50000"/>
                  </a:schemeClr>
                </a:solidFill>
                <a:latin typeface="Marianne" panose="02000000000000000000" pitchFamily="2" charset="0"/>
              </a:rPr>
              <a:t>05</a:t>
            </a:r>
          </a:p>
          <a:p>
            <a:pPr>
              <a:spcAft>
                <a:spcPts val="600"/>
              </a:spcAft>
            </a:pPr>
            <a:r>
              <a:rPr lang="fr-FR" sz="1400" dirty="0">
                <a:solidFill>
                  <a:schemeClr val="accent2">
                    <a:lumMod val="50000"/>
                  </a:schemeClr>
                </a:solidFill>
                <a:latin typeface="Marianne" panose="02000000000000000000" pitchFamily="2" charset="0"/>
              </a:rPr>
              <a:t>06</a:t>
            </a:r>
          </a:p>
          <a:p>
            <a:pPr>
              <a:spcAft>
                <a:spcPts val="600"/>
              </a:spcAft>
            </a:pPr>
            <a:r>
              <a:rPr lang="fr-FR" sz="1400" dirty="0">
                <a:solidFill>
                  <a:schemeClr val="accent2">
                    <a:lumMod val="50000"/>
                  </a:schemeClr>
                </a:solidFill>
                <a:latin typeface="Marianne" panose="02000000000000000000" pitchFamily="2" charset="0"/>
              </a:rPr>
              <a:t>08</a:t>
            </a:r>
          </a:p>
          <a:p>
            <a:pPr>
              <a:spcAft>
                <a:spcPts val="600"/>
              </a:spcAft>
            </a:pPr>
            <a:r>
              <a:rPr lang="fr-FR" sz="1400" dirty="0">
                <a:solidFill>
                  <a:schemeClr val="accent2">
                    <a:lumMod val="50000"/>
                  </a:schemeClr>
                </a:solidFill>
                <a:latin typeface="Marianne" panose="02000000000000000000" pitchFamily="2" charset="0"/>
              </a:rPr>
              <a:t>09</a:t>
            </a:r>
          </a:p>
          <a:p>
            <a:pPr>
              <a:spcAft>
                <a:spcPts val="600"/>
              </a:spcAft>
            </a:pPr>
            <a:r>
              <a:rPr lang="fr-FR" sz="500" b="1" dirty="0">
                <a:solidFill>
                  <a:srgbClr val="C6C6EA"/>
                </a:solidFill>
                <a:latin typeface="Marianne" panose="02000000000000000000" pitchFamily="2" charset="0"/>
              </a:rPr>
              <a:t>.</a:t>
            </a:r>
            <a:endParaRPr lang="fr-FR" sz="1600" b="1" dirty="0">
              <a:solidFill>
                <a:srgbClr val="C6C6EA"/>
              </a:solidFill>
              <a:latin typeface="Marianne" panose="02000000000000000000" pitchFamily="2" charset="0"/>
            </a:endParaRPr>
          </a:p>
          <a:p>
            <a:pPr>
              <a:spcAft>
                <a:spcPts val="600"/>
              </a:spcAft>
            </a:pPr>
            <a:r>
              <a:rPr lang="fr-FR" sz="1600" b="1" dirty="0">
                <a:solidFill>
                  <a:schemeClr val="accent2"/>
                </a:solidFill>
                <a:latin typeface="Marianne" panose="02000000000000000000" pitchFamily="2" charset="0"/>
              </a:rPr>
              <a:t>10</a:t>
            </a:r>
          </a:p>
          <a:p>
            <a:pPr>
              <a:spcAft>
                <a:spcPts val="600"/>
              </a:spcAft>
            </a:pPr>
            <a:r>
              <a:rPr lang="fr-FR" sz="1400" dirty="0">
                <a:solidFill>
                  <a:schemeClr val="accent2">
                    <a:lumMod val="50000"/>
                  </a:schemeClr>
                </a:solidFill>
                <a:latin typeface="Marianne" panose="02000000000000000000" pitchFamily="2" charset="0"/>
              </a:rPr>
              <a:t>11</a:t>
            </a:r>
          </a:p>
          <a:p>
            <a:pPr>
              <a:spcAft>
                <a:spcPts val="600"/>
              </a:spcAft>
            </a:pPr>
            <a:r>
              <a:rPr lang="fr-FR" sz="1400" dirty="0">
                <a:solidFill>
                  <a:schemeClr val="accent2">
                    <a:lumMod val="50000"/>
                  </a:schemeClr>
                </a:solidFill>
                <a:latin typeface="Marianne" panose="02000000000000000000" pitchFamily="2" charset="0"/>
              </a:rPr>
              <a:t>13</a:t>
            </a:r>
          </a:p>
          <a:p>
            <a:pPr>
              <a:spcAft>
                <a:spcPts val="600"/>
              </a:spcAft>
            </a:pPr>
            <a:r>
              <a:rPr lang="fr-FR" sz="1400" dirty="0">
                <a:solidFill>
                  <a:schemeClr val="accent2">
                    <a:lumMod val="50000"/>
                  </a:schemeClr>
                </a:solidFill>
                <a:latin typeface="Marianne" panose="02000000000000000000" pitchFamily="2" charset="0"/>
              </a:rPr>
              <a:t>17</a:t>
            </a:r>
          </a:p>
          <a:p>
            <a:pPr>
              <a:spcAft>
                <a:spcPts val="600"/>
              </a:spcAft>
            </a:pPr>
            <a:r>
              <a:rPr lang="fr-FR" sz="1400" dirty="0">
                <a:solidFill>
                  <a:schemeClr val="accent2">
                    <a:lumMod val="50000"/>
                  </a:schemeClr>
                </a:solidFill>
                <a:latin typeface="Marianne" panose="02000000000000000000" pitchFamily="2" charset="0"/>
              </a:rPr>
              <a:t>20</a:t>
            </a:r>
          </a:p>
          <a:p>
            <a:pPr>
              <a:spcAft>
                <a:spcPts val="600"/>
              </a:spcAft>
            </a:pPr>
            <a:endParaRPr lang="fr-FR" sz="500" dirty="0">
              <a:solidFill>
                <a:schemeClr val="accent2">
                  <a:lumMod val="50000"/>
                </a:schemeClr>
              </a:solidFill>
              <a:latin typeface="Marianne" panose="02000000000000000000" pitchFamily="2" charset="0"/>
            </a:endParaRPr>
          </a:p>
          <a:p>
            <a:pPr>
              <a:spcAft>
                <a:spcPts val="600"/>
              </a:spcAft>
            </a:pPr>
            <a:r>
              <a:rPr lang="fr-FR" sz="1600" b="1" dirty="0">
                <a:solidFill>
                  <a:schemeClr val="accent2"/>
                </a:solidFill>
                <a:latin typeface="Marianne" panose="02000000000000000000" pitchFamily="2" charset="0"/>
              </a:rPr>
              <a:t>28</a:t>
            </a:r>
          </a:p>
          <a:p>
            <a:pPr>
              <a:spcAft>
                <a:spcPts val="600"/>
              </a:spcAft>
            </a:pPr>
            <a:r>
              <a:rPr lang="fr-FR" sz="1400" dirty="0">
                <a:solidFill>
                  <a:schemeClr val="accent2">
                    <a:lumMod val="50000"/>
                  </a:schemeClr>
                </a:solidFill>
                <a:latin typeface="Marianne" panose="02000000000000000000" pitchFamily="2" charset="0"/>
              </a:rPr>
              <a:t>30</a:t>
            </a:r>
          </a:p>
          <a:p>
            <a:pPr>
              <a:spcAft>
                <a:spcPts val="600"/>
              </a:spcAft>
            </a:pPr>
            <a:r>
              <a:rPr lang="fr-FR" sz="1400" dirty="0">
                <a:solidFill>
                  <a:schemeClr val="accent2">
                    <a:lumMod val="50000"/>
                  </a:schemeClr>
                </a:solidFill>
                <a:latin typeface="Marianne" panose="02000000000000000000" pitchFamily="2" charset="0"/>
              </a:rPr>
              <a:t>31</a:t>
            </a:r>
          </a:p>
          <a:p>
            <a:pPr>
              <a:spcAft>
                <a:spcPts val="600"/>
              </a:spcAft>
            </a:pPr>
            <a:endParaRPr lang="fr-FR" sz="500" dirty="0">
              <a:solidFill>
                <a:schemeClr val="accent2">
                  <a:lumMod val="50000"/>
                </a:schemeClr>
              </a:solidFill>
              <a:latin typeface="Marianne" panose="02000000000000000000" pitchFamily="2" charset="0"/>
            </a:endParaRPr>
          </a:p>
          <a:p>
            <a:pPr>
              <a:spcAft>
                <a:spcPts val="600"/>
              </a:spcAft>
            </a:pPr>
            <a:r>
              <a:rPr lang="fr-FR" sz="1600" b="1" dirty="0">
                <a:solidFill>
                  <a:schemeClr val="accent2"/>
                </a:solidFill>
                <a:latin typeface="Marianne" panose="02000000000000000000" pitchFamily="2" charset="0"/>
              </a:rPr>
              <a:t>32</a:t>
            </a:r>
            <a:endParaRPr lang="fr-FR" sz="500" b="1" dirty="0">
              <a:solidFill>
                <a:schemeClr val="accent2"/>
              </a:solidFill>
              <a:latin typeface="Marianne" panose="02000000000000000000" pitchFamily="2" charset="0"/>
            </a:endParaRPr>
          </a:p>
        </p:txBody>
      </p:sp>
    </p:spTree>
    <p:extLst>
      <p:ext uri="{BB962C8B-B14F-4D97-AF65-F5344CB8AC3E}">
        <p14:creationId xmlns:p14="http://schemas.microsoft.com/office/powerpoint/2010/main" val="20177167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BA20841-81AF-49DC-8BFF-B973A4FAF4FE}"/>
              </a:ext>
            </a:extLst>
          </p:cNvPr>
          <p:cNvSpPr>
            <a:spLocks noGrp="1"/>
          </p:cNvSpPr>
          <p:nvPr>
            <p:ph type="sldNum" sz="quarter" idx="12"/>
          </p:nvPr>
        </p:nvSpPr>
        <p:spPr>
          <a:prstGeom prst="rect">
            <a:avLst/>
          </a:prstGeom>
        </p:spPr>
        <p:txBody>
          <a:bodyPr/>
          <a:lstStyle/>
          <a:p>
            <a:fld id="{733122C9-A0B9-462F-8757-0847AD287B63}" type="slidenum">
              <a:rPr lang="fr-FR" smtClean="0"/>
              <a:pPr/>
              <a:t>20</a:t>
            </a:fld>
            <a:endParaRPr lang="fr-FR"/>
          </a:p>
        </p:txBody>
      </p:sp>
      <p:sp>
        <p:nvSpPr>
          <p:cNvPr id="9" name="ZoneTexte 8">
            <a:extLst>
              <a:ext uri="{FF2B5EF4-FFF2-40B4-BE49-F238E27FC236}">
                <a16:creationId xmlns:a16="http://schemas.microsoft.com/office/drawing/2014/main" id="{6FA850E5-EDF6-4748-BEB6-63F176FE8712}"/>
              </a:ext>
            </a:extLst>
          </p:cNvPr>
          <p:cNvSpPr txBox="1"/>
          <p:nvPr/>
        </p:nvSpPr>
        <p:spPr>
          <a:xfrm>
            <a:off x="941942" y="1628775"/>
            <a:ext cx="10308115" cy="1077218"/>
          </a:xfrm>
          <a:prstGeom prst="rect">
            <a:avLst/>
          </a:prstGeom>
          <a:noFill/>
        </p:spPr>
        <p:txBody>
          <a:bodyPr wrap="square" rtlCol="0">
            <a:spAutoFit/>
          </a:bodyPr>
          <a:lstStyle/>
          <a:p>
            <a:r>
              <a:rPr lang="fr-FR" sz="3200" b="1" dirty="0" err="1">
                <a:solidFill>
                  <a:schemeClr val="tx2">
                    <a:lumMod val="60000"/>
                    <a:lumOff val="40000"/>
                  </a:schemeClr>
                </a:solidFill>
                <a:latin typeface="Marianne" panose="02000000000000000000" pitchFamily="2" charset="0"/>
              </a:rPr>
              <a:t>Etape</a:t>
            </a:r>
            <a:r>
              <a:rPr lang="fr-FR" sz="3200" b="1" dirty="0">
                <a:solidFill>
                  <a:schemeClr val="tx2">
                    <a:lumMod val="60000"/>
                    <a:lumOff val="40000"/>
                  </a:schemeClr>
                </a:solidFill>
                <a:latin typeface="Marianne" panose="02000000000000000000" pitchFamily="2" charset="0"/>
              </a:rPr>
              <a:t> 3 : </a:t>
            </a:r>
            <a:r>
              <a:rPr lang="fr-FR" sz="3200" b="1" dirty="0">
                <a:solidFill>
                  <a:srgbClr val="191943"/>
                </a:solidFill>
                <a:latin typeface="Marianne" panose="02000000000000000000" pitchFamily="2" charset="0"/>
              </a:rPr>
              <a:t>Le transfert des données</a:t>
            </a:r>
            <a:br>
              <a:rPr lang="fr-FR" sz="3200" b="1" dirty="0">
                <a:solidFill>
                  <a:srgbClr val="191943"/>
                </a:solidFill>
                <a:latin typeface="Marianne" panose="02000000000000000000" pitchFamily="2" charset="0"/>
              </a:rPr>
            </a:br>
            <a:r>
              <a:rPr lang="fr-FR" sz="3200" b="1" dirty="0">
                <a:solidFill>
                  <a:srgbClr val="191943"/>
                </a:solidFill>
                <a:latin typeface="Marianne" panose="02000000000000000000" pitchFamily="2" charset="0"/>
              </a:rPr>
              <a:t>de </a:t>
            </a:r>
            <a:r>
              <a:rPr lang="fr-FR" sz="3200" b="1" dirty="0" err="1">
                <a:solidFill>
                  <a:srgbClr val="191943"/>
                </a:solidFill>
                <a:latin typeface="Marianne" panose="02000000000000000000" pitchFamily="2" charset="0"/>
              </a:rPr>
              <a:t>Ref</a:t>
            </a:r>
            <a:r>
              <a:rPr lang="fr-FR" sz="3200" b="1" dirty="0">
                <a:solidFill>
                  <a:srgbClr val="191943"/>
                </a:solidFill>
                <a:latin typeface="Marianne" panose="02000000000000000000" pitchFamily="2" charset="0"/>
              </a:rPr>
              <a:t>-Formations à Apogée</a:t>
            </a:r>
          </a:p>
        </p:txBody>
      </p:sp>
      <p:sp>
        <p:nvSpPr>
          <p:cNvPr id="10" name="ZoneTexte 9">
            <a:extLst>
              <a:ext uri="{FF2B5EF4-FFF2-40B4-BE49-F238E27FC236}">
                <a16:creationId xmlns:a16="http://schemas.microsoft.com/office/drawing/2014/main" id="{486685FC-98A2-4571-9EEE-50139B040735}"/>
              </a:ext>
            </a:extLst>
          </p:cNvPr>
          <p:cNvSpPr txBox="1"/>
          <p:nvPr/>
        </p:nvSpPr>
        <p:spPr>
          <a:xfrm>
            <a:off x="941942" y="3090582"/>
            <a:ext cx="10308115" cy="2954655"/>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1200"/>
              </a:spcAft>
              <a:buClrTx/>
              <a:buSzTx/>
              <a:tabLst/>
              <a:defRPr/>
            </a:pPr>
            <a:r>
              <a:rPr lang="fr-FR" sz="1600" dirty="0">
                <a:latin typeface="Marianne"/>
              </a:rPr>
              <a:t>Une fois toutes les modifications de maquettes de formations saisies dans </a:t>
            </a:r>
            <a:r>
              <a:rPr lang="fr-FR" sz="1600" dirty="0" err="1">
                <a:latin typeface="Marianne"/>
              </a:rPr>
              <a:t>Ref</a:t>
            </a:r>
            <a:r>
              <a:rPr lang="fr-FR" sz="1600" dirty="0">
                <a:latin typeface="Marianne"/>
              </a:rPr>
              <a:t>-Formations, </a:t>
            </a:r>
            <a:r>
              <a:rPr lang="fr-FR" sz="1600" b="1" dirty="0">
                <a:solidFill>
                  <a:srgbClr val="2424FF"/>
                </a:solidFill>
                <a:latin typeface="Marianne"/>
              </a:rPr>
              <a:t>les données sont transférées vers Apogée,</a:t>
            </a:r>
            <a:r>
              <a:rPr lang="fr-FR" sz="1600" dirty="0">
                <a:solidFill>
                  <a:srgbClr val="2424FF"/>
                </a:solidFill>
                <a:latin typeface="Marianne"/>
              </a:rPr>
              <a:t> </a:t>
            </a:r>
            <a:r>
              <a:rPr lang="fr-FR" sz="1600" dirty="0">
                <a:latin typeface="Marianne"/>
              </a:rPr>
              <a:t>pour servir au quotidien des agents dans l’année scolaire à venir. C’est ce qu’on appelle l’injection. Cette injection a été préparée en amont par la Direction du numérique, en lien avec la Direction des formations. </a:t>
            </a:r>
          </a:p>
          <a:p>
            <a:pPr marR="0" lvl="0" algn="just" defTabSz="914400" rtl="0" eaLnBrk="1" fontAlgn="auto" latinLnBrk="0" hangingPunct="1">
              <a:lnSpc>
                <a:spcPct val="100000"/>
              </a:lnSpc>
              <a:spcBef>
                <a:spcPts val="0"/>
              </a:spcBef>
              <a:spcAft>
                <a:spcPts val="1200"/>
              </a:spcAft>
              <a:buClrTx/>
              <a:buSzTx/>
              <a:tabLst/>
              <a:defRPr/>
            </a:pPr>
            <a:r>
              <a:rPr lang="fr-FR" sz="1600" b="1" dirty="0">
                <a:solidFill>
                  <a:srgbClr val="2424FF"/>
                </a:solidFill>
                <a:latin typeface="Marianne"/>
              </a:rPr>
              <a:t>L’injection dans Apogée se faisait par lot de deux composantes à la fois, sur une base TEST d’Apogée. </a:t>
            </a:r>
            <a:r>
              <a:rPr lang="fr-FR" sz="1600" dirty="0">
                <a:latin typeface="Marianne"/>
              </a:rPr>
              <a:t>Depuis cette année, elle se fait en un seul lot pour toutes les composantes et les enseignants transverses.  </a:t>
            </a:r>
            <a:r>
              <a:rPr lang="fr-FR" sz="1600" b="1" dirty="0">
                <a:solidFill>
                  <a:srgbClr val="2424FF"/>
                </a:solidFill>
                <a:latin typeface="Marianne"/>
              </a:rPr>
              <a:t>Les informations injectées sont vérifiées par les composantes : </a:t>
            </a:r>
            <a:r>
              <a:rPr lang="fr-FR" sz="1600" dirty="0">
                <a:latin typeface="Marianne"/>
              </a:rPr>
              <a:t>c’est la phase de recette. Les composantes transmettent les éventuelles erreurs dans le transfert des données. Une fois que les données en base TEST ont été validés, les données sont transférées de la base TEST à la base finale (PROD). Les données sont ainsi mises à disposition de tous les agents dans Apogée pour la nouvelle année universitaire. </a:t>
            </a:r>
          </a:p>
        </p:txBody>
      </p:sp>
      <p:sp>
        <p:nvSpPr>
          <p:cNvPr id="11" name="Ellipse 10">
            <a:extLst>
              <a:ext uri="{FF2B5EF4-FFF2-40B4-BE49-F238E27FC236}">
                <a16:creationId xmlns:a16="http://schemas.microsoft.com/office/drawing/2014/main" id="{CE087A56-FBD5-4BF6-AD9C-0E3AE84B2310}"/>
              </a:ext>
            </a:extLst>
          </p:cNvPr>
          <p:cNvSpPr/>
          <p:nvPr/>
        </p:nvSpPr>
        <p:spPr>
          <a:xfrm>
            <a:off x="10284448" y="67860"/>
            <a:ext cx="421105" cy="402904"/>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t>1</a:t>
            </a:r>
          </a:p>
        </p:txBody>
      </p:sp>
      <p:sp>
        <p:nvSpPr>
          <p:cNvPr id="12" name="Ellipse 11">
            <a:extLst>
              <a:ext uri="{FF2B5EF4-FFF2-40B4-BE49-F238E27FC236}">
                <a16:creationId xmlns:a16="http://schemas.microsoft.com/office/drawing/2014/main" id="{24F347BC-38C2-41E0-B7DA-BEC27C928BB3}"/>
              </a:ext>
            </a:extLst>
          </p:cNvPr>
          <p:cNvSpPr/>
          <p:nvPr/>
        </p:nvSpPr>
        <p:spPr>
          <a:xfrm>
            <a:off x="10764951" y="67860"/>
            <a:ext cx="421105" cy="402904"/>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t>2</a:t>
            </a:r>
          </a:p>
        </p:txBody>
      </p:sp>
      <p:sp>
        <p:nvSpPr>
          <p:cNvPr id="15" name="Ellipse 14">
            <a:extLst>
              <a:ext uri="{FF2B5EF4-FFF2-40B4-BE49-F238E27FC236}">
                <a16:creationId xmlns:a16="http://schemas.microsoft.com/office/drawing/2014/main" id="{EBEC081E-EDB1-46D0-A35B-52E668C2CF5D}"/>
              </a:ext>
            </a:extLst>
          </p:cNvPr>
          <p:cNvSpPr/>
          <p:nvPr/>
        </p:nvSpPr>
        <p:spPr>
          <a:xfrm>
            <a:off x="11245454" y="67860"/>
            <a:ext cx="421105" cy="402904"/>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t>3</a:t>
            </a:r>
          </a:p>
        </p:txBody>
      </p:sp>
    </p:spTree>
    <p:extLst>
      <p:ext uri="{BB962C8B-B14F-4D97-AF65-F5344CB8AC3E}">
        <p14:creationId xmlns:p14="http://schemas.microsoft.com/office/powerpoint/2010/main" val="5888858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1E8C247-66A5-4452-8A86-7C52DBF85B1C}"/>
              </a:ext>
            </a:extLst>
          </p:cNvPr>
          <p:cNvSpPr/>
          <p:nvPr/>
        </p:nvSpPr>
        <p:spPr>
          <a:xfrm>
            <a:off x="267855" y="1052945"/>
            <a:ext cx="1376217" cy="8220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2" name="Espace réservé du numéro de diapositive 1">
            <a:extLst>
              <a:ext uri="{FF2B5EF4-FFF2-40B4-BE49-F238E27FC236}">
                <a16:creationId xmlns:a16="http://schemas.microsoft.com/office/drawing/2014/main" id="{0224F5FF-3FF9-4325-AC90-47384B2D193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fr-FR" sz="1000" b="1" i="0" u="none" strike="noStrike" kern="1200" cap="none" spc="0" normalizeH="0" baseline="0" noProof="0">
              <a:ln>
                <a:noFill/>
              </a:ln>
              <a:solidFill>
                <a:srgbClr val="000000"/>
              </a:solidFill>
              <a:effectLst/>
              <a:uLnTx/>
              <a:uFillTx/>
            </a:endParaRPr>
          </a:p>
        </p:txBody>
      </p:sp>
      <p:sp>
        <p:nvSpPr>
          <p:cNvPr id="82" name="Title 81">
            <a:extLst>
              <a:ext uri="{FF2B5EF4-FFF2-40B4-BE49-F238E27FC236}">
                <a16:creationId xmlns:a16="http://schemas.microsoft.com/office/drawing/2014/main" id="{48303958-A752-5543-5F87-1B36D129333A}"/>
              </a:ext>
            </a:extLst>
          </p:cNvPr>
          <p:cNvSpPr>
            <a:spLocks noGrp="1"/>
          </p:cNvSpPr>
          <p:nvPr>
            <p:ph type="title"/>
          </p:nvPr>
        </p:nvSpPr>
        <p:spPr>
          <a:xfrm>
            <a:off x="1765301" y="165134"/>
            <a:ext cx="8280399" cy="719988"/>
          </a:xfrm>
        </p:spPr>
        <p:txBody>
          <a:bodyPr>
            <a:noAutofit/>
          </a:bodyPr>
          <a:lstStyle/>
          <a:p>
            <a:r>
              <a:rPr lang="fr-FR" sz="2000" b="1" dirty="0">
                <a:solidFill>
                  <a:schemeClr val="tx2"/>
                </a:solidFill>
              </a:rPr>
              <a:t>L’injection des maquettes dans l’outil Apogée a été préparée en parallèle sur le plan technique depuis octobre (6/10)</a:t>
            </a:r>
            <a:endParaRPr lang="fr-FR" sz="1800" dirty="0"/>
          </a:p>
        </p:txBody>
      </p:sp>
      <p:graphicFrame>
        <p:nvGraphicFramePr>
          <p:cNvPr id="7" name="Tableau 3">
            <a:extLst>
              <a:ext uri="{FF2B5EF4-FFF2-40B4-BE49-F238E27FC236}">
                <a16:creationId xmlns:a16="http://schemas.microsoft.com/office/drawing/2014/main" id="{303C3CEA-986D-4E65-8C13-27FB2BC1C212}"/>
              </a:ext>
            </a:extLst>
          </p:cNvPr>
          <p:cNvGraphicFramePr>
            <a:graphicFrameLocks noGrp="1"/>
          </p:cNvGraphicFramePr>
          <p:nvPr>
            <p:extLst>
              <p:ext uri="{D42A27DB-BD31-4B8C-83A1-F6EECF244321}">
                <p14:modId xmlns:p14="http://schemas.microsoft.com/office/powerpoint/2010/main" val="2031620146"/>
              </p:ext>
            </p:extLst>
          </p:nvPr>
        </p:nvGraphicFramePr>
        <p:xfrm>
          <a:off x="450303" y="1091669"/>
          <a:ext cx="10732048" cy="741680"/>
        </p:xfrm>
        <a:graphic>
          <a:graphicData uri="http://schemas.openxmlformats.org/drawingml/2006/table">
            <a:tbl>
              <a:tblPr firstRow="1" bandRow="1">
                <a:tableStyleId>{5C22544A-7EE6-4342-B048-85BDC9FD1C3A}</a:tableStyleId>
              </a:tblPr>
              <a:tblGrid>
                <a:gridCol w="670753">
                  <a:extLst>
                    <a:ext uri="{9D8B030D-6E8A-4147-A177-3AD203B41FA5}">
                      <a16:colId xmlns:a16="http://schemas.microsoft.com/office/drawing/2014/main" val="1687428464"/>
                    </a:ext>
                  </a:extLst>
                </a:gridCol>
                <a:gridCol w="670753">
                  <a:extLst>
                    <a:ext uri="{9D8B030D-6E8A-4147-A177-3AD203B41FA5}">
                      <a16:colId xmlns:a16="http://schemas.microsoft.com/office/drawing/2014/main" val="1337206583"/>
                    </a:ext>
                  </a:extLst>
                </a:gridCol>
                <a:gridCol w="670753">
                  <a:extLst>
                    <a:ext uri="{9D8B030D-6E8A-4147-A177-3AD203B41FA5}">
                      <a16:colId xmlns:a16="http://schemas.microsoft.com/office/drawing/2014/main" val="3278078777"/>
                    </a:ext>
                  </a:extLst>
                </a:gridCol>
                <a:gridCol w="670753">
                  <a:extLst>
                    <a:ext uri="{9D8B030D-6E8A-4147-A177-3AD203B41FA5}">
                      <a16:colId xmlns:a16="http://schemas.microsoft.com/office/drawing/2014/main" val="3946190722"/>
                    </a:ext>
                  </a:extLst>
                </a:gridCol>
                <a:gridCol w="670753">
                  <a:extLst>
                    <a:ext uri="{9D8B030D-6E8A-4147-A177-3AD203B41FA5}">
                      <a16:colId xmlns:a16="http://schemas.microsoft.com/office/drawing/2014/main" val="143988231"/>
                    </a:ext>
                  </a:extLst>
                </a:gridCol>
                <a:gridCol w="670753">
                  <a:extLst>
                    <a:ext uri="{9D8B030D-6E8A-4147-A177-3AD203B41FA5}">
                      <a16:colId xmlns:a16="http://schemas.microsoft.com/office/drawing/2014/main" val="715955605"/>
                    </a:ext>
                  </a:extLst>
                </a:gridCol>
                <a:gridCol w="670753">
                  <a:extLst>
                    <a:ext uri="{9D8B030D-6E8A-4147-A177-3AD203B41FA5}">
                      <a16:colId xmlns:a16="http://schemas.microsoft.com/office/drawing/2014/main" val="3013933904"/>
                    </a:ext>
                  </a:extLst>
                </a:gridCol>
                <a:gridCol w="670753">
                  <a:extLst>
                    <a:ext uri="{9D8B030D-6E8A-4147-A177-3AD203B41FA5}">
                      <a16:colId xmlns:a16="http://schemas.microsoft.com/office/drawing/2014/main" val="3422589057"/>
                    </a:ext>
                  </a:extLst>
                </a:gridCol>
                <a:gridCol w="670753">
                  <a:extLst>
                    <a:ext uri="{9D8B030D-6E8A-4147-A177-3AD203B41FA5}">
                      <a16:colId xmlns:a16="http://schemas.microsoft.com/office/drawing/2014/main" val="4228867993"/>
                    </a:ext>
                  </a:extLst>
                </a:gridCol>
                <a:gridCol w="670753">
                  <a:extLst>
                    <a:ext uri="{9D8B030D-6E8A-4147-A177-3AD203B41FA5}">
                      <a16:colId xmlns:a16="http://schemas.microsoft.com/office/drawing/2014/main" val="170285951"/>
                    </a:ext>
                  </a:extLst>
                </a:gridCol>
                <a:gridCol w="670753">
                  <a:extLst>
                    <a:ext uri="{9D8B030D-6E8A-4147-A177-3AD203B41FA5}">
                      <a16:colId xmlns:a16="http://schemas.microsoft.com/office/drawing/2014/main" val="382199246"/>
                    </a:ext>
                  </a:extLst>
                </a:gridCol>
                <a:gridCol w="670753">
                  <a:extLst>
                    <a:ext uri="{9D8B030D-6E8A-4147-A177-3AD203B41FA5}">
                      <a16:colId xmlns:a16="http://schemas.microsoft.com/office/drawing/2014/main" val="239739617"/>
                    </a:ext>
                  </a:extLst>
                </a:gridCol>
                <a:gridCol w="670753">
                  <a:extLst>
                    <a:ext uri="{9D8B030D-6E8A-4147-A177-3AD203B41FA5}">
                      <a16:colId xmlns:a16="http://schemas.microsoft.com/office/drawing/2014/main" val="2890159790"/>
                    </a:ext>
                  </a:extLst>
                </a:gridCol>
                <a:gridCol w="670753">
                  <a:extLst>
                    <a:ext uri="{9D8B030D-6E8A-4147-A177-3AD203B41FA5}">
                      <a16:colId xmlns:a16="http://schemas.microsoft.com/office/drawing/2014/main" val="1589745908"/>
                    </a:ext>
                  </a:extLst>
                </a:gridCol>
                <a:gridCol w="670753">
                  <a:extLst>
                    <a:ext uri="{9D8B030D-6E8A-4147-A177-3AD203B41FA5}">
                      <a16:colId xmlns:a16="http://schemas.microsoft.com/office/drawing/2014/main" val="1847790286"/>
                    </a:ext>
                  </a:extLst>
                </a:gridCol>
                <a:gridCol w="670753">
                  <a:extLst>
                    <a:ext uri="{9D8B030D-6E8A-4147-A177-3AD203B41FA5}">
                      <a16:colId xmlns:a16="http://schemas.microsoft.com/office/drawing/2014/main" val="553708829"/>
                    </a:ext>
                  </a:extLst>
                </a:gridCol>
              </a:tblGrid>
              <a:tr h="370840">
                <a:tc gridSpan="1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400">
                          <a:latin typeface="Marianne" panose="02000000000000000000" pitchFamily="2" charset="0"/>
                        </a:rPr>
                        <a:t>Année N</a:t>
                      </a:r>
                    </a:p>
                  </a:txBody>
                  <a:tcPr>
                    <a:solidFill>
                      <a:schemeClr val="tx1">
                        <a:lumMod val="75000"/>
                        <a:lumOff val="25000"/>
                      </a:schemeClr>
                    </a:solidFill>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gridSpan="4">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400">
                          <a:latin typeface="Marianne" panose="02000000000000000000" pitchFamily="2" charset="0"/>
                        </a:rPr>
                        <a:t>Année N+1</a:t>
                      </a:r>
                    </a:p>
                  </a:txBody>
                  <a:tcPr>
                    <a:solidFill>
                      <a:schemeClr val="tx1">
                        <a:lumMod val="75000"/>
                        <a:lumOff val="25000"/>
                      </a:schemeClr>
                    </a:solidFill>
                  </a:tcPr>
                </a:tc>
                <a:tc hMerge="1">
                  <a:txBody>
                    <a:bodyPr/>
                    <a:lstStyle/>
                    <a:p>
                      <a:pPr algn="ctr"/>
                      <a:endParaRPr lang="fr-FR" sz="1400"/>
                    </a:p>
                  </a:txBody>
                  <a:tcPr/>
                </a:tc>
                <a:tc hMerge="1">
                  <a:txBody>
                    <a:bodyPr/>
                    <a:lstStyle/>
                    <a:p>
                      <a:pPr algn="ctr"/>
                      <a:endParaRPr lang="fr-FR" sz="1400"/>
                    </a:p>
                  </a:txBody>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fr-FR" sz="1400"/>
                    </a:p>
                  </a:txBody>
                  <a:tcPr>
                    <a:solidFill>
                      <a:schemeClr val="tx1">
                        <a:lumMod val="75000"/>
                        <a:lumOff val="25000"/>
                      </a:schemeClr>
                    </a:solidFill>
                  </a:tcPr>
                </a:tc>
                <a:extLst>
                  <a:ext uri="{0D108BD9-81ED-4DB2-BD59-A6C34878D82A}">
                    <a16:rowId xmlns:a16="http://schemas.microsoft.com/office/drawing/2014/main" val="1348681"/>
                  </a:ext>
                </a:extLst>
              </a:tr>
              <a:tr h="370840">
                <a:tc>
                  <a:txBody>
                    <a:bodyPr/>
                    <a:lstStyle/>
                    <a:p>
                      <a:pPr algn="ctr"/>
                      <a:r>
                        <a:rPr lang="fr-FR" sz="1100">
                          <a:latin typeface="Marianne" panose="02000000000000000000" pitchFamily="2" charset="0"/>
                        </a:rPr>
                        <a:t>Août</a:t>
                      </a:r>
                    </a:p>
                  </a:txBody>
                  <a:tcPr anchor="ctr"/>
                </a:tc>
                <a:tc>
                  <a:txBody>
                    <a:bodyPr/>
                    <a:lstStyle/>
                    <a:p>
                      <a:pPr algn="ctr"/>
                      <a:r>
                        <a:rPr lang="fr-FR" sz="1100">
                          <a:latin typeface="Marianne" panose="02000000000000000000" pitchFamily="2" charset="0"/>
                        </a:rPr>
                        <a:t>Sept.</a:t>
                      </a:r>
                    </a:p>
                  </a:txBody>
                  <a:tcPr anchor="ctr"/>
                </a:tc>
                <a:tc>
                  <a:txBody>
                    <a:bodyPr/>
                    <a:lstStyle/>
                    <a:p>
                      <a:pPr algn="ctr"/>
                      <a:r>
                        <a:rPr lang="fr-FR" sz="1100">
                          <a:latin typeface="Marianne" panose="02000000000000000000" pitchFamily="2" charset="0"/>
                        </a:rPr>
                        <a:t>Oct.</a:t>
                      </a:r>
                    </a:p>
                  </a:txBody>
                  <a:tcPr anchor="ctr"/>
                </a:tc>
                <a:tc>
                  <a:txBody>
                    <a:bodyPr/>
                    <a:lstStyle/>
                    <a:p>
                      <a:pPr algn="ctr"/>
                      <a:r>
                        <a:rPr lang="fr-FR" sz="1100">
                          <a:latin typeface="Marianne" panose="02000000000000000000" pitchFamily="2" charset="0"/>
                        </a:rPr>
                        <a:t>Nov.</a:t>
                      </a:r>
                    </a:p>
                  </a:txBody>
                  <a:tcPr anchor="ctr"/>
                </a:tc>
                <a:tc>
                  <a:txBody>
                    <a:bodyPr/>
                    <a:lstStyle/>
                    <a:p>
                      <a:pPr algn="ctr"/>
                      <a:r>
                        <a:rPr lang="fr-FR" sz="1100">
                          <a:latin typeface="Marianne" panose="02000000000000000000" pitchFamily="2" charset="0"/>
                        </a:rPr>
                        <a:t>Déc.</a:t>
                      </a:r>
                    </a:p>
                  </a:txBody>
                  <a:tcPr anchor="ctr"/>
                </a:tc>
                <a:tc>
                  <a:txBody>
                    <a:bodyPr/>
                    <a:lstStyle/>
                    <a:p>
                      <a:pPr algn="ctr"/>
                      <a:r>
                        <a:rPr lang="fr-FR" sz="1100">
                          <a:latin typeface="Marianne" panose="02000000000000000000" pitchFamily="2" charset="0"/>
                        </a:rPr>
                        <a:t>Janv.</a:t>
                      </a:r>
                    </a:p>
                  </a:txBody>
                  <a:tcPr anchor="ctr"/>
                </a:tc>
                <a:tc>
                  <a:txBody>
                    <a:bodyPr/>
                    <a:lstStyle/>
                    <a:p>
                      <a:pPr algn="ctr"/>
                      <a:r>
                        <a:rPr lang="fr-FR" sz="1100">
                          <a:latin typeface="Marianne" panose="02000000000000000000" pitchFamily="2" charset="0"/>
                        </a:rPr>
                        <a:t>Fév.</a:t>
                      </a:r>
                    </a:p>
                  </a:txBody>
                  <a:tcPr anchor="ctr"/>
                </a:tc>
                <a:tc>
                  <a:txBody>
                    <a:bodyPr/>
                    <a:lstStyle/>
                    <a:p>
                      <a:pPr algn="ctr"/>
                      <a:r>
                        <a:rPr lang="fr-FR" sz="1100">
                          <a:latin typeface="Marianne" panose="02000000000000000000" pitchFamily="2" charset="0"/>
                        </a:rPr>
                        <a:t>Mars</a:t>
                      </a:r>
                    </a:p>
                  </a:txBody>
                  <a:tcPr anchor="ctr"/>
                </a:tc>
                <a:tc>
                  <a:txBody>
                    <a:bodyPr/>
                    <a:lstStyle/>
                    <a:p>
                      <a:pPr algn="ctr"/>
                      <a:r>
                        <a:rPr lang="fr-FR" sz="1100">
                          <a:latin typeface="Marianne" panose="02000000000000000000" pitchFamily="2" charset="0"/>
                        </a:rPr>
                        <a:t>Avr.</a:t>
                      </a:r>
                    </a:p>
                  </a:txBody>
                  <a:tcPr anchor="ctr"/>
                </a:tc>
                <a:tc>
                  <a:txBody>
                    <a:bodyPr/>
                    <a:lstStyle/>
                    <a:p>
                      <a:pPr algn="ctr"/>
                      <a:r>
                        <a:rPr lang="fr-FR" sz="1100">
                          <a:latin typeface="Marianne" panose="02000000000000000000" pitchFamily="2" charset="0"/>
                        </a:rPr>
                        <a:t>Mai</a:t>
                      </a:r>
                    </a:p>
                  </a:txBody>
                  <a:tcPr anchor="ctr"/>
                </a:tc>
                <a:tc>
                  <a:txBody>
                    <a:bodyPr/>
                    <a:lstStyle/>
                    <a:p>
                      <a:pPr algn="ctr"/>
                      <a:r>
                        <a:rPr lang="fr-FR" sz="1100">
                          <a:latin typeface="Marianne" panose="02000000000000000000" pitchFamily="2" charset="0"/>
                        </a:rPr>
                        <a:t>Juin</a:t>
                      </a:r>
                    </a:p>
                  </a:txBody>
                  <a:tcPr anchor="ctr"/>
                </a:tc>
                <a:tc>
                  <a:txBody>
                    <a:bodyPr/>
                    <a:lstStyle/>
                    <a:p>
                      <a:pPr algn="ctr"/>
                      <a:r>
                        <a:rPr lang="fr-FR" sz="1100">
                          <a:latin typeface="Marianne" panose="02000000000000000000" pitchFamily="2" charset="0"/>
                        </a:rPr>
                        <a:t>Juil.</a:t>
                      </a:r>
                    </a:p>
                  </a:txBody>
                  <a:tcPr anchor="ctr"/>
                </a:tc>
                <a:tc>
                  <a:txBody>
                    <a:bodyPr/>
                    <a:lstStyle/>
                    <a:p>
                      <a:pPr algn="ctr"/>
                      <a:r>
                        <a:rPr lang="fr-FR" sz="1100">
                          <a:latin typeface="Marianne" panose="02000000000000000000" pitchFamily="2" charset="0"/>
                        </a:rPr>
                        <a:t>Août</a:t>
                      </a:r>
                    </a:p>
                  </a:txBody>
                  <a:tcPr anchor="ctr"/>
                </a:tc>
                <a:tc>
                  <a:txBody>
                    <a:bodyPr/>
                    <a:lstStyle/>
                    <a:p>
                      <a:pPr algn="ctr"/>
                      <a:r>
                        <a:rPr lang="fr-FR" sz="1100">
                          <a:latin typeface="Marianne" panose="02000000000000000000" pitchFamily="2" charset="0"/>
                        </a:rPr>
                        <a:t>Sept.</a:t>
                      </a:r>
                    </a:p>
                  </a:txBody>
                  <a:tcPr anchor="ctr"/>
                </a:tc>
                <a:tc>
                  <a:txBody>
                    <a:bodyPr/>
                    <a:lstStyle/>
                    <a:p>
                      <a:pPr algn="ctr"/>
                      <a:r>
                        <a:rPr lang="fr-FR" sz="1100">
                          <a:latin typeface="Marianne" panose="02000000000000000000" pitchFamily="2" charset="0"/>
                        </a:rPr>
                        <a:t>Oct.</a:t>
                      </a:r>
                    </a:p>
                  </a:txBody>
                  <a:tcPr anchor="ctr"/>
                </a:tc>
                <a:tc>
                  <a:txBody>
                    <a:bodyPr/>
                    <a:lstStyle/>
                    <a:p>
                      <a:pPr algn="ctr"/>
                      <a:r>
                        <a:rPr lang="fr-FR" sz="1100" dirty="0">
                          <a:latin typeface="Marianne" panose="02000000000000000000" pitchFamily="2" charset="0"/>
                        </a:rPr>
                        <a:t>Nov.</a:t>
                      </a:r>
                    </a:p>
                  </a:txBody>
                  <a:tcPr anchor="ctr"/>
                </a:tc>
                <a:extLst>
                  <a:ext uri="{0D108BD9-81ED-4DB2-BD59-A6C34878D82A}">
                    <a16:rowId xmlns:a16="http://schemas.microsoft.com/office/drawing/2014/main" val="1322451487"/>
                  </a:ext>
                </a:extLst>
              </a:tr>
            </a:tbl>
          </a:graphicData>
        </a:graphic>
      </p:graphicFrame>
      <p:sp>
        <p:nvSpPr>
          <p:cNvPr id="8" name="Flèche : chevron 7">
            <a:extLst>
              <a:ext uri="{FF2B5EF4-FFF2-40B4-BE49-F238E27FC236}">
                <a16:creationId xmlns:a16="http://schemas.microsoft.com/office/drawing/2014/main" id="{C8B29079-2889-4045-B6D1-A8F962B38F6C}"/>
              </a:ext>
            </a:extLst>
          </p:cNvPr>
          <p:cNvSpPr/>
          <p:nvPr/>
        </p:nvSpPr>
        <p:spPr>
          <a:xfrm>
            <a:off x="9296401" y="1862980"/>
            <a:ext cx="1154034" cy="294636"/>
          </a:xfrm>
          <a:prstGeom prst="chevron">
            <a:avLst>
              <a:gd name="adj" fmla="val 1831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Inscriptions pédagogiques</a:t>
            </a:r>
          </a:p>
        </p:txBody>
      </p:sp>
      <p:sp>
        <p:nvSpPr>
          <p:cNvPr id="9" name="Flèche : chevron 8">
            <a:extLst>
              <a:ext uri="{FF2B5EF4-FFF2-40B4-BE49-F238E27FC236}">
                <a16:creationId xmlns:a16="http://schemas.microsoft.com/office/drawing/2014/main" id="{84F756EA-1A7D-4AF9-9EB7-E6D9D1D4B17C}"/>
              </a:ext>
            </a:extLst>
          </p:cNvPr>
          <p:cNvSpPr/>
          <p:nvPr/>
        </p:nvSpPr>
        <p:spPr>
          <a:xfrm>
            <a:off x="7122557" y="1862980"/>
            <a:ext cx="2192893" cy="294636"/>
          </a:xfrm>
          <a:prstGeom prst="chevron">
            <a:avLst>
              <a:gd name="adj" fmla="val 1831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Inscriptions administratives</a:t>
            </a:r>
          </a:p>
        </p:txBody>
      </p:sp>
      <p:sp>
        <p:nvSpPr>
          <p:cNvPr id="11" name="Flèche : pentagone 10">
            <a:extLst>
              <a:ext uri="{FF2B5EF4-FFF2-40B4-BE49-F238E27FC236}">
                <a16:creationId xmlns:a16="http://schemas.microsoft.com/office/drawing/2014/main" id="{9C0D0A9D-A0FD-42FD-9F64-A9DC70B04122}"/>
              </a:ext>
            </a:extLst>
          </p:cNvPr>
          <p:cNvSpPr/>
          <p:nvPr/>
        </p:nvSpPr>
        <p:spPr>
          <a:xfrm>
            <a:off x="3817915" y="1862217"/>
            <a:ext cx="3327877" cy="296539"/>
          </a:xfrm>
          <a:prstGeom prst="homePlate">
            <a:avLst>
              <a:gd name="adj" fmla="val 20433"/>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Processus de </a:t>
            </a:r>
            <a:r>
              <a:rPr lang="fr-FR" sz="900" err="1">
                <a:latin typeface="Marianne" panose="02000000000000000000" pitchFamily="2" charset="0"/>
              </a:rPr>
              <a:t>Parcoursup</a:t>
            </a:r>
            <a:r>
              <a:rPr lang="fr-FR" sz="900">
                <a:latin typeface="Marianne" panose="02000000000000000000" pitchFamily="2" charset="0"/>
              </a:rPr>
              <a:t> / </a:t>
            </a:r>
            <a:r>
              <a:rPr lang="fr-FR" sz="900" err="1">
                <a:latin typeface="Marianne" panose="02000000000000000000" pitchFamily="2" charset="0"/>
              </a:rPr>
              <a:t>MonMaster</a:t>
            </a:r>
            <a:r>
              <a:rPr lang="fr-FR" sz="900">
                <a:latin typeface="Marianne" panose="02000000000000000000" pitchFamily="2" charset="0"/>
              </a:rPr>
              <a:t> / </a:t>
            </a:r>
            <a:r>
              <a:rPr lang="fr-FR" sz="900" err="1">
                <a:latin typeface="Marianne" panose="02000000000000000000" pitchFamily="2" charset="0"/>
              </a:rPr>
              <a:t>Ecandidat</a:t>
            </a:r>
            <a:endParaRPr lang="fr-FR" sz="900">
              <a:latin typeface="Marianne" panose="02000000000000000000" pitchFamily="2" charset="0"/>
            </a:endParaRPr>
          </a:p>
        </p:txBody>
      </p:sp>
      <p:sp>
        <p:nvSpPr>
          <p:cNvPr id="3" name="Flèche : pentagone 2">
            <a:extLst>
              <a:ext uri="{FF2B5EF4-FFF2-40B4-BE49-F238E27FC236}">
                <a16:creationId xmlns:a16="http://schemas.microsoft.com/office/drawing/2014/main" id="{24B78905-4469-4927-81AF-90C9C30253A3}"/>
              </a:ext>
            </a:extLst>
          </p:cNvPr>
          <p:cNvSpPr/>
          <p:nvPr/>
        </p:nvSpPr>
        <p:spPr>
          <a:xfrm>
            <a:off x="1180672" y="2247847"/>
            <a:ext cx="2528119" cy="905163"/>
          </a:xfrm>
          <a:prstGeom prst="homePlate">
            <a:avLst/>
          </a:prstGeom>
          <a:noFill/>
          <a:ln>
            <a:solidFill>
              <a:srgbClr val="2424FF"/>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a:solidFill>
                  <a:srgbClr val="2424FF"/>
                </a:solidFill>
                <a:latin typeface="Marianne" panose="02000000000000000000" pitchFamily="2" charset="0"/>
              </a:rPr>
              <a:t>Echanges sur les évolutions de la maquette à prévoir</a:t>
            </a:r>
          </a:p>
        </p:txBody>
      </p:sp>
      <p:sp>
        <p:nvSpPr>
          <p:cNvPr id="4" name="Flèche : chevron 3">
            <a:extLst>
              <a:ext uri="{FF2B5EF4-FFF2-40B4-BE49-F238E27FC236}">
                <a16:creationId xmlns:a16="http://schemas.microsoft.com/office/drawing/2014/main" id="{1BF1114E-9E27-46D5-8307-8FEC968A7BF8}"/>
              </a:ext>
            </a:extLst>
          </p:cNvPr>
          <p:cNvSpPr/>
          <p:nvPr/>
        </p:nvSpPr>
        <p:spPr>
          <a:xfrm>
            <a:off x="3345197" y="2247847"/>
            <a:ext cx="2744377" cy="905163"/>
          </a:xfrm>
          <a:prstGeom prst="chevron">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dirty="0">
                <a:solidFill>
                  <a:schemeClr val="tx2"/>
                </a:solidFill>
                <a:latin typeface="Marianne" panose="02000000000000000000" pitchFamily="2" charset="0"/>
              </a:rPr>
              <a:t>Saisie </a:t>
            </a:r>
            <a:r>
              <a:rPr lang="fr-FR" sz="1100" b="1">
                <a:solidFill>
                  <a:schemeClr val="tx2"/>
                </a:solidFill>
                <a:latin typeface="Marianne" panose="02000000000000000000" pitchFamily="2" charset="0"/>
              </a:rPr>
              <a:t>des modifications </a:t>
            </a:r>
            <a:r>
              <a:rPr lang="fr-FR" sz="1100" b="1" dirty="0">
                <a:solidFill>
                  <a:schemeClr val="tx2"/>
                </a:solidFill>
                <a:latin typeface="Marianne" panose="02000000000000000000" pitchFamily="2" charset="0"/>
              </a:rPr>
              <a:t>dans l’outil </a:t>
            </a:r>
            <a:r>
              <a:rPr lang="fr-FR" sz="1100" b="1" dirty="0" err="1">
                <a:solidFill>
                  <a:schemeClr val="tx2"/>
                </a:solidFill>
                <a:latin typeface="Marianne" panose="02000000000000000000" pitchFamily="2" charset="0"/>
              </a:rPr>
              <a:t>Ref</a:t>
            </a:r>
            <a:r>
              <a:rPr lang="fr-FR" sz="1100" b="1" dirty="0">
                <a:solidFill>
                  <a:schemeClr val="tx2"/>
                </a:solidFill>
                <a:latin typeface="Marianne" panose="02000000000000000000" pitchFamily="2" charset="0"/>
              </a:rPr>
              <a:t>-Formations</a:t>
            </a:r>
          </a:p>
        </p:txBody>
      </p:sp>
      <p:sp>
        <p:nvSpPr>
          <p:cNvPr id="12" name="Flèche : pentagone 11">
            <a:extLst>
              <a:ext uri="{FF2B5EF4-FFF2-40B4-BE49-F238E27FC236}">
                <a16:creationId xmlns:a16="http://schemas.microsoft.com/office/drawing/2014/main" id="{8E2FC60E-080A-4F65-B2FF-5C8435128191}"/>
              </a:ext>
            </a:extLst>
          </p:cNvPr>
          <p:cNvSpPr/>
          <p:nvPr/>
        </p:nvSpPr>
        <p:spPr>
          <a:xfrm>
            <a:off x="1757222" y="5434830"/>
            <a:ext cx="3468270" cy="905163"/>
          </a:xfrm>
          <a:prstGeom prst="homePlat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a:solidFill>
                  <a:schemeClr val="tx2"/>
                </a:solidFill>
                <a:latin typeface="Marianne" panose="02000000000000000000" pitchFamily="2" charset="0"/>
              </a:rPr>
              <a:t>Préparation technique de l’évolution</a:t>
            </a:r>
          </a:p>
        </p:txBody>
      </p:sp>
      <p:sp>
        <p:nvSpPr>
          <p:cNvPr id="26" name="Rectangle : coins arrondis 25">
            <a:extLst>
              <a:ext uri="{FF2B5EF4-FFF2-40B4-BE49-F238E27FC236}">
                <a16:creationId xmlns:a16="http://schemas.microsoft.com/office/drawing/2014/main" id="{524678C0-CE1E-4C1B-8E3F-D99A3E14C878}"/>
              </a:ext>
            </a:extLst>
          </p:cNvPr>
          <p:cNvSpPr/>
          <p:nvPr/>
        </p:nvSpPr>
        <p:spPr>
          <a:xfrm>
            <a:off x="1180672" y="3199972"/>
            <a:ext cx="5450716" cy="1141807"/>
          </a:xfrm>
          <a:prstGeom prst="roundRect">
            <a:avLst/>
          </a:prstGeom>
          <a:noFill/>
          <a:ln w="12700">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5" name="Triangle isocèle 4">
            <a:extLst>
              <a:ext uri="{FF2B5EF4-FFF2-40B4-BE49-F238E27FC236}">
                <a16:creationId xmlns:a16="http://schemas.microsoft.com/office/drawing/2014/main" id="{D40F4DE5-F9AE-4320-AD83-B87708D4C4D3}"/>
              </a:ext>
            </a:extLst>
          </p:cNvPr>
          <p:cNvSpPr/>
          <p:nvPr/>
        </p:nvSpPr>
        <p:spPr>
          <a:xfrm>
            <a:off x="2019886" y="4020915"/>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9" name="ZoneTexte 18">
            <a:extLst>
              <a:ext uri="{FF2B5EF4-FFF2-40B4-BE49-F238E27FC236}">
                <a16:creationId xmlns:a16="http://schemas.microsoft.com/office/drawing/2014/main" id="{9D6C23BB-5A05-4C87-A61D-0DC1E161A8F0}"/>
              </a:ext>
            </a:extLst>
          </p:cNvPr>
          <p:cNvSpPr txBox="1"/>
          <p:nvPr/>
        </p:nvSpPr>
        <p:spPr>
          <a:xfrm>
            <a:off x="1132322" y="3247116"/>
            <a:ext cx="2079892" cy="507831"/>
          </a:xfrm>
          <a:prstGeom prst="rect">
            <a:avLst/>
          </a:prstGeom>
          <a:noFill/>
        </p:spPr>
        <p:txBody>
          <a:bodyPr wrap="square" rtlCol="0">
            <a:spAutoFit/>
          </a:bodyPr>
          <a:lstStyle/>
          <a:p>
            <a:pPr algn="ctr"/>
            <a:r>
              <a:rPr lang="fr-FR" sz="900">
                <a:solidFill>
                  <a:schemeClr val="accent5"/>
                </a:solidFill>
                <a:latin typeface="Marianne" panose="02000000000000000000" pitchFamily="2" charset="0"/>
              </a:rPr>
              <a:t>Vote en CFVU de l’offre de formation (=vote sur l’arborescence haute)</a:t>
            </a:r>
          </a:p>
        </p:txBody>
      </p:sp>
      <p:sp>
        <p:nvSpPr>
          <p:cNvPr id="20" name="Triangle isocèle 19">
            <a:extLst>
              <a:ext uri="{FF2B5EF4-FFF2-40B4-BE49-F238E27FC236}">
                <a16:creationId xmlns:a16="http://schemas.microsoft.com/office/drawing/2014/main" id="{F4499043-0A70-48A3-926F-E967A019AB55}"/>
              </a:ext>
            </a:extLst>
          </p:cNvPr>
          <p:cNvSpPr/>
          <p:nvPr/>
        </p:nvSpPr>
        <p:spPr>
          <a:xfrm>
            <a:off x="3068214" y="4020915"/>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1" name="ZoneTexte 20">
            <a:extLst>
              <a:ext uri="{FF2B5EF4-FFF2-40B4-BE49-F238E27FC236}">
                <a16:creationId xmlns:a16="http://schemas.microsoft.com/office/drawing/2014/main" id="{73989174-9E5F-4FD5-BF37-AC7E1CAD9957}"/>
              </a:ext>
            </a:extLst>
          </p:cNvPr>
          <p:cNvSpPr txBox="1"/>
          <p:nvPr/>
        </p:nvSpPr>
        <p:spPr>
          <a:xfrm>
            <a:off x="2119373" y="3693246"/>
            <a:ext cx="2648513" cy="369332"/>
          </a:xfrm>
          <a:prstGeom prst="rect">
            <a:avLst/>
          </a:prstGeom>
          <a:noFill/>
        </p:spPr>
        <p:txBody>
          <a:bodyPr wrap="square" rtlCol="0">
            <a:spAutoFit/>
          </a:bodyPr>
          <a:lstStyle/>
          <a:p>
            <a:pPr algn="ctr"/>
            <a:r>
              <a:rPr lang="fr-FR" sz="900" dirty="0">
                <a:solidFill>
                  <a:schemeClr val="accent5"/>
                </a:solidFill>
                <a:latin typeface="Marianne" panose="02000000000000000000" pitchFamily="2" charset="0"/>
              </a:rPr>
              <a:t>Vote en CFVU du cadrage </a:t>
            </a:r>
            <a:r>
              <a:rPr lang="fr-FR" sz="900">
                <a:solidFill>
                  <a:schemeClr val="accent5"/>
                </a:solidFill>
                <a:latin typeface="Marianne" panose="02000000000000000000" pitchFamily="2" charset="0"/>
              </a:rPr>
              <a:t>des modifications </a:t>
            </a:r>
            <a:r>
              <a:rPr lang="fr-FR" sz="900" dirty="0">
                <a:solidFill>
                  <a:schemeClr val="accent5"/>
                </a:solidFill>
                <a:latin typeface="Marianne" panose="02000000000000000000" pitchFamily="2" charset="0"/>
              </a:rPr>
              <a:t>(=vote sur l’arborescence basse)</a:t>
            </a:r>
          </a:p>
        </p:txBody>
      </p:sp>
      <p:sp>
        <p:nvSpPr>
          <p:cNvPr id="22" name="Triangle isocèle 21">
            <a:extLst>
              <a:ext uri="{FF2B5EF4-FFF2-40B4-BE49-F238E27FC236}">
                <a16:creationId xmlns:a16="http://schemas.microsoft.com/office/drawing/2014/main" id="{B5FCA860-FE16-40E6-BDD6-5454E25EC027}"/>
              </a:ext>
            </a:extLst>
          </p:cNvPr>
          <p:cNvSpPr/>
          <p:nvPr/>
        </p:nvSpPr>
        <p:spPr>
          <a:xfrm>
            <a:off x="5577896" y="4020915"/>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3" name="ZoneTexte 22">
            <a:extLst>
              <a:ext uri="{FF2B5EF4-FFF2-40B4-BE49-F238E27FC236}">
                <a16:creationId xmlns:a16="http://schemas.microsoft.com/office/drawing/2014/main" id="{283782FA-3851-43AA-BF36-0A526932662D}"/>
              </a:ext>
            </a:extLst>
          </p:cNvPr>
          <p:cNvSpPr txBox="1"/>
          <p:nvPr/>
        </p:nvSpPr>
        <p:spPr>
          <a:xfrm>
            <a:off x="4886243" y="3507121"/>
            <a:ext cx="1671306" cy="507831"/>
          </a:xfrm>
          <a:prstGeom prst="rect">
            <a:avLst/>
          </a:prstGeom>
          <a:noFill/>
        </p:spPr>
        <p:txBody>
          <a:bodyPr wrap="square" rtlCol="0">
            <a:spAutoFit/>
          </a:bodyPr>
          <a:lstStyle/>
          <a:p>
            <a:pPr algn="ctr"/>
            <a:r>
              <a:rPr lang="fr-FR" sz="900">
                <a:solidFill>
                  <a:schemeClr val="accent5"/>
                </a:solidFill>
                <a:latin typeface="Marianne" panose="02000000000000000000" pitchFamily="2" charset="0"/>
              </a:rPr>
              <a:t>Validation des maquettes en CFVU (=lancement des injections)</a:t>
            </a:r>
          </a:p>
        </p:txBody>
      </p:sp>
      <p:cxnSp>
        <p:nvCxnSpPr>
          <p:cNvPr id="25" name="Connecteur droit 24">
            <a:extLst>
              <a:ext uri="{FF2B5EF4-FFF2-40B4-BE49-F238E27FC236}">
                <a16:creationId xmlns:a16="http://schemas.microsoft.com/office/drawing/2014/main" id="{944D8BC2-DA64-4A1E-B813-402882C96AE0}"/>
              </a:ext>
            </a:extLst>
          </p:cNvPr>
          <p:cNvCxnSpPr>
            <a:cxnSpLocks/>
            <a:stCxn id="5" idx="0"/>
            <a:endCxn id="19" idx="2"/>
          </p:cNvCxnSpPr>
          <p:nvPr/>
        </p:nvCxnSpPr>
        <p:spPr>
          <a:xfrm flipV="1">
            <a:off x="2163886" y="3754947"/>
            <a:ext cx="8382" cy="265968"/>
          </a:xfrm>
          <a:prstGeom prst="line">
            <a:avLst/>
          </a:prstGeom>
          <a:ln>
            <a:solidFill>
              <a:schemeClr val="accent5"/>
            </a:solidFill>
            <a:prstDash val="dash"/>
          </a:ln>
        </p:spPr>
        <p:style>
          <a:lnRef idx="1">
            <a:schemeClr val="accent4"/>
          </a:lnRef>
          <a:fillRef idx="0">
            <a:schemeClr val="accent4"/>
          </a:fillRef>
          <a:effectRef idx="0">
            <a:schemeClr val="accent4"/>
          </a:effectRef>
          <a:fontRef idx="minor">
            <a:schemeClr val="tx1"/>
          </a:fontRef>
        </p:style>
      </p:cxnSp>
      <p:sp>
        <p:nvSpPr>
          <p:cNvPr id="38" name="ZoneTexte 37">
            <a:extLst>
              <a:ext uri="{FF2B5EF4-FFF2-40B4-BE49-F238E27FC236}">
                <a16:creationId xmlns:a16="http://schemas.microsoft.com/office/drawing/2014/main" id="{4058BD0A-3558-465B-A28C-26F95D7CF195}"/>
              </a:ext>
            </a:extLst>
          </p:cNvPr>
          <p:cNvSpPr txBox="1"/>
          <p:nvPr/>
        </p:nvSpPr>
        <p:spPr>
          <a:xfrm>
            <a:off x="5014892" y="3206032"/>
            <a:ext cx="1613187" cy="276999"/>
          </a:xfrm>
          <a:prstGeom prst="rect">
            <a:avLst/>
          </a:prstGeom>
          <a:noFill/>
        </p:spPr>
        <p:txBody>
          <a:bodyPr wrap="square" rtlCol="0">
            <a:spAutoFit/>
          </a:bodyPr>
          <a:lstStyle/>
          <a:p>
            <a:pPr algn="r"/>
            <a:r>
              <a:rPr lang="fr-FR" sz="1200" b="1">
                <a:solidFill>
                  <a:schemeClr val="accent5"/>
                </a:solidFill>
                <a:latin typeface="Marianne" panose="02000000000000000000" pitchFamily="2" charset="0"/>
              </a:rPr>
              <a:t>Votes en CFVU</a:t>
            </a:r>
          </a:p>
        </p:txBody>
      </p:sp>
      <p:sp>
        <p:nvSpPr>
          <p:cNvPr id="10" name="Losange 9">
            <a:extLst>
              <a:ext uri="{FF2B5EF4-FFF2-40B4-BE49-F238E27FC236}">
                <a16:creationId xmlns:a16="http://schemas.microsoft.com/office/drawing/2014/main" id="{DDC91FB5-9D25-413B-B0A7-054662D9D87B}"/>
              </a:ext>
            </a:extLst>
          </p:cNvPr>
          <p:cNvSpPr/>
          <p:nvPr/>
        </p:nvSpPr>
        <p:spPr>
          <a:xfrm>
            <a:off x="3201197" y="4446943"/>
            <a:ext cx="288000" cy="288000"/>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4" name="Losange 23">
            <a:extLst>
              <a:ext uri="{FF2B5EF4-FFF2-40B4-BE49-F238E27FC236}">
                <a16:creationId xmlns:a16="http://schemas.microsoft.com/office/drawing/2014/main" id="{260D3356-D8DC-4138-9500-FD1EE39A5E4E}"/>
              </a:ext>
            </a:extLst>
          </p:cNvPr>
          <p:cNvSpPr/>
          <p:nvPr/>
        </p:nvSpPr>
        <p:spPr>
          <a:xfrm>
            <a:off x="5672327" y="4446943"/>
            <a:ext cx="288000" cy="288000"/>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3" name="ZoneTexte 12">
            <a:extLst>
              <a:ext uri="{FF2B5EF4-FFF2-40B4-BE49-F238E27FC236}">
                <a16:creationId xmlns:a16="http://schemas.microsoft.com/office/drawing/2014/main" id="{E9A862FC-C6D1-48AB-A17A-540160CDB522}"/>
              </a:ext>
            </a:extLst>
          </p:cNvPr>
          <p:cNvSpPr txBox="1"/>
          <p:nvPr/>
        </p:nvSpPr>
        <p:spPr>
          <a:xfrm>
            <a:off x="3480466" y="4421666"/>
            <a:ext cx="1568882" cy="369332"/>
          </a:xfrm>
          <a:prstGeom prst="rect">
            <a:avLst/>
          </a:prstGeom>
          <a:noFill/>
        </p:spPr>
        <p:txBody>
          <a:bodyPr wrap="square" rtlCol="0">
            <a:spAutoFit/>
          </a:bodyPr>
          <a:lstStyle/>
          <a:p>
            <a:r>
              <a:rPr lang="fr-FR" sz="900">
                <a:solidFill>
                  <a:schemeClr val="tx2"/>
                </a:solidFill>
                <a:latin typeface="Marianne" panose="02000000000000000000" pitchFamily="2" charset="0"/>
              </a:rPr>
              <a:t>Publication du catalogue de formation</a:t>
            </a:r>
          </a:p>
        </p:txBody>
      </p:sp>
      <p:sp>
        <p:nvSpPr>
          <p:cNvPr id="30" name="ZoneTexte 29">
            <a:extLst>
              <a:ext uri="{FF2B5EF4-FFF2-40B4-BE49-F238E27FC236}">
                <a16:creationId xmlns:a16="http://schemas.microsoft.com/office/drawing/2014/main" id="{F20A708C-9CDD-4B7C-9080-179F862B84C4}"/>
              </a:ext>
            </a:extLst>
          </p:cNvPr>
          <p:cNvSpPr txBox="1"/>
          <p:nvPr/>
        </p:nvSpPr>
        <p:spPr>
          <a:xfrm>
            <a:off x="5908368" y="4421666"/>
            <a:ext cx="1568882" cy="369332"/>
          </a:xfrm>
          <a:prstGeom prst="rect">
            <a:avLst/>
          </a:prstGeom>
          <a:noFill/>
        </p:spPr>
        <p:txBody>
          <a:bodyPr wrap="square" rtlCol="0">
            <a:spAutoFit/>
          </a:bodyPr>
          <a:lstStyle/>
          <a:p>
            <a:r>
              <a:rPr lang="fr-FR" sz="900">
                <a:solidFill>
                  <a:schemeClr val="tx2"/>
                </a:solidFill>
                <a:latin typeface="Marianne" panose="02000000000000000000" pitchFamily="2" charset="0"/>
              </a:rPr>
              <a:t>Publication du contenu des formations</a:t>
            </a:r>
          </a:p>
        </p:txBody>
      </p:sp>
      <p:sp>
        <p:nvSpPr>
          <p:cNvPr id="39" name="ZoneTexte 38">
            <a:extLst>
              <a:ext uri="{FF2B5EF4-FFF2-40B4-BE49-F238E27FC236}">
                <a16:creationId xmlns:a16="http://schemas.microsoft.com/office/drawing/2014/main" id="{2DC78F9B-D386-4EA1-B883-20A215303380}"/>
              </a:ext>
            </a:extLst>
          </p:cNvPr>
          <p:cNvSpPr txBox="1"/>
          <p:nvPr/>
        </p:nvSpPr>
        <p:spPr>
          <a:xfrm>
            <a:off x="1380906" y="4455956"/>
            <a:ext cx="1613187" cy="276999"/>
          </a:xfrm>
          <a:prstGeom prst="rect">
            <a:avLst/>
          </a:prstGeom>
          <a:noFill/>
        </p:spPr>
        <p:txBody>
          <a:bodyPr wrap="square" rtlCol="0">
            <a:spAutoFit/>
          </a:bodyPr>
          <a:lstStyle/>
          <a:p>
            <a:pPr algn="r"/>
            <a:r>
              <a:rPr lang="fr-FR" sz="1200" b="1">
                <a:solidFill>
                  <a:schemeClr val="tx2"/>
                </a:solidFill>
                <a:latin typeface="Marianne" panose="02000000000000000000" pitchFamily="2" charset="0"/>
              </a:rPr>
              <a:t>Publications</a:t>
            </a:r>
          </a:p>
        </p:txBody>
      </p:sp>
      <p:sp>
        <p:nvSpPr>
          <p:cNvPr id="40" name="Rectangle : coins arrondis 39">
            <a:extLst>
              <a:ext uri="{FF2B5EF4-FFF2-40B4-BE49-F238E27FC236}">
                <a16:creationId xmlns:a16="http://schemas.microsoft.com/office/drawing/2014/main" id="{39DA7951-9B17-4FA5-AD16-91FE77AD27BB}"/>
              </a:ext>
            </a:extLst>
          </p:cNvPr>
          <p:cNvSpPr/>
          <p:nvPr/>
        </p:nvSpPr>
        <p:spPr>
          <a:xfrm>
            <a:off x="2997740" y="4388741"/>
            <a:ext cx="4343783" cy="416450"/>
          </a:xfrm>
          <a:prstGeom prst="roundRect">
            <a:avLst/>
          </a:prstGeom>
          <a:noFill/>
          <a:ln w="12700">
            <a:solidFill>
              <a:schemeClr val="tx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4" name="Triangle isocèle 13">
            <a:extLst>
              <a:ext uri="{FF2B5EF4-FFF2-40B4-BE49-F238E27FC236}">
                <a16:creationId xmlns:a16="http://schemas.microsoft.com/office/drawing/2014/main" id="{FE8FB94D-F0DA-4037-A069-FA7636F053B2}"/>
              </a:ext>
            </a:extLst>
          </p:cNvPr>
          <p:cNvSpPr/>
          <p:nvPr/>
        </p:nvSpPr>
        <p:spPr>
          <a:xfrm>
            <a:off x="3476231" y="5069202"/>
            <a:ext cx="288000" cy="2880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fr-FR" sz="900">
              <a:solidFill>
                <a:schemeClr val="bg1"/>
              </a:solidFill>
              <a:latin typeface="Marianne" panose="02000000000000000000" pitchFamily="2" charset="0"/>
            </a:endParaRPr>
          </a:p>
        </p:txBody>
      </p:sp>
      <p:sp>
        <p:nvSpPr>
          <p:cNvPr id="42" name="Triangle isocèle 41">
            <a:extLst>
              <a:ext uri="{FF2B5EF4-FFF2-40B4-BE49-F238E27FC236}">
                <a16:creationId xmlns:a16="http://schemas.microsoft.com/office/drawing/2014/main" id="{961BCA33-264A-42A4-BB35-9A7C98285EE1}"/>
              </a:ext>
            </a:extLst>
          </p:cNvPr>
          <p:cNvSpPr/>
          <p:nvPr/>
        </p:nvSpPr>
        <p:spPr>
          <a:xfrm>
            <a:off x="4285132" y="5069202"/>
            <a:ext cx="288000" cy="2880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43" name="Triangle isocèle 42">
            <a:extLst>
              <a:ext uri="{FF2B5EF4-FFF2-40B4-BE49-F238E27FC236}">
                <a16:creationId xmlns:a16="http://schemas.microsoft.com/office/drawing/2014/main" id="{F743CC5B-0074-4766-B239-36A48A005EE9}"/>
              </a:ext>
            </a:extLst>
          </p:cNvPr>
          <p:cNvSpPr/>
          <p:nvPr/>
        </p:nvSpPr>
        <p:spPr>
          <a:xfrm>
            <a:off x="4592694" y="5069202"/>
            <a:ext cx="288000" cy="2880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15" name="ZoneTexte 14">
            <a:extLst>
              <a:ext uri="{FF2B5EF4-FFF2-40B4-BE49-F238E27FC236}">
                <a16:creationId xmlns:a16="http://schemas.microsoft.com/office/drawing/2014/main" id="{4FC17EBA-7510-4231-BD15-203807F6D8FD}"/>
              </a:ext>
            </a:extLst>
          </p:cNvPr>
          <p:cNvSpPr txBox="1"/>
          <p:nvPr/>
        </p:nvSpPr>
        <p:spPr>
          <a:xfrm>
            <a:off x="2392941" y="4852153"/>
            <a:ext cx="1330303" cy="230832"/>
          </a:xfrm>
          <a:prstGeom prst="rect">
            <a:avLst/>
          </a:prstGeom>
          <a:noFill/>
        </p:spPr>
        <p:txBody>
          <a:bodyPr wrap="square" rtlCol="0">
            <a:spAutoFit/>
          </a:bodyPr>
          <a:lstStyle/>
          <a:p>
            <a:r>
              <a:rPr lang="fr-FR" sz="900">
                <a:latin typeface="Marianne" panose="02000000000000000000" pitchFamily="2" charset="0"/>
              </a:rPr>
              <a:t>20/12  – </a:t>
            </a:r>
            <a:r>
              <a:rPr lang="fr-FR" sz="900" err="1">
                <a:latin typeface="Marianne" panose="02000000000000000000" pitchFamily="2" charset="0"/>
              </a:rPr>
              <a:t>Parcoursup</a:t>
            </a:r>
            <a:endParaRPr lang="fr-FR" sz="900">
              <a:latin typeface="Marianne" panose="02000000000000000000" pitchFamily="2" charset="0"/>
            </a:endParaRPr>
          </a:p>
        </p:txBody>
      </p:sp>
      <p:sp>
        <p:nvSpPr>
          <p:cNvPr id="44" name="ZoneTexte 43">
            <a:extLst>
              <a:ext uri="{FF2B5EF4-FFF2-40B4-BE49-F238E27FC236}">
                <a16:creationId xmlns:a16="http://schemas.microsoft.com/office/drawing/2014/main" id="{2C20E3BF-2E4A-45AA-A005-515C37C9FA8E}"/>
              </a:ext>
            </a:extLst>
          </p:cNvPr>
          <p:cNvSpPr txBox="1"/>
          <p:nvPr/>
        </p:nvSpPr>
        <p:spPr>
          <a:xfrm>
            <a:off x="3788796" y="4852153"/>
            <a:ext cx="1280673" cy="230832"/>
          </a:xfrm>
          <a:prstGeom prst="rect">
            <a:avLst/>
          </a:prstGeom>
          <a:noFill/>
        </p:spPr>
        <p:txBody>
          <a:bodyPr wrap="square" rtlCol="0">
            <a:spAutoFit/>
          </a:bodyPr>
          <a:lstStyle/>
          <a:p>
            <a:pPr algn="ctr"/>
            <a:r>
              <a:rPr lang="fr-FR" sz="900">
                <a:latin typeface="Marianne" panose="02000000000000000000" pitchFamily="2" charset="0"/>
              </a:rPr>
              <a:t>29/01 – Mon Master</a:t>
            </a:r>
          </a:p>
        </p:txBody>
      </p:sp>
      <p:sp>
        <p:nvSpPr>
          <p:cNvPr id="49" name="ZoneTexte 48">
            <a:extLst>
              <a:ext uri="{FF2B5EF4-FFF2-40B4-BE49-F238E27FC236}">
                <a16:creationId xmlns:a16="http://schemas.microsoft.com/office/drawing/2014/main" id="{D3CAF580-A24F-46EC-B38B-3A49EA79750A}"/>
              </a:ext>
            </a:extLst>
          </p:cNvPr>
          <p:cNvSpPr txBox="1"/>
          <p:nvPr/>
        </p:nvSpPr>
        <p:spPr>
          <a:xfrm>
            <a:off x="4785483" y="5097786"/>
            <a:ext cx="1136497" cy="230832"/>
          </a:xfrm>
          <a:prstGeom prst="rect">
            <a:avLst/>
          </a:prstGeom>
          <a:noFill/>
        </p:spPr>
        <p:txBody>
          <a:bodyPr wrap="square" rtlCol="0">
            <a:spAutoFit/>
          </a:bodyPr>
          <a:lstStyle/>
          <a:p>
            <a:r>
              <a:rPr lang="fr-FR" sz="900">
                <a:latin typeface="Marianne" panose="02000000000000000000" pitchFamily="2" charset="0"/>
              </a:rPr>
              <a:t>5/02 – </a:t>
            </a:r>
            <a:r>
              <a:rPr lang="fr-FR" sz="900" err="1">
                <a:latin typeface="Marianne" panose="02000000000000000000" pitchFamily="2" charset="0"/>
              </a:rPr>
              <a:t>Ecandidat</a:t>
            </a:r>
            <a:endParaRPr lang="fr-FR" sz="900">
              <a:latin typeface="Marianne" panose="02000000000000000000" pitchFamily="2" charset="0"/>
            </a:endParaRPr>
          </a:p>
        </p:txBody>
      </p:sp>
      <p:sp>
        <p:nvSpPr>
          <p:cNvPr id="50" name="ZoneTexte 49">
            <a:extLst>
              <a:ext uri="{FF2B5EF4-FFF2-40B4-BE49-F238E27FC236}">
                <a16:creationId xmlns:a16="http://schemas.microsoft.com/office/drawing/2014/main" id="{FE8B5F0F-FE4F-4D19-99D2-4CD5C8F40943}"/>
              </a:ext>
            </a:extLst>
          </p:cNvPr>
          <p:cNvSpPr txBox="1"/>
          <p:nvPr/>
        </p:nvSpPr>
        <p:spPr>
          <a:xfrm>
            <a:off x="450303" y="4872326"/>
            <a:ext cx="2012796" cy="507831"/>
          </a:xfrm>
          <a:prstGeom prst="rect">
            <a:avLst/>
          </a:prstGeom>
          <a:noFill/>
        </p:spPr>
        <p:txBody>
          <a:bodyPr wrap="square" rtlCol="0">
            <a:spAutoFit/>
          </a:bodyPr>
          <a:lstStyle/>
          <a:p>
            <a:r>
              <a:rPr lang="fr-FR" sz="900" b="1">
                <a:latin typeface="Marianne" panose="02000000000000000000" pitchFamily="2" charset="0"/>
              </a:rPr>
              <a:t>Date limite de transmission de l’information sur les formations aux plateformes de candidature</a:t>
            </a:r>
          </a:p>
        </p:txBody>
      </p:sp>
      <p:sp>
        <p:nvSpPr>
          <p:cNvPr id="27" name="Rectangle : coins arrondis 26">
            <a:extLst>
              <a:ext uri="{FF2B5EF4-FFF2-40B4-BE49-F238E27FC236}">
                <a16:creationId xmlns:a16="http://schemas.microsoft.com/office/drawing/2014/main" id="{31BB128E-28B8-4F92-B661-62567A4BE569}"/>
              </a:ext>
            </a:extLst>
          </p:cNvPr>
          <p:cNvSpPr/>
          <p:nvPr/>
        </p:nvSpPr>
        <p:spPr>
          <a:xfrm>
            <a:off x="450303" y="4864615"/>
            <a:ext cx="5784242" cy="523252"/>
          </a:xfrm>
          <a:prstGeom prst="roundRect">
            <a:avLst/>
          </a:prstGeom>
          <a:no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48" name="Ellipse 47">
            <a:extLst>
              <a:ext uri="{FF2B5EF4-FFF2-40B4-BE49-F238E27FC236}">
                <a16:creationId xmlns:a16="http://schemas.microsoft.com/office/drawing/2014/main" id="{28F07670-7B00-4BB3-A003-D574C3620ABF}"/>
              </a:ext>
            </a:extLst>
          </p:cNvPr>
          <p:cNvSpPr/>
          <p:nvPr/>
        </p:nvSpPr>
        <p:spPr>
          <a:xfrm>
            <a:off x="10284448" y="67860"/>
            <a:ext cx="421105" cy="402904"/>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1</a:t>
            </a:r>
          </a:p>
        </p:txBody>
      </p:sp>
      <p:sp>
        <p:nvSpPr>
          <p:cNvPr id="52" name="Ellipse 51">
            <a:extLst>
              <a:ext uri="{FF2B5EF4-FFF2-40B4-BE49-F238E27FC236}">
                <a16:creationId xmlns:a16="http://schemas.microsoft.com/office/drawing/2014/main" id="{F42FB6EF-DC5C-4098-B500-DC5F2BABDB04}"/>
              </a:ext>
            </a:extLst>
          </p:cNvPr>
          <p:cNvSpPr/>
          <p:nvPr/>
        </p:nvSpPr>
        <p:spPr>
          <a:xfrm>
            <a:off x="10764951" y="67860"/>
            <a:ext cx="421105" cy="402904"/>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2</a:t>
            </a:r>
          </a:p>
        </p:txBody>
      </p:sp>
      <p:sp>
        <p:nvSpPr>
          <p:cNvPr id="53" name="Ellipse 52">
            <a:extLst>
              <a:ext uri="{FF2B5EF4-FFF2-40B4-BE49-F238E27FC236}">
                <a16:creationId xmlns:a16="http://schemas.microsoft.com/office/drawing/2014/main" id="{D769CB91-021A-4C94-97DD-32B2721FC8E1}"/>
              </a:ext>
            </a:extLst>
          </p:cNvPr>
          <p:cNvSpPr/>
          <p:nvPr/>
        </p:nvSpPr>
        <p:spPr>
          <a:xfrm>
            <a:off x="11245454" y="67860"/>
            <a:ext cx="421105" cy="402904"/>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3</a:t>
            </a:r>
          </a:p>
        </p:txBody>
      </p:sp>
      <p:sp>
        <p:nvSpPr>
          <p:cNvPr id="54" name="Rectangle 53">
            <a:extLst>
              <a:ext uri="{FF2B5EF4-FFF2-40B4-BE49-F238E27FC236}">
                <a16:creationId xmlns:a16="http://schemas.microsoft.com/office/drawing/2014/main" id="{D533D991-9C20-43AA-A24E-7295767F4A30}"/>
              </a:ext>
            </a:extLst>
          </p:cNvPr>
          <p:cNvSpPr/>
          <p:nvPr/>
        </p:nvSpPr>
        <p:spPr>
          <a:xfrm>
            <a:off x="7862424" y="3199973"/>
            <a:ext cx="3697328" cy="3054320"/>
          </a:xfrm>
          <a:prstGeom prst="rect">
            <a:avLst/>
          </a:prstGeom>
          <a:solidFill>
            <a:schemeClr val="bg1"/>
          </a:solidFill>
          <a:ln w="44450" cap="rnd">
            <a:solidFill>
              <a:schemeClr val="accent1">
                <a:lumMod val="75000"/>
                <a:lumOff val="25000"/>
              </a:schemeClr>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00" tIns="36000" rIns="108000" bIns="36000" rtlCol="0" anchor="ctr"/>
          <a:lstStyle/>
          <a:p>
            <a:pPr marL="122764">
              <a:spcAft>
                <a:spcPts val="1200"/>
              </a:spcAft>
              <a:buClr>
                <a:schemeClr val="accent4"/>
              </a:buClr>
            </a:pPr>
            <a:r>
              <a:rPr lang="fr-FR" sz="1400" dirty="0">
                <a:solidFill>
                  <a:schemeClr val="tx1"/>
                </a:solidFill>
                <a:latin typeface="Marianne" panose="02000000000000000000" pitchFamily="2" charset="0"/>
              </a:rPr>
              <a:t>En parallèle du travail en composantes, </a:t>
            </a:r>
            <a:r>
              <a:rPr lang="fr-FR" sz="1400" b="1" dirty="0">
                <a:solidFill>
                  <a:schemeClr val="accent1">
                    <a:lumMod val="75000"/>
                    <a:lumOff val="25000"/>
                  </a:schemeClr>
                </a:solidFill>
                <a:latin typeface="Marianne" panose="02000000000000000000" pitchFamily="2" charset="0"/>
              </a:rPr>
              <a:t>la Direction du numérique prépare l’injection dans Apogée des maquettes. </a:t>
            </a:r>
            <a:r>
              <a:rPr lang="fr-FR" sz="1400" dirty="0">
                <a:solidFill>
                  <a:schemeClr val="tx1"/>
                </a:solidFill>
                <a:latin typeface="Marianne" panose="02000000000000000000" pitchFamily="2" charset="0"/>
              </a:rPr>
              <a:t>Elle commence par copier la maquette de l’année N en cours afin d’avoir une base de travail pour ensuite injecter </a:t>
            </a:r>
            <a:r>
              <a:rPr lang="fr-FR" sz="1400">
                <a:solidFill>
                  <a:schemeClr val="tx1"/>
                </a:solidFill>
                <a:latin typeface="Marianne" panose="02000000000000000000" pitchFamily="2" charset="0"/>
              </a:rPr>
              <a:t>les modifications </a:t>
            </a:r>
            <a:r>
              <a:rPr lang="fr-FR" sz="1400" dirty="0">
                <a:solidFill>
                  <a:schemeClr val="tx1"/>
                </a:solidFill>
                <a:latin typeface="Marianne" panose="02000000000000000000" pitchFamily="2" charset="0"/>
              </a:rPr>
              <a:t>des maquettes N+1. Cette copie se fait en deux temps : arborescence haute et arborescence basse.</a:t>
            </a:r>
          </a:p>
        </p:txBody>
      </p:sp>
      <p:cxnSp>
        <p:nvCxnSpPr>
          <p:cNvPr id="55" name="Connecteur droit 54">
            <a:extLst>
              <a:ext uri="{FF2B5EF4-FFF2-40B4-BE49-F238E27FC236}">
                <a16:creationId xmlns:a16="http://schemas.microsoft.com/office/drawing/2014/main" id="{9340A2C0-ADF2-4B84-A9BA-CC7F32D5ED47}"/>
              </a:ext>
            </a:extLst>
          </p:cNvPr>
          <p:cNvCxnSpPr>
            <a:cxnSpLocks/>
          </p:cNvCxnSpPr>
          <p:nvPr/>
        </p:nvCxnSpPr>
        <p:spPr>
          <a:xfrm flipH="1">
            <a:off x="5169632" y="5677497"/>
            <a:ext cx="2692792" cy="0"/>
          </a:xfrm>
          <a:prstGeom prst="line">
            <a:avLst/>
          </a:prstGeom>
          <a:ln w="19050">
            <a:solidFill>
              <a:schemeClr val="accent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Freeform 430">
            <a:extLst>
              <a:ext uri="{FF2B5EF4-FFF2-40B4-BE49-F238E27FC236}">
                <a16:creationId xmlns:a16="http://schemas.microsoft.com/office/drawing/2014/main" id="{E9B52692-7185-CA8C-FAD4-E41CD87A627F}"/>
              </a:ext>
            </a:extLst>
          </p:cNvPr>
          <p:cNvSpPr>
            <a:spLocks noChangeAspect="1" noEditPoints="1"/>
          </p:cNvSpPr>
          <p:nvPr/>
        </p:nvSpPr>
        <p:spPr bwMode="auto">
          <a:xfrm>
            <a:off x="7599110" y="3059664"/>
            <a:ext cx="374903" cy="374903"/>
          </a:xfrm>
          <a:custGeom>
            <a:avLst/>
            <a:gdLst>
              <a:gd name="T0" fmla="*/ 235 w 512"/>
              <a:gd name="T1" fmla="*/ 139 h 512"/>
              <a:gd name="T2" fmla="*/ 256 w 512"/>
              <a:gd name="T3" fmla="*/ 118 h 512"/>
              <a:gd name="T4" fmla="*/ 277 w 512"/>
              <a:gd name="T5" fmla="*/ 139 h 512"/>
              <a:gd name="T6" fmla="*/ 256 w 512"/>
              <a:gd name="T7" fmla="*/ 160 h 512"/>
              <a:gd name="T8" fmla="*/ 235 w 512"/>
              <a:gd name="T9" fmla="*/ 139 h 512"/>
              <a:gd name="T10" fmla="*/ 267 w 512"/>
              <a:gd name="T11" fmla="*/ 363 h 512"/>
              <a:gd name="T12" fmla="*/ 267 w 512"/>
              <a:gd name="T13" fmla="*/ 224 h 512"/>
              <a:gd name="T14" fmla="*/ 213 w 512"/>
              <a:gd name="T15" fmla="*/ 224 h 512"/>
              <a:gd name="T16" fmla="*/ 213 w 512"/>
              <a:gd name="T17" fmla="*/ 246 h 512"/>
              <a:gd name="T18" fmla="*/ 235 w 512"/>
              <a:gd name="T19" fmla="*/ 246 h 512"/>
              <a:gd name="T20" fmla="*/ 245 w 512"/>
              <a:gd name="T21" fmla="*/ 256 h 512"/>
              <a:gd name="T22" fmla="*/ 245 w 512"/>
              <a:gd name="T23" fmla="*/ 363 h 512"/>
              <a:gd name="T24" fmla="*/ 235 w 512"/>
              <a:gd name="T25" fmla="*/ 374 h 512"/>
              <a:gd name="T26" fmla="*/ 203 w 512"/>
              <a:gd name="T27" fmla="*/ 374 h 512"/>
              <a:gd name="T28" fmla="*/ 203 w 512"/>
              <a:gd name="T29" fmla="*/ 395 h 512"/>
              <a:gd name="T30" fmla="*/ 309 w 512"/>
              <a:gd name="T31" fmla="*/ 395 h 512"/>
              <a:gd name="T32" fmla="*/ 309 w 512"/>
              <a:gd name="T33" fmla="*/ 374 h 512"/>
              <a:gd name="T34" fmla="*/ 277 w 512"/>
              <a:gd name="T35" fmla="*/ 374 h 512"/>
              <a:gd name="T36" fmla="*/ 267 w 512"/>
              <a:gd name="T37" fmla="*/ 363 h 512"/>
              <a:gd name="T38" fmla="*/ 512 w 512"/>
              <a:gd name="T39" fmla="*/ 256 h 512"/>
              <a:gd name="T40" fmla="*/ 256 w 512"/>
              <a:gd name="T41" fmla="*/ 512 h 512"/>
              <a:gd name="T42" fmla="*/ 0 w 512"/>
              <a:gd name="T43" fmla="*/ 256 h 512"/>
              <a:gd name="T44" fmla="*/ 256 w 512"/>
              <a:gd name="T45" fmla="*/ 0 h 512"/>
              <a:gd name="T46" fmla="*/ 512 w 512"/>
              <a:gd name="T47" fmla="*/ 256 h 512"/>
              <a:gd name="T48" fmla="*/ 213 w 512"/>
              <a:gd name="T49" fmla="*/ 139 h 512"/>
              <a:gd name="T50" fmla="*/ 256 w 512"/>
              <a:gd name="T51" fmla="*/ 182 h 512"/>
              <a:gd name="T52" fmla="*/ 299 w 512"/>
              <a:gd name="T53" fmla="*/ 139 h 512"/>
              <a:gd name="T54" fmla="*/ 256 w 512"/>
              <a:gd name="T55" fmla="*/ 96 h 512"/>
              <a:gd name="T56" fmla="*/ 213 w 512"/>
              <a:gd name="T57" fmla="*/ 139 h 512"/>
              <a:gd name="T58" fmla="*/ 331 w 512"/>
              <a:gd name="T59" fmla="*/ 363 h 512"/>
              <a:gd name="T60" fmla="*/ 320 w 512"/>
              <a:gd name="T61" fmla="*/ 352 h 512"/>
              <a:gd name="T62" fmla="*/ 288 w 512"/>
              <a:gd name="T63" fmla="*/ 352 h 512"/>
              <a:gd name="T64" fmla="*/ 288 w 512"/>
              <a:gd name="T65" fmla="*/ 214 h 512"/>
              <a:gd name="T66" fmla="*/ 277 w 512"/>
              <a:gd name="T67" fmla="*/ 203 h 512"/>
              <a:gd name="T68" fmla="*/ 203 w 512"/>
              <a:gd name="T69" fmla="*/ 203 h 512"/>
              <a:gd name="T70" fmla="*/ 192 w 512"/>
              <a:gd name="T71" fmla="*/ 214 h 512"/>
              <a:gd name="T72" fmla="*/ 192 w 512"/>
              <a:gd name="T73" fmla="*/ 256 h 512"/>
              <a:gd name="T74" fmla="*/ 203 w 512"/>
              <a:gd name="T75" fmla="*/ 267 h 512"/>
              <a:gd name="T76" fmla="*/ 224 w 512"/>
              <a:gd name="T77" fmla="*/ 267 h 512"/>
              <a:gd name="T78" fmla="*/ 224 w 512"/>
              <a:gd name="T79" fmla="*/ 352 h 512"/>
              <a:gd name="T80" fmla="*/ 192 w 512"/>
              <a:gd name="T81" fmla="*/ 352 h 512"/>
              <a:gd name="T82" fmla="*/ 181 w 512"/>
              <a:gd name="T83" fmla="*/ 363 h 512"/>
              <a:gd name="T84" fmla="*/ 181 w 512"/>
              <a:gd name="T85" fmla="*/ 406 h 512"/>
              <a:gd name="T86" fmla="*/ 192 w 512"/>
              <a:gd name="T87" fmla="*/ 416 h 512"/>
              <a:gd name="T88" fmla="*/ 320 w 512"/>
              <a:gd name="T89" fmla="*/ 416 h 512"/>
              <a:gd name="T90" fmla="*/ 331 w 512"/>
              <a:gd name="T91" fmla="*/ 406 h 512"/>
              <a:gd name="T92" fmla="*/ 331 w 512"/>
              <a:gd name="T93" fmla="*/ 363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2" h="512">
                <a:moveTo>
                  <a:pt x="235" y="139"/>
                </a:moveTo>
                <a:cubicBezTo>
                  <a:pt x="235" y="127"/>
                  <a:pt x="244" y="118"/>
                  <a:pt x="256" y="118"/>
                </a:cubicBezTo>
                <a:cubicBezTo>
                  <a:pt x="268" y="118"/>
                  <a:pt x="277" y="127"/>
                  <a:pt x="277" y="139"/>
                </a:cubicBezTo>
                <a:cubicBezTo>
                  <a:pt x="277" y="151"/>
                  <a:pt x="268" y="160"/>
                  <a:pt x="256" y="160"/>
                </a:cubicBezTo>
                <a:cubicBezTo>
                  <a:pt x="244" y="160"/>
                  <a:pt x="235" y="151"/>
                  <a:pt x="235" y="139"/>
                </a:cubicBezTo>
                <a:close/>
                <a:moveTo>
                  <a:pt x="267" y="363"/>
                </a:moveTo>
                <a:cubicBezTo>
                  <a:pt x="267" y="224"/>
                  <a:pt x="267" y="224"/>
                  <a:pt x="267" y="224"/>
                </a:cubicBezTo>
                <a:cubicBezTo>
                  <a:pt x="213" y="224"/>
                  <a:pt x="213" y="224"/>
                  <a:pt x="213" y="224"/>
                </a:cubicBezTo>
                <a:cubicBezTo>
                  <a:pt x="213" y="246"/>
                  <a:pt x="213" y="246"/>
                  <a:pt x="213" y="246"/>
                </a:cubicBezTo>
                <a:cubicBezTo>
                  <a:pt x="235" y="246"/>
                  <a:pt x="235" y="246"/>
                  <a:pt x="235" y="246"/>
                </a:cubicBezTo>
                <a:cubicBezTo>
                  <a:pt x="241" y="246"/>
                  <a:pt x="245" y="250"/>
                  <a:pt x="245" y="256"/>
                </a:cubicBezTo>
                <a:cubicBezTo>
                  <a:pt x="245" y="363"/>
                  <a:pt x="245" y="363"/>
                  <a:pt x="245" y="363"/>
                </a:cubicBezTo>
                <a:cubicBezTo>
                  <a:pt x="245" y="369"/>
                  <a:pt x="241" y="374"/>
                  <a:pt x="235" y="374"/>
                </a:cubicBezTo>
                <a:cubicBezTo>
                  <a:pt x="203" y="374"/>
                  <a:pt x="203" y="374"/>
                  <a:pt x="203" y="374"/>
                </a:cubicBezTo>
                <a:cubicBezTo>
                  <a:pt x="203" y="395"/>
                  <a:pt x="203" y="395"/>
                  <a:pt x="203" y="395"/>
                </a:cubicBezTo>
                <a:cubicBezTo>
                  <a:pt x="309" y="395"/>
                  <a:pt x="309" y="395"/>
                  <a:pt x="309" y="395"/>
                </a:cubicBezTo>
                <a:cubicBezTo>
                  <a:pt x="309" y="374"/>
                  <a:pt x="309" y="374"/>
                  <a:pt x="309" y="374"/>
                </a:cubicBezTo>
                <a:cubicBezTo>
                  <a:pt x="277" y="374"/>
                  <a:pt x="277" y="374"/>
                  <a:pt x="277" y="374"/>
                </a:cubicBezTo>
                <a:cubicBezTo>
                  <a:pt x="271" y="374"/>
                  <a:pt x="267" y="369"/>
                  <a:pt x="267" y="363"/>
                </a:cubicBezTo>
                <a:close/>
                <a:moveTo>
                  <a:pt x="512" y="256"/>
                </a:moveTo>
                <a:cubicBezTo>
                  <a:pt x="512" y="398"/>
                  <a:pt x="397" y="512"/>
                  <a:pt x="256" y="512"/>
                </a:cubicBezTo>
                <a:cubicBezTo>
                  <a:pt x="115" y="512"/>
                  <a:pt x="0" y="398"/>
                  <a:pt x="0" y="256"/>
                </a:cubicBezTo>
                <a:cubicBezTo>
                  <a:pt x="0" y="115"/>
                  <a:pt x="115" y="0"/>
                  <a:pt x="256" y="0"/>
                </a:cubicBezTo>
                <a:cubicBezTo>
                  <a:pt x="397" y="0"/>
                  <a:pt x="512" y="115"/>
                  <a:pt x="512" y="256"/>
                </a:cubicBezTo>
                <a:close/>
                <a:moveTo>
                  <a:pt x="213" y="139"/>
                </a:moveTo>
                <a:cubicBezTo>
                  <a:pt x="213" y="163"/>
                  <a:pt x="232" y="182"/>
                  <a:pt x="256" y="182"/>
                </a:cubicBezTo>
                <a:cubicBezTo>
                  <a:pt x="280" y="182"/>
                  <a:pt x="299" y="163"/>
                  <a:pt x="299" y="139"/>
                </a:cubicBezTo>
                <a:cubicBezTo>
                  <a:pt x="299" y="115"/>
                  <a:pt x="280" y="96"/>
                  <a:pt x="256" y="96"/>
                </a:cubicBezTo>
                <a:cubicBezTo>
                  <a:pt x="232" y="96"/>
                  <a:pt x="213" y="115"/>
                  <a:pt x="213" y="139"/>
                </a:cubicBezTo>
                <a:close/>
                <a:moveTo>
                  <a:pt x="331" y="363"/>
                </a:moveTo>
                <a:cubicBezTo>
                  <a:pt x="331" y="357"/>
                  <a:pt x="326" y="352"/>
                  <a:pt x="320" y="352"/>
                </a:cubicBezTo>
                <a:cubicBezTo>
                  <a:pt x="288" y="352"/>
                  <a:pt x="288" y="352"/>
                  <a:pt x="288" y="352"/>
                </a:cubicBezTo>
                <a:cubicBezTo>
                  <a:pt x="288" y="214"/>
                  <a:pt x="288" y="214"/>
                  <a:pt x="288" y="214"/>
                </a:cubicBezTo>
                <a:cubicBezTo>
                  <a:pt x="288" y="208"/>
                  <a:pt x="283" y="203"/>
                  <a:pt x="277" y="203"/>
                </a:cubicBezTo>
                <a:cubicBezTo>
                  <a:pt x="203" y="203"/>
                  <a:pt x="203" y="203"/>
                  <a:pt x="203" y="203"/>
                </a:cubicBezTo>
                <a:cubicBezTo>
                  <a:pt x="197" y="203"/>
                  <a:pt x="192" y="208"/>
                  <a:pt x="192" y="214"/>
                </a:cubicBezTo>
                <a:cubicBezTo>
                  <a:pt x="192" y="256"/>
                  <a:pt x="192" y="256"/>
                  <a:pt x="192" y="256"/>
                </a:cubicBezTo>
                <a:cubicBezTo>
                  <a:pt x="192" y="262"/>
                  <a:pt x="197" y="267"/>
                  <a:pt x="203" y="267"/>
                </a:cubicBezTo>
                <a:cubicBezTo>
                  <a:pt x="224" y="267"/>
                  <a:pt x="224" y="267"/>
                  <a:pt x="224" y="267"/>
                </a:cubicBezTo>
                <a:cubicBezTo>
                  <a:pt x="224" y="352"/>
                  <a:pt x="224" y="352"/>
                  <a:pt x="224" y="352"/>
                </a:cubicBezTo>
                <a:cubicBezTo>
                  <a:pt x="192" y="352"/>
                  <a:pt x="192" y="352"/>
                  <a:pt x="192" y="352"/>
                </a:cubicBezTo>
                <a:cubicBezTo>
                  <a:pt x="186" y="352"/>
                  <a:pt x="181" y="357"/>
                  <a:pt x="181" y="363"/>
                </a:cubicBezTo>
                <a:cubicBezTo>
                  <a:pt x="181" y="406"/>
                  <a:pt x="181" y="406"/>
                  <a:pt x="181" y="406"/>
                </a:cubicBezTo>
                <a:cubicBezTo>
                  <a:pt x="181" y="412"/>
                  <a:pt x="186" y="416"/>
                  <a:pt x="192" y="416"/>
                </a:cubicBezTo>
                <a:cubicBezTo>
                  <a:pt x="320" y="416"/>
                  <a:pt x="320" y="416"/>
                  <a:pt x="320" y="416"/>
                </a:cubicBezTo>
                <a:cubicBezTo>
                  <a:pt x="326" y="416"/>
                  <a:pt x="331" y="412"/>
                  <a:pt x="331" y="406"/>
                </a:cubicBezTo>
                <a:lnTo>
                  <a:pt x="331" y="363"/>
                </a:lnTo>
                <a:close/>
              </a:path>
            </a:pathLst>
          </a:custGeom>
          <a:solidFill>
            <a:schemeClr val="accent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GB">
              <a:latin typeface="Marianne" panose="02000000000000000000" pitchFamily="2" charset="0"/>
            </a:endParaRPr>
          </a:p>
        </p:txBody>
      </p:sp>
      <p:sp>
        <p:nvSpPr>
          <p:cNvPr id="47" name="Rectangle 46">
            <a:extLst>
              <a:ext uri="{FF2B5EF4-FFF2-40B4-BE49-F238E27FC236}">
                <a16:creationId xmlns:a16="http://schemas.microsoft.com/office/drawing/2014/main" id="{0C723F79-3395-4F7D-BE26-4243FDE9B129}"/>
              </a:ext>
            </a:extLst>
          </p:cNvPr>
          <p:cNvSpPr/>
          <p:nvPr/>
        </p:nvSpPr>
        <p:spPr>
          <a:xfrm>
            <a:off x="441880" y="6477911"/>
            <a:ext cx="708919" cy="288650"/>
          </a:xfrm>
          <a:prstGeom prst="rect">
            <a:avLst/>
          </a:prstGeom>
          <a:noFill/>
          <a:ln>
            <a:solidFill>
              <a:srgbClr val="191943"/>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dirty="0">
                <a:solidFill>
                  <a:srgbClr val="191943"/>
                </a:solidFill>
                <a:latin typeface="Marianne" panose="02000000000000000000" pitchFamily="2" charset="0"/>
              </a:rPr>
              <a:t>Apogée</a:t>
            </a:r>
          </a:p>
        </p:txBody>
      </p:sp>
      <p:sp>
        <p:nvSpPr>
          <p:cNvPr id="51" name="Rectangle 50">
            <a:extLst>
              <a:ext uri="{FF2B5EF4-FFF2-40B4-BE49-F238E27FC236}">
                <a16:creationId xmlns:a16="http://schemas.microsoft.com/office/drawing/2014/main" id="{8287DE30-B105-4B4B-BDBF-FD52A10775D9}"/>
              </a:ext>
            </a:extLst>
          </p:cNvPr>
          <p:cNvSpPr/>
          <p:nvPr/>
        </p:nvSpPr>
        <p:spPr>
          <a:xfrm>
            <a:off x="1261864" y="6477910"/>
            <a:ext cx="708919" cy="288651"/>
          </a:xfrm>
          <a:prstGeom prst="rect">
            <a:avLst/>
          </a:prstGeom>
          <a:noFill/>
          <a:ln>
            <a:solidFill>
              <a:srgbClr val="00006D"/>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dirty="0" err="1">
                <a:solidFill>
                  <a:srgbClr val="00006D"/>
                </a:solidFill>
                <a:latin typeface="Marianne" panose="02000000000000000000" pitchFamily="2" charset="0"/>
              </a:rPr>
              <a:t>Ref</a:t>
            </a:r>
            <a:r>
              <a:rPr lang="fr-FR" sz="800" b="1" dirty="0">
                <a:solidFill>
                  <a:srgbClr val="00006D"/>
                </a:solidFill>
                <a:latin typeface="Marianne" panose="02000000000000000000" pitchFamily="2" charset="0"/>
              </a:rPr>
              <a:t>-Formations</a:t>
            </a:r>
          </a:p>
        </p:txBody>
      </p:sp>
      <p:sp>
        <p:nvSpPr>
          <p:cNvPr id="57" name="Rectangle 56">
            <a:extLst>
              <a:ext uri="{FF2B5EF4-FFF2-40B4-BE49-F238E27FC236}">
                <a16:creationId xmlns:a16="http://schemas.microsoft.com/office/drawing/2014/main" id="{92B35E8B-6945-4E31-84ED-D938976F72BB}"/>
              </a:ext>
            </a:extLst>
          </p:cNvPr>
          <p:cNvSpPr/>
          <p:nvPr/>
        </p:nvSpPr>
        <p:spPr>
          <a:xfrm>
            <a:off x="2081849" y="6477909"/>
            <a:ext cx="708919" cy="288651"/>
          </a:xfrm>
          <a:prstGeom prst="rect">
            <a:avLst/>
          </a:prstGeom>
          <a:noFill/>
          <a:ln>
            <a:solidFill>
              <a:srgbClr val="2424FF"/>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a:solidFill>
                  <a:srgbClr val="2424FF"/>
                </a:solidFill>
                <a:latin typeface="Marianne" panose="02000000000000000000" pitchFamily="2" charset="0"/>
              </a:rPr>
              <a:t>Hors Outil</a:t>
            </a:r>
          </a:p>
        </p:txBody>
      </p:sp>
      <p:sp>
        <p:nvSpPr>
          <p:cNvPr id="58" name="Rectangle 57">
            <a:extLst>
              <a:ext uri="{FF2B5EF4-FFF2-40B4-BE49-F238E27FC236}">
                <a16:creationId xmlns:a16="http://schemas.microsoft.com/office/drawing/2014/main" id="{293E871F-B911-4674-BFB4-C38978F358B7}"/>
              </a:ext>
            </a:extLst>
          </p:cNvPr>
          <p:cNvSpPr/>
          <p:nvPr/>
        </p:nvSpPr>
        <p:spPr>
          <a:xfrm>
            <a:off x="2909507" y="6477909"/>
            <a:ext cx="708919" cy="288651"/>
          </a:xfrm>
          <a:prstGeom prst="rect">
            <a:avLst/>
          </a:prstGeom>
          <a:noFill/>
          <a:ln>
            <a:solidFill>
              <a:schemeClr val="accent1">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dirty="0">
                <a:solidFill>
                  <a:schemeClr val="tx1"/>
                </a:solidFill>
                <a:latin typeface="Marianne" panose="02000000000000000000" pitchFamily="2" charset="0"/>
              </a:rPr>
              <a:t>Explication</a:t>
            </a:r>
          </a:p>
        </p:txBody>
      </p:sp>
      <p:pic>
        <p:nvPicPr>
          <p:cNvPr id="75" name="Picture 6">
            <a:extLst>
              <a:ext uri="{FF2B5EF4-FFF2-40B4-BE49-F238E27FC236}">
                <a16:creationId xmlns:a16="http://schemas.microsoft.com/office/drawing/2014/main" id="{3D7FE924-11B4-4EA3-8C2D-C73FB02BE777}"/>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20752" y="4405414"/>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12">
            <a:extLst>
              <a:ext uri="{FF2B5EF4-FFF2-40B4-BE49-F238E27FC236}">
                <a16:creationId xmlns:a16="http://schemas.microsoft.com/office/drawing/2014/main" id="{C2B73D34-9D0F-4D67-8102-1E8FA0EB7F7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20752" y="4605551"/>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9">
            <a:extLst>
              <a:ext uri="{FF2B5EF4-FFF2-40B4-BE49-F238E27FC236}">
                <a16:creationId xmlns:a16="http://schemas.microsoft.com/office/drawing/2014/main" id="{09D5F285-0FDD-46C0-B2DD-072B12CC1307}"/>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77606" y="5454359"/>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7">
            <a:extLst>
              <a:ext uri="{FF2B5EF4-FFF2-40B4-BE49-F238E27FC236}">
                <a16:creationId xmlns:a16="http://schemas.microsoft.com/office/drawing/2014/main" id="{946E4A01-DD9D-472F-BAEB-2B3076FDE366}"/>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39767" y="2273555"/>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4">
            <a:extLst>
              <a:ext uri="{FF2B5EF4-FFF2-40B4-BE49-F238E27FC236}">
                <a16:creationId xmlns:a16="http://schemas.microsoft.com/office/drawing/2014/main" id="{55A3F334-660B-4F67-BCF1-1505F8AFE007}"/>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199788" y="2289479"/>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7">
            <a:extLst>
              <a:ext uri="{FF2B5EF4-FFF2-40B4-BE49-F238E27FC236}">
                <a16:creationId xmlns:a16="http://schemas.microsoft.com/office/drawing/2014/main" id="{1D9DDB83-BC79-4195-B5FA-AC00B6E575FB}"/>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401739" y="2289479"/>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a:extLst>
              <a:ext uri="{FF2B5EF4-FFF2-40B4-BE49-F238E27FC236}">
                <a16:creationId xmlns:a16="http://schemas.microsoft.com/office/drawing/2014/main" id="{DF567BE7-209A-2020-78C1-B9AE2C731508}"/>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195585"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18" name="ZoneTexte 56">
            <a:extLst>
              <a:ext uri="{FF2B5EF4-FFF2-40B4-BE49-F238E27FC236}">
                <a16:creationId xmlns:a16="http://schemas.microsoft.com/office/drawing/2014/main" id="{72317A19-ED81-D116-1EB9-06AE711B80C2}"/>
              </a:ext>
            </a:extLst>
          </p:cNvPr>
          <p:cNvSpPr txBox="1"/>
          <p:nvPr/>
        </p:nvSpPr>
        <p:spPr>
          <a:xfrm>
            <a:off x="5388587" y="6416503"/>
            <a:ext cx="665352" cy="215444"/>
          </a:xfrm>
          <a:prstGeom prst="rect">
            <a:avLst/>
          </a:prstGeom>
          <a:noFill/>
        </p:spPr>
        <p:txBody>
          <a:bodyPr wrap="square" lIns="36000" rIns="36000" rtlCol="0">
            <a:spAutoFit/>
          </a:bodyPr>
          <a:lstStyle/>
          <a:p>
            <a:r>
              <a:rPr lang="fr-FR" sz="800" dirty="0">
                <a:latin typeface="Marianne" panose="02000000000000000000" pitchFamily="2" charset="0"/>
              </a:rPr>
              <a:t>Enseignant</a:t>
            </a:r>
          </a:p>
        </p:txBody>
      </p:sp>
      <p:pic>
        <p:nvPicPr>
          <p:cNvPr id="28" name="Picture 6">
            <a:extLst>
              <a:ext uri="{FF2B5EF4-FFF2-40B4-BE49-F238E27FC236}">
                <a16:creationId xmlns:a16="http://schemas.microsoft.com/office/drawing/2014/main" id="{975A05C0-7C7D-5B29-1FAB-3BFED3A9DCCA}"/>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610969"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29" name="ZoneTexte 58">
            <a:extLst>
              <a:ext uri="{FF2B5EF4-FFF2-40B4-BE49-F238E27FC236}">
                <a16:creationId xmlns:a16="http://schemas.microsoft.com/office/drawing/2014/main" id="{8AEDE149-6628-6107-646E-0368BC7C03C2}"/>
              </a:ext>
            </a:extLst>
          </p:cNvPr>
          <p:cNvSpPr txBox="1"/>
          <p:nvPr/>
        </p:nvSpPr>
        <p:spPr>
          <a:xfrm>
            <a:off x="9803085" y="6416503"/>
            <a:ext cx="665352" cy="338554"/>
          </a:xfrm>
          <a:prstGeom prst="rect">
            <a:avLst/>
          </a:prstGeom>
          <a:noFill/>
        </p:spPr>
        <p:txBody>
          <a:bodyPr wrap="square" lIns="36000" rIns="36000" rtlCol="0">
            <a:spAutoFit/>
          </a:bodyPr>
          <a:lstStyle/>
          <a:p>
            <a:r>
              <a:rPr lang="fr-FR" sz="800" dirty="0">
                <a:latin typeface="Marianne" panose="02000000000000000000" pitchFamily="2" charset="0"/>
              </a:rPr>
              <a:t>Service orientation</a:t>
            </a:r>
          </a:p>
        </p:txBody>
      </p:sp>
      <p:pic>
        <p:nvPicPr>
          <p:cNvPr id="31" name="Picture 7">
            <a:extLst>
              <a:ext uri="{FF2B5EF4-FFF2-40B4-BE49-F238E27FC236}">
                <a16:creationId xmlns:a16="http://schemas.microsoft.com/office/drawing/2014/main" id="{FA47D783-A52C-5978-EEEE-4019F552D6DE}"/>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860309"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32" name="ZoneTexte 60">
            <a:extLst>
              <a:ext uri="{FF2B5EF4-FFF2-40B4-BE49-F238E27FC236}">
                <a16:creationId xmlns:a16="http://schemas.microsoft.com/office/drawing/2014/main" id="{34BDFFF0-DA9B-ACC0-9436-4547B926F29C}"/>
              </a:ext>
            </a:extLst>
          </p:cNvPr>
          <p:cNvSpPr txBox="1"/>
          <p:nvPr/>
        </p:nvSpPr>
        <p:spPr>
          <a:xfrm>
            <a:off x="7055087" y="6416503"/>
            <a:ext cx="1004996" cy="338554"/>
          </a:xfrm>
          <a:prstGeom prst="rect">
            <a:avLst/>
          </a:prstGeom>
          <a:noFill/>
        </p:spPr>
        <p:txBody>
          <a:bodyPr wrap="square" lIns="36000" rIns="36000" rtlCol="0">
            <a:spAutoFit/>
          </a:bodyPr>
          <a:lstStyle/>
          <a:p>
            <a:r>
              <a:rPr lang="fr-FR" sz="800" dirty="0">
                <a:latin typeface="Marianne" panose="02000000000000000000" pitchFamily="2" charset="0"/>
              </a:rPr>
              <a:t>Gestionnaires Offre Formation</a:t>
            </a:r>
          </a:p>
        </p:txBody>
      </p:sp>
      <p:pic>
        <p:nvPicPr>
          <p:cNvPr id="33" name="Picture 9">
            <a:extLst>
              <a:ext uri="{FF2B5EF4-FFF2-40B4-BE49-F238E27FC236}">
                <a16:creationId xmlns:a16="http://schemas.microsoft.com/office/drawing/2014/main" id="{A66F0A33-BBEF-37C6-CA48-1E3163E2307A}"/>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946245"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34" name="ZoneTexte 62">
            <a:extLst>
              <a:ext uri="{FF2B5EF4-FFF2-40B4-BE49-F238E27FC236}">
                <a16:creationId xmlns:a16="http://schemas.microsoft.com/office/drawing/2014/main" id="{3AE326A6-9F0F-CF81-EDFE-45136ABAB76C}"/>
              </a:ext>
            </a:extLst>
          </p:cNvPr>
          <p:cNvSpPr txBox="1"/>
          <p:nvPr/>
        </p:nvSpPr>
        <p:spPr>
          <a:xfrm>
            <a:off x="8136585" y="6416503"/>
            <a:ext cx="665352" cy="461665"/>
          </a:xfrm>
          <a:prstGeom prst="rect">
            <a:avLst/>
          </a:prstGeom>
          <a:noFill/>
        </p:spPr>
        <p:txBody>
          <a:bodyPr wrap="square" lIns="36000" rIns="36000" rtlCol="0">
            <a:spAutoFit/>
          </a:bodyPr>
          <a:lstStyle/>
          <a:p>
            <a:r>
              <a:rPr lang="fr-FR" sz="800" dirty="0">
                <a:latin typeface="Marianne" panose="02000000000000000000" pitchFamily="2" charset="0"/>
              </a:rPr>
              <a:t>Direction du numérique</a:t>
            </a:r>
          </a:p>
        </p:txBody>
      </p:sp>
      <p:pic>
        <p:nvPicPr>
          <p:cNvPr id="35" name="Picture 10">
            <a:extLst>
              <a:ext uri="{FF2B5EF4-FFF2-40B4-BE49-F238E27FC236}">
                <a16:creationId xmlns:a16="http://schemas.microsoft.com/office/drawing/2014/main" id="{776A6884-8AE9-6DE9-9B31-6A750BEEA302}"/>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8778607"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45" name="ZoneTexte 64">
            <a:extLst>
              <a:ext uri="{FF2B5EF4-FFF2-40B4-BE49-F238E27FC236}">
                <a16:creationId xmlns:a16="http://schemas.microsoft.com/office/drawing/2014/main" id="{B6DA818A-CF3B-7973-BFCA-915BA53CC71B}"/>
              </a:ext>
            </a:extLst>
          </p:cNvPr>
          <p:cNvSpPr txBox="1"/>
          <p:nvPr/>
        </p:nvSpPr>
        <p:spPr>
          <a:xfrm>
            <a:off x="8969835" y="6416503"/>
            <a:ext cx="665352" cy="338554"/>
          </a:xfrm>
          <a:prstGeom prst="rect">
            <a:avLst/>
          </a:prstGeom>
          <a:noFill/>
        </p:spPr>
        <p:txBody>
          <a:bodyPr wrap="square" lIns="36000" rIns="36000" rtlCol="0">
            <a:spAutoFit/>
          </a:bodyPr>
          <a:lstStyle/>
          <a:p>
            <a:r>
              <a:rPr lang="fr-FR" sz="800" dirty="0" err="1">
                <a:latin typeface="Marianne" panose="02000000000000000000" pitchFamily="2" charset="0"/>
              </a:rPr>
              <a:t>Dir</a:t>
            </a:r>
            <a:r>
              <a:rPr lang="fr-FR" sz="800" dirty="0">
                <a:latin typeface="Marianne" panose="02000000000000000000" pitchFamily="2" charset="0"/>
              </a:rPr>
              <a:t>. Formations</a:t>
            </a:r>
          </a:p>
        </p:txBody>
      </p:sp>
      <p:pic>
        <p:nvPicPr>
          <p:cNvPr id="46" name="Picture 5">
            <a:extLst>
              <a:ext uri="{FF2B5EF4-FFF2-40B4-BE49-F238E27FC236}">
                <a16:creationId xmlns:a16="http://schemas.microsoft.com/office/drawing/2014/main" id="{107B6552-9884-838D-7B32-94957D763D86}"/>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027947"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73" name="ZoneTexte 66">
            <a:extLst>
              <a:ext uri="{FF2B5EF4-FFF2-40B4-BE49-F238E27FC236}">
                <a16:creationId xmlns:a16="http://schemas.microsoft.com/office/drawing/2014/main" id="{C9140D44-315A-4D5D-36DA-C80265345330}"/>
              </a:ext>
            </a:extLst>
          </p:cNvPr>
          <p:cNvSpPr txBox="1"/>
          <p:nvPr/>
        </p:nvSpPr>
        <p:spPr>
          <a:xfrm>
            <a:off x="6221837" y="6416503"/>
            <a:ext cx="665352" cy="215444"/>
          </a:xfrm>
          <a:prstGeom prst="rect">
            <a:avLst/>
          </a:prstGeom>
          <a:noFill/>
        </p:spPr>
        <p:txBody>
          <a:bodyPr wrap="square" lIns="36000" rIns="36000" rtlCol="0">
            <a:spAutoFit/>
          </a:bodyPr>
          <a:lstStyle/>
          <a:p>
            <a:r>
              <a:rPr lang="fr-FR" sz="800" dirty="0">
                <a:latin typeface="Marianne" panose="02000000000000000000" pitchFamily="2" charset="0"/>
              </a:rPr>
              <a:t>Scolarité</a:t>
            </a:r>
          </a:p>
        </p:txBody>
      </p:sp>
      <p:sp>
        <p:nvSpPr>
          <p:cNvPr id="74" name="ZoneTexte 67">
            <a:extLst>
              <a:ext uri="{FF2B5EF4-FFF2-40B4-BE49-F238E27FC236}">
                <a16:creationId xmlns:a16="http://schemas.microsoft.com/office/drawing/2014/main" id="{B1FA8C76-9B0E-3BCD-48B4-CE20A5FD236D}"/>
              </a:ext>
            </a:extLst>
          </p:cNvPr>
          <p:cNvSpPr txBox="1"/>
          <p:nvPr/>
        </p:nvSpPr>
        <p:spPr>
          <a:xfrm>
            <a:off x="10636332" y="6416503"/>
            <a:ext cx="665352" cy="215444"/>
          </a:xfrm>
          <a:prstGeom prst="rect">
            <a:avLst/>
          </a:prstGeom>
          <a:noFill/>
        </p:spPr>
        <p:txBody>
          <a:bodyPr wrap="square" lIns="36000" rIns="36000" rtlCol="0">
            <a:spAutoFit/>
          </a:bodyPr>
          <a:lstStyle/>
          <a:p>
            <a:r>
              <a:rPr lang="fr-FR" sz="800" dirty="0" err="1">
                <a:latin typeface="Marianne" panose="02000000000000000000" pitchFamily="2" charset="0"/>
              </a:rPr>
              <a:t>DirCom</a:t>
            </a:r>
            <a:endParaRPr lang="fr-FR" sz="800" dirty="0">
              <a:latin typeface="Marianne" panose="02000000000000000000" pitchFamily="2" charset="0"/>
            </a:endParaRPr>
          </a:p>
        </p:txBody>
      </p:sp>
      <p:pic>
        <p:nvPicPr>
          <p:cNvPr id="77" name="Picture 12">
            <a:extLst>
              <a:ext uri="{FF2B5EF4-FFF2-40B4-BE49-F238E27FC236}">
                <a16:creationId xmlns:a16="http://schemas.microsoft.com/office/drawing/2014/main" id="{EDE3ABC6-ED3A-0695-952A-3178714E5DF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443330"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18648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1E8C247-66A5-4452-8A86-7C52DBF85B1C}"/>
              </a:ext>
            </a:extLst>
          </p:cNvPr>
          <p:cNvSpPr/>
          <p:nvPr/>
        </p:nvSpPr>
        <p:spPr>
          <a:xfrm>
            <a:off x="267855" y="1052945"/>
            <a:ext cx="1376217" cy="8220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2" name="Espace réservé du numéro de diapositive 1">
            <a:extLst>
              <a:ext uri="{FF2B5EF4-FFF2-40B4-BE49-F238E27FC236}">
                <a16:creationId xmlns:a16="http://schemas.microsoft.com/office/drawing/2014/main" id="{0224F5FF-3FF9-4325-AC90-47384B2D193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fr-FR" sz="1000" b="1" i="0" u="none" strike="noStrike" kern="1200" cap="none" spc="0" normalizeH="0" baseline="0" noProof="0">
              <a:ln>
                <a:noFill/>
              </a:ln>
              <a:solidFill>
                <a:srgbClr val="000000"/>
              </a:solidFill>
              <a:effectLst/>
              <a:uLnTx/>
              <a:uFillTx/>
            </a:endParaRPr>
          </a:p>
        </p:txBody>
      </p:sp>
      <p:sp>
        <p:nvSpPr>
          <p:cNvPr id="87" name="Title 86">
            <a:extLst>
              <a:ext uri="{FF2B5EF4-FFF2-40B4-BE49-F238E27FC236}">
                <a16:creationId xmlns:a16="http://schemas.microsoft.com/office/drawing/2014/main" id="{B40D27D4-EFA7-9668-4EAB-D17558DFD4B0}"/>
              </a:ext>
            </a:extLst>
          </p:cNvPr>
          <p:cNvSpPr>
            <a:spLocks noGrp="1"/>
          </p:cNvSpPr>
          <p:nvPr>
            <p:ph type="title"/>
          </p:nvPr>
        </p:nvSpPr>
        <p:spPr>
          <a:xfrm>
            <a:off x="1765301" y="165134"/>
            <a:ext cx="8519147" cy="719988"/>
          </a:xfrm>
        </p:spPr>
        <p:txBody>
          <a:bodyPr>
            <a:noAutofit/>
          </a:bodyPr>
          <a:lstStyle/>
          <a:p>
            <a:r>
              <a:rPr lang="fr-FR" sz="2000" b="1" dirty="0">
                <a:solidFill>
                  <a:schemeClr val="tx2"/>
                </a:solidFill>
              </a:rPr>
              <a:t>La phase d’injection dans Apogée commence par l’injection de l’arborescence haute, le « squelette » de l’offre de formation (7/10)</a:t>
            </a:r>
            <a:endParaRPr lang="fr-FR" sz="1800" dirty="0"/>
          </a:p>
        </p:txBody>
      </p:sp>
      <p:graphicFrame>
        <p:nvGraphicFramePr>
          <p:cNvPr id="7" name="Tableau 3">
            <a:extLst>
              <a:ext uri="{FF2B5EF4-FFF2-40B4-BE49-F238E27FC236}">
                <a16:creationId xmlns:a16="http://schemas.microsoft.com/office/drawing/2014/main" id="{303C3CEA-986D-4E65-8C13-27FB2BC1C212}"/>
              </a:ext>
            </a:extLst>
          </p:cNvPr>
          <p:cNvGraphicFramePr>
            <a:graphicFrameLocks noGrp="1"/>
          </p:cNvGraphicFramePr>
          <p:nvPr>
            <p:extLst>
              <p:ext uri="{D42A27DB-BD31-4B8C-83A1-F6EECF244321}">
                <p14:modId xmlns:p14="http://schemas.microsoft.com/office/powerpoint/2010/main" val="1568454937"/>
              </p:ext>
            </p:extLst>
          </p:nvPr>
        </p:nvGraphicFramePr>
        <p:xfrm>
          <a:off x="450303" y="1091669"/>
          <a:ext cx="10732048" cy="741680"/>
        </p:xfrm>
        <a:graphic>
          <a:graphicData uri="http://schemas.openxmlformats.org/drawingml/2006/table">
            <a:tbl>
              <a:tblPr firstRow="1" bandRow="1">
                <a:tableStyleId>{5C22544A-7EE6-4342-B048-85BDC9FD1C3A}</a:tableStyleId>
              </a:tblPr>
              <a:tblGrid>
                <a:gridCol w="670753">
                  <a:extLst>
                    <a:ext uri="{9D8B030D-6E8A-4147-A177-3AD203B41FA5}">
                      <a16:colId xmlns:a16="http://schemas.microsoft.com/office/drawing/2014/main" val="1687428464"/>
                    </a:ext>
                  </a:extLst>
                </a:gridCol>
                <a:gridCol w="670753">
                  <a:extLst>
                    <a:ext uri="{9D8B030D-6E8A-4147-A177-3AD203B41FA5}">
                      <a16:colId xmlns:a16="http://schemas.microsoft.com/office/drawing/2014/main" val="1337206583"/>
                    </a:ext>
                  </a:extLst>
                </a:gridCol>
                <a:gridCol w="670753">
                  <a:extLst>
                    <a:ext uri="{9D8B030D-6E8A-4147-A177-3AD203B41FA5}">
                      <a16:colId xmlns:a16="http://schemas.microsoft.com/office/drawing/2014/main" val="3278078777"/>
                    </a:ext>
                  </a:extLst>
                </a:gridCol>
                <a:gridCol w="670753">
                  <a:extLst>
                    <a:ext uri="{9D8B030D-6E8A-4147-A177-3AD203B41FA5}">
                      <a16:colId xmlns:a16="http://schemas.microsoft.com/office/drawing/2014/main" val="3946190722"/>
                    </a:ext>
                  </a:extLst>
                </a:gridCol>
                <a:gridCol w="670753">
                  <a:extLst>
                    <a:ext uri="{9D8B030D-6E8A-4147-A177-3AD203B41FA5}">
                      <a16:colId xmlns:a16="http://schemas.microsoft.com/office/drawing/2014/main" val="143988231"/>
                    </a:ext>
                  </a:extLst>
                </a:gridCol>
                <a:gridCol w="670753">
                  <a:extLst>
                    <a:ext uri="{9D8B030D-6E8A-4147-A177-3AD203B41FA5}">
                      <a16:colId xmlns:a16="http://schemas.microsoft.com/office/drawing/2014/main" val="715955605"/>
                    </a:ext>
                  </a:extLst>
                </a:gridCol>
                <a:gridCol w="670753">
                  <a:extLst>
                    <a:ext uri="{9D8B030D-6E8A-4147-A177-3AD203B41FA5}">
                      <a16:colId xmlns:a16="http://schemas.microsoft.com/office/drawing/2014/main" val="3013933904"/>
                    </a:ext>
                  </a:extLst>
                </a:gridCol>
                <a:gridCol w="670753">
                  <a:extLst>
                    <a:ext uri="{9D8B030D-6E8A-4147-A177-3AD203B41FA5}">
                      <a16:colId xmlns:a16="http://schemas.microsoft.com/office/drawing/2014/main" val="3422589057"/>
                    </a:ext>
                  </a:extLst>
                </a:gridCol>
                <a:gridCol w="670753">
                  <a:extLst>
                    <a:ext uri="{9D8B030D-6E8A-4147-A177-3AD203B41FA5}">
                      <a16:colId xmlns:a16="http://schemas.microsoft.com/office/drawing/2014/main" val="4228867993"/>
                    </a:ext>
                  </a:extLst>
                </a:gridCol>
                <a:gridCol w="670753">
                  <a:extLst>
                    <a:ext uri="{9D8B030D-6E8A-4147-A177-3AD203B41FA5}">
                      <a16:colId xmlns:a16="http://schemas.microsoft.com/office/drawing/2014/main" val="170285951"/>
                    </a:ext>
                  </a:extLst>
                </a:gridCol>
                <a:gridCol w="670753">
                  <a:extLst>
                    <a:ext uri="{9D8B030D-6E8A-4147-A177-3AD203B41FA5}">
                      <a16:colId xmlns:a16="http://schemas.microsoft.com/office/drawing/2014/main" val="382199246"/>
                    </a:ext>
                  </a:extLst>
                </a:gridCol>
                <a:gridCol w="670753">
                  <a:extLst>
                    <a:ext uri="{9D8B030D-6E8A-4147-A177-3AD203B41FA5}">
                      <a16:colId xmlns:a16="http://schemas.microsoft.com/office/drawing/2014/main" val="239739617"/>
                    </a:ext>
                  </a:extLst>
                </a:gridCol>
                <a:gridCol w="670753">
                  <a:extLst>
                    <a:ext uri="{9D8B030D-6E8A-4147-A177-3AD203B41FA5}">
                      <a16:colId xmlns:a16="http://schemas.microsoft.com/office/drawing/2014/main" val="2890159790"/>
                    </a:ext>
                  </a:extLst>
                </a:gridCol>
                <a:gridCol w="670753">
                  <a:extLst>
                    <a:ext uri="{9D8B030D-6E8A-4147-A177-3AD203B41FA5}">
                      <a16:colId xmlns:a16="http://schemas.microsoft.com/office/drawing/2014/main" val="1589745908"/>
                    </a:ext>
                  </a:extLst>
                </a:gridCol>
                <a:gridCol w="670753">
                  <a:extLst>
                    <a:ext uri="{9D8B030D-6E8A-4147-A177-3AD203B41FA5}">
                      <a16:colId xmlns:a16="http://schemas.microsoft.com/office/drawing/2014/main" val="1847790286"/>
                    </a:ext>
                  </a:extLst>
                </a:gridCol>
                <a:gridCol w="670753">
                  <a:extLst>
                    <a:ext uri="{9D8B030D-6E8A-4147-A177-3AD203B41FA5}">
                      <a16:colId xmlns:a16="http://schemas.microsoft.com/office/drawing/2014/main" val="553708829"/>
                    </a:ext>
                  </a:extLst>
                </a:gridCol>
              </a:tblGrid>
              <a:tr h="370840">
                <a:tc gridSpan="1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400">
                          <a:latin typeface="Marianne" panose="02000000000000000000" pitchFamily="2" charset="0"/>
                        </a:rPr>
                        <a:t>Année N</a:t>
                      </a:r>
                    </a:p>
                  </a:txBody>
                  <a:tcPr>
                    <a:solidFill>
                      <a:schemeClr val="tx1">
                        <a:lumMod val="75000"/>
                        <a:lumOff val="25000"/>
                      </a:schemeClr>
                    </a:solidFill>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gridSpan="4">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400">
                          <a:latin typeface="Marianne" panose="02000000000000000000" pitchFamily="2" charset="0"/>
                        </a:rPr>
                        <a:t>Année N+1</a:t>
                      </a:r>
                    </a:p>
                  </a:txBody>
                  <a:tcPr>
                    <a:solidFill>
                      <a:schemeClr val="tx1">
                        <a:lumMod val="75000"/>
                        <a:lumOff val="25000"/>
                      </a:schemeClr>
                    </a:solidFill>
                  </a:tcPr>
                </a:tc>
                <a:tc hMerge="1">
                  <a:txBody>
                    <a:bodyPr/>
                    <a:lstStyle/>
                    <a:p>
                      <a:pPr algn="ctr"/>
                      <a:endParaRPr lang="fr-FR" sz="1400"/>
                    </a:p>
                  </a:txBody>
                  <a:tcPr/>
                </a:tc>
                <a:tc hMerge="1">
                  <a:txBody>
                    <a:bodyPr/>
                    <a:lstStyle/>
                    <a:p>
                      <a:pPr algn="ctr"/>
                      <a:endParaRPr lang="fr-FR" sz="1400"/>
                    </a:p>
                  </a:txBody>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fr-FR" sz="1400"/>
                    </a:p>
                  </a:txBody>
                  <a:tcPr>
                    <a:solidFill>
                      <a:schemeClr val="tx1">
                        <a:lumMod val="75000"/>
                        <a:lumOff val="25000"/>
                      </a:schemeClr>
                    </a:solidFill>
                  </a:tcPr>
                </a:tc>
                <a:extLst>
                  <a:ext uri="{0D108BD9-81ED-4DB2-BD59-A6C34878D82A}">
                    <a16:rowId xmlns:a16="http://schemas.microsoft.com/office/drawing/2014/main" val="1348681"/>
                  </a:ext>
                </a:extLst>
              </a:tr>
              <a:tr h="370840">
                <a:tc>
                  <a:txBody>
                    <a:bodyPr/>
                    <a:lstStyle/>
                    <a:p>
                      <a:pPr algn="ctr"/>
                      <a:r>
                        <a:rPr lang="fr-FR" sz="1100">
                          <a:latin typeface="Marianne" panose="02000000000000000000" pitchFamily="2" charset="0"/>
                        </a:rPr>
                        <a:t>Août</a:t>
                      </a:r>
                    </a:p>
                  </a:txBody>
                  <a:tcPr anchor="ctr"/>
                </a:tc>
                <a:tc>
                  <a:txBody>
                    <a:bodyPr/>
                    <a:lstStyle/>
                    <a:p>
                      <a:pPr algn="ctr"/>
                      <a:r>
                        <a:rPr lang="fr-FR" sz="1100">
                          <a:latin typeface="Marianne" panose="02000000000000000000" pitchFamily="2" charset="0"/>
                        </a:rPr>
                        <a:t>Sept.</a:t>
                      </a:r>
                    </a:p>
                  </a:txBody>
                  <a:tcPr anchor="ctr"/>
                </a:tc>
                <a:tc>
                  <a:txBody>
                    <a:bodyPr/>
                    <a:lstStyle/>
                    <a:p>
                      <a:pPr algn="ctr"/>
                      <a:r>
                        <a:rPr lang="fr-FR" sz="1100">
                          <a:latin typeface="Marianne" panose="02000000000000000000" pitchFamily="2" charset="0"/>
                        </a:rPr>
                        <a:t>Oct.</a:t>
                      </a:r>
                    </a:p>
                  </a:txBody>
                  <a:tcPr anchor="ctr"/>
                </a:tc>
                <a:tc>
                  <a:txBody>
                    <a:bodyPr/>
                    <a:lstStyle/>
                    <a:p>
                      <a:pPr algn="ctr"/>
                      <a:r>
                        <a:rPr lang="fr-FR" sz="1100">
                          <a:latin typeface="Marianne" panose="02000000000000000000" pitchFamily="2" charset="0"/>
                        </a:rPr>
                        <a:t>Nov.</a:t>
                      </a:r>
                    </a:p>
                  </a:txBody>
                  <a:tcPr anchor="ctr"/>
                </a:tc>
                <a:tc>
                  <a:txBody>
                    <a:bodyPr/>
                    <a:lstStyle/>
                    <a:p>
                      <a:pPr algn="ctr"/>
                      <a:r>
                        <a:rPr lang="fr-FR" sz="1100">
                          <a:latin typeface="Marianne" panose="02000000000000000000" pitchFamily="2" charset="0"/>
                        </a:rPr>
                        <a:t>Déc.</a:t>
                      </a:r>
                    </a:p>
                  </a:txBody>
                  <a:tcPr anchor="ctr"/>
                </a:tc>
                <a:tc>
                  <a:txBody>
                    <a:bodyPr/>
                    <a:lstStyle/>
                    <a:p>
                      <a:pPr algn="ctr"/>
                      <a:r>
                        <a:rPr lang="fr-FR" sz="1100">
                          <a:latin typeface="Marianne" panose="02000000000000000000" pitchFamily="2" charset="0"/>
                        </a:rPr>
                        <a:t>Janv.</a:t>
                      </a:r>
                    </a:p>
                  </a:txBody>
                  <a:tcPr anchor="ctr"/>
                </a:tc>
                <a:tc>
                  <a:txBody>
                    <a:bodyPr/>
                    <a:lstStyle/>
                    <a:p>
                      <a:pPr algn="ctr"/>
                      <a:r>
                        <a:rPr lang="fr-FR" sz="1100">
                          <a:latin typeface="Marianne" panose="02000000000000000000" pitchFamily="2" charset="0"/>
                        </a:rPr>
                        <a:t>Fév.</a:t>
                      </a:r>
                    </a:p>
                  </a:txBody>
                  <a:tcPr anchor="ctr"/>
                </a:tc>
                <a:tc>
                  <a:txBody>
                    <a:bodyPr/>
                    <a:lstStyle/>
                    <a:p>
                      <a:pPr algn="ctr"/>
                      <a:r>
                        <a:rPr lang="fr-FR" sz="1100">
                          <a:latin typeface="Marianne" panose="02000000000000000000" pitchFamily="2" charset="0"/>
                        </a:rPr>
                        <a:t>Mars</a:t>
                      </a:r>
                    </a:p>
                  </a:txBody>
                  <a:tcPr anchor="ctr"/>
                </a:tc>
                <a:tc>
                  <a:txBody>
                    <a:bodyPr/>
                    <a:lstStyle/>
                    <a:p>
                      <a:pPr algn="ctr"/>
                      <a:r>
                        <a:rPr lang="fr-FR" sz="1100">
                          <a:latin typeface="Marianne" panose="02000000000000000000" pitchFamily="2" charset="0"/>
                        </a:rPr>
                        <a:t>Avr.</a:t>
                      </a:r>
                    </a:p>
                  </a:txBody>
                  <a:tcPr anchor="ctr"/>
                </a:tc>
                <a:tc>
                  <a:txBody>
                    <a:bodyPr/>
                    <a:lstStyle/>
                    <a:p>
                      <a:pPr algn="ctr"/>
                      <a:r>
                        <a:rPr lang="fr-FR" sz="1100">
                          <a:latin typeface="Marianne" panose="02000000000000000000" pitchFamily="2" charset="0"/>
                        </a:rPr>
                        <a:t>Mai</a:t>
                      </a:r>
                    </a:p>
                  </a:txBody>
                  <a:tcPr anchor="ctr"/>
                </a:tc>
                <a:tc>
                  <a:txBody>
                    <a:bodyPr/>
                    <a:lstStyle/>
                    <a:p>
                      <a:pPr algn="ctr"/>
                      <a:r>
                        <a:rPr lang="fr-FR" sz="1100">
                          <a:latin typeface="Marianne" panose="02000000000000000000" pitchFamily="2" charset="0"/>
                        </a:rPr>
                        <a:t>Juin</a:t>
                      </a:r>
                    </a:p>
                  </a:txBody>
                  <a:tcPr anchor="ctr"/>
                </a:tc>
                <a:tc>
                  <a:txBody>
                    <a:bodyPr/>
                    <a:lstStyle/>
                    <a:p>
                      <a:pPr algn="ctr"/>
                      <a:r>
                        <a:rPr lang="fr-FR" sz="1100">
                          <a:latin typeface="Marianne" panose="02000000000000000000" pitchFamily="2" charset="0"/>
                        </a:rPr>
                        <a:t>Juil.</a:t>
                      </a:r>
                    </a:p>
                  </a:txBody>
                  <a:tcPr anchor="ctr"/>
                </a:tc>
                <a:tc>
                  <a:txBody>
                    <a:bodyPr/>
                    <a:lstStyle/>
                    <a:p>
                      <a:pPr algn="ctr"/>
                      <a:r>
                        <a:rPr lang="fr-FR" sz="1100">
                          <a:latin typeface="Marianne" panose="02000000000000000000" pitchFamily="2" charset="0"/>
                        </a:rPr>
                        <a:t>Août</a:t>
                      </a:r>
                    </a:p>
                  </a:txBody>
                  <a:tcPr anchor="ctr"/>
                </a:tc>
                <a:tc>
                  <a:txBody>
                    <a:bodyPr/>
                    <a:lstStyle/>
                    <a:p>
                      <a:pPr algn="ctr"/>
                      <a:r>
                        <a:rPr lang="fr-FR" sz="1100">
                          <a:latin typeface="Marianne" panose="02000000000000000000" pitchFamily="2" charset="0"/>
                        </a:rPr>
                        <a:t>Sept.</a:t>
                      </a:r>
                    </a:p>
                  </a:txBody>
                  <a:tcPr anchor="ctr"/>
                </a:tc>
                <a:tc>
                  <a:txBody>
                    <a:bodyPr/>
                    <a:lstStyle/>
                    <a:p>
                      <a:pPr algn="ctr"/>
                      <a:r>
                        <a:rPr lang="fr-FR" sz="1100">
                          <a:latin typeface="Marianne" panose="02000000000000000000" pitchFamily="2" charset="0"/>
                        </a:rPr>
                        <a:t>Oct.</a:t>
                      </a:r>
                    </a:p>
                  </a:txBody>
                  <a:tcPr anchor="ctr"/>
                </a:tc>
                <a:tc>
                  <a:txBody>
                    <a:bodyPr/>
                    <a:lstStyle/>
                    <a:p>
                      <a:pPr algn="ctr"/>
                      <a:r>
                        <a:rPr lang="fr-FR" sz="1100" dirty="0">
                          <a:latin typeface="Marianne" panose="02000000000000000000" pitchFamily="2" charset="0"/>
                        </a:rPr>
                        <a:t>Nov.</a:t>
                      </a:r>
                    </a:p>
                  </a:txBody>
                  <a:tcPr anchor="ctr"/>
                </a:tc>
                <a:extLst>
                  <a:ext uri="{0D108BD9-81ED-4DB2-BD59-A6C34878D82A}">
                    <a16:rowId xmlns:a16="http://schemas.microsoft.com/office/drawing/2014/main" val="1322451487"/>
                  </a:ext>
                </a:extLst>
              </a:tr>
            </a:tbl>
          </a:graphicData>
        </a:graphic>
      </p:graphicFrame>
      <p:sp>
        <p:nvSpPr>
          <p:cNvPr id="8" name="Flèche : chevron 7">
            <a:extLst>
              <a:ext uri="{FF2B5EF4-FFF2-40B4-BE49-F238E27FC236}">
                <a16:creationId xmlns:a16="http://schemas.microsoft.com/office/drawing/2014/main" id="{C8B29079-2889-4045-B6D1-A8F962B38F6C}"/>
              </a:ext>
            </a:extLst>
          </p:cNvPr>
          <p:cNvSpPr/>
          <p:nvPr/>
        </p:nvSpPr>
        <p:spPr>
          <a:xfrm>
            <a:off x="9296401" y="1862980"/>
            <a:ext cx="1154034" cy="294636"/>
          </a:xfrm>
          <a:prstGeom prst="chevron">
            <a:avLst>
              <a:gd name="adj" fmla="val 1831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Inscriptions pédagogiques</a:t>
            </a:r>
          </a:p>
        </p:txBody>
      </p:sp>
      <p:sp>
        <p:nvSpPr>
          <p:cNvPr id="9" name="Flèche : chevron 8">
            <a:extLst>
              <a:ext uri="{FF2B5EF4-FFF2-40B4-BE49-F238E27FC236}">
                <a16:creationId xmlns:a16="http://schemas.microsoft.com/office/drawing/2014/main" id="{84F756EA-1A7D-4AF9-9EB7-E6D9D1D4B17C}"/>
              </a:ext>
            </a:extLst>
          </p:cNvPr>
          <p:cNvSpPr/>
          <p:nvPr/>
        </p:nvSpPr>
        <p:spPr>
          <a:xfrm>
            <a:off x="7122557" y="1862980"/>
            <a:ext cx="2192893" cy="294636"/>
          </a:xfrm>
          <a:prstGeom prst="chevron">
            <a:avLst>
              <a:gd name="adj" fmla="val 1831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Inscriptions administratives</a:t>
            </a:r>
          </a:p>
        </p:txBody>
      </p:sp>
      <p:sp>
        <p:nvSpPr>
          <p:cNvPr id="11" name="Flèche : pentagone 10">
            <a:extLst>
              <a:ext uri="{FF2B5EF4-FFF2-40B4-BE49-F238E27FC236}">
                <a16:creationId xmlns:a16="http://schemas.microsoft.com/office/drawing/2014/main" id="{9C0D0A9D-A0FD-42FD-9F64-A9DC70B04122}"/>
              </a:ext>
            </a:extLst>
          </p:cNvPr>
          <p:cNvSpPr/>
          <p:nvPr/>
        </p:nvSpPr>
        <p:spPr>
          <a:xfrm>
            <a:off x="3817915" y="1862217"/>
            <a:ext cx="3327877" cy="296539"/>
          </a:xfrm>
          <a:prstGeom prst="homePlate">
            <a:avLst>
              <a:gd name="adj" fmla="val 20433"/>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Processus de </a:t>
            </a:r>
            <a:r>
              <a:rPr lang="fr-FR" sz="900" err="1">
                <a:latin typeface="Marianne" panose="02000000000000000000" pitchFamily="2" charset="0"/>
              </a:rPr>
              <a:t>Parcoursup</a:t>
            </a:r>
            <a:r>
              <a:rPr lang="fr-FR" sz="900">
                <a:latin typeface="Marianne" panose="02000000000000000000" pitchFamily="2" charset="0"/>
              </a:rPr>
              <a:t> / </a:t>
            </a:r>
            <a:r>
              <a:rPr lang="fr-FR" sz="900" err="1">
                <a:latin typeface="Marianne" panose="02000000000000000000" pitchFamily="2" charset="0"/>
              </a:rPr>
              <a:t>MonMaster</a:t>
            </a:r>
            <a:r>
              <a:rPr lang="fr-FR" sz="900">
                <a:latin typeface="Marianne" panose="02000000000000000000" pitchFamily="2" charset="0"/>
              </a:rPr>
              <a:t> / </a:t>
            </a:r>
            <a:r>
              <a:rPr lang="fr-FR" sz="900" err="1">
                <a:latin typeface="Marianne" panose="02000000000000000000" pitchFamily="2" charset="0"/>
              </a:rPr>
              <a:t>Ecandidat</a:t>
            </a:r>
            <a:endParaRPr lang="fr-FR" sz="900">
              <a:latin typeface="Marianne" panose="02000000000000000000" pitchFamily="2" charset="0"/>
            </a:endParaRPr>
          </a:p>
        </p:txBody>
      </p:sp>
      <p:sp>
        <p:nvSpPr>
          <p:cNvPr id="3" name="Flèche : pentagone 2">
            <a:extLst>
              <a:ext uri="{FF2B5EF4-FFF2-40B4-BE49-F238E27FC236}">
                <a16:creationId xmlns:a16="http://schemas.microsoft.com/office/drawing/2014/main" id="{24B78905-4469-4927-81AF-90C9C30253A3}"/>
              </a:ext>
            </a:extLst>
          </p:cNvPr>
          <p:cNvSpPr/>
          <p:nvPr/>
        </p:nvSpPr>
        <p:spPr>
          <a:xfrm>
            <a:off x="1180672" y="2247847"/>
            <a:ext cx="2528119" cy="905163"/>
          </a:xfrm>
          <a:prstGeom prst="homePlate">
            <a:avLst/>
          </a:prstGeom>
          <a:noFill/>
          <a:ln>
            <a:solidFill>
              <a:srgbClr val="2424FF"/>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a:solidFill>
                  <a:srgbClr val="2424FF"/>
                </a:solidFill>
                <a:latin typeface="Marianne" panose="02000000000000000000" pitchFamily="2" charset="0"/>
              </a:rPr>
              <a:t>Echanges sur les évolutions de la maquette à prévoir</a:t>
            </a:r>
          </a:p>
        </p:txBody>
      </p:sp>
      <p:sp>
        <p:nvSpPr>
          <p:cNvPr id="4" name="Flèche : chevron 3">
            <a:extLst>
              <a:ext uri="{FF2B5EF4-FFF2-40B4-BE49-F238E27FC236}">
                <a16:creationId xmlns:a16="http://schemas.microsoft.com/office/drawing/2014/main" id="{1BF1114E-9E27-46D5-8307-8FEC968A7BF8}"/>
              </a:ext>
            </a:extLst>
          </p:cNvPr>
          <p:cNvSpPr/>
          <p:nvPr/>
        </p:nvSpPr>
        <p:spPr>
          <a:xfrm>
            <a:off x="3345197" y="2247847"/>
            <a:ext cx="2744377" cy="905163"/>
          </a:xfrm>
          <a:prstGeom prst="chevron">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dirty="0">
                <a:solidFill>
                  <a:schemeClr val="tx2"/>
                </a:solidFill>
                <a:latin typeface="Marianne" panose="02000000000000000000" pitchFamily="2" charset="0"/>
              </a:rPr>
              <a:t>Saisie </a:t>
            </a:r>
            <a:r>
              <a:rPr lang="fr-FR" sz="1100" b="1">
                <a:solidFill>
                  <a:schemeClr val="tx2"/>
                </a:solidFill>
                <a:latin typeface="Marianne" panose="02000000000000000000" pitchFamily="2" charset="0"/>
              </a:rPr>
              <a:t>des modifications </a:t>
            </a:r>
            <a:r>
              <a:rPr lang="fr-FR" sz="1100" b="1" dirty="0">
                <a:solidFill>
                  <a:schemeClr val="tx2"/>
                </a:solidFill>
                <a:latin typeface="Marianne" panose="02000000000000000000" pitchFamily="2" charset="0"/>
              </a:rPr>
              <a:t>dans l’outil </a:t>
            </a:r>
            <a:r>
              <a:rPr lang="fr-FR" sz="1100" b="1" dirty="0" err="1">
                <a:solidFill>
                  <a:schemeClr val="tx2"/>
                </a:solidFill>
                <a:latin typeface="Marianne" panose="02000000000000000000" pitchFamily="2" charset="0"/>
              </a:rPr>
              <a:t>Ref</a:t>
            </a:r>
            <a:r>
              <a:rPr lang="fr-FR" sz="1100" b="1" dirty="0">
                <a:solidFill>
                  <a:schemeClr val="tx2"/>
                </a:solidFill>
                <a:latin typeface="Marianne" panose="02000000000000000000" pitchFamily="2" charset="0"/>
              </a:rPr>
              <a:t>-Formations</a:t>
            </a:r>
          </a:p>
        </p:txBody>
      </p:sp>
      <p:sp>
        <p:nvSpPr>
          <p:cNvPr id="12" name="Flèche : pentagone 11">
            <a:extLst>
              <a:ext uri="{FF2B5EF4-FFF2-40B4-BE49-F238E27FC236}">
                <a16:creationId xmlns:a16="http://schemas.microsoft.com/office/drawing/2014/main" id="{8E2FC60E-080A-4F65-B2FF-5C8435128191}"/>
              </a:ext>
            </a:extLst>
          </p:cNvPr>
          <p:cNvSpPr/>
          <p:nvPr/>
        </p:nvSpPr>
        <p:spPr>
          <a:xfrm>
            <a:off x="1757222" y="5434830"/>
            <a:ext cx="3468270" cy="905163"/>
          </a:xfrm>
          <a:prstGeom prst="homePlat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a:solidFill>
                  <a:schemeClr val="tx2"/>
                </a:solidFill>
                <a:latin typeface="Marianne" panose="02000000000000000000" pitchFamily="2" charset="0"/>
              </a:rPr>
              <a:t>Préparation technique de l’évolution</a:t>
            </a:r>
          </a:p>
        </p:txBody>
      </p:sp>
      <p:sp>
        <p:nvSpPr>
          <p:cNvPr id="17" name="Flèche : chevron 16">
            <a:extLst>
              <a:ext uri="{FF2B5EF4-FFF2-40B4-BE49-F238E27FC236}">
                <a16:creationId xmlns:a16="http://schemas.microsoft.com/office/drawing/2014/main" id="{C92BE8A7-901A-4ECE-B588-928736082D90}"/>
              </a:ext>
            </a:extLst>
          </p:cNvPr>
          <p:cNvSpPr/>
          <p:nvPr/>
        </p:nvSpPr>
        <p:spPr>
          <a:xfrm>
            <a:off x="4855385" y="5434830"/>
            <a:ext cx="2203209" cy="905163"/>
          </a:xfrm>
          <a:prstGeom prst="chevron">
            <a:avLst/>
          </a:prstGeom>
          <a:noFill/>
          <a:ln>
            <a:solidFill>
              <a:srgbClr val="191943"/>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dirty="0">
                <a:solidFill>
                  <a:srgbClr val="191943"/>
                </a:solidFill>
                <a:latin typeface="Marianne" panose="02000000000000000000" pitchFamily="2" charset="0"/>
              </a:rPr>
              <a:t>Injection </a:t>
            </a:r>
            <a:r>
              <a:rPr lang="fr-FR" sz="1100" b="1">
                <a:solidFill>
                  <a:srgbClr val="191943"/>
                </a:solidFill>
                <a:latin typeface="Marianne" panose="02000000000000000000" pitchFamily="2" charset="0"/>
              </a:rPr>
              <a:t>des modifications </a:t>
            </a:r>
            <a:r>
              <a:rPr lang="fr-FR" sz="1100" b="1" dirty="0">
                <a:solidFill>
                  <a:srgbClr val="191943"/>
                </a:solidFill>
                <a:latin typeface="Marianne" panose="02000000000000000000" pitchFamily="2" charset="0"/>
              </a:rPr>
              <a:t>de l’arborescence haute dans l’outil Apogée</a:t>
            </a:r>
          </a:p>
        </p:txBody>
      </p:sp>
      <p:sp>
        <p:nvSpPr>
          <p:cNvPr id="26" name="Rectangle : coins arrondis 25">
            <a:extLst>
              <a:ext uri="{FF2B5EF4-FFF2-40B4-BE49-F238E27FC236}">
                <a16:creationId xmlns:a16="http://schemas.microsoft.com/office/drawing/2014/main" id="{524678C0-CE1E-4C1B-8E3F-D99A3E14C878}"/>
              </a:ext>
            </a:extLst>
          </p:cNvPr>
          <p:cNvSpPr/>
          <p:nvPr/>
        </p:nvSpPr>
        <p:spPr>
          <a:xfrm>
            <a:off x="1180672" y="3199972"/>
            <a:ext cx="5450716" cy="1141807"/>
          </a:xfrm>
          <a:prstGeom prst="roundRect">
            <a:avLst/>
          </a:prstGeom>
          <a:noFill/>
          <a:ln w="12700">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5" name="Triangle isocèle 4">
            <a:extLst>
              <a:ext uri="{FF2B5EF4-FFF2-40B4-BE49-F238E27FC236}">
                <a16:creationId xmlns:a16="http://schemas.microsoft.com/office/drawing/2014/main" id="{D40F4DE5-F9AE-4320-AD83-B87708D4C4D3}"/>
              </a:ext>
            </a:extLst>
          </p:cNvPr>
          <p:cNvSpPr/>
          <p:nvPr/>
        </p:nvSpPr>
        <p:spPr>
          <a:xfrm>
            <a:off x="2019886" y="4020915"/>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9" name="ZoneTexte 18">
            <a:extLst>
              <a:ext uri="{FF2B5EF4-FFF2-40B4-BE49-F238E27FC236}">
                <a16:creationId xmlns:a16="http://schemas.microsoft.com/office/drawing/2014/main" id="{9D6C23BB-5A05-4C87-A61D-0DC1E161A8F0}"/>
              </a:ext>
            </a:extLst>
          </p:cNvPr>
          <p:cNvSpPr txBox="1"/>
          <p:nvPr/>
        </p:nvSpPr>
        <p:spPr>
          <a:xfrm>
            <a:off x="1132322" y="3247116"/>
            <a:ext cx="2079892" cy="507831"/>
          </a:xfrm>
          <a:prstGeom prst="rect">
            <a:avLst/>
          </a:prstGeom>
          <a:noFill/>
        </p:spPr>
        <p:txBody>
          <a:bodyPr wrap="square" rtlCol="0">
            <a:spAutoFit/>
          </a:bodyPr>
          <a:lstStyle/>
          <a:p>
            <a:pPr algn="ctr"/>
            <a:r>
              <a:rPr lang="fr-FR" sz="900">
                <a:solidFill>
                  <a:schemeClr val="accent5"/>
                </a:solidFill>
                <a:latin typeface="Marianne" panose="02000000000000000000" pitchFamily="2" charset="0"/>
              </a:rPr>
              <a:t>Vote en CFVU de l’offre de formation (=vote sur l’arborescence haute)</a:t>
            </a:r>
          </a:p>
        </p:txBody>
      </p:sp>
      <p:sp>
        <p:nvSpPr>
          <p:cNvPr id="20" name="Triangle isocèle 19">
            <a:extLst>
              <a:ext uri="{FF2B5EF4-FFF2-40B4-BE49-F238E27FC236}">
                <a16:creationId xmlns:a16="http://schemas.microsoft.com/office/drawing/2014/main" id="{F4499043-0A70-48A3-926F-E967A019AB55}"/>
              </a:ext>
            </a:extLst>
          </p:cNvPr>
          <p:cNvSpPr/>
          <p:nvPr/>
        </p:nvSpPr>
        <p:spPr>
          <a:xfrm>
            <a:off x="3068214" y="4020915"/>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1" name="ZoneTexte 20">
            <a:extLst>
              <a:ext uri="{FF2B5EF4-FFF2-40B4-BE49-F238E27FC236}">
                <a16:creationId xmlns:a16="http://schemas.microsoft.com/office/drawing/2014/main" id="{73989174-9E5F-4FD5-BF37-AC7E1CAD9957}"/>
              </a:ext>
            </a:extLst>
          </p:cNvPr>
          <p:cNvSpPr txBox="1"/>
          <p:nvPr/>
        </p:nvSpPr>
        <p:spPr>
          <a:xfrm>
            <a:off x="2119373" y="3693246"/>
            <a:ext cx="2648513" cy="369332"/>
          </a:xfrm>
          <a:prstGeom prst="rect">
            <a:avLst/>
          </a:prstGeom>
          <a:noFill/>
        </p:spPr>
        <p:txBody>
          <a:bodyPr wrap="square" rtlCol="0">
            <a:spAutoFit/>
          </a:bodyPr>
          <a:lstStyle/>
          <a:p>
            <a:pPr algn="ctr"/>
            <a:r>
              <a:rPr lang="fr-FR" sz="900" dirty="0">
                <a:solidFill>
                  <a:schemeClr val="accent5"/>
                </a:solidFill>
                <a:latin typeface="Marianne" panose="02000000000000000000" pitchFamily="2" charset="0"/>
              </a:rPr>
              <a:t>Vote en CFVU du cadrage </a:t>
            </a:r>
            <a:r>
              <a:rPr lang="fr-FR" sz="900">
                <a:solidFill>
                  <a:schemeClr val="accent5"/>
                </a:solidFill>
                <a:latin typeface="Marianne" panose="02000000000000000000" pitchFamily="2" charset="0"/>
              </a:rPr>
              <a:t>des modifications </a:t>
            </a:r>
            <a:r>
              <a:rPr lang="fr-FR" sz="900" dirty="0">
                <a:solidFill>
                  <a:schemeClr val="accent5"/>
                </a:solidFill>
                <a:latin typeface="Marianne" panose="02000000000000000000" pitchFamily="2" charset="0"/>
              </a:rPr>
              <a:t>(=vote sur l’arborescence basse)</a:t>
            </a:r>
          </a:p>
        </p:txBody>
      </p:sp>
      <p:sp>
        <p:nvSpPr>
          <p:cNvPr id="22" name="Triangle isocèle 21">
            <a:extLst>
              <a:ext uri="{FF2B5EF4-FFF2-40B4-BE49-F238E27FC236}">
                <a16:creationId xmlns:a16="http://schemas.microsoft.com/office/drawing/2014/main" id="{B5FCA860-FE16-40E6-BDD6-5454E25EC027}"/>
              </a:ext>
            </a:extLst>
          </p:cNvPr>
          <p:cNvSpPr/>
          <p:nvPr/>
        </p:nvSpPr>
        <p:spPr>
          <a:xfrm>
            <a:off x="5577896" y="4020915"/>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3" name="ZoneTexte 22">
            <a:extLst>
              <a:ext uri="{FF2B5EF4-FFF2-40B4-BE49-F238E27FC236}">
                <a16:creationId xmlns:a16="http://schemas.microsoft.com/office/drawing/2014/main" id="{283782FA-3851-43AA-BF36-0A526932662D}"/>
              </a:ext>
            </a:extLst>
          </p:cNvPr>
          <p:cNvSpPr txBox="1"/>
          <p:nvPr/>
        </p:nvSpPr>
        <p:spPr>
          <a:xfrm>
            <a:off x="4886243" y="3507121"/>
            <a:ext cx="1671306" cy="507831"/>
          </a:xfrm>
          <a:prstGeom prst="rect">
            <a:avLst/>
          </a:prstGeom>
          <a:noFill/>
        </p:spPr>
        <p:txBody>
          <a:bodyPr wrap="square" rtlCol="0">
            <a:spAutoFit/>
          </a:bodyPr>
          <a:lstStyle/>
          <a:p>
            <a:pPr algn="ctr"/>
            <a:r>
              <a:rPr lang="fr-FR" sz="900">
                <a:solidFill>
                  <a:schemeClr val="accent5"/>
                </a:solidFill>
                <a:latin typeface="Marianne" panose="02000000000000000000" pitchFamily="2" charset="0"/>
              </a:rPr>
              <a:t>Validation des maquettes en CFVU (=lancement des injections)</a:t>
            </a:r>
          </a:p>
        </p:txBody>
      </p:sp>
      <p:cxnSp>
        <p:nvCxnSpPr>
          <p:cNvPr id="25" name="Connecteur droit 24">
            <a:extLst>
              <a:ext uri="{FF2B5EF4-FFF2-40B4-BE49-F238E27FC236}">
                <a16:creationId xmlns:a16="http://schemas.microsoft.com/office/drawing/2014/main" id="{944D8BC2-DA64-4A1E-B813-402882C96AE0}"/>
              </a:ext>
            </a:extLst>
          </p:cNvPr>
          <p:cNvCxnSpPr>
            <a:cxnSpLocks/>
            <a:stCxn id="5" idx="0"/>
            <a:endCxn id="19" idx="2"/>
          </p:cNvCxnSpPr>
          <p:nvPr/>
        </p:nvCxnSpPr>
        <p:spPr>
          <a:xfrm flipV="1">
            <a:off x="2163886" y="3754947"/>
            <a:ext cx="8382" cy="265968"/>
          </a:xfrm>
          <a:prstGeom prst="line">
            <a:avLst/>
          </a:prstGeom>
          <a:ln>
            <a:solidFill>
              <a:schemeClr val="accent5"/>
            </a:solidFill>
            <a:prstDash val="dash"/>
          </a:ln>
        </p:spPr>
        <p:style>
          <a:lnRef idx="1">
            <a:schemeClr val="accent4"/>
          </a:lnRef>
          <a:fillRef idx="0">
            <a:schemeClr val="accent4"/>
          </a:fillRef>
          <a:effectRef idx="0">
            <a:schemeClr val="accent4"/>
          </a:effectRef>
          <a:fontRef idx="minor">
            <a:schemeClr val="tx1"/>
          </a:fontRef>
        </p:style>
      </p:cxnSp>
      <p:sp>
        <p:nvSpPr>
          <p:cNvPr id="38" name="ZoneTexte 37">
            <a:extLst>
              <a:ext uri="{FF2B5EF4-FFF2-40B4-BE49-F238E27FC236}">
                <a16:creationId xmlns:a16="http://schemas.microsoft.com/office/drawing/2014/main" id="{4058BD0A-3558-465B-A28C-26F95D7CF195}"/>
              </a:ext>
            </a:extLst>
          </p:cNvPr>
          <p:cNvSpPr txBox="1"/>
          <p:nvPr/>
        </p:nvSpPr>
        <p:spPr>
          <a:xfrm>
            <a:off x="5014892" y="3206032"/>
            <a:ext cx="1613187" cy="276999"/>
          </a:xfrm>
          <a:prstGeom prst="rect">
            <a:avLst/>
          </a:prstGeom>
          <a:noFill/>
        </p:spPr>
        <p:txBody>
          <a:bodyPr wrap="square" rtlCol="0">
            <a:spAutoFit/>
          </a:bodyPr>
          <a:lstStyle/>
          <a:p>
            <a:pPr algn="r"/>
            <a:r>
              <a:rPr lang="fr-FR" sz="1200" b="1">
                <a:solidFill>
                  <a:schemeClr val="accent5"/>
                </a:solidFill>
                <a:latin typeface="Marianne" panose="02000000000000000000" pitchFamily="2" charset="0"/>
              </a:rPr>
              <a:t>Votes en CFVU</a:t>
            </a:r>
          </a:p>
        </p:txBody>
      </p:sp>
      <p:sp>
        <p:nvSpPr>
          <p:cNvPr id="10" name="Losange 9">
            <a:extLst>
              <a:ext uri="{FF2B5EF4-FFF2-40B4-BE49-F238E27FC236}">
                <a16:creationId xmlns:a16="http://schemas.microsoft.com/office/drawing/2014/main" id="{DDC91FB5-9D25-413B-B0A7-054662D9D87B}"/>
              </a:ext>
            </a:extLst>
          </p:cNvPr>
          <p:cNvSpPr/>
          <p:nvPr/>
        </p:nvSpPr>
        <p:spPr>
          <a:xfrm>
            <a:off x="3201197" y="4446943"/>
            <a:ext cx="288000" cy="288000"/>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4" name="Losange 23">
            <a:extLst>
              <a:ext uri="{FF2B5EF4-FFF2-40B4-BE49-F238E27FC236}">
                <a16:creationId xmlns:a16="http://schemas.microsoft.com/office/drawing/2014/main" id="{260D3356-D8DC-4138-9500-FD1EE39A5E4E}"/>
              </a:ext>
            </a:extLst>
          </p:cNvPr>
          <p:cNvSpPr/>
          <p:nvPr/>
        </p:nvSpPr>
        <p:spPr>
          <a:xfrm>
            <a:off x="5672327" y="4446943"/>
            <a:ext cx="288000" cy="288000"/>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3" name="ZoneTexte 12">
            <a:extLst>
              <a:ext uri="{FF2B5EF4-FFF2-40B4-BE49-F238E27FC236}">
                <a16:creationId xmlns:a16="http://schemas.microsoft.com/office/drawing/2014/main" id="{E9A862FC-C6D1-48AB-A17A-540160CDB522}"/>
              </a:ext>
            </a:extLst>
          </p:cNvPr>
          <p:cNvSpPr txBox="1"/>
          <p:nvPr/>
        </p:nvSpPr>
        <p:spPr>
          <a:xfrm>
            <a:off x="3480466" y="4421666"/>
            <a:ext cx="1568882" cy="369332"/>
          </a:xfrm>
          <a:prstGeom prst="rect">
            <a:avLst/>
          </a:prstGeom>
          <a:noFill/>
        </p:spPr>
        <p:txBody>
          <a:bodyPr wrap="square" rtlCol="0">
            <a:spAutoFit/>
          </a:bodyPr>
          <a:lstStyle/>
          <a:p>
            <a:r>
              <a:rPr lang="fr-FR" sz="900">
                <a:solidFill>
                  <a:schemeClr val="tx2"/>
                </a:solidFill>
                <a:latin typeface="Marianne" panose="02000000000000000000" pitchFamily="2" charset="0"/>
              </a:rPr>
              <a:t>Publication du catalogue de formation</a:t>
            </a:r>
          </a:p>
        </p:txBody>
      </p:sp>
      <p:sp>
        <p:nvSpPr>
          <p:cNvPr id="30" name="ZoneTexte 29">
            <a:extLst>
              <a:ext uri="{FF2B5EF4-FFF2-40B4-BE49-F238E27FC236}">
                <a16:creationId xmlns:a16="http://schemas.microsoft.com/office/drawing/2014/main" id="{F20A708C-9CDD-4B7C-9080-179F862B84C4}"/>
              </a:ext>
            </a:extLst>
          </p:cNvPr>
          <p:cNvSpPr txBox="1"/>
          <p:nvPr/>
        </p:nvSpPr>
        <p:spPr>
          <a:xfrm>
            <a:off x="5908368" y="4421666"/>
            <a:ext cx="1568882" cy="369332"/>
          </a:xfrm>
          <a:prstGeom prst="rect">
            <a:avLst/>
          </a:prstGeom>
          <a:noFill/>
        </p:spPr>
        <p:txBody>
          <a:bodyPr wrap="square" rtlCol="0">
            <a:spAutoFit/>
          </a:bodyPr>
          <a:lstStyle/>
          <a:p>
            <a:r>
              <a:rPr lang="fr-FR" sz="900">
                <a:solidFill>
                  <a:schemeClr val="tx2"/>
                </a:solidFill>
                <a:latin typeface="Marianne" panose="02000000000000000000" pitchFamily="2" charset="0"/>
              </a:rPr>
              <a:t>Publication du contenu des formations</a:t>
            </a:r>
          </a:p>
        </p:txBody>
      </p:sp>
      <p:sp>
        <p:nvSpPr>
          <p:cNvPr id="39" name="ZoneTexte 38">
            <a:extLst>
              <a:ext uri="{FF2B5EF4-FFF2-40B4-BE49-F238E27FC236}">
                <a16:creationId xmlns:a16="http://schemas.microsoft.com/office/drawing/2014/main" id="{2DC78F9B-D386-4EA1-B883-20A215303380}"/>
              </a:ext>
            </a:extLst>
          </p:cNvPr>
          <p:cNvSpPr txBox="1"/>
          <p:nvPr/>
        </p:nvSpPr>
        <p:spPr>
          <a:xfrm>
            <a:off x="1380906" y="4455956"/>
            <a:ext cx="1613187" cy="276999"/>
          </a:xfrm>
          <a:prstGeom prst="rect">
            <a:avLst/>
          </a:prstGeom>
          <a:noFill/>
        </p:spPr>
        <p:txBody>
          <a:bodyPr wrap="square" rtlCol="0">
            <a:spAutoFit/>
          </a:bodyPr>
          <a:lstStyle/>
          <a:p>
            <a:pPr algn="r"/>
            <a:r>
              <a:rPr lang="fr-FR" sz="1200" b="1">
                <a:solidFill>
                  <a:schemeClr val="tx2"/>
                </a:solidFill>
                <a:latin typeface="Marianne" panose="02000000000000000000" pitchFamily="2" charset="0"/>
              </a:rPr>
              <a:t>Publications</a:t>
            </a:r>
          </a:p>
        </p:txBody>
      </p:sp>
      <p:sp>
        <p:nvSpPr>
          <p:cNvPr id="40" name="Rectangle : coins arrondis 39">
            <a:extLst>
              <a:ext uri="{FF2B5EF4-FFF2-40B4-BE49-F238E27FC236}">
                <a16:creationId xmlns:a16="http://schemas.microsoft.com/office/drawing/2014/main" id="{39DA7951-9B17-4FA5-AD16-91FE77AD27BB}"/>
              </a:ext>
            </a:extLst>
          </p:cNvPr>
          <p:cNvSpPr/>
          <p:nvPr/>
        </p:nvSpPr>
        <p:spPr>
          <a:xfrm>
            <a:off x="2997740" y="4388741"/>
            <a:ext cx="4343783" cy="416450"/>
          </a:xfrm>
          <a:prstGeom prst="roundRect">
            <a:avLst/>
          </a:prstGeom>
          <a:noFill/>
          <a:ln w="12700">
            <a:solidFill>
              <a:schemeClr val="tx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4" name="Triangle isocèle 13">
            <a:extLst>
              <a:ext uri="{FF2B5EF4-FFF2-40B4-BE49-F238E27FC236}">
                <a16:creationId xmlns:a16="http://schemas.microsoft.com/office/drawing/2014/main" id="{FE8FB94D-F0DA-4037-A069-FA7636F053B2}"/>
              </a:ext>
            </a:extLst>
          </p:cNvPr>
          <p:cNvSpPr/>
          <p:nvPr/>
        </p:nvSpPr>
        <p:spPr>
          <a:xfrm>
            <a:off x="3476231" y="5069202"/>
            <a:ext cx="288000" cy="2880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fr-FR" sz="900">
              <a:solidFill>
                <a:schemeClr val="bg1"/>
              </a:solidFill>
              <a:latin typeface="Marianne" panose="02000000000000000000" pitchFamily="2" charset="0"/>
            </a:endParaRPr>
          </a:p>
        </p:txBody>
      </p:sp>
      <p:sp>
        <p:nvSpPr>
          <p:cNvPr id="42" name="Triangle isocèle 41">
            <a:extLst>
              <a:ext uri="{FF2B5EF4-FFF2-40B4-BE49-F238E27FC236}">
                <a16:creationId xmlns:a16="http://schemas.microsoft.com/office/drawing/2014/main" id="{961BCA33-264A-42A4-BB35-9A7C98285EE1}"/>
              </a:ext>
            </a:extLst>
          </p:cNvPr>
          <p:cNvSpPr/>
          <p:nvPr/>
        </p:nvSpPr>
        <p:spPr>
          <a:xfrm>
            <a:off x="4285132" y="5069202"/>
            <a:ext cx="288000" cy="2880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43" name="Triangle isocèle 42">
            <a:extLst>
              <a:ext uri="{FF2B5EF4-FFF2-40B4-BE49-F238E27FC236}">
                <a16:creationId xmlns:a16="http://schemas.microsoft.com/office/drawing/2014/main" id="{F743CC5B-0074-4766-B239-36A48A005EE9}"/>
              </a:ext>
            </a:extLst>
          </p:cNvPr>
          <p:cNvSpPr/>
          <p:nvPr/>
        </p:nvSpPr>
        <p:spPr>
          <a:xfrm>
            <a:off x="4592694" y="5069202"/>
            <a:ext cx="288000" cy="2880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15" name="ZoneTexte 14">
            <a:extLst>
              <a:ext uri="{FF2B5EF4-FFF2-40B4-BE49-F238E27FC236}">
                <a16:creationId xmlns:a16="http://schemas.microsoft.com/office/drawing/2014/main" id="{4FC17EBA-7510-4231-BD15-203807F6D8FD}"/>
              </a:ext>
            </a:extLst>
          </p:cNvPr>
          <p:cNvSpPr txBox="1"/>
          <p:nvPr/>
        </p:nvSpPr>
        <p:spPr>
          <a:xfrm>
            <a:off x="2392941" y="4852153"/>
            <a:ext cx="1330303" cy="230832"/>
          </a:xfrm>
          <a:prstGeom prst="rect">
            <a:avLst/>
          </a:prstGeom>
          <a:noFill/>
        </p:spPr>
        <p:txBody>
          <a:bodyPr wrap="square" rtlCol="0">
            <a:spAutoFit/>
          </a:bodyPr>
          <a:lstStyle/>
          <a:p>
            <a:r>
              <a:rPr lang="fr-FR" sz="900">
                <a:latin typeface="Marianne" panose="02000000000000000000" pitchFamily="2" charset="0"/>
              </a:rPr>
              <a:t>20/12  – </a:t>
            </a:r>
            <a:r>
              <a:rPr lang="fr-FR" sz="900" err="1">
                <a:latin typeface="Marianne" panose="02000000000000000000" pitchFamily="2" charset="0"/>
              </a:rPr>
              <a:t>Parcoursup</a:t>
            </a:r>
            <a:endParaRPr lang="fr-FR" sz="900">
              <a:latin typeface="Marianne" panose="02000000000000000000" pitchFamily="2" charset="0"/>
            </a:endParaRPr>
          </a:p>
        </p:txBody>
      </p:sp>
      <p:sp>
        <p:nvSpPr>
          <p:cNvPr id="44" name="ZoneTexte 43">
            <a:extLst>
              <a:ext uri="{FF2B5EF4-FFF2-40B4-BE49-F238E27FC236}">
                <a16:creationId xmlns:a16="http://schemas.microsoft.com/office/drawing/2014/main" id="{2C20E3BF-2E4A-45AA-A005-515C37C9FA8E}"/>
              </a:ext>
            </a:extLst>
          </p:cNvPr>
          <p:cNvSpPr txBox="1"/>
          <p:nvPr/>
        </p:nvSpPr>
        <p:spPr>
          <a:xfrm>
            <a:off x="3788796" y="4852153"/>
            <a:ext cx="1280673" cy="230832"/>
          </a:xfrm>
          <a:prstGeom prst="rect">
            <a:avLst/>
          </a:prstGeom>
          <a:noFill/>
        </p:spPr>
        <p:txBody>
          <a:bodyPr wrap="square" rtlCol="0">
            <a:spAutoFit/>
          </a:bodyPr>
          <a:lstStyle/>
          <a:p>
            <a:pPr algn="ctr"/>
            <a:r>
              <a:rPr lang="fr-FR" sz="900">
                <a:latin typeface="Marianne" panose="02000000000000000000" pitchFamily="2" charset="0"/>
              </a:rPr>
              <a:t>29/01 – Mon Master</a:t>
            </a:r>
          </a:p>
        </p:txBody>
      </p:sp>
      <p:sp>
        <p:nvSpPr>
          <p:cNvPr id="49" name="ZoneTexte 48">
            <a:extLst>
              <a:ext uri="{FF2B5EF4-FFF2-40B4-BE49-F238E27FC236}">
                <a16:creationId xmlns:a16="http://schemas.microsoft.com/office/drawing/2014/main" id="{D3CAF580-A24F-46EC-B38B-3A49EA79750A}"/>
              </a:ext>
            </a:extLst>
          </p:cNvPr>
          <p:cNvSpPr txBox="1"/>
          <p:nvPr/>
        </p:nvSpPr>
        <p:spPr>
          <a:xfrm>
            <a:off x="4785483" y="5097786"/>
            <a:ext cx="1136497" cy="230832"/>
          </a:xfrm>
          <a:prstGeom prst="rect">
            <a:avLst/>
          </a:prstGeom>
          <a:noFill/>
        </p:spPr>
        <p:txBody>
          <a:bodyPr wrap="square" rtlCol="0">
            <a:spAutoFit/>
          </a:bodyPr>
          <a:lstStyle/>
          <a:p>
            <a:r>
              <a:rPr lang="fr-FR" sz="900">
                <a:latin typeface="Marianne" panose="02000000000000000000" pitchFamily="2" charset="0"/>
              </a:rPr>
              <a:t>5/02 – </a:t>
            </a:r>
            <a:r>
              <a:rPr lang="fr-FR" sz="900" err="1">
                <a:latin typeface="Marianne" panose="02000000000000000000" pitchFamily="2" charset="0"/>
              </a:rPr>
              <a:t>Ecandidat</a:t>
            </a:r>
            <a:endParaRPr lang="fr-FR" sz="900">
              <a:latin typeface="Marianne" panose="02000000000000000000" pitchFamily="2" charset="0"/>
            </a:endParaRPr>
          </a:p>
        </p:txBody>
      </p:sp>
      <p:sp>
        <p:nvSpPr>
          <p:cNvPr id="50" name="ZoneTexte 49">
            <a:extLst>
              <a:ext uri="{FF2B5EF4-FFF2-40B4-BE49-F238E27FC236}">
                <a16:creationId xmlns:a16="http://schemas.microsoft.com/office/drawing/2014/main" id="{FE8B5F0F-FE4F-4D19-99D2-4CD5C8F40943}"/>
              </a:ext>
            </a:extLst>
          </p:cNvPr>
          <p:cNvSpPr txBox="1"/>
          <p:nvPr/>
        </p:nvSpPr>
        <p:spPr>
          <a:xfrm>
            <a:off x="450303" y="4872326"/>
            <a:ext cx="2012796" cy="507831"/>
          </a:xfrm>
          <a:prstGeom prst="rect">
            <a:avLst/>
          </a:prstGeom>
          <a:noFill/>
        </p:spPr>
        <p:txBody>
          <a:bodyPr wrap="square" rtlCol="0">
            <a:spAutoFit/>
          </a:bodyPr>
          <a:lstStyle/>
          <a:p>
            <a:r>
              <a:rPr lang="fr-FR" sz="900" b="1">
                <a:latin typeface="Marianne" panose="02000000000000000000" pitchFamily="2" charset="0"/>
              </a:rPr>
              <a:t>Date limite de transmission de l’information sur les formations aux plateformes de candidature</a:t>
            </a:r>
          </a:p>
        </p:txBody>
      </p:sp>
      <p:sp>
        <p:nvSpPr>
          <p:cNvPr id="27" name="Rectangle : coins arrondis 26">
            <a:extLst>
              <a:ext uri="{FF2B5EF4-FFF2-40B4-BE49-F238E27FC236}">
                <a16:creationId xmlns:a16="http://schemas.microsoft.com/office/drawing/2014/main" id="{31BB128E-28B8-4F92-B661-62567A4BE569}"/>
              </a:ext>
            </a:extLst>
          </p:cNvPr>
          <p:cNvSpPr/>
          <p:nvPr/>
        </p:nvSpPr>
        <p:spPr>
          <a:xfrm>
            <a:off x="450303" y="4864615"/>
            <a:ext cx="5784242" cy="523252"/>
          </a:xfrm>
          <a:prstGeom prst="roundRect">
            <a:avLst/>
          </a:prstGeom>
          <a:no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58" name="Ellipse 57">
            <a:extLst>
              <a:ext uri="{FF2B5EF4-FFF2-40B4-BE49-F238E27FC236}">
                <a16:creationId xmlns:a16="http://schemas.microsoft.com/office/drawing/2014/main" id="{9F4A2A27-CB1A-42CC-A777-8D584873BB3E}"/>
              </a:ext>
            </a:extLst>
          </p:cNvPr>
          <p:cNvSpPr/>
          <p:nvPr/>
        </p:nvSpPr>
        <p:spPr>
          <a:xfrm>
            <a:off x="10284448" y="67860"/>
            <a:ext cx="421105" cy="402904"/>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1</a:t>
            </a:r>
          </a:p>
        </p:txBody>
      </p:sp>
      <p:sp>
        <p:nvSpPr>
          <p:cNvPr id="59" name="Ellipse 58">
            <a:extLst>
              <a:ext uri="{FF2B5EF4-FFF2-40B4-BE49-F238E27FC236}">
                <a16:creationId xmlns:a16="http://schemas.microsoft.com/office/drawing/2014/main" id="{E94C8665-CFED-4019-8E00-CF4C7FE85F3C}"/>
              </a:ext>
            </a:extLst>
          </p:cNvPr>
          <p:cNvSpPr/>
          <p:nvPr/>
        </p:nvSpPr>
        <p:spPr>
          <a:xfrm>
            <a:off x="10764951" y="67860"/>
            <a:ext cx="421105" cy="402904"/>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2</a:t>
            </a:r>
          </a:p>
        </p:txBody>
      </p:sp>
      <p:sp>
        <p:nvSpPr>
          <p:cNvPr id="60" name="Ellipse 59">
            <a:extLst>
              <a:ext uri="{FF2B5EF4-FFF2-40B4-BE49-F238E27FC236}">
                <a16:creationId xmlns:a16="http://schemas.microsoft.com/office/drawing/2014/main" id="{F4975120-049C-4DD6-BD1D-758AD0C6E0BA}"/>
              </a:ext>
            </a:extLst>
          </p:cNvPr>
          <p:cNvSpPr/>
          <p:nvPr/>
        </p:nvSpPr>
        <p:spPr>
          <a:xfrm>
            <a:off x="11245454" y="67860"/>
            <a:ext cx="421105" cy="402904"/>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3</a:t>
            </a:r>
          </a:p>
        </p:txBody>
      </p:sp>
      <p:sp>
        <p:nvSpPr>
          <p:cNvPr id="61" name="Rectangle 60">
            <a:extLst>
              <a:ext uri="{FF2B5EF4-FFF2-40B4-BE49-F238E27FC236}">
                <a16:creationId xmlns:a16="http://schemas.microsoft.com/office/drawing/2014/main" id="{900AE2B4-4155-4E9D-8DD6-EE59472AF173}"/>
              </a:ext>
            </a:extLst>
          </p:cNvPr>
          <p:cNvSpPr/>
          <p:nvPr/>
        </p:nvSpPr>
        <p:spPr>
          <a:xfrm>
            <a:off x="7341523" y="3794775"/>
            <a:ext cx="4323428" cy="2524138"/>
          </a:xfrm>
          <a:prstGeom prst="rect">
            <a:avLst/>
          </a:prstGeom>
          <a:solidFill>
            <a:schemeClr val="bg1"/>
          </a:solidFill>
          <a:ln w="44450" cap="rnd">
            <a:solidFill>
              <a:schemeClr val="accent1">
                <a:lumMod val="75000"/>
                <a:lumOff val="25000"/>
              </a:schemeClr>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00" tIns="36000" rIns="108000" bIns="36000" rtlCol="0" anchor="ctr"/>
          <a:lstStyle/>
          <a:p>
            <a:pPr marL="122764">
              <a:spcAft>
                <a:spcPts val="1200"/>
              </a:spcAft>
              <a:buClr>
                <a:schemeClr val="accent4"/>
              </a:buClr>
            </a:pPr>
            <a:r>
              <a:rPr lang="fr-FR" sz="1200" dirty="0">
                <a:solidFill>
                  <a:schemeClr val="tx1"/>
                </a:solidFill>
                <a:latin typeface="Marianne" panose="02000000000000000000" pitchFamily="2" charset="0"/>
              </a:rPr>
              <a:t>Après le vote en CFVU, l’arborescence haute est </a:t>
            </a:r>
            <a:r>
              <a:rPr lang="fr-FR" sz="1200" b="1" dirty="0">
                <a:solidFill>
                  <a:schemeClr val="accent1">
                    <a:lumMod val="75000"/>
                    <a:lumOff val="25000"/>
                  </a:schemeClr>
                </a:solidFill>
                <a:latin typeface="Marianne" panose="02000000000000000000" pitchFamily="2" charset="0"/>
              </a:rPr>
              <a:t>injectée de </a:t>
            </a:r>
            <a:r>
              <a:rPr lang="fr-FR" sz="1200" b="1" dirty="0" err="1">
                <a:solidFill>
                  <a:schemeClr val="accent1">
                    <a:lumMod val="75000"/>
                    <a:lumOff val="25000"/>
                  </a:schemeClr>
                </a:solidFill>
                <a:latin typeface="Marianne" panose="02000000000000000000" pitchFamily="2" charset="0"/>
              </a:rPr>
              <a:t>Ref</a:t>
            </a:r>
            <a:r>
              <a:rPr lang="fr-FR" sz="1200" b="1" dirty="0">
                <a:solidFill>
                  <a:schemeClr val="accent1">
                    <a:lumMod val="75000"/>
                    <a:lumOff val="25000"/>
                  </a:schemeClr>
                </a:solidFill>
                <a:latin typeface="Marianne" panose="02000000000000000000" pitchFamily="2" charset="0"/>
              </a:rPr>
              <a:t>-Formations vers Apogée </a:t>
            </a:r>
            <a:r>
              <a:rPr lang="fr-FR" sz="1200" dirty="0">
                <a:solidFill>
                  <a:schemeClr val="tx1"/>
                </a:solidFill>
                <a:latin typeface="Marianne" panose="02000000000000000000" pitchFamily="2" charset="0"/>
              </a:rPr>
              <a:t>dans la base TEST* par la Direction du numérique.</a:t>
            </a:r>
          </a:p>
          <a:p>
            <a:pPr marL="122764">
              <a:spcAft>
                <a:spcPts val="1200"/>
              </a:spcAft>
              <a:buClr>
                <a:schemeClr val="accent4"/>
              </a:buClr>
            </a:pPr>
            <a:r>
              <a:rPr lang="fr-FR" sz="1200" dirty="0">
                <a:solidFill>
                  <a:schemeClr val="tx1"/>
                </a:solidFill>
                <a:latin typeface="Marianne" panose="02000000000000000000" pitchFamily="2" charset="0"/>
              </a:rPr>
              <a:t>C’est la Direction de la Scolarité qui est responsable de la recette, c’est-à-dire de vérifier l’exactitude des données de l’arborescence haute, transférées dans Apogée. </a:t>
            </a:r>
          </a:p>
          <a:p>
            <a:pPr marL="122764">
              <a:spcAft>
                <a:spcPts val="1200"/>
              </a:spcAft>
              <a:buClr>
                <a:schemeClr val="accent4"/>
              </a:buClr>
            </a:pPr>
            <a:r>
              <a:rPr lang="fr-FR" sz="1200" dirty="0">
                <a:solidFill>
                  <a:schemeClr val="tx1"/>
                </a:solidFill>
                <a:latin typeface="Marianne" panose="02000000000000000000" pitchFamily="2" charset="0"/>
              </a:rPr>
              <a:t>Une fois les données validées, la Direction du numérique injecte les données vers la base PROD d’Apogée. </a:t>
            </a:r>
          </a:p>
        </p:txBody>
      </p:sp>
      <p:sp>
        <p:nvSpPr>
          <p:cNvPr id="62" name="Rectangle 61">
            <a:extLst>
              <a:ext uri="{FF2B5EF4-FFF2-40B4-BE49-F238E27FC236}">
                <a16:creationId xmlns:a16="http://schemas.microsoft.com/office/drawing/2014/main" id="{EE24C0EE-E7FC-4572-9061-06EE73A6DF78}"/>
              </a:ext>
            </a:extLst>
          </p:cNvPr>
          <p:cNvSpPr/>
          <p:nvPr/>
        </p:nvSpPr>
        <p:spPr>
          <a:xfrm>
            <a:off x="7225663" y="2247847"/>
            <a:ext cx="4439288" cy="1363571"/>
          </a:xfrm>
          <a:prstGeom prst="rect">
            <a:avLst/>
          </a:prstGeom>
          <a:solidFill>
            <a:schemeClr val="bg1"/>
          </a:solidFill>
          <a:ln w="38100" cap="rnd">
            <a:solidFill>
              <a:schemeClr val="bg2">
                <a:lumMod val="60000"/>
                <a:lumOff val="40000"/>
              </a:schemeClr>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122764">
              <a:buClr>
                <a:schemeClr val="accent4"/>
              </a:buClr>
            </a:pPr>
            <a:r>
              <a:rPr lang="fr-FR" sz="1200" b="1" dirty="0">
                <a:solidFill>
                  <a:schemeClr val="bg2">
                    <a:lumMod val="60000"/>
                    <a:lumOff val="40000"/>
                  </a:schemeClr>
                </a:solidFill>
                <a:latin typeface="Marianne" panose="02000000000000000000" pitchFamily="2" charset="0"/>
              </a:rPr>
              <a:t>Précisions</a:t>
            </a:r>
          </a:p>
          <a:p>
            <a:pPr marL="122764">
              <a:buClr>
                <a:schemeClr val="accent4"/>
              </a:buClr>
            </a:pPr>
            <a:r>
              <a:rPr lang="fr-FR" sz="1200" b="1" dirty="0">
                <a:solidFill>
                  <a:schemeClr val="tx1">
                    <a:lumMod val="85000"/>
                    <a:lumOff val="15000"/>
                  </a:schemeClr>
                </a:solidFill>
                <a:latin typeface="Marianne" panose="02000000000000000000" pitchFamily="2" charset="0"/>
              </a:rPr>
              <a:t>Base TEST</a:t>
            </a:r>
            <a:r>
              <a:rPr lang="fr-FR" sz="1200" dirty="0">
                <a:solidFill>
                  <a:schemeClr val="tx1">
                    <a:lumMod val="85000"/>
                    <a:lumOff val="15000"/>
                  </a:schemeClr>
                </a:solidFill>
                <a:latin typeface="Marianne" panose="02000000000000000000" pitchFamily="2" charset="0"/>
              </a:rPr>
              <a:t>: partie du système informatique qui permet de faire </a:t>
            </a:r>
            <a:r>
              <a:rPr lang="fr-FR" sz="1200">
                <a:solidFill>
                  <a:schemeClr val="tx1">
                    <a:lumMod val="85000"/>
                    <a:lumOff val="15000"/>
                  </a:schemeClr>
                </a:solidFill>
                <a:latin typeface="Marianne" panose="02000000000000000000" pitchFamily="2" charset="0"/>
              </a:rPr>
              <a:t>des modifications </a:t>
            </a:r>
            <a:r>
              <a:rPr lang="fr-FR" sz="1200" dirty="0">
                <a:solidFill>
                  <a:schemeClr val="tx1">
                    <a:lumMod val="85000"/>
                    <a:lumOff val="15000"/>
                  </a:schemeClr>
                </a:solidFill>
                <a:latin typeface="Marianne" panose="02000000000000000000" pitchFamily="2" charset="0"/>
              </a:rPr>
              <a:t>et des validations avant de verrouiller une version finale.</a:t>
            </a:r>
          </a:p>
          <a:p>
            <a:pPr marL="122764">
              <a:buClr>
                <a:schemeClr val="accent4"/>
              </a:buClr>
            </a:pPr>
            <a:r>
              <a:rPr lang="fr-FR" sz="1200" b="1" dirty="0">
                <a:solidFill>
                  <a:schemeClr val="tx1">
                    <a:lumMod val="85000"/>
                    <a:lumOff val="15000"/>
                  </a:schemeClr>
                </a:solidFill>
                <a:latin typeface="Marianne" panose="02000000000000000000" pitchFamily="2" charset="0"/>
              </a:rPr>
              <a:t>Base PROD </a:t>
            </a:r>
            <a:r>
              <a:rPr lang="fr-FR" sz="1200" dirty="0">
                <a:solidFill>
                  <a:schemeClr val="tx1">
                    <a:lumMod val="85000"/>
                    <a:lumOff val="15000"/>
                  </a:schemeClr>
                </a:solidFill>
                <a:latin typeface="Marianne" panose="02000000000000000000" pitchFamily="2" charset="0"/>
              </a:rPr>
              <a:t>: partie du système informatique qui contient la version finale de la maquette et qui sert de plateforme de travail pour </a:t>
            </a:r>
            <a:r>
              <a:rPr lang="fr-FR" sz="1200">
                <a:solidFill>
                  <a:schemeClr val="tx1">
                    <a:lumMod val="85000"/>
                    <a:lumOff val="15000"/>
                  </a:schemeClr>
                </a:solidFill>
                <a:latin typeface="Marianne" panose="02000000000000000000" pitchFamily="2" charset="0"/>
              </a:rPr>
              <a:t>les différents </a:t>
            </a:r>
            <a:r>
              <a:rPr lang="fr-FR" sz="1200" dirty="0">
                <a:solidFill>
                  <a:schemeClr val="tx1">
                    <a:lumMod val="85000"/>
                    <a:lumOff val="15000"/>
                  </a:schemeClr>
                </a:solidFill>
                <a:latin typeface="Marianne" panose="02000000000000000000" pitchFamily="2" charset="0"/>
              </a:rPr>
              <a:t>services utilisant Apogée.</a:t>
            </a:r>
          </a:p>
        </p:txBody>
      </p:sp>
      <p:cxnSp>
        <p:nvCxnSpPr>
          <p:cNvPr id="63" name="Connecteur droit 62">
            <a:extLst>
              <a:ext uri="{FF2B5EF4-FFF2-40B4-BE49-F238E27FC236}">
                <a16:creationId xmlns:a16="http://schemas.microsoft.com/office/drawing/2014/main" id="{16510F3A-BD47-404D-8602-0016A25847E2}"/>
              </a:ext>
            </a:extLst>
          </p:cNvPr>
          <p:cNvCxnSpPr>
            <a:cxnSpLocks/>
          </p:cNvCxnSpPr>
          <p:nvPr/>
        </p:nvCxnSpPr>
        <p:spPr>
          <a:xfrm flipH="1">
            <a:off x="6880272" y="5635269"/>
            <a:ext cx="337531" cy="0"/>
          </a:xfrm>
          <a:prstGeom prst="line">
            <a:avLst/>
          </a:prstGeom>
          <a:ln w="19050">
            <a:solidFill>
              <a:schemeClr val="accent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Freeform 430">
            <a:extLst>
              <a:ext uri="{FF2B5EF4-FFF2-40B4-BE49-F238E27FC236}">
                <a16:creationId xmlns:a16="http://schemas.microsoft.com/office/drawing/2014/main" id="{8C66253F-7CD2-9D08-D825-3B9C89362675}"/>
              </a:ext>
            </a:extLst>
          </p:cNvPr>
          <p:cNvSpPr>
            <a:spLocks noChangeAspect="1" noEditPoints="1"/>
          </p:cNvSpPr>
          <p:nvPr/>
        </p:nvSpPr>
        <p:spPr bwMode="auto">
          <a:xfrm>
            <a:off x="6966620" y="3631724"/>
            <a:ext cx="374903" cy="374903"/>
          </a:xfrm>
          <a:custGeom>
            <a:avLst/>
            <a:gdLst>
              <a:gd name="T0" fmla="*/ 235 w 512"/>
              <a:gd name="T1" fmla="*/ 139 h 512"/>
              <a:gd name="T2" fmla="*/ 256 w 512"/>
              <a:gd name="T3" fmla="*/ 118 h 512"/>
              <a:gd name="T4" fmla="*/ 277 w 512"/>
              <a:gd name="T5" fmla="*/ 139 h 512"/>
              <a:gd name="T6" fmla="*/ 256 w 512"/>
              <a:gd name="T7" fmla="*/ 160 h 512"/>
              <a:gd name="T8" fmla="*/ 235 w 512"/>
              <a:gd name="T9" fmla="*/ 139 h 512"/>
              <a:gd name="T10" fmla="*/ 267 w 512"/>
              <a:gd name="T11" fmla="*/ 363 h 512"/>
              <a:gd name="T12" fmla="*/ 267 w 512"/>
              <a:gd name="T13" fmla="*/ 224 h 512"/>
              <a:gd name="T14" fmla="*/ 213 w 512"/>
              <a:gd name="T15" fmla="*/ 224 h 512"/>
              <a:gd name="T16" fmla="*/ 213 w 512"/>
              <a:gd name="T17" fmla="*/ 246 h 512"/>
              <a:gd name="T18" fmla="*/ 235 w 512"/>
              <a:gd name="T19" fmla="*/ 246 h 512"/>
              <a:gd name="T20" fmla="*/ 245 w 512"/>
              <a:gd name="T21" fmla="*/ 256 h 512"/>
              <a:gd name="T22" fmla="*/ 245 w 512"/>
              <a:gd name="T23" fmla="*/ 363 h 512"/>
              <a:gd name="T24" fmla="*/ 235 w 512"/>
              <a:gd name="T25" fmla="*/ 374 h 512"/>
              <a:gd name="T26" fmla="*/ 203 w 512"/>
              <a:gd name="T27" fmla="*/ 374 h 512"/>
              <a:gd name="T28" fmla="*/ 203 w 512"/>
              <a:gd name="T29" fmla="*/ 395 h 512"/>
              <a:gd name="T30" fmla="*/ 309 w 512"/>
              <a:gd name="T31" fmla="*/ 395 h 512"/>
              <a:gd name="T32" fmla="*/ 309 w 512"/>
              <a:gd name="T33" fmla="*/ 374 h 512"/>
              <a:gd name="T34" fmla="*/ 277 w 512"/>
              <a:gd name="T35" fmla="*/ 374 h 512"/>
              <a:gd name="T36" fmla="*/ 267 w 512"/>
              <a:gd name="T37" fmla="*/ 363 h 512"/>
              <a:gd name="T38" fmla="*/ 512 w 512"/>
              <a:gd name="T39" fmla="*/ 256 h 512"/>
              <a:gd name="T40" fmla="*/ 256 w 512"/>
              <a:gd name="T41" fmla="*/ 512 h 512"/>
              <a:gd name="T42" fmla="*/ 0 w 512"/>
              <a:gd name="T43" fmla="*/ 256 h 512"/>
              <a:gd name="T44" fmla="*/ 256 w 512"/>
              <a:gd name="T45" fmla="*/ 0 h 512"/>
              <a:gd name="T46" fmla="*/ 512 w 512"/>
              <a:gd name="T47" fmla="*/ 256 h 512"/>
              <a:gd name="T48" fmla="*/ 213 w 512"/>
              <a:gd name="T49" fmla="*/ 139 h 512"/>
              <a:gd name="T50" fmla="*/ 256 w 512"/>
              <a:gd name="T51" fmla="*/ 182 h 512"/>
              <a:gd name="T52" fmla="*/ 299 w 512"/>
              <a:gd name="T53" fmla="*/ 139 h 512"/>
              <a:gd name="T54" fmla="*/ 256 w 512"/>
              <a:gd name="T55" fmla="*/ 96 h 512"/>
              <a:gd name="T56" fmla="*/ 213 w 512"/>
              <a:gd name="T57" fmla="*/ 139 h 512"/>
              <a:gd name="T58" fmla="*/ 331 w 512"/>
              <a:gd name="T59" fmla="*/ 363 h 512"/>
              <a:gd name="T60" fmla="*/ 320 w 512"/>
              <a:gd name="T61" fmla="*/ 352 h 512"/>
              <a:gd name="T62" fmla="*/ 288 w 512"/>
              <a:gd name="T63" fmla="*/ 352 h 512"/>
              <a:gd name="T64" fmla="*/ 288 w 512"/>
              <a:gd name="T65" fmla="*/ 214 h 512"/>
              <a:gd name="T66" fmla="*/ 277 w 512"/>
              <a:gd name="T67" fmla="*/ 203 h 512"/>
              <a:gd name="T68" fmla="*/ 203 w 512"/>
              <a:gd name="T69" fmla="*/ 203 h 512"/>
              <a:gd name="T70" fmla="*/ 192 w 512"/>
              <a:gd name="T71" fmla="*/ 214 h 512"/>
              <a:gd name="T72" fmla="*/ 192 w 512"/>
              <a:gd name="T73" fmla="*/ 256 h 512"/>
              <a:gd name="T74" fmla="*/ 203 w 512"/>
              <a:gd name="T75" fmla="*/ 267 h 512"/>
              <a:gd name="T76" fmla="*/ 224 w 512"/>
              <a:gd name="T77" fmla="*/ 267 h 512"/>
              <a:gd name="T78" fmla="*/ 224 w 512"/>
              <a:gd name="T79" fmla="*/ 352 h 512"/>
              <a:gd name="T80" fmla="*/ 192 w 512"/>
              <a:gd name="T81" fmla="*/ 352 h 512"/>
              <a:gd name="T82" fmla="*/ 181 w 512"/>
              <a:gd name="T83" fmla="*/ 363 h 512"/>
              <a:gd name="T84" fmla="*/ 181 w 512"/>
              <a:gd name="T85" fmla="*/ 406 h 512"/>
              <a:gd name="T86" fmla="*/ 192 w 512"/>
              <a:gd name="T87" fmla="*/ 416 h 512"/>
              <a:gd name="T88" fmla="*/ 320 w 512"/>
              <a:gd name="T89" fmla="*/ 416 h 512"/>
              <a:gd name="T90" fmla="*/ 331 w 512"/>
              <a:gd name="T91" fmla="*/ 406 h 512"/>
              <a:gd name="T92" fmla="*/ 331 w 512"/>
              <a:gd name="T93" fmla="*/ 363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2" h="512">
                <a:moveTo>
                  <a:pt x="235" y="139"/>
                </a:moveTo>
                <a:cubicBezTo>
                  <a:pt x="235" y="127"/>
                  <a:pt x="244" y="118"/>
                  <a:pt x="256" y="118"/>
                </a:cubicBezTo>
                <a:cubicBezTo>
                  <a:pt x="268" y="118"/>
                  <a:pt x="277" y="127"/>
                  <a:pt x="277" y="139"/>
                </a:cubicBezTo>
                <a:cubicBezTo>
                  <a:pt x="277" y="151"/>
                  <a:pt x="268" y="160"/>
                  <a:pt x="256" y="160"/>
                </a:cubicBezTo>
                <a:cubicBezTo>
                  <a:pt x="244" y="160"/>
                  <a:pt x="235" y="151"/>
                  <a:pt x="235" y="139"/>
                </a:cubicBezTo>
                <a:close/>
                <a:moveTo>
                  <a:pt x="267" y="363"/>
                </a:moveTo>
                <a:cubicBezTo>
                  <a:pt x="267" y="224"/>
                  <a:pt x="267" y="224"/>
                  <a:pt x="267" y="224"/>
                </a:cubicBezTo>
                <a:cubicBezTo>
                  <a:pt x="213" y="224"/>
                  <a:pt x="213" y="224"/>
                  <a:pt x="213" y="224"/>
                </a:cubicBezTo>
                <a:cubicBezTo>
                  <a:pt x="213" y="246"/>
                  <a:pt x="213" y="246"/>
                  <a:pt x="213" y="246"/>
                </a:cubicBezTo>
                <a:cubicBezTo>
                  <a:pt x="235" y="246"/>
                  <a:pt x="235" y="246"/>
                  <a:pt x="235" y="246"/>
                </a:cubicBezTo>
                <a:cubicBezTo>
                  <a:pt x="241" y="246"/>
                  <a:pt x="245" y="250"/>
                  <a:pt x="245" y="256"/>
                </a:cubicBezTo>
                <a:cubicBezTo>
                  <a:pt x="245" y="363"/>
                  <a:pt x="245" y="363"/>
                  <a:pt x="245" y="363"/>
                </a:cubicBezTo>
                <a:cubicBezTo>
                  <a:pt x="245" y="369"/>
                  <a:pt x="241" y="374"/>
                  <a:pt x="235" y="374"/>
                </a:cubicBezTo>
                <a:cubicBezTo>
                  <a:pt x="203" y="374"/>
                  <a:pt x="203" y="374"/>
                  <a:pt x="203" y="374"/>
                </a:cubicBezTo>
                <a:cubicBezTo>
                  <a:pt x="203" y="395"/>
                  <a:pt x="203" y="395"/>
                  <a:pt x="203" y="395"/>
                </a:cubicBezTo>
                <a:cubicBezTo>
                  <a:pt x="309" y="395"/>
                  <a:pt x="309" y="395"/>
                  <a:pt x="309" y="395"/>
                </a:cubicBezTo>
                <a:cubicBezTo>
                  <a:pt x="309" y="374"/>
                  <a:pt x="309" y="374"/>
                  <a:pt x="309" y="374"/>
                </a:cubicBezTo>
                <a:cubicBezTo>
                  <a:pt x="277" y="374"/>
                  <a:pt x="277" y="374"/>
                  <a:pt x="277" y="374"/>
                </a:cubicBezTo>
                <a:cubicBezTo>
                  <a:pt x="271" y="374"/>
                  <a:pt x="267" y="369"/>
                  <a:pt x="267" y="363"/>
                </a:cubicBezTo>
                <a:close/>
                <a:moveTo>
                  <a:pt x="512" y="256"/>
                </a:moveTo>
                <a:cubicBezTo>
                  <a:pt x="512" y="398"/>
                  <a:pt x="397" y="512"/>
                  <a:pt x="256" y="512"/>
                </a:cubicBezTo>
                <a:cubicBezTo>
                  <a:pt x="115" y="512"/>
                  <a:pt x="0" y="398"/>
                  <a:pt x="0" y="256"/>
                </a:cubicBezTo>
                <a:cubicBezTo>
                  <a:pt x="0" y="115"/>
                  <a:pt x="115" y="0"/>
                  <a:pt x="256" y="0"/>
                </a:cubicBezTo>
                <a:cubicBezTo>
                  <a:pt x="397" y="0"/>
                  <a:pt x="512" y="115"/>
                  <a:pt x="512" y="256"/>
                </a:cubicBezTo>
                <a:close/>
                <a:moveTo>
                  <a:pt x="213" y="139"/>
                </a:moveTo>
                <a:cubicBezTo>
                  <a:pt x="213" y="163"/>
                  <a:pt x="232" y="182"/>
                  <a:pt x="256" y="182"/>
                </a:cubicBezTo>
                <a:cubicBezTo>
                  <a:pt x="280" y="182"/>
                  <a:pt x="299" y="163"/>
                  <a:pt x="299" y="139"/>
                </a:cubicBezTo>
                <a:cubicBezTo>
                  <a:pt x="299" y="115"/>
                  <a:pt x="280" y="96"/>
                  <a:pt x="256" y="96"/>
                </a:cubicBezTo>
                <a:cubicBezTo>
                  <a:pt x="232" y="96"/>
                  <a:pt x="213" y="115"/>
                  <a:pt x="213" y="139"/>
                </a:cubicBezTo>
                <a:close/>
                <a:moveTo>
                  <a:pt x="331" y="363"/>
                </a:moveTo>
                <a:cubicBezTo>
                  <a:pt x="331" y="357"/>
                  <a:pt x="326" y="352"/>
                  <a:pt x="320" y="352"/>
                </a:cubicBezTo>
                <a:cubicBezTo>
                  <a:pt x="288" y="352"/>
                  <a:pt x="288" y="352"/>
                  <a:pt x="288" y="352"/>
                </a:cubicBezTo>
                <a:cubicBezTo>
                  <a:pt x="288" y="214"/>
                  <a:pt x="288" y="214"/>
                  <a:pt x="288" y="214"/>
                </a:cubicBezTo>
                <a:cubicBezTo>
                  <a:pt x="288" y="208"/>
                  <a:pt x="283" y="203"/>
                  <a:pt x="277" y="203"/>
                </a:cubicBezTo>
                <a:cubicBezTo>
                  <a:pt x="203" y="203"/>
                  <a:pt x="203" y="203"/>
                  <a:pt x="203" y="203"/>
                </a:cubicBezTo>
                <a:cubicBezTo>
                  <a:pt x="197" y="203"/>
                  <a:pt x="192" y="208"/>
                  <a:pt x="192" y="214"/>
                </a:cubicBezTo>
                <a:cubicBezTo>
                  <a:pt x="192" y="256"/>
                  <a:pt x="192" y="256"/>
                  <a:pt x="192" y="256"/>
                </a:cubicBezTo>
                <a:cubicBezTo>
                  <a:pt x="192" y="262"/>
                  <a:pt x="197" y="267"/>
                  <a:pt x="203" y="267"/>
                </a:cubicBezTo>
                <a:cubicBezTo>
                  <a:pt x="224" y="267"/>
                  <a:pt x="224" y="267"/>
                  <a:pt x="224" y="267"/>
                </a:cubicBezTo>
                <a:cubicBezTo>
                  <a:pt x="224" y="352"/>
                  <a:pt x="224" y="352"/>
                  <a:pt x="224" y="352"/>
                </a:cubicBezTo>
                <a:cubicBezTo>
                  <a:pt x="192" y="352"/>
                  <a:pt x="192" y="352"/>
                  <a:pt x="192" y="352"/>
                </a:cubicBezTo>
                <a:cubicBezTo>
                  <a:pt x="186" y="352"/>
                  <a:pt x="181" y="357"/>
                  <a:pt x="181" y="363"/>
                </a:cubicBezTo>
                <a:cubicBezTo>
                  <a:pt x="181" y="406"/>
                  <a:pt x="181" y="406"/>
                  <a:pt x="181" y="406"/>
                </a:cubicBezTo>
                <a:cubicBezTo>
                  <a:pt x="181" y="412"/>
                  <a:pt x="186" y="416"/>
                  <a:pt x="192" y="416"/>
                </a:cubicBezTo>
                <a:cubicBezTo>
                  <a:pt x="320" y="416"/>
                  <a:pt x="320" y="416"/>
                  <a:pt x="320" y="416"/>
                </a:cubicBezTo>
                <a:cubicBezTo>
                  <a:pt x="326" y="416"/>
                  <a:pt x="331" y="412"/>
                  <a:pt x="331" y="406"/>
                </a:cubicBezTo>
                <a:lnTo>
                  <a:pt x="331" y="363"/>
                </a:lnTo>
                <a:close/>
              </a:path>
            </a:pathLst>
          </a:custGeom>
          <a:solidFill>
            <a:schemeClr val="accent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GB">
              <a:latin typeface="Marianne" panose="02000000000000000000" pitchFamily="2" charset="0"/>
            </a:endParaRPr>
          </a:p>
        </p:txBody>
      </p:sp>
      <p:sp>
        <p:nvSpPr>
          <p:cNvPr id="51" name="Rectangle 50">
            <a:extLst>
              <a:ext uri="{FF2B5EF4-FFF2-40B4-BE49-F238E27FC236}">
                <a16:creationId xmlns:a16="http://schemas.microsoft.com/office/drawing/2014/main" id="{3C285DB6-56D8-45AF-BAB7-F28B79259EF0}"/>
              </a:ext>
            </a:extLst>
          </p:cNvPr>
          <p:cNvSpPr/>
          <p:nvPr/>
        </p:nvSpPr>
        <p:spPr>
          <a:xfrm>
            <a:off x="441880" y="6477911"/>
            <a:ext cx="708919" cy="288650"/>
          </a:xfrm>
          <a:prstGeom prst="rect">
            <a:avLst/>
          </a:prstGeom>
          <a:noFill/>
          <a:ln>
            <a:solidFill>
              <a:srgbClr val="191943"/>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dirty="0">
                <a:solidFill>
                  <a:srgbClr val="191943"/>
                </a:solidFill>
                <a:latin typeface="Marianne" panose="02000000000000000000" pitchFamily="2" charset="0"/>
              </a:rPr>
              <a:t>Apogée</a:t>
            </a:r>
          </a:p>
        </p:txBody>
      </p:sp>
      <p:sp>
        <p:nvSpPr>
          <p:cNvPr id="52" name="Rectangle 51">
            <a:extLst>
              <a:ext uri="{FF2B5EF4-FFF2-40B4-BE49-F238E27FC236}">
                <a16:creationId xmlns:a16="http://schemas.microsoft.com/office/drawing/2014/main" id="{BE0EA942-5761-440D-8883-5BCEB1DF73C9}"/>
              </a:ext>
            </a:extLst>
          </p:cNvPr>
          <p:cNvSpPr/>
          <p:nvPr/>
        </p:nvSpPr>
        <p:spPr>
          <a:xfrm>
            <a:off x="1261864" y="6477910"/>
            <a:ext cx="708919" cy="288651"/>
          </a:xfrm>
          <a:prstGeom prst="rect">
            <a:avLst/>
          </a:prstGeom>
          <a:noFill/>
          <a:ln>
            <a:solidFill>
              <a:srgbClr val="00006D"/>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dirty="0" err="1">
                <a:solidFill>
                  <a:srgbClr val="00006D"/>
                </a:solidFill>
                <a:latin typeface="Marianne" panose="02000000000000000000" pitchFamily="2" charset="0"/>
              </a:rPr>
              <a:t>Ref</a:t>
            </a:r>
            <a:r>
              <a:rPr lang="fr-FR" sz="800" b="1" dirty="0">
                <a:solidFill>
                  <a:srgbClr val="00006D"/>
                </a:solidFill>
                <a:latin typeface="Marianne" panose="02000000000000000000" pitchFamily="2" charset="0"/>
              </a:rPr>
              <a:t>-Formations</a:t>
            </a:r>
          </a:p>
        </p:txBody>
      </p:sp>
      <p:sp>
        <p:nvSpPr>
          <p:cNvPr id="53" name="Rectangle 52">
            <a:extLst>
              <a:ext uri="{FF2B5EF4-FFF2-40B4-BE49-F238E27FC236}">
                <a16:creationId xmlns:a16="http://schemas.microsoft.com/office/drawing/2014/main" id="{143ABB30-603F-47A6-AB31-76B0A9A4AE61}"/>
              </a:ext>
            </a:extLst>
          </p:cNvPr>
          <p:cNvSpPr/>
          <p:nvPr/>
        </p:nvSpPr>
        <p:spPr>
          <a:xfrm>
            <a:off x="2081849" y="6477909"/>
            <a:ext cx="708919" cy="288651"/>
          </a:xfrm>
          <a:prstGeom prst="rect">
            <a:avLst/>
          </a:prstGeom>
          <a:noFill/>
          <a:ln>
            <a:solidFill>
              <a:srgbClr val="2424FF"/>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a:solidFill>
                  <a:srgbClr val="2424FF"/>
                </a:solidFill>
                <a:latin typeface="Marianne" panose="02000000000000000000" pitchFamily="2" charset="0"/>
              </a:rPr>
              <a:t>Hors Outil</a:t>
            </a:r>
          </a:p>
        </p:txBody>
      </p:sp>
      <p:sp>
        <p:nvSpPr>
          <p:cNvPr id="54" name="Rectangle 53">
            <a:extLst>
              <a:ext uri="{FF2B5EF4-FFF2-40B4-BE49-F238E27FC236}">
                <a16:creationId xmlns:a16="http://schemas.microsoft.com/office/drawing/2014/main" id="{18022311-68F6-4E51-857E-DC1535BF742A}"/>
              </a:ext>
            </a:extLst>
          </p:cNvPr>
          <p:cNvSpPr/>
          <p:nvPr/>
        </p:nvSpPr>
        <p:spPr>
          <a:xfrm>
            <a:off x="2909507" y="6477909"/>
            <a:ext cx="708919" cy="288651"/>
          </a:xfrm>
          <a:prstGeom prst="rect">
            <a:avLst/>
          </a:prstGeom>
          <a:noFill/>
          <a:ln>
            <a:solidFill>
              <a:schemeClr val="accent1">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dirty="0">
                <a:solidFill>
                  <a:schemeClr val="tx1"/>
                </a:solidFill>
                <a:latin typeface="Marianne" panose="02000000000000000000" pitchFamily="2" charset="0"/>
              </a:rPr>
              <a:t>Explication</a:t>
            </a:r>
          </a:p>
        </p:txBody>
      </p:sp>
      <p:pic>
        <p:nvPicPr>
          <p:cNvPr id="76" name="Picture 9">
            <a:extLst>
              <a:ext uri="{FF2B5EF4-FFF2-40B4-BE49-F238E27FC236}">
                <a16:creationId xmlns:a16="http://schemas.microsoft.com/office/drawing/2014/main" id="{89C9F1A6-91BA-4CE1-90C5-6D8E48CFEEF4}"/>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645951" y="5646062"/>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10">
            <a:extLst>
              <a:ext uri="{FF2B5EF4-FFF2-40B4-BE49-F238E27FC236}">
                <a16:creationId xmlns:a16="http://schemas.microsoft.com/office/drawing/2014/main" id="{B43CA83A-3470-4250-8EE2-F84DCC475CB7}"/>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645951" y="5922462"/>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5">
            <a:extLst>
              <a:ext uri="{FF2B5EF4-FFF2-40B4-BE49-F238E27FC236}">
                <a16:creationId xmlns:a16="http://schemas.microsoft.com/office/drawing/2014/main" id="{AA0032F6-8394-4354-967E-178BAE44E2E6}"/>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778441" y="5784262"/>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6">
            <a:extLst>
              <a:ext uri="{FF2B5EF4-FFF2-40B4-BE49-F238E27FC236}">
                <a16:creationId xmlns:a16="http://schemas.microsoft.com/office/drawing/2014/main" id="{094E08F9-EBE8-4FBA-9FFD-D36D01DBA184}"/>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020752" y="4405414"/>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12">
            <a:extLst>
              <a:ext uri="{FF2B5EF4-FFF2-40B4-BE49-F238E27FC236}">
                <a16:creationId xmlns:a16="http://schemas.microsoft.com/office/drawing/2014/main" id="{D76225A8-0861-4D02-A097-642DFF64F003}"/>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020752" y="4605551"/>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9">
            <a:extLst>
              <a:ext uri="{FF2B5EF4-FFF2-40B4-BE49-F238E27FC236}">
                <a16:creationId xmlns:a16="http://schemas.microsoft.com/office/drawing/2014/main" id="{B04C27B7-962C-45A6-8409-029177AFF430}"/>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77606" y="5454359"/>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7">
            <a:extLst>
              <a:ext uri="{FF2B5EF4-FFF2-40B4-BE49-F238E27FC236}">
                <a16:creationId xmlns:a16="http://schemas.microsoft.com/office/drawing/2014/main" id="{4D643083-D2BA-42EE-A75A-E8C3B37981F2}"/>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539767" y="2273555"/>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4">
            <a:extLst>
              <a:ext uri="{FF2B5EF4-FFF2-40B4-BE49-F238E27FC236}">
                <a16:creationId xmlns:a16="http://schemas.microsoft.com/office/drawing/2014/main" id="{BB241990-B78C-4F10-814B-738CE016844A}"/>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199788" y="2289479"/>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7">
            <a:extLst>
              <a:ext uri="{FF2B5EF4-FFF2-40B4-BE49-F238E27FC236}">
                <a16:creationId xmlns:a16="http://schemas.microsoft.com/office/drawing/2014/main" id="{C5251AE9-4766-4252-8241-A6AFB8BA1812}"/>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401739" y="2289479"/>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a:extLst>
              <a:ext uri="{FF2B5EF4-FFF2-40B4-BE49-F238E27FC236}">
                <a16:creationId xmlns:a16="http://schemas.microsoft.com/office/drawing/2014/main" id="{30682E89-BDD9-D64B-7D71-03D1DE15C513}"/>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195585"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28" name="ZoneTexte 56">
            <a:extLst>
              <a:ext uri="{FF2B5EF4-FFF2-40B4-BE49-F238E27FC236}">
                <a16:creationId xmlns:a16="http://schemas.microsoft.com/office/drawing/2014/main" id="{4FD940AC-46A1-CA00-859D-975B812D174C}"/>
              </a:ext>
            </a:extLst>
          </p:cNvPr>
          <p:cNvSpPr txBox="1"/>
          <p:nvPr/>
        </p:nvSpPr>
        <p:spPr>
          <a:xfrm>
            <a:off x="5388587" y="6416503"/>
            <a:ext cx="665352" cy="215444"/>
          </a:xfrm>
          <a:prstGeom prst="rect">
            <a:avLst/>
          </a:prstGeom>
          <a:noFill/>
        </p:spPr>
        <p:txBody>
          <a:bodyPr wrap="square" lIns="36000" rIns="36000" rtlCol="0">
            <a:spAutoFit/>
          </a:bodyPr>
          <a:lstStyle/>
          <a:p>
            <a:r>
              <a:rPr lang="fr-FR" sz="800" dirty="0">
                <a:latin typeface="Marianne" panose="02000000000000000000" pitchFamily="2" charset="0"/>
              </a:rPr>
              <a:t>Enseignant</a:t>
            </a:r>
          </a:p>
        </p:txBody>
      </p:sp>
      <p:pic>
        <p:nvPicPr>
          <p:cNvPr id="29" name="Picture 6">
            <a:extLst>
              <a:ext uri="{FF2B5EF4-FFF2-40B4-BE49-F238E27FC236}">
                <a16:creationId xmlns:a16="http://schemas.microsoft.com/office/drawing/2014/main" id="{50C36E1D-DC42-4A12-FB7F-949DD790AC55}"/>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610969"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31" name="ZoneTexte 58">
            <a:extLst>
              <a:ext uri="{FF2B5EF4-FFF2-40B4-BE49-F238E27FC236}">
                <a16:creationId xmlns:a16="http://schemas.microsoft.com/office/drawing/2014/main" id="{2466B51A-A36C-10BE-B5B2-BB7DC29BB3DE}"/>
              </a:ext>
            </a:extLst>
          </p:cNvPr>
          <p:cNvSpPr txBox="1"/>
          <p:nvPr/>
        </p:nvSpPr>
        <p:spPr>
          <a:xfrm>
            <a:off x="9803085" y="6416503"/>
            <a:ext cx="665352" cy="338554"/>
          </a:xfrm>
          <a:prstGeom prst="rect">
            <a:avLst/>
          </a:prstGeom>
          <a:noFill/>
        </p:spPr>
        <p:txBody>
          <a:bodyPr wrap="square" lIns="36000" rIns="36000" rtlCol="0">
            <a:spAutoFit/>
          </a:bodyPr>
          <a:lstStyle/>
          <a:p>
            <a:r>
              <a:rPr lang="fr-FR" sz="800" dirty="0">
                <a:latin typeface="Marianne" panose="02000000000000000000" pitchFamily="2" charset="0"/>
              </a:rPr>
              <a:t>Service orientation</a:t>
            </a:r>
          </a:p>
        </p:txBody>
      </p:sp>
      <p:pic>
        <p:nvPicPr>
          <p:cNvPr id="32" name="Picture 7">
            <a:extLst>
              <a:ext uri="{FF2B5EF4-FFF2-40B4-BE49-F238E27FC236}">
                <a16:creationId xmlns:a16="http://schemas.microsoft.com/office/drawing/2014/main" id="{3AA1169B-7929-52B0-122D-F1515FB43497}"/>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860309"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33" name="ZoneTexte 60">
            <a:extLst>
              <a:ext uri="{FF2B5EF4-FFF2-40B4-BE49-F238E27FC236}">
                <a16:creationId xmlns:a16="http://schemas.microsoft.com/office/drawing/2014/main" id="{A987AA9F-1195-DECB-D228-D2E16912C7F4}"/>
              </a:ext>
            </a:extLst>
          </p:cNvPr>
          <p:cNvSpPr txBox="1"/>
          <p:nvPr/>
        </p:nvSpPr>
        <p:spPr>
          <a:xfrm>
            <a:off x="7055087" y="6416503"/>
            <a:ext cx="1004996" cy="338554"/>
          </a:xfrm>
          <a:prstGeom prst="rect">
            <a:avLst/>
          </a:prstGeom>
          <a:noFill/>
        </p:spPr>
        <p:txBody>
          <a:bodyPr wrap="square" lIns="36000" rIns="36000" rtlCol="0">
            <a:spAutoFit/>
          </a:bodyPr>
          <a:lstStyle/>
          <a:p>
            <a:r>
              <a:rPr lang="fr-FR" sz="800" dirty="0">
                <a:latin typeface="Marianne" panose="02000000000000000000" pitchFamily="2" charset="0"/>
              </a:rPr>
              <a:t>Gestionnaires Offre Formation</a:t>
            </a:r>
          </a:p>
        </p:txBody>
      </p:sp>
      <p:pic>
        <p:nvPicPr>
          <p:cNvPr id="34" name="Picture 9">
            <a:extLst>
              <a:ext uri="{FF2B5EF4-FFF2-40B4-BE49-F238E27FC236}">
                <a16:creationId xmlns:a16="http://schemas.microsoft.com/office/drawing/2014/main" id="{B6471778-C7F6-85F8-AD9D-81B0EB99BAF0}"/>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946245"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35" name="ZoneTexte 62">
            <a:extLst>
              <a:ext uri="{FF2B5EF4-FFF2-40B4-BE49-F238E27FC236}">
                <a16:creationId xmlns:a16="http://schemas.microsoft.com/office/drawing/2014/main" id="{FC795138-FC80-E22D-74F4-B12956C340C7}"/>
              </a:ext>
            </a:extLst>
          </p:cNvPr>
          <p:cNvSpPr txBox="1"/>
          <p:nvPr/>
        </p:nvSpPr>
        <p:spPr>
          <a:xfrm>
            <a:off x="8136585" y="6416503"/>
            <a:ext cx="665352" cy="461665"/>
          </a:xfrm>
          <a:prstGeom prst="rect">
            <a:avLst/>
          </a:prstGeom>
          <a:noFill/>
        </p:spPr>
        <p:txBody>
          <a:bodyPr wrap="square" lIns="36000" rIns="36000" rtlCol="0">
            <a:spAutoFit/>
          </a:bodyPr>
          <a:lstStyle/>
          <a:p>
            <a:r>
              <a:rPr lang="fr-FR" sz="800" dirty="0">
                <a:latin typeface="Marianne" panose="02000000000000000000" pitchFamily="2" charset="0"/>
              </a:rPr>
              <a:t>Direction du numérique</a:t>
            </a:r>
          </a:p>
        </p:txBody>
      </p:sp>
      <p:pic>
        <p:nvPicPr>
          <p:cNvPr id="45" name="Picture 10">
            <a:extLst>
              <a:ext uri="{FF2B5EF4-FFF2-40B4-BE49-F238E27FC236}">
                <a16:creationId xmlns:a16="http://schemas.microsoft.com/office/drawing/2014/main" id="{14508B7D-BF81-0F1C-0B92-46F3835F317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778607"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46" name="ZoneTexte 64">
            <a:extLst>
              <a:ext uri="{FF2B5EF4-FFF2-40B4-BE49-F238E27FC236}">
                <a16:creationId xmlns:a16="http://schemas.microsoft.com/office/drawing/2014/main" id="{9EAB37C6-26E2-31EF-7FB8-EA265C951A9D}"/>
              </a:ext>
            </a:extLst>
          </p:cNvPr>
          <p:cNvSpPr txBox="1"/>
          <p:nvPr/>
        </p:nvSpPr>
        <p:spPr>
          <a:xfrm>
            <a:off x="8969835" y="6416503"/>
            <a:ext cx="665352" cy="338554"/>
          </a:xfrm>
          <a:prstGeom prst="rect">
            <a:avLst/>
          </a:prstGeom>
          <a:noFill/>
        </p:spPr>
        <p:txBody>
          <a:bodyPr wrap="square" lIns="36000" rIns="36000" rtlCol="0">
            <a:spAutoFit/>
          </a:bodyPr>
          <a:lstStyle/>
          <a:p>
            <a:r>
              <a:rPr lang="fr-FR" sz="800" dirty="0" err="1">
                <a:latin typeface="Marianne" panose="02000000000000000000" pitchFamily="2" charset="0"/>
              </a:rPr>
              <a:t>Dir</a:t>
            </a:r>
            <a:r>
              <a:rPr lang="fr-FR" sz="800" dirty="0">
                <a:latin typeface="Marianne" panose="02000000000000000000" pitchFamily="2" charset="0"/>
              </a:rPr>
              <a:t>. Formations</a:t>
            </a:r>
          </a:p>
        </p:txBody>
      </p:sp>
      <p:pic>
        <p:nvPicPr>
          <p:cNvPr id="47" name="Picture 5">
            <a:extLst>
              <a:ext uri="{FF2B5EF4-FFF2-40B4-BE49-F238E27FC236}">
                <a16:creationId xmlns:a16="http://schemas.microsoft.com/office/drawing/2014/main" id="{E43AC665-6F1C-BFAD-7688-14F8FD9EB492}"/>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27947"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48" name="ZoneTexte 66">
            <a:extLst>
              <a:ext uri="{FF2B5EF4-FFF2-40B4-BE49-F238E27FC236}">
                <a16:creationId xmlns:a16="http://schemas.microsoft.com/office/drawing/2014/main" id="{A7830195-40CA-BE0E-4D95-7B4AB277FDF4}"/>
              </a:ext>
            </a:extLst>
          </p:cNvPr>
          <p:cNvSpPr txBox="1"/>
          <p:nvPr/>
        </p:nvSpPr>
        <p:spPr>
          <a:xfrm>
            <a:off x="6221837" y="6416503"/>
            <a:ext cx="665352" cy="215444"/>
          </a:xfrm>
          <a:prstGeom prst="rect">
            <a:avLst/>
          </a:prstGeom>
          <a:noFill/>
        </p:spPr>
        <p:txBody>
          <a:bodyPr wrap="square" lIns="36000" rIns="36000" rtlCol="0">
            <a:spAutoFit/>
          </a:bodyPr>
          <a:lstStyle/>
          <a:p>
            <a:r>
              <a:rPr lang="fr-FR" sz="800" dirty="0">
                <a:latin typeface="Marianne" panose="02000000000000000000" pitchFamily="2" charset="0"/>
              </a:rPr>
              <a:t>Scolarité</a:t>
            </a:r>
          </a:p>
        </p:txBody>
      </p:sp>
      <p:sp>
        <p:nvSpPr>
          <p:cNvPr id="85" name="ZoneTexte 67">
            <a:extLst>
              <a:ext uri="{FF2B5EF4-FFF2-40B4-BE49-F238E27FC236}">
                <a16:creationId xmlns:a16="http://schemas.microsoft.com/office/drawing/2014/main" id="{C09AF08C-3326-9CC9-15C7-64A137552A81}"/>
              </a:ext>
            </a:extLst>
          </p:cNvPr>
          <p:cNvSpPr txBox="1"/>
          <p:nvPr/>
        </p:nvSpPr>
        <p:spPr>
          <a:xfrm>
            <a:off x="10636332" y="6416503"/>
            <a:ext cx="665352" cy="215444"/>
          </a:xfrm>
          <a:prstGeom prst="rect">
            <a:avLst/>
          </a:prstGeom>
          <a:noFill/>
        </p:spPr>
        <p:txBody>
          <a:bodyPr wrap="square" lIns="36000" rIns="36000" rtlCol="0">
            <a:spAutoFit/>
          </a:bodyPr>
          <a:lstStyle/>
          <a:p>
            <a:r>
              <a:rPr lang="fr-FR" sz="800" dirty="0" err="1">
                <a:latin typeface="Marianne" panose="02000000000000000000" pitchFamily="2" charset="0"/>
              </a:rPr>
              <a:t>DirCom</a:t>
            </a:r>
            <a:endParaRPr lang="fr-FR" sz="800" dirty="0">
              <a:latin typeface="Marianne" panose="02000000000000000000" pitchFamily="2" charset="0"/>
            </a:endParaRPr>
          </a:p>
        </p:txBody>
      </p:sp>
      <p:pic>
        <p:nvPicPr>
          <p:cNvPr id="86" name="Picture 12">
            <a:extLst>
              <a:ext uri="{FF2B5EF4-FFF2-40B4-BE49-F238E27FC236}">
                <a16:creationId xmlns:a16="http://schemas.microsoft.com/office/drawing/2014/main" id="{DCD4A5B5-E3D4-C42D-C7EC-05A3F158BD64}"/>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0443330"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51568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1E8C247-66A5-4452-8A86-7C52DBF85B1C}"/>
              </a:ext>
            </a:extLst>
          </p:cNvPr>
          <p:cNvSpPr/>
          <p:nvPr/>
        </p:nvSpPr>
        <p:spPr>
          <a:xfrm>
            <a:off x="267855" y="1052945"/>
            <a:ext cx="1376217" cy="8220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2" name="Espace réservé du numéro de diapositive 1">
            <a:extLst>
              <a:ext uri="{FF2B5EF4-FFF2-40B4-BE49-F238E27FC236}">
                <a16:creationId xmlns:a16="http://schemas.microsoft.com/office/drawing/2014/main" id="{0224F5FF-3FF9-4325-AC90-47384B2D193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fr-FR" sz="1000" b="1" i="0" u="none" strike="noStrike" kern="1200" cap="none" spc="0" normalizeH="0" baseline="0" noProof="0">
              <a:ln>
                <a:noFill/>
              </a:ln>
              <a:solidFill>
                <a:srgbClr val="000000"/>
              </a:solidFill>
              <a:effectLst/>
              <a:uLnTx/>
              <a:uFillTx/>
            </a:endParaRPr>
          </a:p>
        </p:txBody>
      </p:sp>
      <p:sp>
        <p:nvSpPr>
          <p:cNvPr id="90" name="Title 89">
            <a:extLst>
              <a:ext uri="{FF2B5EF4-FFF2-40B4-BE49-F238E27FC236}">
                <a16:creationId xmlns:a16="http://schemas.microsoft.com/office/drawing/2014/main" id="{7F167D46-033C-43D7-8B06-BE8787D51382}"/>
              </a:ext>
            </a:extLst>
          </p:cNvPr>
          <p:cNvSpPr>
            <a:spLocks noGrp="1"/>
          </p:cNvSpPr>
          <p:nvPr>
            <p:ph type="title"/>
          </p:nvPr>
        </p:nvSpPr>
        <p:spPr>
          <a:xfrm>
            <a:off x="1765301" y="165134"/>
            <a:ext cx="8459749" cy="719988"/>
          </a:xfrm>
        </p:spPr>
        <p:txBody>
          <a:bodyPr>
            <a:noAutofit/>
          </a:bodyPr>
          <a:lstStyle/>
          <a:p>
            <a:r>
              <a:rPr lang="fr-FR" sz="2000" b="1" dirty="0">
                <a:solidFill>
                  <a:schemeClr val="tx2"/>
                </a:solidFill>
              </a:rPr>
              <a:t>Une fois l’arborescence haute validée, on injecte l’arborescence basse dans Apogée correspondant au détail des BCC : les UE et les éléments constitutifs (8/10)</a:t>
            </a:r>
            <a:endParaRPr lang="fr-FR" sz="1800" dirty="0"/>
          </a:p>
        </p:txBody>
      </p:sp>
      <p:graphicFrame>
        <p:nvGraphicFramePr>
          <p:cNvPr id="7" name="Tableau 3">
            <a:extLst>
              <a:ext uri="{FF2B5EF4-FFF2-40B4-BE49-F238E27FC236}">
                <a16:creationId xmlns:a16="http://schemas.microsoft.com/office/drawing/2014/main" id="{303C3CEA-986D-4E65-8C13-27FB2BC1C212}"/>
              </a:ext>
            </a:extLst>
          </p:cNvPr>
          <p:cNvGraphicFramePr>
            <a:graphicFrameLocks noGrp="1"/>
          </p:cNvGraphicFramePr>
          <p:nvPr>
            <p:extLst>
              <p:ext uri="{D42A27DB-BD31-4B8C-83A1-F6EECF244321}">
                <p14:modId xmlns:p14="http://schemas.microsoft.com/office/powerpoint/2010/main" val="2649500333"/>
              </p:ext>
            </p:extLst>
          </p:nvPr>
        </p:nvGraphicFramePr>
        <p:xfrm>
          <a:off x="450303" y="1091669"/>
          <a:ext cx="10732048" cy="741680"/>
        </p:xfrm>
        <a:graphic>
          <a:graphicData uri="http://schemas.openxmlformats.org/drawingml/2006/table">
            <a:tbl>
              <a:tblPr firstRow="1" bandRow="1">
                <a:tableStyleId>{5C22544A-7EE6-4342-B048-85BDC9FD1C3A}</a:tableStyleId>
              </a:tblPr>
              <a:tblGrid>
                <a:gridCol w="670753">
                  <a:extLst>
                    <a:ext uri="{9D8B030D-6E8A-4147-A177-3AD203B41FA5}">
                      <a16:colId xmlns:a16="http://schemas.microsoft.com/office/drawing/2014/main" val="1687428464"/>
                    </a:ext>
                  </a:extLst>
                </a:gridCol>
                <a:gridCol w="670753">
                  <a:extLst>
                    <a:ext uri="{9D8B030D-6E8A-4147-A177-3AD203B41FA5}">
                      <a16:colId xmlns:a16="http://schemas.microsoft.com/office/drawing/2014/main" val="1337206583"/>
                    </a:ext>
                  </a:extLst>
                </a:gridCol>
                <a:gridCol w="670753">
                  <a:extLst>
                    <a:ext uri="{9D8B030D-6E8A-4147-A177-3AD203B41FA5}">
                      <a16:colId xmlns:a16="http://schemas.microsoft.com/office/drawing/2014/main" val="3278078777"/>
                    </a:ext>
                  </a:extLst>
                </a:gridCol>
                <a:gridCol w="670753">
                  <a:extLst>
                    <a:ext uri="{9D8B030D-6E8A-4147-A177-3AD203B41FA5}">
                      <a16:colId xmlns:a16="http://schemas.microsoft.com/office/drawing/2014/main" val="3946190722"/>
                    </a:ext>
                  </a:extLst>
                </a:gridCol>
                <a:gridCol w="670753">
                  <a:extLst>
                    <a:ext uri="{9D8B030D-6E8A-4147-A177-3AD203B41FA5}">
                      <a16:colId xmlns:a16="http://schemas.microsoft.com/office/drawing/2014/main" val="143988231"/>
                    </a:ext>
                  </a:extLst>
                </a:gridCol>
                <a:gridCol w="670753">
                  <a:extLst>
                    <a:ext uri="{9D8B030D-6E8A-4147-A177-3AD203B41FA5}">
                      <a16:colId xmlns:a16="http://schemas.microsoft.com/office/drawing/2014/main" val="715955605"/>
                    </a:ext>
                  </a:extLst>
                </a:gridCol>
                <a:gridCol w="670753">
                  <a:extLst>
                    <a:ext uri="{9D8B030D-6E8A-4147-A177-3AD203B41FA5}">
                      <a16:colId xmlns:a16="http://schemas.microsoft.com/office/drawing/2014/main" val="3013933904"/>
                    </a:ext>
                  </a:extLst>
                </a:gridCol>
                <a:gridCol w="670753">
                  <a:extLst>
                    <a:ext uri="{9D8B030D-6E8A-4147-A177-3AD203B41FA5}">
                      <a16:colId xmlns:a16="http://schemas.microsoft.com/office/drawing/2014/main" val="3422589057"/>
                    </a:ext>
                  </a:extLst>
                </a:gridCol>
                <a:gridCol w="670753">
                  <a:extLst>
                    <a:ext uri="{9D8B030D-6E8A-4147-A177-3AD203B41FA5}">
                      <a16:colId xmlns:a16="http://schemas.microsoft.com/office/drawing/2014/main" val="4228867993"/>
                    </a:ext>
                  </a:extLst>
                </a:gridCol>
                <a:gridCol w="670753">
                  <a:extLst>
                    <a:ext uri="{9D8B030D-6E8A-4147-A177-3AD203B41FA5}">
                      <a16:colId xmlns:a16="http://schemas.microsoft.com/office/drawing/2014/main" val="170285951"/>
                    </a:ext>
                  </a:extLst>
                </a:gridCol>
                <a:gridCol w="670753">
                  <a:extLst>
                    <a:ext uri="{9D8B030D-6E8A-4147-A177-3AD203B41FA5}">
                      <a16:colId xmlns:a16="http://schemas.microsoft.com/office/drawing/2014/main" val="382199246"/>
                    </a:ext>
                  </a:extLst>
                </a:gridCol>
                <a:gridCol w="670753">
                  <a:extLst>
                    <a:ext uri="{9D8B030D-6E8A-4147-A177-3AD203B41FA5}">
                      <a16:colId xmlns:a16="http://schemas.microsoft.com/office/drawing/2014/main" val="239739617"/>
                    </a:ext>
                  </a:extLst>
                </a:gridCol>
                <a:gridCol w="670753">
                  <a:extLst>
                    <a:ext uri="{9D8B030D-6E8A-4147-A177-3AD203B41FA5}">
                      <a16:colId xmlns:a16="http://schemas.microsoft.com/office/drawing/2014/main" val="2890159790"/>
                    </a:ext>
                  </a:extLst>
                </a:gridCol>
                <a:gridCol w="670753">
                  <a:extLst>
                    <a:ext uri="{9D8B030D-6E8A-4147-A177-3AD203B41FA5}">
                      <a16:colId xmlns:a16="http://schemas.microsoft.com/office/drawing/2014/main" val="1589745908"/>
                    </a:ext>
                  </a:extLst>
                </a:gridCol>
                <a:gridCol w="670753">
                  <a:extLst>
                    <a:ext uri="{9D8B030D-6E8A-4147-A177-3AD203B41FA5}">
                      <a16:colId xmlns:a16="http://schemas.microsoft.com/office/drawing/2014/main" val="1847790286"/>
                    </a:ext>
                  </a:extLst>
                </a:gridCol>
                <a:gridCol w="670753">
                  <a:extLst>
                    <a:ext uri="{9D8B030D-6E8A-4147-A177-3AD203B41FA5}">
                      <a16:colId xmlns:a16="http://schemas.microsoft.com/office/drawing/2014/main" val="553708829"/>
                    </a:ext>
                  </a:extLst>
                </a:gridCol>
              </a:tblGrid>
              <a:tr h="370840">
                <a:tc gridSpan="1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400">
                          <a:latin typeface="Marianne" panose="02000000000000000000" pitchFamily="2" charset="0"/>
                        </a:rPr>
                        <a:t>Année N</a:t>
                      </a:r>
                    </a:p>
                  </a:txBody>
                  <a:tcPr>
                    <a:solidFill>
                      <a:schemeClr val="tx1">
                        <a:lumMod val="75000"/>
                        <a:lumOff val="25000"/>
                      </a:schemeClr>
                    </a:solidFill>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gridSpan="4">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400">
                          <a:latin typeface="Marianne" panose="02000000000000000000" pitchFamily="2" charset="0"/>
                        </a:rPr>
                        <a:t>Année N+1</a:t>
                      </a:r>
                    </a:p>
                  </a:txBody>
                  <a:tcPr>
                    <a:solidFill>
                      <a:schemeClr val="tx1">
                        <a:lumMod val="75000"/>
                        <a:lumOff val="25000"/>
                      </a:schemeClr>
                    </a:solidFill>
                  </a:tcPr>
                </a:tc>
                <a:tc hMerge="1">
                  <a:txBody>
                    <a:bodyPr/>
                    <a:lstStyle/>
                    <a:p>
                      <a:pPr algn="ctr"/>
                      <a:endParaRPr lang="fr-FR" sz="1400"/>
                    </a:p>
                  </a:txBody>
                  <a:tcPr/>
                </a:tc>
                <a:tc hMerge="1">
                  <a:txBody>
                    <a:bodyPr/>
                    <a:lstStyle/>
                    <a:p>
                      <a:pPr algn="ctr"/>
                      <a:endParaRPr lang="fr-FR" sz="1400"/>
                    </a:p>
                  </a:txBody>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fr-FR" sz="1400"/>
                    </a:p>
                  </a:txBody>
                  <a:tcPr>
                    <a:solidFill>
                      <a:schemeClr val="tx1">
                        <a:lumMod val="75000"/>
                        <a:lumOff val="25000"/>
                      </a:schemeClr>
                    </a:solidFill>
                  </a:tcPr>
                </a:tc>
                <a:extLst>
                  <a:ext uri="{0D108BD9-81ED-4DB2-BD59-A6C34878D82A}">
                    <a16:rowId xmlns:a16="http://schemas.microsoft.com/office/drawing/2014/main" val="1348681"/>
                  </a:ext>
                </a:extLst>
              </a:tr>
              <a:tr h="370840">
                <a:tc>
                  <a:txBody>
                    <a:bodyPr/>
                    <a:lstStyle/>
                    <a:p>
                      <a:pPr algn="ctr"/>
                      <a:r>
                        <a:rPr lang="fr-FR" sz="1100">
                          <a:latin typeface="Marianne" panose="02000000000000000000" pitchFamily="2" charset="0"/>
                        </a:rPr>
                        <a:t>Août</a:t>
                      </a:r>
                    </a:p>
                  </a:txBody>
                  <a:tcPr anchor="ctr"/>
                </a:tc>
                <a:tc>
                  <a:txBody>
                    <a:bodyPr/>
                    <a:lstStyle/>
                    <a:p>
                      <a:pPr algn="ctr"/>
                      <a:r>
                        <a:rPr lang="fr-FR" sz="1100">
                          <a:latin typeface="Marianne" panose="02000000000000000000" pitchFamily="2" charset="0"/>
                        </a:rPr>
                        <a:t>Sept.</a:t>
                      </a:r>
                    </a:p>
                  </a:txBody>
                  <a:tcPr anchor="ctr"/>
                </a:tc>
                <a:tc>
                  <a:txBody>
                    <a:bodyPr/>
                    <a:lstStyle/>
                    <a:p>
                      <a:pPr algn="ctr"/>
                      <a:r>
                        <a:rPr lang="fr-FR" sz="1100">
                          <a:latin typeface="Marianne" panose="02000000000000000000" pitchFamily="2" charset="0"/>
                        </a:rPr>
                        <a:t>Oct.</a:t>
                      </a:r>
                    </a:p>
                  </a:txBody>
                  <a:tcPr anchor="ctr"/>
                </a:tc>
                <a:tc>
                  <a:txBody>
                    <a:bodyPr/>
                    <a:lstStyle/>
                    <a:p>
                      <a:pPr algn="ctr"/>
                      <a:r>
                        <a:rPr lang="fr-FR" sz="1100">
                          <a:latin typeface="Marianne" panose="02000000000000000000" pitchFamily="2" charset="0"/>
                        </a:rPr>
                        <a:t>Nov.</a:t>
                      </a:r>
                    </a:p>
                  </a:txBody>
                  <a:tcPr anchor="ctr"/>
                </a:tc>
                <a:tc>
                  <a:txBody>
                    <a:bodyPr/>
                    <a:lstStyle/>
                    <a:p>
                      <a:pPr algn="ctr"/>
                      <a:r>
                        <a:rPr lang="fr-FR" sz="1100">
                          <a:latin typeface="Marianne" panose="02000000000000000000" pitchFamily="2" charset="0"/>
                        </a:rPr>
                        <a:t>Déc.</a:t>
                      </a:r>
                    </a:p>
                  </a:txBody>
                  <a:tcPr anchor="ctr"/>
                </a:tc>
                <a:tc>
                  <a:txBody>
                    <a:bodyPr/>
                    <a:lstStyle/>
                    <a:p>
                      <a:pPr algn="ctr"/>
                      <a:r>
                        <a:rPr lang="fr-FR" sz="1100">
                          <a:latin typeface="Marianne" panose="02000000000000000000" pitchFamily="2" charset="0"/>
                        </a:rPr>
                        <a:t>Janv.</a:t>
                      </a:r>
                    </a:p>
                  </a:txBody>
                  <a:tcPr anchor="ctr"/>
                </a:tc>
                <a:tc>
                  <a:txBody>
                    <a:bodyPr/>
                    <a:lstStyle/>
                    <a:p>
                      <a:pPr algn="ctr"/>
                      <a:r>
                        <a:rPr lang="fr-FR" sz="1100">
                          <a:latin typeface="Marianne" panose="02000000000000000000" pitchFamily="2" charset="0"/>
                        </a:rPr>
                        <a:t>Fév.</a:t>
                      </a:r>
                    </a:p>
                  </a:txBody>
                  <a:tcPr anchor="ctr"/>
                </a:tc>
                <a:tc>
                  <a:txBody>
                    <a:bodyPr/>
                    <a:lstStyle/>
                    <a:p>
                      <a:pPr algn="ctr"/>
                      <a:r>
                        <a:rPr lang="fr-FR" sz="1100">
                          <a:latin typeface="Marianne" panose="02000000000000000000" pitchFamily="2" charset="0"/>
                        </a:rPr>
                        <a:t>Mars</a:t>
                      </a:r>
                    </a:p>
                  </a:txBody>
                  <a:tcPr anchor="ctr"/>
                </a:tc>
                <a:tc>
                  <a:txBody>
                    <a:bodyPr/>
                    <a:lstStyle/>
                    <a:p>
                      <a:pPr algn="ctr"/>
                      <a:r>
                        <a:rPr lang="fr-FR" sz="1100">
                          <a:latin typeface="Marianne" panose="02000000000000000000" pitchFamily="2" charset="0"/>
                        </a:rPr>
                        <a:t>Avr.</a:t>
                      </a:r>
                    </a:p>
                  </a:txBody>
                  <a:tcPr anchor="ctr"/>
                </a:tc>
                <a:tc>
                  <a:txBody>
                    <a:bodyPr/>
                    <a:lstStyle/>
                    <a:p>
                      <a:pPr algn="ctr"/>
                      <a:r>
                        <a:rPr lang="fr-FR" sz="1100">
                          <a:latin typeface="Marianne" panose="02000000000000000000" pitchFamily="2" charset="0"/>
                        </a:rPr>
                        <a:t>Mai</a:t>
                      </a:r>
                    </a:p>
                  </a:txBody>
                  <a:tcPr anchor="ctr"/>
                </a:tc>
                <a:tc>
                  <a:txBody>
                    <a:bodyPr/>
                    <a:lstStyle/>
                    <a:p>
                      <a:pPr algn="ctr"/>
                      <a:r>
                        <a:rPr lang="fr-FR" sz="1100">
                          <a:latin typeface="Marianne" panose="02000000000000000000" pitchFamily="2" charset="0"/>
                        </a:rPr>
                        <a:t>Juin</a:t>
                      </a:r>
                    </a:p>
                  </a:txBody>
                  <a:tcPr anchor="ctr"/>
                </a:tc>
                <a:tc>
                  <a:txBody>
                    <a:bodyPr/>
                    <a:lstStyle/>
                    <a:p>
                      <a:pPr algn="ctr"/>
                      <a:r>
                        <a:rPr lang="fr-FR" sz="1100">
                          <a:latin typeface="Marianne" panose="02000000000000000000" pitchFamily="2" charset="0"/>
                        </a:rPr>
                        <a:t>Juil.</a:t>
                      </a:r>
                    </a:p>
                  </a:txBody>
                  <a:tcPr anchor="ctr"/>
                </a:tc>
                <a:tc>
                  <a:txBody>
                    <a:bodyPr/>
                    <a:lstStyle/>
                    <a:p>
                      <a:pPr algn="ctr"/>
                      <a:r>
                        <a:rPr lang="fr-FR" sz="1100">
                          <a:latin typeface="Marianne" panose="02000000000000000000" pitchFamily="2" charset="0"/>
                        </a:rPr>
                        <a:t>Août</a:t>
                      </a:r>
                    </a:p>
                  </a:txBody>
                  <a:tcPr anchor="ctr"/>
                </a:tc>
                <a:tc>
                  <a:txBody>
                    <a:bodyPr/>
                    <a:lstStyle/>
                    <a:p>
                      <a:pPr algn="ctr"/>
                      <a:r>
                        <a:rPr lang="fr-FR" sz="1100">
                          <a:latin typeface="Marianne" panose="02000000000000000000" pitchFamily="2" charset="0"/>
                        </a:rPr>
                        <a:t>Sept.</a:t>
                      </a:r>
                    </a:p>
                  </a:txBody>
                  <a:tcPr anchor="ctr"/>
                </a:tc>
                <a:tc>
                  <a:txBody>
                    <a:bodyPr/>
                    <a:lstStyle/>
                    <a:p>
                      <a:pPr algn="ctr"/>
                      <a:r>
                        <a:rPr lang="fr-FR" sz="1100">
                          <a:latin typeface="Marianne" panose="02000000000000000000" pitchFamily="2" charset="0"/>
                        </a:rPr>
                        <a:t>Oct.</a:t>
                      </a:r>
                    </a:p>
                  </a:txBody>
                  <a:tcPr anchor="ctr"/>
                </a:tc>
                <a:tc>
                  <a:txBody>
                    <a:bodyPr/>
                    <a:lstStyle/>
                    <a:p>
                      <a:pPr algn="ctr"/>
                      <a:r>
                        <a:rPr lang="fr-FR" sz="1100" dirty="0">
                          <a:latin typeface="Marianne" panose="02000000000000000000" pitchFamily="2" charset="0"/>
                        </a:rPr>
                        <a:t>Nov.</a:t>
                      </a:r>
                    </a:p>
                  </a:txBody>
                  <a:tcPr anchor="ctr"/>
                </a:tc>
                <a:extLst>
                  <a:ext uri="{0D108BD9-81ED-4DB2-BD59-A6C34878D82A}">
                    <a16:rowId xmlns:a16="http://schemas.microsoft.com/office/drawing/2014/main" val="1322451487"/>
                  </a:ext>
                </a:extLst>
              </a:tr>
            </a:tbl>
          </a:graphicData>
        </a:graphic>
      </p:graphicFrame>
      <p:sp>
        <p:nvSpPr>
          <p:cNvPr id="8" name="Flèche : chevron 7">
            <a:extLst>
              <a:ext uri="{FF2B5EF4-FFF2-40B4-BE49-F238E27FC236}">
                <a16:creationId xmlns:a16="http://schemas.microsoft.com/office/drawing/2014/main" id="{C8B29079-2889-4045-B6D1-A8F962B38F6C}"/>
              </a:ext>
            </a:extLst>
          </p:cNvPr>
          <p:cNvSpPr/>
          <p:nvPr/>
        </p:nvSpPr>
        <p:spPr>
          <a:xfrm>
            <a:off x="9296401" y="1862980"/>
            <a:ext cx="1154034" cy="294636"/>
          </a:xfrm>
          <a:prstGeom prst="chevron">
            <a:avLst>
              <a:gd name="adj" fmla="val 1831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Inscriptions pédagogiques</a:t>
            </a:r>
          </a:p>
        </p:txBody>
      </p:sp>
      <p:sp>
        <p:nvSpPr>
          <p:cNvPr id="9" name="Flèche : chevron 8">
            <a:extLst>
              <a:ext uri="{FF2B5EF4-FFF2-40B4-BE49-F238E27FC236}">
                <a16:creationId xmlns:a16="http://schemas.microsoft.com/office/drawing/2014/main" id="{84F756EA-1A7D-4AF9-9EB7-E6D9D1D4B17C}"/>
              </a:ext>
            </a:extLst>
          </p:cNvPr>
          <p:cNvSpPr/>
          <p:nvPr/>
        </p:nvSpPr>
        <p:spPr>
          <a:xfrm>
            <a:off x="7122557" y="1862980"/>
            <a:ext cx="2192893" cy="294636"/>
          </a:xfrm>
          <a:prstGeom prst="chevron">
            <a:avLst>
              <a:gd name="adj" fmla="val 1831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Inscriptions administratives</a:t>
            </a:r>
          </a:p>
        </p:txBody>
      </p:sp>
      <p:sp>
        <p:nvSpPr>
          <p:cNvPr id="11" name="Flèche : pentagone 10">
            <a:extLst>
              <a:ext uri="{FF2B5EF4-FFF2-40B4-BE49-F238E27FC236}">
                <a16:creationId xmlns:a16="http://schemas.microsoft.com/office/drawing/2014/main" id="{9C0D0A9D-A0FD-42FD-9F64-A9DC70B04122}"/>
              </a:ext>
            </a:extLst>
          </p:cNvPr>
          <p:cNvSpPr/>
          <p:nvPr/>
        </p:nvSpPr>
        <p:spPr>
          <a:xfrm>
            <a:off x="3817915" y="1862217"/>
            <a:ext cx="3327877" cy="296539"/>
          </a:xfrm>
          <a:prstGeom prst="homePlate">
            <a:avLst>
              <a:gd name="adj" fmla="val 20433"/>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Processus de </a:t>
            </a:r>
            <a:r>
              <a:rPr lang="fr-FR" sz="900" err="1">
                <a:latin typeface="Marianne" panose="02000000000000000000" pitchFamily="2" charset="0"/>
              </a:rPr>
              <a:t>Parcoursup</a:t>
            </a:r>
            <a:r>
              <a:rPr lang="fr-FR" sz="900">
                <a:latin typeface="Marianne" panose="02000000000000000000" pitchFamily="2" charset="0"/>
              </a:rPr>
              <a:t> / </a:t>
            </a:r>
            <a:r>
              <a:rPr lang="fr-FR" sz="900" err="1">
                <a:latin typeface="Marianne" panose="02000000000000000000" pitchFamily="2" charset="0"/>
              </a:rPr>
              <a:t>MonMaster</a:t>
            </a:r>
            <a:r>
              <a:rPr lang="fr-FR" sz="900">
                <a:latin typeface="Marianne" panose="02000000000000000000" pitchFamily="2" charset="0"/>
              </a:rPr>
              <a:t> / </a:t>
            </a:r>
            <a:r>
              <a:rPr lang="fr-FR" sz="900" err="1">
                <a:latin typeface="Marianne" panose="02000000000000000000" pitchFamily="2" charset="0"/>
              </a:rPr>
              <a:t>Ecandidat</a:t>
            </a:r>
            <a:endParaRPr lang="fr-FR" sz="900">
              <a:latin typeface="Marianne" panose="02000000000000000000" pitchFamily="2" charset="0"/>
            </a:endParaRPr>
          </a:p>
        </p:txBody>
      </p:sp>
      <p:sp>
        <p:nvSpPr>
          <p:cNvPr id="3" name="Flèche : pentagone 2">
            <a:extLst>
              <a:ext uri="{FF2B5EF4-FFF2-40B4-BE49-F238E27FC236}">
                <a16:creationId xmlns:a16="http://schemas.microsoft.com/office/drawing/2014/main" id="{24B78905-4469-4927-81AF-90C9C30253A3}"/>
              </a:ext>
            </a:extLst>
          </p:cNvPr>
          <p:cNvSpPr/>
          <p:nvPr/>
        </p:nvSpPr>
        <p:spPr>
          <a:xfrm>
            <a:off x="1180672" y="2247847"/>
            <a:ext cx="2528119" cy="905163"/>
          </a:xfrm>
          <a:prstGeom prst="homePlate">
            <a:avLst/>
          </a:prstGeom>
          <a:noFill/>
          <a:ln>
            <a:solidFill>
              <a:srgbClr val="2424FF"/>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a:solidFill>
                  <a:srgbClr val="2424FF"/>
                </a:solidFill>
                <a:latin typeface="Marianne" panose="02000000000000000000" pitchFamily="2" charset="0"/>
              </a:rPr>
              <a:t>Echanges sur les évolutions de la maquette à prévoir</a:t>
            </a:r>
          </a:p>
        </p:txBody>
      </p:sp>
      <p:sp>
        <p:nvSpPr>
          <p:cNvPr id="4" name="Flèche : chevron 3">
            <a:extLst>
              <a:ext uri="{FF2B5EF4-FFF2-40B4-BE49-F238E27FC236}">
                <a16:creationId xmlns:a16="http://schemas.microsoft.com/office/drawing/2014/main" id="{1BF1114E-9E27-46D5-8307-8FEC968A7BF8}"/>
              </a:ext>
            </a:extLst>
          </p:cNvPr>
          <p:cNvSpPr/>
          <p:nvPr/>
        </p:nvSpPr>
        <p:spPr>
          <a:xfrm>
            <a:off x="3345197" y="2247847"/>
            <a:ext cx="2744377" cy="905163"/>
          </a:xfrm>
          <a:prstGeom prst="chevron">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dirty="0">
                <a:solidFill>
                  <a:schemeClr val="tx2"/>
                </a:solidFill>
                <a:latin typeface="Marianne" panose="02000000000000000000" pitchFamily="2" charset="0"/>
              </a:rPr>
              <a:t>Saisie </a:t>
            </a:r>
            <a:r>
              <a:rPr lang="fr-FR" sz="1100" b="1">
                <a:solidFill>
                  <a:schemeClr val="tx2"/>
                </a:solidFill>
                <a:latin typeface="Marianne" panose="02000000000000000000" pitchFamily="2" charset="0"/>
              </a:rPr>
              <a:t>des modifications </a:t>
            </a:r>
            <a:r>
              <a:rPr lang="fr-FR" sz="1100" b="1" dirty="0">
                <a:solidFill>
                  <a:schemeClr val="tx2"/>
                </a:solidFill>
                <a:latin typeface="Marianne" panose="02000000000000000000" pitchFamily="2" charset="0"/>
              </a:rPr>
              <a:t>dans l’outil </a:t>
            </a:r>
            <a:r>
              <a:rPr lang="fr-FR" sz="1100" b="1" dirty="0" err="1">
                <a:solidFill>
                  <a:schemeClr val="tx2"/>
                </a:solidFill>
                <a:latin typeface="Marianne" panose="02000000000000000000" pitchFamily="2" charset="0"/>
              </a:rPr>
              <a:t>Ref</a:t>
            </a:r>
            <a:r>
              <a:rPr lang="fr-FR" sz="1100" b="1" dirty="0">
                <a:solidFill>
                  <a:schemeClr val="tx2"/>
                </a:solidFill>
                <a:latin typeface="Marianne" panose="02000000000000000000" pitchFamily="2" charset="0"/>
              </a:rPr>
              <a:t>-Formations</a:t>
            </a:r>
          </a:p>
        </p:txBody>
      </p:sp>
      <p:sp>
        <p:nvSpPr>
          <p:cNvPr id="12" name="Flèche : pentagone 11">
            <a:extLst>
              <a:ext uri="{FF2B5EF4-FFF2-40B4-BE49-F238E27FC236}">
                <a16:creationId xmlns:a16="http://schemas.microsoft.com/office/drawing/2014/main" id="{8E2FC60E-080A-4F65-B2FF-5C8435128191}"/>
              </a:ext>
            </a:extLst>
          </p:cNvPr>
          <p:cNvSpPr/>
          <p:nvPr/>
        </p:nvSpPr>
        <p:spPr>
          <a:xfrm>
            <a:off x="1757222" y="5434830"/>
            <a:ext cx="3468270" cy="905163"/>
          </a:xfrm>
          <a:prstGeom prst="homePlat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a:solidFill>
                  <a:schemeClr val="tx2"/>
                </a:solidFill>
                <a:latin typeface="Marianne" panose="02000000000000000000" pitchFamily="2" charset="0"/>
              </a:rPr>
              <a:t>Préparation technique de l’évolution</a:t>
            </a:r>
          </a:p>
        </p:txBody>
      </p:sp>
      <p:sp>
        <p:nvSpPr>
          <p:cNvPr id="17" name="Flèche : chevron 16">
            <a:extLst>
              <a:ext uri="{FF2B5EF4-FFF2-40B4-BE49-F238E27FC236}">
                <a16:creationId xmlns:a16="http://schemas.microsoft.com/office/drawing/2014/main" id="{C92BE8A7-901A-4ECE-B588-928736082D90}"/>
              </a:ext>
            </a:extLst>
          </p:cNvPr>
          <p:cNvSpPr/>
          <p:nvPr/>
        </p:nvSpPr>
        <p:spPr>
          <a:xfrm>
            <a:off x="4855385" y="5434830"/>
            <a:ext cx="2203209" cy="905163"/>
          </a:xfrm>
          <a:prstGeom prst="chevron">
            <a:avLst/>
          </a:prstGeom>
          <a:noFill/>
          <a:ln>
            <a:solidFill>
              <a:srgbClr val="191943"/>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dirty="0">
                <a:solidFill>
                  <a:srgbClr val="191943"/>
                </a:solidFill>
                <a:latin typeface="Marianne" panose="02000000000000000000" pitchFamily="2" charset="0"/>
              </a:rPr>
              <a:t>Injection </a:t>
            </a:r>
            <a:r>
              <a:rPr lang="fr-FR" sz="1100" b="1">
                <a:solidFill>
                  <a:srgbClr val="191943"/>
                </a:solidFill>
                <a:latin typeface="Marianne" panose="02000000000000000000" pitchFamily="2" charset="0"/>
              </a:rPr>
              <a:t>des modifications </a:t>
            </a:r>
            <a:r>
              <a:rPr lang="fr-FR" sz="1100" b="1" dirty="0">
                <a:solidFill>
                  <a:srgbClr val="191943"/>
                </a:solidFill>
                <a:latin typeface="Marianne" panose="02000000000000000000" pitchFamily="2" charset="0"/>
              </a:rPr>
              <a:t>de l’arborescence haute dans l’outil Apogée</a:t>
            </a:r>
          </a:p>
        </p:txBody>
      </p:sp>
      <p:sp>
        <p:nvSpPr>
          <p:cNvPr id="18" name="Flèche : chevron 17">
            <a:extLst>
              <a:ext uri="{FF2B5EF4-FFF2-40B4-BE49-F238E27FC236}">
                <a16:creationId xmlns:a16="http://schemas.microsoft.com/office/drawing/2014/main" id="{57E7F221-73EE-47C2-AB4B-24439DA225C1}"/>
              </a:ext>
            </a:extLst>
          </p:cNvPr>
          <p:cNvSpPr/>
          <p:nvPr/>
        </p:nvSpPr>
        <p:spPr>
          <a:xfrm>
            <a:off x="6683533" y="5434830"/>
            <a:ext cx="2192893" cy="905163"/>
          </a:xfrm>
          <a:prstGeom prst="chevron">
            <a:avLst/>
          </a:prstGeom>
          <a:noFill/>
          <a:ln>
            <a:solidFill>
              <a:srgbClr val="191943"/>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dirty="0">
                <a:solidFill>
                  <a:srgbClr val="191943"/>
                </a:solidFill>
                <a:latin typeface="Marianne" panose="02000000000000000000" pitchFamily="2" charset="0"/>
              </a:rPr>
              <a:t>Injection </a:t>
            </a:r>
            <a:r>
              <a:rPr lang="fr-FR" sz="1100" b="1">
                <a:solidFill>
                  <a:srgbClr val="191943"/>
                </a:solidFill>
                <a:latin typeface="Marianne" panose="02000000000000000000" pitchFamily="2" charset="0"/>
              </a:rPr>
              <a:t>des modifications </a:t>
            </a:r>
            <a:r>
              <a:rPr lang="fr-FR" sz="1100" b="1" dirty="0">
                <a:solidFill>
                  <a:srgbClr val="191943"/>
                </a:solidFill>
                <a:latin typeface="Marianne" panose="02000000000000000000" pitchFamily="2" charset="0"/>
              </a:rPr>
              <a:t>de l’arborescence basse dans l’outil Apogée</a:t>
            </a:r>
          </a:p>
        </p:txBody>
      </p:sp>
      <p:sp>
        <p:nvSpPr>
          <p:cNvPr id="26" name="Rectangle : coins arrondis 25">
            <a:extLst>
              <a:ext uri="{FF2B5EF4-FFF2-40B4-BE49-F238E27FC236}">
                <a16:creationId xmlns:a16="http://schemas.microsoft.com/office/drawing/2014/main" id="{524678C0-CE1E-4C1B-8E3F-D99A3E14C878}"/>
              </a:ext>
            </a:extLst>
          </p:cNvPr>
          <p:cNvSpPr/>
          <p:nvPr/>
        </p:nvSpPr>
        <p:spPr>
          <a:xfrm>
            <a:off x="1180672" y="3199972"/>
            <a:ext cx="5450716" cy="1141807"/>
          </a:xfrm>
          <a:prstGeom prst="roundRect">
            <a:avLst/>
          </a:prstGeom>
          <a:noFill/>
          <a:ln w="12700">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5" name="Triangle isocèle 4">
            <a:extLst>
              <a:ext uri="{FF2B5EF4-FFF2-40B4-BE49-F238E27FC236}">
                <a16:creationId xmlns:a16="http://schemas.microsoft.com/office/drawing/2014/main" id="{D40F4DE5-F9AE-4320-AD83-B87708D4C4D3}"/>
              </a:ext>
            </a:extLst>
          </p:cNvPr>
          <p:cNvSpPr/>
          <p:nvPr/>
        </p:nvSpPr>
        <p:spPr>
          <a:xfrm>
            <a:off x="2019886" y="4020915"/>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9" name="ZoneTexte 18">
            <a:extLst>
              <a:ext uri="{FF2B5EF4-FFF2-40B4-BE49-F238E27FC236}">
                <a16:creationId xmlns:a16="http://schemas.microsoft.com/office/drawing/2014/main" id="{9D6C23BB-5A05-4C87-A61D-0DC1E161A8F0}"/>
              </a:ext>
            </a:extLst>
          </p:cNvPr>
          <p:cNvSpPr txBox="1"/>
          <p:nvPr/>
        </p:nvSpPr>
        <p:spPr>
          <a:xfrm>
            <a:off x="1132322" y="3247116"/>
            <a:ext cx="2079892" cy="507831"/>
          </a:xfrm>
          <a:prstGeom prst="rect">
            <a:avLst/>
          </a:prstGeom>
          <a:noFill/>
        </p:spPr>
        <p:txBody>
          <a:bodyPr wrap="square" rtlCol="0">
            <a:spAutoFit/>
          </a:bodyPr>
          <a:lstStyle/>
          <a:p>
            <a:pPr algn="ctr"/>
            <a:r>
              <a:rPr lang="fr-FR" sz="900">
                <a:solidFill>
                  <a:schemeClr val="accent5"/>
                </a:solidFill>
                <a:latin typeface="Marianne" panose="02000000000000000000" pitchFamily="2" charset="0"/>
              </a:rPr>
              <a:t>Vote en CFVU de l’offre de formation (=vote sur l’arborescence haute)</a:t>
            </a:r>
          </a:p>
        </p:txBody>
      </p:sp>
      <p:sp>
        <p:nvSpPr>
          <p:cNvPr id="20" name="Triangle isocèle 19">
            <a:extLst>
              <a:ext uri="{FF2B5EF4-FFF2-40B4-BE49-F238E27FC236}">
                <a16:creationId xmlns:a16="http://schemas.microsoft.com/office/drawing/2014/main" id="{F4499043-0A70-48A3-926F-E967A019AB55}"/>
              </a:ext>
            </a:extLst>
          </p:cNvPr>
          <p:cNvSpPr/>
          <p:nvPr/>
        </p:nvSpPr>
        <p:spPr>
          <a:xfrm>
            <a:off x="3068214" y="4020915"/>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1" name="ZoneTexte 20">
            <a:extLst>
              <a:ext uri="{FF2B5EF4-FFF2-40B4-BE49-F238E27FC236}">
                <a16:creationId xmlns:a16="http://schemas.microsoft.com/office/drawing/2014/main" id="{73989174-9E5F-4FD5-BF37-AC7E1CAD9957}"/>
              </a:ext>
            </a:extLst>
          </p:cNvPr>
          <p:cNvSpPr txBox="1"/>
          <p:nvPr/>
        </p:nvSpPr>
        <p:spPr>
          <a:xfrm>
            <a:off x="2119373" y="3693246"/>
            <a:ext cx="2648513" cy="369332"/>
          </a:xfrm>
          <a:prstGeom prst="rect">
            <a:avLst/>
          </a:prstGeom>
          <a:noFill/>
        </p:spPr>
        <p:txBody>
          <a:bodyPr wrap="square" rtlCol="0">
            <a:spAutoFit/>
          </a:bodyPr>
          <a:lstStyle/>
          <a:p>
            <a:pPr algn="ctr"/>
            <a:r>
              <a:rPr lang="fr-FR" sz="900" dirty="0">
                <a:solidFill>
                  <a:schemeClr val="accent5"/>
                </a:solidFill>
                <a:latin typeface="Marianne" panose="02000000000000000000" pitchFamily="2" charset="0"/>
              </a:rPr>
              <a:t>Vote en CFVU du cadrage </a:t>
            </a:r>
            <a:r>
              <a:rPr lang="fr-FR" sz="900">
                <a:solidFill>
                  <a:schemeClr val="accent5"/>
                </a:solidFill>
                <a:latin typeface="Marianne" panose="02000000000000000000" pitchFamily="2" charset="0"/>
              </a:rPr>
              <a:t>des modifications </a:t>
            </a:r>
            <a:r>
              <a:rPr lang="fr-FR" sz="900" dirty="0">
                <a:solidFill>
                  <a:schemeClr val="accent5"/>
                </a:solidFill>
                <a:latin typeface="Marianne" panose="02000000000000000000" pitchFamily="2" charset="0"/>
              </a:rPr>
              <a:t>(=vote sur l’arborescence basse)</a:t>
            </a:r>
          </a:p>
        </p:txBody>
      </p:sp>
      <p:sp>
        <p:nvSpPr>
          <p:cNvPr id="22" name="Triangle isocèle 21">
            <a:extLst>
              <a:ext uri="{FF2B5EF4-FFF2-40B4-BE49-F238E27FC236}">
                <a16:creationId xmlns:a16="http://schemas.microsoft.com/office/drawing/2014/main" id="{B5FCA860-FE16-40E6-BDD6-5454E25EC027}"/>
              </a:ext>
            </a:extLst>
          </p:cNvPr>
          <p:cNvSpPr/>
          <p:nvPr/>
        </p:nvSpPr>
        <p:spPr>
          <a:xfrm>
            <a:off x="5577896" y="4020915"/>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3" name="ZoneTexte 22">
            <a:extLst>
              <a:ext uri="{FF2B5EF4-FFF2-40B4-BE49-F238E27FC236}">
                <a16:creationId xmlns:a16="http://schemas.microsoft.com/office/drawing/2014/main" id="{283782FA-3851-43AA-BF36-0A526932662D}"/>
              </a:ext>
            </a:extLst>
          </p:cNvPr>
          <p:cNvSpPr txBox="1"/>
          <p:nvPr/>
        </p:nvSpPr>
        <p:spPr>
          <a:xfrm>
            <a:off x="4898871" y="3507068"/>
            <a:ext cx="1671306" cy="507831"/>
          </a:xfrm>
          <a:prstGeom prst="rect">
            <a:avLst/>
          </a:prstGeom>
          <a:noFill/>
        </p:spPr>
        <p:txBody>
          <a:bodyPr wrap="square" rtlCol="0">
            <a:spAutoFit/>
          </a:bodyPr>
          <a:lstStyle/>
          <a:p>
            <a:pPr algn="ctr"/>
            <a:r>
              <a:rPr lang="fr-FR" sz="900">
                <a:solidFill>
                  <a:schemeClr val="accent5"/>
                </a:solidFill>
                <a:latin typeface="Marianne" panose="02000000000000000000" pitchFamily="2" charset="0"/>
              </a:rPr>
              <a:t>Validation des maquettes en CFVU (=lancement des injections)</a:t>
            </a:r>
          </a:p>
        </p:txBody>
      </p:sp>
      <p:cxnSp>
        <p:nvCxnSpPr>
          <p:cNvPr id="25" name="Connecteur droit 24">
            <a:extLst>
              <a:ext uri="{FF2B5EF4-FFF2-40B4-BE49-F238E27FC236}">
                <a16:creationId xmlns:a16="http://schemas.microsoft.com/office/drawing/2014/main" id="{944D8BC2-DA64-4A1E-B813-402882C96AE0}"/>
              </a:ext>
            </a:extLst>
          </p:cNvPr>
          <p:cNvCxnSpPr>
            <a:cxnSpLocks/>
            <a:stCxn id="5" idx="0"/>
            <a:endCxn id="19" idx="2"/>
          </p:cNvCxnSpPr>
          <p:nvPr/>
        </p:nvCxnSpPr>
        <p:spPr>
          <a:xfrm flipV="1">
            <a:off x="2163886" y="3754947"/>
            <a:ext cx="8382" cy="265968"/>
          </a:xfrm>
          <a:prstGeom prst="line">
            <a:avLst/>
          </a:prstGeom>
          <a:ln>
            <a:solidFill>
              <a:schemeClr val="accent5"/>
            </a:solidFill>
            <a:prstDash val="dash"/>
          </a:ln>
        </p:spPr>
        <p:style>
          <a:lnRef idx="1">
            <a:schemeClr val="accent4"/>
          </a:lnRef>
          <a:fillRef idx="0">
            <a:schemeClr val="accent4"/>
          </a:fillRef>
          <a:effectRef idx="0">
            <a:schemeClr val="accent4"/>
          </a:effectRef>
          <a:fontRef idx="minor">
            <a:schemeClr val="tx1"/>
          </a:fontRef>
        </p:style>
      </p:cxnSp>
      <p:sp>
        <p:nvSpPr>
          <p:cNvPr id="38" name="ZoneTexte 37">
            <a:extLst>
              <a:ext uri="{FF2B5EF4-FFF2-40B4-BE49-F238E27FC236}">
                <a16:creationId xmlns:a16="http://schemas.microsoft.com/office/drawing/2014/main" id="{4058BD0A-3558-465B-A28C-26F95D7CF195}"/>
              </a:ext>
            </a:extLst>
          </p:cNvPr>
          <p:cNvSpPr txBox="1"/>
          <p:nvPr/>
        </p:nvSpPr>
        <p:spPr>
          <a:xfrm>
            <a:off x="5014892" y="3206032"/>
            <a:ext cx="1613187" cy="276999"/>
          </a:xfrm>
          <a:prstGeom prst="rect">
            <a:avLst/>
          </a:prstGeom>
          <a:noFill/>
        </p:spPr>
        <p:txBody>
          <a:bodyPr wrap="square" rtlCol="0">
            <a:spAutoFit/>
          </a:bodyPr>
          <a:lstStyle/>
          <a:p>
            <a:pPr algn="r"/>
            <a:r>
              <a:rPr lang="fr-FR" sz="1200" b="1">
                <a:solidFill>
                  <a:schemeClr val="accent5"/>
                </a:solidFill>
                <a:latin typeface="Marianne" panose="02000000000000000000" pitchFamily="2" charset="0"/>
              </a:rPr>
              <a:t>Votes en CFVU</a:t>
            </a:r>
          </a:p>
        </p:txBody>
      </p:sp>
      <p:sp>
        <p:nvSpPr>
          <p:cNvPr id="10" name="Losange 9">
            <a:extLst>
              <a:ext uri="{FF2B5EF4-FFF2-40B4-BE49-F238E27FC236}">
                <a16:creationId xmlns:a16="http://schemas.microsoft.com/office/drawing/2014/main" id="{DDC91FB5-9D25-413B-B0A7-054662D9D87B}"/>
              </a:ext>
            </a:extLst>
          </p:cNvPr>
          <p:cNvSpPr/>
          <p:nvPr/>
        </p:nvSpPr>
        <p:spPr>
          <a:xfrm>
            <a:off x="3201197" y="4446943"/>
            <a:ext cx="288000" cy="288000"/>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4" name="Losange 23">
            <a:extLst>
              <a:ext uri="{FF2B5EF4-FFF2-40B4-BE49-F238E27FC236}">
                <a16:creationId xmlns:a16="http://schemas.microsoft.com/office/drawing/2014/main" id="{260D3356-D8DC-4138-9500-FD1EE39A5E4E}"/>
              </a:ext>
            </a:extLst>
          </p:cNvPr>
          <p:cNvSpPr/>
          <p:nvPr/>
        </p:nvSpPr>
        <p:spPr>
          <a:xfrm>
            <a:off x="5672327" y="4446943"/>
            <a:ext cx="288000" cy="288000"/>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3" name="ZoneTexte 12">
            <a:extLst>
              <a:ext uri="{FF2B5EF4-FFF2-40B4-BE49-F238E27FC236}">
                <a16:creationId xmlns:a16="http://schemas.microsoft.com/office/drawing/2014/main" id="{E9A862FC-C6D1-48AB-A17A-540160CDB522}"/>
              </a:ext>
            </a:extLst>
          </p:cNvPr>
          <p:cNvSpPr txBox="1"/>
          <p:nvPr/>
        </p:nvSpPr>
        <p:spPr>
          <a:xfrm>
            <a:off x="3480466" y="4421666"/>
            <a:ext cx="1568882" cy="369332"/>
          </a:xfrm>
          <a:prstGeom prst="rect">
            <a:avLst/>
          </a:prstGeom>
          <a:noFill/>
        </p:spPr>
        <p:txBody>
          <a:bodyPr wrap="square" rtlCol="0">
            <a:spAutoFit/>
          </a:bodyPr>
          <a:lstStyle/>
          <a:p>
            <a:r>
              <a:rPr lang="fr-FR" sz="900">
                <a:solidFill>
                  <a:schemeClr val="tx2"/>
                </a:solidFill>
                <a:latin typeface="Marianne" panose="02000000000000000000" pitchFamily="2" charset="0"/>
              </a:rPr>
              <a:t>Publication du catalogue de formation</a:t>
            </a:r>
          </a:p>
        </p:txBody>
      </p:sp>
      <p:sp>
        <p:nvSpPr>
          <p:cNvPr id="30" name="ZoneTexte 29">
            <a:extLst>
              <a:ext uri="{FF2B5EF4-FFF2-40B4-BE49-F238E27FC236}">
                <a16:creationId xmlns:a16="http://schemas.microsoft.com/office/drawing/2014/main" id="{F20A708C-9CDD-4B7C-9080-179F862B84C4}"/>
              </a:ext>
            </a:extLst>
          </p:cNvPr>
          <p:cNvSpPr txBox="1"/>
          <p:nvPr/>
        </p:nvSpPr>
        <p:spPr>
          <a:xfrm>
            <a:off x="5908368" y="4421666"/>
            <a:ext cx="1568882" cy="369332"/>
          </a:xfrm>
          <a:prstGeom prst="rect">
            <a:avLst/>
          </a:prstGeom>
          <a:noFill/>
        </p:spPr>
        <p:txBody>
          <a:bodyPr wrap="square" rtlCol="0">
            <a:spAutoFit/>
          </a:bodyPr>
          <a:lstStyle/>
          <a:p>
            <a:r>
              <a:rPr lang="fr-FR" sz="900">
                <a:solidFill>
                  <a:schemeClr val="tx2"/>
                </a:solidFill>
                <a:latin typeface="Marianne" panose="02000000000000000000" pitchFamily="2" charset="0"/>
              </a:rPr>
              <a:t>Publication du contenu des formations</a:t>
            </a:r>
          </a:p>
        </p:txBody>
      </p:sp>
      <p:sp>
        <p:nvSpPr>
          <p:cNvPr id="39" name="ZoneTexte 38">
            <a:extLst>
              <a:ext uri="{FF2B5EF4-FFF2-40B4-BE49-F238E27FC236}">
                <a16:creationId xmlns:a16="http://schemas.microsoft.com/office/drawing/2014/main" id="{2DC78F9B-D386-4EA1-B883-20A215303380}"/>
              </a:ext>
            </a:extLst>
          </p:cNvPr>
          <p:cNvSpPr txBox="1"/>
          <p:nvPr/>
        </p:nvSpPr>
        <p:spPr>
          <a:xfrm>
            <a:off x="1380906" y="4455956"/>
            <a:ext cx="1613187" cy="276999"/>
          </a:xfrm>
          <a:prstGeom prst="rect">
            <a:avLst/>
          </a:prstGeom>
          <a:noFill/>
        </p:spPr>
        <p:txBody>
          <a:bodyPr wrap="square" rtlCol="0">
            <a:spAutoFit/>
          </a:bodyPr>
          <a:lstStyle/>
          <a:p>
            <a:pPr algn="r"/>
            <a:r>
              <a:rPr lang="fr-FR" sz="1200" b="1">
                <a:solidFill>
                  <a:schemeClr val="tx2"/>
                </a:solidFill>
                <a:latin typeface="Marianne" panose="02000000000000000000" pitchFamily="2" charset="0"/>
              </a:rPr>
              <a:t>Publications</a:t>
            </a:r>
          </a:p>
        </p:txBody>
      </p:sp>
      <p:sp>
        <p:nvSpPr>
          <p:cNvPr id="40" name="Rectangle : coins arrondis 39">
            <a:extLst>
              <a:ext uri="{FF2B5EF4-FFF2-40B4-BE49-F238E27FC236}">
                <a16:creationId xmlns:a16="http://schemas.microsoft.com/office/drawing/2014/main" id="{39DA7951-9B17-4FA5-AD16-91FE77AD27BB}"/>
              </a:ext>
            </a:extLst>
          </p:cNvPr>
          <p:cNvSpPr/>
          <p:nvPr/>
        </p:nvSpPr>
        <p:spPr>
          <a:xfrm>
            <a:off x="2997740" y="4388741"/>
            <a:ext cx="4343783" cy="416450"/>
          </a:xfrm>
          <a:prstGeom prst="roundRect">
            <a:avLst/>
          </a:prstGeom>
          <a:noFill/>
          <a:ln w="12700">
            <a:solidFill>
              <a:schemeClr val="tx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4" name="Triangle isocèle 13">
            <a:extLst>
              <a:ext uri="{FF2B5EF4-FFF2-40B4-BE49-F238E27FC236}">
                <a16:creationId xmlns:a16="http://schemas.microsoft.com/office/drawing/2014/main" id="{FE8FB94D-F0DA-4037-A069-FA7636F053B2}"/>
              </a:ext>
            </a:extLst>
          </p:cNvPr>
          <p:cNvSpPr/>
          <p:nvPr/>
        </p:nvSpPr>
        <p:spPr>
          <a:xfrm>
            <a:off x="3476231" y="5069202"/>
            <a:ext cx="288000" cy="2880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fr-FR" sz="900">
              <a:solidFill>
                <a:schemeClr val="bg1"/>
              </a:solidFill>
              <a:latin typeface="Marianne" panose="02000000000000000000" pitchFamily="2" charset="0"/>
            </a:endParaRPr>
          </a:p>
        </p:txBody>
      </p:sp>
      <p:sp>
        <p:nvSpPr>
          <p:cNvPr id="42" name="Triangle isocèle 41">
            <a:extLst>
              <a:ext uri="{FF2B5EF4-FFF2-40B4-BE49-F238E27FC236}">
                <a16:creationId xmlns:a16="http://schemas.microsoft.com/office/drawing/2014/main" id="{961BCA33-264A-42A4-BB35-9A7C98285EE1}"/>
              </a:ext>
            </a:extLst>
          </p:cNvPr>
          <p:cNvSpPr/>
          <p:nvPr/>
        </p:nvSpPr>
        <p:spPr>
          <a:xfrm>
            <a:off x="4285132" y="5069202"/>
            <a:ext cx="288000" cy="2880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43" name="Triangle isocèle 42">
            <a:extLst>
              <a:ext uri="{FF2B5EF4-FFF2-40B4-BE49-F238E27FC236}">
                <a16:creationId xmlns:a16="http://schemas.microsoft.com/office/drawing/2014/main" id="{F743CC5B-0074-4766-B239-36A48A005EE9}"/>
              </a:ext>
            </a:extLst>
          </p:cNvPr>
          <p:cNvSpPr/>
          <p:nvPr/>
        </p:nvSpPr>
        <p:spPr>
          <a:xfrm>
            <a:off x="4592694" y="5069202"/>
            <a:ext cx="288000" cy="2880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15" name="ZoneTexte 14">
            <a:extLst>
              <a:ext uri="{FF2B5EF4-FFF2-40B4-BE49-F238E27FC236}">
                <a16:creationId xmlns:a16="http://schemas.microsoft.com/office/drawing/2014/main" id="{4FC17EBA-7510-4231-BD15-203807F6D8FD}"/>
              </a:ext>
            </a:extLst>
          </p:cNvPr>
          <p:cNvSpPr txBox="1"/>
          <p:nvPr/>
        </p:nvSpPr>
        <p:spPr>
          <a:xfrm>
            <a:off x="2392941" y="4852153"/>
            <a:ext cx="1330303" cy="230832"/>
          </a:xfrm>
          <a:prstGeom prst="rect">
            <a:avLst/>
          </a:prstGeom>
          <a:noFill/>
        </p:spPr>
        <p:txBody>
          <a:bodyPr wrap="square" rtlCol="0">
            <a:spAutoFit/>
          </a:bodyPr>
          <a:lstStyle/>
          <a:p>
            <a:r>
              <a:rPr lang="fr-FR" sz="900">
                <a:latin typeface="Marianne" panose="02000000000000000000" pitchFamily="2" charset="0"/>
              </a:rPr>
              <a:t>20/12  – </a:t>
            </a:r>
            <a:r>
              <a:rPr lang="fr-FR" sz="900" err="1">
                <a:latin typeface="Marianne" panose="02000000000000000000" pitchFamily="2" charset="0"/>
              </a:rPr>
              <a:t>Parcoursup</a:t>
            </a:r>
            <a:endParaRPr lang="fr-FR" sz="900">
              <a:latin typeface="Marianne" panose="02000000000000000000" pitchFamily="2" charset="0"/>
            </a:endParaRPr>
          </a:p>
        </p:txBody>
      </p:sp>
      <p:sp>
        <p:nvSpPr>
          <p:cNvPr id="44" name="ZoneTexte 43">
            <a:extLst>
              <a:ext uri="{FF2B5EF4-FFF2-40B4-BE49-F238E27FC236}">
                <a16:creationId xmlns:a16="http://schemas.microsoft.com/office/drawing/2014/main" id="{2C20E3BF-2E4A-45AA-A005-515C37C9FA8E}"/>
              </a:ext>
            </a:extLst>
          </p:cNvPr>
          <p:cNvSpPr txBox="1"/>
          <p:nvPr/>
        </p:nvSpPr>
        <p:spPr>
          <a:xfrm>
            <a:off x="3788796" y="4852153"/>
            <a:ext cx="1280673" cy="230832"/>
          </a:xfrm>
          <a:prstGeom prst="rect">
            <a:avLst/>
          </a:prstGeom>
          <a:noFill/>
        </p:spPr>
        <p:txBody>
          <a:bodyPr wrap="square" rtlCol="0">
            <a:spAutoFit/>
          </a:bodyPr>
          <a:lstStyle/>
          <a:p>
            <a:pPr algn="ctr"/>
            <a:r>
              <a:rPr lang="fr-FR" sz="900">
                <a:latin typeface="Marianne" panose="02000000000000000000" pitchFamily="2" charset="0"/>
              </a:rPr>
              <a:t>29/01 – Mon Master</a:t>
            </a:r>
          </a:p>
        </p:txBody>
      </p:sp>
      <p:sp>
        <p:nvSpPr>
          <p:cNvPr id="49" name="ZoneTexte 48">
            <a:extLst>
              <a:ext uri="{FF2B5EF4-FFF2-40B4-BE49-F238E27FC236}">
                <a16:creationId xmlns:a16="http://schemas.microsoft.com/office/drawing/2014/main" id="{D3CAF580-A24F-46EC-B38B-3A49EA79750A}"/>
              </a:ext>
            </a:extLst>
          </p:cNvPr>
          <p:cNvSpPr txBox="1"/>
          <p:nvPr/>
        </p:nvSpPr>
        <p:spPr>
          <a:xfrm>
            <a:off x="4785483" y="5097786"/>
            <a:ext cx="1136497" cy="230832"/>
          </a:xfrm>
          <a:prstGeom prst="rect">
            <a:avLst/>
          </a:prstGeom>
          <a:noFill/>
        </p:spPr>
        <p:txBody>
          <a:bodyPr wrap="square" rtlCol="0">
            <a:spAutoFit/>
          </a:bodyPr>
          <a:lstStyle/>
          <a:p>
            <a:r>
              <a:rPr lang="fr-FR" sz="900">
                <a:latin typeface="Marianne" panose="02000000000000000000" pitchFamily="2" charset="0"/>
              </a:rPr>
              <a:t>5/02 – </a:t>
            </a:r>
            <a:r>
              <a:rPr lang="fr-FR" sz="900" err="1">
                <a:latin typeface="Marianne" panose="02000000000000000000" pitchFamily="2" charset="0"/>
              </a:rPr>
              <a:t>Ecandidat</a:t>
            </a:r>
            <a:endParaRPr lang="fr-FR" sz="900">
              <a:latin typeface="Marianne" panose="02000000000000000000" pitchFamily="2" charset="0"/>
            </a:endParaRPr>
          </a:p>
        </p:txBody>
      </p:sp>
      <p:sp>
        <p:nvSpPr>
          <p:cNvPr id="50" name="ZoneTexte 49">
            <a:extLst>
              <a:ext uri="{FF2B5EF4-FFF2-40B4-BE49-F238E27FC236}">
                <a16:creationId xmlns:a16="http://schemas.microsoft.com/office/drawing/2014/main" id="{FE8B5F0F-FE4F-4D19-99D2-4CD5C8F40943}"/>
              </a:ext>
            </a:extLst>
          </p:cNvPr>
          <p:cNvSpPr txBox="1"/>
          <p:nvPr/>
        </p:nvSpPr>
        <p:spPr>
          <a:xfrm>
            <a:off x="450303" y="4872326"/>
            <a:ext cx="2012796" cy="507831"/>
          </a:xfrm>
          <a:prstGeom prst="rect">
            <a:avLst/>
          </a:prstGeom>
          <a:noFill/>
        </p:spPr>
        <p:txBody>
          <a:bodyPr wrap="square" rtlCol="0">
            <a:spAutoFit/>
          </a:bodyPr>
          <a:lstStyle/>
          <a:p>
            <a:r>
              <a:rPr lang="fr-FR" sz="900" b="1">
                <a:latin typeface="Marianne" panose="02000000000000000000" pitchFamily="2" charset="0"/>
              </a:rPr>
              <a:t>Date limite de transmission de l’information sur les formations aux plateformes de candidature</a:t>
            </a:r>
          </a:p>
        </p:txBody>
      </p:sp>
      <p:sp>
        <p:nvSpPr>
          <p:cNvPr id="27" name="Rectangle : coins arrondis 26">
            <a:extLst>
              <a:ext uri="{FF2B5EF4-FFF2-40B4-BE49-F238E27FC236}">
                <a16:creationId xmlns:a16="http://schemas.microsoft.com/office/drawing/2014/main" id="{31BB128E-28B8-4F92-B661-62567A4BE569}"/>
              </a:ext>
            </a:extLst>
          </p:cNvPr>
          <p:cNvSpPr/>
          <p:nvPr/>
        </p:nvSpPr>
        <p:spPr>
          <a:xfrm>
            <a:off x="450303" y="4864615"/>
            <a:ext cx="5784242" cy="523252"/>
          </a:xfrm>
          <a:prstGeom prst="roundRect">
            <a:avLst/>
          </a:prstGeom>
          <a:no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48" name="Ellipse 47">
            <a:extLst>
              <a:ext uri="{FF2B5EF4-FFF2-40B4-BE49-F238E27FC236}">
                <a16:creationId xmlns:a16="http://schemas.microsoft.com/office/drawing/2014/main" id="{689AA4C9-4F0D-4AAC-AB8C-0634AA48A6EF}"/>
              </a:ext>
            </a:extLst>
          </p:cNvPr>
          <p:cNvSpPr/>
          <p:nvPr/>
        </p:nvSpPr>
        <p:spPr>
          <a:xfrm>
            <a:off x="10284448" y="67860"/>
            <a:ext cx="421105" cy="402904"/>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1</a:t>
            </a:r>
          </a:p>
        </p:txBody>
      </p:sp>
      <p:sp>
        <p:nvSpPr>
          <p:cNvPr id="52" name="Ellipse 51">
            <a:extLst>
              <a:ext uri="{FF2B5EF4-FFF2-40B4-BE49-F238E27FC236}">
                <a16:creationId xmlns:a16="http://schemas.microsoft.com/office/drawing/2014/main" id="{046C1B92-254D-4ADD-8352-6223CFAF5267}"/>
              </a:ext>
            </a:extLst>
          </p:cNvPr>
          <p:cNvSpPr/>
          <p:nvPr/>
        </p:nvSpPr>
        <p:spPr>
          <a:xfrm>
            <a:off x="10764951" y="67860"/>
            <a:ext cx="421105" cy="402904"/>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2</a:t>
            </a:r>
          </a:p>
        </p:txBody>
      </p:sp>
      <p:sp>
        <p:nvSpPr>
          <p:cNvPr id="53" name="Ellipse 52">
            <a:extLst>
              <a:ext uri="{FF2B5EF4-FFF2-40B4-BE49-F238E27FC236}">
                <a16:creationId xmlns:a16="http://schemas.microsoft.com/office/drawing/2014/main" id="{FF8C5DA8-CB40-4898-B5FD-AD4A96B89932}"/>
              </a:ext>
            </a:extLst>
          </p:cNvPr>
          <p:cNvSpPr/>
          <p:nvPr/>
        </p:nvSpPr>
        <p:spPr>
          <a:xfrm>
            <a:off x="11245454" y="67860"/>
            <a:ext cx="421105" cy="402904"/>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3</a:t>
            </a:r>
          </a:p>
        </p:txBody>
      </p:sp>
      <p:sp>
        <p:nvSpPr>
          <p:cNvPr id="54" name="Rectangle 53">
            <a:extLst>
              <a:ext uri="{FF2B5EF4-FFF2-40B4-BE49-F238E27FC236}">
                <a16:creationId xmlns:a16="http://schemas.microsoft.com/office/drawing/2014/main" id="{50EFD5B3-27E1-429E-AB67-34E42516A775}"/>
              </a:ext>
            </a:extLst>
          </p:cNvPr>
          <p:cNvSpPr/>
          <p:nvPr/>
        </p:nvSpPr>
        <p:spPr>
          <a:xfrm>
            <a:off x="7364535" y="2248304"/>
            <a:ext cx="4748839" cy="2883827"/>
          </a:xfrm>
          <a:prstGeom prst="rect">
            <a:avLst/>
          </a:prstGeom>
          <a:solidFill>
            <a:schemeClr val="bg1"/>
          </a:solidFill>
          <a:ln w="44450" cap="rnd">
            <a:solidFill>
              <a:schemeClr val="accent1">
                <a:lumMod val="75000"/>
                <a:lumOff val="25000"/>
              </a:schemeClr>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00" tIns="36000" rIns="108000" bIns="36000" rtlCol="0" anchor="ctr"/>
          <a:lstStyle/>
          <a:p>
            <a:pPr marL="122764">
              <a:spcAft>
                <a:spcPts val="600"/>
              </a:spcAft>
              <a:buClr>
                <a:schemeClr val="accent4"/>
              </a:buClr>
            </a:pPr>
            <a:r>
              <a:rPr lang="fr-FR" sz="1100" dirty="0">
                <a:solidFill>
                  <a:schemeClr val="tx1"/>
                </a:solidFill>
                <a:latin typeface="Marianne" panose="02000000000000000000" pitchFamily="2" charset="0"/>
              </a:rPr>
              <a:t>Une fois l’injection de l’arborescence haute validée, la </a:t>
            </a:r>
            <a:r>
              <a:rPr lang="fr-FR" sz="1100" b="1" dirty="0">
                <a:solidFill>
                  <a:schemeClr val="accent1">
                    <a:lumMod val="75000"/>
                    <a:lumOff val="25000"/>
                  </a:schemeClr>
                </a:solidFill>
                <a:latin typeface="Marianne" panose="02000000000000000000" pitchFamily="2" charset="0"/>
              </a:rPr>
              <a:t>Direction du numérique injectait l’arborescence basse des maquettes par lot </a:t>
            </a:r>
            <a:r>
              <a:rPr lang="fr-FR" sz="1100" dirty="0">
                <a:solidFill>
                  <a:schemeClr val="tx1"/>
                </a:solidFill>
                <a:latin typeface="Marianne" panose="02000000000000000000" pitchFamily="2" charset="0"/>
              </a:rPr>
              <a:t>(2 composantes par 2 composantes) vers Apogée, dans la base TEST. C’est, depuis cette année, réalisé en une seule étape pour toutes les composantes.</a:t>
            </a:r>
          </a:p>
          <a:p>
            <a:pPr marL="122764">
              <a:spcAft>
                <a:spcPts val="600"/>
              </a:spcAft>
              <a:buClr>
                <a:schemeClr val="accent4"/>
              </a:buClr>
            </a:pPr>
            <a:r>
              <a:rPr lang="fr-FR" sz="1100" dirty="0">
                <a:solidFill>
                  <a:schemeClr val="tx1"/>
                </a:solidFill>
                <a:latin typeface="Marianne" panose="02000000000000000000" pitchFamily="2" charset="0"/>
              </a:rPr>
              <a:t>Les composantes membres de ce lot ont 5 jours pour vérifier que les données transférées dans la base TEST correspondent bien aux modifications apportées aux maquettes. Ce délai sera allongé dès 2025.</a:t>
            </a:r>
          </a:p>
          <a:p>
            <a:pPr marL="122764">
              <a:spcAft>
                <a:spcPts val="600"/>
              </a:spcAft>
              <a:buClr>
                <a:schemeClr val="accent4"/>
              </a:buClr>
            </a:pPr>
            <a:r>
              <a:rPr lang="fr-FR" sz="1100" dirty="0">
                <a:solidFill>
                  <a:schemeClr val="tx1"/>
                </a:solidFill>
                <a:latin typeface="Marianne" panose="02000000000000000000" pitchFamily="2" charset="0"/>
              </a:rPr>
              <a:t>A la fin des 5 jours, </a:t>
            </a:r>
            <a:r>
              <a:rPr lang="fr-FR" sz="1100" b="1" dirty="0">
                <a:solidFill>
                  <a:schemeClr val="accent1">
                    <a:lumMod val="75000"/>
                    <a:lumOff val="25000"/>
                  </a:schemeClr>
                </a:solidFill>
                <a:latin typeface="Marianne" panose="02000000000000000000" pitchFamily="2" charset="0"/>
              </a:rPr>
              <a:t>la Direction des formations fait une dernière vérification </a:t>
            </a:r>
            <a:r>
              <a:rPr lang="fr-FR" sz="1100" dirty="0">
                <a:solidFill>
                  <a:schemeClr val="tx1"/>
                </a:solidFill>
                <a:latin typeface="Marianne" panose="02000000000000000000" pitchFamily="2" charset="0"/>
              </a:rPr>
              <a:t>des données.</a:t>
            </a:r>
          </a:p>
          <a:p>
            <a:pPr marL="122764">
              <a:spcAft>
                <a:spcPts val="600"/>
              </a:spcAft>
              <a:buClr>
                <a:schemeClr val="accent4"/>
              </a:buClr>
            </a:pPr>
            <a:r>
              <a:rPr lang="fr-FR" sz="1100" dirty="0">
                <a:solidFill>
                  <a:schemeClr val="tx1"/>
                </a:solidFill>
                <a:latin typeface="Marianne" panose="02000000000000000000" pitchFamily="2" charset="0"/>
              </a:rPr>
              <a:t>Une fois que la Direction des formations a validée cette version finale, la </a:t>
            </a:r>
            <a:r>
              <a:rPr lang="fr-FR" sz="1100" b="1" dirty="0">
                <a:solidFill>
                  <a:schemeClr val="accent1">
                    <a:lumMod val="75000"/>
                    <a:lumOff val="25000"/>
                  </a:schemeClr>
                </a:solidFill>
                <a:latin typeface="Marianne" panose="02000000000000000000" pitchFamily="2" charset="0"/>
              </a:rPr>
              <a:t>Direction du numérique injecte l’arborescence basse recettée </a:t>
            </a:r>
            <a:r>
              <a:rPr lang="fr-FR" sz="1100" dirty="0">
                <a:solidFill>
                  <a:schemeClr val="tx1"/>
                </a:solidFill>
                <a:latin typeface="Marianne" panose="02000000000000000000" pitchFamily="2" charset="0"/>
              </a:rPr>
              <a:t>dans la base PROD d’Apogée, utilisée par les différents services de l’Université. </a:t>
            </a:r>
          </a:p>
        </p:txBody>
      </p:sp>
      <p:cxnSp>
        <p:nvCxnSpPr>
          <p:cNvPr id="57" name="Connecteur droit avec flèche 56">
            <a:extLst>
              <a:ext uri="{FF2B5EF4-FFF2-40B4-BE49-F238E27FC236}">
                <a16:creationId xmlns:a16="http://schemas.microsoft.com/office/drawing/2014/main" id="{9FE48312-FFE5-44DD-9695-CF2E1ADBA2E3}"/>
              </a:ext>
            </a:extLst>
          </p:cNvPr>
          <p:cNvCxnSpPr/>
          <p:nvPr/>
        </p:nvCxnSpPr>
        <p:spPr>
          <a:xfrm>
            <a:off x="7393849" y="5021083"/>
            <a:ext cx="0" cy="375046"/>
          </a:xfrm>
          <a:prstGeom prst="straightConnector1">
            <a:avLst/>
          </a:prstGeom>
          <a:ln w="19050">
            <a:solidFill>
              <a:schemeClr val="accent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Freeform 430">
            <a:extLst>
              <a:ext uri="{FF2B5EF4-FFF2-40B4-BE49-F238E27FC236}">
                <a16:creationId xmlns:a16="http://schemas.microsoft.com/office/drawing/2014/main" id="{5CA0E3C4-97A5-FBE6-29AA-16972F4B9C2C}"/>
              </a:ext>
            </a:extLst>
          </p:cNvPr>
          <p:cNvSpPr>
            <a:spLocks noChangeAspect="1" noEditPoints="1"/>
          </p:cNvSpPr>
          <p:nvPr/>
        </p:nvSpPr>
        <p:spPr bwMode="auto">
          <a:xfrm>
            <a:off x="11817097" y="2121077"/>
            <a:ext cx="374903" cy="374903"/>
          </a:xfrm>
          <a:custGeom>
            <a:avLst/>
            <a:gdLst>
              <a:gd name="T0" fmla="*/ 235 w 512"/>
              <a:gd name="T1" fmla="*/ 139 h 512"/>
              <a:gd name="T2" fmla="*/ 256 w 512"/>
              <a:gd name="T3" fmla="*/ 118 h 512"/>
              <a:gd name="T4" fmla="*/ 277 w 512"/>
              <a:gd name="T5" fmla="*/ 139 h 512"/>
              <a:gd name="T6" fmla="*/ 256 w 512"/>
              <a:gd name="T7" fmla="*/ 160 h 512"/>
              <a:gd name="T8" fmla="*/ 235 w 512"/>
              <a:gd name="T9" fmla="*/ 139 h 512"/>
              <a:gd name="T10" fmla="*/ 267 w 512"/>
              <a:gd name="T11" fmla="*/ 363 h 512"/>
              <a:gd name="T12" fmla="*/ 267 w 512"/>
              <a:gd name="T13" fmla="*/ 224 h 512"/>
              <a:gd name="T14" fmla="*/ 213 w 512"/>
              <a:gd name="T15" fmla="*/ 224 h 512"/>
              <a:gd name="T16" fmla="*/ 213 w 512"/>
              <a:gd name="T17" fmla="*/ 246 h 512"/>
              <a:gd name="T18" fmla="*/ 235 w 512"/>
              <a:gd name="T19" fmla="*/ 246 h 512"/>
              <a:gd name="T20" fmla="*/ 245 w 512"/>
              <a:gd name="T21" fmla="*/ 256 h 512"/>
              <a:gd name="T22" fmla="*/ 245 w 512"/>
              <a:gd name="T23" fmla="*/ 363 h 512"/>
              <a:gd name="T24" fmla="*/ 235 w 512"/>
              <a:gd name="T25" fmla="*/ 374 h 512"/>
              <a:gd name="T26" fmla="*/ 203 w 512"/>
              <a:gd name="T27" fmla="*/ 374 h 512"/>
              <a:gd name="T28" fmla="*/ 203 w 512"/>
              <a:gd name="T29" fmla="*/ 395 h 512"/>
              <a:gd name="T30" fmla="*/ 309 w 512"/>
              <a:gd name="T31" fmla="*/ 395 h 512"/>
              <a:gd name="T32" fmla="*/ 309 w 512"/>
              <a:gd name="T33" fmla="*/ 374 h 512"/>
              <a:gd name="T34" fmla="*/ 277 w 512"/>
              <a:gd name="T35" fmla="*/ 374 h 512"/>
              <a:gd name="T36" fmla="*/ 267 w 512"/>
              <a:gd name="T37" fmla="*/ 363 h 512"/>
              <a:gd name="T38" fmla="*/ 512 w 512"/>
              <a:gd name="T39" fmla="*/ 256 h 512"/>
              <a:gd name="T40" fmla="*/ 256 w 512"/>
              <a:gd name="T41" fmla="*/ 512 h 512"/>
              <a:gd name="T42" fmla="*/ 0 w 512"/>
              <a:gd name="T43" fmla="*/ 256 h 512"/>
              <a:gd name="T44" fmla="*/ 256 w 512"/>
              <a:gd name="T45" fmla="*/ 0 h 512"/>
              <a:gd name="T46" fmla="*/ 512 w 512"/>
              <a:gd name="T47" fmla="*/ 256 h 512"/>
              <a:gd name="T48" fmla="*/ 213 w 512"/>
              <a:gd name="T49" fmla="*/ 139 h 512"/>
              <a:gd name="T50" fmla="*/ 256 w 512"/>
              <a:gd name="T51" fmla="*/ 182 h 512"/>
              <a:gd name="T52" fmla="*/ 299 w 512"/>
              <a:gd name="T53" fmla="*/ 139 h 512"/>
              <a:gd name="T54" fmla="*/ 256 w 512"/>
              <a:gd name="T55" fmla="*/ 96 h 512"/>
              <a:gd name="T56" fmla="*/ 213 w 512"/>
              <a:gd name="T57" fmla="*/ 139 h 512"/>
              <a:gd name="T58" fmla="*/ 331 w 512"/>
              <a:gd name="T59" fmla="*/ 363 h 512"/>
              <a:gd name="T60" fmla="*/ 320 w 512"/>
              <a:gd name="T61" fmla="*/ 352 h 512"/>
              <a:gd name="T62" fmla="*/ 288 w 512"/>
              <a:gd name="T63" fmla="*/ 352 h 512"/>
              <a:gd name="T64" fmla="*/ 288 w 512"/>
              <a:gd name="T65" fmla="*/ 214 h 512"/>
              <a:gd name="T66" fmla="*/ 277 w 512"/>
              <a:gd name="T67" fmla="*/ 203 h 512"/>
              <a:gd name="T68" fmla="*/ 203 w 512"/>
              <a:gd name="T69" fmla="*/ 203 h 512"/>
              <a:gd name="T70" fmla="*/ 192 w 512"/>
              <a:gd name="T71" fmla="*/ 214 h 512"/>
              <a:gd name="T72" fmla="*/ 192 w 512"/>
              <a:gd name="T73" fmla="*/ 256 h 512"/>
              <a:gd name="T74" fmla="*/ 203 w 512"/>
              <a:gd name="T75" fmla="*/ 267 h 512"/>
              <a:gd name="T76" fmla="*/ 224 w 512"/>
              <a:gd name="T77" fmla="*/ 267 h 512"/>
              <a:gd name="T78" fmla="*/ 224 w 512"/>
              <a:gd name="T79" fmla="*/ 352 h 512"/>
              <a:gd name="T80" fmla="*/ 192 w 512"/>
              <a:gd name="T81" fmla="*/ 352 h 512"/>
              <a:gd name="T82" fmla="*/ 181 w 512"/>
              <a:gd name="T83" fmla="*/ 363 h 512"/>
              <a:gd name="T84" fmla="*/ 181 w 512"/>
              <a:gd name="T85" fmla="*/ 406 h 512"/>
              <a:gd name="T86" fmla="*/ 192 w 512"/>
              <a:gd name="T87" fmla="*/ 416 h 512"/>
              <a:gd name="T88" fmla="*/ 320 w 512"/>
              <a:gd name="T89" fmla="*/ 416 h 512"/>
              <a:gd name="T90" fmla="*/ 331 w 512"/>
              <a:gd name="T91" fmla="*/ 406 h 512"/>
              <a:gd name="T92" fmla="*/ 331 w 512"/>
              <a:gd name="T93" fmla="*/ 363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2" h="512">
                <a:moveTo>
                  <a:pt x="235" y="139"/>
                </a:moveTo>
                <a:cubicBezTo>
                  <a:pt x="235" y="127"/>
                  <a:pt x="244" y="118"/>
                  <a:pt x="256" y="118"/>
                </a:cubicBezTo>
                <a:cubicBezTo>
                  <a:pt x="268" y="118"/>
                  <a:pt x="277" y="127"/>
                  <a:pt x="277" y="139"/>
                </a:cubicBezTo>
                <a:cubicBezTo>
                  <a:pt x="277" y="151"/>
                  <a:pt x="268" y="160"/>
                  <a:pt x="256" y="160"/>
                </a:cubicBezTo>
                <a:cubicBezTo>
                  <a:pt x="244" y="160"/>
                  <a:pt x="235" y="151"/>
                  <a:pt x="235" y="139"/>
                </a:cubicBezTo>
                <a:close/>
                <a:moveTo>
                  <a:pt x="267" y="363"/>
                </a:moveTo>
                <a:cubicBezTo>
                  <a:pt x="267" y="224"/>
                  <a:pt x="267" y="224"/>
                  <a:pt x="267" y="224"/>
                </a:cubicBezTo>
                <a:cubicBezTo>
                  <a:pt x="213" y="224"/>
                  <a:pt x="213" y="224"/>
                  <a:pt x="213" y="224"/>
                </a:cubicBezTo>
                <a:cubicBezTo>
                  <a:pt x="213" y="246"/>
                  <a:pt x="213" y="246"/>
                  <a:pt x="213" y="246"/>
                </a:cubicBezTo>
                <a:cubicBezTo>
                  <a:pt x="235" y="246"/>
                  <a:pt x="235" y="246"/>
                  <a:pt x="235" y="246"/>
                </a:cubicBezTo>
                <a:cubicBezTo>
                  <a:pt x="241" y="246"/>
                  <a:pt x="245" y="250"/>
                  <a:pt x="245" y="256"/>
                </a:cubicBezTo>
                <a:cubicBezTo>
                  <a:pt x="245" y="363"/>
                  <a:pt x="245" y="363"/>
                  <a:pt x="245" y="363"/>
                </a:cubicBezTo>
                <a:cubicBezTo>
                  <a:pt x="245" y="369"/>
                  <a:pt x="241" y="374"/>
                  <a:pt x="235" y="374"/>
                </a:cubicBezTo>
                <a:cubicBezTo>
                  <a:pt x="203" y="374"/>
                  <a:pt x="203" y="374"/>
                  <a:pt x="203" y="374"/>
                </a:cubicBezTo>
                <a:cubicBezTo>
                  <a:pt x="203" y="395"/>
                  <a:pt x="203" y="395"/>
                  <a:pt x="203" y="395"/>
                </a:cubicBezTo>
                <a:cubicBezTo>
                  <a:pt x="309" y="395"/>
                  <a:pt x="309" y="395"/>
                  <a:pt x="309" y="395"/>
                </a:cubicBezTo>
                <a:cubicBezTo>
                  <a:pt x="309" y="374"/>
                  <a:pt x="309" y="374"/>
                  <a:pt x="309" y="374"/>
                </a:cubicBezTo>
                <a:cubicBezTo>
                  <a:pt x="277" y="374"/>
                  <a:pt x="277" y="374"/>
                  <a:pt x="277" y="374"/>
                </a:cubicBezTo>
                <a:cubicBezTo>
                  <a:pt x="271" y="374"/>
                  <a:pt x="267" y="369"/>
                  <a:pt x="267" y="363"/>
                </a:cubicBezTo>
                <a:close/>
                <a:moveTo>
                  <a:pt x="512" y="256"/>
                </a:moveTo>
                <a:cubicBezTo>
                  <a:pt x="512" y="398"/>
                  <a:pt x="397" y="512"/>
                  <a:pt x="256" y="512"/>
                </a:cubicBezTo>
                <a:cubicBezTo>
                  <a:pt x="115" y="512"/>
                  <a:pt x="0" y="398"/>
                  <a:pt x="0" y="256"/>
                </a:cubicBezTo>
                <a:cubicBezTo>
                  <a:pt x="0" y="115"/>
                  <a:pt x="115" y="0"/>
                  <a:pt x="256" y="0"/>
                </a:cubicBezTo>
                <a:cubicBezTo>
                  <a:pt x="397" y="0"/>
                  <a:pt x="512" y="115"/>
                  <a:pt x="512" y="256"/>
                </a:cubicBezTo>
                <a:close/>
                <a:moveTo>
                  <a:pt x="213" y="139"/>
                </a:moveTo>
                <a:cubicBezTo>
                  <a:pt x="213" y="163"/>
                  <a:pt x="232" y="182"/>
                  <a:pt x="256" y="182"/>
                </a:cubicBezTo>
                <a:cubicBezTo>
                  <a:pt x="280" y="182"/>
                  <a:pt x="299" y="163"/>
                  <a:pt x="299" y="139"/>
                </a:cubicBezTo>
                <a:cubicBezTo>
                  <a:pt x="299" y="115"/>
                  <a:pt x="280" y="96"/>
                  <a:pt x="256" y="96"/>
                </a:cubicBezTo>
                <a:cubicBezTo>
                  <a:pt x="232" y="96"/>
                  <a:pt x="213" y="115"/>
                  <a:pt x="213" y="139"/>
                </a:cubicBezTo>
                <a:close/>
                <a:moveTo>
                  <a:pt x="331" y="363"/>
                </a:moveTo>
                <a:cubicBezTo>
                  <a:pt x="331" y="357"/>
                  <a:pt x="326" y="352"/>
                  <a:pt x="320" y="352"/>
                </a:cubicBezTo>
                <a:cubicBezTo>
                  <a:pt x="288" y="352"/>
                  <a:pt x="288" y="352"/>
                  <a:pt x="288" y="352"/>
                </a:cubicBezTo>
                <a:cubicBezTo>
                  <a:pt x="288" y="214"/>
                  <a:pt x="288" y="214"/>
                  <a:pt x="288" y="214"/>
                </a:cubicBezTo>
                <a:cubicBezTo>
                  <a:pt x="288" y="208"/>
                  <a:pt x="283" y="203"/>
                  <a:pt x="277" y="203"/>
                </a:cubicBezTo>
                <a:cubicBezTo>
                  <a:pt x="203" y="203"/>
                  <a:pt x="203" y="203"/>
                  <a:pt x="203" y="203"/>
                </a:cubicBezTo>
                <a:cubicBezTo>
                  <a:pt x="197" y="203"/>
                  <a:pt x="192" y="208"/>
                  <a:pt x="192" y="214"/>
                </a:cubicBezTo>
                <a:cubicBezTo>
                  <a:pt x="192" y="256"/>
                  <a:pt x="192" y="256"/>
                  <a:pt x="192" y="256"/>
                </a:cubicBezTo>
                <a:cubicBezTo>
                  <a:pt x="192" y="262"/>
                  <a:pt x="197" y="267"/>
                  <a:pt x="203" y="267"/>
                </a:cubicBezTo>
                <a:cubicBezTo>
                  <a:pt x="224" y="267"/>
                  <a:pt x="224" y="267"/>
                  <a:pt x="224" y="267"/>
                </a:cubicBezTo>
                <a:cubicBezTo>
                  <a:pt x="224" y="352"/>
                  <a:pt x="224" y="352"/>
                  <a:pt x="224" y="352"/>
                </a:cubicBezTo>
                <a:cubicBezTo>
                  <a:pt x="192" y="352"/>
                  <a:pt x="192" y="352"/>
                  <a:pt x="192" y="352"/>
                </a:cubicBezTo>
                <a:cubicBezTo>
                  <a:pt x="186" y="352"/>
                  <a:pt x="181" y="357"/>
                  <a:pt x="181" y="363"/>
                </a:cubicBezTo>
                <a:cubicBezTo>
                  <a:pt x="181" y="406"/>
                  <a:pt x="181" y="406"/>
                  <a:pt x="181" y="406"/>
                </a:cubicBezTo>
                <a:cubicBezTo>
                  <a:pt x="181" y="412"/>
                  <a:pt x="186" y="416"/>
                  <a:pt x="192" y="416"/>
                </a:cubicBezTo>
                <a:cubicBezTo>
                  <a:pt x="320" y="416"/>
                  <a:pt x="320" y="416"/>
                  <a:pt x="320" y="416"/>
                </a:cubicBezTo>
                <a:cubicBezTo>
                  <a:pt x="326" y="416"/>
                  <a:pt x="331" y="412"/>
                  <a:pt x="331" y="406"/>
                </a:cubicBezTo>
                <a:lnTo>
                  <a:pt x="331" y="363"/>
                </a:lnTo>
                <a:close/>
              </a:path>
            </a:pathLst>
          </a:custGeom>
          <a:solidFill>
            <a:schemeClr val="accent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GB">
              <a:latin typeface="Marianne" panose="02000000000000000000" pitchFamily="2" charset="0"/>
            </a:endParaRPr>
          </a:p>
        </p:txBody>
      </p:sp>
      <p:sp>
        <p:nvSpPr>
          <p:cNvPr id="51" name="Rectangle 50">
            <a:extLst>
              <a:ext uri="{FF2B5EF4-FFF2-40B4-BE49-F238E27FC236}">
                <a16:creationId xmlns:a16="http://schemas.microsoft.com/office/drawing/2014/main" id="{B5F2939C-0D49-4BD5-AC59-7EC7706E8FD7}"/>
              </a:ext>
            </a:extLst>
          </p:cNvPr>
          <p:cNvSpPr/>
          <p:nvPr/>
        </p:nvSpPr>
        <p:spPr>
          <a:xfrm>
            <a:off x="441880" y="6477911"/>
            <a:ext cx="708919" cy="288650"/>
          </a:xfrm>
          <a:prstGeom prst="rect">
            <a:avLst/>
          </a:prstGeom>
          <a:noFill/>
          <a:ln>
            <a:solidFill>
              <a:srgbClr val="191943"/>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dirty="0">
                <a:solidFill>
                  <a:srgbClr val="191943"/>
                </a:solidFill>
                <a:latin typeface="Marianne" panose="02000000000000000000" pitchFamily="2" charset="0"/>
              </a:rPr>
              <a:t>Apogée</a:t>
            </a:r>
          </a:p>
        </p:txBody>
      </p:sp>
      <p:sp>
        <p:nvSpPr>
          <p:cNvPr id="56" name="Rectangle 55">
            <a:extLst>
              <a:ext uri="{FF2B5EF4-FFF2-40B4-BE49-F238E27FC236}">
                <a16:creationId xmlns:a16="http://schemas.microsoft.com/office/drawing/2014/main" id="{8AA27813-38BC-407C-9AC7-E5884B43A328}"/>
              </a:ext>
            </a:extLst>
          </p:cNvPr>
          <p:cNvSpPr/>
          <p:nvPr/>
        </p:nvSpPr>
        <p:spPr>
          <a:xfrm>
            <a:off x="1261864" y="6477910"/>
            <a:ext cx="708919" cy="288651"/>
          </a:xfrm>
          <a:prstGeom prst="rect">
            <a:avLst/>
          </a:prstGeom>
          <a:noFill/>
          <a:ln>
            <a:solidFill>
              <a:srgbClr val="00006D"/>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dirty="0" err="1">
                <a:solidFill>
                  <a:srgbClr val="00006D"/>
                </a:solidFill>
                <a:latin typeface="Marianne" panose="02000000000000000000" pitchFamily="2" charset="0"/>
              </a:rPr>
              <a:t>Ref</a:t>
            </a:r>
            <a:r>
              <a:rPr lang="fr-FR" sz="800" b="1" dirty="0">
                <a:solidFill>
                  <a:srgbClr val="00006D"/>
                </a:solidFill>
                <a:latin typeface="Marianne" panose="02000000000000000000" pitchFamily="2" charset="0"/>
              </a:rPr>
              <a:t>-Formations</a:t>
            </a:r>
          </a:p>
        </p:txBody>
      </p:sp>
      <p:sp>
        <p:nvSpPr>
          <p:cNvPr id="58" name="Rectangle 57">
            <a:extLst>
              <a:ext uri="{FF2B5EF4-FFF2-40B4-BE49-F238E27FC236}">
                <a16:creationId xmlns:a16="http://schemas.microsoft.com/office/drawing/2014/main" id="{9340897B-BC5F-43DD-A097-D90A5CE3C420}"/>
              </a:ext>
            </a:extLst>
          </p:cNvPr>
          <p:cNvSpPr/>
          <p:nvPr/>
        </p:nvSpPr>
        <p:spPr>
          <a:xfrm>
            <a:off x="2081849" y="6477909"/>
            <a:ext cx="708919" cy="288651"/>
          </a:xfrm>
          <a:prstGeom prst="rect">
            <a:avLst/>
          </a:prstGeom>
          <a:noFill/>
          <a:ln>
            <a:solidFill>
              <a:srgbClr val="2424FF"/>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a:solidFill>
                  <a:srgbClr val="2424FF"/>
                </a:solidFill>
                <a:latin typeface="Marianne" panose="02000000000000000000" pitchFamily="2" charset="0"/>
              </a:rPr>
              <a:t>Hors Outil</a:t>
            </a:r>
          </a:p>
        </p:txBody>
      </p:sp>
      <p:sp>
        <p:nvSpPr>
          <p:cNvPr id="59" name="Rectangle 58">
            <a:extLst>
              <a:ext uri="{FF2B5EF4-FFF2-40B4-BE49-F238E27FC236}">
                <a16:creationId xmlns:a16="http://schemas.microsoft.com/office/drawing/2014/main" id="{1BD5927E-79DD-4F5E-ACA7-2E2B4414A819}"/>
              </a:ext>
            </a:extLst>
          </p:cNvPr>
          <p:cNvSpPr/>
          <p:nvPr/>
        </p:nvSpPr>
        <p:spPr>
          <a:xfrm>
            <a:off x="2909507" y="6477909"/>
            <a:ext cx="708919" cy="288651"/>
          </a:xfrm>
          <a:prstGeom prst="rect">
            <a:avLst/>
          </a:prstGeom>
          <a:noFill/>
          <a:ln>
            <a:solidFill>
              <a:schemeClr val="accent1">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dirty="0">
                <a:solidFill>
                  <a:schemeClr val="tx1"/>
                </a:solidFill>
                <a:latin typeface="Marianne" panose="02000000000000000000" pitchFamily="2" charset="0"/>
              </a:rPr>
              <a:t>Explication</a:t>
            </a:r>
          </a:p>
        </p:txBody>
      </p:sp>
      <p:pic>
        <p:nvPicPr>
          <p:cNvPr id="74" name="Picture 6">
            <a:extLst>
              <a:ext uri="{FF2B5EF4-FFF2-40B4-BE49-F238E27FC236}">
                <a16:creationId xmlns:a16="http://schemas.microsoft.com/office/drawing/2014/main" id="{0CEED6D8-9B93-4BEC-8384-8F16B11E0181}"/>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20752" y="4405414"/>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12">
            <a:extLst>
              <a:ext uri="{FF2B5EF4-FFF2-40B4-BE49-F238E27FC236}">
                <a16:creationId xmlns:a16="http://schemas.microsoft.com/office/drawing/2014/main" id="{5D626C71-8559-462C-9F1D-BD4458C751DC}"/>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20752" y="4605551"/>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9">
            <a:extLst>
              <a:ext uri="{FF2B5EF4-FFF2-40B4-BE49-F238E27FC236}">
                <a16:creationId xmlns:a16="http://schemas.microsoft.com/office/drawing/2014/main" id="{4D8202E9-1FF4-4C36-B52B-88B81F78776B}"/>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77606" y="5454359"/>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7">
            <a:extLst>
              <a:ext uri="{FF2B5EF4-FFF2-40B4-BE49-F238E27FC236}">
                <a16:creationId xmlns:a16="http://schemas.microsoft.com/office/drawing/2014/main" id="{0096B3C1-CCC1-411A-B12A-43A8DFF9A79A}"/>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39767" y="2273555"/>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4">
            <a:extLst>
              <a:ext uri="{FF2B5EF4-FFF2-40B4-BE49-F238E27FC236}">
                <a16:creationId xmlns:a16="http://schemas.microsoft.com/office/drawing/2014/main" id="{E3407FD0-0E49-4510-B54D-810992A0C9B8}"/>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199788" y="2289479"/>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7">
            <a:extLst>
              <a:ext uri="{FF2B5EF4-FFF2-40B4-BE49-F238E27FC236}">
                <a16:creationId xmlns:a16="http://schemas.microsoft.com/office/drawing/2014/main" id="{E93FA438-C30F-4FC4-B583-81220494BFA7}"/>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401739" y="2289479"/>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9">
            <a:extLst>
              <a:ext uri="{FF2B5EF4-FFF2-40B4-BE49-F238E27FC236}">
                <a16:creationId xmlns:a16="http://schemas.microsoft.com/office/drawing/2014/main" id="{C54655BC-68EB-468D-8BC4-5E1B56E98F2E}"/>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645951" y="5646062"/>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10">
            <a:extLst>
              <a:ext uri="{FF2B5EF4-FFF2-40B4-BE49-F238E27FC236}">
                <a16:creationId xmlns:a16="http://schemas.microsoft.com/office/drawing/2014/main" id="{30B3A218-1D78-4CF3-BCD9-3936D1E5CE75}"/>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645951" y="5922462"/>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5">
            <a:extLst>
              <a:ext uri="{FF2B5EF4-FFF2-40B4-BE49-F238E27FC236}">
                <a16:creationId xmlns:a16="http://schemas.microsoft.com/office/drawing/2014/main" id="{6C168335-4AAE-4A56-934A-3317AA8C9AC6}"/>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778441" y="5784262"/>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7">
            <a:extLst>
              <a:ext uri="{FF2B5EF4-FFF2-40B4-BE49-F238E27FC236}">
                <a16:creationId xmlns:a16="http://schemas.microsoft.com/office/drawing/2014/main" id="{EB663C9E-E1BD-4B1B-A149-73883A90AD39}"/>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598607" y="5784290"/>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9">
            <a:extLst>
              <a:ext uri="{FF2B5EF4-FFF2-40B4-BE49-F238E27FC236}">
                <a16:creationId xmlns:a16="http://schemas.microsoft.com/office/drawing/2014/main" id="{3EF1D650-E5C9-4CBE-9698-5D31351E36B6}"/>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445209" y="5646062"/>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10">
            <a:extLst>
              <a:ext uri="{FF2B5EF4-FFF2-40B4-BE49-F238E27FC236}">
                <a16:creationId xmlns:a16="http://schemas.microsoft.com/office/drawing/2014/main" id="{35393C2B-FE54-4C80-87A6-89FD8AC56641}"/>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8451405" y="5920722"/>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a:extLst>
              <a:ext uri="{FF2B5EF4-FFF2-40B4-BE49-F238E27FC236}">
                <a16:creationId xmlns:a16="http://schemas.microsoft.com/office/drawing/2014/main" id="{64FBCEF3-2C31-5BA4-F368-4ABDD66F78B9}"/>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195585"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29" name="ZoneTexte 56">
            <a:extLst>
              <a:ext uri="{FF2B5EF4-FFF2-40B4-BE49-F238E27FC236}">
                <a16:creationId xmlns:a16="http://schemas.microsoft.com/office/drawing/2014/main" id="{75A89AD6-BA6B-ED23-EEAE-B7BE14D8F1CA}"/>
              </a:ext>
            </a:extLst>
          </p:cNvPr>
          <p:cNvSpPr txBox="1"/>
          <p:nvPr/>
        </p:nvSpPr>
        <p:spPr>
          <a:xfrm>
            <a:off x="5388587" y="6416503"/>
            <a:ext cx="665352" cy="215444"/>
          </a:xfrm>
          <a:prstGeom prst="rect">
            <a:avLst/>
          </a:prstGeom>
          <a:noFill/>
        </p:spPr>
        <p:txBody>
          <a:bodyPr wrap="square" lIns="36000" rIns="36000" rtlCol="0">
            <a:spAutoFit/>
          </a:bodyPr>
          <a:lstStyle/>
          <a:p>
            <a:r>
              <a:rPr lang="fr-FR" sz="800" dirty="0">
                <a:latin typeface="Marianne" panose="02000000000000000000" pitchFamily="2" charset="0"/>
              </a:rPr>
              <a:t>Enseignant</a:t>
            </a:r>
          </a:p>
        </p:txBody>
      </p:sp>
      <p:pic>
        <p:nvPicPr>
          <p:cNvPr id="31" name="Picture 6">
            <a:extLst>
              <a:ext uri="{FF2B5EF4-FFF2-40B4-BE49-F238E27FC236}">
                <a16:creationId xmlns:a16="http://schemas.microsoft.com/office/drawing/2014/main" id="{5CB7F862-D3CD-88A0-EE29-EFD21379F9CB}"/>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610969"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32" name="ZoneTexte 58">
            <a:extLst>
              <a:ext uri="{FF2B5EF4-FFF2-40B4-BE49-F238E27FC236}">
                <a16:creationId xmlns:a16="http://schemas.microsoft.com/office/drawing/2014/main" id="{92405D8D-4F96-F93D-1412-1CAD9B4A8019}"/>
              </a:ext>
            </a:extLst>
          </p:cNvPr>
          <p:cNvSpPr txBox="1"/>
          <p:nvPr/>
        </p:nvSpPr>
        <p:spPr>
          <a:xfrm>
            <a:off x="9803085" y="6416503"/>
            <a:ext cx="665352" cy="338554"/>
          </a:xfrm>
          <a:prstGeom prst="rect">
            <a:avLst/>
          </a:prstGeom>
          <a:noFill/>
        </p:spPr>
        <p:txBody>
          <a:bodyPr wrap="square" lIns="36000" rIns="36000" rtlCol="0">
            <a:spAutoFit/>
          </a:bodyPr>
          <a:lstStyle/>
          <a:p>
            <a:r>
              <a:rPr lang="fr-FR" sz="800" dirty="0">
                <a:latin typeface="Marianne" panose="02000000000000000000" pitchFamily="2" charset="0"/>
              </a:rPr>
              <a:t>Service orientation</a:t>
            </a:r>
          </a:p>
        </p:txBody>
      </p:sp>
      <p:pic>
        <p:nvPicPr>
          <p:cNvPr id="33" name="Picture 7">
            <a:extLst>
              <a:ext uri="{FF2B5EF4-FFF2-40B4-BE49-F238E27FC236}">
                <a16:creationId xmlns:a16="http://schemas.microsoft.com/office/drawing/2014/main" id="{B484CBC5-3B46-8761-370C-C2496D4F0CE3}"/>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860309"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34" name="ZoneTexte 60">
            <a:extLst>
              <a:ext uri="{FF2B5EF4-FFF2-40B4-BE49-F238E27FC236}">
                <a16:creationId xmlns:a16="http://schemas.microsoft.com/office/drawing/2014/main" id="{C3EE4BCD-3865-FCBA-1DB2-4D87239A04C1}"/>
              </a:ext>
            </a:extLst>
          </p:cNvPr>
          <p:cNvSpPr txBox="1"/>
          <p:nvPr/>
        </p:nvSpPr>
        <p:spPr>
          <a:xfrm>
            <a:off x="7055087" y="6416503"/>
            <a:ext cx="1004996" cy="338554"/>
          </a:xfrm>
          <a:prstGeom prst="rect">
            <a:avLst/>
          </a:prstGeom>
          <a:noFill/>
        </p:spPr>
        <p:txBody>
          <a:bodyPr wrap="square" lIns="36000" rIns="36000" rtlCol="0">
            <a:spAutoFit/>
          </a:bodyPr>
          <a:lstStyle/>
          <a:p>
            <a:r>
              <a:rPr lang="fr-FR" sz="800" dirty="0">
                <a:latin typeface="Marianne" panose="02000000000000000000" pitchFamily="2" charset="0"/>
              </a:rPr>
              <a:t>Gestionnaires Offre Formation</a:t>
            </a:r>
          </a:p>
        </p:txBody>
      </p:sp>
      <p:pic>
        <p:nvPicPr>
          <p:cNvPr id="35" name="Picture 9">
            <a:extLst>
              <a:ext uri="{FF2B5EF4-FFF2-40B4-BE49-F238E27FC236}">
                <a16:creationId xmlns:a16="http://schemas.microsoft.com/office/drawing/2014/main" id="{BBBAFB64-A649-6525-B462-EE13E8C2A231}"/>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946245"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45" name="ZoneTexte 62">
            <a:extLst>
              <a:ext uri="{FF2B5EF4-FFF2-40B4-BE49-F238E27FC236}">
                <a16:creationId xmlns:a16="http://schemas.microsoft.com/office/drawing/2014/main" id="{EB64F206-E8AF-1BC5-F21C-231349D6E692}"/>
              </a:ext>
            </a:extLst>
          </p:cNvPr>
          <p:cNvSpPr txBox="1"/>
          <p:nvPr/>
        </p:nvSpPr>
        <p:spPr>
          <a:xfrm>
            <a:off x="8136585" y="6416503"/>
            <a:ext cx="665352" cy="461665"/>
          </a:xfrm>
          <a:prstGeom prst="rect">
            <a:avLst/>
          </a:prstGeom>
          <a:noFill/>
        </p:spPr>
        <p:txBody>
          <a:bodyPr wrap="square" lIns="36000" rIns="36000" rtlCol="0">
            <a:spAutoFit/>
          </a:bodyPr>
          <a:lstStyle/>
          <a:p>
            <a:r>
              <a:rPr lang="fr-FR" sz="800" dirty="0">
                <a:latin typeface="Marianne" panose="02000000000000000000" pitchFamily="2" charset="0"/>
              </a:rPr>
              <a:t>Direction du numérique</a:t>
            </a:r>
          </a:p>
        </p:txBody>
      </p:sp>
      <p:pic>
        <p:nvPicPr>
          <p:cNvPr id="46" name="Picture 10">
            <a:extLst>
              <a:ext uri="{FF2B5EF4-FFF2-40B4-BE49-F238E27FC236}">
                <a16:creationId xmlns:a16="http://schemas.microsoft.com/office/drawing/2014/main" id="{723A9104-DA8C-66B8-0251-F566C8B4F5D4}"/>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8778607"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47" name="ZoneTexte 64">
            <a:extLst>
              <a:ext uri="{FF2B5EF4-FFF2-40B4-BE49-F238E27FC236}">
                <a16:creationId xmlns:a16="http://schemas.microsoft.com/office/drawing/2014/main" id="{50794CAF-C1E4-5AE7-905C-09E149FA654E}"/>
              </a:ext>
            </a:extLst>
          </p:cNvPr>
          <p:cNvSpPr txBox="1"/>
          <p:nvPr/>
        </p:nvSpPr>
        <p:spPr>
          <a:xfrm>
            <a:off x="8969835" y="6416503"/>
            <a:ext cx="665352" cy="338554"/>
          </a:xfrm>
          <a:prstGeom prst="rect">
            <a:avLst/>
          </a:prstGeom>
          <a:noFill/>
        </p:spPr>
        <p:txBody>
          <a:bodyPr wrap="square" lIns="36000" rIns="36000" rtlCol="0">
            <a:spAutoFit/>
          </a:bodyPr>
          <a:lstStyle/>
          <a:p>
            <a:r>
              <a:rPr lang="fr-FR" sz="800" dirty="0" err="1">
                <a:latin typeface="Marianne" panose="02000000000000000000" pitchFamily="2" charset="0"/>
              </a:rPr>
              <a:t>Dir</a:t>
            </a:r>
            <a:r>
              <a:rPr lang="fr-FR" sz="800" dirty="0">
                <a:latin typeface="Marianne" panose="02000000000000000000" pitchFamily="2" charset="0"/>
              </a:rPr>
              <a:t>. Formations</a:t>
            </a:r>
          </a:p>
        </p:txBody>
      </p:sp>
      <p:pic>
        <p:nvPicPr>
          <p:cNvPr id="86" name="Picture 5">
            <a:extLst>
              <a:ext uri="{FF2B5EF4-FFF2-40B4-BE49-F238E27FC236}">
                <a16:creationId xmlns:a16="http://schemas.microsoft.com/office/drawing/2014/main" id="{49F92075-2B97-2BB6-5B5F-DD46EB7D9EE4}"/>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027947"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87" name="ZoneTexte 66">
            <a:extLst>
              <a:ext uri="{FF2B5EF4-FFF2-40B4-BE49-F238E27FC236}">
                <a16:creationId xmlns:a16="http://schemas.microsoft.com/office/drawing/2014/main" id="{64A1BEDF-9629-03E7-3EA1-3AC4326E8674}"/>
              </a:ext>
            </a:extLst>
          </p:cNvPr>
          <p:cNvSpPr txBox="1"/>
          <p:nvPr/>
        </p:nvSpPr>
        <p:spPr>
          <a:xfrm>
            <a:off x="6221837" y="6416503"/>
            <a:ext cx="665352" cy="215444"/>
          </a:xfrm>
          <a:prstGeom prst="rect">
            <a:avLst/>
          </a:prstGeom>
          <a:noFill/>
        </p:spPr>
        <p:txBody>
          <a:bodyPr wrap="square" lIns="36000" rIns="36000" rtlCol="0">
            <a:spAutoFit/>
          </a:bodyPr>
          <a:lstStyle/>
          <a:p>
            <a:r>
              <a:rPr lang="fr-FR" sz="800" dirty="0">
                <a:latin typeface="Marianne" panose="02000000000000000000" pitchFamily="2" charset="0"/>
              </a:rPr>
              <a:t>Scolarité</a:t>
            </a:r>
          </a:p>
        </p:txBody>
      </p:sp>
      <p:sp>
        <p:nvSpPr>
          <p:cNvPr id="88" name="ZoneTexte 67">
            <a:extLst>
              <a:ext uri="{FF2B5EF4-FFF2-40B4-BE49-F238E27FC236}">
                <a16:creationId xmlns:a16="http://schemas.microsoft.com/office/drawing/2014/main" id="{3F1735D6-0ABA-2223-A33E-4CA6657972F1}"/>
              </a:ext>
            </a:extLst>
          </p:cNvPr>
          <p:cNvSpPr txBox="1"/>
          <p:nvPr/>
        </p:nvSpPr>
        <p:spPr>
          <a:xfrm>
            <a:off x="10636332" y="6416503"/>
            <a:ext cx="665352" cy="215444"/>
          </a:xfrm>
          <a:prstGeom prst="rect">
            <a:avLst/>
          </a:prstGeom>
          <a:noFill/>
        </p:spPr>
        <p:txBody>
          <a:bodyPr wrap="square" lIns="36000" rIns="36000" rtlCol="0">
            <a:spAutoFit/>
          </a:bodyPr>
          <a:lstStyle/>
          <a:p>
            <a:r>
              <a:rPr lang="fr-FR" sz="800" dirty="0" err="1">
                <a:latin typeface="Marianne" panose="02000000000000000000" pitchFamily="2" charset="0"/>
              </a:rPr>
              <a:t>DirCom</a:t>
            </a:r>
            <a:endParaRPr lang="fr-FR" sz="800" dirty="0">
              <a:latin typeface="Marianne" panose="02000000000000000000" pitchFamily="2" charset="0"/>
            </a:endParaRPr>
          </a:p>
        </p:txBody>
      </p:sp>
      <p:pic>
        <p:nvPicPr>
          <p:cNvPr id="89" name="Picture 12">
            <a:extLst>
              <a:ext uri="{FF2B5EF4-FFF2-40B4-BE49-F238E27FC236}">
                <a16:creationId xmlns:a16="http://schemas.microsoft.com/office/drawing/2014/main" id="{396EA3EB-12FD-8A16-C2F4-26E6FAA52E1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443330"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67312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1E8C247-66A5-4452-8A86-7C52DBF85B1C}"/>
              </a:ext>
            </a:extLst>
          </p:cNvPr>
          <p:cNvSpPr/>
          <p:nvPr/>
        </p:nvSpPr>
        <p:spPr>
          <a:xfrm>
            <a:off x="267855" y="1052945"/>
            <a:ext cx="1376217" cy="8220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2" name="Espace réservé du numéro de diapositive 1">
            <a:extLst>
              <a:ext uri="{FF2B5EF4-FFF2-40B4-BE49-F238E27FC236}">
                <a16:creationId xmlns:a16="http://schemas.microsoft.com/office/drawing/2014/main" id="{0224F5FF-3FF9-4325-AC90-47384B2D193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fr-FR" sz="1000" b="1" i="0" u="none" strike="noStrike" kern="1200" cap="none" spc="0" normalizeH="0" baseline="0" noProof="0">
              <a:ln>
                <a:noFill/>
              </a:ln>
              <a:solidFill>
                <a:srgbClr val="000000"/>
              </a:solidFill>
              <a:effectLst/>
              <a:uLnTx/>
              <a:uFillTx/>
            </a:endParaRPr>
          </a:p>
        </p:txBody>
      </p:sp>
      <p:sp>
        <p:nvSpPr>
          <p:cNvPr id="89" name="Title 88">
            <a:extLst>
              <a:ext uri="{FF2B5EF4-FFF2-40B4-BE49-F238E27FC236}">
                <a16:creationId xmlns:a16="http://schemas.microsoft.com/office/drawing/2014/main" id="{2B9560A4-49B8-E861-D293-9EDB2196A1A1}"/>
              </a:ext>
            </a:extLst>
          </p:cNvPr>
          <p:cNvSpPr>
            <a:spLocks noGrp="1"/>
          </p:cNvSpPr>
          <p:nvPr>
            <p:ph type="title"/>
          </p:nvPr>
        </p:nvSpPr>
        <p:spPr>
          <a:xfrm>
            <a:off x="1765301" y="165134"/>
            <a:ext cx="8343899" cy="719988"/>
          </a:xfrm>
        </p:spPr>
        <p:txBody>
          <a:bodyPr>
            <a:noAutofit/>
          </a:bodyPr>
          <a:lstStyle/>
          <a:p>
            <a:r>
              <a:rPr lang="fr-FR" sz="2000" b="1" dirty="0">
                <a:solidFill>
                  <a:schemeClr val="tx2"/>
                </a:solidFill>
              </a:rPr>
              <a:t>La Direction des formations est chargée de la coordination et du pilotage du processus complet (9/10)</a:t>
            </a:r>
            <a:endParaRPr lang="fr-FR" sz="1800" dirty="0"/>
          </a:p>
        </p:txBody>
      </p:sp>
      <p:graphicFrame>
        <p:nvGraphicFramePr>
          <p:cNvPr id="7" name="Tableau 3">
            <a:extLst>
              <a:ext uri="{FF2B5EF4-FFF2-40B4-BE49-F238E27FC236}">
                <a16:creationId xmlns:a16="http://schemas.microsoft.com/office/drawing/2014/main" id="{303C3CEA-986D-4E65-8C13-27FB2BC1C212}"/>
              </a:ext>
            </a:extLst>
          </p:cNvPr>
          <p:cNvGraphicFramePr>
            <a:graphicFrameLocks noGrp="1"/>
          </p:cNvGraphicFramePr>
          <p:nvPr>
            <p:extLst>
              <p:ext uri="{D42A27DB-BD31-4B8C-83A1-F6EECF244321}">
                <p14:modId xmlns:p14="http://schemas.microsoft.com/office/powerpoint/2010/main" val="533582850"/>
              </p:ext>
            </p:extLst>
          </p:nvPr>
        </p:nvGraphicFramePr>
        <p:xfrm>
          <a:off x="450303" y="1091669"/>
          <a:ext cx="10732048" cy="741680"/>
        </p:xfrm>
        <a:graphic>
          <a:graphicData uri="http://schemas.openxmlformats.org/drawingml/2006/table">
            <a:tbl>
              <a:tblPr firstRow="1" bandRow="1">
                <a:tableStyleId>{5C22544A-7EE6-4342-B048-85BDC9FD1C3A}</a:tableStyleId>
              </a:tblPr>
              <a:tblGrid>
                <a:gridCol w="670753">
                  <a:extLst>
                    <a:ext uri="{9D8B030D-6E8A-4147-A177-3AD203B41FA5}">
                      <a16:colId xmlns:a16="http://schemas.microsoft.com/office/drawing/2014/main" val="1687428464"/>
                    </a:ext>
                  </a:extLst>
                </a:gridCol>
                <a:gridCol w="670753">
                  <a:extLst>
                    <a:ext uri="{9D8B030D-6E8A-4147-A177-3AD203B41FA5}">
                      <a16:colId xmlns:a16="http://schemas.microsoft.com/office/drawing/2014/main" val="1337206583"/>
                    </a:ext>
                  </a:extLst>
                </a:gridCol>
                <a:gridCol w="670753">
                  <a:extLst>
                    <a:ext uri="{9D8B030D-6E8A-4147-A177-3AD203B41FA5}">
                      <a16:colId xmlns:a16="http://schemas.microsoft.com/office/drawing/2014/main" val="3278078777"/>
                    </a:ext>
                  </a:extLst>
                </a:gridCol>
                <a:gridCol w="670753">
                  <a:extLst>
                    <a:ext uri="{9D8B030D-6E8A-4147-A177-3AD203B41FA5}">
                      <a16:colId xmlns:a16="http://schemas.microsoft.com/office/drawing/2014/main" val="3946190722"/>
                    </a:ext>
                  </a:extLst>
                </a:gridCol>
                <a:gridCol w="670753">
                  <a:extLst>
                    <a:ext uri="{9D8B030D-6E8A-4147-A177-3AD203B41FA5}">
                      <a16:colId xmlns:a16="http://schemas.microsoft.com/office/drawing/2014/main" val="143988231"/>
                    </a:ext>
                  </a:extLst>
                </a:gridCol>
                <a:gridCol w="670753">
                  <a:extLst>
                    <a:ext uri="{9D8B030D-6E8A-4147-A177-3AD203B41FA5}">
                      <a16:colId xmlns:a16="http://schemas.microsoft.com/office/drawing/2014/main" val="715955605"/>
                    </a:ext>
                  </a:extLst>
                </a:gridCol>
                <a:gridCol w="670753">
                  <a:extLst>
                    <a:ext uri="{9D8B030D-6E8A-4147-A177-3AD203B41FA5}">
                      <a16:colId xmlns:a16="http://schemas.microsoft.com/office/drawing/2014/main" val="3013933904"/>
                    </a:ext>
                  </a:extLst>
                </a:gridCol>
                <a:gridCol w="670753">
                  <a:extLst>
                    <a:ext uri="{9D8B030D-6E8A-4147-A177-3AD203B41FA5}">
                      <a16:colId xmlns:a16="http://schemas.microsoft.com/office/drawing/2014/main" val="3422589057"/>
                    </a:ext>
                  </a:extLst>
                </a:gridCol>
                <a:gridCol w="670753">
                  <a:extLst>
                    <a:ext uri="{9D8B030D-6E8A-4147-A177-3AD203B41FA5}">
                      <a16:colId xmlns:a16="http://schemas.microsoft.com/office/drawing/2014/main" val="4228867993"/>
                    </a:ext>
                  </a:extLst>
                </a:gridCol>
                <a:gridCol w="670753">
                  <a:extLst>
                    <a:ext uri="{9D8B030D-6E8A-4147-A177-3AD203B41FA5}">
                      <a16:colId xmlns:a16="http://schemas.microsoft.com/office/drawing/2014/main" val="170285951"/>
                    </a:ext>
                  </a:extLst>
                </a:gridCol>
                <a:gridCol w="670753">
                  <a:extLst>
                    <a:ext uri="{9D8B030D-6E8A-4147-A177-3AD203B41FA5}">
                      <a16:colId xmlns:a16="http://schemas.microsoft.com/office/drawing/2014/main" val="382199246"/>
                    </a:ext>
                  </a:extLst>
                </a:gridCol>
                <a:gridCol w="670753">
                  <a:extLst>
                    <a:ext uri="{9D8B030D-6E8A-4147-A177-3AD203B41FA5}">
                      <a16:colId xmlns:a16="http://schemas.microsoft.com/office/drawing/2014/main" val="239739617"/>
                    </a:ext>
                  </a:extLst>
                </a:gridCol>
                <a:gridCol w="670753">
                  <a:extLst>
                    <a:ext uri="{9D8B030D-6E8A-4147-A177-3AD203B41FA5}">
                      <a16:colId xmlns:a16="http://schemas.microsoft.com/office/drawing/2014/main" val="2890159790"/>
                    </a:ext>
                  </a:extLst>
                </a:gridCol>
                <a:gridCol w="670753">
                  <a:extLst>
                    <a:ext uri="{9D8B030D-6E8A-4147-A177-3AD203B41FA5}">
                      <a16:colId xmlns:a16="http://schemas.microsoft.com/office/drawing/2014/main" val="1589745908"/>
                    </a:ext>
                  </a:extLst>
                </a:gridCol>
                <a:gridCol w="670753">
                  <a:extLst>
                    <a:ext uri="{9D8B030D-6E8A-4147-A177-3AD203B41FA5}">
                      <a16:colId xmlns:a16="http://schemas.microsoft.com/office/drawing/2014/main" val="1847790286"/>
                    </a:ext>
                  </a:extLst>
                </a:gridCol>
                <a:gridCol w="670753">
                  <a:extLst>
                    <a:ext uri="{9D8B030D-6E8A-4147-A177-3AD203B41FA5}">
                      <a16:colId xmlns:a16="http://schemas.microsoft.com/office/drawing/2014/main" val="553708829"/>
                    </a:ext>
                  </a:extLst>
                </a:gridCol>
              </a:tblGrid>
              <a:tr h="370840">
                <a:tc gridSpan="1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400">
                          <a:latin typeface="Marianne" panose="02000000000000000000" pitchFamily="2" charset="0"/>
                        </a:rPr>
                        <a:t>Année N</a:t>
                      </a:r>
                    </a:p>
                  </a:txBody>
                  <a:tcPr>
                    <a:solidFill>
                      <a:schemeClr val="tx1">
                        <a:lumMod val="75000"/>
                        <a:lumOff val="25000"/>
                      </a:schemeClr>
                    </a:solidFill>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gridSpan="4">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400">
                          <a:latin typeface="Marianne" panose="02000000000000000000" pitchFamily="2" charset="0"/>
                        </a:rPr>
                        <a:t>Année N+1</a:t>
                      </a:r>
                    </a:p>
                  </a:txBody>
                  <a:tcPr>
                    <a:solidFill>
                      <a:schemeClr val="tx1">
                        <a:lumMod val="75000"/>
                        <a:lumOff val="25000"/>
                      </a:schemeClr>
                    </a:solidFill>
                  </a:tcPr>
                </a:tc>
                <a:tc hMerge="1">
                  <a:txBody>
                    <a:bodyPr/>
                    <a:lstStyle/>
                    <a:p>
                      <a:pPr algn="ctr"/>
                      <a:endParaRPr lang="fr-FR" sz="1400"/>
                    </a:p>
                  </a:txBody>
                  <a:tcPr/>
                </a:tc>
                <a:tc hMerge="1">
                  <a:txBody>
                    <a:bodyPr/>
                    <a:lstStyle/>
                    <a:p>
                      <a:pPr algn="ctr"/>
                      <a:endParaRPr lang="fr-FR" sz="1400"/>
                    </a:p>
                  </a:txBody>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fr-FR" sz="1400"/>
                    </a:p>
                  </a:txBody>
                  <a:tcPr>
                    <a:solidFill>
                      <a:schemeClr val="tx1">
                        <a:lumMod val="75000"/>
                        <a:lumOff val="25000"/>
                      </a:schemeClr>
                    </a:solidFill>
                  </a:tcPr>
                </a:tc>
                <a:extLst>
                  <a:ext uri="{0D108BD9-81ED-4DB2-BD59-A6C34878D82A}">
                    <a16:rowId xmlns:a16="http://schemas.microsoft.com/office/drawing/2014/main" val="1348681"/>
                  </a:ext>
                </a:extLst>
              </a:tr>
              <a:tr h="370840">
                <a:tc>
                  <a:txBody>
                    <a:bodyPr/>
                    <a:lstStyle/>
                    <a:p>
                      <a:pPr algn="ctr"/>
                      <a:r>
                        <a:rPr lang="fr-FR" sz="1100">
                          <a:latin typeface="Marianne" panose="02000000000000000000" pitchFamily="2" charset="0"/>
                        </a:rPr>
                        <a:t>Août</a:t>
                      </a:r>
                    </a:p>
                  </a:txBody>
                  <a:tcPr anchor="ctr"/>
                </a:tc>
                <a:tc>
                  <a:txBody>
                    <a:bodyPr/>
                    <a:lstStyle/>
                    <a:p>
                      <a:pPr algn="ctr"/>
                      <a:r>
                        <a:rPr lang="fr-FR" sz="1100">
                          <a:latin typeface="Marianne" panose="02000000000000000000" pitchFamily="2" charset="0"/>
                        </a:rPr>
                        <a:t>Sept.</a:t>
                      </a:r>
                    </a:p>
                  </a:txBody>
                  <a:tcPr anchor="ctr"/>
                </a:tc>
                <a:tc>
                  <a:txBody>
                    <a:bodyPr/>
                    <a:lstStyle/>
                    <a:p>
                      <a:pPr algn="ctr"/>
                      <a:r>
                        <a:rPr lang="fr-FR" sz="1100">
                          <a:latin typeface="Marianne" panose="02000000000000000000" pitchFamily="2" charset="0"/>
                        </a:rPr>
                        <a:t>Oct.</a:t>
                      </a:r>
                    </a:p>
                  </a:txBody>
                  <a:tcPr anchor="ctr"/>
                </a:tc>
                <a:tc>
                  <a:txBody>
                    <a:bodyPr/>
                    <a:lstStyle/>
                    <a:p>
                      <a:pPr algn="ctr"/>
                      <a:r>
                        <a:rPr lang="fr-FR" sz="1100">
                          <a:latin typeface="Marianne" panose="02000000000000000000" pitchFamily="2" charset="0"/>
                        </a:rPr>
                        <a:t>Nov.</a:t>
                      </a:r>
                    </a:p>
                  </a:txBody>
                  <a:tcPr anchor="ctr"/>
                </a:tc>
                <a:tc>
                  <a:txBody>
                    <a:bodyPr/>
                    <a:lstStyle/>
                    <a:p>
                      <a:pPr algn="ctr"/>
                      <a:r>
                        <a:rPr lang="fr-FR" sz="1100">
                          <a:latin typeface="Marianne" panose="02000000000000000000" pitchFamily="2" charset="0"/>
                        </a:rPr>
                        <a:t>Déc.</a:t>
                      </a:r>
                    </a:p>
                  </a:txBody>
                  <a:tcPr anchor="ctr"/>
                </a:tc>
                <a:tc>
                  <a:txBody>
                    <a:bodyPr/>
                    <a:lstStyle/>
                    <a:p>
                      <a:pPr algn="ctr"/>
                      <a:r>
                        <a:rPr lang="fr-FR" sz="1100">
                          <a:latin typeface="Marianne" panose="02000000000000000000" pitchFamily="2" charset="0"/>
                        </a:rPr>
                        <a:t>Janv.</a:t>
                      </a:r>
                    </a:p>
                  </a:txBody>
                  <a:tcPr anchor="ctr"/>
                </a:tc>
                <a:tc>
                  <a:txBody>
                    <a:bodyPr/>
                    <a:lstStyle/>
                    <a:p>
                      <a:pPr algn="ctr"/>
                      <a:r>
                        <a:rPr lang="fr-FR" sz="1100">
                          <a:latin typeface="Marianne" panose="02000000000000000000" pitchFamily="2" charset="0"/>
                        </a:rPr>
                        <a:t>Fév.</a:t>
                      </a:r>
                    </a:p>
                  </a:txBody>
                  <a:tcPr anchor="ctr"/>
                </a:tc>
                <a:tc>
                  <a:txBody>
                    <a:bodyPr/>
                    <a:lstStyle/>
                    <a:p>
                      <a:pPr algn="ctr"/>
                      <a:r>
                        <a:rPr lang="fr-FR" sz="1100">
                          <a:latin typeface="Marianne" panose="02000000000000000000" pitchFamily="2" charset="0"/>
                        </a:rPr>
                        <a:t>Mars</a:t>
                      </a:r>
                    </a:p>
                  </a:txBody>
                  <a:tcPr anchor="ctr"/>
                </a:tc>
                <a:tc>
                  <a:txBody>
                    <a:bodyPr/>
                    <a:lstStyle/>
                    <a:p>
                      <a:pPr algn="ctr"/>
                      <a:r>
                        <a:rPr lang="fr-FR" sz="1100">
                          <a:latin typeface="Marianne" panose="02000000000000000000" pitchFamily="2" charset="0"/>
                        </a:rPr>
                        <a:t>Avr.</a:t>
                      </a:r>
                    </a:p>
                  </a:txBody>
                  <a:tcPr anchor="ctr"/>
                </a:tc>
                <a:tc>
                  <a:txBody>
                    <a:bodyPr/>
                    <a:lstStyle/>
                    <a:p>
                      <a:pPr algn="ctr"/>
                      <a:r>
                        <a:rPr lang="fr-FR" sz="1100">
                          <a:latin typeface="Marianne" panose="02000000000000000000" pitchFamily="2" charset="0"/>
                        </a:rPr>
                        <a:t>Mai</a:t>
                      </a:r>
                    </a:p>
                  </a:txBody>
                  <a:tcPr anchor="ctr"/>
                </a:tc>
                <a:tc>
                  <a:txBody>
                    <a:bodyPr/>
                    <a:lstStyle/>
                    <a:p>
                      <a:pPr algn="ctr"/>
                      <a:r>
                        <a:rPr lang="fr-FR" sz="1100">
                          <a:latin typeface="Marianne" panose="02000000000000000000" pitchFamily="2" charset="0"/>
                        </a:rPr>
                        <a:t>Juin</a:t>
                      </a:r>
                    </a:p>
                  </a:txBody>
                  <a:tcPr anchor="ctr"/>
                </a:tc>
                <a:tc>
                  <a:txBody>
                    <a:bodyPr/>
                    <a:lstStyle/>
                    <a:p>
                      <a:pPr algn="ctr"/>
                      <a:r>
                        <a:rPr lang="fr-FR" sz="1100">
                          <a:latin typeface="Marianne" panose="02000000000000000000" pitchFamily="2" charset="0"/>
                        </a:rPr>
                        <a:t>Juil.</a:t>
                      </a:r>
                    </a:p>
                  </a:txBody>
                  <a:tcPr anchor="ctr"/>
                </a:tc>
                <a:tc>
                  <a:txBody>
                    <a:bodyPr/>
                    <a:lstStyle/>
                    <a:p>
                      <a:pPr algn="ctr"/>
                      <a:r>
                        <a:rPr lang="fr-FR" sz="1100">
                          <a:latin typeface="Marianne" panose="02000000000000000000" pitchFamily="2" charset="0"/>
                        </a:rPr>
                        <a:t>Août</a:t>
                      </a:r>
                    </a:p>
                  </a:txBody>
                  <a:tcPr anchor="ctr"/>
                </a:tc>
                <a:tc>
                  <a:txBody>
                    <a:bodyPr/>
                    <a:lstStyle/>
                    <a:p>
                      <a:pPr algn="ctr"/>
                      <a:r>
                        <a:rPr lang="fr-FR" sz="1100">
                          <a:latin typeface="Marianne" panose="02000000000000000000" pitchFamily="2" charset="0"/>
                        </a:rPr>
                        <a:t>Sept.</a:t>
                      </a:r>
                    </a:p>
                  </a:txBody>
                  <a:tcPr anchor="ctr"/>
                </a:tc>
                <a:tc>
                  <a:txBody>
                    <a:bodyPr/>
                    <a:lstStyle/>
                    <a:p>
                      <a:pPr algn="ctr"/>
                      <a:r>
                        <a:rPr lang="fr-FR" sz="1100">
                          <a:latin typeface="Marianne" panose="02000000000000000000" pitchFamily="2" charset="0"/>
                        </a:rPr>
                        <a:t>Oct.</a:t>
                      </a:r>
                    </a:p>
                  </a:txBody>
                  <a:tcPr anchor="ctr"/>
                </a:tc>
                <a:tc>
                  <a:txBody>
                    <a:bodyPr/>
                    <a:lstStyle/>
                    <a:p>
                      <a:pPr algn="ctr"/>
                      <a:r>
                        <a:rPr lang="fr-FR" sz="1100" dirty="0">
                          <a:latin typeface="Marianne" panose="02000000000000000000" pitchFamily="2" charset="0"/>
                        </a:rPr>
                        <a:t>Nov.</a:t>
                      </a:r>
                    </a:p>
                  </a:txBody>
                  <a:tcPr anchor="ctr"/>
                </a:tc>
                <a:extLst>
                  <a:ext uri="{0D108BD9-81ED-4DB2-BD59-A6C34878D82A}">
                    <a16:rowId xmlns:a16="http://schemas.microsoft.com/office/drawing/2014/main" val="1322451487"/>
                  </a:ext>
                </a:extLst>
              </a:tr>
            </a:tbl>
          </a:graphicData>
        </a:graphic>
      </p:graphicFrame>
      <p:sp>
        <p:nvSpPr>
          <p:cNvPr id="8" name="Flèche : chevron 7">
            <a:extLst>
              <a:ext uri="{FF2B5EF4-FFF2-40B4-BE49-F238E27FC236}">
                <a16:creationId xmlns:a16="http://schemas.microsoft.com/office/drawing/2014/main" id="{C8B29079-2889-4045-B6D1-A8F962B38F6C}"/>
              </a:ext>
            </a:extLst>
          </p:cNvPr>
          <p:cNvSpPr/>
          <p:nvPr/>
        </p:nvSpPr>
        <p:spPr>
          <a:xfrm>
            <a:off x="9296401" y="1862980"/>
            <a:ext cx="1154034" cy="294636"/>
          </a:xfrm>
          <a:prstGeom prst="chevron">
            <a:avLst>
              <a:gd name="adj" fmla="val 1831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Inscriptions pédagogiques</a:t>
            </a:r>
          </a:p>
        </p:txBody>
      </p:sp>
      <p:sp>
        <p:nvSpPr>
          <p:cNvPr id="9" name="Flèche : chevron 8">
            <a:extLst>
              <a:ext uri="{FF2B5EF4-FFF2-40B4-BE49-F238E27FC236}">
                <a16:creationId xmlns:a16="http://schemas.microsoft.com/office/drawing/2014/main" id="{84F756EA-1A7D-4AF9-9EB7-E6D9D1D4B17C}"/>
              </a:ext>
            </a:extLst>
          </p:cNvPr>
          <p:cNvSpPr/>
          <p:nvPr/>
        </p:nvSpPr>
        <p:spPr>
          <a:xfrm>
            <a:off x="7122557" y="1862980"/>
            <a:ext cx="2192893" cy="294636"/>
          </a:xfrm>
          <a:prstGeom prst="chevron">
            <a:avLst>
              <a:gd name="adj" fmla="val 1831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Inscriptions administratives</a:t>
            </a:r>
          </a:p>
        </p:txBody>
      </p:sp>
      <p:sp>
        <p:nvSpPr>
          <p:cNvPr id="11" name="Flèche : pentagone 10">
            <a:extLst>
              <a:ext uri="{FF2B5EF4-FFF2-40B4-BE49-F238E27FC236}">
                <a16:creationId xmlns:a16="http://schemas.microsoft.com/office/drawing/2014/main" id="{9C0D0A9D-A0FD-42FD-9F64-A9DC70B04122}"/>
              </a:ext>
            </a:extLst>
          </p:cNvPr>
          <p:cNvSpPr/>
          <p:nvPr/>
        </p:nvSpPr>
        <p:spPr>
          <a:xfrm>
            <a:off x="3817915" y="1862217"/>
            <a:ext cx="3327877" cy="296539"/>
          </a:xfrm>
          <a:prstGeom prst="homePlate">
            <a:avLst>
              <a:gd name="adj" fmla="val 20433"/>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Processus de </a:t>
            </a:r>
            <a:r>
              <a:rPr lang="fr-FR" sz="900" err="1">
                <a:latin typeface="Marianne" panose="02000000000000000000" pitchFamily="2" charset="0"/>
              </a:rPr>
              <a:t>Parcoursup</a:t>
            </a:r>
            <a:r>
              <a:rPr lang="fr-FR" sz="900">
                <a:latin typeface="Marianne" panose="02000000000000000000" pitchFamily="2" charset="0"/>
              </a:rPr>
              <a:t> / </a:t>
            </a:r>
            <a:r>
              <a:rPr lang="fr-FR" sz="900" err="1">
                <a:latin typeface="Marianne" panose="02000000000000000000" pitchFamily="2" charset="0"/>
              </a:rPr>
              <a:t>MonMaster</a:t>
            </a:r>
            <a:r>
              <a:rPr lang="fr-FR" sz="900">
                <a:latin typeface="Marianne" panose="02000000000000000000" pitchFamily="2" charset="0"/>
              </a:rPr>
              <a:t> / </a:t>
            </a:r>
            <a:r>
              <a:rPr lang="fr-FR" sz="900" err="1">
                <a:latin typeface="Marianne" panose="02000000000000000000" pitchFamily="2" charset="0"/>
              </a:rPr>
              <a:t>Ecandidat</a:t>
            </a:r>
            <a:endParaRPr lang="fr-FR" sz="900">
              <a:latin typeface="Marianne" panose="02000000000000000000" pitchFamily="2" charset="0"/>
            </a:endParaRPr>
          </a:p>
        </p:txBody>
      </p:sp>
      <p:sp>
        <p:nvSpPr>
          <p:cNvPr id="3" name="Flèche : pentagone 2">
            <a:extLst>
              <a:ext uri="{FF2B5EF4-FFF2-40B4-BE49-F238E27FC236}">
                <a16:creationId xmlns:a16="http://schemas.microsoft.com/office/drawing/2014/main" id="{24B78905-4469-4927-81AF-90C9C30253A3}"/>
              </a:ext>
            </a:extLst>
          </p:cNvPr>
          <p:cNvSpPr/>
          <p:nvPr/>
        </p:nvSpPr>
        <p:spPr>
          <a:xfrm>
            <a:off x="1180672" y="2247847"/>
            <a:ext cx="2528119" cy="905163"/>
          </a:xfrm>
          <a:prstGeom prst="homePlate">
            <a:avLst/>
          </a:prstGeom>
          <a:noFill/>
          <a:ln>
            <a:solidFill>
              <a:srgbClr val="2424FF"/>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a:solidFill>
                  <a:srgbClr val="2424FF"/>
                </a:solidFill>
                <a:latin typeface="Marianne" panose="02000000000000000000" pitchFamily="2" charset="0"/>
              </a:rPr>
              <a:t>Echanges sur les évolutions de la maquette à prévoir</a:t>
            </a:r>
          </a:p>
        </p:txBody>
      </p:sp>
      <p:sp>
        <p:nvSpPr>
          <p:cNvPr id="4" name="Flèche : chevron 3">
            <a:extLst>
              <a:ext uri="{FF2B5EF4-FFF2-40B4-BE49-F238E27FC236}">
                <a16:creationId xmlns:a16="http://schemas.microsoft.com/office/drawing/2014/main" id="{1BF1114E-9E27-46D5-8307-8FEC968A7BF8}"/>
              </a:ext>
            </a:extLst>
          </p:cNvPr>
          <p:cNvSpPr/>
          <p:nvPr/>
        </p:nvSpPr>
        <p:spPr>
          <a:xfrm>
            <a:off x="3345197" y="2247847"/>
            <a:ext cx="2744377" cy="905163"/>
          </a:xfrm>
          <a:prstGeom prst="chevron">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dirty="0">
                <a:solidFill>
                  <a:schemeClr val="tx2"/>
                </a:solidFill>
                <a:latin typeface="Marianne" panose="02000000000000000000" pitchFamily="2" charset="0"/>
              </a:rPr>
              <a:t>Saisie </a:t>
            </a:r>
            <a:r>
              <a:rPr lang="fr-FR" sz="1100" b="1">
                <a:solidFill>
                  <a:schemeClr val="tx2"/>
                </a:solidFill>
                <a:latin typeface="Marianne" panose="02000000000000000000" pitchFamily="2" charset="0"/>
              </a:rPr>
              <a:t>des modifications </a:t>
            </a:r>
            <a:r>
              <a:rPr lang="fr-FR" sz="1100" b="1" dirty="0">
                <a:solidFill>
                  <a:schemeClr val="tx2"/>
                </a:solidFill>
                <a:latin typeface="Marianne" panose="02000000000000000000" pitchFamily="2" charset="0"/>
              </a:rPr>
              <a:t>dans l’outil </a:t>
            </a:r>
            <a:r>
              <a:rPr lang="fr-FR" sz="1100" b="1" dirty="0" err="1">
                <a:solidFill>
                  <a:schemeClr val="tx2"/>
                </a:solidFill>
                <a:latin typeface="Marianne" panose="02000000000000000000" pitchFamily="2" charset="0"/>
              </a:rPr>
              <a:t>Ref</a:t>
            </a:r>
            <a:r>
              <a:rPr lang="fr-FR" sz="1100" b="1" dirty="0">
                <a:solidFill>
                  <a:schemeClr val="tx2"/>
                </a:solidFill>
                <a:latin typeface="Marianne" panose="02000000000000000000" pitchFamily="2" charset="0"/>
              </a:rPr>
              <a:t>-Formations</a:t>
            </a:r>
          </a:p>
        </p:txBody>
      </p:sp>
      <p:sp>
        <p:nvSpPr>
          <p:cNvPr id="12" name="Flèche : pentagone 11">
            <a:extLst>
              <a:ext uri="{FF2B5EF4-FFF2-40B4-BE49-F238E27FC236}">
                <a16:creationId xmlns:a16="http://schemas.microsoft.com/office/drawing/2014/main" id="{8E2FC60E-080A-4F65-B2FF-5C8435128191}"/>
              </a:ext>
            </a:extLst>
          </p:cNvPr>
          <p:cNvSpPr/>
          <p:nvPr/>
        </p:nvSpPr>
        <p:spPr>
          <a:xfrm>
            <a:off x="1757222" y="5434830"/>
            <a:ext cx="3468270" cy="905163"/>
          </a:xfrm>
          <a:prstGeom prst="homePlat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a:solidFill>
                  <a:schemeClr val="tx2"/>
                </a:solidFill>
                <a:latin typeface="Marianne" panose="02000000000000000000" pitchFamily="2" charset="0"/>
              </a:rPr>
              <a:t>Préparation technique de l’évolution</a:t>
            </a:r>
          </a:p>
        </p:txBody>
      </p:sp>
      <p:sp>
        <p:nvSpPr>
          <p:cNvPr id="17" name="Flèche : chevron 16">
            <a:extLst>
              <a:ext uri="{FF2B5EF4-FFF2-40B4-BE49-F238E27FC236}">
                <a16:creationId xmlns:a16="http://schemas.microsoft.com/office/drawing/2014/main" id="{C92BE8A7-901A-4ECE-B588-928736082D90}"/>
              </a:ext>
            </a:extLst>
          </p:cNvPr>
          <p:cNvSpPr/>
          <p:nvPr/>
        </p:nvSpPr>
        <p:spPr>
          <a:xfrm>
            <a:off x="4855385" y="5434830"/>
            <a:ext cx="2203209" cy="905163"/>
          </a:xfrm>
          <a:prstGeom prst="chevron">
            <a:avLst/>
          </a:prstGeom>
          <a:noFill/>
          <a:ln>
            <a:solidFill>
              <a:srgbClr val="191943"/>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dirty="0">
                <a:solidFill>
                  <a:srgbClr val="191943"/>
                </a:solidFill>
                <a:latin typeface="Marianne" panose="02000000000000000000" pitchFamily="2" charset="0"/>
              </a:rPr>
              <a:t>Injection </a:t>
            </a:r>
            <a:r>
              <a:rPr lang="fr-FR" sz="1100" b="1">
                <a:solidFill>
                  <a:srgbClr val="191943"/>
                </a:solidFill>
                <a:latin typeface="Marianne" panose="02000000000000000000" pitchFamily="2" charset="0"/>
              </a:rPr>
              <a:t>des modifications </a:t>
            </a:r>
            <a:r>
              <a:rPr lang="fr-FR" sz="1100" b="1" dirty="0">
                <a:solidFill>
                  <a:srgbClr val="191943"/>
                </a:solidFill>
                <a:latin typeface="Marianne" panose="02000000000000000000" pitchFamily="2" charset="0"/>
              </a:rPr>
              <a:t>de l’arborescence haute dans l’outil Apogée</a:t>
            </a:r>
          </a:p>
        </p:txBody>
      </p:sp>
      <p:sp>
        <p:nvSpPr>
          <p:cNvPr id="18" name="Flèche : chevron 17">
            <a:extLst>
              <a:ext uri="{FF2B5EF4-FFF2-40B4-BE49-F238E27FC236}">
                <a16:creationId xmlns:a16="http://schemas.microsoft.com/office/drawing/2014/main" id="{57E7F221-73EE-47C2-AB4B-24439DA225C1}"/>
              </a:ext>
            </a:extLst>
          </p:cNvPr>
          <p:cNvSpPr/>
          <p:nvPr/>
        </p:nvSpPr>
        <p:spPr>
          <a:xfrm>
            <a:off x="6683533" y="5434830"/>
            <a:ext cx="2192893" cy="905163"/>
          </a:xfrm>
          <a:prstGeom prst="chevron">
            <a:avLst/>
          </a:prstGeom>
          <a:noFill/>
          <a:ln>
            <a:solidFill>
              <a:srgbClr val="191943"/>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dirty="0">
                <a:solidFill>
                  <a:srgbClr val="191943"/>
                </a:solidFill>
                <a:latin typeface="Marianne" panose="02000000000000000000" pitchFamily="2" charset="0"/>
              </a:rPr>
              <a:t>Injection </a:t>
            </a:r>
            <a:r>
              <a:rPr lang="fr-FR" sz="1100" b="1">
                <a:solidFill>
                  <a:srgbClr val="191943"/>
                </a:solidFill>
                <a:latin typeface="Marianne" panose="02000000000000000000" pitchFamily="2" charset="0"/>
              </a:rPr>
              <a:t>des modifications </a:t>
            </a:r>
            <a:r>
              <a:rPr lang="fr-FR" sz="1100" b="1" dirty="0">
                <a:solidFill>
                  <a:srgbClr val="191943"/>
                </a:solidFill>
                <a:latin typeface="Marianne" panose="02000000000000000000" pitchFamily="2" charset="0"/>
              </a:rPr>
              <a:t>de l’arborescence basse dans l’outil Apogée</a:t>
            </a:r>
          </a:p>
        </p:txBody>
      </p:sp>
      <p:sp>
        <p:nvSpPr>
          <p:cNvPr id="26" name="Rectangle : coins arrondis 25">
            <a:extLst>
              <a:ext uri="{FF2B5EF4-FFF2-40B4-BE49-F238E27FC236}">
                <a16:creationId xmlns:a16="http://schemas.microsoft.com/office/drawing/2014/main" id="{524678C0-CE1E-4C1B-8E3F-D99A3E14C878}"/>
              </a:ext>
            </a:extLst>
          </p:cNvPr>
          <p:cNvSpPr/>
          <p:nvPr/>
        </p:nvSpPr>
        <p:spPr>
          <a:xfrm>
            <a:off x="1180672" y="3199972"/>
            <a:ext cx="5450716" cy="1141807"/>
          </a:xfrm>
          <a:prstGeom prst="roundRect">
            <a:avLst/>
          </a:prstGeom>
          <a:noFill/>
          <a:ln w="12700">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5" name="Triangle isocèle 4">
            <a:extLst>
              <a:ext uri="{FF2B5EF4-FFF2-40B4-BE49-F238E27FC236}">
                <a16:creationId xmlns:a16="http://schemas.microsoft.com/office/drawing/2014/main" id="{D40F4DE5-F9AE-4320-AD83-B87708D4C4D3}"/>
              </a:ext>
            </a:extLst>
          </p:cNvPr>
          <p:cNvSpPr/>
          <p:nvPr/>
        </p:nvSpPr>
        <p:spPr>
          <a:xfrm>
            <a:off x="2019886" y="4020915"/>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9" name="ZoneTexte 18">
            <a:extLst>
              <a:ext uri="{FF2B5EF4-FFF2-40B4-BE49-F238E27FC236}">
                <a16:creationId xmlns:a16="http://schemas.microsoft.com/office/drawing/2014/main" id="{9D6C23BB-5A05-4C87-A61D-0DC1E161A8F0}"/>
              </a:ext>
            </a:extLst>
          </p:cNvPr>
          <p:cNvSpPr txBox="1"/>
          <p:nvPr/>
        </p:nvSpPr>
        <p:spPr>
          <a:xfrm>
            <a:off x="1132322" y="3247116"/>
            <a:ext cx="2079892" cy="507831"/>
          </a:xfrm>
          <a:prstGeom prst="rect">
            <a:avLst/>
          </a:prstGeom>
          <a:noFill/>
        </p:spPr>
        <p:txBody>
          <a:bodyPr wrap="square" rtlCol="0">
            <a:spAutoFit/>
          </a:bodyPr>
          <a:lstStyle/>
          <a:p>
            <a:pPr algn="ctr"/>
            <a:r>
              <a:rPr lang="fr-FR" sz="900">
                <a:solidFill>
                  <a:schemeClr val="accent5"/>
                </a:solidFill>
                <a:latin typeface="Marianne" panose="02000000000000000000" pitchFamily="2" charset="0"/>
              </a:rPr>
              <a:t>Vote en CFVU de l’offre de formation (=vote sur l’arborescence haute)</a:t>
            </a:r>
          </a:p>
        </p:txBody>
      </p:sp>
      <p:sp>
        <p:nvSpPr>
          <p:cNvPr id="20" name="Triangle isocèle 19">
            <a:extLst>
              <a:ext uri="{FF2B5EF4-FFF2-40B4-BE49-F238E27FC236}">
                <a16:creationId xmlns:a16="http://schemas.microsoft.com/office/drawing/2014/main" id="{F4499043-0A70-48A3-926F-E967A019AB55}"/>
              </a:ext>
            </a:extLst>
          </p:cNvPr>
          <p:cNvSpPr/>
          <p:nvPr/>
        </p:nvSpPr>
        <p:spPr>
          <a:xfrm>
            <a:off x="3068214" y="4020915"/>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1" name="ZoneTexte 20">
            <a:extLst>
              <a:ext uri="{FF2B5EF4-FFF2-40B4-BE49-F238E27FC236}">
                <a16:creationId xmlns:a16="http://schemas.microsoft.com/office/drawing/2014/main" id="{73989174-9E5F-4FD5-BF37-AC7E1CAD9957}"/>
              </a:ext>
            </a:extLst>
          </p:cNvPr>
          <p:cNvSpPr txBox="1"/>
          <p:nvPr/>
        </p:nvSpPr>
        <p:spPr>
          <a:xfrm>
            <a:off x="2119373" y="3693246"/>
            <a:ext cx="2648513" cy="369332"/>
          </a:xfrm>
          <a:prstGeom prst="rect">
            <a:avLst/>
          </a:prstGeom>
          <a:noFill/>
        </p:spPr>
        <p:txBody>
          <a:bodyPr wrap="square" rtlCol="0">
            <a:spAutoFit/>
          </a:bodyPr>
          <a:lstStyle/>
          <a:p>
            <a:pPr algn="ctr"/>
            <a:r>
              <a:rPr lang="fr-FR" sz="900" dirty="0">
                <a:solidFill>
                  <a:schemeClr val="accent5"/>
                </a:solidFill>
                <a:latin typeface="Marianne" panose="02000000000000000000" pitchFamily="2" charset="0"/>
              </a:rPr>
              <a:t>Vote en CFVU du cadrage </a:t>
            </a:r>
            <a:r>
              <a:rPr lang="fr-FR" sz="900">
                <a:solidFill>
                  <a:schemeClr val="accent5"/>
                </a:solidFill>
                <a:latin typeface="Marianne" panose="02000000000000000000" pitchFamily="2" charset="0"/>
              </a:rPr>
              <a:t>des modifications </a:t>
            </a:r>
            <a:r>
              <a:rPr lang="fr-FR" sz="900" dirty="0">
                <a:solidFill>
                  <a:schemeClr val="accent5"/>
                </a:solidFill>
                <a:latin typeface="Marianne" panose="02000000000000000000" pitchFamily="2" charset="0"/>
              </a:rPr>
              <a:t>(=vote sur l’arborescence basse)</a:t>
            </a:r>
          </a:p>
        </p:txBody>
      </p:sp>
      <p:sp>
        <p:nvSpPr>
          <p:cNvPr id="22" name="Triangle isocèle 21">
            <a:extLst>
              <a:ext uri="{FF2B5EF4-FFF2-40B4-BE49-F238E27FC236}">
                <a16:creationId xmlns:a16="http://schemas.microsoft.com/office/drawing/2014/main" id="{B5FCA860-FE16-40E6-BDD6-5454E25EC027}"/>
              </a:ext>
            </a:extLst>
          </p:cNvPr>
          <p:cNvSpPr/>
          <p:nvPr/>
        </p:nvSpPr>
        <p:spPr>
          <a:xfrm>
            <a:off x="5577896" y="4020915"/>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3" name="ZoneTexte 22">
            <a:extLst>
              <a:ext uri="{FF2B5EF4-FFF2-40B4-BE49-F238E27FC236}">
                <a16:creationId xmlns:a16="http://schemas.microsoft.com/office/drawing/2014/main" id="{283782FA-3851-43AA-BF36-0A526932662D}"/>
              </a:ext>
            </a:extLst>
          </p:cNvPr>
          <p:cNvSpPr txBox="1"/>
          <p:nvPr/>
        </p:nvSpPr>
        <p:spPr>
          <a:xfrm>
            <a:off x="4886243" y="3507121"/>
            <a:ext cx="1671306" cy="507831"/>
          </a:xfrm>
          <a:prstGeom prst="rect">
            <a:avLst/>
          </a:prstGeom>
          <a:noFill/>
        </p:spPr>
        <p:txBody>
          <a:bodyPr wrap="square" rtlCol="0">
            <a:spAutoFit/>
          </a:bodyPr>
          <a:lstStyle/>
          <a:p>
            <a:pPr algn="ctr"/>
            <a:r>
              <a:rPr lang="fr-FR" sz="900">
                <a:solidFill>
                  <a:schemeClr val="accent5"/>
                </a:solidFill>
                <a:latin typeface="Marianne" panose="02000000000000000000" pitchFamily="2" charset="0"/>
              </a:rPr>
              <a:t>Validation des maquettes en CFVU (=lancement des injections)</a:t>
            </a:r>
          </a:p>
        </p:txBody>
      </p:sp>
      <p:cxnSp>
        <p:nvCxnSpPr>
          <p:cNvPr id="25" name="Connecteur droit 24">
            <a:extLst>
              <a:ext uri="{FF2B5EF4-FFF2-40B4-BE49-F238E27FC236}">
                <a16:creationId xmlns:a16="http://schemas.microsoft.com/office/drawing/2014/main" id="{944D8BC2-DA64-4A1E-B813-402882C96AE0}"/>
              </a:ext>
            </a:extLst>
          </p:cNvPr>
          <p:cNvCxnSpPr>
            <a:cxnSpLocks/>
            <a:stCxn id="5" idx="0"/>
            <a:endCxn id="19" idx="2"/>
          </p:cNvCxnSpPr>
          <p:nvPr/>
        </p:nvCxnSpPr>
        <p:spPr>
          <a:xfrm flipV="1">
            <a:off x="2163886" y="3754947"/>
            <a:ext cx="8382" cy="265968"/>
          </a:xfrm>
          <a:prstGeom prst="line">
            <a:avLst/>
          </a:prstGeom>
          <a:ln>
            <a:solidFill>
              <a:schemeClr val="accent5"/>
            </a:solidFill>
            <a:prstDash val="dash"/>
          </a:ln>
        </p:spPr>
        <p:style>
          <a:lnRef idx="1">
            <a:schemeClr val="accent4"/>
          </a:lnRef>
          <a:fillRef idx="0">
            <a:schemeClr val="accent4"/>
          </a:fillRef>
          <a:effectRef idx="0">
            <a:schemeClr val="accent4"/>
          </a:effectRef>
          <a:fontRef idx="minor">
            <a:schemeClr val="tx1"/>
          </a:fontRef>
        </p:style>
      </p:cxnSp>
      <p:sp>
        <p:nvSpPr>
          <p:cNvPr id="38" name="ZoneTexte 37">
            <a:extLst>
              <a:ext uri="{FF2B5EF4-FFF2-40B4-BE49-F238E27FC236}">
                <a16:creationId xmlns:a16="http://schemas.microsoft.com/office/drawing/2014/main" id="{4058BD0A-3558-465B-A28C-26F95D7CF195}"/>
              </a:ext>
            </a:extLst>
          </p:cNvPr>
          <p:cNvSpPr txBox="1"/>
          <p:nvPr/>
        </p:nvSpPr>
        <p:spPr>
          <a:xfrm>
            <a:off x="5014892" y="3206032"/>
            <a:ext cx="1613187" cy="276999"/>
          </a:xfrm>
          <a:prstGeom prst="rect">
            <a:avLst/>
          </a:prstGeom>
          <a:noFill/>
        </p:spPr>
        <p:txBody>
          <a:bodyPr wrap="square" rtlCol="0">
            <a:spAutoFit/>
          </a:bodyPr>
          <a:lstStyle/>
          <a:p>
            <a:pPr algn="r"/>
            <a:r>
              <a:rPr lang="fr-FR" sz="1200" b="1">
                <a:solidFill>
                  <a:schemeClr val="accent5"/>
                </a:solidFill>
                <a:latin typeface="Marianne" panose="02000000000000000000" pitchFamily="2" charset="0"/>
              </a:rPr>
              <a:t>Votes en CFVU</a:t>
            </a:r>
          </a:p>
        </p:txBody>
      </p:sp>
      <p:sp>
        <p:nvSpPr>
          <p:cNvPr id="10" name="Losange 9">
            <a:extLst>
              <a:ext uri="{FF2B5EF4-FFF2-40B4-BE49-F238E27FC236}">
                <a16:creationId xmlns:a16="http://schemas.microsoft.com/office/drawing/2014/main" id="{DDC91FB5-9D25-413B-B0A7-054662D9D87B}"/>
              </a:ext>
            </a:extLst>
          </p:cNvPr>
          <p:cNvSpPr/>
          <p:nvPr/>
        </p:nvSpPr>
        <p:spPr>
          <a:xfrm>
            <a:off x="3201197" y="4446943"/>
            <a:ext cx="288000" cy="288000"/>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4" name="Losange 23">
            <a:extLst>
              <a:ext uri="{FF2B5EF4-FFF2-40B4-BE49-F238E27FC236}">
                <a16:creationId xmlns:a16="http://schemas.microsoft.com/office/drawing/2014/main" id="{260D3356-D8DC-4138-9500-FD1EE39A5E4E}"/>
              </a:ext>
            </a:extLst>
          </p:cNvPr>
          <p:cNvSpPr/>
          <p:nvPr/>
        </p:nvSpPr>
        <p:spPr>
          <a:xfrm>
            <a:off x="5672327" y="4446943"/>
            <a:ext cx="288000" cy="288000"/>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3" name="ZoneTexte 12">
            <a:extLst>
              <a:ext uri="{FF2B5EF4-FFF2-40B4-BE49-F238E27FC236}">
                <a16:creationId xmlns:a16="http://schemas.microsoft.com/office/drawing/2014/main" id="{E9A862FC-C6D1-48AB-A17A-540160CDB522}"/>
              </a:ext>
            </a:extLst>
          </p:cNvPr>
          <p:cNvSpPr txBox="1"/>
          <p:nvPr/>
        </p:nvSpPr>
        <p:spPr>
          <a:xfrm>
            <a:off x="3480466" y="4421666"/>
            <a:ext cx="1568882" cy="369332"/>
          </a:xfrm>
          <a:prstGeom prst="rect">
            <a:avLst/>
          </a:prstGeom>
          <a:noFill/>
        </p:spPr>
        <p:txBody>
          <a:bodyPr wrap="square" rtlCol="0">
            <a:spAutoFit/>
          </a:bodyPr>
          <a:lstStyle/>
          <a:p>
            <a:r>
              <a:rPr lang="fr-FR" sz="900">
                <a:solidFill>
                  <a:schemeClr val="tx2"/>
                </a:solidFill>
                <a:latin typeface="Marianne" panose="02000000000000000000" pitchFamily="2" charset="0"/>
              </a:rPr>
              <a:t>Publication du catalogue de formation</a:t>
            </a:r>
          </a:p>
        </p:txBody>
      </p:sp>
      <p:sp>
        <p:nvSpPr>
          <p:cNvPr id="30" name="ZoneTexte 29">
            <a:extLst>
              <a:ext uri="{FF2B5EF4-FFF2-40B4-BE49-F238E27FC236}">
                <a16:creationId xmlns:a16="http://schemas.microsoft.com/office/drawing/2014/main" id="{F20A708C-9CDD-4B7C-9080-179F862B84C4}"/>
              </a:ext>
            </a:extLst>
          </p:cNvPr>
          <p:cNvSpPr txBox="1"/>
          <p:nvPr/>
        </p:nvSpPr>
        <p:spPr>
          <a:xfrm>
            <a:off x="5908368" y="4421666"/>
            <a:ext cx="1568882" cy="369332"/>
          </a:xfrm>
          <a:prstGeom prst="rect">
            <a:avLst/>
          </a:prstGeom>
          <a:noFill/>
        </p:spPr>
        <p:txBody>
          <a:bodyPr wrap="square" rtlCol="0">
            <a:spAutoFit/>
          </a:bodyPr>
          <a:lstStyle/>
          <a:p>
            <a:r>
              <a:rPr lang="fr-FR" sz="900">
                <a:solidFill>
                  <a:schemeClr val="tx2"/>
                </a:solidFill>
                <a:latin typeface="Marianne" panose="02000000000000000000" pitchFamily="2" charset="0"/>
              </a:rPr>
              <a:t>Publication du contenu des formations</a:t>
            </a:r>
          </a:p>
        </p:txBody>
      </p:sp>
      <p:sp>
        <p:nvSpPr>
          <p:cNvPr id="39" name="ZoneTexte 38">
            <a:extLst>
              <a:ext uri="{FF2B5EF4-FFF2-40B4-BE49-F238E27FC236}">
                <a16:creationId xmlns:a16="http://schemas.microsoft.com/office/drawing/2014/main" id="{2DC78F9B-D386-4EA1-B883-20A215303380}"/>
              </a:ext>
            </a:extLst>
          </p:cNvPr>
          <p:cNvSpPr txBox="1"/>
          <p:nvPr/>
        </p:nvSpPr>
        <p:spPr>
          <a:xfrm>
            <a:off x="1380906" y="4455956"/>
            <a:ext cx="1613187" cy="276999"/>
          </a:xfrm>
          <a:prstGeom prst="rect">
            <a:avLst/>
          </a:prstGeom>
          <a:noFill/>
        </p:spPr>
        <p:txBody>
          <a:bodyPr wrap="square" rtlCol="0">
            <a:spAutoFit/>
          </a:bodyPr>
          <a:lstStyle/>
          <a:p>
            <a:pPr algn="r"/>
            <a:r>
              <a:rPr lang="fr-FR" sz="1200" b="1">
                <a:solidFill>
                  <a:schemeClr val="tx2"/>
                </a:solidFill>
                <a:latin typeface="Marianne" panose="02000000000000000000" pitchFamily="2" charset="0"/>
              </a:rPr>
              <a:t>Publications</a:t>
            </a:r>
          </a:p>
        </p:txBody>
      </p:sp>
      <p:sp>
        <p:nvSpPr>
          <p:cNvPr id="40" name="Rectangle : coins arrondis 39">
            <a:extLst>
              <a:ext uri="{FF2B5EF4-FFF2-40B4-BE49-F238E27FC236}">
                <a16:creationId xmlns:a16="http://schemas.microsoft.com/office/drawing/2014/main" id="{39DA7951-9B17-4FA5-AD16-91FE77AD27BB}"/>
              </a:ext>
            </a:extLst>
          </p:cNvPr>
          <p:cNvSpPr/>
          <p:nvPr/>
        </p:nvSpPr>
        <p:spPr>
          <a:xfrm>
            <a:off x="2997740" y="4388741"/>
            <a:ext cx="4343783" cy="416450"/>
          </a:xfrm>
          <a:prstGeom prst="roundRect">
            <a:avLst/>
          </a:prstGeom>
          <a:noFill/>
          <a:ln w="12700">
            <a:solidFill>
              <a:schemeClr val="tx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4" name="Triangle isocèle 13">
            <a:extLst>
              <a:ext uri="{FF2B5EF4-FFF2-40B4-BE49-F238E27FC236}">
                <a16:creationId xmlns:a16="http://schemas.microsoft.com/office/drawing/2014/main" id="{FE8FB94D-F0DA-4037-A069-FA7636F053B2}"/>
              </a:ext>
            </a:extLst>
          </p:cNvPr>
          <p:cNvSpPr/>
          <p:nvPr/>
        </p:nvSpPr>
        <p:spPr>
          <a:xfrm>
            <a:off x="3476231" y="5069202"/>
            <a:ext cx="288000" cy="2880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fr-FR" sz="900">
              <a:solidFill>
                <a:schemeClr val="bg1"/>
              </a:solidFill>
              <a:latin typeface="Marianne" panose="02000000000000000000" pitchFamily="2" charset="0"/>
            </a:endParaRPr>
          </a:p>
        </p:txBody>
      </p:sp>
      <p:sp>
        <p:nvSpPr>
          <p:cNvPr id="42" name="Triangle isocèle 41">
            <a:extLst>
              <a:ext uri="{FF2B5EF4-FFF2-40B4-BE49-F238E27FC236}">
                <a16:creationId xmlns:a16="http://schemas.microsoft.com/office/drawing/2014/main" id="{961BCA33-264A-42A4-BB35-9A7C98285EE1}"/>
              </a:ext>
            </a:extLst>
          </p:cNvPr>
          <p:cNvSpPr/>
          <p:nvPr/>
        </p:nvSpPr>
        <p:spPr>
          <a:xfrm>
            <a:off x="4285132" y="5069202"/>
            <a:ext cx="288000" cy="2880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43" name="Triangle isocèle 42">
            <a:extLst>
              <a:ext uri="{FF2B5EF4-FFF2-40B4-BE49-F238E27FC236}">
                <a16:creationId xmlns:a16="http://schemas.microsoft.com/office/drawing/2014/main" id="{F743CC5B-0074-4766-B239-36A48A005EE9}"/>
              </a:ext>
            </a:extLst>
          </p:cNvPr>
          <p:cNvSpPr/>
          <p:nvPr/>
        </p:nvSpPr>
        <p:spPr>
          <a:xfrm>
            <a:off x="4592694" y="5069202"/>
            <a:ext cx="288000" cy="2880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15" name="ZoneTexte 14">
            <a:extLst>
              <a:ext uri="{FF2B5EF4-FFF2-40B4-BE49-F238E27FC236}">
                <a16:creationId xmlns:a16="http://schemas.microsoft.com/office/drawing/2014/main" id="{4FC17EBA-7510-4231-BD15-203807F6D8FD}"/>
              </a:ext>
            </a:extLst>
          </p:cNvPr>
          <p:cNvSpPr txBox="1"/>
          <p:nvPr/>
        </p:nvSpPr>
        <p:spPr>
          <a:xfrm>
            <a:off x="2392941" y="4852153"/>
            <a:ext cx="1330303" cy="230832"/>
          </a:xfrm>
          <a:prstGeom prst="rect">
            <a:avLst/>
          </a:prstGeom>
          <a:noFill/>
        </p:spPr>
        <p:txBody>
          <a:bodyPr wrap="square" rtlCol="0">
            <a:spAutoFit/>
          </a:bodyPr>
          <a:lstStyle/>
          <a:p>
            <a:r>
              <a:rPr lang="fr-FR" sz="900">
                <a:latin typeface="Marianne" panose="02000000000000000000" pitchFamily="2" charset="0"/>
              </a:rPr>
              <a:t>20/12  – </a:t>
            </a:r>
            <a:r>
              <a:rPr lang="fr-FR" sz="900" err="1">
                <a:latin typeface="Marianne" panose="02000000000000000000" pitchFamily="2" charset="0"/>
              </a:rPr>
              <a:t>Parcoursup</a:t>
            </a:r>
            <a:endParaRPr lang="fr-FR" sz="900">
              <a:latin typeface="Marianne" panose="02000000000000000000" pitchFamily="2" charset="0"/>
            </a:endParaRPr>
          </a:p>
        </p:txBody>
      </p:sp>
      <p:sp>
        <p:nvSpPr>
          <p:cNvPr id="44" name="ZoneTexte 43">
            <a:extLst>
              <a:ext uri="{FF2B5EF4-FFF2-40B4-BE49-F238E27FC236}">
                <a16:creationId xmlns:a16="http://schemas.microsoft.com/office/drawing/2014/main" id="{2C20E3BF-2E4A-45AA-A005-515C37C9FA8E}"/>
              </a:ext>
            </a:extLst>
          </p:cNvPr>
          <p:cNvSpPr txBox="1"/>
          <p:nvPr/>
        </p:nvSpPr>
        <p:spPr>
          <a:xfrm>
            <a:off x="3788796" y="4852153"/>
            <a:ext cx="1280673" cy="230832"/>
          </a:xfrm>
          <a:prstGeom prst="rect">
            <a:avLst/>
          </a:prstGeom>
          <a:noFill/>
        </p:spPr>
        <p:txBody>
          <a:bodyPr wrap="square" rtlCol="0">
            <a:spAutoFit/>
          </a:bodyPr>
          <a:lstStyle/>
          <a:p>
            <a:pPr algn="ctr"/>
            <a:r>
              <a:rPr lang="fr-FR" sz="900">
                <a:latin typeface="Marianne" panose="02000000000000000000" pitchFamily="2" charset="0"/>
              </a:rPr>
              <a:t>29/01 – Mon Master</a:t>
            </a:r>
          </a:p>
        </p:txBody>
      </p:sp>
      <p:sp>
        <p:nvSpPr>
          <p:cNvPr id="49" name="ZoneTexte 48">
            <a:extLst>
              <a:ext uri="{FF2B5EF4-FFF2-40B4-BE49-F238E27FC236}">
                <a16:creationId xmlns:a16="http://schemas.microsoft.com/office/drawing/2014/main" id="{D3CAF580-A24F-46EC-B38B-3A49EA79750A}"/>
              </a:ext>
            </a:extLst>
          </p:cNvPr>
          <p:cNvSpPr txBox="1"/>
          <p:nvPr/>
        </p:nvSpPr>
        <p:spPr>
          <a:xfrm>
            <a:off x="4785483" y="5097786"/>
            <a:ext cx="1136497" cy="230832"/>
          </a:xfrm>
          <a:prstGeom prst="rect">
            <a:avLst/>
          </a:prstGeom>
          <a:noFill/>
        </p:spPr>
        <p:txBody>
          <a:bodyPr wrap="square" rtlCol="0">
            <a:spAutoFit/>
          </a:bodyPr>
          <a:lstStyle/>
          <a:p>
            <a:r>
              <a:rPr lang="fr-FR" sz="900">
                <a:latin typeface="Marianne" panose="02000000000000000000" pitchFamily="2" charset="0"/>
              </a:rPr>
              <a:t>5/02 – </a:t>
            </a:r>
            <a:r>
              <a:rPr lang="fr-FR" sz="900" err="1">
                <a:latin typeface="Marianne" panose="02000000000000000000" pitchFamily="2" charset="0"/>
              </a:rPr>
              <a:t>Ecandidat</a:t>
            </a:r>
            <a:endParaRPr lang="fr-FR" sz="900">
              <a:latin typeface="Marianne" panose="02000000000000000000" pitchFamily="2" charset="0"/>
            </a:endParaRPr>
          </a:p>
        </p:txBody>
      </p:sp>
      <p:sp>
        <p:nvSpPr>
          <p:cNvPr id="50" name="ZoneTexte 49">
            <a:extLst>
              <a:ext uri="{FF2B5EF4-FFF2-40B4-BE49-F238E27FC236}">
                <a16:creationId xmlns:a16="http://schemas.microsoft.com/office/drawing/2014/main" id="{FE8B5F0F-FE4F-4D19-99D2-4CD5C8F40943}"/>
              </a:ext>
            </a:extLst>
          </p:cNvPr>
          <p:cNvSpPr txBox="1"/>
          <p:nvPr/>
        </p:nvSpPr>
        <p:spPr>
          <a:xfrm>
            <a:off x="450303" y="4872326"/>
            <a:ext cx="2012796" cy="507831"/>
          </a:xfrm>
          <a:prstGeom prst="rect">
            <a:avLst/>
          </a:prstGeom>
          <a:noFill/>
        </p:spPr>
        <p:txBody>
          <a:bodyPr wrap="square" rtlCol="0">
            <a:spAutoFit/>
          </a:bodyPr>
          <a:lstStyle/>
          <a:p>
            <a:r>
              <a:rPr lang="fr-FR" sz="900" b="1">
                <a:latin typeface="Marianne" panose="02000000000000000000" pitchFamily="2" charset="0"/>
              </a:rPr>
              <a:t>Date limite de transmission de l’information sur les formations aux plateformes de candidature</a:t>
            </a:r>
          </a:p>
        </p:txBody>
      </p:sp>
      <p:sp>
        <p:nvSpPr>
          <p:cNvPr id="27" name="Rectangle : coins arrondis 26">
            <a:extLst>
              <a:ext uri="{FF2B5EF4-FFF2-40B4-BE49-F238E27FC236}">
                <a16:creationId xmlns:a16="http://schemas.microsoft.com/office/drawing/2014/main" id="{31BB128E-28B8-4F92-B661-62567A4BE569}"/>
              </a:ext>
            </a:extLst>
          </p:cNvPr>
          <p:cNvSpPr/>
          <p:nvPr/>
        </p:nvSpPr>
        <p:spPr>
          <a:xfrm>
            <a:off x="450303" y="4864615"/>
            <a:ext cx="5784242" cy="523252"/>
          </a:xfrm>
          <a:prstGeom prst="roundRect">
            <a:avLst/>
          </a:prstGeom>
          <a:no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48" name="Ellipse 47">
            <a:extLst>
              <a:ext uri="{FF2B5EF4-FFF2-40B4-BE49-F238E27FC236}">
                <a16:creationId xmlns:a16="http://schemas.microsoft.com/office/drawing/2014/main" id="{E759306C-13D7-4121-8577-93C717AE8C68}"/>
              </a:ext>
            </a:extLst>
          </p:cNvPr>
          <p:cNvSpPr/>
          <p:nvPr/>
        </p:nvSpPr>
        <p:spPr>
          <a:xfrm>
            <a:off x="10284448" y="67860"/>
            <a:ext cx="421105" cy="402904"/>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1</a:t>
            </a:r>
          </a:p>
        </p:txBody>
      </p:sp>
      <p:sp>
        <p:nvSpPr>
          <p:cNvPr id="52" name="Ellipse 51">
            <a:extLst>
              <a:ext uri="{FF2B5EF4-FFF2-40B4-BE49-F238E27FC236}">
                <a16:creationId xmlns:a16="http://schemas.microsoft.com/office/drawing/2014/main" id="{A387CFED-1CEF-425F-B9D8-3171CB059DEF}"/>
              </a:ext>
            </a:extLst>
          </p:cNvPr>
          <p:cNvSpPr/>
          <p:nvPr/>
        </p:nvSpPr>
        <p:spPr>
          <a:xfrm>
            <a:off x="10764951" y="67860"/>
            <a:ext cx="421105" cy="402904"/>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2</a:t>
            </a:r>
          </a:p>
        </p:txBody>
      </p:sp>
      <p:sp>
        <p:nvSpPr>
          <p:cNvPr id="53" name="Ellipse 52">
            <a:extLst>
              <a:ext uri="{FF2B5EF4-FFF2-40B4-BE49-F238E27FC236}">
                <a16:creationId xmlns:a16="http://schemas.microsoft.com/office/drawing/2014/main" id="{76C72224-5D4B-428D-9E2F-DB838CA950B3}"/>
              </a:ext>
            </a:extLst>
          </p:cNvPr>
          <p:cNvSpPr/>
          <p:nvPr/>
        </p:nvSpPr>
        <p:spPr>
          <a:xfrm>
            <a:off x="11245454" y="67860"/>
            <a:ext cx="421105" cy="402904"/>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3</a:t>
            </a:r>
          </a:p>
        </p:txBody>
      </p:sp>
      <p:sp>
        <p:nvSpPr>
          <p:cNvPr id="55" name="Rectangle 54">
            <a:extLst>
              <a:ext uri="{FF2B5EF4-FFF2-40B4-BE49-F238E27FC236}">
                <a16:creationId xmlns:a16="http://schemas.microsoft.com/office/drawing/2014/main" id="{11E33C01-55A5-45E3-9D7A-094FBB5EA05E}"/>
              </a:ext>
            </a:extLst>
          </p:cNvPr>
          <p:cNvSpPr/>
          <p:nvPr/>
        </p:nvSpPr>
        <p:spPr>
          <a:xfrm>
            <a:off x="7046434" y="2372691"/>
            <a:ext cx="4487756" cy="1574603"/>
          </a:xfrm>
          <a:prstGeom prst="rect">
            <a:avLst/>
          </a:prstGeom>
          <a:solidFill>
            <a:schemeClr val="bg1"/>
          </a:solidFill>
          <a:ln w="44450" cap="rnd">
            <a:solidFill>
              <a:schemeClr val="accent1">
                <a:lumMod val="75000"/>
                <a:lumOff val="25000"/>
              </a:schemeClr>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00" tIns="36000" rIns="108000" bIns="36000" rtlCol="0" anchor="ctr"/>
          <a:lstStyle/>
          <a:p>
            <a:pPr marL="122764">
              <a:spcAft>
                <a:spcPts val="1200"/>
              </a:spcAft>
              <a:buClr>
                <a:schemeClr val="accent4"/>
              </a:buClr>
            </a:pPr>
            <a:r>
              <a:rPr lang="fr-FR" sz="1400" dirty="0">
                <a:solidFill>
                  <a:schemeClr val="tx1"/>
                </a:solidFill>
                <a:latin typeface="Marianne" panose="02000000000000000000" pitchFamily="2" charset="0"/>
              </a:rPr>
              <a:t>Durant l’ensemble de cette phase d’injection, de vérification et de validation, </a:t>
            </a:r>
            <a:r>
              <a:rPr lang="fr-FR" sz="1400" b="1" dirty="0">
                <a:solidFill>
                  <a:schemeClr val="accent1">
                    <a:lumMod val="75000"/>
                    <a:lumOff val="25000"/>
                  </a:schemeClr>
                </a:solidFill>
                <a:latin typeface="Marianne" panose="02000000000000000000" pitchFamily="2" charset="0"/>
              </a:rPr>
              <a:t>la Direction des formations est chargée d’assurer le pilotage du projet</a:t>
            </a:r>
            <a:r>
              <a:rPr lang="fr-FR" sz="1400" dirty="0">
                <a:solidFill>
                  <a:schemeClr val="tx1"/>
                </a:solidFill>
                <a:latin typeface="Marianne" panose="02000000000000000000" pitchFamily="2" charset="0"/>
              </a:rPr>
              <a:t>, de vérifier que les délais sont tenus et que les différentes étapes s’enchaînent correctement. </a:t>
            </a:r>
          </a:p>
        </p:txBody>
      </p:sp>
      <p:sp>
        <p:nvSpPr>
          <p:cNvPr id="16" name="Freeform 430">
            <a:extLst>
              <a:ext uri="{FF2B5EF4-FFF2-40B4-BE49-F238E27FC236}">
                <a16:creationId xmlns:a16="http://schemas.microsoft.com/office/drawing/2014/main" id="{7134DED7-23DE-414C-151F-4CE4143C40C9}"/>
              </a:ext>
            </a:extLst>
          </p:cNvPr>
          <p:cNvSpPr>
            <a:spLocks noChangeAspect="1" noEditPoints="1"/>
          </p:cNvSpPr>
          <p:nvPr/>
        </p:nvSpPr>
        <p:spPr bwMode="auto">
          <a:xfrm>
            <a:off x="6765860" y="2230513"/>
            <a:ext cx="374903" cy="374903"/>
          </a:xfrm>
          <a:custGeom>
            <a:avLst/>
            <a:gdLst>
              <a:gd name="T0" fmla="*/ 235 w 512"/>
              <a:gd name="T1" fmla="*/ 139 h 512"/>
              <a:gd name="T2" fmla="*/ 256 w 512"/>
              <a:gd name="T3" fmla="*/ 118 h 512"/>
              <a:gd name="T4" fmla="*/ 277 w 512"/>
              <a:gd name="T5" fmla="*/ 139 h 512"/>
              <a:gd name="T6" fmla="*/ 256 w 512"/>
              <a:gd name="T7" fmla="*/ 160 h 512"/>
              <a:gd name="T8" fmla="*/ 235 w 512"/>
              <a:gd name="T9" fmla="*/ 139 h 512"/>
              <a:gd name="T10" fmla="*/ 267 w 512"/>
              <a:gd name="T11" fmla="*/ 363 h 512"/>
              <a:gd name="T12" fmla="*/ 267 w 512"/>
              <a:gd name="T13" fmla="*/ 224 h 512"/>
              <a:gd name="T14" fmla="*/ 213 w 512"/>
              <a:gd name="T15" fmla="*/ 224 h 512"/>
              <a:gd name="T16" fmla="*/ 213 w 512"/>
              <a:gd name="T17" fmla="*/ 246 h 512"/>
              <a:gd name="T18" fmla="*/ 235 w 512"/>
              <a:gd name="T19" fmla="*/ 246 h 512"/>
              <a:gd name="T20" fmla="*/ 245 w 512"/>
              <a:gd name="T21" fmla="*/ 256 h 512"/>
              <a:gd name="T22" fmla="*/ 245 w 512"/>
              <a:gd name="T23" fmla="*/ 363 h 512"/>
              <a:gd name="T24" fmla="*/ 235 w 512"/>
              <a:gd name="T25" fmla="*/ 374 h 512"/>
              <a:gd name="T26" fmla="*/ 203 w 512"/>
              <a:gd name="T27" fmla="*/ 374 h 512"/>
              <a:gd name="T28" fmla="*/ 203 w 512"/>
              <a:gd name="T29" fmla="*/ 395 h 512"/>
              <a:gd name="T30" fmla="*/ 309 w 512"/>
              <a:gd name="T31" fmla="*/ 395 h 512"/>
              <a:gd name="T32" fmla="*/ 309 w 512"/>
              <a:gd name="T33" fmla="*/ 374 h 512"/>
              <a:gd name="T34" fmla="*/ 277 w 512"/>
              <a:gd name="T35" fmla="*/ 374 h 512"/>
              <a:gd name="T36" fmla="*/ 267 w 512"/>
              <a:gd name="T37" fmla="*/ 363 h 512"/>
              <a:gd name="T38" fmla="*/ 512 w 512"/>
              <a:gd name="T39" fmla="*/ 256 h 512"/>
              <a:gd name="T40" fmla="*/ 256 w 512"/>
              <a:gd name="T41" fmla="*/ 512 h 512"/>
              <a:gd name="T42" fmla="*/ 0 w 512"/>
              <a:gd name="T43" fmla="*/ 256 h 512"/>
              <a:gd name="T44" fmla="*/ 256 w 512"/>
              <a:gd name="T45" fmla="*/ 0 h 512"/>
              <a:gd name="T46" fmla="*/ 512 w 512"/>
              <a:gd name="T47" fmla="*/ 256 h 512"/>
              <a:gd name="T48" fmla="*/ 213 w 512"/>
              <a:gd name="T49" fmla="*/ 139 h 512"/>
              <a:gd name="T50" fmla="*/ 256 w 512"/>
              <a:gd name="T51" fmla="*/ 182 h 512"/>
              <a:gd name="T52" fmla="*/ 299 w 512"/>
              <a:gd name="T53" fmla="*/ 139 h 512"/>
              <a:gd name="T54" fmla="*/ 256 w 512"/>
              <a:gd name="T55" fmla="*/ 96 h 512"/>
              <a:gd name="T56" fmla="*/ 213 w 512"/>
              <a:gd name="T57" fmla="*/ 139 h 512"/>
              <a:gd name="T58" fmla="*/ 331 w 512"/>
              <a:gd name="T59" fmla="*/ 363 h 512"/>
              <a:gd name="T60" fmla="*/ 320 w 512"/>
              <a:gd name="T61" fmla="*/ 352 h 512"/>
              <a:gd name="T62" fmla="*/ 288 w 512"/>
              <a:gd name="T63" fmla="*/ 352 h 512"/>
              <a:gd name="T64" fmla="*/ 288 w 512"/>
              <a:gd name="T65" fmla="*/ 214 h 512"/>
              <a:gd name="T66" fmla="*/ 277 w 512"/>
              <a:gd name="T67" fmla="*/ 203 h 512"/>
              <a:gd name="T68" fmla="*/ 203 w 512"/>
              <a:gd name="T69" fmla="*/ 203 h 512"/>
              <a:gd name="T70" fmla="*/ 192 w 512"/>
              <a:gd name="T71" fmla="*/ 214 h 512"/>
              <a:gd name="T72" fmla="*/ 192 w 512"/>
              <a:gd name="T73" fmla="*/ 256 h 512"/>
              <a:gd name="T74" fmla="*/ 203 w 512"/>
              <a:gd name="T75" fmla="*/ 267 h 512"/>
              <a:gd name="T76" fmla="*/ 224 w 512"/>
              <a:gd name="T77" fmla="*/ 267 h 512"/>
              <a:gd name="T78" fmla="*/ 224 w 512"/>
              <a:gd name="T79" fmla="*/ 352 h 512"/>
              <a:gd name="T80" fmla="*/ 192 w 512"/>
              <a:gd name="T81" fmla="*/ 352 h 512"/>
              <a:gd name="T82" fmla="*/ 181 w 512"/>
              <a:gd name="T83" fmla="*/ 363 h 512"/>
              <a:gd name="T84" fmla="*/ 181 w 512"/>
              <a:gd name="T85" fmla="*/ 406 h 512"/>
              <a:gd name="T86" fmla="*/ 192 w 512"/>
              <a:gd name="T87" fmla="*/ 416 h 512"/>
              <a:gd name="T88" fmla="*/ 320 w 512"/>
              <a:gd name="T89" fmla="*/ 416 h 512"/>
              <a:gd name="T90" fmla="*/ 331 w 512"/>
              <a:gd name="T91" fmla="*/ 406 h 512"/>
              <a:gd name="T92" fmla="*/ 331 w 512"/>
              <a:gd name="T93" fmla="*/ 363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2" h="512">
                <a:moveTo>
                  <a:pt x="235" y="139"/>
                </a:moveTo>
                <a:cubicBezTo>
                  <a:pt x="235" y="127"/>
                  <a:pt x="244" y="118"/>
                  <a:pt x="256" y="118"/>
                </a:cubicBezTo>
                <a:cubicBezTo>
                  <a:pt x="268" y="118"/>
                  <a:pt x="277" y="127"/>
                  <a:pt x="277" y="139"/>
                </a:cubicBezTo>
                <a:cubicBezTo>
                  <a:pt x="277" y="151"/>
                  <a:pt x="268" y="160"/>
                  <a:pt x="256" y="160"/>
                </a:cubicBezTo>
                <a:cubicBezTo>
                  <a:pt x="244" y="160"/>
                  <a:pt x="235" y="151"/>
                  <a:pt x="235" y="139"/>
                </a:cubicBezTo>
                <a:close/>
                <a:moveTo>
                  <a:pt x="267" y="363"/>
                </a:moveTo>
                <a:cubicBezTo>
                  <a:pt x="267" y="224"/>
                  <a:pt x="267" y="224"/>
                  <a:pt x="267" y="224"/>
                </a:cubicBezTo>
                <a:cubicBezTo>
                  <a:pt x="213" y="224"/>
                  <a:pt x="213" y="224"/>
                  <a:pt x="213" y="224"/>
                </a:cubicBezTo>
                <a:cubicBezTo>
                  <a:pt x="213" y="246"/>
                  <a:pt x="213" y="246"/>
                  <a:pt x="213" y="246"/>
                </a:cubicBezTo>
                <a:cubicBezTo>
                  <a:pt x="235" y="246"/>
                  <a:pt x="235" y="246"/>
                  <a:pt x="235" y="246"/>
                </a:cubicBezTo>
                <a:cubicBezTo>
                  <a:pt x="241" y="246"/>
                  <a:pt x="245" y="250"/>
                  <a:pt x="245" y="256"/>
                </a:cubicBezTo>
                <a:cubicBezTo>
                  <a:pt x="245" y="363"/>
                  <a:pt x="245" y="363"/>
                  <a:pt x="245" y="363"/>
                </a:cubicBezTo>
                <a:cubicBezTo>
                  <a:pt x="245" y="369"/>
                  <a:pt x="241" y="374"/>
                  <a:pt x="235" y="374"/>
                </a:cubicBezTo>
                <a:cubicBezTo>
                  <a:pt x="203" y="374"/>
                  <a:pt x="203" y="374"/>
                  <a:pt x="203" y="374"/>
                </a:cubicBezTo>
                <a:cubicBezTo>
                  <a:pt x="203" y="395"/>
                  <a:pt x="203" y="395"/>
                  <a:pt x="203" y="395"/>
                </a:cubicBezTo>
                <a:cubicBezTo>
                  <a:pt x="309" y="395"/>
                  <a:pt x="309" y="395"/>
                  <a:pt x="309" y="395"/>
                </a:cubicBezTo>
                <a:cubicBezTo>
                  <a:pt x="309" y="374"/>
                  <a:pt x="309" y="374"/>
                  <a:pt x="309" y="374"/>
                </a:cubicBezTo>
                <a:cubicBezTo>
                  <a:pt x="277" y="374"/>
                  <a:pt x="277" y="374"/>
                  <a:pt x="277" y="374"/>
                </a:cubicBezTo>
                <a:cubicBezTo>
                  <a:pt x="271" y="374"/>
                  <a:pt x="267" y="369"/>
                  <a:pt x="267" y="363"/>
                </a:cubicBezTo>
                <a:close/>
                <a:moveTo>
                  <a:pt x="512" y="256"/>
                </a:moveTo>
                <a:cubicBezTo>
                  <a:pt x="512" y="398"/>
                  <a:pt x="397" y="512"/>
                  <a:pt x="256" y="512"/>
                </a:cubicBezTo>
                <a:cubicBezTo>
                  <a:pt x="115" y="512"/>
                  <a:pt x="0" y="398"/>
                  <a:pt x="0" y="256"/>
                </a:cubicBezTo>
                <a:cubicBezTo>
                  <a:pt x="0" y="115"/>
                  <a:pt x="115" y="0"/>
                  <a:pt x="256" y="0"/>
                </a:cubicBezTo>
                <a:cubicBezTo>
                  <a:pt x="397" y="0"/>
                  <a:pt x="512" y="115"/>
                  <a:pt x="512" y="256"/>
                </a:cubicBezTo>
                <a:close/>
                <a:moveTo>
                  <a:pt x="213" y="139"/>
                </a:moveTo>
                <a:cubicBezTo>
                  <a:pt x="213" y="163"/>
                  <a:pt x="232" y="182"/>
                  <a:pt x="256" y="182"/>
                </a:cubicBezTo>
                <a:cubicBezTo>
                  <a:pt x="280" y="182"/>
                  <a:pt x="299" y="163"/>
                  <a:pt x="299" y="139"/>
                </a:cubicBezTo>
                <a:cubicBezTo>
                  <a:pt x="299" y="115"/>
                  <a:pt x="280" y="96"/>
                  <a:pt x="256" y="96"/>
                </a:cubicBezTo>
                <a:cubicBezTo>
                  <a:pt x="232" y="96"/>
                  <a:pt x="213" y="115"/>
                  <a:pt x="213" y="139"/>
                </a:cubicBezTo>
                <a:close/>
                <a:moveTo>
                  <a:pt x="331" y="363"/>
                </a:moveTo>
                <a:cubicBezTo>
                  <a:pt x="331" y="357"/>
                  <a:pt x="326" y="352"/>
                  <a:pt x="320" y="352"/>
                </a:cubicBezTo>
                <a:cubicBezTo>
                  <a:pt x="288" y="352"/>
                  <a:pt x="288" y="352"/>
                  <a:pt x="288" y="352"/>
                </a:cubicBezTo>
                <a:cubicBezTo>
                  <a:pt x="288" y="214"/>
                  <a:pt x="288" y="214"/>
                  <a:pt x="288" y="214"/>
                </a:cubicBezTo>
                <a:cubicBezTo>
                  <a:pt x="288" y="208"/>
                  <a:pt x="283" y="203"/>
                  <a:pt x="277" y="203"/>
                </a:cubicBezTo>
                <a:cubicBezTo>
                  <a:pt x="203" y="203"/>
                  <a:pt x="203" y="203"/>
                  <a:pt x="203" y="203"/>
                </a:cubicBezTo>
                <a:cubicBezTo>
                  <a:pt x="197" y="203"/>
                  <a:pt x="192" y="208"/>
                  <a:pt x="192" y="214"/>
                </a:cubicBezTo>
                <a:cubicBezTo>
                  <a:pt x="192" y="256"/>
                  <a:pt x="192" y="256"/>
                  <a:pt x="192" y="256"/>
                </a:cubicBezTo>
                <a:cubicBezTo>
                  <a:pt x="192" y="262"/>
                  <a:pt x="197" y="267"/>
                  <a:pt x="203" y="267"/>
                </a:cubicBezTo>
                <a:cubicBezTo>
                  <a:pt x="224" y="267"/>
                  <a:pt x="224" y="267"/>
                  <a:pt x="224" y="267"/>
                </a:cubicBezTo>
                <a:cubicBezTo>
                  <a:pt x="224" y="352"/>
                  <a:pt x="224" y="352"/>
                  <a:pt x="224" y="352"/>
                </a:cubicBezTo>
                <a:cubicBezTo>
                  <a:pt x="192" y="352"/>
                  <a:pt x="192" y="352"/>
                  <a:pt x="192" y="352"/>
                </a:cubicBezTo>
                <a:cubicBezTo>
                  <a:pt x="186" y="352"/>
                  <a:pt x="181" y="357"/>
                  <a:pt x="181" y="363"/>
                </a:cubicBezTo>
                <a:cubicBezTo>
                  <a:pt x="181" y="406"/>
                  <a:pt x="181" y="406"/>
                  <a:pt x="181" y="406"/>
                </a:cubicBezTo>
                <a:cubicBezTo>
                  <a:pt x="181" y="412"/>
                  <a:pt x="186" y="416"/>
                  <a:pt x="192" y="416"/>
                </a:cubicBezTo>
                <a:cubicBezTo>
                  <a:pt x="320" y="416"/>
                  <a:pt x="320" y="416"/>
                  <a:pt x="320" y="416"/>
                </a:cubicBezTo>
                <a:cubicBezTo>
                  <a:pt x="326" y="416"/>
                  <a:pt x="331" y="412"/>
                  <a:pt x="331" y="406"/>
                </a:cubicBezTo>
                <a:lnTo>
                  <a:pt x="331" y="363"/>
                </a:lnTo>
                <a:close/>
              </a:path>
            </a:pathLst>
          </a:custGeom>
          <a:solidFill>
            <a:schemeClr val="accent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GB">
              <a:latin typeface="Marianne" panose="02000000000000000000" pitchFamily="2" charset="0"/>
            </a:endParaRPr>
          </a:p>
        </p:txBody>
      </p:sp>
      <p:sp>
        <p:nvSpPr>
          <p:cNvPr id="51" name="Rectangle 50">
            <a:extLst>
              <a:ext uri="{FF2B5EF4-FFF2-40B4-BE49-F238E27FC236}">
                <a16:creationId xmlns:a16="http://schemas.microsoft.com/office/drawing/2014/main" id="{FB49BFC7-8BEA-4761-8F99-443070FB6B41}"/>
              </a:ext>
            </a:extLst>
          </p:cNvPr>
          <p:cNvSpPr/>
          <p:nvPr/>
        </p:nvSpPr>
        <p:spPr>
          <a:xfrm>
            <a:off x="441880" y="6477911"/>
            <a:ext cx="708919" cy="288650"/>
          </a:xfrm>
          <a:prstGeom prst="rect">
            <a:avLst/>
          </a:prstGeom>
          <a:noFill/>
          <a:ln>
            <a:solidFill>
              <a:srgbClr val="191943"/>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dirty="0">
                <a:solidFill>
                  <a:srgbClr val="191943"/>
                </a:solidFill>
                <a:latin typeface="Marianne" panose="02000000000000000000" pitchFamily="2" charset="0"/>
              </a:rPr>
              <a:t>Apogée</a:t>
            </a:r>
          </a:p>
        </p:txBody>
      </p:sp>
      <p:sp>
        <p:nvSpPr>
          <p:cNvPr id="56" name="Rectangle 55">
            <a:extLst>
              <a:ext uri="{FF2B5EF4-FFF2-40B4-BE49-F238E27FC236}">
                <a16:creationId xmlns:a16="http://schemas.microsoft.com/office/drawing/2014/main" id="{632A86E0-A796-436E-BBF7-D163C249C713}"/>
              </a:ext>
            </a:extLst>
          </p:cNvPr>
          <p:cNvSpPr/>
          <p:nvPr/>
        </p:nvSpPr>
        <p:spPr>
          <a:xfrm>
            <a:off x="1261864" y="6477910"/>
            <a:ext cx="708919" cy="288651"/>
          </a:xfrm>
          <a:prstGeom prst="rect">
            <a:avLst/>
          </a:prstGeom>
          <a:noFill/>
          <a:ln>
            <a:solidFill>
              <a:srgbClr val="00006D"/>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dirty="0" err="1">
                <a:solidFill>
                  <a:srgbClr val="00006D"/>
                </a:solidFill>
                <a:latin typeface="Marianne" panose="02000000000000000000" pitchFamily="2" charset="0"/>
              </a:rPr>
              <a:t>Ref</a:t>
            </a:r>
            <a:r>
              <a:rPr lang="fr-FR" sz="800" b="1" dirty="0">
                <a:solidFill>
                  <a:srgbClr val="00006D"/>
                </a:solidFill>
                <a:latin typeface="Marianne" panose="02000000000000000000" pitchFamily="2" charset="0"/>
              </a:rPr>
              <a:t>-Formations</a:t>
            </a:r>
          </a:p>
        </p:txBody>
      </p:sp>
      <p:sp>
        <p:nvSpPr>
          <p:cNvPr id="57" name="Rectangle 56">
            <a:extLst>
              <a:ext uri="{FF2B5EF4-FFF2-40B4-BE49-F238E27FC236}">
                <a16:creationId xmlns:a16="http://schemas.microsoft.com/office/drawing/2014/main" id="{4ED4F2E0-1AEA-4F2C-B69E-2F05A309148C}"/>
              </a:ext>
            </a:extLst>
          </p:cNvPr>
          <p:cNvSpPr/>
          <p:nvPr/>
        </p:nvSpPr>
        <p:spPr>
          <a:xfrm>
            <a:off x="2081849" y="6477909"/>
            <a:ext cx="708919" cy="288651"/>
          </a:xfrm>
          <a:prstGeom prst="rect">
            <a:avLst/>
          </a:prstGeom>
          <a:noFill/>
          <a:ln>
            <a:solidFill>
              <a:srgbClr val="2424FF"/>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a:solidFill>
                  <a:srgbClr val="2424FF"/>
                </a:solidFill>
                <a:latin typeface="Marianne" panose="02000000000000000000" pitchFamily="2" charset="0"/>
              </a:rPr>
              <a:t>Hors Outil</a:t>
            </a:r>
          </a:p>
        </p:txBody>
      </p:sp>
      <p:sp>
        <p:nvSpPr>
          <p:cNvPr id="58" name="Rectangle 57">
            <a:extLst>
              <a:ext uri="{FF2B5EF4-FFF2-40B4-BE49-F238E27FC236}">
                <a16:creationId xmlns:a16="http://schemas.microsoft.com/office/drawing/2014/main" id="{22BE7A1A-A1EA-4017-8215-EC340D925F77}"/>
              </a:ext>
            </a:extLst>
          </p:cNvPr>
          <p:cNvSpPr/>
          <p:nvPr/>
        </p:nvSpPr>
        <p:spPr>
          <a:xfrm>
            <a:off x="2909507" y="6477909"/>
            <a:ext cx="708919" cy="288651"/>
          </a:xfrm>
          <a:prstGeom prst="rect">
            <a:avLst/>
          </a:prstGeom>
          <a:noFill/>
          <a:ln>
            <a:solidFill>
              <a:schemeClr val="accent1">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dirty="0">
                <a:solidFill>
                  <a:schemeClr val="tx1"/>
                </a:solidFill>
                <a:latin typeface="Marianne" panose="02000000000000000000" pitchFamily="2" charset="0"/>
              </a:rPr>
              <a:t>Explication</a:t>
            </a:r>
          </a:p>
        </p:txBody>
      </p:sp>
      <p:pic>
        <p:nvPicPr>
          <p:cNvPr id="73" name="Picture 6">
            <a:extLst>
              <a:ext uri="{FF2B5EF4-FFF2-40B4-BE49-F238E27FC236}">
                <a16:creationId xmlns:a16="http://schemas.microsoft.com/office/drawing/2014/main" id="{0DC5050B-5959-4F65-8095-EDA2E9FF7581}"/>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20752" y="4405414"/>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12">
            <a:extLst>
              <a:ext uri="{FF2B5EF4-FFF2-40B4-BE49-F238E27FC236}">
                <a16:creationId xmlns:a16="http://schemas.microsoft.com/office/drawing/2014/main" id="{9CEB105A-FC18-40CA-BBC8-38B13D32233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20752" y="4605551"/>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9">
            <a:extLst>
              <a:ext uri="{FF2B5EF4-FFF2-40B4-BE49-F238E27FC236}">
                <a16:creationId xmlns:a16="http://schemas.microsoft.com/office/drawing/2014/main" id="{E2814AC0-8541-49C0-B008-92B74F56B67A}"/>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77606" y="5454359"/>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7">
            <a:extLst>
              <a:ext uri="{FF2B5EF4-FFF2-40B4-BE49-F238E27FC236}">
                <a16:creationId xmlns:a16="http://schemas.microsoft.com/office/drawing/2014/main" id="{11AA617B-45FA-4792-A3D6-02F628C9B575}"/>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39767" y="2273555"/>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4">
            <a:extLst>
              <a:ext uri="{FF2B5EF4-FFF2-40B4-BE49-F238E27FC236}">
                <a16:creationId xmlns:a16="http://schemas.microsoft.com/office/drawing/2014/main" id="{ED7DC5A2-27A4-4A48-BAB2-A6AD4A69656C}"/>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199788" y="2289479"/>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7">
            <a:extLst>
              <a:ext uri="{FF2B5EF4-FFF2-40B4-BE49-F238E27FC236}">
                <a16:creationId xmlns:a16="http://schemas.microsoft.com/office/drawing/2014/main" id="{3FBE6DC1-EB1D-4052-BA78-084305896AB4}"/>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401739" y="2289479"/>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9">
            <a:extLst>
              <a:ext uri="{FF2B5EF4-FFF2-40B4-BE49-F238E27FC236}">
                <a16:creationId xmlns:a16="http://schemas.microsoft.com/office/drawing/2014/main" id="{AE411B72-A875-4892-9426-D248C48E8F02}"/>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645951" y="5646062"/>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10">
            <a:extLst>
              <a:ext uri="{FF2B5EF4-FFF2-40B4-BE49-F238E27FC236}">
                <a16:creationId xmlns:a16="http://schemas.microsoft.com/office/drawing/2014/main" id="{2F679394-16D5-4F25-BF13-625744D026D3}"/>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645951" y="5922462"/>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5">
            <a:extLst>
              <a:ext uri="{FF2B5EF4-FFF2-40B4-BE49-F238E27FC236}">
                <a16:creationId xmlns:a16="http://schemas.microsoft.com/office/drawing/2014/main" id="{BD80FB66-3393-44ED-8DFA-1BA09A84FBA9}"/>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778441" y="5784262"/>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7">
            <a:extLst>
              <a:ext uri="{FF2B5EF4-FFF2-40B4-BE49-F238E27FC236}">
                <a16:creationId xmlns:a16="http://schemas.microsoft.com/office/drawing/2014/main" id="{B0A65051-DFC4-4F4C-933B-E657A864F30D}"/>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598607" y="5784290"/>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9">
            <a:extLst>
              <a:ext uri="{FF2B5EF4-FFF2-40B4-BE49-F238E27FC236}">
                <a16:creationId xmlns:a16="http://schemas.microsoft.com/office/drawing/2014/main" id="{F955FBA4-00FE-46A6-BD44-47001C80FE73}"/>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445209" y="5646062"/>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10">
            <a:extLst>
              <a:ext uri="{FF2B5EF4-FFF2-40B4-BE49-F238E27FC236}">
                <a16:creationId xmlns:a16="http://schemas.microsoft.com/office/drawing/2014/main" id="{35CE50E6-A4F0-4FA8-9350-0DA640C5414D}"/>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8451405" y="5920722"/>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a:extLst>
              <a:ext uri="{FF2B5EF4-FFF2-40B4-BE49-F238E27FC236}">
                <a16:creationId xmlns:a16="http://schemas.microsoft.com/office/drawing/2014/main" id="{8BF25943-CC49-C176-CAAC-48F8E71773DB}"/>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195585"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29" name="ZoneTexte 56">
            <a:extLst>
              <a:ext uri="{FF2B5EF4-FFF2-40B4-BE49-F238E27FC236}">
                <a16:creationId xmlns:a16="http://schemas.microsoft.com/office/drawing/2014/main" id="{CCAC432F-0039-06E9-3F1E-65EF50F80E2A}"/>
              </a:ext>
            </a:extLst>
          </p:cNvPr>
          <p:cNvSpPr txBox="1"/>
          <p:nvPr/>
        </p:nvSpPr>
        <p:spPr>
          <a:xfrm>
            <a:off x="5388587" y="6416503"/>
            <a:ext cx="665352" cy="215444"/>
          </a:xfrm>
          <a:prstGeom prst="rect">
            <a:avLst/>
          </a:prstGeom>
          <a:noFill/>
        </p:spPr>
        <p:txBody>
          <a:bodyPr wrap="square" lIns="36000" rIns="36000" rtlCol="0">
            <a:spAutoFit/>
          </a:bodyPr>
          <a:lstStyle/>
          <a:p>
            <a:r>
              <a:rPr lang="fr-FR" sz="800" dirty="0">
                <a:latin typeface="Marianne" panose="02000000000000000000" pitchFamily="2" charset="0"/>
              </a:rPr>
              <a:t>Enseignant</a:t>
            </a:r>
          </a:p>
        </p:txBody>
      </p:sp>
      <p:pic>
        <p:nvPicPr>
          <p:cNvPr id="31" name="Picture 6">
            <a:extLst>
              <a:ext uri="{FF2B5EF4-FFF2-40B4-BE49-F238E27FC236}">
                <a16:creationId xmlns:a16="http://schemas.microsoft.com/office/drawing/2014/main" id="{969F5FFF-E240-4848-7FD7-3810B4E62826}"/>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610969"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32" name="ZoneTexte 58">
            <a:extLst>
              <a:ext uri="{FF2B5EF4-FFF2-40B4-BE49-F238E27FC236}">
                <a16:creationId xmlns:a16="http://schemas.microsoft.com/office/drawing/2014/main" id="{F72D89FB-338E-502E-2024-A011AF29286E}"/>
              </a:ext>
            </a:extLst>
          </p:cNvPr>
          <p:cNvSpPr txBox="1"/>
          <p:nvPr/>
        </p:nvSpPr>
        <p:spPr>
          <a:xfrm>
            <a:off x="9803085" y="6416503"/>
            <a:ext cx="665352" cy="338554"/>
          </a:xfrm>
          <a:prstGeom prst="rect">
            <a:avLst/>
          </a:prstGeom>
          <a:noFill/>
        </p:spPr>
        <p:txBody>
          <a:bodyPr wrap="square" lIns="36000" rIns="36000" rtlCol="0">
            <a:spAutoFit/>
          </a:bodyPr>
          <a:lstStyle/>
          <a:p>
            <a:r>
              <a:rPr lang="fr-FR" sz="800" dirty="0">
                <a:latin typeface="Marianne" panose="02000000000000000000" pitchFamily="2" charset="0"/>
              </a:rPr>
              <a:t>Service orientation</a:t>
            </a:r>
          </a:p>
        </p:txBody>
      </p:sp>
      <p:pic>
        <p:nvPicPr>
          <p:cNvPr id="33" name="Picture 7">
            <a:extLst>
              <a:ext uri="{FF2B5EF4-FFF2-40B4-BE49-F238E27FC236}">
                <a16:creationId xmlns:a16="http://schemas.microsoft.com/office/drawing/2014/main" id="{3DC2CCCA-D5FB-1444-5670-2A7B118F9DE4}"/>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860309"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34" name="ZoneTexte 60">
            <a:extLst>
              <a:ext uri="{FF2B5EF4-FFF2-40B4-BE49-F238E27FC236}">
                <a16:creationId xmlns:a16="http://schemas.microsoft.com/office/drawing/2014/main" id="{064C09EF-3E11-1EF3-03BE-5C969FB783A6}"/>
              </a:ext>
            </a:extLst>
          </p:cNvPr>
          <p:cNvSpPr txBox="1"/>
          <p:nvPr/>
        </p:nvSpPr>
        <p:spPr>
          <a:xfrm>
            <a:off x="7055087" y="6416503"/>
            <a:ext cx="1004996" cy="338554"/>
          </a:xfrm>
          <a:prstGeom prst="rect">
            <a:avLst/>
          </a:prstGeom>
          <a:noFill/>
        </p:spPr>
        <p:txBody>
          <a:bodyPr wrap="square" lIns="36000" rIns="36000" rtlCol="0">
            <a:spAutoFit/>
          </a:bodyPr>
          <a:lstStyle/>
          <a:p>
            <a:r>
              <a:rPr lang="fr-FR" sz="800" dirty="0">
                <a:latin typeface="Marianne" panose="02000000000000000000" pitchFamily="2" charset="0"/>
              </a:rPr>
              <a:t>Gestionnaires Offre Formation</a:t>
            </a:r>
          </a:p>
        </p:txBody>
      </p:sp>
      <p:pic>
        <p:nvPicPr>
          <p:cNvPr id="35" name="Picture 9">
            <a:extLst>
              <a:ext uri="{FF2B5EF4-FFF2-40B4-BE49-F238E27FC236}">
                <a16:creationId xmlns:a16="http://schemas.microsoft.com/office/drawing/2014/main" id="{FF41125E-7057-2A3E-9CEE-B9EA1E0DB2B3}"/>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946245"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45" name="ZoneTexte 62">
            <a:extLst>
              <a:ext uri="{FF2B5EF4-FFF2-40B4-BE49-F238E27FC236}">
                <a16:creationId xmlns:a16="http://schemas.microsoft.com/office/drawing/2014/main" id="{BB215A31-E675-E97C-F344-39994EFFC5C7}"/>
              </a:ext>
            </a:extLst>
          </p:cNvPr>
          <p:cNvSpPr txBox="1"/>
          <p:nvPr/>
        </p:nvSpPr>
        <p:spPr>
          <a:xfrm>
            <a:off x="8136585" y="6416503"/>
            <a:ext cx="665352" cy="461665"/>
          </a:xfrm>
          <a:prstGeom prst="rect">
            <a:avLst/>
          </a:prstGeom>
          <a:noFill/>
        </p:spPr>
        <p:txBody>
          <a:bodyPr wrap="square" lIns="36000" rIns="36000" rtlCol="0">
            <a:spAutoFit/>
          </a:bodyPr>
          <a:lstStyle/>
          <a:p>
            <a:r>
              <a:rPr lang="fr-FR" sz="800" dirty="0">
                <a:latin typeface="Marianne" panose="02000000000000000000" pitchFamily="2" charset="0"/>
              </a:rPr>
              <a:t>Direction du numérique</a:t>
            </a:r>
          </a:p>
        </p:txBody>
      </p:sp>
      <p:pic>
        <p:nvPicPr>
          <p:cNvPr id="46" name="Picture 10">
            <a:extLst>
              <a:ext uri="{FF2B5EF4-FFF2-40B4-BE49-F238E27FC236}">
                <a16:creationId xmlns:a16="http://schemas.microsoft.com/office/drawing/2014/main" id="{127CA989-5C88-C7BD-16D9-DC25129DA565}"/>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8778607"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47" name="ZoneTexte 64">
            <a:extLst>
              <a:ext uri="{FF2B5EF4-FFF2-40B4-BE49-F238E27FC236}">
                <a16:creationId xmlns:a16="http://schemas.microsoft.com/office/drawing/2014/main" id="{F225329D-1227-0866-6638-DC0F7E2F88F6}"/>
              </a:ext>
            </a:extLst>
          </p:cNvPr>
          <p:cNvSpPr txBox="1"/>
          <p:nvPr/>
        </p:nvSpPr>
        <p:spPr>
          <a:xfrm>
            <a:off x="8969835" y="6416503"/>
            <a:ext cx="665352" cy="338554"/>
          </a:xfrm>
          <a:prstGeom prst="rect">
            <a:avLst/>
          </a:prstGeom>
          <a:noFill/>
        </p:spPr>
        <p:txBody>
          <a:bodyPr wrap="square" lIns="36000" rIns="36000" rtlCol="0">
            <a:spAutoFit/>
          </a:bodyPr>
          <a:lstStyle/>
          <a:p>
            <a:r>
              <a:rPr lang="fr-FR" sz="800" dirty="0" err="1">
                <a:latin typeface="Marianne" panose="02000000000000000000" pitchFamily="2" charset="0"/>
              </a:rPr>
              <a:t>Dir</a:t>
            </a:r>
            <a:r>
              <a:rPr lang="fr-FR" sz="800" dirty="0">
                <a:latin typeface="Marianne" panose="02000000000000000000" pitchFamily="2" charset="0"/>
              </a:rPr>
              <a:t>. Formations</a:t>
            </a:r>
          </a:p>
        </p:txBody>
      </p:sp>
      <p:pic>
        <p:nvPicPr>
          <p:cNvPr id="85" name="Picture 5">
            <a:extLst>
              <a:ext uri="{FF2B5EF4-FFF2-40B4-BE49-F238E27FC236}">
                <a16:creationId xmlns:a16="http://schemas.microsoft.com/office/drawing/2014/main" id="{33E52D5A-3FD5-F6EF-7D64-1CA48A16E911}"/>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027947"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86" name="ZoneTexte 66">
            <a:extLst>
              <a:ext uri="{FF2B5EF4-FFF2-40B4-BE49-F238E27FC236}">
                <a16:creationId xmlns:a16="http://schemas.microsoft.com/office/drawing/2014/main" id="{20E2DF80-A946-FEC9-4AB1-21F56E01C853}"/>
              </a:ext>
            </a:extLst>
          </p:cNvPr>
          <p:cNvSpPr txBox="1"/>
          <p:nvPr/>
        </p:nvSpPr>
        <p:spPr>
          <a:xfrm>
            <a:off x="6221837" y="6416503"/>
            <a:ext cx="665352" cy="215444"/>
          </a:xfrm>
          <a:prstGeom prst="rect">
            <a:avLst/>
          </a:prstGeom>
          <a:noFill/>
        </p:spPr>
        <p:txBody>
          <a:bodyPr wrap="square" lIns="36000" rIns="36000" rtlCol="0">
            <a:spAutoFit/>
          </a:bodyPr>
          <a:lstStyle/>
          <a:p>
            <a:r>
              <a:rPr lang="fr-FR" sz="800" dirty="0">
                <a:latin typeface="Marianne" panose="02000000000000000000" pitchFamily="2" charset="0"/>
              </a:rPr>
              <a:t>Scolarité</a:t>
            </a:r>
          </a:p>
        </p:txBody>
      </p:sp>
      <p:sp>
        <p:nvSpPr>
          <p:cNvPr id="87" name="ZoneTexte 67">
            <a:extLst>
              <a:ext uri="{FF2B5EF4-FFF2-40B4-BE49-F238E27FC236}">
                <a16:creationId xmlns:a16="http://schemas.microsoft.com/office/drawing/2014/main" id="{DF5E64B8-C25B-74F6-64FB-B248F64F6891}"/>
              </a:ext>
            </a:extLst>
          </p:cNvPr>
          <p:cNvSpPr txBox="1"/>
          <p:nvPr/>
        </p:nvSpPr>
        <p:spPr>
          <a:xfrm>
            <a:off x="10636332" y="6416503"/>
            <a:ext cx="665352" cy="215444"/>
          </a:xfrm>
          <a:prstGeom prst="rect">
            <a:avLst/>
          </a:prstGeom>
          <a:noFill/>
        </p:spPr>
        <p:txBody>
          <a:bodyPr wrap="square" lIns="36000" rIns="36000" rtlCol="0">
            <a:spAutoFit/>
          </a:bodyPr>
          <a:lstStyle/>
          <a:p>
            <a:r>
              <a:rPr lang="fr-FR" sz="800" dirty="0" err="1">
                <a:latin typeface="Marianne" panose="02000000000000000000" pitchFamily="2" charset="0"/>
              </a:rPr>
              <a:t>DirCom</a:t>
            </a:r>
            <a:endParaRPr lang="fr-FR" sz="800" dirty="0">
              <a:latin typeface="Marianne" panose="02000000000000000000" pitchFamily="2" charset="0"/>
            </a:endParaRPr>
          </a:p>
        </p:txBody>
      </p:sp>
      <p:pic>
        <p:nvPicPr>
          <p:cNvPr id="88" name="Picture 12">
            <a:extLst>
              <a:ext uri="{FF2B5EF4-FFF2-40B4-BE49-F238E27FC236}">
                <a16:creationId xmlns:a16="http://schemas.microsoft.com/office/drawing/2014/main" id="{E2B77964-EA93-38BD-BC81-0F834608644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443330" y="6434225"/>
            <a:ext cx="180000" cy="1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4984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1E8C247-66A5-4452-8A86-7C52DBF85B1C}"/>
              </a:ext>
            </a:extLst>
          </p:cNvPr>
          <p:cNvSpPr/>
          <p:nvPr/>
        </p:nvSpPr>
        <p:spPr>
          <a:xfrm>
            <a:off x="267855" y="1052945"/>
            <a:ext cx="1376217" cy="8220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2" name="Espace réservé du numéro de diapositive 1">
            <a:extLst>
              <a:ext uri="{FF2B5EF4-FFF2-40B4-BE49-F238E27FC236}">
                <a16:creationId xmlns:a16="http://schemas.microsoft.com/office/drawing/2014/main" id="{0224F5FF-3FF9-4325-AC90-47384B2D193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fr-FR" sz="1000" b="1" i="0" u="none" strike="noStrike" kern="1200" cap="none" spc="0" normalizeH="0" baseline="0" noProof="0">
              <a:ln>
                <a:noFill/>
              </a:ln>
              <a:solidFill>
                <a:srgbClr val="000000"/>
              </a:solidFill>
              <a:effectLst/>
              <a:uLnTx/>
              <a:uFillTx/>
            </a:endParaRPr>
          </a:p>
        </p:txBody>
      </p:sp>
      <p:sp>
        <p:nvSpPr>
          <p:cNvPr id="28" name="Title 27">
            <a:extLst>
              <a:ext uri="{FF2B5EF4-FFF2-40B4-BE49-F238E27FC236}">
                <a16:creationId xmlns:a16="http://schemas.microsoft.com/office/drawing/2014/main" id="{AA20F4A0-6078-99B5-0645-679A5D782410}"/>
              </a:ext>
            </a:extLst>
          </p:cNvPr>
          <p:cNvSpPr>
            <a:spLocks noGrp="1"/>
          </p:cNvSpPr>
          <p:nvPr>
            <p:ph type="title"/>
          </p:nvPr>
        </p:nvSpPr>
        <p:spPr/>
        <p:txBody>
          <a:bodyPr>
            <a:noAutofit/>
          </a:bodyPr>
          <a:lstStyle/>
          <a:p>
            <a:r>
              <a:rPr lang="fr-FR" sz="2000" b="1" dirty="0">
                <a:solidFill>
                  <a:schemeClr val="tx2"/>
                </a:solidFill>
              </a:rPr>
              <a:t>L’ensemble du processus implique un grand nombre d’acteurs </a:t>
            </a:r>
            <a:br>
              <a:rPr lang="fr-FR" sz="2000" b="1" dirty="0">
                <a:solidFill>
                  <a:schemeClr val="tx2"/>
                </a:solidFill>
              </a:rPr>
            </a:br>
            <a:r>
              <a:rPr lang="fr-FR" sz="2000" b="1" dirty="0">
                <a:solidFill>
                  <a:schemeClr val="tx2"/>
                </a:solidFill>
              </a:rPr>
              <a:t>qui doivent se coordonner et agir dans des délais serrés (10/10)</a:t>
            </a:r>
            <a:endParaRPr lang="fr-FR" sz="1800" dirty="0"/>
          </a:p>
        </p:txBody>
      </p:sp>
      <p:graphicFrame>
        <p:nvGraphicFramePr>
          <p:cNvPr id="7" name="Tableau 3">
            <a:extLst>
              <a:ext uri="{FF2B5EF4-FFF2-40B4-BE49-F238E27FC236}">
                <a16:creationId xmlns:a16="http://schemas.microsoft.com/office/drawing/2014/main" id="{303C3CEA-986D-4E65-8C13-27FB2BC1C212}"/>
              </a:ext>
            </a:extLst>
          </p:cNvPr>
          <p:cNvGraphicFramePr>
            <a:graphicFrameLocks noGrp="1"/>
          </p:cNvGraphicFramePr>
          <p:nvPr>
            <p:extLst>
              <p:ext uri="{D42A27DB-BD31-4B8C-83A1-F6EECF244321}">
                <p14:modId xmlns:p14="http://schemas.microsoft.com/office/powerpoint/2010/main" val="102703377"/>
              </p:ext>
            </p:extLst>
          </p:nvPr>
        </p:nvGraphicFramePr>
        <p:xfrm>
          <a:off x="450303" y="1101294"/>
          <a:ext cx="10732048" cy="741680"/>
        </p:xfrm>
        <a:graphic>
          <a:graphicData uri="http://schemas.openxmlformats.org/drawingml/2006/table">
            <a:tbl>
              <a:tblPr firstRow="1" bandRow="1">
                <a:tableStyleId>{5C22544A-7EE6-4342-B048-85BDC9FD1C3A}</a:tableStyleId>
              </a:tblPr>
              <a:tblGrid>
                <a:gridCol w="670753">
                  <a:extLst>
                    <a:ext uri="{9D8B030D-6E8A-4147-A177-3AD203B41FA5}">
                      <a16:colId xmlns:a16="http://schemas.microsoft.com/office/drawing/2014/main" val="1687428464"/>
                    </a:ext>
                  </a:extLst>
                </a:gridCol>
                <a:gridCol w="670753">
                  <a:extLst>
                    <a:ext uri="{9D8B030D-6E8A-4147-A177-3AD203B41FA5}">
                      <a16:colId xmlns:a16="http://schemas.microsoft.com/office/drawing/2014/main" val="1337206583"/>
                    </a:ext>
                  </a:extLst>
                </a:gridCol>
                <a:gridCol w="670753">
                  <a:extLst>
                    <a:ext uri="{9D8B030D-6E8A-4147-A177-3AD203B41FA5}">
                      <a16:colId xmlns:a16="http://schemas.microsoft.com/office/drawing/2014/main" val="3278078777"/>
                    </a:ext>
                  </a:extLst>
                </a:gridCol>
                <a:gridCol w="670753">
                  <a:extLst>
                    <a:ext uri="{9D8B030D-6E8A-4147-A177-3AD203B41FA5}">
                      <a16:colId xmlns:a16="http://schemas.microsoft.com/office/drawing/2014/main" val="3946190722"/>
                    </a:ext>
                  </a:extLst>
                </a:gridCol>
                <a:gridCol w="670753">
                  <a:extLst>
                    <a:ext uri="{9D8B030D-6E8A-4147-A177-3AD203B41FA5}">
                      <a16:colId xmlns:a16="http://schemas.microsoft.com/office/drawing/2014/main" val="143988231"/>
                    </a:ext>
                  </a:extLst>
                </a:gridCol>
                <a:gridCol w="670753">
                  <a:extLst>
                    <a:ext uri="{9D8B030D-6E8A-4147-A177-3AD203B41FA5}">
                      <a16:colId xmlns:a16="http://schemas.microsoft.com/office/drawing/2014/main" val="715955605"/>
                    </a:ext>
                  </a:extLst>
                </a:gridCol>
                <a:gridCol w="670753">
                  <a:extLst>
                    <a:ext uri="{9D8B030D-6E8A-4147-A177-3AD203B41FA5}">
                      <a16:colId xmlns:a16="http://schemas.microsoft.com/office/drawing/2014/main" val="3013933904"/>
                    </a:ext>
                  </a:extLst>
                </a:gridCol>
                <a:gridCol w="670753">
                  <a:extLst>
                    <a:ext uri="{9D8B030D-6E8A-4147-A177-3AD203B41FA5}">
                      <a16:colId xmlns:a16="http://schemas.microsoft.com/office/drawing/2014/main" val="3422589057"/>
                    </a:ext>
                  </a:extLst>
                </a:gridCol>
                <a:gridCol w="670753">
                  <a:extLst>
                    <a:ext uri="{9D8B030D-6E8A-4147-A177-3AD203B41FA5}">
                      <a16:colId xmlns:a16="http://schemas.microsoft.com/office/drawing/2014/main" val="4228867993"/>
                    </a:ext>
                  </a:extLst>
                </a:gridCol>
                <a:gridCol w="670753">
                  <a:extLst>
                    <a:ext uri="{9D8B030D-6E8A-4147-A177-3AD203B41FA5}">
                      <a16:colId xmlns:a16="http://schemas.microsoft.com/office/drawing/2014/main" val="170285951"/>
                    </a:ext>
                  </a:extLst>
                </a:gridCol>
                <a:gridCol w="670753">
                  <a:extLst>
                    <a:ext uri="{9D8B030D-6E8A-4147-A177-3AD203B41FA5}">
                      <a16:colId xmlns:a16="http://schemas.microsoft.com/office/drawing/2014/main" val="382199246"/>
                    </a:ext>
                  </a:extLst>
                </a:gridCol>
                <a:gridCol w="670753">
                  <a:extLst>
                    <a:ext uri="{9D8B030D-6E8A-4147-A177-3AD203B41FA5}">
                      <a16:colId xmlns:a16="http://schemas.microsoft.com/office/drawing/2014/main" val="239739617"/>
                    </a:ext>
                  </a:extLst>
                </a:gridCol>
                <a:gridCol w="670753">
                  <a:extLst>
                    <a:ext uri="{9D8B030D-6E8A-4147-A177-3AD203B41FA5}">
                      <a16:colId xmlns:a16="http://schemas.microsoft.com/office/drawing/2014/main" val="2890159790"/>
                    </a:ext>
                  </a:extLst>
                </a:gridCol>
                <a:gridCol w="670753">
                  <a:extLst>
                    <a:ext uri="{9D8B030D-6E8A-4147-A177-3AD203B41FA5}">
                      <a16:colId xmlns:a16="http://schemas.microsoft.com/office/drawing/2014/main" val="1589745908"/>
                    </a:ext>
                  </a:extLst>
                </a:gridCol>
                <a:gridCol w="670753">
                  <a:extLst>
                    <a:ext uri="{9D8B030D-6E8A-4147-A177-3AD203B41FA5}">
                      <a16:colId xmlns:a16="http://schemas.microsoft.com/office/drawing/2014/main" val="1847790286"/>
                    </a:ext>
                  </a:extLst>
                </a:gridCol>
                <a:gridCol w="670753">
                  <a:extLst>
                    <a:ext uri="{9D8B030D-6E8A-4147-A177-3AD203B41FA5}">
                      <a16:colId xmlns:a16="http://schemas.microsoft.com/office/drawing/2014/main" val="553708829"/>
                    </a:ext>
                  </a:extLst>
                </a:gridCol>
              </a:tblGrid>
              <a:tr h="370840">
                <a:tc gridSpan="1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400">
                          <a:latin typeface="Marianne" panose="02000000000000000000" pitchFamily="2" charset="0"/>
                        </a:rPr>
                        <a:t>Année N</a:t>
                      </a:r>
                    </a:p>
                  </a:txBody>
                  <a:tcPr>
                    <a:solidFill>
                      <a:schemeClr val="tx1">
                        <a:lumMod val="75000"/>
                        <a:lumOff val="25000"/>
                      </a:schemeClr>
                    </a:solidFill>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hMerge="1">
                  <a:txBody>
                    <a:bodyPr/>
                    <a:lstStyle/>
                    <a:p>
                      <a:pPr algn="ctr"/>
                      <a:endParaRPr lang="fr-FR" sz="1400"/>
                    </a:p>
                  </a:txBody>
                  <a:tcPr/>
                </a:tc>
                <a:tc gridSpan="4">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400">
                          <a:latin typeface="Marianne" panose="02000000000000000000" pitchFamily="2" charset="0"/>
                        </a:rPr>
                        <a:t>Année N+1</a:t>
                      </a:r>
                    </a:p>
                  </a:txBody>
                  <a:tcPr>
                    <a:solidFill>
                      <a:schemeClr val="tx1">
                        <a:lumMod val="75000"/>
                        <a:lumOff val="25000"/>
                      </a:schemeClr>
                    </a:solidFill>
                  </a:tcPr>
                </a:tc>
                <a:tc hMerge="1">
                  <a:txBody>
                    <a:bodyPr/>
                    <a:lstStyle/>
                    <a:p>
                      <a:pPr algn="ctr"/>
                      <a:endParaRPr lang="fr-FR" sz="1400"/>
                    </a:p>
                  </a:txBody>
                  <a:tcPr/>
                </a:tc>
                <a:tc hMerge="1">
                  <a:txBody>
                    <a:bodyPr/>
                    <a:lstStyle/>
                    <a:p>
                      <a:pPr algn="ctr"/>
                      <a:endParaRPr lang="fr-FR" sz="1400"/>
                    </a:p>
                  </a:txBody>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fr-FR" sz="1400"/>
                    </a:p>
                  </a:txBody>
                  <a:tcPr>
                    <a:solidFill>
                      <a:schemeClr val="tx1">
                        <a:lumMod val="75000"/>
                        <a:lumOff val="25000"/>
                      </a:schemeClr>
                    </a:solidFill>
                  </a:tcPr>
                </a:tc>
                <a:extLst>
                  <a:ext uri="{0D108BD9-81ED-4DB2-BD59-A6C34878D82A}">
                    <a16:rowId xmlns:a16="http://schemas.microsoft.com/office/drawing/2014/main" val="1348681"/>
                  </a:ext>
                </a:extLst>
              </a:tr>
              <a:tr h="370840">
                <a:tc>
                  <a:txBody>
                    <a:bodyPr/>
                    <a:lstStyle/>
                    <a:p>
                      <a:pPr algn="ctr"/>
                      <a:r>
                        <a:rPr lang="fr-FR" sz="1100">
                          <a:latin typeface="Marianne" panose="02000000000000000000" pitchFamily="2" charset="0"/>
                        </a:rPr>
                        <a:t>Août</a:t>
                      </a:r>
                    </a:p>
                  </a:txBody>
                  <a:tcPr anchor="ctr"/>
                </a:tc>
                <a:tc>
                  <a:txBody>
                    <a:bodyPr/>
                    <a:lstStyle/>
                    <a:p>
                      <a:pPr algn="ctr"/>
                      <a:r>
                        <a:rPr lang="fr-FR" sz="1100">
                          <a:latin typeface="Marianne" panose="02000000000000000000" pitchFamily="2" charset="0"/>
                        </a:rPr>
                        <a:t>Sept.</a:t>
                      </a:r>
                    </a:p>
                  </a:txBody>
                  <a:tcPr anchor="ctr"/>
                </a:tc>
                <a:tc>
                  <a:txBody>
                    <a:bodyPr/>
                    <a:lstStyle/>
                    <a:p>
                      <a:pPr algn="ctr"/>
                      <a:r>
                        <a:rPr lang="fr-FR" sz="1100">
                          <a:latin typeface="Marianne" panose="02000000000000000000" pitchFamily="2" charset="0"/>
                        </a:rPr>
                        <a:t>Oct.</a:t>
                      </a:r>
                    </a:p>
                  </a:txBody>
                  <a:tcPr anchor="ctr"/>
                </a:tc>
                <a:tc>
                  <a:txBody>
                    <a:bodyPr/>
                    <a:lstStyle/>
                    <a:p>
                      <a:pPr algn="ctr"/>
                      <a:r>
                        <a:rPr lang="fr-FR" sz="1100">
                          <a:latin typeface="Marianne" panose="02000000000000000000" pitchFamily="2" charset="0"/>
                        </a:rPr>
                        <a:t>Nov.</a:t>
                      </a:r>
                    </a:p>
                  </a:txBody>
                  <a:tcPr anchor="ctr"/>
                </a:tc>
                <a:tc>
                  <a:txBody>
                    <a:bodyPr/>
                    <a:lstStyle/>
                    <a:p>
                      <a:pPr algn="ctr"/>
                      <a:r>
                        <a:rPr lang="fr-FR" sz="1100">
                          <a:latin typeface="Marianne" panose="02000000000000000000" pitchFamily="2" charset="0"/>
                        </a:rPr>
                        <a:t>Déc.</a:t>
                      </a:r>
                    </a:p>
                  </a:txBody>
                  <a:tcPr anchor="ctr"/>
                </a:tc>
                <a:tc>
                  <a:txBody>
                    <a:bodyPr/>
                    <a:lstStyle/>
                    <a:p>
                      <a:pPr algn="ctr"/>
                      <a:r>
                        <a:rPr lang="fr-FR" sz="1100">
                          <a:latin typeface="Marianne" panose="02000000000000000000" pitchFamily="2" charset="0"/>
                        </a:rPr>
                        <a:t>Janv.</a:t>
                      </a:r>
                    </a:p>
                  </a:txBody>
                  <a:tcPr anchor="ctr"/>
                </a:tc>
                <a:tc>
                  <a:txBody>
                    <a:bodyPr/>
                    <a:lstStyle/>
                    <a:p>
                      <a:pPr algn="ctr"/>
                      <a:r>
                        <a:rPr lang="fr-FR" sz="1100">
                          <a:latin typeface="Marianne" panose="02000000000000000000" pitchFamily="2" charset="0"/>
                        </a:rPr>
                        <a:t>Fév.</a:t>
                      </a:r>
                    </a:p>
                  </a:txBody>
                  <a:tcPr anchor="ctr"/>
                </a:tc>
                <a:tc>
                  <a:txBody>
                    <a:bodyPr/>
                    <a:lstStyle/>
                    <a:p>
                      <a:pPr algn="ctr"/>
                      <a:r>
                        <a:rPr lang="fr-FR" sz="1100" dirty="0">
                          <a:latin typeface="Marianne" panose="02000000000000000000" pitchFamily="2" charset="0"/>
                        </a:rPr>
                        <a:t>Mars</a:t>
                      </a:r>
                    </a:p>
                  </a:txBody>
                  <a:tcPr anchor="ctr"/>
                </a:tc>
                <a:tc>
                  <a:txBody>
                    <a:bodyPr/>
                    <a:lstStyle/>
                    <a:p>
                      <a:pPr algn="ctr"/>
                      <a:r>
                        <a:rPr lang="fr-FR" sz="1100">
                          <a:latin typeface="Marianne" panose="02000000000000000000" pitchFamily="2" charset="0"/>
                        </a:rPr>
                        <a:t>Avr.</a:t>
                      </a:r>
                    </a:p>
                  </a:txBody>
                  <a:tcPr anchor="ctr"/>
                </a:tc>
                <a:tc>
                  <a:txBody>
                    <a:bodyPr/>
                    <a:lstStyle/>
                    <a:p>
                      <a:pPr algn="ctr"/>
                      <a:r>
                        <a:rPr lang="fr-FR" sz="1100">
                          <a:latin typeface="Marianne" panose="02000000000000000000" pitchFamily="2" charset="0"/>
                        </a:rPr>
                        <a:t>Mai</a:t>
                      </a:r>
                    </a:p>
                  </a:txBody>
                  <a:tcPr anchor="ctr"/>
                </a:tc>
                <a:tc>
                  <a:txBody>
                    <a:bodyPr/>
                    <a:lstStyle/>
                    <a:p>
                      <a:pPr algn="ctr"/>
                      <a:r>
                        <a:rPr lang="fr-FR" sz="1100">
                          <a:latin typeface="Marianne" panose="02000000000000000000" pitchFamily="2" charset="0"/>
                        </a:rPr>
                        <a:t>Juin</a:t>
                      </a:r>
                    </a:p>
                  </a:txBody>
                  <a:tcPr anchor="ctr"/>
                </a:tc>
                <a:tc>
                  <a:txBody>
                    <a:bodyPr/>
                    <a:lstStyle/>
                    <a:p>
                      <a:pPr algn="ctr"/>
                      <a:r>
                        <a:rPr lang="fr-FR" sz="1100">
                          <a:latin typeface="Marianne" panose="02000000000000000000" pitchFamily="2" charset="0"/>
                        </a:rPr>
                        <a:t>Juil.</a:t>
                      </a:r>
                    </a:p>
                  </a:txBody>
                  <a:tcPr anchor="ctr"/>
                </a:tc>
                <a:tc>
                  <a:txBody>
                    <a:bodyPr/>
                    <a:lstStyle/>
                    <a:p>
                      <a:pPr algn="ctr"/>
                      <a:r>
                        <a:rPr lang="fr-FR" sz="1100">
                          <a:latin typeface="Marianne" panose="02000000000000000000" pitchFamily="2" charset="0"/>
                        </a:rPr>
                        <a:t>Août</a:t>
                      </a:r>
                    </a:p>
                  </a:txBody>
                  <a:tcPr anchor="ctr"/>
                </a:tc>
                <a:tc>
                  <a:txBody>
                    <a:bodyPr/>
                    <a:lstStyle/>
                    <a:p>
                      <a:pPr algn="ctr"/>
                      <a:r>
                        <a:rPr lang="fr-FR" sz="1100">
                          <a:latin typeface="Marianne" panose="02000000000000000000" pitchFamily="2" charset="0"/>
                        </a:rPr>
                        <a:t>Sept.</a:t>
                      </a:r>
                    </a:p>
                  </a:txBody>
                  <a:tcPr anchor="ctr"/>
                </a:tc>
                <a:tc>
                  <a:txBody>
                    <a:bodyPr/>
                    <a:lstStyle/>
                    <a:p>
                      <a:pPr algn="ctr"/>
                      <a:r>
                        <a:rPr lang="fr-FR" sz="1100">
                          <a:latin typeface="Marianne" panose="02000000000000000000" pitchFamily="2" charset="0"/>
                        </a:rPr>
                        <a:t>Oct.</a:t>
                      </a:r>
                    </a:p>
                  </a:txBody>
                  <a:tcPr anchor="ctr"/>
                </a:tc>
                <a:tc>
                  <a:txBody>
                    <a:bodyPr/>
                    <a:lstStyle/>
                    <a:p>
                      <a:pPr algn="ctr"/>
                      <a:r>
                        <a:rPr lang="fr-FR" sz="1100" dirty="0">
                          <a:latin typeface="Marianne" panose="02000000000000000000" pitchFamily="2" charset="0"/>
                        </a:rPr>
                        <a:t>Nov.</a:t>
                      </a:r>
                    </a:p>
                  </a:txBody>
                  <a:tcPr anchor="ctr"/>
                </a:tc>
                <a:extLst>
                  <a:ext uri="{0D108BD9-81ED-4DB2-BD59-A6C34878D82A}">
                    <a16:rowId xmlns:a16="http://schemas.microsoft.com/office/drawing/2014/main" val="1322451487"/>
                  </a:ext>
                </a:extLst>
              </a:tr>
            </a:tbl>
          </a:graphicData>
        </a:graphic>
      </p:graphicFrame>
      <p:sp>
        <p:nvSpPr>
          <p:cNvPr id="8" name="Flèche : chevron 7">
            <a:extLst>
              <a:ext uri="{FF2B5EF4-FFF2-40B4-BE49-F238E27FC236}">
                <a16:creationId xmlns:a16="http://schemas.microsoft.com/office/drawing/2014/main" id="{C8B29079-2889-4045-B6D1-A8F962B38F6C}"/>
              </a:ext>
            </a:extLst>
          </p:cNvPr>
          <p:cNvSpPr/>
          <p:nvPr/>
        </p:nvSpPr>
        <p:spPr>
          <a:xfrm>
            <a:off x="9296401" y="1862980"/>
            <a:ext cx="1154034" cy="294636"/>
          </a:xfrm>
          <a:prstGeom prst="chevron">
            <a:avLst>
              <a:gd name="adj" fmla="val 1831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Inscriptions pédagogiques</a:t>
            </a:r>
          </a:p>
        </p:txBody>
      </p:sp>
      <p:sp>
        <p:nvSpPr>
          <p:cNvPr id="9" name="Flèche : chevron 8">
            <a:extLst>
              <a:ext uri="{FF2B5EF4-FFF2-40B4-BE49-F238E27FC236}">
                <a16:creationId xmlns:a16="http://schemas.microsoft.com/office/drawing/2014/main" id="{84F756EA-1A7D-4AF9-9EB7-E6D9D1D4B17C}"/>
              </a:ext>
            </a:extLst>
          </p:cNvPr>
          <p:cNvSpPr/>
          <p:nvPr/>
        </p:nvSpPr>
        <p:spPr>
          <a:xfrm>
            <a:off x="7122557" y="1862980"/>
            <a:ext cx="2192893" cy="294636"/>
          </a:xfrm>
          <a:prstGeom prst="chevron">
            <a:avLst>
              <a:gd name="adj" fmla="val 1831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Inscriptions administratives</a:t>
            </a:r>
          </a:p>
        </p:txBody>
      </p:sp>
      <p:sp>
        <p:nvSpPr>
          <p:cNvPr id="11" name="Flèche : pentagone 10">
            <a:extLst>
              <a:ext uri="{FF2B5EF4-FFF2-40B4-BE49-F238E27FC236}">
                <a16:creationId xmlns:a16="http://schemas.microsoft.com/office/drawing/2014/main" id="{9C0D0A9D-A0FD-42FD-9F64-A9DC70B04122}"/>
              </a:ext>
            </a:extLst>
          </p:cNvPr>
          <p:cNvSpPr/>
          <p:nvPr/>
        </p:nvSpPr>
        <p:spPr>
          <a:xfrm>
            <a:off x="3817915" y="1862217"/>
            <a:ext cx="3327877" cy="296539"/>
          </a:xfrm>
          <a:prstGeom prst="homePlate">
            <a:avLst>
              <a:gd name="adj" fmla="val 20433"/>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900">
                <a:latin typeface="Marianne" panose="02000000000000000000" pitchFamily="2" charset="0"/>
              </a:rPr>
              <a:t>Processus de </a:t>
            </a:r>
            <a:r>
              <a:rPr lang="fr-FR" sz="900" err="1">
                <a:latin typeface="Marianne" panose="02000000000000000000" pitchFamily="2" charset="0"/>
              </a:rPr>
              <a:t>Parcoursup</a:t>
            </a:r>
            <a:r>
              <a:rPr lang="fr-FR" sz="900">
                <a:latin typeface="Marianne" panose="02000000000000000000" pitchFamily="2" charset="0"/>
              </a:rPr>
              <a:t> / </a:t>
            </a:r>
            <a:r>
              <a:rPr lang="fr-FR" sz="900" err="1">
                <a:latin typeface="Marianne" panose="02000000000000000000" pitchFamily="2" charset="0"/>
              </a:rPr>
              <a:t>MonMaster</a:t>
            </a:r>
            <a:r>
              <a:rPr lang="fr-FR" sz="900">
                <a:latin typeface="Marianne" panose="02000000000000000000" pitchFamily="2" charset="0"/>
              </a:rPr>
              <a:t> / </a:t>
            </a:r>
            <a:r>
              <a:rPr lang="fr-FR" sz="900" err="1">
                <a:latin typeface="Marianne" panose="02000000000000000000" pitchFamily="2" charset="0"/>
              </a:rPr>
              <a:t>Ecandidat</a:t>
            </a:r>
            <a:endParaRPr lang="fr-FR" sz="900">
              <a:latin typeface="Marianne" panose="02000000000000000000" pitchFamily="2" charset="0"/>
            </a:endParaRPr>
          </a:p>
        </p:txBody>
      </p:sp>
      <p:sp>
        <p:nvSpPr>
          <p:cNvPr id="3" name="Flèche : pentagone 2">
            <a:extLst>
              <a:ext uri="{FF2B5EF4-FFF2-40B4-BE49-F238E27FC236}">
                <a16:creationId xmlns:a16="http://schemas.microsoft.com/office/drawing/2014/main" id="{24B78905-4469-4927-81AF-90C9C30253A3}"/>
              </a:ext>
            </a:extLst>
          </p:cNvPr>
          <p:cNvSpPr/>
          <p:nvPr/>
        </p:nvSpPr>
        <p:spPr>
          <a:xfrm>
            <a:off x="1180672" y="2247847"/>
            <a:ext cx="2528119" cy="905163"/>
          </a:xfrm>
          <a:prstGeom prst="homePlate">
            <a:avLst/>
          </a:prstGeom>
          <a:noFill/>
          <a:ln>
            <a:solidFill>
              <a:srgbClr val="2424FF"/>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a:solidFill>
                  <a:srgbClr val="2424FF"/>
                </a:solidFill>
                <a:latin typeface="Marianne" panose="02000000000000000000" pitchFamily="2" charset="0"/>
              </a:rPr>
              <a:t>Echanges sur les évolutions de la maquette à prévoir</a:t>
            </a:r>
          </a:p>
        </p:txBody>
      </p:sp>
      <p:sp>
        <p:nvSpPr>
          <p:cNvPr id="4" name="Flèche : chevron 3">
            <a:extLst>
              <a:ext uri="{FF2B5EF4-FFF2-40B4-BE49-F238E27FC236}">
                <a16:creationId xmlns:a16="http://schemas.microsoft.com/office/drawing/2014/main" id="{1BF1114E-9E27-46D5-8307-8FEC968A7BF8}"/>
              </a:ext>
            </a:extLst>
          </p:cNvPr>
          <p:cNvSpPr/>
          <p:nvPr/>
        </p:nvSpPr>
        <p:spPr>
          <a:xfrm>
            <a:off x="3345197" y="2247847"/>
            <a:ext cx="2744377" cy="905163"/>
          </a:xfrm>
          <a:prstGeom prst="chevron">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dirty="0">
                <a:solidFill>
                  <a:schemeClr val="tx2"/>
                </a:solidFill>
                <a:latin typeface="Marianne" panose="02000000000000000000" pitchFamily="2" charset="0"/>
              </a:rPr>
              <a:t>Saisie </a:t>
            </a:r>
            <a:r>
              <a:rPr lang="fr-FR" sz="1100" b="1">
                <a:solidFill>
                  <a:schemeClr val="tx2"/>
                </a:solidFill>
                <a:latin typeface="Marianne" panose="02000000000000000000" pitchFamily="2" charset="0"/>
              </a:rPr>
              <a:t>des modifications </a:t>
            </a:r>
            <a:r>
              <a:rPr lang="fr-FR" sz="1100" b="1" dirty="0">
                <a:solidFill>
                  <a:schemeClr val="tx2"/>
                </a:solidFill>
                <a:latin typeface="Marianne" panose="02000000000000000000" pitchFamily="2" charset="0"/>
              </a:rPr>
              <a:t>dans l’outil </a:t>
            </a:r>
            <a:r>
              <a:rPr lang="fr-FR" sz="1100" b="1" dirty="0" err="1">
                <a:solidFill>
                  <a:schemeClr val="tx2"/>
                </a:solidFill>
                <a:latin typeface="Marianne" panose="02000000000000000000" pitchFamily="2" charset="0"/>
              </a:rPr>
              <a:t>Ref</a:t>
            </a:r>
            <a:r>
              <a:rPr lang="fr-FR" sz="1100" b="1" dirty="0">
                <a:solidFill>
                  <a:schemeClr val="tx2"/>
                </a:solidFill>
                <a:latin typeface="Marianne" panose="02000000000000000000" pitchFamily="2" charset="0"/>
              </a:rPr>
              <a:t>-Formations</a:t>
            </a:r>
          </a:p>
        </p:txBody>
      </p:sp>
      <p:sp>
        <p:nvSpPr>
          <p:cNvPr id="12" name="Flèche : pentagone 11">
            <a:extLst>
              <a:ext uri="{FF2B5EF4-FFF2-40B4-BE49-F238E27FC236}">
                <a16:creationId xmlns:a16="http://schemas.microsoft.com/office/drawing/2014/main" id="{8E2FC60E-080A-4F65-B2FF-5C8435128191}"/>
              </a:ext>
            </a:extLst>
          </p:cNvPr>
          <p:cNvSpPr/>
          <p:nvPr/>
        </p:nvSpPr>
        <p:spPr>
          <a:xfrm>
            <a:off x="1757222" y="5434830"/>
            <a:ext cx="3468270" cy="905163"/>
          </a:xfrm>
          <a:prstGeom prst="homePlat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a:solidFill>
                  <a:schemeClr val="tx2"/>
                </a:solidFill>
                <a:latin typeface="Marianne" panose="02000000000000000000" pitchFamily="2" charset="0"/>
              </a:rPr>
              <a:t>Préparation technique de l’évolution</a:t>
            </a:r>
          </a:p>
        </p:txBody>
      </p:sp>
      <p:sp>
        <p:nvSpPr>
          <p:cNvPr id="17" name="Flèche : chevron 16">
            <a:extLst>
              <a:ext uri="{FF2B5EF4-FFF2-40B4-BE49-F238E27FC236}">
                <a16:creationId xmlns:a16="http://schemas.microsoft.com/office/drawing/2014/main" id="{C92BE8A7-901A-4ECE-B588-928736082D90}"/>
              </a:ext>
            </a:extLst>
          </p:cNvPr>
          <p:cNvSpPr/>
          <p:nvPr/>
        </p:nvSpPr>
        <p:spPr>
          <a:xfrm>
            <a:off x="4855385" y="5434830"/>
            <a:ext cx="2203209" cy="905163"/>
          </a:xfrm>
          <a:prstGeom prst="chevron">
            <a:avLst/>
          </a:prstGeom>
          <a:noFill/>
          <a:ln>
            <a:solidFill>
              <a:srgbClr val="191943"/>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dirty="0">
                <a:solidFill>
                  <a:srgbClr val="191943"/>
                </a:solidFill>
                <a:latin typeface="Marianne" panose="02000000000000000000" pitchFamily="2" charset="0"/>
              </a:rPr>
              <a:t>Injection </a:t>
            </a:r>
            <a:r>
              <a:rPr lang="fr-FR" sz="1100" b="1">
                <a:solidFill>
                  <a:srgbClr val="191943"/>
                </a:solidFill>
                <a:latin typeface="Marianne" panose="02000000000000000000" pitchFamily="2" charset="0"/>
              </a:rPr>
              <a:t>des modifications </a:t>
            </a:r>
            <a:r>
              <a:rPr lang="fr-FR" sz="1100" b="1" dirty="0">
                <a:solidFill>
                  <a:srgbClr val="191943"/>
                </a:solidFill>
                <a:latin typeface="Marianne" panose="02000000000000000000" pitchFamily="2" charset="0"/>
              </a:rPr>
              <a:t>de l’arborescence haute dans l’outil Apogée</a:t>
            </a:r>
          </a:p>
        </p:txBody>
      </p:sp>
      <p:sp>
        <p:nvSpPr>
          <p:cNvPr id="18" name="Flèche : chevron 17">
            <a:extLst>
              <a:ext uri="{FF2B5EF4-FFF2-40B4-BE49-F238E27FC236}">
                <a16:creationId xmlns:a16="http://schemas.microsoft.com/office/drawing/2014/main" id="{57E7F221-73EE-47C2-AB4B-24439DA225C1}"/>
              </a:ext>
            </a:extLst>
          </p:cNvPr>
          <p:cNvSpPr/>
          <p:nvPr/>
        </p:nvSpPr>
        <p:spPr>
          <a:xfrm>
            <a:off x="6683533" y="5434830"/>
            <a:ext cx="2192893" cy="905163"/>
          </a:xfrm>
          <a:prstGeom prst="chevron">
            <a:avLst/>
          </a:prstGeom>
          <a:noFill/>
          <a:ln>
            <a:solidFill>
              <a:srgbClr val="191943"/>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1100" b="1" dirty="0">
                <a:solidFill>
                  <a:srgbClr val="191943"/>
                </a:solidFill>
                <a:latin typeface="Marianne" panose="02000000000000000000" pitchFamily="2" charset="0"/>
              </a:rPr>
              <a:t>Injection </a:t>
            </a:r>
            <a:r>
              <a:rPr lang="fr-FR" sz="1100" b="1">
                <a:solidFill>
                  <a:srgbClr val="191943"/>
                </a:solidFill>
                <a:latin typeface="Marianne" panose="02000000000000000000" pitchFamily="2" charset="0"/>
              </a:rPr>
              <a:t>des modifications </a:t>
            </a:r>
            <a:r>
              <a:rPr lang="fr-FR" sz="1100" b="1" dirty="0">
                <a:solidFill>
                  <a:srgbClr val="191943"/>
                </a:solidFill>
                <a:latin typeface="Marianne" panose="02000000000000000000" pitchFamily="2" charset="0"/>
              </a:rPr>
              <a:t>de l’arborescence basse dans l’outil Apogée</a:t>
            </a:r>
          </a:p>
        </p:txBody>
      </p:sp>
      <p:sp>
        <p:nvSpPr>
          <p:cNvPr id="26" name="Rectangle : coins arrondis 25">
            <a:extLst>
              <a:ext uri="{FF2B5EF4-FFF2-40B4-BE49-F238E27FC236}">
                <a16:creationId xmlns:a16="http://schemas.microsoft.com/office/drawing/2014/main" id="{524678C0-CE1E-4C1B-8E3F-D99A3E14C878}"/>
              </a:ext>
            </a:extLst>
          </p:cNvPr>
          <p:cNvSpPr/>
          <p:nvPr/>
        </p:nvSpPr>
        <p:spPr>
          <a:xfrm>
            <a:off x="1180672" y="3199972"/>
            <a:ext cx="5450716" cy="1141807"/>
          </a:xfrm>
          <a:prstGeom prst="roundRect">
            <a:avLst/>
          </a:prstGeom>
          <a:noFill/>
          <a:ln w="12700">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5" name="Triangle isocèle 4">
            <a:extLst>
              <a:ext uri="{FF2B5EF4-FFF2-40B4-BE49-F238E27FC236}">
                <a16:creationId xmlns:a16="http://schemas.microsoft.com/office/drawing/2014/main" id="{D40F4DE5-F9AE-4320-AD83-B87708D4C4D3}"/>
              </a:ext>
            </a:extLst>
          </p:cNvPr>
          <p:cNvSpPr/>
          <p:nvPr/>
        </p:nvSpPr>
        <p:spPr>
          <a:xfrm>
            <a:off x="2019886" y="4020915"/>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9" name="ZoneTexte 18">
            <a:extLst>
              <a:ext uri="{FF2B5EF4-FFF2-40B4-BE49-F238E27FC236}">
                <a16:creationId xmlns:a16="http://schemas.microsoft.com/office/drawing/2014/main" id="{9D6C23BB-5A05-4C87-A61D-0DC1E161A8F0}"/>
              </a:ext>
            </a:extLst>
          </p:cNvPr>
          <p:cNvSpPr txBox="1"/>
          <p:nvPr/>
        </p:nvSpPr>
        <p:spPr>
          <a:xfrm>
            <a:off x="1132322" y="3247116"/>
            <a:ext cx="2079892" cy="507831"/>
          </a:xfrm>
          <a:prstGeom prst="rect">
            <a:avLst/>
          </a:prstGeom>
          <a:noFill/>
        </p:spPr>
        <p:txBody>
          <a:bodyPr wrap="square" rtlCol="0">
            <a:spAutoFit/>
          </a:bodyPr>
          <a:lstStyle/>
          <a:p>
            <a:pPr algn="ctr"/>
            <a:r>
              <a:rPr lang="fr-FR" sz="900">
                <a:solidFill>
                  <a:schemeClr val="accent5"/>
                </a:solidFill>
                <a:latin typeface="Marianne" panose="02000000000000000000" pitchFamily="2" charset="0"/>
              </a:rPr>
              <a:t>Vote en CFVU de l’offre de formation (=vote sur l’arborescence haute)</a:t>
            </a:r>
          </a:p>
        </p:txBody>
      </p:sp>
      <p:sp>
        <p:nvSpPr>
          <p:cNvPr id="20" name="Triangle isocèle 19">
            <a:extLst>
              <a:ext uri="{FF2B5EF4-FFF2-40B4-BE49-F238E27FC236}">
                <a16:creationId xmlns:a16="http://schemas.microsoft.com/office/drawing/2014/main" id="{F4499043-0A70-48A3-926F-E967A019AB55}"/>
              </a:ext>
            </a:extLst>
          </p:cNvPr>
          <p:cNvSpPr/>
          <p:nvPr/>
        </p:nvSpPr>
        <p:spPr>
          <a:xfrm>
            <a:off x="3068214" y="4020915"/>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1" name="ZoneTexte 20">
            <a:extLst>
              <a:ext uri="{FF2B5EF4-FFF2-40B4-BE49-F238E27FC236}">
                <a16:creationId xmlns:a16="http://schemas.microsoft.com/office/drawing/2014/main" id="{73989174-9E5F-4FD5-BF37-AC7E1CAD9957}"/>
              </a:ext>
            </a:extLst>
          </p:cNvPr>
          <p:cNvSpPr txBox="1"/>
          <p:nvPr/>
        </p:nvSpPr>
        <p:spPr>
          <a:xfrm>
            <a:off x="2119373" y="3693246"/>
            <a:ext cx="2648513" cy="369332"/>
          </a:xfrm>
          <a:prstGeom prst="rect">
            <a:avLst/>
          </a:prstGeom>
          <a:noFill/>
        </p:spPr>
        <p:txBody>
          <a:bodyPr wrap="square" rtlCol="0">
            <a:spAutoFit/>
          </a:bodyPr>
          <a:lstStyle/>
          <a:p>
            <a:pPr algn="ctr"/>
            <a:r>
              <a:rPr lang="fr-FR" sz="900" dirty="0">
                <a:solidFill>
                  <a:schemeClr val="accent5"/>
                </a:solidFill>
                <a:latin typeface="Marianne" panose="02000000000000000000" pitchFamily="2" charset="0"/>
              </a:rPr>
              <a:t>Vote en CFVU du cadrage </a:t>
            </a:r>
            <a:r>
              <a:rPr lang="fr-FR" sz="900">
                <a:solidFill>
                  <a:schemeClr val="accent5"/>
                </a:solidFill>
                <a:latin typeface="Marianne" panose="02000000000000000000" pitchFamily="2" charset="0"/>
              </a:rPr>
              <a:t>des modifications </a:t>
            </a:r>
            <a:r>
              <a:rPr lang="fr-FR" sz="900" dirty="0">
                <a:solidFill>
                  <a:schemeClr val="accent5"/>
                </a:solidFill>
                <a:latin typeface="Marianne" panose="02000000000000000000" pitchFamily="2" charset="0"/>
              </a:rPr>
              <a:t>(=vote sur l’arborescence basse)</a:t>
            </a:r>
          </a:p>
        </p:txBody>
      </p:sp>
      <p:sp>
        <p:nvSpPr>
          <p:cNvPr id="22" name="Triangle isocèle 21">
            <a:extLst>
              <a:ext uri="{FF2B5EF4-FFF2-40B4-BE49-F238E27FC236}">
                <a16:creationId xmlns:a16="http://schemas.microsoft.com/office/drawing/2014/main" id="{B5FCA860-FE16-40E6-BDD6-5454E25EC027}"/>
              </a:ext>
            </a:extLst>
          </p:cNvPr>
          <p:cNvSpPr/>
          <p:nvPr/>
        </p:nvSpPr>
        <p:spPr>
          <a:xfrm>
            <a:off x="5577896" y="4020915"/>
            <a:ext cx="288000" cy="2880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3" name="ZoneTexte 22">
            <a:extLst>
              <a:ext uri="{FF2B5EF4-FFF2-40B4-BE49-F238E27FC236}">
                <a16:creationId xmlns:a16="http://schemas.microsoft.com/office/drawing/2014/main" id="{283782FA-3851-43AA-BF36-0A526932662D}"/>
              </a:ext>
            </a:extLst>
          </p:cNvPr>
          <p:cNvSpPr txBox="1"/>
          <p:nvPr/>
        </p:nvSpPr>
        <p:spPr>
          <a:xfrm>
            <a:off x="4886243" y="3507121"/>
            <a:ext cx="1671306" cy="507831"/>
          </a:xfrm>
          <a:prstGeom prst="rect">
            <a:avLst/>
          </a:prstGeom>
          <a:noFill/>
        </p:spPr>
        <p:txBody>
          <a:bodyPr wrap="square" rtlCol="0">
            <a:spAutoFit/>
          </a:bodyPr>
          <a:lstStyle/>
          <a:p>
            <a:pPr algn="ctr"/>
            <a:r>
              <a:rPr lang="fr-FR" sz="900">
                <a:solidFill>
                  <a:schemeClr val="accent5"/>
                </a:solidFill>
                <a:latin typeface="Marianne" panose="02000000000000000000" pitchFamily="2" charset="0"/>
              </a:rPr>
              <a:t>Validation des maquettes en CFVU (=lancement des injections)</a:t>
            </a:r>
          </a:p>
        </p:txBody>
      </p:sp>
      <p:cxnSp>
        <p:nvCxnSpPr>
          <p:cNvPr id="25" name="Connecteur droit 24">
            <a:extLst>
              <a:ext uri="{FF2B5EF4-FFF2-40B4-BE49-F238E27FC236}">
                <a16:creationId xmlns:a16="http://schemas.microsoft.com/office/drawing/2014/main" id="{944D8BC2-DA64-4A1E-B813-402882C96AE0}"/>
              </a:ext>
            </a:extLst>
          </p:cNvPr>
          <p:cNvCxnSpPr>
            <a:cxnSpLocks/>
            <a:stCxn id="5" idx="0"/>
            <a:endCxn id="19" idx="2"/>
          </p:cNvCxnSpPr>
          <p:nvPr/>
        </p:nvCxnSpPr>
        <p:spPr>
          <a:xfrm flipV="1">
            <a:off x="2163886" y="3754947"/>
            <a:ext cx="8382" cy="265968"/>
          </a:xfrm>
          <a:prstGeom prst="line">
            <a:avLst/>
          </a:prstGeom>
          <a:ln>
            <a:solidFill>
              <a:schemeClr val="accent5"/>
            </a:solidFill>
            <a:prstDash val="dash"/>
          </a:ln>
        </p:spPr>
        <p:style>
          <a:lnRef idx="1">
            <a:schemeClr val="accent4"/>
          </a:lnRef>
          <a:fillRef idx="0">
            <a:schemeClr val="accent4"/>
          </a:fillRef>
          <a:effectRef idx="0">
            <a:schemeClr val="accent4"/>
          </a:effectRef>
          <a:fontRef idx="minor">
            <a:schemeClr val="tx1"/>
          </a:fontRef>
        </p:style>
      </p:cxnSp>
      <p:sp>
        <p:nvSpPr>
          <p:cNvPr id="38" name="ZoneTexte 37">
            <a:extLst>
              <a:ext uri="{FF2B5EF4-FFF2-40B4-BE49-F238E27FC236}">
                <a16:creationId xmlns:a16="http://schemas.microsoft.com/office/drawing/2014/main" id="{4058BD0A-3558-465B-A28C-26F95D7CF195}"/>
              </a:ext>
            </a:extLst>
          </p:cNvPr>
          <p:cNvSpPr txBox="1"/>
          <p:nvPr/>
        </p:nvSpPr>
        <p:spPr>
          <a:xfrm>
            <a:off x="5014892" y="3206032"/>
            <a:ext cx="1613187" cy="276999"/>
          </a:xfrm>
          <a:prstGeom prst="rect">
            <a:avLst/>
          </a:prstGeom>
          <a:noFill/>
        </p:spPr>
        <p:txBody>
          <a:bodyPr wrap="square" rtlCol="0">
            <a:spAutoFit/>
          </a:bodyPr>
          <a:lstStyle/>
          <a:p>
            <a:pPr algn="r"/>
            <a:r>
              <a:rPr lang="fr-FR" sz="1200" b="1">
                <a:solidFill>
                  <a:schemeClr val="accent5"/>
                </a:solidFill>
                <a:latin typeface="Marianne" panose="02000000000000000000" pitchFamily="2" charset="0"/>
              </a:rPr>
              <a:t>Votes en CFVU</a:t>
            </a:r>
          </a:p>
        </p:txBody>
      </p:sp>
      <p:sp>
        <p:nvSpPr>
          <p:cNvPr id="10" name="Losange 9">
            <a:extLst>
              <a:ext uri="{FF2B5EF4-FFF2-40B4-BE49-F238E27FC236}">
                <a16:creationId xmlns:a16="http://schemas.microsoft.com/office/drawing/2014/main" id="{DDC91FB5-9D25-413B-B0A7-054662D9D87B}"/>
              </a:ext>
            </a:extLst>
          </p:cNvPr>
          <p:cNvSpPr/>
          <p:nvPr/>
        </p:nvSpPr>
        <p:spPr>
          <a:xfrm>
            <a:off x="3201197" y="4446943"/>
            <a:ext cx="288000" cy="288000"/>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24" name="Losange 23">
            <a:extLst>
              <a:ext uri="{FF2B5EF4-FFF2-40B4-BE49-F238E27FC236}">
                <a16:creationId xmlns:a16="http://schemas.microsoft.com/office/drawing/2014/main" id="{260D3356-D8DC-4138-9500-FD1EE39A5E4E}"/>
              </a:ext>
            </a:extLst>
          </p:cNvPr>
          <p:cNvSpPr/>
          <p:nvPr/>
        </p:nvSpPr>
        <p:spPr>
          <a:xfrm>
            <a:off x="5672327" y="4446943"/>
            <a:ext cx="288000" cy="288000"/>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3" name="ZoneTexte 12">
            <a:extLst>
              <a:ext uri="{FF2B5EF4-FFF2-40B4-BE49-F238E27FC236}">
                <a16:creationId xmlns:a16="http://schemas.microsoft.com/office/drawing/2014/main" id="{E9A862FC-C6D1-48AB-A17A-540160CDB522}"/>
              </a:ext>
            </a:extLst>
          </p:cNvPr>
          <p:cNvSpPr txBox="1"/>
          <p:nvPr/>
        </p:nvSpPr>
        <p:spPr>
          <a:xfrm>
            <a:off x="3480466" y="4421666"/>
            <a:ext cx="1568882" cy="369332"/>
          </a:xfrm>
          <a:prstGeom prst="rect">
            <a:avLst/>
          </a:prstGeom>
          <a:noFill/>
        </p:spPr>
        <p:txBody>
          <a:bodyPr wrap="square" rtlCol="0">
            <a:spAutoFit/>
          </a:bodyPr>
          <a:lstStyle/>
          <a:p>
            <a:r>
              <a:rPr lang="fr-FR" sz="900">
                <a:solidFill>
                  <a:schemeClr val="tx2"/>
                </a:solidFill>
                <a:latin typeface="Marianne" panose="02000000000000000000" pitchFamily="2" charset="0"/>
              </a:rPr>
              <a:t>Publication du catalogue de formation</a:t>
            </a:r>
          </a:p>
        </p:txBody>
      </p:sp>
      <p:sp>
        <p:nvSpPr>
          <p:cNvPr id="30" name="ZoneTexte 29">
            <a:extLst>
              <a:ext uri="{FF2B5EF4-FFF2-40B4-BE49-F238E27FC236}">
                <a16:creationId xmlns:a16="http://schemas.microsoft.com/office/drawing/2014/main" id="{F20A708C-9CDD-4B7C-9080-179F862B84C4}"/>
              </a:ext>
            </a:extLst>
          </p:cNvPr>
          <p:cNvSpPr txBox="1"/>
          <p:nvPr/>
        </p:nvSpPr>
        <p:spPr>
          <a:xfrm>
            <a:off x="5908368" y="4421666"/>
            <a:ext cx="1568882" cy="369332"/>
          </a:xfrm>
          <a:prstGeom prst="rect">
            <a:avLst/>
          </a:prstGeom>
          <a:noFill/>
        </p:spPr>
        <p:txBody>
          <a:bodyPr wrap="square" rtlCol="0">
            <a:spAutoFit/>
          </a:bodyPr>
          <a:lstStyle/>
          <a:p>
            <a:r>
              <a:rPr lang="fr-FR" sz="900">
                <a:solidFill>
                  <a:schemeClr val="tx2"/>
                </a:solidFill>
                <a:latin typeface="Marianne" panose="02000000000000000000" pitchFamily="2" charset="0"/>
              </a:rPr>
              <a:t>Publication du contenu des formations</a:t>
            </a:r>
          </a:p>
        </p:txBody>
      </p:sp>
      <p:sp>
        <p:nvSpPr>
          <p:cNvPr id="39" name="ZoneTexte 38">
            <a:extLst>
              <a:ext uri="{FF2B5EF4-FFF2-40B4-BE49-F238E27FC236}">
                <a16:creationId xmlns:a16="http://schemas.microsoft.com/office/drawing/2014/main" id="{2DC78F9B-D386-4EA1-B883-20A215303380}"/>
              </a:ext>
            </a:extLst>
          </p:cNvPr>
          <p:cNvSpPr txBox="1"/>
          <p:nvPr/>
        </p:nvSpPr>
        <p:spPr>
          <a:xfrm>
            <a:off x="1380906" y="4455956"/>
            <a:ext cx="1613187" cy="276999"/>
          </a:xfrm>
          <a:prstGeom prst="rect">
            <a:avLst/>
          </a:prstGeom>
          <a:noFill/>
        </p:spPr>
        <p:txBody>
          <a:bodyPr wrap="square" rtlCol="0">
            <a:spAutoFit/>
          </a:bodyPr>
          <a:lstStyle/>
          <a:p>
            <a:pPr algn="r"/>
            <a:r>
              <a:rPr lang="fr-FR" sz="1200" b="1">
                <a:solidFill>
                  <a:schemeClr val="tx2"/>
                </a:solidFill>
                <a:latin typeface="Marianne" panose="02000000000000000000" pitchFamily="2" charset="0"/>
              </a:rPr>
              <a:t>Publications</a:t>
            </a:r>
          </a:p>
        </p:txBody>
      </p:sp>
      <p:sp>
        <p:nvSpPr>
          <p:cNvPr id="40" name="Rectangle : coins arrondis 39">
            <a:extLst>
              <a:ext uri="{FF2B5EF4-FFF2-40B4-BE49-F238E27FC236}">
                <a16:creationId xmlns:a16="http://schemas.microsoft.com/office/drawing/2014/main" id="{39DA7951-9B17-4FA5-AD16-91FE77AD27BB}"/>
              </a:ext>
            </a:extLst>
          </p:cNvPr>
          <p:cNvSpPr/>
          <p:nvPr/>
        </p:nvSpPr>
        <p:spPr>
          <a:xfrm>
            <a:off x="2997740" y="4388741"/>
            <a:ext cx="4343783" cy="416450"/>
          </a:xfrm>
          <a:prstGeom prst="roundRect">
            <a:avLst/>
          </a:prstGeom>
          <a:noFill/>
          <a:ln w="12700">
            <a:solidFill>
              <a:schemeClr val="tx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14" name="Triangle isocèle 13">
            <a:extLst>
              <a:ext uri="{FF2B5EF4-FFF2-40B4-BE49-F238E27FC236}">
                <a16:creationId xmlns:a16="http://schemas.microsoft.com/office/drawing/2014/main" id="{FE8FB94D-F0DA-4037-A069-FA7636F053B2}"/>
              </a:ext>
            </a:extLst>
          </p:cNvPr>
          <p:cNvSpPr/>
          <p:nvPr/>
        </p:nvSpPr>
        <p:spPr>
          <a:xfrm>
            <a:off x="3476231" y="5069202"/>
            <a:ext cx="288000" cy="2880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fr-FR" sz="900">
              <a:solidFill>
                <a:schemeClr val="bg1"/>
              </a:solidFill>
              <a:latin typeface="Marianne" panose="02000000000000000000" pitchFamily="2" charset="0"/>
            </a:endParaRPr>
          </a:p>
        </p:txBody>
      </p:sp>
      <p:sp>
        <p:nvSpPr>
          <p:cNvPr id="42" name="Triangle isocèle 41">
            <a:extLst>
              <a:ext uri="{FF2B5EF4-FFF2-40B4-BE49-F238E27FC236}">
                <a16:creationId xmlns:a16="http://schemas.microsoft.com/office/drawing/2014/main" id="{961BCA33-264A-42A4-BB35-9A7C98285EE1}"/>
              </a:ext>
            </a:extLst>
          </p:cNvPr>
          <p:cNvSpPr/>
          <p:nvPr/>
        </p:nvSpPr>
        <p:spPr>
          <a:xfrm>
            <a:off x="4285132" y="5069202"/>
            <a:ext cx="288000" cy="2880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43" name="Triangle isocèle 42">
            <a:extLst>
              <a:ext uri="{FF2B5EF4-FFF2-40B4-BE49-F238E27FC236}">
                <a16:creationId xmlns:a16="http://schemas.microsoft.com/office/drawing/2014/main" id="{F743CC5B-0074-4766-B239-36A48A005EE9}"/>
              </a:ext>
            </a:extLst>
          </p:cNvPr>
          <p:cNvSpPr/>
          <p:nvPr/>
        </p:nvSpPr>
        <p:spPr>
          <a:xfrm>
            <a:off x="4592694" y="5069202"/>
            <a:ext cx="288000" cy="2880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15" name="ZoneTexte 14">
            <a:extLst>
              <a:ext uri="{FF2B5EF4-FFF2-40B4-BE49-F238E27FC236}">
                <a16:creationId xmlns:a16="http://schemas.microsoft.com/office/drawing/2014/main" id="{4FC17EBA-7510-4231-BD15-203807F6D8FD}"/>
              </a:ext>
            </a:extLst>
          </p:cNvPr>
          <p:cNvSpPr txBox="1"/>
          <p:nvPr/>
        </p:nvSpPr>
        <p:spPr>
          <a:xfrm>
            <a:off x="2392941" y="4852153"/>
            <a:ext cx="1330303" cy="230832"/>
          </a:xfrm>
          <a:prstGeom prst="rect">
            <a:avLst/>
          </a:prstGeom>
          <a:noFill/>
        </p:spPr>
        <p:txBody>
          <a:bodyPr wrap="square" rtlCol="0">
            <a:spAutoFit/>
          </a:bodyPr>
          <a:lstStyle/>
          <a:p>
            <a:r>
              <a:rPr lang="fr-FR" sz="900">
                <a:latin typeface="Marianne" panose="02000000000000000000" pitchFamily="2" charset="0"/>
              </a:rPr>
              <a:t>20/12  – </a:t>
            </a:r>
            <a:r>
              <a:rPr lang="fr-FR" sz="900" err="1">
                <a:latin typeface="Marianne" panose="02000000000000000000" pitchFamily="2" charset="0"/>
              </a:rPr>
              <a:t>Parcoursup</a:t>
            </a:r>
            <a:endParaRPr lang="fr-FR" sz="900">
              <a:latin typeface="Marianne" panose="02000000000000000000" pitchFamily="2" charset="0"/>
            </a:endParaRPr>
          </a:p>
        </p:txBody>
      </p:sp>
      <p:sp>
        <p:nvSpPr>
          <p:cNvPr id="44" name="ZoneTexte 43">
            <a:extLst>
              <a:ext uri="{FF2B5EF4-FFF2-40B4-BE49-F238E27FC236}">
                <a16:creationId xmlns:a16="http://schemas.microsoft.com/office/drawing/2014/main" id="{2C20E3BF-2E4A-45AA-A005-515C37C9FA8E}"/>
              </a:ext>
            </a:extLst>
          </p:cNvPr>
          <p:cNvSpPr txBox="1"/>
          <p:nvPr/>
        </p:nvSpPr>
        <p:spPr>
          <a:xfrm>
            <a:off x="3788796" y="4852153"/>
            <a:ext cx="1280673" cy="230832"/>
          </a:xfrm>
          <a:prstGeom prst="rect">
            <a:avLst/>
          </a:prstGeom>
          <a:noFill/>
        </p:spPr>
        <p:txBody>
          <a:bodyPr wrap="square" rtlCol="0">
            <a:spAutoFit/>
          </a:bodyPr>
          <a:lstStyle/>
          <a:p>
            <a:pPr algn="ctr"/>
            <a:r>
              <a:rPr lang="fr-FR" sz="900">
                <a:latin typeface="Marianne" panose="02000000000000000000" pitchFamily="2" charset="0"/>
              </a:rPr>
              <a:t>29/01 – Mon Master</a:t>
            </a:r>
          </a:p>
        </p:txBody>
      </p:sp>
      <p:sp>
        <p:nvSpPr>
          <p:cNvPr id="49" name="ZoneTexte 48">
            <a:extLst>
              <a:ext uri="{FF2B5EF4-FFF2-40B4-BE49-F238E27FC236}">
                <a16:creationId xmlns:a16="http://schemas.microsoft.com/office/drawing/2014/main" id="{D3CAF580-A24F-46EC-B38B-3A49EA79750A}"/>
              </a:ext>
            </a:extLst>
          </p:cNvPr>
          <p:cNvSpPr txBox="1"/>
          <p:nvPr/>
        </p:nvSpPr>
        <p:spPr>
          <a:xfrm>
            <a:off x="4785483" y="5097786"/>
            <a:ext cx="1136497" cy="230832"/>
          </a:xfrm>
          <a:prstGeom prst="rect">
            <a:avLst/>
          </a:prstGeom>
          <a:noFill/>
        </p:spPr>
        <p:txBody>
          <a:bodyPr wrap="square" rtlCol="0">
            <a:spAutoFit/>
          </a:bodyPr>
          <a:lstStyle/>
          <a:p>
            <a:r>
              <a:rPr lang="fr-FR" sz="900">
                <a:latin typeface="Marianne" panose="02000000000000000000" pitchFamily="2" charset="0"/>
              </a:rPr>
              <a:t>5/02 – </a:t>
            </a:r>
            <a:r>
              <a:rPr lang="fr-FR" sz="900" err="1">
                <a:latin typeface="Marianne" panose="02000000000000000000" pitchFamily="2" charset="0"/>
              </a:rPr>
              <a:t>Ecandidat</a:t>
            </a:r>
            <a:endParaRPr lang="fr-FR" sz="900">
              <a:latin typeface="Marianne" panose="02000000000000000000" pitchFamily="2" charset="0"/>
            </a:endParaRPr>
          </a:p>
        </p:txBody>
      </p:sp>
      <p:sp>
        <p:nvSpPr>
          <p:cNvPr id="50" name="ZoneTexte 49">
            <a:extLst>
              <a:ext uri="{FF2B5EF4-FFF2-40B4-BE49-F238E27FC236}">
                <a16:creationId xmlns:a16="http://schemas.microsoft.com/office/drawing/2014/main" id="{FE8B5F0F-FE4F-4D19-99D2-4CD5C8F40943}"/>
              </a:ext>
            </a:extLst>
          </p:cNvPr>
          <p:cNvSpPr txBox="1"/>
          <p:nvPr/>
        </p:nvSpPr>
        <p:spPr>
          <a:xfrm>
            <a:off x="450303" y="4872326"/>
            <a:ext cx="2012796" cy="507831"/>
          </a:xfrm>
          <a:prstGeom prst="rect">
            <a:avLst/>
          </a:prstGeom>
          <a:noFill/>
        </p:spPr>
        <p:txBody>
          <a:bodyPr wrap="square" rtlCol="0">
            <a:spAutoFit/>
          </a:bodyPr>
          <a:lstStyle/>
          <a:p>
            <a:r>
              <a:rPr lang="fr-FR" sz="900" b="1">
                <a:latin typeface="Marianne" panose="02000000000000000000" pitchFamily="2" charset="0"/>
              </a:rPr>
              <a:t>Date limite de transmission de l’information sur les formations aux plateformes de candidature</a:t>
            </a:r>
          </a:p>
        </p:txBody>
      </p:sp>
      <p:sp>
        <p:nvSpPr>
          <p:cNvPr id="27" name="Rectangle : coins arrondis 26">
            <a:extLst>
              <a:ext uri="{FF2B5EF4-FFF2-40B4-BE49-F238E27FC236}">
                <a16:creationId xmlns:a16="http://schemas.microsoft.com/office/drawing/2014/main" id="{31BB128E-28B8-4F92-B661-62567A4BE569}"/>
              </a:ext>
            </a:extLst>
          </p:cNvPr>
          <p:cNvSpPr/>
          <p:nvPr/>
        </p:nvSpPr>
        <p:spPr>
          <a:xfrm>
            <a:off x="450303" y="4864615"/>
            <a:ext cx="5784242" cy="523252"/>
          </a:xfrm>
          <a:prstGeom prst="roundRect">
            <a:avLst/>
          </a:prstGeom>
          <a:no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a:latin typeface="Marianne" panose="02000000000000000000" pitchFamily="2" charset="0"/>
            </a:endParaRPr>
          </a:p>
        </p:txBody>
      </p:sp>
      <p:sp>
        <p:nvSpPr>
          <p:cNvPr id="51" name="Rectangle : coins arrondis 50">
            <a:extLst>
              <a:ext uri="{FF2B5EF4-FFF2-40B4-BE49-F238E27FC236}">
                <a16:creationId xmlns:a16="http://schemas.microsoft.com/office/drawing/2014/main" id="{35C08B36-1C44-49EB-9DB3-555F721A4592}"/>
              </a:ext>
            </a:extLst>
          </p:cNvPr>
          <p:cNvSpPr/>
          <p:nvPr/>
        </p:nvSpPr>
        <p:spPr>
          <a:xfrm>
            <a:off x="9174626" y="2247847"/>
            <a:ext cx="690325" cy="4092145"/>
          </a:xfrm>
          <a:prstGeom prst="roundRect">
            <a:avLst>
              <a:gd name="adj" fmla="val 4431"/>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r-FR" b="1">
                <a:solidFill>
                  <a:schemeClr val="bg1"/>
                </a:solidFill>
                <a:latin typeface="Marianne" panose="02000000000000000000" pitchFamily="2" charset="0"/>
              </a:rPr>
              <a:t>Rentrée</a:t>
            </a:r>
          </a:p>
        </p:txBody>
      </p:sp>
      <p:sp>
        <p:nvSpPr>
          <p:cNvPr id="52" name="Ellipse 51">
            <a:extLst>
              <a:ext uri="{FF2B5EF4-FFF2-40B4-BE49-F238E27FC236}">
                <a16:creationId xmlns:a16="http://schemas.microsoft.com/office/drawing/2014/main" id="{A39651B9-8F71-42F7-BB4B-91A6A7CE7050}"/>
              </a:ext>
            </a:extLst>
          </p:cNvPr>
          <p:cNvSpPr/>
          <p:nvPr/>
        </p:nvSpPr>
        <p:spPr>
          <a:xfrm>
            <a:off x="10284448" y="67860"/>
            <a:ext cx="421105" cy="402904"/>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1</a:t>
            </a:r>
          </a:p>
        </p:txBody>
      </p:sp>
      <p:sp>
        <p:nvSpPr>
          <p:cNvPr id="53" name="Ellipse 52">
            <a:extLst>
              <a:ext uri="{FF2B5EF4-FFF2-40B4-BE49-F238E27FC236}">
                <a16:creationId xmlns:a16="http://schemas.microsoft.com/office/drawing/2014/main" id="{34BF398E-62D4-44F5-B4D0-A4A890A87B21}"/>
              </a:ext>
            </a:extLst>
          </p:cNvPr>
          <p:cNvSpPr/>
          <p:nvPr/>
        </p:nvSpPr>
        <p:spPr>
          <a:xfrm>
            <a:off x="10764951" y="67860"/>
            <a:ext cx="421105" cy="402904"/>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2</a:t>
            </a:r>
          </a:p>
        </p:txBody>
      </p:sp>
      <p:sp>
        <p:nvSpPr>
          <p:cNvPr id="54" name="Ellipse 53">
            <a:extLst>
              <a:ext uri="{FF2B5EF4-FFF2-40B4-BE49-F238E27FC236}">
                <a16:creationId xmlns:a16="http://schemas.microsoft.com/office/drawing/2014/main" id="{54C8520B-0B93-4C19-93CC-A487655003C5}"/>
              </a:ext>
            </a:extLst>
          </p:cNvPr>
          <p:cNvSpPr/>
          <p:nvPr/>
        </p:nvSpPr>
        <p:spPr>
          <a:xfrm>
            <a:off x="11245454" y="67860"/>
            <a:ext cx="421105" cy="402904"/>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latin typeface="Marianne" panose="02000000000000000000" pitchFamily="2" charset="0"/>
              </a:rPr>
              <a:t>3</a:t>
            </a:r>
          </a:p>
        </p:txBody>
      </p:sp>
      <p:sp>
        <p:nvSpPr>
          <p:cNvPr id="55" name="Rectangle 54">
            <a:extLst>
              <a:ext uri="{FF2B5EF4-FFF2-40B4-BE49-F238E27FC236}">
                <a16:creationId xmlns:a16="http://schemas.microsoft.com/office/drawing/2014/main" id="{C79EF047-7E0C-48CB-92A5-A37DA25D8951}"/>
              </a:ext>
            </a:extLst>
          </p:cNvPr>
          <p:cNvSpPr/>
          <p:nvPr/>
        </p:nvSpPr>
        <p:spPr>
          <a:xfrm>
            <a:off x="6817259" y="2223636"/>
            <a:ext cx="4428195" cy="1250743"/>
          </a:xfrm>
          <a:prstGeom prst="rect">
            <a:avLst/>
          </a:prstGeom>
          <a:solidFill>
            <a:schemeClr val="bg1"/>
          </a:solidFill>
          <a:ln w="44450" cap="rnd">
            <a:solidFill>
              <a:schemeClr val="accent1">
                <a:lumMod val="75000"/>
                <a:lumOff val="25000"/>
              </a:schemeClr>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8000" tIns="36000" rIns="108000" bIns="36000" rtlCol="0" anchor="ctr"/>
          <a:lstStyle/>
          <a:p>
            <a:pPr marL="122764">
              <a:spcAft>
                <a:spcPts val="1200"/>
              </a:spcAft>
              <a:buClr>
                <a:schemeClr val="accent4"/>
              </a:buClr>
            </a:pPr>
            <a:r>
              <a:rPr lang="fr-FR" sz="1400" b="1">
                <a:solidFill>
                  <a:schemeClr val="accent1">
                    <a:lumMod val="75000"/>
                    <a:lumOff val="25000"/>
                  </a:schemeClr>
                </a:solidFill>
                <a:latin typeface="Marianne" panose="02000000000000000000" pitchFamily="2" charset="0"/>
              </a:rPr>
              <a:t>Tout ce processus repose sur des délais </a:t>
            </a:r>
            <a:r>
              <a:rPr lang="fr-FR" sz="1400">
                <a:solidFill>
                  <a:schemeClr val="tx1"/>
                </a:solidFill>
                <a:latin typeface="Marianne" panose="02000000000000000000" pitchFamily="2" charset="0"/>
              </a:rPr>
              <a:t>contraints afin de garantir que l’outil Apogée soit prêt à être utilisé pour la rentrée de l’année universitaire et le lancement des inscriptions pédagogiques. </a:t>
            </a:r>
          </a:p>
        </p:txBody>
      </p:sp>
      <p:sp>
        <p:nvSpPr>
          <p:cNvPr id="16" name="Freeform 430">
            <a:extLst>
              <a:ext uri="{FF2B5EF4-FFF2-40B4-BE49-F238E27FC236}">
                <a16:creationId xmlns:a16="http://schemas.microsoft.com/office/drawing/2014/main" id="{91EBDE47-403A-18B5-0801-00D25A235E01}"/>
              </a:ext>
            </a:extLst>
          </p:cNvPr>
          <p:cNvSpPr>
            <a:spLocks noChangeAspect="1" noEditPoints="1"/>
          </p:cNvSpPr>
          <p:nvPr/>
        </p:nvSpPr>
        <p:spPr bwMode="auto">
          <a:xfrm>
            <a:off x="6559693" y="2230513"/>
            <a:ext cx="374903" cy="374903"/>
          </a:xfrm>
          <a:custGeom>
            <a:avLst/>
            <a:gdLst>
              <a:gd name="T0" fmla="*/ 235 w 512"/>
              <a:gd name="T1" fmla="*/ 139 h 512"/>
              <a:gd name="T2" fmla="*/ 256 w 512"/>
              <a:gd name="T3" fmla="*/ 118 h 512"/>
              <a:gd name="T4" fmla="*/ 277 w 512"/>
              <a:gd name="T5" fmla="*/ 139 h 512"/>
              <a:gd name="T6" fmla="*/ 256 w 512"/>
              <a:gd name="T7" fmla="*/ 160 h 512"/>
              <a:gd name="T8" fmla="*/ 235 w 512"/>
              <a:gd name="T9" fmla="*/ 139 h 512"/>
              <a:gd name="T10" fmla="*/ 267 w 512"/>
              <a:gd name="T11" fmla="*/ 363 h 512"/>
              <a:gd name="T12" fmla="*/ 267 w 512"/>
              <a:gd name="T13" fmla="*/ 224 h 512"/>
              <a:gd name="T14" fmla="*/ 213 w 512"/>
              <a:gd name="T15" fmla="*/ 224 h 512"/>
              <a:gd name="T16" fmla="*/ 213 w 512"/>
              <a:gd name="T17" fmla="*/ 246 h 512"/>
              <a:gd name="T18" fmla="*/ 235 w 512"/>
              <a:gd name="T19" fmla="*/ 246 h 512"/>
              <a:gd name="T20" fmla="*/ 245 w 512"/>
              <a:gd name="T21" fmla="*/ 256 h 512"/>
              <a:gd name="T22" fmla="*/ 245 w 512"/>
              <a:gd name="T23" fmla="*/ 363 h 512"/>
              <a:gd name="T24" fmla="*/ 235 w 512"/>
              <a:gd name="T25" fmla="*/ 374 h 512"/>
              <a:gd name="T26" fmla="*/ 203 w 512"/>
              <a:gd name="T27" fmla="*/ 374 h 512"/>
              <a:gd name="T28" fmla="*/ 203 w 512"/>
              <a:gd name="T29" fmla="*/ 395 h 512"/>
              <a:gd name="T30" fmla="*/ 309 w 512"/>
              <a:gd name="T31" fmla="*/ 395 h 512"/>
              <a:gd name="T32" fmla="*/ 309 w 512"/>
              <a:gd name="T33" fmla="*/ 374 h 512"/>
              <a:gd name="T34" fmla="*/ 277 w 512"/>
              <a:gd name="T35" fmla="*/ 374 h 512"/>
              <a:gd name="T36" fmla="*/ 267 w 512"/>
              <a:gd name="T37" fmla="*/ 363 h 512"/>
              <a:gd name="T38" fmla="*/ 512 w 512"/>
              <a:gd name="T39" fmla="*/ 256 h 512"/>
              <a:gd name="T40" fmla="*/ 256 w 512"/>
              <a:gd name="T41" fmla="*/ 512 h 512"/>
              <a:gd name="T42" fmla="*/ 0 w 512"/>
              <a:gd name="T43" fmla="*/ 256 h 512"/>
              <a:gd name="T44" fmla="*/ 256 w 512"/>
              <a:gd name="T45" fmla="*/ 0 h 512"/>
              <a:gd name="T46" fmla="*/ 512 w 512"/>
              <a:gd name="T47" fmla="*/ 256 h 512"/>
              <a:gd name="T48" fmla="*/ 213 w 512"/>
              <a:gd name="T49" fmla="*/ 139 h 512"/>
              <a:gd name="T50" fmla="*/ 256 w 512"/>
              <a:gd name="T51" fmla="*/ 182 h 512"/>
              <a:gd name="T52" fmla="*/ 299 w 512"/>
              <a:gd name="T53" fmla="*/ 139 h 512"/>
              <a:gd name="T54" fmla="*/ 256 w 512"/>
              <a:gd name="T55" fmla="*/ 96 h 512"/>
              <a:gd name="T56" fmla="*/ 213 w 512"/>
              <a:gd name="T57" fmla="*/ 139 h 512"/>
              <a:gd name="T58" fmla="*/ 331 w 512"/>
              <a:gd name="T59" fmla="*/ 363 h 512"/>
              <a:gd name="T60" fmla="*/ 320 w 512"/>
              <a:gd name="T61" fmla="*/ 352 h 512"/>
              <a:gd name="T62" fmla="*/ 288 w 512"/>
              <a:gd name="T63" fmla="*/ 352 h 512"/>
              <a:gd name="T64" fmla="*/ 288 w 512"/>
              <a:gd name="T65" fmla="*/ 214 h 512"/>
              <a:gd name="T66" fmla="*/ 277 w 512"/>
              <a:gd name="T67" fmla="*/ 203 h 512"/>
              <a:gd name="T68" fmla="*/ 203 w 512"/>
              <a:gd name="T69" fmla="*/ 203 h 512"/>
              <a:gd name="T70" fmla="*/ 192 w 512"/>
              <a:gd name="T71" fmla="*/ 214 h 512"/>
              <a:gd name="T72" fmla="*/ 192 w 512"/>
              <a:gd name="T73" fmla="*/ 256 h 512"/>
              <a:gd name="T74" fmla="*/ 203 w 512"/>
              <a:gd name="T75" fmla="*/ 267 h 512"/>
              <a:gd name="T76" fmla="*/ 224 w 512"/>
              <a:gd name="T77" fmla="*/ 267 h 512"/>
              <a:gd name="T78" fmla="*/ 224 w 512"/>
              <a:gd name="T79" fmla="*/ 352 h 512"/>
              <a:gd name="T80" fmla="*/ 192 w 512"/>
              <a:gd name="T81" fmla="*/ 352 h 512"/>
              <a:gd name="T82" fmla="*/ 181 w 512"/>
              <a:gd name="T83" fmla="*/ 363 h 512"/>
              <a:gd name="T84" fmla="*/ 181 w 512"/>
              <a:gd name="T85" fmla="*/ 406 h 512"/>
              <a:gd name="T86" fmla="*/ 192 w 512"/>
              <a:gd name="T87" fmla="*/ 416 h 512"/>
              <a:gd name="T88" fmla="*/ 320 w 512"/>
              <a:gd name="T89" fmla="*/ 416 h 512"/>
              <a:gd name="T90" fmla="*/ 331 w 512"/>
              <a:gd name="T91" fmla="*/ 406 h 512"/>
              <a:gd name="T92" fmla="*/ 331 w 512"/>
              <a:gd name="T93" fmla="*/ 363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2" h="512">
                <a:moveTo>
                  <a:pt x="235" y="139"/>
                </a:moveTo>
                <a:cubicBezTo>
                  <a:pt x="235" y="127"/>
                  <a:pt x="244" y="118"/>
                  <a:pt x="256" y="118"/>
                </a:cubicBezTo>
                <a:cubicBezTo>
                  <a:pt x="268" y="118"/>
                  <a:pt x="277" y="127"/>
                  <a:pt x="277" y="139"/>
                </a:cubicBezTo>
                <a:cubicBezTo>
                  <a:pt x="277" y="151"/>
                  <a:pt x="268" y="160"/>
                  <a:pt x="256" y="160"/>
                </a:cubicBezTo>
                <a:cubicBezTo>
                  <a:pt x="244" y="160"/>
                  <a:pt x="235" y="151"/>
                  <a:pt x="235" y="139"/>
                </a:cubicBezTo>
                <a:close/>
                <a:moveTo>
                  <a:pt x="267" y="363"/>
                </a:moveTo>
                <a:cubicBezTo>
                  <a:pt x="267" y="224"/>
                  <a:pt x="267" y="224"/>
                  <a:pt x="267" y="224"/>
                </a:cubicBezTo>
                <a:cubicBezTo>
                  <a:pt x="213" y="224"/>
                  <a:pt x="213" y="224"/>
                  <a:pt x="213" y="224"/>
                </a:cubicBezTo>
                <a:cubicBezTo>
                  <a:pt x="213" y="246"/>
                  <a:pt x="213" y="246"/>
                  <a:pt x="213" y="246"/>
                </a:cubicBezTo>
                <a:cubicBezTo>
                  <a:pt x="235" y="246"/>
                  <a:pt x="235" y="246"/>
                  <a:pt x="235" y="246"/>
                </a:cubicBezTo>
                <a:cubicBezTo>
                  <a:pt x="241" y="246"/>
                  <a:pt x="245" y="250"/>
                  <a:pt x="245" y="256"/>
                </a:cubicBezTo>
                <a:cubicBezTo>
                  <a:pt x="245" y="363"/>
                  <a:pt x="245" y="363"/>
                  <a:pt x="245" y="363"/>
                </a:cubicBezTo>
                <a:cubicBezTo>
                  <a:pt x="245" y="369"/>
                  <a:pt x="241" y="374"/>
                  <a:pt x="235" y="374"/>
                </a:cubicBezTo>
                <a:cubicBezTo>
                  <a:pt x="203" y="374"/>
                  <a:pt x="203" y="374"/>
                  <a:pt x="203" y="374"/>
                </a:cubicBezTo>
                <a:cubicBezTo>
                  <a:pt x="203" y="395"/>
                  <a:pt x="203" y="395"/>
                  <a:pt x="203" y="395"/>
                </a:cubicBezTo>
                <a:cubicBezTo>
                  <a:pt x="309" y="395"/>
                  <a:pt x="309" y="395"/>
                  <a:pt x="309" y="395"/>
                </a:cubicBezTo>
                <a:cubicBezTo>
                  <a:pt x="309" y="374"/>
                  <a:pt x="309" y="374"/>
                  <a:pt x="309" y="374"/>
                </a:cubicBezTo>
                <a:cubicBezTo>
                  <a:pt x="277" y="374"/>
                  <a:pt x="277" y="374"/>
                  <a:pt x="277" y="374"/>
                </a:cubicBezTo>
                <a:cubicBezTo>
                  <a:pt x="271" y="374"/>
                  <a:pt x="267" y="369"/>
                  <a:pt x="267" y="363"/>
                </a:cubicBezTo>
                <a:close/>
                <a:moveTo>
                  <a:pt x="512" y="256"/>
                </a:moveTo>
                <a:cubicBezTo>
                  <a:pt x="512" y="398"/>
                  <a:pt x="397" y="512"/>
                  <a:pt x="256" y="512"/>
                </a:cubicBezTo>
                <a:cubicBezTo>
                  <a:pt x="115" y="512"/>
                  <a:pt x="0" y="398"/>
                  <a:pt x="0" y="256"/>
                </a:cubicBezTo>
                <a:cubicBezTo>
                  <a:pt x="0" y="115"/>
                  <a:pt x="115" y="0"/>
                  <a:pt x="256" y="0"/>
                </a:cubicBezTo>
                <a:cubicBezTo>
                  <a:pt x="397" y="0"/>
                  <a:pt x="512" y="115"/>
                  <a:pt x="512" y="256"/>
                </a:cubicBezTo>
                <a:close/>
                <a:moveTo>
                  <a:pt x="213" y="139"/>
                </a:moveTo>
                <a:cubicBezTo>
                  <a:pt x="213" y="163"/>
                  <a:pt x="232" y="182"/>
                  <a:pt x="256" y="182"/>
                </a:cubicBezTo>
                <a:cubicBezTo>
                  <a:pt x="280" y="182"/>
                  <a:pt x="299" y="163"/>
                  <a:pt x="299" y="139"/>
                </a:cubicBezTo>
                <a:cubicBezTo>
                  <a:pt x="299" y="115"/>
                  <a:pt x="280" y="96"/>
                  <a:pt x="256" y="96"/>
                </a:cubicBezTo>
                <a:cubicBezTo>
                  <a:pt x="232" y="96"/>
                  <a:pt x="213" y="115"/>
                  <a:pt x="213" y="139"/>
                </a:cubicBezTo>
                <a:close/>
                <a:moveTo>
                  <a:pt x="331" y="363"/>
                </a:moveTo>
                <a:cubicBezTo>
                  <a:pt x="331" y="357"/>
                  <a:pt x="326" y="352"/>
                  <a:pt x="320" y="352"/>
                </a:cubicBezTo>
                <a:cubicBezTo>
                  <a:pt x="288" y="352"/>
                  <a:pt x="288" y="352"/>
                  <a:pt x="288" y="352"/>
                </a:cubicBezTo>
                <a:cubicBezTo>
                  <a:pt x="288" y="214"/>
                  <a:pt x="288" y="214"/>
                  <a:pt x="288" y="214"/>
                </a:cubicBezTo>
                <a:cubicBezTo>
                  <a:pt x="288" y="208"/>
                  <a:pt x="283" y="203"/>
                  <a:pt x="277" y="203"/>
                </a:cubicBezTo>
                <a:cubicBezTo>
                  <a:pt x="203" y="203"/>
                  <a:pt x="203" y="203"/>
                  <a:pt x="203" y="203"/>
                </a:cubicBezTo>
                <a:cubicBezTo>
                  <a:pt x="197" y="203"/>
                  <a:pt x="192" y="208"/>
                  <a:pt x="192" y="214"/>
                </a:cubicBezTo>
                <a:cubicBezTo>
                  <a:pt x="192" y="256"/>
                  <a:pt x="192" y="256"/>
                  <a:pt x="192" y="256"/>
                </a:cubicBezTo>
                <a:cubicBezTo>
                  <a:pt x="192" y="262"/>
                  <a:pt x="197" y="267"/>
                  <a:pt x="203" y="267"/>
                </a:cubicBezTo>
                <a:cubicBezTo>
                  <a:pt x="224" y="267"/>
                  <a:pt x="224" y="267"/>
                  <a:pt x="224" y="267"/>
                </a:cubicBezTo>
                <a:cubicBezTo>
                  <a:pt x="224" y="352"/>
                  <a:pt x="224" y="352"/>
                  <a:pt x="224" y="352"/>
                </a:cubicBezTo>
                <a:cubicBezTo>
                  <a:pt x="192" y="352"/>
                  <a:pt x="192" y="352"/>
                  <a:pt x="192" y="352"/>
                </a:cubicBezTo>
                <a:cubicBezTo>
                  <a:pt x="186" y="352"/>
                  <a:pt x="181" y="357"/>
                  <a:pt x="181" y="363"/>
                </a:cubicBezTo>
                <a:cubicBezTo>
                  <a:pt x="181" y="406"/>
                  <a:pt x="181" y="406"/>
                  <a:pt x="181" y="406"/>
                </a:cubicBezTo>
                <a:cubicBezTo>
                  <a:pt x="181" y="412"/>
                  <a:pt x="186" y="416"/>
                  <a:pt x="192" y="416"/>
                </a:cubicBezTo>
                <a:cubicBezTo>
                  <a:pt x="320" y="416"/>
                  <a:pt x="320" y="416"/>
                  <a:pt x="320" y="416"/>
                </a:cubicBezTo>
                <a:cubicBezTo>
                  <a:pt x="326" y="416"/>
                  <a:pt x="331" y="412"/>
                  <a:pt x="331" y="406"/>
                </a:cubicBezTo>
                <a:lnTo>
                  <a:pt x="331" y="363"/>
                </a:lnTo>
                <a:close/>
              </a:path>
            </a:pathLst>
          </a:custGeom>
          <a:solidFill>
            <a:schemeClr val="accent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GB">
              <a:latin typeface="Marianne" panose="02000000000000000000" pitchFamily="2" charset="0"/>
            </a:endParaRPr>
          </a:p>
        </p:txBody>
      </p:sp>
      <p:sp>
        <p:nvSpPr>
          <p:cNvPr id="56" name="Rectangle 55">
            <a:extLst>
              <a:ext uri="{FF2B5EF4-FFF2-40B4-BE49-F238E27FC236}">
                <a16:creationId xmlns:a16="http://schemas.microsoft.com/office/drawing/2014/main" id="{FA3966EB-D59A-42FD-AE25-18534D9A0D9A}"/>
              </a:ext>
            </a:extLst>
          </p:cNvPr>
          <p:cNvSpPr/>
          <p:nvPr/>
        </p:nvSpPr>
        <p:spPr>
          <a:xfrm>
            <a:off x="441880" y="6477911"/>
            <a:ext cx="708919" cy="288650"/>
          </a:xfrm>
          <a:prstGeom prst="rect">
            <a:avLst/>
          </a:prstGeom>
          <a:noFill/>
          <a:ln>
            <a:solidFill>
              <a:srgbClr val="191943"/>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dirty="0">
                <a:solidFill>
                  <a:srgbClr val="191943"/>
                </a:solidFill>
                <a:latin typeface="Marianne" panose="02000000000000000000" pitchFamily="2" charset="0"/>
              </a:rPr>
              <a:t>Apogée</a:t>
            </a:r>
          </a:p>
        </p:txBody>
      </p:sp>
      <p:sp>
        <p:nvSpPr>
          <p:cNvPr id="57" name="Rectangle 56">
            <a:extLst>
              <a:ext uri="{FF2B5EF4-FFF2-40B4-BE49-F238E27FC236}">
                <a16:creationId xmlns:a16="http://schemas.microsoft.com/office/drawing/2014/main" id="{18F05C48-FECB-4F15-B6C1-D4952325874F}"/>
              </a:ext>
            </a:extLst>
          </p:cNvPr>
          <p:cNvSpPr/>
          <p:nvPr/>
        </p:nvSpPr>
        <p:spPr>
          <a:xfrm>
            <a:off x="1261864" y="6477910"/>
            <a:ext cx="708919" cy="288651"/>
          </a:xfrm>
          <a:prstGeom prst="rect">
            <a:avLst/>
          </a:prstGeom>
          <a:noFill/>
          <a:ln>
            <a:solidFill>
              <a:srgbClr val="00006D"/>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dirty="0" err="1">
                <a:solidFill>
                  <a:srgbClr val="00006D"/>
                </a:solidFill>
                <a:latin typeface="Marianne" panose="02000000000000000000" pitchFamily="2" charset="0"/>
              </a:rPr>
              <a:t>Ref</a:t>
            </a:r>
            <a:r>
              <a:rPr lang="fr-FR" sz="800" b="1" dirty="0">
                <a:solidFill>
                  <a:srgbClr val="00006D"/>
                </a:solidFill>
                <a:latin typeface="Marianne" panose="02000000000000000000" pitchFamily="2" charset="0"/>
              </a:rPr>
              <a:t>-Formations</a:t>
            </a:r>
          </a:p>
        </p:txBody>
      </p:sp>
      <p:sp>
        <p:nvSpPr>
          <p:cNvPr id="58" name="Rectangle 57">
            <a:extLst>
              <a:ext uri="{FF2B5EF4-FFF2-40B4-BE49-F238E27FC236}">
                <a16:creationId xmlns:a16="http://schemas.microsoft.com/office/drawing/2014/main" id="{098239E5-C5D3-435A-9A6F-9E24FDA603E0}"/>
              </a:ext>
            </a:extLst>
          </p:cNvPr>
          <p:cNvSpPr/>
          <p:nvPr/>
        </p:nvSpPr>
        <p:spPr>
          <a:xfrm>
            <a:off x="2081849" y="6477909"/>
            <a:ext cx="708919" cy="288651"/>
          </a:xfrm>
          <a:prstGeom prst="rect">
            <a:avLst/>
          </a:prstGeom>
          <a:noFill/>
          <a:ln>
            <a:solidFill>
              <a:srgbClr val="2424FF"/>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b="1">
                <a:solidFill>
                  <a:srgbClr val="2424FF"/>
                </a:solidFill>
                <a:latin typeface="Marianne" panose="02000000000000000000" pitchFamily="2" charset="0"/>
              </a:rPr>
              <a:t>Hors Outil</a:t>
            </a:r>
          </a:p>
        </p:txBody>
      </p:sp>
      <p:sp>
        <p:nvSpPr>
          <p:cNvPr id="59" name="Rectangle 58">
            <a:extLst>
              <a:ext uri="{FF2B5EF4-FFF2-40B4-BE49-F238E27FC236}">
                <a16:creationId xmlns:a16="http://schemas.microsoft.com/office/drawing/2014/main" id="{507EA915-CA74-40CE-A331-0274141AF40D}"/>
              </a:ext>
            </a:extLst>
          </p:cNvPr>
          <p:cNvSpPr/>
          <p:nvPr/>
        </p:nvSpPr>
        <p:spPr>
          <a:xfrm>
            <a:off x="2909507" y="6477909"/>
            <a:ext cx="708919" cy="288651"/>
          </a:xfrm>
          <a:prstGeom prst="rect">
            <a:avLst/>
          </a:prstGeom>
          <a:noFill/>
          <a:ln>
            <a:solidFill>
              <a:schemeClr val="accent1">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800" dirty="0">
                <a:solidFill>
                  <a:schemeClr val="tx1"/>
                </a:solidFill>
                <a:latin typeface="Marianne" panose="02000000000000000000" pitchFamily="2" charset="0"/>
              </a:rPr>
              <a:t>Explication</a:t>
            </a:r>
          </a:p>
        </p:txBody>
      </p:sp>
      <p:pic>
        <p:nvPicPr>
          <p:cNvPr id="60" name="Picture 4">
            <a:extLst>
              <a:ext uri="{FF2B5EF4-FFF2-40B4-BE49-F238E27FC236}">
                <a16:creationId xmlns:a16="http://schemas.microsoft.com/office/drawing/2014/main" id="{9D965275-E868-4556-BC54-FEDBFDBE5A3C}"/>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449159" y="65231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61" name="ZoneTexte 60">
            <a:extLst>
              <a:ext uri="{FF2B5EF4-FFF2-40B4-BE49-F238E27FC236}">
                <a16:creationId xmlns:a16="http://schemas.microsoft.com/office/drawing/2014/main" id="{707AEFB8-0C82-4586-89E5-2522B9F1D0B3}"/>
              </a:ext>
            </a:extLst>
          </p:cNvPr>
          <p:cNvSpPr txBox="1"/>
          <p:nvPr/>
        </p:nvSpPr>
        <p:spPr>
          <a:xfrm>
            <a:off x="5642161" y="6505403"/>
            <a:ext cx="665352" cy="215444"/>
          </a:xfrm>
          <a:prstGeom prst="rect">
            <a:avLst/>
          </a:prstGeom>
          <a:noFill/>
        </p:spPr>
        <p:txBody>
          <a:bodyPr wrap="square" lIns="36000" rIns="36000" rtlCol="0">
            <a:spAutoFit/>
          </a:bodyPr>
          <a:lstStyle/>
          <a:p>
            <a:r>
              <a:rPr lang="fr-FR" sz="800" dirty="0">
                <a:latin typeface="Marianne" panose="02000000000000000000" pitchFamily="2" charset="0"/>
              </a:rPr>
              <a:t>Enseignant</a:t>
            </a:r>
          </a:p>
        </p:txBody>
      </p:sp>
      <p:pic>
        <p:nvPicPr>
          <p:cNvPr id="62" name="Picture 6">
            <a:extLst>
              <a:ext uri="{FF2B5EF4-FFF2-40B4-BE49-F238E27FC236}">
                <a16:creationId xmlns:a16="http://schemas.microsoft.com/office/drawing/2014/main" id="{39A28A27-8721-4FA9-BF7C-01120DBFE9E6}"/>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610969" y="65231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63" name="ZoneTexte 62">
            <a:extLst>
              <a:ext uri="{FF2B5EF4-FFF2-40B4-BE49-F238E27FC236}">
                <a16:creationId xmlns:a16="http://schemas.microsoft.com/office/drawing/2014/main" id="{9336A334-8708-43A4-9747-ED6249CD20DB}"/>
              </a:ext>
            </a:extLst>
          </p:cNvPr>
          <p:cNvSpPr txBox="1"/>
          <p:nvPr/>
        </p:nvSpPr>
        <p:spPr>
          <a:xfrm>
            <a:off x="9803085" y="6505403"/>
            <a:ext cx="665352" cy="215444"/>
          </a:xfrm>
          <a:prstGeom prst="rect">
            <a:avLst/>
          </a:prstGeom>
          <a:noFill/>
        </p:spPr>
        <p:txBody>
          <a:bodyPr wrap="square" lIns="36000" rIns="36000" rtlCol="0">
            <a:spAutoFit/>
          </a:bodyPr>
          <a:lstStyle/>
          <a:p>
            <a:r>
              <a:rPr lang="fr-FR" sz="800" dirty="0">
                <a:latin typeface="Marianne" panose="02000000000000000000" pitchFamily="2" charset="0"/>
              </a:rPr>
              <a:t>SUAIO</a:t>
            </a:r>
          </a:p>
        </p:txBody>
      </p:sp>
      <p:pic>
        <p:nvPicPr>
          <p:cNvPr id="64" name="Picture 7">
            <a:extLst>
              <a:ext uri="{FF2B5EF4-FFF2-40B4-BE49-F238E27FC236}">
                <a16:creationId xmlns:a16="http://schemas.microsoft.com/office/drawing/2014/main" id="{7F78F52C-A587-4BA9-A838-340FC8E8EF2E}"/>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113883" y="65231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65" name="ZoneTexte 64">
            <a:extLst>
              <a:ext uri="{FF2B5EF4-FFF2-40B4-BE49-F238E27FC236}">
                <a16:creationId xmlns:a16="http://schemas.microsoft.com/office/drawing/2014/main" id="{4EB712A6-3442-41B4-8705-322ABB40780E}"/>
              </a:ext>
            </a:extLst>
          </p:cNvPr>
          <p:cNvSpPr txBox="1"/>
          <p:nvPr/>
        </p:nvSpPr>
        <p:spPr>
          <a:xfrm>
            <a:off x="7308661" y="6428403"/>
            <a:ext cx="708918" cy="415498"/>
          </a:xfrm>
          <a:prstGeom prst="rect">
            <a:avLst/>
          </a:prstGeom>
          <a:noFill/>
        </p:spPr>
        <p:txBody>
          <a:bodyPr wrap="square" lIns="36000" rIns="36000" rtlCol="0">
            <a:spAutoFit/>
          </a:bodyPr>
          <a:lstStyle/>
          <a:p>
            <a:r>
              <a:rPr lang="fr-FR" sz="700" dirty="0">
                <a:latin typeface="Marianne" panose="02000000000000000000" pitchFamily="2" charset="0"/>
              </a:rPr>
              <a:t>Gestionnaires Offre Formation</a:t>
            </a:r>
          </a:p>
        </p:txBody>
      </p:sp>
      <p:pic>
        <p:nvPicPr>
          <p:cNvPr id="66" name="Picture 9">
            <a:extLst>
              <a:ext uri="{FF2B5EF4-FFF2-40B4-BE49-F238E27FC236}">
                <a16:creationId xmlns:a16="http://schemas.microsoft.com/office/drawing/2014/main" id="{2D912853-3E6E-4FDF-B5AC-D81C165254C5}"/>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946245" y="65231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67" name="ZoneTexte 66">
            <a:extLst>
              <a:ext uri="{FF2B5EF4-FFF2-40B4-BE49-F238E27FC236}">
                <a16:creationId xmlns:a16="http://schemas.microsoft.com/office/drawing/2014/main" id="{78494E28-41E7-4671-9BD3-FB1967EDB6A0}"/>
              </a:ext>
            </a:extLst>
          </p:cNvPr>
          <p:cNvSpPr txBox="1"/>
          <p:nvPr/>
        </p:nvSpPr>
        <p:spPr>
          <a:xfrm>
            <a:off x="8136585" y="6428403"/>
            <a:ext cx="665352" cy="461665"/>
          </a:xfrm>
          <a:prstGeom prst="rect">
            <a:avLst/>
          </a:prstGeom>
          <a:noFill/>
        </p:spPr>
        <p:txBody>
          <a:bodyPr wrap="square" lIns="36000" rIns="36000" rtlCol="0">
            <a:spAutoFit/>
          </a:bodyPr>
          <a:lstStyle/>
          <a:p>
            <a:r>
              <a:rPr lang="fr-FR" sz="800" dirty="0">
                <a:latin typeface="Marianne" panose="02000000000000000000" pitchFamily="2" charset="0"/>
              </a:rPr>
              <a:t>Direction du numérique</a:t>
            </a:r>
          </a:p>
        </p:txBody>
      </p:sp>
      <p:pic>
        <p:nvPicPr>
          <p:cNvPr id="68" name="Picture 10">
            <a:extLst>
              <a:ext uri="{FF2B5EF4-FFF2-40B4-BE49-F238E27FC236}">
                <a16:creationId xmlns:a16="http://schemas.microsoft.com/office/drawing/2014/main" id="{923CF0BD-1058-4CED-B5C8-CB6FA69EDABD}"/>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778607" y="65231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69" name="ZoneTexte 68">
            <a:extLst>
              <a:ext uri="{FF2B5EF4-FFF2-40B4-BE49-F238E27FC236}">
                <a16:creationId xmlns:a16="http://schemas.microsoft.com/office/drawing/2014/main" id="{48B751E4-953E-479A-BA1C-F7715090A2E1}"/>
              </a:ext>
            </a:extLst>
          </p:cNvPr>
          <p:cNvSpPr txBox="1"/>
          <p:nvPr/>
        </p:nvSpPr>
        <p:spPr>
          <a:xfrm>
            <a:off x="8969835" y="6505403"/>
            <a:ext cx="665352" cy="215444"/>
          </a:xfrm>
          <a:prstGeom prst="rect">
            <a:avLst/>
          </a:prstGeom>
          <a:noFill/>
        </p:spPr>
        <p:txBody>
          <a:bodyPr wrap="square" lIns="36000" rIns="36000" rtlCol="0">
            <a:spAutoFit/>
          </a:bodyPr>
          <a:lstStyle/>
          <a:p>
            <a:r>
              <a:rPr lang="fr-FR" sz="800">
                <a:latin typeface="Marianne" panose="02000000000000000000" pitchFamily="2" charset="0"/>
              </a:rPr>
              <a:t>DIF</a:t>
            </a:r>
            <a:endParaRPr lang="fr-FR" sz="800" dirty="0">
              <a:latin typeface="Marianne" panose="02000000000000000000" pitchFamily="2" charset="0"/>
            </a:endParaRPr>
          </a:p>
        </p:txBody>
      </p:sp>
      <p:pic>
        <p:nvPicPr>
          <p:cNvPr id="70" name="Picture 5">
            <a:extLst>
              <a:ext uri="{FF2B5EF4-FFF2-40B4-BE49-F238E27FC236}">
                <a16:creationId xmlns:a16="http://schemas.microsoft.com/office/drawing/2014/main" id="{D1A661FF-1D3F-46E0-8F6D-F710EF58512B}"/>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281521" y="6523125"/>
            <a:ext cx="180000" cy="180000"/>
          </a:xfrm>
          <a:prstGeom prst="rect">
            <a:avLst/>
          </a:prstGeom>
          <a:noFill/>
          <a:extLst>
            <a:ext uri="{909E8E84-426E-40DD-AFC4-6F175D3DCCD1}">
              <a14:hiddenFill xmlns:a14="http://schemas.microsoft.com/office/drawing/2010/main">
                <a:solidFill>
                  <a:srgbClr val="FFFFFF"/>
                </a:solidFill>
              </a14:hiddenFill>
            </a:ext>
          </a:extLst>
        </p:spPr>
      </p:pic>
      <p:sp>
        <p:nvSpPr>
          <p:cNvPr id="71" name="ZoneTexte 70">
            <a:extLst>
              <a:ext uri="{FF2B5EF4-FFF2-40B4-BE49-F238E27FC236}">
                <a16:creationId xmlns:a16="http://schemas.microsoft.com/office/drawing/2014/main" id="{7C1BE46D-5E26-4FC2-97CD-AD21391EED6E}"/>
              </a:ext>
            </a:extLst>
          </p:cNvPr>
          <p:cNvSpPr txBox="1"/>
          <p:nvPr/>
        </p:nvSpPr>
        <p:spPr>
          <a:xfrm>
            <a:off x="6475411" y="6505403"/>
            <a:ext cx="665352" cy="215444"/>
          </a:xfrm>
          <a:prstGeom prst="rect">
            <a:avLst/>
          </a:prstGeom>
          <a:noFill/>
        </p:spPr>
        <p:txBody>
          <a:bodyPr wrap="square" lIns="36000" rIns="36000" rtlCol="0">
            <a:spAutoFit/>
          </a:bodyPr>
          <a:lstStyle/>
          <a:p>
            <a:r>
              <a:rPr lang="fr-FR" sz="800" dirty="0">
                <a:latin typeface="Marianne" panose="02000000000000000000" pitchFamily="2" charset="0"/>
              </a:rPr>
              <a:t>Scolarité</a:t>
            </a:r>
          </a:p>
        </p:txBody>
      </p:sp>
      <p:sp>
        <p:nvSpPr>
          <p:cNvPr id="72" name="ZoneTexte 71">
            <a:extLst>
              <a:ext uri="{FF2B5EF4-FFF2-40B4-BE49-F238E27FC236}">
                <a16:creationId xmlns:a16="http://schemas.microsoft.com/office/drawing/2014/main" id="{47B974FB-8239-4348-8698-5EA722AB519C}"/>
              </a:ext>
            </a:extLst>
          </p:cNvPr>
          <p:cNvSpPr txBox="1"/>
          <p:nvPr/>
        </p:nvSpPr>
        <p:spPr>
          <a:xfrm>
            <a:off x="10636332" y="6505403"/>
            <a:ext cx="665352" cy="215444"/>
          </a:xfrm>
          <a:prstGeom prst="rect">
            <a:avLst/>
          </a:prstGeom>
          <a:noFill/>
        </p:spPr>
        <p:txBody>
          <a:bodyPr wrap="square" lIns="36000" rIns="36000" rtlCol="0">
            <a:spAutoFit/>
          </a:bodyPr>
          <a:lstStyle/>
          <a:p>
            <a:r>
              <a:rPr lang="fr-FR" sz="800" dirty="0" err="1">
                <a:latin typeface="Marianne" panose="02000000000000000000" pitchFamily="2" charset="0"/>
              </a:rPr>
              <a:t>DirCom</a:t>
            </a:r>
            <a:endParaRPr lang="fr-FR" sz="800" dirty="0">
              <a:latin typeface="Marianne" panose="02000000000000000000" pitchFamily="2" charset="0"/>
            </a:endParaRPr>
          </a:p>
        </p:txBody>
      </p:sp>
      <p:pic>
        <p:nvPicPr>
          <p:cNvPr id="73" name="Picture 12">
            <a:extLst>
              <a:ext uri="{FF2B5EF4-FFF2-40B4-BE49-F238E27FC236}">
                <a16:creationId xmlns:a16="http://schemas.microsoft.com/office/drawing/2014/main" id="{1954EA50-0BE1-447A-B62F-F99AAA4A0A67}"/>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0443330" y="6523125"/>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6">
            <a:extLst>
              <a:ext uri="{FF2B5EF4-FFF2-40B4-BE49-F238E27FC236}">
                <a16:creationId xmlns:a16="http://schemas.microsoft.com/office/drawing/2014/main" id="{9A338910-5A7C-4B3E-8206-C784C8001040}"/>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20752" y="4405414"/>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12">
            <a:extLst>
              <a:ext uri="{FF2B5EF4-FFF2-40B4-BE49-F238E27FC236}">
                <a16:creationId xmlns:a16="http://schemas.microsoft.com/office/drawing/2014/main" id="{03D0F8AE-D6CE-4D57-A68B-20043660042E}"/>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020752" y="4605551"/>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9">
            <a:extLst>
              <a:ext uri="{FF2B5EF4-FFF2-40B4-BE49-F238E27FC236}">
                <a16:creationId xmlns:a16="http://schemas.microsoft.com/office/drawing/2014/main" id="{33819DB9-5092-4CBC-BBEA-025128A5AE28}"/>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777606" y="5454359"/>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7">
            <a:extLst>
              <a:ext uri="{FF2B5EF4-FFF2-40B4-BE49-F238E27FC236}">
                <a16:creationId xmlns:a16="http://schemas.microsoft.com/office/drawing/2014/main" id="{874E9181-B32C-49F0-8DE0-65EFF56599EA}"/>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539767" y="2273555"/>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4">
            <a:extLst>
              <a:ext uri="{FF2B5EF4-FFF2-40B4-BE49-F238E27FC236}">
                <a16:creationId xmlns:a16="http://schemas.microsoft.com/office/drawing/2014/main" id="{BEA56F23-8CE0-4D11-BDCE-E1103E3D3FB2}"/>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99788" y="2289479"/>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7">
            <a:extLst>
              <a:ext uri="{FF2B5EF4-FFF2-40B4-BE49-F238E27FC236}">
                <a16:creationId xmlns:a16="http://schemas.microsoft.com/office/drawing/2014/main" id="{D0215648-F0BC-4138-BA7E-CEE02A495CDE}"/>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401739" y="2289479"/>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9">
            <a:extLst>
              <a:ext uri="{FF2B5EF4-FFF2-40B4-BE49-F238E27FC236}">
                <a16:creationId xmlns:a16="http://schemas.microsoft.com/office/drawing/2014/main" id="{12ED8988-45D9-4E66-8F90-F72188DB7ED5}"/>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645951" y="5646062"/>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10">
            <a:extLst>
              <a:ext uri="{FF2B5EF4-FFF2-40B4-BE49-F238E27FC236}">
                <a16:creationId xmlns:a16="http://schemas.microsoft.com/office/drawing/2014/main" id="{B7A21BAD-B99D-47F3-96FA-7C375941373D}"/>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645951" y="5922462"/>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5">
            <a:extLst>
              <a:ext uri="{FF2B5EF4-FFF2-40B4-BE49-F238E27FC236}">
                <a16:creationId xmlns:a16="http://schemas.microsoft.com/office/drawing/2014/main" id="{FED54DC1-B9DA-4E1E-9E59-3B2C289E7FE9}"/>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778441" y="5784262"/>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7">
            <a:extLst>
              <a:ext uri="{FF2B5EF4-FFF2-40B4-BE49-F238E27FC236}">
                <a16:creationId xmlns:a16="http://schemas.microsoft.com/office/drawing/2014/main" id="{F0371550-E78D-48E7-BBED-62EDFBED7D79}"/>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598607" y="5784290"/>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9">
            <a:extLst>
              <a:ext uri="{FF2B5EF4-FFF2-40B4-BE49-F238E27FC236}">
                <a16:creationId xmlns:a16="http://schemas.microsoft.com/office/drawing/2014/main" id="{D1E612BD-A9B4-43CE-9452-27DB17B8401D}"/>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445209" y="5646062"/>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10">
            <a:extLst>
              <a:ext uri="{FF2B5EF4-FFF2-40B4-BE49-F238E27FC236}">
                <a16:creationId xmlns:a16="http://schemas.microsoft.com/office/drawing/2014/main" id="{A63B4F33-520D-4054-8C6F-B0FEC749807A}"/>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451405" y="5920722"/>
            <a:ext cx="180000" cy="1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55778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0224F5FF-3FF9-4325-AC90-47384B2D193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fr-FR" sz="1000" b="1" i="0" u="none" strike="noStrike" kern="1200" cap="none" spc="0" normalizeH="0" baseline="0" noProof="0">
              <a:ln>
                <a:noFill/>
              </a:ln>
              <a:solidFill>
                <a:srgbClr val="000000"/>
              </a:solidFill>
              <a:effectLst/>
              <a:uLnTx/>
              <a:uFillTx/>
            </a:endParaRPr>
          </a:p>
        </p:txBody>
      </p:sp>
      <p:sp>
        <p:nvSpPr>
          <p:cNvPr id="4" name="Title 3">
            <a:extLst>
              <a:ext uri="{FF2B5EF4-FFF2-40B4-BE49-F238E27FC236}">
                <a16:creationId xmlns:a16="http://schemas.microsoft.com/office/drawing/2014/main" id="{6148DC7F-F00E-66C0-2F57-2A0D265AC3D0}"/>
              </a:ext>
            </a:extLst>
          </p:cNvPr>
          <p:cNvSpPr>
            <a:spLocks noGrp="1"/>
          </p:cNvSpPr>
          <p:nvPr>
            <p:ph type="title"/>
          </p:nvPr>
        </p:nvSpPr>
        <p:spPr/>
        <p:txBody>
          <a:bodyPr>
            <a:normAutofit/>
          </a:bodyPr>
          <a:lstStyle/>
          <a:p>
            <a:r>
              <a:rPr lang="fr-FR" sz="2800" b="1" dirty="0">
                <a:solidFill>
                  <a:schemeClr val="tx2"/>
                </a:solidFill>
              </a:rPr>
              <a:t>Résumé des étapes du processus</a:t>
            </a:r>
            <a:endParaRPr lang="fr-FR" dirty="0"/>
          </a:p>
        </p:txBody>
      </p:sp>
      <p:cxnSp>
        <p:nvCxnSpPr>
          <p:cNvPr id="13" name="Connecteur droit avec flèche 12">
            <a:extLst>
              <a:ext uri="{FF2B5EF4-FFF2-40B4-BE49-F238E27FC236}">
                <a16:creationId xmlns:a16="http://schemas.microsoft.com/office/drawing/2014/main" id="{28BE6C9C-0061-43FE-8D19-DFA4CF8D3D55}"/>
              </a:ext>
            </a:extLst>
          </p:cNvPr>
          <p:cNvCxnSpPr>
            <a:cxnSpLocks/>
          </p:cNvCxnSpPr>
          <p:nvPr/>
        </p:nvCxnSpPr>
        <p:spPr>
          <a:xfrm>
            <a:off x="572655" y="3724839"/>
            <a:ext cx="11092296" cy="0"/>
          </a:xfrm>
          <a:prstGeom prst="straightConnector1">
            <a:avLst/>
          </a:prstGeom>
          <a:ln w="38100">
            <a:solidFill>
              <a:schemeClr val="bg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40DEED12-92C0-4739-A98A-502760CA0B57}"/>
              </a:ext>
            </a:extLst>
          </p:cNvPr>
          <p:cNvSpPr/>
          <p:nvPr/>
        </p:nvSpPr>
        <p:spPr>
          <a:xfrm>
            <a:off x="572653" y="1576682"/>
            <a:ext cx="2628000" cy="1551604"/>
          </a:xfrm>
          <a:prstGeom prst="rect">
            <a:avLst/>
          </a:prstGeom>
          <a:solidFill>
            <a:schemeClr val="tx2">
              <a:lumMod val="40000"/>
              <a:lumOff val="60000"/>
              <a:alpha val="1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buClr>
                <a:schemeClr val="accent4"/>
              </a:buClr>
            </a:pPr>
            <a:r>
              <a:rPr lang="fr-FR" sz="1200" dirty="0">
                <a:solidFill>
                  <a:schemeClr val="tx1"/>
                </a:solidFill>
                <a:latin typeface="Marianne" panose="02000000000000000000" pitchFamily="2" charset="0"/>
              </a:rPr>
              <a:t>L’offre de formation pour l’année N+1 doit être décidée dès le début de l’année N. Pour cela, </a:t>
            </a:r>
            <a:r>
              <a:rPr lang="fr-FR" sz="1200" b="1" dirty="0">
                <a:solidFill>
                  <a:schemeClr val="tx2"/>
                </a:solidFill>
                <a:latin typeface="Marianne" panose="02000000000000000000" pitchFamily="2" charset="0"/>
              </a:rPr>
              <a:t>la présidence, les doyens, les enseignants et l’administration échangent</a:t>
            </a:r>
            <a:r>
              <a:rPr lang="fr-FR" sz="1200" dirty="0">
                <a:solidFill>
                  <a:schemeClr val="tx2"/>
                </a:solidFill>
                <a:latin typeface="Marianne" panose="02000000000000000000" pitchFamily="2" charset="0"/>
              </a:rPr>
              <a:t> </a:t>
            </a:r>
            <a:r>
              <a:rPr lang="fr-FR" sz="1200" dirty="0">
                <a:solidFill>
                  <a:schemeClr val="tx1"/>
                </a:solidFill>
                <a:latin typeface="Marianne" panose="02000000000000000000" pitchFamily="2" charset="0"/>
              </a:rPr>
              <a:t>afin de définir ce qui doit évoluer dans l’offre de formation actuelle</a:t>
            </a:r>
          </a:p>
        </p:txBody>
      </p:sp>
      <p:sp>
        <p:nvSpPr>
          <p:cNvPr id="26" name="Rectangle 25">
            <a:extLst>
              <a:ext uri="{FF2B5EF4-FFF2-40B4-BE49-F238E27FC236}">
                <a16:creationId xmlns:a16="http://schemas.microsoft.com/office/drawing/2014/main" id="{434ED1F7-7AAA-49EE-8DA6-1A26C1FE859B}"/>
              </a:ext>
            </a:extLst>
          </p:cNvPr>
          <p:cNvSpPr/>
          <p:nvPr/>
        </p:nvSpPr>
        <p:spPr>
          <a:xfrm>
            <a:off x="3290710" y="1576683"/>
            <a:ext cx="2628000" cy="1551604"/>
          </a:xfrm>
          <a:prstGeom prst="rect">
            <a:avLst/>
          </a:prstGeom>
          <a:solidFill>
            <a:schemeClr val="tx2">
              <a:lumMod val="40000"/>
              <a:lumOff val="60000"/>
              <a:alpha val="1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r>
              <a:rPr lang="fr-FR" sz="1200" dirty="0">
                <a:solidFill>
                  <a:schemeClr val="tx1"/>
                </a:solidFill>
                <a:latin typeface="Marianne" panose="02000000000000000000" pitchFamily="2" charset="0"/>
              </a:rPr>
              <a:t>Après le vote en CFVU fin novembre, </a:t>
            </a:r>
            <a:r>
              <a:rPr lang="fr-FR" sz="1200" b="1" dirty="0">
                <a:solidFill>
                  <a:schemeClr val="tx2"/>
                </a:solidFill>
                <a:latin typeface="Marianne" panose="02000000000000000000" pitchFamily="2" charset="0"/>
              </a:rPr>
              <a:t>les Gestionnaires Offre Formation commencent à saisir </a:t>
            </a:r>
            <a:r>
              <a:rPr lang="fr-FR" sz="1200" b="1">
                <a:solidFill>
                  <a:schemeClr val="tx2"/>
                </a:solidFill>
                <a:latin typeface="Marianne" panose="02000000000000000000" pitchFamily="2" charset="0"/>
              </a:rPr>
              <a:t>les modifications </a:t>
            </a:r>
            <a:r>
              <a:rPr lang="fr-FR" sz="1200" b="1" dirty="0">
                <a:solidFill>
                  <a:schemeClr val="tx2"/>
                </a:solidFill>
                <a:latin typeface="Marianne" panose="02000000000000000000" pitchFamily="2" charset="0"/>
              </a:rPr>
              <a:t>de l’arborescence basse dans </a:t>
            </a:r>
            <a:r>
              <a:rPr lang="fr-FR" sz="1200" b="1" dirty="0" err="1">
                <a:solidFill>
                  <a:schemeClr val="tx2"/>
                </a:solidFill>
                <a:latin typeface="Marianne" panose="02000000000000000000" pitchFamily="2" charset="0"/>
              </a:rPr>
              <a:t>Ref</a:t>
            </a:r>
            <a:r>
              <a:rPr lang="fr-FR" sz="1200" b="1" dirty="0">
                <a:solidFill>
                  <a:schemeClr val="tx2"/>
                </a:solidFill>
                <a:latin typeface="Marianne" panose="02000000000000000000" pitchFamily="2" charset="0"/>
              </a:rPr>
              <a:t>-Formations </a:t>
            </a:r>
            <a:r>
              <a:rPr lang="fr-FR" sz="1200" dirty="0">
                <a:solidFill>
                  <a:schemeClr val="tx1"/>
                </a:solidFill>
                <a:latin typeface="Marianne" panose="02000000000000000000" pitchFamily="2" charset="0"/>
              </a:rPr>
              <a:t>et ce jusqu’à début mars </a:t>
            </a:r>
          </a:p>
        </p:txBody>
      </p:sp>
      <p:sp>
        <p:nvSpPr>
          <p:cNvPr id="28" name="Rectangle 27">
            <a:extLst>
              <a:ext uri="{FF2B5EF4-FFF2-40B4-BE49-F238E27FC236}">
                <a16:creationId xmlns:a16="http://schemas.microsoft.com/office/drawing/2014/main" id="{27DB9E51-058C-4452-8EA3-51B95DB6110D}"/>
              </a:ext>
            </a:extLst>
          </p:cNvPr>
          <p:cNvSpPr/>
          <p:nvPr/>
        </p:nvSpPr>
        <p:spPr>
          <a:xfrm>
            <a:off x="6006470" y="1576682"/>
            <a:ext cx="2628000" cy="1551604"/>
          </a:xfrm>
          <a:prstGeom prst="rect">
            <a:avLst/>
          </a:prstGeom>
          <a:solidFill>
            <a:schemeClr val="tx2">
              <a:lumMod val="40000"/>
              <a:lumOff val="60000"/>
              <a:alpha val="1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r>
              <a:rPr lang="fr-FR" sz="1200" dirty="0">
                <a:solidFill>
                  <a:schemeClr val="tx1"/>
                </a:solidFill>
                <a:latin typeface="Marianne" panose="02000000000000000000" pitchFamily="2" charset="0"/>
              </a:rPr>
              <a:t>Après saisie </a:t>
            </a:r>
            <a:r>
              <a:rPr lang="fr-FR" sz="1200">
                <a:solidFill>
                  <a:schemeClr val="tx1"/>
                </a:solidFill>
                <a:latin typeface="Marianne" panose="02000000000000000000" pitchFamily="2" charset="0"/>
              </a:rPr>
              <a:t>des modifications </a:t>
            </a:r>
            <a:r>
              <a:rPr lang="fr-FR" sz="1200" dirty="0">
                <a:solidFill>
                  <a:schemeClr val="tx1"/>
                </a:solidFill>
                <a:latin typeface="Marianne" panose="02000000000000000000" pitchFamily="2" charset="0"/>
              </a:rPr>
              <a:t>dans </a:t>
            </a:r>
            <a:r>
              <a:rPr lang="fr-FR" sz="1200" dirty="0" err="1">
                <a:solidFill>
                  <a:schemeClr val="tx1"/>
                </a:solidFill>
                <a:latin typeface="Marianne" panose="02000000000000000000" pitchFamily="2" charset="0"/>
              </a:rPr>
              <a:t>Ref</a:t>
            </a:r>
            <a:r>
              <a:rPr lang="fr-FR" sz="1200" dirty="0">
                <a:solidFill>
                  <a:schemeClr val="tx1"/>
                </a:solidFill>
                <a:latin typeface="Marianne" panose="02000000000000000000" pitchFamily="2" charset="0"/>
              </a:rPr>
              <a:t>-Formations, </a:t>
            </a:r>
            <a:r>
              <a:rPr lang="fr-FR" sz="1200" b="1" dirty="0">
                <a:solidFill>
                  <a:schemeClr val="tx2"/>
                </a:solidFill>
                <a:latin typeface="Marianne" panose="02000000000000000000" pitchFamily="2" charset="0"/>
              </a:rPr>
              <a:t>la Direction du numérique injecte l’arborescence haute dans Apogée</a:t>
            </a:r>
            <a:r>
              <a:rPr lang="fr-FR" sz="1200" dirty="0">
                <a:solidFill>
                  <a:schemeClr val="tx2"/>
                </a:solidFill>
                <a:latin typeface="Marianne" panose="02000000000000000000" pitchFamily="2" charset="0"/>
              </a:rPr>
              <a:t> </a:t>
            </a:r>
            <a:r>
              <a:rPr lang="fr-FR" sz="1200" dirty="0">
                <a:solidFill>
                  <a:schemeClr val="tx1"/>
                </a:solidFill>
                <a:latin typeface="Marianne" panose="02000000000000000000" pitchFamily="2" charset="0"/>
              </a:rPr>
              <a:t>qui est validée par la Direction de la Scolarité</a:t>
            </a:r>
          </a:p>
        </p:txBody>
      </p:sp>
      <p:sp>
        <p:nvSpPr>
          <p:cNvPr id="29" name="Rectangle 28">
            <a:extLst>
              <a:ext uri="{FF2B5EF4-FFF2-40B4-BE49-F238E27FC236}">
                <a16:creationId xmlns:a16="http://schemas.microsoft.com/office/drawing/2014/main" id="{E358677F-3817-41F8-B8AE-12E0F93A0F4A}"/>
              </a:ext>
            </a:extLst>
          </p:cNvPr>
          <p:cNvSpPr/>
          <p:nvPr/>
        </p:nvSpPr>
        <p:spPr>
          <a:xfrm>
            <a:off x="8726823" y="1576683"/>
            <a:ext cx="2628000" cy="1551604"/>
          </a:xfrm>
          <a:prstGeom prst="rect">
            <a:avLst/>
          </a:prstGeom>
          <a:solidFill>
            <a:schemeClr val="tx2">
              <a:lumMod val="40000"/>
              <a:lumOff val="60000"/>
              <a:alpha val="1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r>
              <a:rPr lang="fr-FR" sz="1200">
                <a:solidFill>
                  <a:schemeClr val="tx1"/>
                </a:solidFill>
                <a:latin typeface="Marianne" panose="02000000000000000000" pitchFamily="2" charset="0"/>
              </a:rPr>
              <a:t>Une fois les injections terminées, </a:t>
            </a:r>
            <a:r>
              <a:rPr lang="fr-FR" sz="1200" b="1">
                <a:solidFill>
                  <a:schemeClr val="tx2"/>
                </a:solidFill>
                <a:latin typeface="Marianne" panose="02000000000000000000" pitchFamily="2" charset="0"/>
              </a:rPr>
              <a:t>Apogée est prêt à être utilisé </a:t>
            </a:r>
            <a:r>
              <a:rPr lang="fr-FR" sz="1200">
                <a:solidFill>
                  <a:schemeClr val="tx1"/>
                </a:solidFill>
                <a:latin typeface="Marianne" panose="02000000000000000000" pitchFamily="2" charset="0"/>
              </a:rPr>
              <a:t>par l’Université et ses services</a:t>
            </a:r>
          </a:p>
        </p:txBody>
      </p:sp>
      <p:sp>
        <p:nvSpPr>
          <p:cNvPr id="30" name="Rectangle 29">
            <a:extLst>
              <a:ext uri="{FF2B5EF4-FFF2-40B4-BE49-F238E27FC236}">
                <a16:creationId xmlns:a16="http://schemas.microsoft.com/office/drawing/2014/main" id="{232227E9-172E-4512-A441-D737A59A416C}"/>
              </a:ext>
            </a:extLst>
          </p:cNvPr>
          <p:cNvSpPr/>
          <p:nvPr/>
        </p:nvSpPr>
        <p:spPr>
          <a:xfrm>
            <a:off x="1931681" y="4286549"/>
            <a:ext cx="2628000" cy="1551604"/>
          </a:xfrm>
          <a:prstGeom prst="rect">
            <a:avLst/>
          </a:prstGeom>
          <a:solidFill>
            <a:schemeClr val="tx2">
              <a:lumMod val="40000"/>
              <a:lumOff val="60000"/>
              <a:alpha val="1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buClr>
                <a:schemeClr val="accent4"/>
              </a:buClr>
            </a:pPr>
            <a:r>
              <a:rPr lang="fr-FR" sz="1200" dirty="0">
                <a:solidFill>
                  <a:schemeClr val="tx1"/>
                </a:solidFill>
                <a:latin typeface="Marianne" panose="02000000000000000000" pitchFamily="2" charset="0"/>
              </a:rPr>
              <a:t>Après le vote en CFVU en octobre, </a:t>
            </a:r>
            <a:r>
              <a:rPr lang="fr-FR" sz="1200" b="1" dirty="0">
                <a:solidFill>
                  <a:schemeClr val="tx2"/>
                </a:solidFill>
                <a:latin typeface="Marianne" panose="02000000000000000000" pitchFamily="2" charset="0"/>
              </a:rPr>
              <a:t>l’arborescence haute </a:t>
            </a:r>
            <a:r>
              <a:rPr lang="fr-FR" sz="1200" b="1">
                <a:solidFill>
                  <a:schemeClr val="tx2"/>
                </a:solidFill>
                <a:latin typeface="Marianne" panose="02000000000000000000" pitchFamily="2" charset="0"/>
              </a:rPr>
              <a:t>est modifiée </a:t>
            </a:r>
            <a:r>
              <a:rPr lang="fr-FR" sz="1200" b="1" dirty="0">
                <a:solidFill>
                  <a:schemeClr val="tx2"/>
                </a:solidFill>
                <a:latin typeface="Marianne" panose="02000000000000000000" pitchFamily="2" charset="0"/>
              </a:rPr>
              <a:t>par les Gestionnaires Offre Formation dans </a:t>
            </a:r>
            <a:r>
              <a:rPr lang="fr-FR" sz="1200" b="1" dirty="0" err="1">
                <a:solidFill>
                  <a:schemeClr val="tx2"/>
                </a:solidFill>
                <a:latin typeface="Marianne" panose="02000000000000000000" pitchFamily="2" charset="0"/>
              </a:rPr>
              <a:t>Ref</a:t>
            </a:r>
            <a:r>
              <a:rPr lang="fr-FR" sz="1200" b="1" dirty="0">
                <a:solidFill>
                  <a:schemeClr val="tx2"/>
                </a:solidFill>
                <a:latin typeface="Marianne" panose="02000000000000000000" pitchFamily="2" charset="0"/>
              </a:rPr>
              <a:t>-Formations </a:t>
            </a:r>
            <a:r>
              <a:rPr lang="fr-FR" sz="1200" dirty="0">
                <a:solidFill>
                  <a:schemeClr val="tx1"/>
                </a:solidFill>
                <a:latin typeface="Marianne" panose="02000000000000000000" pitchFamily="2" charset="0"/>
              </a:rPr>
              <a:t>et validée par </a:t>
            </a:r>
            <a:r>
              <a:rPr lang="fr-FR" sz="1200">
                <a:solidFill>
                  <a:schemeClr val="tx1"/>
                </a:solidFill>
                <a:latin typeface="Marianne" panose="02000000000000000000" pitchFamily="2" charset="0"/>
              </a:rPr>
              <a:t>la DIF</a:t>
            </a:r>
            <a:endParaRPr lang="fr-FR" sz="1200" dirty="0">
              <a:solidFill>
                <a:schemeClr val="tx1"/>
              </a:solidFill>
              <a:latin typeface="Marianne" panose="02000000000000000000" pitchFamily="2" charset="0"/>
            </a:endParaRPr>
          </a:p>
        </p:txBody>
      </p:sp>
      <p:sp>
        <p:nvSpPr>
          <p:cNvPr id="31" name="Rectangle 30">
            <a:extLst>
              <a:ext uri="{FF2B5EF4-FFF2-40B4-BE49-F238E27FC236}">
                <a16:creationId xmlns:a16="http://schemas.microsoft.com/office/drawing/2014/main" id="{1D881876-1E00-4D0C-8AAF-B52B03D5CE3D}"/>
              </a:ext>
            </a:extLst>
          </p:cNvPr>
          <p:cNvSpPr/>
          <p:nvPr/>
        </p:nvSpPr>
        <p:spPr>
          <a:xfrm>
            <a:off x="4649739" y="4286548"/>
            <a:ext cx="2628000" cy="1551604"/>
          </a:xfrm>
          <a:prstGeom prst="rect">
            <a:avLst/>
          </a:prstGeom>
          <a:solidFill>
            <a:schemeClr val="tx2">
              <a:lumMod val="40000"/>
              <a:lumOff val="60000"/>
              <a:alpha val="1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r>
              <a:rPr lang="fr-FR" sz="1200" b="1" dirty="0">
                <a:solidFill>
                  <a:schemeClr val="tx2"/>
                </a:solidFill>
                <a:latin typeface="Marianne" panose="02000000000000000000" pitchFamily="2" charset="0"/>
              </a:rPr>
              <a:t>La Direction des formations contrôle les modifications faites sur l’arborescence basse</a:t>
            </a:r>
            <a:r>
              <a:rPr lang="fr-FR" sz="1200" dirty="0">
                <a:solidFill>
                  <a:schemeClr val="tx2"/>
                </a:solidFill>
                <a:latin typeface="Marianne" panose="02000000000000000000" pitchFamily="2" charset="0"/>
              </a:rPr>
              <a:t>, </a:t>
            </a:r>
            <a:r>
              <a:rPr lang="fr-FR" sz="1200" dirty="0">
                <a:solidFill>
                  <a:schemeClr val="tx1"/>
                </a:solidFill>
                <a:latin typeface="Marianne" panose="02000000000000000000" pitchFamily="2" charset="0"/>
              </a:rPr>
              <a:t>notamment en termes d’impact sur les heures enseignées, de coût et de cohérence de l’offre de formation</a:t>
            </a:r>
          </a:p>
        </p:txBody>
      </p:sp>
      <p:sp>
        <p:nvSpPr>
          <p:cNvPr id="32" name="Rectangle 31">
            <a:extLst>
              <a:ext uri="{FF2B5EF4-FFF2-40B4-BE49-F238E27FC236}">
                <a16:creationId xmlns:a16="http://schemas.microsoft.com/office/drawing/2014/main" id="{45BA45DA-E515-4B47-B4A1-29126B4415E3}"/>
              </a:ext>
            </a:extLst>
          </p:cNvPr>
          <p:cNvSpPr/>
          <p:nvPr/>
        </p:nvSpPr>
        <p:spPr>
          <a:xfrm>
            <a:off x="7367797" y="4286549"/>
            <a:ext cx="2628000" cy="1551604"/>
          </a:xfrm>
          <a:prstGeom prst="rect">
            <a:avLst/>
          </a:prstGeom>
          <a:solidFill>
            <a:schemeClr val="tx2">
              <a:lumMod val="40000"/>
              <a:lumOff val="60000"/>
              <a:alpha val="1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r>
              <a:rPr lang="fr-FR" sz="1200" dirty="0">
                <a:solidFill>
                  <a:schemeClr val="tx1"/>
                </a:solidFill>
                <a:latin typeface="Marianne" panose="02000000000000000000" pitchFamily="2" charset="0"/>
              </a:rPr>
              <a:t>Après validation par la Direction de la Scolarité</a:t>
            </a:r>
            <a:r>
              <a:rPr lang="fr-FR" sz="1200" dirty="0">
                <a:solidFill>
                  <a:schemeClr val="bg2">
                    <a:lumMod val="60000"/>
                    <a:lumOff val="40000"/>
                  </a:schemeClr>
                </a:solidFill>
                <a:latin typeface="Marianne" panose="02000000000000000000" pitchFamily="2" charset="0"/>
              </a:rPr>
              <a:t>, </a:t>
            </a:r>
            <a:r>
              <a:rPr lang="fr-FR" sz="1200" b="1" dirty="0">
                <a:solidFill>
                  <a:schemeClr val="tx2"/>
                </a:solidFill>
                <a:latin typeface="Marianne" panose="02000000000000000000" pitchFamily="2" charset="0"/>
              </a:rPr>
              <a:t>la Direction du numérique injecte l’arborescence basse dans Apogée</a:t>
            </a:r>
            <a:r>
              <a:rPr lang="fr-FR" sz="1200" dirty="0">
                <a:solidFill>
                  <a:schemeClr val="tx1"/>
                </a:solidFill>
                <a:latin typeface="Marianne" panose="02000000000000000000" pitchFamily="2" charset="0"/>
              </a:rPr>
              <a:t>, composante par composante, qui ont chacune une semaine pour valider l’injection réalisée dans Apogée</a:t>
            </a:r>
          </a:p>
        </p:txBody>
      </p:sp>
      <p:sp>
        <p:nvSpPr>
          <p:cNvPr id="3" name="Ellipse 2">
            <a:extLst>
              <a:ext uri="{FF2B5EF4-FFF2-40B4-BE49-F238E27FC236}">
                <a16:creationId xmlns:a16="http://schemas.microsoft.com/office/drawing/2014/main" id="{4FF44379-AF40-4497-85C6-3229307FE502}"/>
              </a:ext>
            </a:extLst>
          </p:cNvPr>
          <p:cNvSpPr/>
          <p:nvPr/>
        </p:nvSpPr>
        <p:spPr>
          <a:xfrm>
            <a:off x="1794841" y="3634839"/>
            <a:ext cx="180000" cy="180000"/>
          </a:xfrm>
          <a:prstGeom prst="ellipse">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17" name="Ellipse 16">
            <a:extLst>
              <a:ext uri="{FF2B5EF4-FFF2-40B4-BE49-F238E27FC236}">
                <a16:creationId xmlns:a16="http://schemas.microsoft.com/office/drawing/2014/main" id="{9570F5C4-3369-44BD-97D7-589339306E9F}"/>
              </a:ext>
            </a:extLst>
          </p:cNvPr>
          <p:cNvSpPr/>
          <p:nvPr/>
        </p:nvSpPr>
        <p:spPr>
          <a:xfrm>
            <a:off x="3154172" y="3634839"/>
            <a:ext cx="180000" cy="180000"/>
          </a:xfrm>
          <a:prstGeom prst="ellipse">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18" name="Ellipse 17">
            <a:extLst>
              <a:ext uri="{FF2B5EF4-FFF2-40B4-BE49-F238E27FC236}">
                <a16:creationId xmlns:a16="http://schemas.microsoft.com/office/drawing/2014/main" id="{44CCE05D-4452-40FA-8B11-7BAEB98338C8}"/>
              </a:ext>
            </a:extLst>
          </p:cNvPr>
          <p:cNvSpPr/>
          <p:nvPr/>
        </p:nvSpPr>
        <p:spPr>
          <a:xfrm>
            <a:off x="4513502" y="3634839"/>
            <a:ext cx="180000" cy="180000"/>
          </a:xfrm>
          <a:prstGeom prst="ellipse">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19" name="Ellipse 18">
            <a:extLst>
              <a:ext uri="{FF2B5EF4-FFF2-40B4-BE49-F238E27FC236}">
                <a16:creationId xmlns:a16="http://schemas.microsoft.com/office/drawing/2014/main" id="{0FCB9B9A-7C27-474E-A914-B331228F91B8}"/>
              </a:ext>
            </a:extLst>
          </p:cNvPr>
          <p:cNvSpPr/>
          <p:nvPr/>
        </p:nvSpPr>
        <p:spPr>
          <a:xfrm>
            <a:off x="5872833" y="3634839"/>
            <a:ext cx="180000" cy="180000"/>
          </a:xfrm>
          <a:prstGeom prst="ellipse">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20" name="Ellipse 19">
            <a:extLst>
              <a:ext uri="{FF2B5EF4-FFF2-40B4-BE49-F238E27FC236}">
                <a16:creationId xmlns:a16="http://schemas.microsoft.com/office/drawing/2014/main" id="{7D0D516E-369B-4C7D-8B2E-7086D2BC598F}"/>
              </a:ext>
            </a:extLst>
          </p:cNvPr>
          <p:cNvSpPr/>
          <p:nvPr/>
        </p:nvSpPr>
        <p:spPr>
          <a:xfrm>
            <a:off x="7232163" y="3634839"/>
            <a:ext cx="180000" cy="180000"/>
          </a:xfrm>
          <a:prstGeom prst="ellipse">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21" name="Ellipse 20">
            <a:extLst>
              <a:ext uri="{FF2B5EF4-FFF2-40B4-BE49-F238E27FC236}">
                <a16:creationId xmlns:a16="http://schemas.microsoft.com/office/drawing/2014/main" id="{31D6D0D7-4939-4C33-9A1B-368F64AD9B7B}"/>
              </a:ext>
            </a:extLst>
          </p:cNvPr>
          <p:cNvSpPr/>
          <p:nvPr/>
        </p:nvSpPr>
        <p:spPr>
          <a:xfrm>
            <a:off x="8591493" y="3634839"/>
            <a:ext cx="180000" cy="180000"/>
          </a:xfrm>
          <a:prstGeom prst="ellipse">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22" name="Ellipse 21">
            <a:extLst>
              <a:ext uri="{FF2B5EF4-FFF2-40B4-BE49-F238E27FC236}">
                <a16:creationId xmlns:a16="http://schemas.microsoft.com/office/drawing/2014/main" id="{C7BA9620-F2A0-47EE-B884-CDF0D18939FA}"/>
              </a:ext>
            </a:extLst>
          </p:cNvPr>
          <p:cNvSpPr/>
          <p:nvPr/>
        </p:nvSpPr>
        <p:spPr>
          <a:xfrm>
            <a:off x="9950824" y="3634839"/>
            <a:ext cx="180000" cy="180000"/>
          </a:xfrm>
          <a:prstGeom prst="ellipse">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5" name="ZoneTexte 4">
            <a:extLst>
              <a:ext uri="{FF2B5EF4-FFF2-40B4-BE49-F238E27FC236}">
                <a16:creationId xmlns:a16="http://schemas.microsoft.com/office/drawing/2014/main" id="{539BD661-4791-4218-8396-AD336AFDED2F}"/>
              </a:ext>
            </a:extLst>
          </p:cNvPr>
          <p:cNvSpPr txBox="1"/>
          <p:nvPr/>
        </p:nvSpPr>
        <p:spPr>
          <a:xfrm>
            <a:off x="573801" y="1230716"/>
            <a:ext cx="2625704" cy="307777"/>
          </a:xfrm>
          <a:prstGeom prst="rect">
            <a:avLst/>
          </a:prstGeom>
          <a:noFill/>
        </p:spPr>
        <p:txBody>
          <a:bodyPr wrap="square" rtlCol="0">
            <a:spAutoFit/>
          </a:bodyPr>
          <a:lstStyle/>
          <a:p>
            <a:pPr algn="ctr"/>
            <a:r>
              <a:rPr lang="fr-FR" sz="1400" b="1">
                <a:latin typeface="Marianne" panose="02000000000000000000" pitchFamily="2" charset="0"/>
              </a:rPr>
              <a:t>Septembre N à décembre N</a:t>
            </a:r>
          </a:p>
        </p:txBody>
      </p:sp>
      <p:sp>
        <p:nvSpPr>
          <p:cNvPr id="23" name="ZoneTexte 22">
            <a:extLst>
              <a:ext uri="{FF2B5EF4-FFF2-40B4-BE49-F238E27FC236}">
                <a16:creationId xmlns:a16="http://schemas.microsoft.com/office/drawing/2014/main" id="{60B7C252-31FF-481D-B01B-3965B35E8AF9}"/>
              </a:ext>
            </a:extLst>
          </p:cNvPr>
          <p:cNvSpPr txBox="1"/>
          <p:nvPr/>
        </p:nvSpPr>
        <p:spPr>
          <a:xfrm>
            <a:off x="3291858" y="1230716"/>
            <a:ext cx="2625704" cy="307777"/>
          </a:xfrm>
          <a:prstGeom prst="rect">
            <a:avLst/>
          </a:prstGeom>
          <a:noFill/>
        </p:spPr>
        <p:txBody>
          <a:bodyPr wrap="square" rtlCol="0">
            <a:spAutoFit/>
          </a:bodyPr>
          <a:lstStyle/>
          <a:p>
            <a:pPr algn="ctr"/>
            <a:r>
              <a:rPr lang="fr-FR" sz="1400" b="1">
                <a:latin typeface="Marianne" panose="02000000000000000000" pitchFamily="2" charset="0"/>
              </a:rPr>
              <a:t>Décembre N à février N</a:t>
            </a:r>
          </a:p>
        </p:txBody>
      </p:sp>
      <p:sp>
        <p:nvSpPr>
          <p:cNvPr id="24" name="ZoneTexte 23">
            <a:extLst>
              <a:ext uri="{FF2B5EF4-FFF2-40B4-BE49-F238E27FC236}">
                <a16:creationId xmlns:a16="http://schemas.microsoft.com/office/drawing/2014/main" id="{46531EFF-3D70-4ED5-9472-178BBAAAC694}"/>
              </a:ext>
            </a:extLst>
          </p:cNvPr>
          <p:cNvSpPr txBox="1"/>
          <p:nvPr/>
        </p:nvSpPr>
        <p:spPr>
          <a:xfrm>
            <a:off x="6008767" y="1230716"/>
            <a:ext cx="2625704" cy="307777"/>
          </a:xfrm>
          <a:prstGeom prst="rect">
            <a:avLst/>
          </a:prstGeom>
          <a:noFill/>
        </p:spPr>
        <p:txBody>
          <a:bodyPr wrap="square" rtlCol="0">
            <a:spAutoFit/>
          </a:bodyPr>
          <a:lstStyle/>
          <a:p>
            <a:pPr algn="ctr"/>
            <a:r>
              <a:rPr lang="fr-FR" sz="1400" b="1">
                <a:latin typeface="Marianne" panose="02000000000000000000" pitchFamily="2" charset="0"/>
              </a:rPr>
              <a:t>Avril N à mai N</a:t>
            </a:r>
          </a:p>
        </p:txBody>
      </p:sp>
      <p:sp>
        <p:nvSpPr>
          <p:cNvPr id="25" name="ZoneTexte 24">
            <a:extLst>
              <a:ext uri="{FF2B5EF4-FFF2-40B4-BE49-F238E27FC236}">
                <a16:creationId xmlns:a16="http://schemas.microsoft.com/office/drawing/2014/main" id="{B4693C55-53E6-47E6-9CDE-BB72D19B2A6D}"/>
              </a:ext>
            </a:extLst>
          </p:cNvPr>
          <p:cNvSpPr txBox="1"/>
          <p:nvPr/>
        </p:nvSpPr>
        <p:spPr>
          <a:xfrm>
            <a:off x="8726823" y="1230716"/>
            <a:ext cx="2938128" cy="307777"/>
          </a:xfrm>
          <a:prstGeom prst="rect">
            <a:avLst/>
          </a:prstGeom>
          <a:noFill/>
        </p:spPr>
        <p:txBody>
          <a:bodyPr wrap="square" rtlCol="0">
            <a:spAutoFit/>
          </a:bodyPr>
          <a:lstStyle/>
          <a:p>
            <a:pPr algn="ctr"/>
            <a:r>
              <a:rPr lang="fr-FR" sz="1400" b="1">
                <a:latin typeface="Marianne" panose="02000000000000000000" pitchFamily="2" charset="0"/>
              </a:rPr>
              <a:t>Septembre N+1 à octobre N+1</a:t>
            </a:r>
          </a:p>
        </p:txBody>
      </p:sp>
      <p:sp>
        <p:nvSpPr>
          <p:cNvPr id="27" name="ZoneTexte 26">
            <a:extLst>
              <a:ext uri="{FF2B5EF4-FFF2-40B4-BE49-F238E27FC236}">
                <a16:creationId xmlns:a16="http://schemas.microsoft.com/office/drawing/2014/main" id="{29D07E15-FBC1-466E-9D32-9A0A5B72CB9B}"/>
              </a:ext>
            </a:extLst>
          </p:cNvPr>
          <p:cNvSpPr txBox="1"/>
          <p:nvPr/>
        </p:nvSpPr>
        <p:spPr>
          <a:xfrm>
            <a:off x="1933977" y="5911185"/>
            <a:ext cx="2625704" cy="307777"/>
          </a:xfrm>
          <a:prstGeom prst="rect">
            <a:avLst/>
          </a:prstGeom>
          <a:noFill/>
        </p:spPr>
        <p:txBody>
          <a:bodyPr wrap="square" rtlCol="0">
            <a:spAutoFit/>
          </a:bodyPr>
          <a:lstStyle/>
          <a:p>
            <a:pPr algn="ctr"/>
            <a:r>
              <a:rPr lang="fr-FR" sz="1400" b="1">
                <a:latin typeface="Marianne" panose="02000000000000000000" pitchFamily="2" charset="0"/>
              </a:rPr>
              <a:t>Octobre N à novembre N</a:t>
            </a:r>
          </a:p>
        </p:txBody>
      </p:sp>
      <p:sp>
        <p:nvSpPr>
          <p:cNvPr id="33" name="ZoneTexte 32">
            <a:extLst>
              <a:ext uri="{FF2B5EF4-FFF2-40B4-BE49-F238E27FC236}">
                <a16:creationId xmlns:a16="http://schemas.microsoft.com/office/drawing/2014/main" id="{7E1E94C7-DF19-4D42-820C-6DAB5F44D0DA}"/>
              </a:ext>
            </a:extLst>
          </p:cNvPr>
          <p:cNvSpPr txBox="1"/>
          <p:nvPr/>
        </p:nvSpPr>
        <p:spPr>
          <a:xfrm>
            <a:off x="4652035" y="5911185"/>
            <a:ext cx="2625704" cy="307777"/>
          </a:xfrm>
          <a:prstGeom prst="rect">
            <a:avLst/>
          </a:prstGeom>
          <a:noFill/>
        </p:spPr>
        <p:txBody>
          <a:bodyPr wrap="square" rtlCol="0">
            <a:spAutoFit/>
          </a:bodyPr>
          <a:lstStyle/>
          <a:p>
            <a:pPr algn="ctr"/>
            <a:r>
              <a:rPr lang="fr-FR" sz="1400" b="1">
                <a:latin typeface="Marianne" panose="02000000000000000000" pitchFamily="2" charset="0"/>
              </a:rPr>
              <a:t>Janvier N à Mars N</a:t>
            </a:r>
          </a:p>
        </p:txBody>
      </p:sp>
      <p:sp>
        <p:nvSpPr>
          <p:cNvPr id="34" name="ZoneTexte 33">
            <a:extLst>
              <a:ext uri="{FF2B5EF4-FFF2-40B4-BE49-F238E27FC236}">
                <a16:creationId xmlns:a16="http://schemas.microsoft.com/office/drawing/2014/main" id="{A7EA95D7-6373-4B6D-BB35-CEFF357E60EB}"/>
              </a:ext>
            </a:extLst>
          </p:cNvPr>
          <p:cNvSpPr txBox="1"/>
          <p:nvPr/>
        </p:nvSpPr>
        <p:spPr>
          <a:xfrm>
            <a:off x="7370093" y="5911185"/>
            <a:ext cx="2625704" cy="307777"/>
          </a:xfrm>
          <a:prstGeom prst="rect">
            <a:avLst/>
          </a:prstGeom>
          <a:noFill/>
        </p:spPr>
        <p:txBody>
          <a:bodyPr wrap="square" rtlCol="0">
            <a:spAutoFit/>
          </a:bodyPr>
          <a:lstStyle/>
          <a:p>
            <a:pPr algn="ctr"/>
            <a:r>
              <a:rPr lang="fr-FR" sz="1400" b="1">
                <a:latin typeface="Marianne" panose="02000000000000000000" pitchFamily="2" charset="0"/>
              </a:rPr>
              <a:t>Mai N à Septembre N+1</a:t>
            </a:r>
          </a:p>
        </p:txBody>
      </p:sp>
      <p:cxnSp>
        <p:nvCxnSpPr>
          <p:cNvPr id="7" name="Connecteur droit 6">
            <a:extLst>
              <a:ext uri="{FF2B5EF4-FFF2-40B4-BE49-F238E27FC236}">
                <a16:creationId xmlns:a16="http://schemas.microsoft.com/office/drawing/2014/main" id="{32D3D5D8-8AC4-4F79-904C-A3B7CE7F9456}"/>
              </a:ext>
            </a:extLst>
          </p:cNvPr>
          <p:cNvCxnSpPr>
            <a:cxnSpLocks/>
            <a:stCxn id="14" idx="2"/>
            <a:endCxn id="3" idx="0"/>
          </p:cNvCxnSpPr>
          <p:nvPr/>
        </p:nvCxnSpPr>
        <p:spPr>
          <a:xfrm flipH="1">
            <a:off x="1884841" y="3128286"/>
            <a:ext cx="1812" cy="506553"/>
          </a:xfrm>
          <a:prstGeom prst="line">
            <a:avLst/>
          </a:prstGeom>
          <a:ln w="12700">
            <a:solidFill>
              <a:schemeClr val="bg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Connecteur droit 34">
            <a:extLst>
              <a:ext uri="{FF2B5EF4-FFF2-40B4-BE49-F238E27FC236}">
                <a16:creationId xmlns:a16="http://schemas.microsoft.com/office/drawing/2014/main" id="{63B9C6D1-A173-4736-A420-77C6EF7E2106}"/>
              </a:ext>
            </a:extLst>
          </p:cNvPr>
          <p:cNvCxnSpPr>
            <a:cxnSpLocks/>
            <a:stCxn id="26" idx="2"/>
            <a:endCxn id="18" idx="0"/>
          </p:cNvCxnSpPr>
          <p:nvPr/>
        </p:nvCxnSpPr>
        <p:spPr>
          <a:xfrm flipH="1">
            <a:off x="4603502" y="3128287"/>
            <a:ext cx="1208" cy="506552"/>
          </a:xfrm>
          <a:prstGeom prst="line">
            <a:avLst/>
          </a:prstGeom>
          <a:ln w="12700">
            <a:solidFill>
              <a:schemeClr val="bg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Connecteur droit 35">
            <a:extLst>
              <a:ext uri="{FF2B5EF4-FFF2-40B4-BE49-F238E27FC236}">
                <a16:creationId xmlns:a16="http://schemas.microsoft.com/office/drawing/2014/main" id="{BBCBECE3-2493-40D8-AAD8-0E3ECE879856}"/>
              </a:ext>
            </a:extLst>
          </p:cNvPr>
          <p:cNvCxnSpPr>
            <a:cxnSpLocks/>
            <a:stCxn id="28" idx="2"/>
            <a:endCxn id="20" idx="0"/>
          </p:cNvCxnSpPr>
          <p:nvPr/>
        </p:nvCxnSpPr>
        <p:spPr>
          <a:xfrm>
            <a:off x="7320470" y="3128286"/>
            <a:ext cx="1693" cy="506553"/>
          </a:xfrm>
          <a:prstGeom prst="line">
            <a:avLst/>
          </a:prstGeom>
          <a:ln w="12700">
            <a:solidFill>
              <a:schemeClr val="bg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Connecteur droit 36">
            <a:extLst>
              <a:ext uri="{FF2B5EF4-FFF2-40B4-BE49-F238E27FC236}">
                <a16:creationId xmlns:a16="http://schemas.microsoft.com/office/drawing/2014/main" id="{2B916CE2-3B89-4B43-AE20-7D14B56DC690}"/>
              </a:ext>
            </a:extLst>
          </p:cNvPr>
          <p:cNvCxnSpPr>
            <a:cxnSpLocks/>
            <a:stCxn id="29" idx="2"/>
            <a:endCxn id="22" idx="0"/>
          </p:cNvCxnSpPr>
          <p:nvPr/>
        </p:nvCxnSpPr>
        <p:spPr>
          <a:xfrm>
            <a:off x="10040823" y="3128287"/>
            <a:ext cx="1" cy="506552"/>
          </a:xfrm>
          <a:prstGeom prst="line">
            <a:avLst/>
          </a:prstGeom>
          <a:ln w="12700">
            <a:solidFill>
              <a:schemeClr val="bg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Connecteur droit 38">
            <a:extLst>
              <a:ext uri="{FF2B5EF4-FFF2-40B4-BE49-F238E27FC236}">
                <a16:creationId xmlns:a16="http://schemas.microsoft.com/office/drawing/2014/main" id="{C85A88D8-81D5-4C5A-9F6B-7890ACCA3F59}"/>
              </a:ext>
            </a:extLst>
          </p:cNvPr>
          <p:cNvCxnSpPr>
            <a:cxnSpLocks/>
            <a:stCxn id="17" idx="4"/>
            <a:endCxn id="30" idx="0"/>
          </p:cNvCxnSpPr>
          <p:nvPr/>
        </p:nvCxnSpPr>
        <p:spPr>
          <a:xfrm>
            <a:off x="3244172" y="3814839"/>
            <a:ext cx="1509" cy="471710"/>
          </a:xfrm>
          <a:prstGeom prst="line">
            <a:avLst/>
          </a:prstGeom>
          <a:ln w="12700">
            <a:solidFill>
              <a:schemeClr val="bg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Connecteur droit 39">
            <a:extLst>
              <a:ext uri="{FF2B5EF4-FFF2-40B4-BE49-F238E27FC236}">
                <a16:creationId xmlns:a16="http://schemas.microsoft.com/office/drawing/2014/main" id="{3E257FA7-FB6C-4B94-80E2-18E871175E2C}"/>
              </a:ext>
            </a:extLst>
          </p:cNvPr>
          <p:cNvCxnSpPr>
            <a:cxnSpLocks/>
            <a:stCxn id="19" idx="4"/>
            <a:endCxn id="31" idx="0"/>
          </p:cNvCxnSpPr>
          <p:nvPr/>
        </p:nvCxnSpPr>
        <p:spPr>
          <a:xfrm>
            <a:off x="5962833" y="3814839"/>
            <a:ext cx="906" cy="471709"/>
          </a:xfrm>
          <a:prstGeom prst="line">
            <a:avLst/>
          </a:prstGeom>
          <a:ln w="12700">
            <a:solidFill>
              <a:schemeClr val="bg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Connecteur droit 40">
            <a:extLst>
              <a:ext uri="{FF2B5EF4-FFF2-40B4-BE49-F238E27FC236}">
                <a16:creationId xmlns:a16="http://schemas.microsoft.com/office/drawing/2014/main" id="{57912D37-724C-49DA-91DE-9B1E44BF2792}"/>
              </a:ext>
            </a:extLst>
          </p:cNvPr>
          <p:cNvCxnSpPr>
            <a:cxnSpLocks/>
            <a:stCxn id="21" idx="4"/>
            <a:endCxn id="32" idx="0"/>
          </p:cNvCxnSpPr>
          <p:nvPr/>
        </p:nvCxnSpPr>
        <p:spPr>
          <a:xfrm>
            <a:off x="8681493" y="3814839"/>
            <a:ext cx="304" cy="471710"/>
          </a:xfrm>
          <a:prstGeom prst="line">
            <a:avLst/>
          </a:prstGeom>
          <a:ln w="12700">
            <a:solidFill>
              <a:schemeClr val="bg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25930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D5AA5-02D4-23DD-98A0-2352FD86FD67}"/>
              </a:ext>
            </a:extLst>
          </p:cNvPr>
          <p:cNvSpPr>
            <a:spLocks noGrp="1"/>
          </p:cNvSpPr>
          <p:nvPr>
            <p:ph type="title"/>
          </p:nvPr>
        </p:nvSpPr>
        <p:spPr/>
        <p:txBody>
          <a:bodyPr/>
          <a:lstStyle/>
          <a:p>
            <a:r>
              <a:rPr lang="fr-FR" dirty="0"/>
              <a:t>Les rôles et responsabilités</a:t>
            </a:r>
          </a:p>
        </p:txBody>
      </p:sp>
      <p:sp>
        <p:nvSpPr>
          <p:cNvPr id="3" name="Title 6">
            <a:extLst>
              <a:ext uri="{FF2B5EF4-FFF2-40B4-BE49-F238E27FC236}">
                <a16:creationId xmlns:a16="http://schemas.microsoft.com/office/drawing/2014/main" id="{D543CFD0-4EF6-828A-FE10-0404F2FAA913}"/>
              </a:ext>
            </a:extLst>
          </p:cNvPr>
          <p:cNvSpPr txBox="1">
            <a:spLocks/>
          </p:cNvSpPr>
          <p:nvPr/>
        </p:nvSpPr>
        <p:spPr bwMode="gray">
          <a:xfrm>
            <a:off x="360001" y="3155003"/>
            <a:ext cx="603385" cy="1053194"/>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noFill/>
          </a:ln>
        </p:spPr>
        <p:txBody>
          <a:bodyPr vert="horz" lIns="0" tIns="45720" rIns="91440" bIns="360000" rtlCol="0" anchor="ctr" anchorCtr="0">
            <a:normAutofit/>
          </a:bodyPr>
          <a:lstStyle>
            <a:lvl1pPr marL="0" indent="0" algn="l" defTabSz="914400" rtl="0" eaLnBrk="1" latinLnBrk="0" hangingPunct="1">
              <a:lnSpc>
                <a:spcPct val="90000"/>
              </a:lnSpc>
              <a:spcBef>
                <a:spcPct val="0"/>
              </a:spcBef>
              <a:buFont typeface="+mj-lt"/>
              <a:buNone/>
              <a:tabLst/>
              <a:defRPr sz="3250" b="1" kern="1200">
                <a:solidFill>
                  <a:schemeClr val="bg1"/>
                </a:solidFill>
                <a:latin typeface="Marianne" panose="02000000000000000000" pitchFamily="2" charset="0"/>
                <a:ea typeface="+mj-ea"/>
                <a:cs typeface="+mj-cs"/>
              </a:defRPr>
            </a:lvl1pPr>
          </a:lstStyle>
          <a:p>
            <a:pPr algn="ctr"/>
            <a:r>
              <a:rPr lang="fr-FR" sz="4400" dirty="0"/>
              <a:t>3</a:t>
            </a:r>
          </a:p>
        </p:txBody>
      </p:sp>
    </p:spTree>
    <p:extLst>
      <p:ext uri="{BB962C8B-B14F-4D97-AF65-F5344CB8AC3E}">
        <p14:creationId xmlns:p14="http://schemas.microsoft.com/office/powerpoint/2010/main" val="24035787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7" name="Connecteur droit 56">
            <a:extLst>
              <a:ext uri="{FF2B5EF4-FFF2-40B4-BE49-F238E27FC236}">
                <a16:creationId xmlns:a16="http://schemas.microsoft.com/office/drawing/2014/main" id="{6635BC89-CC0E-41CD-93BC-3AAF41C420F0}"/>
              </a:ext>
            </a:extLst>
          </p:cNvPr>
          <p:cNvCxnSpPr>
            <a:cxnSpLocks/>
            <a:stCxn id="3" idx="6"/>
          </p:cNvCxnSpPr>
          <p:nvPr/>
        </p:nvCxnSpPr>
        <p:spPr>
          <a:xfrm flipV="1">
            <a:off x="6204295" y="3232215"/>
            <a:ext cx="2135813" cy="259377"/>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2" name="Connecteur droit 51">
            <a:extLst>
              <a:ext uri="{FF2B5EF4-FFF2-40B4-BE49-F238E27FC236}">
                <a16:creationId xmlns:a16="http://schemas.microsoft.com/office/drawing/2014/main" id="{D29954E1-CA37-47E5-9E5E-CF237F4BEB33}"/>
              </a:ext>
            </a:extLst>
          </p:cNvPr>
          <p:cNvCxnSpPr>
            <a:cxnSpLocks/>
            <a:stCxn id="3" idx="7"/>
          </p:cNvCxnSpPr>
          <p:nvPr/>
        </p:nvCxnSpPr>
        <p:spPr>
          <a:xfrm flipV="1">
            <a:off x="6176091" y="1885369"/>
            <a:ext cx="761386" cy="1538132"/>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Connecteur droit 11">
            <a:extLst>
              <a:ext uri="{FF2B5EF4-FFF2-40B4-BE49-F238E27FC236}">
                <a16:creationId xmlns:a16="http://schemas.microsoft.com/office/drawing/2014/main" id="{E908123C-3B38-498B-A0AE-0A445E99896F}"/>
              </a:ext>
            </a:extLst>
          </p:cNvPr>
          <p:cNvCxnSpPr>
            <a:cxnSpLocks/>
            <a:stCxn id="3" idx="1"/>
          </p:cNvCxnSpPr>
          <p:nvPr/>
        </p:nvCxnSpPr>
        <p:spPr>
          <a:xfrm flipH="1" flipV="1">
            <a:off x="5259528" y="1868672"/>
            <a:ext cx="780381" cy="1554829"/>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5" name="Connecteur droit 64">
            <a:extLst>
              <a:ext uri="{FF2B5EF4-FFF2-40B4-BE49-F238E27FC236}">
                <a16:creationId xmlns:a16="http://schemas.microsoft.com/office/drawing/2014/main" id="{F6E0EBF0-4730-4404-B4CB-9CCA3B0D30E1}"/>
              </a:ext>
            </a:extLst>
          </p:cNvPr>
          <p:cNvCxnSpPr>
            <a:cxnSpLocks/>
            <a:stCxn id="3" idx="2"/>
          </p:cNvCxnSpPr>
          <p:nvPr/>
        </p:nvCxnSpPr>
        <p:spPr>
          <a:xfrm flipH="1" flipV="1">
            <a:off x="3738496" y="3225262"/>
            <a:ext cx="2273209" cy="26633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8" name="Connecteur droit 67">
            <a:extLst>
              <a:ext uri="{FF2B5EF4-FFF2-40B4-BE49-F238E27FC236}">
                <a16:creationId xmlns:a16="http://schemas.microsoft.com/office/drawing/2014/main" id="{4CB07973-C9B3-4AB8-A3FE-46A1D6AB9444}"/>
              </a:ext>
            </a:extLst>
          </p:cNvPr>
          <p:cNvCxnSpPr>
            <a:cxnSpLocks/>
            <a:stCxn id="3" idx="3"/>
          </p:cNvCxnSpPr>
          <p:nvPr/>
        </p:nvCxnSpPr>
        <p:spPr>
          <a:xfrm flipH="1">
            <a:off x="4403652" y="3559683"/>
            <a:ext cx="1636257" cy="1136423"/>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4" name="Connecteur droit 73">
            <a:extLst>
              <a:ext uri="{FF2B5EF4-FFF2-40B4-BE49-F238E27FC236}">
                <a16:creationId xmlns:a16="http://schemas.microsoft.com/office/drawing/2014/main" id="{8EF59456-6AE7-48CD-B571-46A923BE52AC}"/>
              </a:ext>
            </a:extLst>
          </p:cNvPr>
          <p:cNvCxnSpPr>
            <a:cxnSpLocks/>
            <a:stCxn id="3" idx="4"/>
          </p:cNvCxnSpPr>
          <p:nvPr/>
        </p:nvCxnSpPr>
        <p:spPr>
          <a:xfrm flipH="1">
            <a:off x="6096000" y="3587887"/>
            <a:ext cx="12000" cy="1804051"/>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1" name="Connecteur droit 70">
            <a:extLst>
              <a:ext uri="{FF2B5EF4-FFF2-40B4-BE49-F238E27FC236}">
                <a16:creationId xmlns:a16="http://schemas.microsoft.com/office/drawing/2014/main" id="{91538912-2676-4F17-9C36-4AB0A3B9CD8D}"/>
              </a:ext>
            </a:extLst>
          </p:cNvPr>
          <p:cNvCxnSpPr>
            <a:cxnSpLocks/>
            <a:stCxn id="3" idx="5"/>
          </p:cNvCxnSpPr>
          <p:nvPr/>
        </p:nvCxnSpPr>
        <p:spPr>
          <a:xfrm>
            <a:off x="6176091" y="3559683"/>
            <a:ext cx="1560601" cy="1074648"/>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Espace réservé du numéro de diapositive 1">
            <a:extLst>
              <a:ext uri="{FF2B5EF4-FFF2-40B4-BE49-F238E27FC236}">
                <a16:creationId xmlns:a16="http://schemas.microsoft.com/office/drawing/2014/main" id="{ABA20841-81AF-49DC-8BFF-B973A4FAF4FE}"/>
              </a:ext>
            </a:extLst>
          </p:cNvPr>
          <p:cNvSpPr>
            <a:spLocks noGrp="1"/>
          </p:cNvSpPr>
          <p:nvPr>
            <p:ph type="sldNum" sz="quarter" idx="12"/>
          </p:nvPr>
        </p:nvSpPr>
        <p:spPr>
          <a:prstGeom prst="rect">
            <a:avLst/>
          </a:prstGeom>
        </p:spPr>
        <p:txBody>
          <a:bodyPr/>
          <a:lstStyle/>
          <a:p>
            <a:fld id="{733122C9-A0B9-462F-8757-0847AD287B63}" type="slidenum">
              <a:rPr lang="fr-FR" smtClean="0"/>
              <a:pPr/>
              <a:t>28</a:t>
            </a:fld>
            <a:endParaRPr lang="fr-FR"/>
          </a:p>
        </p:txBody>
      </p:sp>
      <p:sp>
        <p:nvSpPr>
          <p:cNvPr id="5" name="Title 4">
            <a:extLst>
              <a:ext uri="{FF2B5EF4-FFF2-40B4-BE49-F238E27FC236}">
                <a16:creationId xmlns:a16="http://schemas.microsoft.com/office/drawing/2014/main" id="{894C0F96-BCB8-9F84-1959-D618403406CB}"/>
              </a:ext>
            </a:extLst>
          </p:cNvPr>
          <p:cNvSpPr>
            <a:spLocks noGrp="1"/>
          </p:cNvSpPr>
          <p:nvPr>
            <p:ph type="title"/>
          </p:nvPr>
        </p:nvSpPr>
        <p:spPr/>
        <p:txBody>
          <a:bodyPr>
            <a:normAutofit/>
          </a:bodyPr>
          <a:lstStyle/>
          <a:p>
            <a:r>
              <a:rPr lang="fr-FR" sz="2400" b="1" dirty="0">
                <a:solidFill>
                  <a:schemeClr val="tx2"/>
                </a:solidFill>
              </a:rPr>
              <a:t>L’ensemble des acteurs impliqués dans le processus </a:t>
            </a:r>
            <a:endParaRPr lang="fr-FR" dirty="0"/>
          </a:p>
        </p:txBody>
      </p:sp>
      <p:grpSp>
        <p:nvGrpSpPr>
          <p:cNvPr id="18" name="Groupe 17">
            <a:extLst>
              <a:ext uri="{FF2B5EF4-FFF2-40B4-BE49-F238E27FC236}">
                <a16:creationId xmlns:a16="http://schemas.microsoft.com/office/drawing/2014/main" id="{5BBC3542-B312-4115-9338-D3209EE50D57}"/>
              </a:ext>
            </a:extLst>
          </p:cNvPr>
          <p:cNvGrpSpPr/>
          <p:nvPr/>
        </p:nvGrpSpPr>
        <p:grpSpPr>
          <a:xfrm>
            <a:off x="7244847" y="4265972"/>
            <a:ext cx="1191164" cy="1086698"/>
            <a:chOff x="5375201" y="4095834"/>
            <a:chExt cx="1381126" cy="1260000"/>
          </a:xfrm>
        </p:grpSpPr>
        <p:sp>
          <p:nvSpPr>
            <p:cNvPr id="20" name="Ellipse 19">
              <a:extLst>
                <a:ext uri="{FF2B5EF4-FFF2-40B4-BE49-F238E27FC236}">
                  <a16:creationId xmlns:a16="http://schemas.microsoft.com/office/drawing/2014/main" id="{9AA62C3B-D4B8-4395-A18B-070F2320B6B0}"/>
                </a:ext>
              </a:extLst>
            </p:cNvPr>
            <p:cNvSpPr/>
            <p:nvPr/>
          </p:nvSpPr>
          <p:spPr>
            <a:xfrm>
              <a:off x="5435764" y="4095834"/>
              <a:ext cx="1260000" cy="1260000"/>
            </a:xfrm>
            <a:prstGeom prst="ellipse">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fr-FR" sz="1400" b="1">
                <a:latin typeface="Marianne" panose="02000000000000000000" pitchFamily="2" charset="0"/>
              </a:endParaRPr>
            </a:p>
          </p:txBody>
        </p:sp>
        <p:sp>
          <p:nvSpPr>
            <p:cNvPr id="21" name="ZoneTexte 20">
              <a:extLst>
                <a:ext uri="{FF2B5EF4-FFF2-40B4-BE49-F238E27FC236}">
                  <a16:creationId xmlns:a16="http://schemas.microsoft.com/office/drawing/2014/main" id="{2720ABEE-1087-4694-81B3-2BBBBFCBDE51}"/>
                </a:ext>
              </a:extLst>
            </p:cNvPr>
            <p:cNvSpPr txBox="1"/>
            <p:nvPr/>
          </p:nvSpPr>
          <p:spPr>
            <a:xfrm>
              <a:off x="5375201" y="4752536"/>
              <a:ext cx="1381126" cy="535290"/>
            </a:xfrm>
            <a:prstGeom prst="rect">
              <a:avLst/>
            </a:prstGeom>
            <a:noFill/>
          </p:spPr>
          <p:txBody>
            <a:bodyPr wrap="square" rtlCol="0">
              <a:spAutoFit/>
            </a:bodyPr>
            <a:lstStyle/>
            <a:p>
              <a:pPr algn="ctr"/>
              <a:r>
                <a:rPr lang="fr-FR" sz="1200" b="1" dirty="0">
                  <a:solidFill>
                    <a:schemeClr val="bg1"/>
                  </a:solidFill>
                  <a:latin typeface="Marianne" panose="02000000000000000000" pitchFamily="2" charset="0"/>
                </a:rPr>
                <a:t>Direction </a:t>
              </a:r>
              <a:r>
                <a:rPr lang="fr-FR" sz="1200" b="1" dirty="0" err="1">
                  <a:solidFill>
                    <a:schemeClr val="bg1"/>
                  </a:solidFill>
                  <a:latin typeface="Marianne" panose="02000000000000000000" pitchFamily="2" charset="0"/>
                </a:rPr>
                <a:t>Num</a:t>
              </a:r>
              <a:r>
                <a:rPr lang="fr-FR" sz="1200" b="1" dirty="0">
                  <a:solidFill>
                    <a:schemeClr val="bg1"/>
                  </a:solidFill>
                  <a:latin typeface="Marianne" panose="02000000000000000000" pitchFamily="2" charset="0"/>
                </a:rPr>
                <a:t>.</a:t>
              </a:r>
            </a:p>
          </p:txBody>
        </p:sp>
      </p:grpSp>
      <p:sp>
        <p:nvSpPr>
          <p:cNvPr id="23" name="Ellipse 22">
            <a:extLst>
              <a:ext uri="{FF2B5EF4-FFF2-40B4-BE49-F238E27FC236}">
                <a16:creationId xmlns:a16="http://schemas.microsoft.com/office/drawing/2014/main" id="{739BB176-461A-48E9-9C98-9832C72987DA}"/>
              </a:ext>
            </a:extLst>
          </p:cNvPr>
          <p:cNvSpPr/>
          <p:nvPr/>
        </p:nvSpPr>
        <p:spPr>
          <a:xfrm>
            <a:off x="4667520" y="1405761"/>
            <a:ext cx="1080854" cy="1080854"/>
          </a:xfrm>
          <a:prstGeom prst="ellipse">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fr-FR" sz="1400" b="1">
              <a:latin typeface="Marianne" panose="02000000000000000000" pitchFamily="2" charset="0"/>
            </a:endParaRPr>
          </a:p>
          <a:p>
            <a:pPr algn="ctr"/>
            <a:endParaRPr lang="fr-FR" sz="1400" b="1">
              <a:latin typeface="Marianne" panose="02000000000000000000" pitchFamily="2" charset="0"/>
            </a:endParaRPr>
          </a:p>
          <a:p>
            <a:pPr algn="ctr"/>
            <a:r>
              <a:rPr lang="fr-FR" sz="1400" b="1" err="1">
                <a:latin typeface="Marianne" panose="02000000000000000000" pitchFamily="2" charset="0"/>
              </a:rPr>
              <a:t>DirCom</a:t>
            </a:r>
            <a:endParaRPr lang="fr-FR" sz="1400" b="1">
              <a:latin typeface="Marianne" panose="02000000000000000000" pitchFamily="2" charset="0"/>
            </a:endParaRPr>
          </a:p>
        </p:txBody>
      </p:sp>
      <p:sp>
        <p:nvSpPr>
          <p:cNvPr id="26" name="Ellipse 25">
            <a:extLst>
              <a:ext uri="{FF2B5EF4-FFF2-40B4-BE49-F238E27FC236}">
                <a16:creationId xmlns:a16="http://schemas.microsoft.com/office/drawing/2014/main" id="{A41E0C0F-A2D3-4613-B06A-EAC8EE6A96B2}"/>
              </a:ext>
            </a:extLst>
          </p:cNvPr>
          <p:cNvSpPr/>
          <p:nvPr/>
        </p:nvSpPr>
        <p:spPr>
          <a:xfrm>
            <a:off x="3863203" y="4102765"/>
            <a:ext cx="1080898" cy="1080898"/>
          </a:xfrm>
          <a:prstGeom prst="ellipse">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fr-FR" sz="1400" b="1" dirty="0">
                <a:latin typeface="Marianne" panose="02000000000000000000" pitchFamily="2" charset="0"/>
              </a:rPr>
              <a:t>GOF</a:t>
            </a:r>
          </a:p>
        </p:txBody>
      </p:sp>
      <p:sp>
        <p:nvSpPr>
          <p:cNvPr id="29" name="Ellipse 28">
            <a:extLst>
              <a:ext uri="{FF2B5EF4-FFF2-40B4-BE49-F238E27FC236}">
                <a16:creationId xmlns:a16="http://schemas.microsoft.com/office/drawing/2014/main" id="{51CF0DEE-B2E6-4202-8614-52B7FAB49FD2}"/>
              </a:ext>
            </a:extLst>
          </p:cNvPr>
          <p:cNvSpPr/>
          <p:nvPr/>
        </p:nvSpPr>
        <p:spPr>
          <a:xfrm>
            <a:off x="3198069" y="2639245"/>
            <a:ext cx="1080854" cy="1080854"/>
          </a:xfrm>
          <a:prstGeom prst="ellipse">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fr-FR" sz="1050" b="1" dirty="0">
              <a:solidFill>
                <a:schemeClr val="bg1"/>
              </a:solidFill>
              <a:latin typeface="Marianne" panose="02000000000000000000" pitchFamily="2" charset="0"/>
            </a:endParaRPr>
          </a:p>
          <a:p>
            <a:pPr algn="ctr"/>
            <a:endParaRPr lang="fr-FR" sz="1050" b="1" dirty="0">
              <a:solidFill>
                <a:schemeClr val="bg1"/>
              </a:solidFill>
              <a:latin typeface="Marianne" panose="02000000000000000000" pitchFamily="2" charset="0"/>
            </a:endParaRPr>
          </a:p>
          <a:p>
            <a:pPr algn="ctr"/>
            <a:endParaRPr lang="fr-FR" sz="1050" b="1" dirty="0">
              <a:solidFill>
                <a:schemeClr val="bg1"/>
              </a:solidFill>
              <a:latin typeface="Marianne" panose="02000000000000000000" pitchFamily="2" charset="0"/>
            </a:endParaRPr>
          </a:p>
          <a:p>
            <a:pPr algn="ctr"/>
            <a:r>
              <a:rPr lang="fr-FR" sz="1050" b="1" dirty="0">
                <a:solidFill>
                  <a:schemeClr val="bg1"/>
                </a:solidFill>
                <a:latin typeface="Marianne" panose="02000000000000000000" pitchFamily="2" charset="0"/>
              </a:rPr>
              <a:t>Service </a:t>
            </a:r>
          </a:p>
          <a:p>
            <a:pPr algn="ctr"/>
            <a:r>
              <a:rPr lang="fr-FR" sz="1050" b="1" dirty="0">
                <a:solidFill>
                  <a:schemeClr val="bg1"/>
                </a:solidFill>
                <a:latin typeface="Marianne" panose="02000000000000000000" pitchFamily="2" charset="0"/>
              </a:rPr>
              <a:t>d’orientation</a:t>
            </a:r>
          </a:p>
        </p:txBody>
      </p:sp>
      <p:sp>
        <p:nvSpPr>
          <p:cNvPr id="32" name="Ellipse 31">
            <a:extLst>
              <a:ext uri="{FF2B5EF4-FFF2-40B4-BE49-F238E27FC236}">
                <a16:creationId xmlns:a16="http://schemas.microsoft.com/office/drawing/2014/main" id="{DB2B5FC7-086F-40EE-A2F7-445A7DE26F62}"/>
              </a:ext>
            </a:extLst>
          </p:cNvPr>
          <p:cNvSpPr/>
          <p:nvPr/>
        </p:nvSpPr>
        <p:spPr>
          <a:xfrm>
            <a:off x="7764896" y="2639245"/>
            <a:ext cx="1086698" cy="1086698"/>
          </a:xfrm>
          <a:prstGeom prst="ellipse">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fr-FR" sz="1400" b="1" dirty="0">
              <a:latin typeface="Marianne" panose="02000000000000000000" pitchFamily="2" charset="0"/>
            </a:endParaRPr>
          </a:p>
          <a:p>
            <a:pPr algn="ctr"/>
            <a:endParaRPr lang="fr-FR" sz="1400" b="1" dirty="0">
              <a:latin typeface="Marianne" panose="02000000000000000000" pitchFamily="2" charset="0"/>
            </a:endParaRPr>
          </a:p>
          <a:p>
            <a:pPr algn="ctr"/>
            <a:r>
              <a:rPr lang="fr-FR" sz="1400" b="1" dirty="0">
                <a:latin typeface="Marianne" panose="02000000000000000000" pitchFamily="2" charset="0"/>
              </a:rPr>
              <a:t>Scolarité</a:t>
            </a:r>
          </a:p>
        </p:txBody>
      </p:sp>
      <p:sp>
        <p:nvSpPr>
          <p:cNvPr id="35" name="Ellipse 34">
            <a:extLst>
              <a:ext uri="{FF2B5EF4-FFF2-40B4-BE49-F238E27FC236}">
                <a16:creationId xmlns:a16="http://schemas.microsoft.com/office/drawing/2014/main" id="{A94C1BBE-D26F-4AF1-B9D4-0EA431CF70B5}"/>
              </a:ext>
            </a:extLst>
          </p:cNvPr>
          <p:cNvSpPr/>
          <p:nvPr/>
        </p:nvSpPr>
        <p:spPr>
          <a:xfrm>
            <a:off x="6394129" y="1411716"/>
            <a:ext cx="1086698" cy="1086698"/>
          </a:xfrm>
          <a:prstGeom prst="ellipse">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fr-FR" sz="3200" b="1" dirty="0">
              <a:latin typeface="Marianne" panose="02000000000000000000" pitchFamily="2" charset="0"/>
            </a:endParaRPr>
          </a:p>
          <a:p>
            <a:pPr algn="ctr"/>
            <a:r>
              <a:rPr lang="fr-FR" sz="1200" b="1" dirty="0" err="1">
                <a:latin typeface="Marianne" panose="02000000000000000000" pitchFamily="2" charset="0"/>
              </a:rPr>
              <a:t>Dir</a:t>
            </a:r>
            <a:r>
              <a:rPr lang="fr-FR" sz="1200" b="1" dirty="0">
                <a:latin typeface="Marianne" panose="02000000000000000000" pitchFamily="2" charset="0"/>
              </a:rPr>
              <a:t>. </a:t>
            </a:r>
          </a:p>
          <a:p>
            <a:pPr algn="ctr"/>
            <a:r>
              <a:rPr lang="fr-FR" sz="1200" b="1" dirty="0">
                <a:latin typeface="Marianne" panose="02000000000000000000" pitchFamily="2" charset="0"/>
              </a:rPr>
              <a:t>formations</a:t>
            </a:r>
          </a:p>
        </p:txBody>
      </p:sp>
      <p:sp>
        <p:nvSpPr>
          <p:cNvPr id="38" name="Ellipse 37">
            <a:extLst>
              <a:ext uri="{FF2B5EF4-FFF2-40B4-BE49-F238E27FC236}">
                <a16:creationId xmlns:a16="http://schemas.microsoft.com/office/drawing/2014/main" id="{F8B1F2AF-2B3E-47DC-B6DE-DA5121D5E446}"/>
              </a:ext>
            </a:extLst>
          </p:cNvPr>
          <p:cNvSpPr/>
          <p:nvPr/>
        </p:nvSpPr>
        <p:spPr>
          <a:xfrm>
            <a:off x="5552651" y="5041179"/>
            <a:ext cx="1086698" cy="1086698"/>
          </a:xfrm>
          <a:prstGeom prst="ellipse">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fr-FR" sz="1200" b="1">
              <a:latin typeface="Marianne" panose="02000000000000000000" pitchFamily="2" charset="0"/>
            </a:endParaRPr>
          </a:p>
          <a:p>
            <a:pPr algn="ctr"/>
            <a:endParaRPr lang="fr-FR" sz="1200" b="1">
              <a:latin typeface="Marianne" panose="02000000000000000000" pitchFamily="2" charset="0"/>
            </a:endParaRPr>
          </a:p>
          <a:p>
            <a:pPr algn="ctr"/>
            <a:r>
              <a:rPr lang="fr-FR" sz="1200" b="1">
                <a:latin typeface="Marianne" panose="02000000000000000000" pitchFamily="2" charset="0"/>
              </a:rPr>
              <a:t>Enseignants</a:t>
            </a:r>
          </a:p>
        </p:txBody>
      </p:sp>
      <p:sp>
        <p:nvSpPr>
          <p:cNvPr id="40" name="ZoneTexte 39">
            <a:extLst>
              <a:ext uri="{FF2B5EF4-FFF2-40B4-BE49-F238E27FC236}">
                <a16:creationId xmlns:a16="http://schemas.microsoft.com/office/drawing/2014/main" id="{A341B8E8-DD1D-48B4-AEE2-72D29169B1FE}"/>
              </a:ext>
            </a:extLst>
          </p:cNvPr>
          <p:cNvSpPr txBox="1"/>
          <p:nvPr/>
        </p:nvSpPr>
        <p:spPr>
          <a:xfrm>
            <a:off x="1699094" y="1405761"/>
            <a:ext cx="2691368" cy="830997"/>
          </a:xfrm>
          <a:prstGeom prst="rect">
            <a:avLst/>
          </a:prstGeom>
          <a:noFill/>
        </p:spPr>
        <p:txBody>
          <a:bodyPr wrap="square" rtlCol="0">
            <a:spAutoFit/>
          </a:bodyPr>
          <a:lstStyle/>
          <a:p>
            <a:pPr algn="r"/>
            <a:r>
              <a:rPr lang="fr-FR" sz="1200" b="1">
                <a:solidFill>
                  <a:schemeClr val="tx1">
                    <a:lumMod val="85000"/>
                    <a:lumOff val="15000"/>
                  </a:schemeClr>
                </a:solidFill>
                <a:latin typeface="Marianne" panose="02000000000000000000" pitchFamily="2" charset="0"/>
              </a:rPr>
              <a:t>Direction de la Communication </a:t>
            </a:r>
            <a:r>
              <a:rPr lang="fr-FR" sz="1200">
                <a:solidFill>
                  <a:schemeClr val="tx1">
                    <a:lumMod val="85000"/>
                    <a:lumOff val="15000"/>
                  </a:schemeClr>
                </a:solidFill>
                <a:latin typeface="Marianne" panose="02000000000000000000" pitchFamily="2" charset="0"/>
              </a:rPr>
              <a:t>: en charge de la publication des catalogues de formation après validation de la maquette</a:t>
            </a:r>
          </a:p>
        </p:txBody>
      </p:sp>
      <p:sp>
        <p:nvSpPr>
          <p:cNvPr id="41" name="ZoneTexte 40">
            <a:extLst>
              <a:ext uri="{FF2B5EF4-FFF2-40B4-BE49-F238E27FC236}">
                <a16:creationId xmlns:a16="http://schemas.microsoft.com/office/drawing/2014/main" id="{F7D07491-0FD8-42CE-B78F-563F6AD6129F}"/>
              </a:ext>
            </a:extLst>
          </p:cNvPr>
          <p:cNvSpPr txBox="1"/>
          <p:nvPr/>
        </p:nvSpPr>
        <p:spPr>
          <a:xfrm>
            <a:off x="7742508" y="1405761"/>
            <a:ext cx="3922443" cy="830997"/>
          </a:xfrm>
          <a:prstGeom prst="rect">
            <a:avLst/>
          </a:prstGeom>
          <a:noFill/>
        </p:spPr>
        <p:txBody>
          <a:bodyPr wrap="square" rtlCol="0">
            <a:spAutoFit/>
          </a:bodyPr>
          <a:lstStyle/>
          <a:p>
            <a:r>
              <a:rPr lang="fr-FR" sz="1200" b="1" dirty="0">
                <a:solidFill>
                  <a:schemeClr val="tx1">
                    <a:lumMod val="85000"/>
                    <a:lumOff val="15000"/>
                  </a:schemeClr>
                </a:solidFill>
                <a:latin typeface="Marianne" panose="02000000000000000000" pitchFamily="2" charset="0"/>
              </a:rPr>
              <a:t>Direction des formations : </a:t>
            </a:r>
            <a:r>
              <a:rPr lang="fr-FR" sz="1200" dirty="0">
                <a:solidFill>
                  <a:schemeClr val="tx1">
                    <a:lumMod val="85000"/>
                    <a:lumOff val="15000"/>
                  </a:schemeClr>
                </a:solidFill>
                <a:latin typeface="Marianne" panose="02000000000000000000" pitchFamily="2" charset="0"/>
              </a:rPr>
              <a:t>en charge du pilotage du processus, du contrôle des modifications sur un plan fonctionnel et du contrôle des coûts induits par les modifications</a:t>
            </a:r>
          </a:p>
        </p:txBody>
      </p:sp>
      <p:sp>
        <p:nvSpPr>
          <p:cNvPr id="42" name="ZoneTexte 41">
            <a:extLst>
              <a:ext uri="{FF2B5EF4-FFF2-40B4-BE49-F238E27FC236}">
                <a16:creationId xmlns:a16="http://schemas.microsoft.com/office/drawing/2014/main" id="{98A9EA3E-83D7-4B31-A952-63F0B07C1613}"/>
              </a:ext>
            </a:extLst>
          </p:cNvPr>
          <p:cNvSpPr txBox="1"/>
          <p:nvPr/>
        </p:nvSpPr>
        <p:spPr>
          <a:xfrm>
            <a:off x="9016184" y="2639245"/>
            <a:ext cx="2156251" cy="1015663"/>
          </a:xfrm>
          <a:prstGeom prst="rect">
            <a:avLst/>
          </a:prstGeom>
          <a:noFill/>
        </p:spPr>
        <p:txBody>
          <a:bodyPr wrap="square" rtlCol="0">
            <a:spAutoFit/>
          </a:bodyPr>
          <a:lstStyle/>
          <a:p>
            <a:r>
              <a:rPr lang="fr-FR" sz="1200" b="1">
                <a:solidFill>
                  <a:schemeClr val="tx1">
                    <a:lumMod val="85000"/>
                    <a:lumOff val="15000"/>
                  </a:schemeClr>
                </a:solidFill>
                <a:latin typeface="Marianne" panose="02000000000000000000" pitchFamily="2" charset="0"/>
              </a:rPr>
              <a:t>Direction de la Scolarité : </a:t>
            </a:r>
            <a:r>
              <a:rPr lang="fr-FR" sz="1200">
                <a:solidFill>
                  <a:schemeClr val="tx1">
                    <a:lumMod val="85000"/>
                    <a:lumOff val="15000"/>
                  </a:schemeClr>
                </a:solidFill>
                <a:latin typeface="Marianne" panose="02000000000000000000" pitchFamily="2" charset="0"/>
              </a:rPr>
              <a:t>en charge du contrôle de la bonne injection de l’arborescence haut</a:t>
            </a:r>
            <a:r>
              <a:rPr lang="fr-FR" sz="1200">
                <a:latin typeface="Marianne" panose="02000000000000000000" pitchFamily="2" charset="0"/>
              </a:rPr>
              <a:t>e</a:t>
            </a:r>
            <a:r>
              <a:rPr lang="fr-FR" sz="1200">
                <a:solidFill>
                  <a:schemeClr val="tx1">
                    <a:lumMod val="85000"/>
                    <a:lumOff val="15000"/>
                  </a:schemeClr>
                </a:solidFill>
                <a:latin typeface="Marianne" panose="02000000000000000000" pitchFamily="2" charset="0"/>
              </a:rPr>
              <a:t> dans Apogée</a:t>
            </a:r>
          </a:p>
        </p:txBody>
      </p:sp>
      <p:sp>
        <p:nvSpPr>
          <p:cNvPr id="43" name="ZoneTexte 42">
            <a:extLst>
              <a:ext uri="{FF2B5EF4-FFF2-40B4-BE49-F238E27FC236}">
                <a16:creationId xmlns:a16="http://schemas.microsoft.com/office/drawing/2014/main" id="{97830E8C-D034-4F66-A691-6B4EB5231D4E}"/>
              </a:ext>
            </a:extLst>
          </p:cNvPr>
          <p:cNvSpPr txBox="1"/>
          <p:nvPr/>
        </p:nvSpPr>
        <p:spPr>
          <a:xfrm>
            <a:off x="203200" y="2639245"/>
            <a:ext cx="2842497" cy="1200329"/>
          </a:xfrm>
          <a:prstGeom prst="rect">
            <a:avLst/>
          </a:prstGeom>
          <a:noFill/>
        </p:spPr>
        <p:txBody>
          <a:bodyPr wrap="square" rtlCol="0">
            <a:spAutoFit/>
          </a:bodyPr>
          <a:lstStyle/>
          <a:p>
            <a:pPr algn="r"/>
            <a:r>
              <a:rPr lang="fr-FR" sz="1200" b="1" dirty="0">
                <a:solidFill>
                  <a:schemeClr val="tx1">
                    <a:lumMod val="85000"/>
                    <a:lumOff val="15000"/>
                  </a:schemeClr>
                </a:solidFill>
                <a:latin typeface="Marianne" panose="02000000000000000000" pitchFamily="2" charset="0"/>
              </a:rPr>
              <a:t>Service universitaire d’accompagnement d’information et d’orientation </a:t>
            </a:r>
            <a:r>
              <a:rPr lang="fr-FR" sz="1200" dirty="0">
                <a:solidFill>
                  <a:schemeClr val="tx1">
                    <a:lumMod val="85000"/>
                    <a:lumOff val="15000"/>
                  </a:schemeClr>
                </a:solidFill>
                <a:latin typeface="Marianne" panose="02000000000000000000" pitchFamily="2" charset="0"/>
              </a:rPr>
              <a:t>: en charge de la publication et de la valorisation des catalogues de formation, après validation de la maquette</a:t>
            </a:r>
          </a:p>
        </p:txBody>
      </p:sp>
      <p:sp>
        <p:nvSpPr>
          <p:cNvPr id="44" name="ZoneTexte 43">
            <a:extLst>
              <a:ext uri="{FF2B5EF4-FFF2-40B4-BE49-F238E27FC236}">
                <a16:creationId xmlns:a16="http://schemas.microsoft.com/office/drawing/2014/main" id="{68821676-D815-43DC-9903-47FD18EFF69C}"/>
              </a:ext>
            </a:extLst>
          </p:cNvPr>
          <p:cNvSpPr txBox="1"/>
          <p:nvPr/>
        </p:nvSpPr>
        <p:spPr>
          <a:xfrm>
            <a:off x="8436011" y="4111758"/>
            <a:ext cx="3591844" cy="1015663"/>
          </a:xfrm>
          <a:prstGeom prst="rect">
            <a:avLst/>
          </a:prstGeom>
          <a:noFill/>
        </p:spPr>
        <p:txBody>
          <a:bodyPr wrap="square" rtlCol="0">
            <a:spAutoFit/>
          </a:bodyPr>
          <a:lstStyle/>
          <a:p>
            <a:r>
              <a:rPr lang="fr-FR" sz="1200" b="1" dirty="0">
                <a:solidFill>
                  <a:schemeClr val="tx1">
                    <a:lumMod val="85000"/>
                    <a:lumOff val="15000"/>
                  </a:schemeClr>
                </a:solidFill>
                <a:latin typeface="Marianne" panose="02000000000000000000" pitchFamily="2" charset="0"/>
              </a:rPr>
              <a:t>Direction du Numérique : </a:t>
            </a:r>
            <a:r>
              <a:rPr lang="fr-FR" sz="1200" dirty="0">
                <a:solidFill>
                  <a:schemeClr val="tx1">
                    <a:lumMod val="85000"/>
                    <a:lumOff val="15000"/>
                  </a:schemeClr>
                </a:solidFill>
                <a:latin typeface="Marianne" panose="02000000000000000000" pitchFamily="2" charset="0"/>
              </a:rPr>
              <a:t>en charge des opérations techniques du processus, notamment de la </a:t>
            </a:r>
            <a:r>
              <a:rPr lang="fr-FR" sz="1200" dirty="0">
                <a:solidFill>
                  <a:schemeClr val="tx1">
                    <a:lumMod val="85000"/>
                    <a:lumOff val="15000"/>
                  </a:schemeClr>
                </a:solidFill>
                <a:latin typeface="Marianne" panose="02000000000000000000" pitchFamily="2" charset="0"/>
                <a:sym typeface="Wingdings" panose="05000000000000000000" pitchFamily="2" charset="2"/>
              </a:rPr>
              <a:t>préparation de l’outil </a:t>
            </a:r>
            <a:r>
              <a:rPr lang="fr-FR" sz="1200" dirty="0" err="1">
                <a:solidFill>
                  <a:schemeClr val="tx1">
                    <a:lumMod val="85000"/>
                    <a:lumOff val="15000"/>
                  </a:schemeClr>
                </a:solidFill>
                <a:latin typeface="Marianne" panose="02000000000000000000" pitchFamily="2" charset="0"/>
                <a:sym typeface="Wingdings" panose="05000000000000000000" pitchFamily="2" charset="2"/>
              </a:rPr>
              <a:t>Ref</a:t>
            </a:r>
            <a:r>
              <a:rPr lang="fr-FR" sz="1200" dirty="0">
                <a:solidFill>
                  <a:schemeClr val="tx1">
                    <a:lumMod val="85000"/>
                    <a:lumOff val="15000"/>
                  </a:schemeClr>
                </a:solidFill>
                <a:latin typeface="Marianne" panose="02000000000000000000" pitchFamily="2" charset="0"/>
                <a:sym typeface="Wingdings" panose="05000000000000000000" pitchFamily="2" charset="2"/>
              </a:rPr>
              <a:t>-Formations et des </a:t>
            </a:r>
            <a:r>
              <a:rPr lang="fr-FR" sz="1200" dirty="0">
                <a:solidFill>
                  <a:schemeClr val="tx1">
                    <a:lumMod val="85000"/>
                    <a:lumOff val="15000"/>
                  </a:schemeClr>
                </a:solidFill>
                <a:latin typeface="Marianne" panose="02000000000000000000" pitchFamily="2" charset="0"/>
              </a:rPr>
              <a:t>injections de données entre l’outil </a:t>
            </a:r>
            <a:r>
              <a:rPr lang="fr-FR" sz="1200" dirty="0" err="1">
                <a:solidFill>
                  <a:schemeClr val="tx1">
                    <a:lumMod val="85000"/>
                    <a:lumOff val="15000"/>
                  </a:schemeClr>
                </a:solidFill>
                <a:latin typeface="Marianne" panose="02000000000000000000" pitchFamily="2" charset="0"/>
              </a:rPr>
              <a:t>Ref</a:t>
            </a:r>
            <a:r>
              <a:rPr lang="fr-FR" sz="1200" dirty="0">
                <a:solidFill>
                  <a:schemeClr val="tx1">
                    <a:lumMod val="85000"/>
                    <a:lumOff val="15000"/>
                  </a:schemeClr>
                </a:solidFill>
                <a:latin typeface="Marianne" panose="02000000000000000000" pitchFamily="2" charset="0"/>
              </a:rPr>
              <a:t>-Formations et Apogée</a:t>
            </a:r>
          </a:p>
        </p:txBody>
      </p:sp>
      <p:sp>
        <p:nvSpPr>
          <p:cNvPr id="45" name="ZoneTexte 44">
            <a:extLst>
              <a:ext uri="{FF2B5EF4-FFF2-40B4-BE49-F238E27FC236}">
                <a16:creationId xmlns:a16="http://schemas.microsoft.com/office/drawing/2014/main" id="{F88C7CAD-3BC5-410C-BE84-66E647B094D4}"/>
              </a:ext>
            </a:extLst>
          </p:cNvPr>
          <p:cNvSpPr txBox="1"/>
          <p:nvPr/>
        </p:nvSpPr>
        <p:spPr>
          <a:xfrm>
            <a:off x="585481" y="4175885"/>
            <a:ext cx="3114718" cy="1015663"/>
          </a:xfrm>
          <a:prstGeom prst="rect">
            <a:avLst/>
          </a:prstGeom>
          <a:noFill/>
        </p:spPr>
        <p:txBody>
          <a:bodyPr wrap="square" rtlCol="0">
            <a:spAutoFit/>
          </a:bodyPr>
          <a:lstStyle/>
          <a:p>
            <a:pPr algn="r"/>
            <a:r>
              <a:rPr lang="fr-FR" sz="1200" b="1" dirty="0">
                <a:solidFill>
                  <a:schemeClr val="tx1">
                    <a:lumMod val="85000"/>
                    <a:lumOff val="15000"/>
                  </a:schemeClr>
                </a:solidFill>
                <a:latin typeface="Marianne" panose="02000000000000000000" pitchFamily="2" charset="0"/>
              </a:rPr>
              <a:t>Gestionnaire de l’offre de formation</a:t>
            </a:r>
            <a:r>
              <a:rPr lang="fr-FR" sz="1200" dirty="0">
                <a:solidFill>
                  <a:schemeClr val="tx1">
                    <a:lumMod val="85000"/>
                    <a:lumOff val="15000"/>
                  </a:schemeClr>
                </a:solidFill>
                <a:latin typeface="Marianne" panose="02000000000000000000" pitchFamily="2" charset="0"/>
              </a:rPr>
              <a:t> : en charge de la saisie </a:t>
            </a:r>
            <a:r>
              <a:rPr lang="fr-FR" sz="1200">
                <a:solidFill>
                  <a:schemeClr val="tx1">
                    <a:lumMod val="85000"/>
                    <a:lumOff val="15000"/>
                  </a:schemeClr>
                </a:solidFill>
                <a:latin typeface="Marianne" panose="02000000000000000000" pitchFamily="2" charset="0"/>
              </a:rPr>
              <a:t>des modifications </a:t>
            </a:r>
            <a:r>
              <a:rPr lang="fr-FR" sz="1200" dirty="0">
                <a:solidFill>
                  <a:schemeClr val="tx1">
                    <a:lumMod val="85000"/>
                    <a:lumOff val="15000"/>
                  </a:schemeClr>
                </a:solidFill>
                <a:latin typeface="Marianne" panose="02000000000000000000" pitchFamily="2" charset="0"/>
              </a:rPr>
              <a:t>dans </a:t>
            </a:r>
            <a:r>
              <a:rPr lang="fr-FR" sz="1200" dirty="0" err="1">
                <a:solidFill>
                  <a:schemeClr val="tx1">
                    <a:lumMod val="85000"/>
                    <a:lumOff val="15000"/>
                  </a:schemeClr>
                </a:solidFill>
                <a:latin typeface="Marianne" panose="02000000000000000000" pitchFamily="2" charset="0"/>
              </a:rPr>
              <a:t>Ref</a:t>
            </a:r>
            <a:r>
              <a:rPr lang="fr-FR" sz="1200" dirty="0">
                <a:solidFill>
                  <a:schemeClr val="tx1">
                    <a:lumMod val="85000"/>
                    <a:lumOff val="15000"/>
                  </a:schemeClr>
                </a:solidFill>
                <a:latin typeface="Marianne" panose="02000000000000000000" pitchFamily="2" charset="0"/>
              </a:rPr>
              <a:t>-Formations, du contrôle de la bonne injection de l’arborescence basse dans Apogée</a:t>
            </a:r>
          </a:p>
        </p:txBody>
      </p:sp>
      <p:sp>
        <p:nvSpPr>
          <p:cNvPr id="46" name="ZoneTexte 45">
            <a:extLst>
              <a:ext uri="{FF2B5EF4-FFF2-40B4-BE49-F238E27FC236}">
                <a16:creationId xmlns:a16="http://schemas.microsoft.com/office/drawing/2014/main" id="{2BA4FBB4-4F10-4B11-B364-17096B575CA6}"/>
              </a:ext>
            </a:extLst>
          </p:cNvPr>
          <p:cNvSpPr txBox="1"/>
          <p:nvPr/>
        </p:nvSpPr>
        <p:spPr>
          <a:xfrm>
            <a:off x="6703074" y="5521878"/>
            <a:ext cx="4502429" cy="830997"/>
          </a:xfrm>
          <a:prstGeom prst="rect">
            <a:avLst/>
          </a:prstGeom>
          <a:noFill/>
        </p:spPr>
        <p:txBody>
          <a:bodyPr wrap="square" rtlCol="0">
            <a:spAutoFit/>
          </a:bodyPr>
          <a:lstStyle/>
          <a:p>
            <a:r>
              <a:rPr lang="fr-FR" sz="1200" b="1" dirty="0">
                <a:solidFill>
                  <a:schemeClr val="tx1">
                    <a:lumMod val="85000"/>
                    <a:lumOff val="15000"/>
                  </a:schemeClr>
                </a:solidFill>
                <a:latin typeface="Marianne" panose="02000000000000000000" pitchFamily="2" charset="0"/>
              </a:rPr>
              <a:t>Enseignants : </a:t>
            </a:r>
            <a:r>
              <a:rPr lang="fr-FR" sz="1200" dirty="0">
                <a:solidFill>
                  <a:schemeClr val="tx1">
                    <a:lumMod val="85000"/>
                    <a:lumOff val="15000"/>
                  </a:schemeClr>
                </a:solidFill>
                <a:latin typeface="Marianne" panose="02000000000000000000" pitchFamily="2" charset="0"/>
              </a:rPr>
              <a:t>en charge de la conception et </a:t>
            </a:r>
            <a:r>
              <a:rPr lang="fr-FR" sz="1200">
                <a:solidFill>
                  <a:schemeClr val="tx1">
                    <a:lumMod val="85000"/>
                    <a:lumOff val="15000"/>
                  </a:schemeClr>
                </a:solidFill>
                <a:latin typeface="Marianne" panose="02000000000000000000" pitchFamily="2" charset="0"/>
              </a:rPr>
              <a:t>des modifications </a:t>
            </a:r>
            <a:r>
              <a:rPr lang="fr-FR" sz="1200" dirty="0">
                <a:solidFill>
                  <a:schemeClr val="tx1">
                    <a:lumMod val="85000"/>
                    <a:lumOff val="15000"/>
                  </a:schemeClr>
                </a:solidFill>
                <a:latin typeface="Marianne" panose="02000000000000000000" pitchFamily="2" charset="0"/>
              </a:rPr>
              <a:t>des maquettes de formation, au sein des </a:t>
            </a:r>
            <a:r>
              <a:rPr lang="fr-FR" sz="1200" dirty="0">
                <a:latin typeface="Marianne" panose="02000000000000000000" pitchFamily="2" charset="0"/>
              </a:rPr>
              <a:t>composantes et sous le pilotage du doyen et des directeurs d’étude</a:t>
            </a:r>
          </a:p>
        </p:txBody>
      </p:sp>
      <p:sp>
        <p:nvSpPr>
          <p:cNvPr id="3" name="Ellipse 2">
            <a:extLst>
              <a:ext uri="{FF2B5EF4-FFF2-40B4-BE49-F238E27FC236}">
                <a16:creationId xmlns:a16="http://schemas.microsoft.com/office/drawing/2014/main" id="{519AAE0D-3A20-402F-8B30-F63EB2C1FA3E}"/>
              </a:ext>
            </a:extLst>
          </p:cNvPr>
          <p:cNvSpPr/>
          <p:nvPr/>
        </p:nvSpPr>
        <p:spPr>
          <a:xfrm>
            <a:off x="6011705" y="3395297"/>
            <a:ext cx="192590" cy="192590"/>
          </a:xfrm>
          <a:prstGeom prst="ellipse">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grpSp>
        <p:nvGrpSpPr>
          <p:cNvPr id="13" name="Groupe 12">
            <a:extLst>
              <a:ext uri="{FF2B5EF4-FFF2-40B4-BE49-F238E27FC236}">
                <a16:creationId xmlns:a16="http://schemas.microsoft.com/office/drawing/2014/main" id="{01DE542B-F5B6-4BC4-9D13-FA3FA1264DAA}"/>
              </a:ext>
            </a:extLst>
          </p:cNvPr>
          <p:cNvGrpSpPr/>
          <p:nvPr/>
        </p:nvGrpSpPr>
        <p:grpSpPr>
          <a:xfrm>
            <a:off x="7606429" y="4381755"/>
            <a:ext cx="468000" cy="468000"/>
            <a:chOff x="-826122" y="2171245"/>
            <a:chExt cx="468000" cy="468000"/>
          </a:xfrm>
        </p:grpSpPr>
        <p:sp>
          <p:nvSpPr>
            <p:cNvPr id="82" name="Ellipse 81">
              <a:extLst>
                <a:ext uri="{FF2B5EF4-FFF2-40B4-BE49-F238E27FC236}">
                  <a16:creationId xmlns:a16="http://schemas.microsoft.com/office/drawing/2014/main" id="{5595B9D6-0784-48AF-B28A-DE706D6F44F7}"/>
                </a:ext>
              </a:extLst>
            </p:cNvPr>
            <p:cNvSpPr/>
            <p:nvPr/>
          </p:nvSpPr>
          <p:spPr>
            <a:xfrm>
              <a:off x="-826122" y="2171245"/>
              <a:ext cx="468000" cy="46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fr-FR" sz="1400" b="1" dirty="0">
                <a:solidFill>
                  <a:schemeClr val="bg1"/>
                </a:solidFill>
                <a:latin typeface="Marianne" panose="02000000000000000000" pitchFamily="2" charset="0"/>
              </a:endParaRPr>
            </a:p>
          </p:txBody>
        </p:sp>
        <p:pic>
          <p:nvPicPr>
            <p:cNvPr id="50" name="Picture 9">
              <a:extLst>
                <a:ext uri="{FF2B5EF4-FFF2-40B4-BE49-F238E27FC236}">
                  <a16:creationId xmlns:a16="http://schemas.microsoft.com/office/drawing/2014/main" id="{564378F8-96F1-4679-A591-B77B520002F9}"/>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08122" y="2189245"/>
              <a:ext cx="432000" cy="432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e 5">
            <a:extLst>
              <a:ext uri="{FF2B5EF4-FFF2-40B4-BE49-F238E27FC236}">
                <a16:creationId xmlns:a16="http://schemas.microsoft.com/office/drawing/2014/main" id="{97811A15-7694-447A-86DE-4233519B0FC9}"/>
              </a:ext>
            </a:extLst>
          </p:cNvPr>
          <p:cNvGrpSpPr/>
          <p:nvPr/>
        </p:nvGrpSpPr>
        <p:grpSpPr>
          <a:xfrm>
            <a:off x="3504496" y="2800450"/>
            <a:ext cx="468000" cy="468000"/>
            <a:chOff x="3479495" y="2772019"/>
            <a:chExt cx="468000" cy="468000"/>
          </a:xfrm>
        </p:grpSpPr>
        <p:sp>
          <p:nvSpPr>
            <p:cNvPr id="76" name="Ellipse 75">
              <a:extLst>
                <a:ext uri="{FF2B5EF4-FFF2-40B4-BE49-F238E27FC236}">
                  <a16:creationId xmlns:a16="http://schemas.microsoft.com/office/drawing/2014/main" id="{B8BBFF15-D9DA-46FA-86F3-69325D3CEB9B}"/>
                </a:ext>
              </a:extLst>
            </p:cNvPr>
            <p:cNvSpPr/>
            <p:nvPr/>
          </p:nvSpPr>
          <p:spPr>
            <a:xfrm>
              <a:off x="3479495" y="2772019"/>
              <a:ext cx="468000" cy="46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fr-FR" sz="1400" b="1" dirty="0">
                <a:solidFill>
                  <a:schemeClr val="bg1"/>
                </a:solidFill>
                <a:latin typeface="Marianne" panose="02000000000000000000" pitchFamily="2" charset="0"/>
              </a:endParaRPr>
            </a:p>
          </p:txBody>
        </p:sp>
        <p:pic>
          <p:nvPicPr>
            <p:cNvPr id="80" name="Picture 6">
              <a:extLst>
                <a:ext uri="{FF2B5EF4-FFF2-40B4-BE49-F238E27FC236}">
                  <a16:creationId xmlns:a16="http://schemas.microsoft.com/office/drawing/2014/main" id="{0EDEF81A-8156-4E98-89E2-44CE475E8152}"/>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497495" y="2790019"/>
              <a:ext cx="432000" cy="432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e 9">
            <a:extLst>
              <a:ext uri="{FF2B5EF4-FFF2-40B4-BE49-F238E27FC236}">
                <a16:creationId xmlns:a16="http://schemas.microsoft.com/office/drawing/2014/main" id="{5A6ADF1F-E0F0-4E7F-8D5D-28E8A9958067}"/>
              </a:ext>
            </a:extLst>
          </p:cNvPr>
          <p:cNvGrpSpPr/>
          <p:nvPr/>
        </p:nvGrpSpPr>
        <p:grpSpPr>
          <a:xfrm>
            <a:off x="4169652" y="4246096"/>
            <a:ext cx="468000" cy="468000"/>
            <a:chOff x="-844926" y="1888572"/>
            <a:chExt cx="468000" cy="468000"/>
          </a:xfrm>
        </p:grpSpPr>
        <p:sp>
          <p:nvSpPr>
            <p:cNvPr id="81" name="Ellipse 80">
              <a:extLst>
                <a:ext uri="{FF2B5EF4-FFF2-40B4-BE49-F238E27FC236}">
                  <a16:creationId xmlns:a16="http://schemas.microsoft.com/office/drawing/2014/main" id="{2C0ADA71-A07C-4A0F-8A72-2DC16F8CB3A9}"/>
                </a:ext>
              </a:extLst>
            </p:cNvPr>
            <p:cNvSpPr/>
            <p:nvPr/>
          </p:nvSpPr>
          <p:spPr>
            <a:xfrm>
              <a:off x="-844926" y="1888572"/>
              <a:ext cx="468000" cy="46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fr-FR" sz="1400" b="1" dirty="0">
                <a:solidFill>
                  <a:schemeClr val="bg1"/>
                </a:solidFill>
                <a:latin typeface="Marianne" panose="02000000000000000000" pitchFamily="2" charset="0"/>
              </a:endParaRPr>
            </a:p>
          </p:txBody>
        </p:sp>
        <p:pic>
          <p:nvPicPr>
            <p:cNvPr id="88" name="Picture 7">
              <a:extLst>
                <a:ext uri="{FF2B5EF4-FFF2-40B4-BE49-F238E27FC236}">
                  <a16:creationId xmlns:a16="http://schemas.microsoft.com/office/drawing/2014/main" id="{0793F2F9-07A5-4115-A2D5-85EAD94FDE7D}"/>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26926" y="1906572"/>
              <a:ext cx="432000" cy="432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Groupe 10">
            <a:extLst>
              <a:ext uri="{FF2B5EF4-FFF2-40B4-BE49-F238E27FC236}">
                <a16:creationId xmlns:a16="http://schemas.microsoft.com/office/drawing/2014/main" id="{716930AC-EDA7-4177-B7D5-ED0002701E2E}"/>
              </a:ext>
            </a:extLst>
          </p:cNvPr>
          <p:cNvGrpSpPr/>
          <p:nvPr/>
        </p:nvGrpSpPr>
        <p:grpSpPr>
          <a:xfrm>
            <a:off x="5862000" y="5191548"/>
            <a:ext cx="468000" cy="468000"/>
            <a:chOff x="-972340" y="1516105"/>
            <a:chExt cx="468000" cy="468000"/>
          </a:xfrm>
        </p:grpSpPr>
        <p:sp>
          <p:nvSpPr>
            <p:cNvPr id="86" name="Ellipse 85">
              <a:extLst>
                <a:ext uri="{FF2B5EF4-FFF2-40B4-BE49-F238E27FC236}">
                  <a16:creationId xmlns:a16="http://schemas.microsoft.com/office/drawing/2014/main" id="{3C86C120-4F24-4C70-911D-304CB11570F8}"/>
                </a:ext>
              </a:extLst>
            </p:cNvPr>
            <p:cNvSpPr/>
            <p:nvPr/>
          </p:nvSpPr>
          <p:spPr>
            <a:xfrm>
              <a:off x="-972340" y="1516105"/>
              <a:ext cx="468000" cy="46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fr-FR" sz="1400" b="1" dirty="0">
                <a:solidFill>
                  <a:schemeClr val="bg1"/>
                </a:solidFill>
                <a:latin typeface="Marianne" panose="02000000000000000000" pitchFamily="2" charset="0"/>
              </a:endParaRPr>
            </a:p>
          </p:txBody>
        </p:sp>
        <p:pic>
          <p:nvPicPr>
            <p:cNvPr id="47" name="Picture 4">
              <a:extLst>
                <a:ext uri="{FF2B5EF4-FFF2-40B4-BE49-F238E27FC236}">
                  <a16:creationId xmlns:a16="http://schemas.microsoft.com/office/drawing/2014/main" id="{EA612995-A232-4E16-AB79-2E0744A0D307}"/>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54340" y="1534105"/>
              <a:ext cx="432000" cy="432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e 13">
            <a:extLst>
              <a:ext uri="{FF2B5EF4-FFF2-40B4-BE49-F238E27FC236}">
                <a16:creationId xmlns:a16="http://schemas.microsoft.com/office/drawing/2014/main" id="{AC8771CA-E120-429C-B26D-FDD7600CF889}"/>
              </a:ext>
            </a:extLst>
          </p:cNvPr>
          <p:cNvGrpSpPr/>
          <p:nvPr/>
        </p:nvGrpSpPr>
        <p:grpSpPr>
          <a:xfrm>
            <a:off x="8074245" y="2764215"/>
            <a:ext cx="468000" cy="468000"/>
            <a:chOff x="-245279" y="4059816"/>
            <a:chExt cx="468000" cy="468000"/>
          </a:xfrm>
        </p:grpSpPr>
        <p:sp>
          <p:nvSpPr>
            <p:cNvPr id="83" name="Ellipse 82">
              <a:extLst>
                <a:ext uri="{FF2B5EF4-FFF2-40B4-BE49-F238E27FC236}">
                  <a16:creationId xmlns:a16="http://schemas.microsoft.com/office/drawing/2014/main" id="{C6A73602-ABB1-43B1-806D-FE520733D2C2}"/>
                </a:ext>
              </a:extLst>
            </p:cNvPr>
            <p:cNvSpPr/>
            <p:nvPr/>
          </p:nvSpPr>
          <p:spPr>
            <a:xfrm>
              <a:off x="-245279" y="4059816"/>
              <a:ext cx="468000" cy="46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fr-FR" sz="1400" b="1" dirty="0">
                <a:solidFill>
                  <a:schemeClr val="bg1"/>
                </a:solidFill>
                <a:latin typeface="Marianne" panose="02000000000000000000" pitchFamily="2" charset="0"/>
              </a:endParaRPr>
            </a:p>
          </p:txBody>
        </p:sp>
        <p:pic>
          <p:nvPicPr>
            <p:cNvPr id="53" name="Picture 5">
              <a:extLst>
                <a:ext uri="{FF2B5EF4-FFF2-40B4-BE49-F238E27FC236}">
                  <a16:creationId xmlns:a16="http://schemas.microsoft.com/office/drawing/2014/main" id="{E34BD1CF-287B-4D25-BCBA-A58912BFF8D7}"/>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27279" y="4077816"/>
              <a:ext cx="432000" cy="432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Groupe 14">
            <a:extLst>
              <a:ext uri="{FF2B5EF4-FFF2-40B4-BE49-F238E27FC236}">
                <a16:creationId xmlns:a16="http://schemas.microsoft.com/office/drawing/2014/main" id="{BE637531-945E-4FDD-8766-C34EA166F4CD}"/>
              </a:ext>
            </a:extLst>
          </p:cNvPr>
          <p:cNvGrpSpPr/>
          <p:nvPr/>
        </p:nvGrpSpPr>
        <p:grpSpPr>
          <a:xfrm>
            <a:off x="4973947" y="1517347"/>
            <a:ext cx="468000" cy="468000"/>
            <a:chOff x="-853709" y="4824751"/>
            <a:chExt cx="468000" cy="468000"/>
          </a:xfrm>
        </p:grpSpPr>
        <p:sp>
          <p:nvSpPr>
            <p:cNvPr id="85" name="Ellipse 84">
              <a:extLst>
                <a:ext uri="{FF2B5EF4-FFF2-40B4-BE49-F238E27FC236}">
                  <a16:creationId xmlns:a16="http://schemas.microsoft.com/office/drawing/2014/main" id="{2021E444-6EA5-4107-87D1-BF946E15A58B}"/>
                </a:ext>
              </a:extLst>
            </p:cNvPr>
            <p:cNvSpPr/>
            <p:nvPr/>
          </p:nvSpPr>
          <p:spPr>
            <a:xfrm>
              <a:off x="-853709" y="4824751"/>
              <a:ext cx="468000" cy="46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fr-FR" sz="1400" b="1" dirty="0">
                <a:solidFill>
                  <a:schemeClr val="bg1"/>
                </a:solidFill>
                <a:latin typeface="Marianne" panose="02000000000000000000" pitchFamily="2" charset="0"/>
              </a:endParaRPr>
            </a:p>
          </p:txBody>
        </p:sp>
        <p:pic>
          <p:nvPicPr>
            <p:cNvPr id="54" name="Picture 12">
              <a:extLst>
                <a:ext uri="{FF2B5EF4-FFF2-40B4-BE49-F238E27FC236}">
                  <a16:creationId xmlns:a16="http://schemas.microsoft.com/office/drawing/2014/main" id="{6309514D-1457-4A87-8967-44F393CBAD44}"/>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835709" y="4842751"/>
              <a:ext cx="432000" cy="432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oupe 15">
            <a:extLst>
              <a:ext uri="{FF2B5EF4-FFF2-40B4-BE49-F238E27FC236}">
                <a16:creationId xmlns:a16="http://schemas.microsoft.com/office/drawing/2014/main" id="{EBAC8672-4A92-42FC-A70E-3A1A3AA02F76}"/>
              </a:ext>
            </a:extLst>
          </p:cNvPr>
          <p:cNvGrpSpPr/>
          <p:nvPr/>
        </p:nvGrpSpPr>
        <p:grpSpPr>
          <a:xfrm>
            <a:off x="6703478" y="1530109"/>
            <a:ext cx="468000" cy="468000"/>
            <a:chOff x="-339795" y="5000192"/>
            <a:chExt cx="468000" cy="468000"/>
          </a:xfrm>
        </p:grpSpPr>
        <p:sp>
          <p:nvSpPr>
            <p:cNvPr id="84" name="Ellipse 83">
              <a:extLst>
                <a:ext uri="{FF2B5EF4-FFF2-40B4-BE49-F238E27FC236}">
                  <a16:creationId xmlns:a16="http://schemas.microsoft.com/office/drawing/2014/main" id="{1FFA9ECC-5A76-4E06-BC39-260CABEB47DB}"/>
                </a:ext>
              </a:extLst>
            </p:cNvPr>
            <p:cNvSpPr/>
            <p:nvPr/>
          </p:nvSpPr>
          <p:spPr>
            <a:xfrm>
              <a:off x="-339795" y="5000192"/>
              <a:ext cx="468000" cy="46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fr-FR" sz="1400" b="1" dirty="0">
                <a:solidFill>
                  <a:schemeClr val="bg1"/>
                </a:solidFill>
                <a:latin typeface="Marianne" panose="02000000000000000000" pitchFamily="2" charset="0"/>
              </a:endParaRPr>
            </a:p>
          </p:txBody>
        </p:sp>
        <p:pic>
          <p:nvPicPr>
            <p:cNvPr id="51" name="Picture 10">
              <a:extLst>
                <a:ext uri="{FF2B5EF4-FFF2-40B4-BE49-F238E27FC236}">
                  <a16:creationId xmlns:a16="http://schemas.microsoft.com/office/drawing/2014/main" id="{6BE74613-99B3-41AC-BA5B-5326B7951786}"/>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21795" y="5018192"/>
              <a:ext cx="432000" cy="4320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5856156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0224F5FF-3FF9-4325-AC90-47384B2D193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fr-FR" sz="1000" b="1" i="0" u="none" strike="noStrike" kern="1200" cap="none" spc="0" normalizeH="0" baseline="0" noProof="0">
              <a:ln>
                <a:noFill/>
              </a:ln>
              <a:solidFill>
                <a:srgbClr val="000000"/>
              </a:solidFill>
              <a:effectLst/>
              <a:uLnTx/>
              <a:uFillTx/>
            </a:endParaRPr>
          </a:p>
        </p:txBody>
      </p:sp>
      <p:sp>
        <p:nvSpPr>
          <p:cNvPr id="4" name="Title 3">
            <a:extLst>
              <a:ext uri="{FF2B5EF4-FFF2-40B4-BE49-F238E27FC236}">
                <a16:creationId xmlns:a16="http://schemas.microsoft.com/office/drawing/2014/main" id="{2A115621-0D22-961B-06F8-80529933A3F9}"/>
              </a:ext>
            </a:extLst>
          </p:cNvPr>
          <p:cNvSpPr>
            <a:spLocks noGrp="1"/>
          </p:cNvSpPr>
          <p:nvPr>
            <p:ph type="title"/>
          </p:nvPr>
        </p:nvSpPr>
        <p:spPr>
          <a:xfrm>
            <a:off x="1765301" y="165134"/>
            <a:ext cx="9131299" cy="876266"/>
          </a:xfrm>
        </p:spPr>
        <p:txBody>
          <a:bodyPr>
            <a:normAutofit/>
          </a:bodyPr>
          <a:lstStyle/>
          <a:p>
            <a:r>
              <a:rPr lang="fr-FR" sz="2400" b="1" dirty="0">
                <a:solidFill>
                  <a:schemeClr val="tx2"/>
                </a:solidFill>
              </a:rPr>
              <a:t>Rôles et responsabilités de l’équipe pédagogique dans le processus</a:t>
            </a:r>
            <a:endParaRPr lang="fr-FR" dirty="0"/>
          </a:p>
        </p:txBody>
      </p:sp>
      <p:sp>
        <p:nvSpPr>
          <p:cNvPr id="3" name="ZoneTexte 2">
            <a:extLst>
              <a:ext uri="{FF2B5EF4-FFF2-40B4-BE49-F238E27FC236}">
                <a16:creationId xmlns:a16="http://schemas.microsoft.com/office/drawing/2014/main" id="{C7163B43-CCC8-4259-9D2F-50D8DA94ED5D}"/>
              </a:ext>
            </a:extLst>
          </p:cNvPr>
          <p:cNvSpPr txBox="1"/>
          <p:nvPr/>
        </p:nvSpPr>
        <p:spPr>
          <a:xfrm>
            <a:off x="2279650" y="1663489"/>
            <a:ext cx="9385300" cy="1384995"/>
          </a:xfrm>
          <a:prstGeom prst="rect">
            <a:avLst/>
          </a:prstGeom>
          <a:noFill/>
          <a:ln w="19050">
            <a:solidFill>
              <a:schemeClr val="bg2">
                <a:lumMod val="60000"/>
                <a:lumOff val="40000"/>
              </a:schemeClr>
            </a:solidFill>
            <a:prstDash val="lgDash"/>
          </a:ln>
        </p:spPr>
        <p:txBody>
          <a:bodyPr wrap="square" rtlCol="0">
            <a:spAutoFit/>
          </a:bodyPr>
          <a:lstStyle/>
          <a:p>
            <a:r>
              <a:rPr lang="fr-FR" sz="1400" b="1" dirty="0">
                <a:solidFill>
                  <a:schemeClr val="bg2">
                    <a:lumMod val="60000"/>
                    <a:lumOff val="40000"/>
                  </a:schemeClr>
                </a:solidFill>
                <a:latin typeface="Marianne" panose="02000000000000000000" pitchFamily="2" charset="0"/>
              </a:rPr>
              <a:t>Les équipes pédagogiques sont chargées de la conception de l’offre de formation </a:t>
            </a:r>
            <a:r>
              <a:rPr lang="fr-FR" sz="1400" dirty="0">
                <a:latin typeface="Marianne" panose="02000000000000000000" pitchFamily="2" charset="0"/>
              </a:rPr>
              <a:t>: </a:t>
            </a:r>
            <a:r>
              <a:rPr lang="fr-FR" sz="1400" dirty="0">
                <a:solidFill>
                  <a:schemeClr val="tx1">
                    <a:lumMod val="85000"/>
                    <a:lumOff val="15000"/>
                  </a:schemeClr>
                </a:solidFill>
                <a:latin typeface="Marianne" panose="02000000000000000000" pitchFamily="2" charset="0"/>
              </a:rPr>
              <a:t>intitulé de cours, contenu des cours, modalités de contrôle de connaissances, contenu des contrôles de connaissances, etc.</a:t>
            </a:r>
          </a:p>
          <a:p>
            <a:endParaRPr lang="fr-FR" sz="1400" dirty="0">
              <a:solidFill>
                <a:schemeClr val="tx1">
                  <a:lumMod val="85000"/>
                  <a:lumOff val="15000"/>
                </a:schemeClr>
              </a:solidFill>
              <a:latin typeface="Marianne" panose="02000000000000000000" pitchFamily="2" charset="0"/>
            </a:endParaRPr>
          </a:p>
          <a:p>
            <a:r>
              <a:rPr lang="fr-FR" sz="1400" dirty="0">
                <a:solidFill>
                  <a:schemeClr val="tx1">
                    <a:lumMod val="85000"/>
                    <a:lumOff val="15000"/>
                  </a:schemeClr>
                </a:solidFill>
                <a:latin typeface="Marianne" panose="02000000000000000000" pitchFamily="2" charset="0"/>
              </a:rPr>
              <a:t>Elles sont ainsi en contact régulier avec les équipes administratives pour traduire les besoins d’évolution de l’offre de formation dans les maquettes, qui seront ensuite le support de travail </a:t>
            </a:r>
            <a:r>
              <a:rPr lang="fr-FR" sz="1400">
                <a:solidFill>
                  <a:schemeClr val="tx1">
                    <a:lumMod val="85000"/>
                    <a:lumOff val="15000"/>
                  </a:schemeClr>
                </a:solidFill>
                <a:latin typeface="Marianne" panose="02000000000000000000" pitchFamily="2" charset="0"/>
              </a:rPr>
              <a:t>des différents </a:t>
            </a:r>
            <a:r>
              <a:rPr lang="fr-FR" sz="1400" dirty="0">
                <a:solidFill>
                  <a:schemeClr val="tx1">
                    <a:lumMod val="85000"/>
                    <a:lumOff val="15000"/>
                  </a:schemeClr>
                </a:solidFill>
                <a:latin typeface="Marianne" panose="02000000000000000000" pitchFamily="2" charset="0"/>
              </a:rPr>
              <a:t>services de l’Université. </a:t>
            </a:r>
          </a:p>
        </p:txBody>
      </p:sp>
      <p:sp>
        <p:nvSpPr>
          <p:cNvPr id="7" name="ZoneTexte 6">
            <a:extLst>
              <a:ext uri="{FF2B5EF4-FFF2-40B4-BE49-F238E27FC236}">
                <a16:creationId xmlns:a16="http://schemas.microsoft.com/office/drawing/2014/main" id="{B2B09D16-80C6-414E-9CBC-9B82E9C50BFC}"/>
              </a:ext>
            </a:extLst>
          </p:cNvPr>
          <p:cNvSpPr txBox="1"/>
          <p:nvPr/>
        </p:nvSpPr>
        <p:spPr>
          <a:xfrm>
            <a:off x="2279650" y="3354677"/>
            <a:ext cx="9385300" cy="2246769"/>
          </a:xfrm>
          <a:prstGeom prst="rect">
            <a:avLst/>
          </a:prstGeom>
          <a:noFill/>
          <a:ln w="19050">
            <a:solidFill>
              <a:schemeClr val="bg2">
                <a:lumMod val="60000"/>
                <a:lumOff val="40000"/>
              </a:schemeClr>
            </a:solidFill>
            <a:prstDash val="lgDash"/>
          </a:ln>
        </p:spPr>
        <p:txBody>
          <a:bodyPr wrap="square" rtlCol="0">
            <a:spAutoFit/>
          </a:bodyPr>
          <a:lstStyle/>
          <a:p>
            <a:r>
              <a:rPr lang="fr-FR" sz="1400" b="1" dirty="0">
                <a:solidFill>
                  <a:schemeClr val="bg2">
                    <a:lumMod val="60000"/>
                    <a:lumOff val="40000"/>
                  </a:schemeClr>
                </a:solidFill>
                <a:latin typeface="Marianne" panose="02000000000000000000" pitchFamily="2" charset="0"/>
              </a:rPr>
              <a:t>Les équipes pédagogiques doivent s’assurer de la qualité des informations envoyées aux équipes administratives </a:t>
            </a:r>
            <a:r>
              <a:rPr lang="fr-FR" sz="1400" dirty="0">
                <a:solidFill>
                  <a:schemeClr val="tx1">
                    <a:lumMod val="85000"/>
                    <a:lumOff val="15000"/>
                  </a:schemeClr>
                </a:solidFill>
                <a:latin typeface="Marianne" panose="02000000000000000000" pitchFamily="2" charset="0"/>
              </a:rPr>
              <a:t>afin que la maquette soit la plus compréhensible possible par les agents administratifs et les étudiants.</a:t>
            </a:r>
          </a:p>
          <a:p>
            <a:r>
              <a:rPr lang="fr-FR" sz="1400" dirty="0">
                <a:solidFill>
                  <a:schemeClr val="tx1">
                    <a:lumMod val="85000"/>
                    <a:lumOff val="15000"/>
                  </a:schemeClr>
                </a:solidFill>
                <a:latin typeface="Marianne" panose="02000000000000000000" pitchFamily="2" charset="0"/>
              </a:rPr>
              <a:t>Une attention particulière doit être portée aux intitulés de cours (longs et courts), car ceux-ci seront reportés dans l’emploi du temps des étudiants.</a:t>
            </a:r>
          </a:p>
          <a:p>
            <a:endParaRPr lang="fr-FR" sz="1400" dirty="0">
              <a:latin typeface="Marianne" panose="02000000000000000000" pitchFamily="2" charset="0"/>
            </a:endParaRPr>
          </a:p>
          <a:p>
            <a:r>
              <a:rPr lang="fr-FR" sz="1400" dirty="0">
                <a:solidFill>
                  <a:schemeClr val="tx1">
                    <a:lumMod val="85000"/>
                    <a:lumOff val="15000"/>
                  </a:schemeClr>
                </a:solidFill>
                <a:latin typeface="Marianne" panose="02000000000000000000" pitchFamily="2" charset="0"/>
              </a:rPr>
              <a:t>Le processus de production et d’injection des maquettes étant particulièrement lourds,</a:t>
            </a:r>
            <a:r>
              <a:rPr lang="fr-FR" sz="1400" dirty="0">
                <a:latin typeface="Marianne" panose="02000000000000000000" pitchFamily="2" charset="0"/>
              </a:rPr>
              <a:t> </a:t>
            </a:r>
            <a:r>
              <a:rPr lang="fr-FR" sz="1400" b="1">
                <a:solidFill>
                  <a:schemeClr val="bg2">
                    <a:lumMod val="60000"/>
                    <a:lumOff val="40000"/>
                  </a:schemeClr>
                </a:solidFill>
                <a:latin typeface="Marianne" panose="02000000000000000000" pitchFamily="2" charset="0"/>
              </a:rPr>
              <a:t>les modifications </a:t>
            </a:r>
            <a:r>
              <a:rPr lang="fr-FR" sz="1400" b="1" dirty="0">
                <a:solidFill>
                  <a:schemeClr val="bg2">
                    <a:lumMod val="60000"/>
                    <a:lumOff val="40000"/>
                  </a:schemeClr>
                </a:solidFill>
                <a:latin typeface="Marianne" panose="02000000000000000000" pitchFamily="2" charset="0"/>
              </a:rPr>
              <a:t>des maquettes doivent être justifiées par une évolution significative de l’offre de formation</a:t>
            </a:r>
            <a:r>
              <a:rPr lang="fr-FR" sz="1400" dirty="0">
                <a:solidFill>
                  <a:schemeClr val="tx1">
                    <a:lumMod val="85000"/>
                    <a:lumOff val="15000"/>
                  </a:schemeClr>
                </a:solidFill>
                <a:latin typeface="Marianne" panose="02000000000000000000" pitchFamily="2" charset="0"/>
              </a:rPr>
              <a:t>. Il peut par exemple être judicieux de s’assurer que l’intitulé d’un cours et ses modalités de contrôle puissent assumer un changement d’enseignant, pour éviter </a:t>
            </a:r>
            <a:r>
              <a:rPr lang="fr-FR" sz="1400">
                <a:solidFill>
                  <a:schemeClr val="tx1">
                    <a:lumMod val="85000"/>
                    <a:lumOff val="15000"/>
                  </a:schemeClr>
                </a:solidFill>
                <a:latin typeface="Marianne" panose="02000000000000000000" pitchFamily="2" charset="0"/>
              </a:rPr>
              <a:t>une modification </a:t>
            </a:r>
            <a:r>
              <a:rPr lang="fr-FR" sz="1400" dirty="0">
                <a:solidFill>
                  <a:schemeClr val="tx1">
                    <a:lumMod val="85000"/>
                    <a:lumOff val="15000"/>
                  </a:schemeClr>
                </a:solidFill>
                <a:latin typeface="Marianne" panose="02000000000000000000" pitchFamily="2" charset="0"/>
              </a:rPr>
              <a:t>de la maquette. </a:t>
            </a:r>
          </a:p>
        </p:txBody>
      </p:sp>
      <p:pic>
        <p:nvPicPr>
          <p:cNvPr id="5" name="Image 4">
            <a:extLst>
              <a:ext uri="{FF2B5EF4-FFF2-40B4-BE49-F238E27FC236}">
                <a16:creationId xmlns:a16="http://schemas.microsoft.com/office/drawing/2014/main" id="{4B54CAA4-DB81-40E8-99C6-7BAA362384E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63691" y="1663489"/>
            <a:ext cx="1171353" cy="1171353"/>
          </a:xfrm>
          <a:prstGeom prst="rect">
            <a:avLst/>
          </a:prstGeom>
        </p:spPr>
      </p:pic>
      <p:pic>
        <p:nvPicPr>
          <p:cNvPr id="9" name="Image 8">
            <a:extLst>
              <a:ext uri="{FF2B5EF4-FFF2-40B4-BE49-F238E27FC236}">
                <a16:creationId xmlns:a16="http://schemas.microsoft.com/office/drawing/2014/main" id="{300DAE0C-4BB1-4EC5-96E7-87D2B625FE7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3691" y="3893061"/>
            <a:ext cx="1170000" cy="1170000"/>
          </a:xfrm>
          <a:prstGeom prst="rect">
            <a:avLst/>
          </a:prstGeom>
        </p:spPr>
      </p:pic>
      <p:pic>
        <p:nvPicPr>
          <p:cNvPr id="16" name="Picture 4">
            <a:extLst>
              <a:ext uri="{FF2B5EF4-FFF2-40B4-BE49-F238E27FC236}">
                <a16:creationId xmlns:a16="http://schemas.microsoft.com/office/drawing/2014/main" id="{39ADF907-5A65-4023-BD5D-D947A3BEB1A8}"/>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331632" y="398669"/>
            <a:ext cx="432000" cy="43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51021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5961A78-F153-3754-6B94-EC26988F75BE}"/>
              </a:ext>
            </a:extLst>
          </p:cNvPr>
          <p:cNvSpPr>
            <a:spLocks noGrp="1"/>
          </p:cNvSpPr>
          <p:nvPr>
            <p:ph type="ftr" sz="quarter" idx="3"/>
          </p:nvPr>
        </p:nvSpPr>
        <p:spPr/>
        <p:txBody>
          <a:bodyPr/>
          <a:lstStyle/>
          <a:p>
            <a:pPr algn="l"/>
            <a:r>
              <a:rPr lang="fr-FR"/>
              <a:t>Direction interministérielle de la transformation publique</a:t>
            </a:r>
            <a:endParaRPr lang="fr-FR" dirty="0"/>
          </a:p>
        </p:txBody>
      </p:sp>
      <p:sp>
        <p:nvSpPr>
          <p:cNvPr id="3" name="Title 2">
            <a:extLst>
              <a:ext uri="{FF2B5EF4-FFF2-40B4-BE49-F238E27FC236}">
                <a16:creationId xmlns:a16="http://schemas.microsoft.com/office/drawing/2014/main" id="{0293C307-68C9-6DE1-2D04-6BD6C7763EB7}"/>
              </a:ext>
            </a:extLst>
          </p:cNvPr>
          <p:cNvSpPr>
            <a:spLocks noGrp="1"/>
          </p:cNvSpPr>
          <p:nvPr>
            <p:ph type="title"/>
          </p:nvPr>
        </p:nvSpPr>
        <p:spPr/>
        <p:txBody>
          <a:bodyPr/>
          <a:lstStyle/>
          <a:p>
            <a:r>
              <a:rPr lang="fr-FR" dirty="0"/>
              <a:t>Introduction</a:t>
            </a:r>
          </a:p>
        </p:txBody>
      </p:sp>
      <p:sp>
        <p:nvSpPr>
          <p:cNvPr id="4" name="Title 6">
            <a:extLst>
              <a:ext uri="{FF2B5EF4-FFF2-40B4-BE49-F238E27FC236}">
                <a16:creationId xmlns:a16="http://schemas.microsoft.com/office/drawing/2014/main" id="{2D59485F-2427-8A2E-160B-5216AD8D0296}"/>
              </a:ext>
            </a:extLst>
          </p:cNvPr>
          <p:cNvSpPr txBox="1">
            <a:spLocks/>
          </p:cNvSpPr>
          <p:nvPr/>
        </p:nvSpPr>
        <p:spPr bwMode="gray">
          <a:xfrm>
            <a:off x="360001" y="3155003"/>
            <a:ext cx="603385" cy="1053194"/>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noFill/>
          </a:ln>
        </p:spPr>
        <p:txBody>
          <a:bodyPr vert="horz" lIns="0" tIns="45720" rIns="91440" bIns="360000" rtlCol="0" anchor="ctr" anchorCtr="0">
            <a:normAutofit/>
          </a:bodyPr>
          <a:lstStyle>
            <a:lvl1pPr marL="0" indent="0" algn="l" defTabSz="914400" rtl="0" eaLnBrk="1" latinLnBrk="0" hangingPunct="1">
              <a:lnSpc>
                <a:spcPct val="90000"/>
              </a:lnSpc>
              <a:spcBef>
                <a:spcPct val="0"/>
              </a:spcBef>
              <a:buFont typeface="+mj-lt"/>
              <a:buNone/>
              <a:tabLst/>
              <a:defRPr sz="3250" b="1" kern="1200">
                <a:solidFill>
                  <a:schemeClr val="bg1"/>
                </a:solidFill>
                <a:latin typeface="Marianne" panose="02000000000000000000" pitchFamily="2" charset="0"/>
                <a:ea typeface="+mj-ea"/>
                <a:cs typeface="+mj-cs"/>
              </a:defRPr>
            </a:lvl1pPr>
          </a:lstStyle>
          <a:p>
            <a:pPr algn="ctr"/>
            <a:r>
              <a:rPr lang="fr-FR" sz="4400" dirty="0"/>
              <a:t>1</a:t>
            </a:r>
          </a:p>
        </p:txBody>
      </p:sp>
    </p:spTree>
    <p:extLst>
      <p:ext uri="{BB962C8B-B14F-4D97-AF65-F5344CB8AC3E}">
        <p14:creationId xmlns:p14="http://schemas.microsoft.com/office/powerpoint/2010/main" val="14387387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0224F5FF-3FF9-4325-AC90-47384B2D193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000" b="1" i="0" u="none" strike="noStrike" kern="1200" cap="none" spc="0" normalizeH="0" baseline="0" noProof="0" smtClean="0">
                <a:ln>
                  <a:noFill/>
                </a:ln>
                <a:solidFill>
                  <a:srgbClr val="000000"/>
                </a:solidFill>
                <a:effectLst/>
                <a:uLnTx/>
                <a:uFillTx/>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fr-FR" sz="1000" b="1" i="0" u="none" strike="noStrike" kern="1200" cap="none" spc="0" normalizeH="0" baseline="0" noProof="0">
              <a:ln>
                <a:noFill/>
              </a:ln>
              <a:solidFill>
                <a:srgbClr val="000000"/>
              </a:solidFill>
              <a:effectLst/>
              <a:uLnTx/>
              <a:uFillTx/>
            </a:endParaRPr>
          </a:p>
        </p:txBody>
      </p:sp>
      <p:sp>
        <p:nvSpPr>
          <p:cNvPr id="3" name="Title 2">
            <a:extLst>
              <a:ext uri="{FF2B5EF4-FFF2-40B4-BE49-F238E27FC236}">
                <a16:creationId xmlns:a16="http://schemas.microsoft.com/office/drawing/2014/main" id="{0628804C-15FA-54B5-ED78-80F89032E5BF}"/>
              </a:ext>
            </a:extLst>
          </p:cNvPr>
          <p:cNvSpPr>
            <a:spLocks noGrp="1"/>
          </p:cNvSpPr>
          <p:nvPr>
            <p:ph type="title"/>
          </p:nvPr>
        </p:nvSpPr>
        <p:spPr>
          <a:xfrm>
            <a:off x="1765302" y="165134"/>
            <a:ext cx="6468528" cy="719988"/>
          </a:xfrm>
        </p:spPr>
        <p:txBody>
          <a:bodyPr>
            <a:normAutofit fontScale="90000"/>
          </a:bodyPr>
          <a:lstStyle/>
          <a:p>
            <a:r>
              <a:rPr lang="fr-FR" sz="2400" b="1" dirty="0">
                <a:solidFill>
                  <a:schemeClr val="tx2"/>
                </a:solidFill>
              </a:rPr>
              <a:t>Rôles et responsabilités de l’équipe administrative dans </a:t>
            </a:r>
            <a:r>
              <a:rPr lang="fr-FR" sz="2400" b="1">
                <a:solidFill>
                  <a:schemeClr val="tx2"/>
                </a:solidFill>
              </a:rPr>
              <a:t>le processus</a:t>
            </a:r>
            <a:endParaRPr lang="fr-FR" dirty="0"/>
          </a:p>
        </p:txBody>
      </p:sp>
      <p:sp>
        <p:nvSpPr>
          <p:cNvPr id="5" name="ZoneTexte 4">
            <a:extLst>
              <a:ext uri="{FF2B5EF4-FFF2-40B4-BE49-F238E27FC236}">
                <a16:creationId xmlns:a16="http://schemas.microsoft.com/office/drawing/2014/main" id="{46982690-0C7C-4ABB-96D1-AB5B3AA90B20}"/>
              </a:ext>
            </a:extLst>
          </p:cNvPr>
          <p:cNvSpPr txBox="1"/>
          <p:nvPr/>
        </p:nvSpPr>
        <p:spPr>
          <a:xfrm>
            <a:off x="2279650" y="1652577"/>
            <a:ext cx="9385300" cy="1169551"/>
          </a:xfrm>
          <a:prstGeom prst="rect">
            <a:avLst/>
          </a:prstGeom>
          <a:noFill/>
          <a:ln w="19050">
            <a:solidFill>
              <a:schemeClr val="accent1">
                <a:lumMod val="75000"/>
                <a:lumOff val="25000"/>
              </a:schemeClr>
            </a:solidFill>
            <a:prstDash val="lgDash"/>
          </a:ln>
        </p:spPr>
        <p:txBody>
          <a:bodyPr wrap="square" rIns="72000" rtlCol="0">
            <a:spAutoFit/>
          </a:bodyPr>
          <a:lstStyle/>
          <a:p>
            <a:r>
              <a:rPr lang="fr-FR" sz="1400" b="1">
                <a:solidFill>
                  <a:schemeClr val="accent1">
                    <a:lumMod val="75000"/>
                    <a:lumOff val="25000"/>
                  </a:schemeClr>
                </a:solidFill>
                <a:latin typeface="Marianne" panose="02000000000000000000" pitchFamily="2" charset="0"/>
              </a:rPr>
              <a:t>Les équipes administratives sont chargées de la mise en place de l’offre de formation </a:t>
            </a:r>
            <a:r>
              <a:rPr lang="fr-FR" sz="1400">
                <a:latin typeface="Marianne" panose="02000000000000000000" pitchFamily="2" charset="0"/>
              </a:rPr>
              <a:t>: </a:t>
            </a:r>
            <a:r>
              <a:rPr lang="fr-FR" sz="1400">
                <a:solidFill>
                  <a:schemeClr val="tx1">
                    <a:lumMod val="85000"/>
                    <a:lumOff val="15000"/>
                  </a:schemeClr>
                </a:solidFill>
                <a:latin typeface="Marianne" panose="02000000000000000000" pitchFamily="2" charset="0"/>
              </a:rPr>
              <a:t>saisie dans </a:t>
            </a:r>
            <a:r>
              <a:rPr lang="fr-FR" sz="1400" err="1">
                <a:solidFill>
                  <a:schemeClr val="tx1">
                    <a:lumMod val="85000"/>
                    <a:lumOff val="15000"/>
                  </a:schemeClr>
                </a:solidFill>
                <a:latin typeface="Marianne" panose="02000000000000000000" pitchFamily="2" charset="0"/>
              </a:rPr>
              <a:t>Ref</a:t>
            </a:r>
            <a:r>
              <a:rPr lang="fr-FR" sz="1400">
                <a:solidFill>
                  <a:schemeClr val="tx1">
                    <a:lumMod val="85000"/>
                    <a:lumOff val="15000"/>
                  </a:schemeClr>
                </a:solidFill>
                <a:latin typeface="Marianne" panose="02000000000000000000" pitchFamily="2" charset="0"/>
              </a:rPr>
              <a:t>-Formations, injection dans Apogée, communication, organisation des cours, valorisation de la maquette.</a:t>
            </a:r>
          </a:p>
          <a:p>
            <a:endParaRPr lang="fr-FR" sz="1400">
              <a:solidFill>
                <a:schemeClr val="tx1">
                  <a:lumMod val="85000"/>
                  <a:lumOff val="15000"/>
                </a:schemeClr>
              </a:solidFill>
              <a:latin typeface="Marianne" panose="02000000000000000000" pitchFamily="2" charset="0"/>
            </a:endParaRPr>
          </a:p>
          <a:p>
            <a:r>
              <a:rPr lang="fr-FR" sz="1400">
                <a:solidFill>
                  <a:schemeClr val="tx1">
                    <a:lumMod val="85000"/>
                    <a:lumOff val="15000"/>
                  </a:schemeClr>
                </a:solidFill>
                <a:latin typeface="Marianne" panose="02000000000000000000" pitchFamily="2" charset="0"/>
              </a:rPr>
              <a:t>Ils sont ainsi en contact régulier avec les équipes pédagogiques tout au long de l’année pour concevoir la maquette de formation et s’assurer de son bon déploiement.</a:t>
            </a:r>
          </a:p>
        </p:txBody>
      </p:sp>
      <p:sp>
        <p:nvSpPr>
          <p:cNvPr id="7" name="ZoneTexte 6">
            <a:extLst>
              <a:ext uri="{FF2B5EF4-FFF2-40B4-BE49-F238E27FC236}">
                <a16:creationId xmlns:a16="http://schemas.microsoft.com/office/drawing/2014/main" id="{BAF26899-BD9E-4CA8-9509-571197BCBA0B}"/>
              </a:ext>
            </a:extLst>
          </p:cNvPr>
          <p:cNvSpPr txBox="1"/>
          <p:nvPr/>
        </p:nvSpPr>
        <p:spPr>
          <a:xfrm>
            <a:off x="2279650" y="3290024"/>
            <a:ext cx="9385300" cy="2462213"/>
          </a:xfrm>
          <a:prstGeom prst="rect">
            <a:avLst/>
          </a:prstGeom>
          <a:noFill/>
          <a:ln w="19050">
            <a:solidFill>
              <a:schemeClr val="accent1">
                <a:lumMod val="75000"/>
                <a:lumOff val="25000"/>
              </a:schemeClr>
            </a:solidFill>
            <a:prstDash val="lgDash"/>
          </a:ln>
        </p:spPr>
        <p:txBody>
          <a:bodyPr wrap="square" rIns="72000" rtlCol="0">
            <a:spAutoFit/>
          </a:bodyPr>
          <a:lstStyle/>
          <a:p>
            <a:r>
              <a:rPr lang="fr-FR" sz="1400" b="1" dirty="0">
                <a:solidFill>
                  <a:schemeClr val="accent1">
                    <a:lumMod val="75000"/>
                    <a:lumOff val="25000"/>
                  </a:schemeClr>
                </a:solidFill>
                <a:latin typeface="Marianne" panose="02000000000000000000" pitchFamily="2" charset="0"/>
              </a:rPr>
              <a:t>Les équipes administratives doivent s’assurer de la tenue des délais nécessaires à la production et à l’injection des maquettes </a:t>
            </a:r>
            <a:r>
              <a:rPr lang="fr-FR" sz="1400" dirty="0">
                <a:solidFill>
                  <a:schemeClr val="tx1">
                    <a:lumMod val="85000"/>
                    <a:lumOff val="15000"/>
                  </a:schemeClr>
                </a:solidFill>
                <a:latin typeface="Marianne" panose="02000000000000000000" pitchFamily="2" charset="0"/>
              </a:rPr>
              <a:t>afin que ces dernières soient disponibles à temps pour la rentrée des étudiants, en septembre.</a:t>
            </a:r>
          </a:p>
          <a:p>
            <a:r>
              <a:rPr lang="fr-FR" sz="1400" dirty="0">
                <a:latin typeface="Marianne" panose="02000000000000000000" pitchFamily="2" charset="0"/>
              </a:rPr>
              <a:t>Les équipes administratives sont responsables de la maîtrise des coûts de fonctionnement de l’Université ce qui induit un contrôle du volume d’heures de cours inscrits dans les maquettes.</a:t>
            </a:r>
          </a:p>
          <a:p>
            <a:endParaRPr lang="fr-FR" sz="1400" dirty="0">
              <a:latin typeface="Marianne" panose="02000000000000000000" pitchFamily="2" charset="0"/>
            </a:endParaRPr>
          </a:p>
          <a:p>
            <a:r>
              <a:rPr lang="fr-FR" sz="1400" dirty="0">
                <a:solidFill>
                  <a:schemeClr val="tx1">
                    <a:lumMod val="85000"/>
                    <a:lumOff val="15000"/>
                  </a:schemeClr>
                </a:solidFill>
                <a:latin typeface="Marianne" panose="02000000000000000000" pitchFamily="2" charset="0"/>
              </a:rPr>
              <a:t>Le processus de production et d’injection des maquettes étant un processus impliquant un grand nombre d’acteurs de l’équipe administrative, </a:t>
            </a:r>
            <a:r>
              <a:rPr lang="fr-FR" sz="1400" b="1" dirty="0">
                <a:solidFill>
                  <a:schemeClr val="accent1">
                    <a:lumMod val="75000"/>
                    <a:lumOff val="25000"/>
                  </a:schemeClr>
                </a:solidFill>
                <a:latin typeface="Marianne" panose="02000000000000000000" pitchFamily="2" charset="0"/>
              </a:rPr>
              <a:t>il peut être utile de communiquer clairement les échéances et les délais</a:t>
            </a:r>
            <a:r>
              <a:rPr lang="fr-FR" sz="1400" dirty="0">
                <a:latin typeface="Marianne" panose="02000000000000000000" pitchFamily="2" charset="0"/>
              </a:rPr>
              <a:t> </a:t>
            </a:r>
            <a:r>
              <a:rPr lang="fr-FR" sz="1400" dirty="0">
                <a:solidFill>
                  <a:schemeClr val="tx1">
                    <a:lumMod val="85000"/>
                    <a:lumOff val="15000"/>
                  </a:schemeClr>
                </a:solidFill>
                <a:latin typeface="Marianne" panose="02000000000000000000" pitchFamily="2" charset="0"/>
              </a:rPr>
              <a:t>des tâches qui incombent </a:t>
            </a:r>
            <a:r>
              <a:rPr lang="fr-FR" sz="1400">
                <a:solidFill>
                  <a:schemeClr val="tx1">
                    <a:lumMod val="85000"/>
                    <a:lumOff val="15000"/>
                  </a:schemeClr>
                </a:solidFill>
                <a:latin typeface="Marianne" panose="02000000000000000000" pitchFamily="2" charset="0"/>
              </a:rPr>
              <a:t>aux différentes </a:t>
            </a:r>
            <a:r>
              <a:rPr lang="fr-FR" sz="1400" dirty="0">
                <a:solidFill>
                  <a:schemeClr val="tx1">
                    <a:lumMod val="85000"/>
                    <a:lumOff val="15000"/>
                  </a:schemeClr>
                </a:solidFill>
                <a:latin typeface="Marianne" panose="02000000000000000000" pitchFamily="2" charset="0"/>
              </a:rPr>
              <a:t>équipes, afin de s’assurer de la bonne tenue des échéances. Un retard peut en effet se répercuter ensuite sur les autres activités de l’année universitaire (ouvertures des inscriptions pédagogiques, organisation des examens, etc.). </a:t>
            </a:r>
          </a:p>
        </p:txBody>
      </p:sp>
      <p:pic>
        <p:nvPicPr>
          <p:cNvPr id="8" name="Image 7">
            <a:extLst>
              <a:ext uri="{FF2B5EF4-FFF2-40B4-BE49-F238E27FC236}">
                <a16:creationId xmlns:a16="http://schemas.microsoft.com/office/drawing/2014/main" id="{40C2D420-98A8-443B-B8CD-815F83AF7D9D}"/>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763691" y="1652577"/>
            <a:ext cx="1171353" cy="1171353"/>
          </a:xfrm>
          <a:prstGeom prst="rect">
            <a:avLst/>
          </a:prstGeom>
        </p:spPr>
      </p:pic>
      <p:pic>
        <p:nvPicPr>
          <p:cNvPr id="9" name="Image 8">
            <a:extLst>
              <a:ext uri="{FF2B5EF4-FFF2-40B4-BE49-F238E27FC236}">
                <a16:creationId xmlns:a16="http://schemas.microsoft.com/office/drawing/2014/main" id="{0D8B2BD5-3334-4F7A-950E-22AA4B817B6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63691" y="3828408"/>
            <a:ext cx="1170000" cy="1170000"/>
          </a:xfrm>
          <a:prstGeom prst="rect">
            <a:avLst/>
          </a:prstGeom>
        </p:spPr>
      </p:pic>
      <p:pic>
        <p:nvPicPr>
          <p:cNvPr id="37" name="Picture 6">
            <a:extLst>
              <a:ext uri="{FF2B5EF4-FFF2-40B4-BE49-F238E27FC236}">
                <a16:creationId xmlns:a16="http://schemas.microsoft.com/office/drawing/2014/main" id="{F592BE56-CC28-479E-B0D0-B13553670439}"/>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762009" y="404373"/>
            <a:ext cx="432000" cy="432000"/>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7">
            <a:extLst>
              <a:ext uri="{FF2B5EF4-FFF2-40B4-BE49-F238E27FC236}">
                <a16:creationId xmlns:a16="http://schemas.microsoft.com/office/drawing/2014/main" id="{D1E9BADF-69DB-402D-82C3-A0821361F734}"/>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985901" y="404373"/>
            <a:ext cx="432000" cy="4320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9">
            <a:extLst>
              <a:ext uri="{FF2B5EF4-FFF2-40B4-BE49-F238E27FC236}">
                <a16:creationId xmlns:a16="http://schemas.microsoft.com/office/drawing/2014/main" id="{057CFD86-BB87-408A-B209-0C38C3F9BBBB}"/>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9577937" y="404373"/>
            <a:ext cx="432000" cy="432000"/>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0">
            <a:extLst>
              <a:ext uri="{FF2B5EF4-FFF2-40B4-BE49-F238E27FC236}">
                <a16:creationId xmlns:a16="http://schemas.microsoft.com/office/drawing/2014/main" id="{A2D811FF-77E5-49FC-A9F0-E746D2C0296A}"/>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0169973" y="404373"/>
            <a:ext cx="432000" cy="432000"/>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5">
            <a:extLst>
              <a:ext uri="{FF2B5EF4-FFF2-40B4-BE49-F238E27FC236}">
                <a16:creationId xmlns:a16="http://schemas.microsoft.com/office/drawing/2014/main" id="{C42872A9-1483-4C05-909D-DEE83A9C612E}"/>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8393865" y="404373"/>
            <a:ext cx="432000" cy="432000"/>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12">
            <a:extLst>
              <a:ext uri="{FF2B5EF4-FFF2-40B4-BE49-F238E27FC236}">
                <a16:creationId xmlns:a16="http://schemas.microsoft.com/office/drawing/2014/main" id="{6183F6A6-69D1-4503-9380-05CC44F1A0C8}"/>
              </a:ext>
            </a:extLst>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1354043" y="404373"/>
            <a:ext cx="432000" cy="43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07424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BC2EF-B064-A528-1CEB-4D9279221510}"/>
              </a:ext>
            </a:extLst>
          </p:cNvPr>
          <p:cNvSpPr>
            <a:spLocks noGrp="1"/>
          </p:cNvSpPr>
          <p:nvPr>
            <p:ph type="title"/>
          </p:nvPr>
        </p:nvSpPr>
        <p:spPr/>
        <p:txBody>
          <a:bodyPr/>
          <a:lstStyle/>
          <a:p>
            <a:r>
              <a:rPr lang="fr-FR" dirty="0"/>
              <a:t>Foires aux questions fréquentes</a:t>
            </a:r>
          </a:p>
        </p:txBody>
      </p:sp>
      <p:sp>
        <p:nvSpPr>
          <p:cNvPr id="3" name="Title 6">
            <a:extLst>
              <a:ext uri="{FF2B5EF4-FFF2-40B4-BE49-F238E27FC236}">
                <a16:creationId xmlns:a16="http://schemas.microsoft.com/office/drawing/2014/main" id="{DE06AEEB-DACF-F4DA-4856-3208EAF3B569}"/>
              </a:ext>
            </a:extLst>
          </p:cNvPr>
          <p:cNvSpPr txBox="1">
            <a:spLocks/>
          </p:cNvSpPr>
          <p:nvPr/>
        </p:nvSpPr>
        <p:spPr bwMode="gray">
          <a:xfrm>
            <a:off x="360001" y="3155003"/>
            <a:ext cx="603385" cy="1053194"/>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noFill/>
          </a:ln>
        </p:spPr>
        <p:txBody>
          <a:bodyPr vert="horz" lIns="0" tIns="45720" rIns="91440" bIns="360000" rtlCol="0" anchor="ctr" anchorCtr="0">
            <a:normAutofit/>
          </a:bodyPr>
          <a:lstStyle>
            <a:lvl1pPr marL="0" indent="0" algn="l" defTabSz="914400" rtl="0" eaLnBrk="1" latinLnBrk="0" hangingPunct="1">
              <a:lnSpc>
                <a:spcPct val="90000"/>
              </a:lnSpc>
              <a:spcBef>
                <a:spcPct val="0"/>
              </a:spcBef>
              <a:buFont typeface="+mj-lt"/>
              <a:buNone/>
              <a:tabLst/>
              <a:defRPr sz="3250" b="1" kern="1200">
                <a:solidFill>
                  <a:schemeClr val="bg1"/>
                </a:solidFill>
                <a:latin typeface="Marianne" panose="02000000000000000000" pitchFamily="2" charset="0"/>
                <a:ea typeface="+mj-ea"/>
                <a:cs typeface="+mj-cs"/>
              </a:defRPr>
            </a:lvl1pPr>
          </a:lstStyle>
          <a:p>
            <a:pPr algn="ctr"/>
            <a:r>
              <a:rPr lang="fr-FR" sz="4400" dirty="0"/>
              <a:t>4</a:t>
            </a:r>
          </a:p>
        </p:txBody>
      </p:sp>
    </p:spTree>
    <p:extLst>
      <p:ext uri="{BB962C8B-B14F-4D97-AF65-F5344CB8AC3E}">
        <p14:creationId xmlns:p14="http://schemas.microsoft.com/office/powerpoint/2010/main" val="5613427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9C1C6FAD-6A4C-4B38-AE09-361E823572DD}"/>
              </a:ext>
            </a:extLst>
          </p:cNvPr>
          <p:cNvSpPr>
            <a:spLocks noGrp="1"/>
          </p:cNvSpPr>
          <p:nvPr>
            <p:ph type="sldNum" sz="quarter" idx="12"/>
          </p:nvPr>
        </p:nvSpPr>
        <p:spPr/>
        <p:txBody>
          <a:bodyPr/>
          <a:lstStyle/>
          <a:p>
            <a:fld id="{733122C9-A0B9-462F-8757-0847AD287B63}" type="slidenum">
              <a:rPr lang="fr-FR" smtClean="0">
                <a:solidFill>
                  <a:srgbClr val="000000"/>
                </a:solidFill>
              </a:rPr>
              <a:pPr/>
              <a:t>32</a:t>
            </a:fld>
            <a:endParaRPr lang="fr-FR">
              <a:solidFill>
                <a:srgbClr val="000000"/>
              </a:solidFill>
            </a:endParaRPr>
          </a:p>
        </p:txBody>
      </p:sp>
      <p:sp>
        <p:nvSpPr>
          <p:cNvPr id="3" name="Title 2">
            <a:extLst>
              <a:ext uri="{FF2B5EF4-FFF2-40B4-BE49-F238E27FC236}">
                <a16:creationId xmlns:a16="http://schemas.microsoft.com/office/drawing/2014/main" id="{C4A894A6-B11D-D8F0-8FAA-913D2C7BCED3}"/>
              </a:ext>
            </a:extLst>
          </p:cNvPr>
          <p:cNvSpPr>
            <a:spLocks noGrp="1"/>
          </p:cNvSpPr>
          <p:nvPr>
            <p:ph type="title"/>
          </p:nvPr>
        </p:nvSpPr>
        <p:spPr/>
        <p:txBody>
          <a:bodyPr>
            <a:normAutofit/>
          </a:bodyPr>
          <a:lstStyle/>
          <a:p>
            <a:r>
              <a:rPr lang="fr-FR" sz="2400" b="1" dirty="0">
                <a:solidFill>
                  <a:schemeClr val="tx2"/>
                </a:solidFill>
              </a:rPr>
              <a:t>Foire aux questions fréquentes</a:t>
            </a:r>
            <a:endParaRPr lang="fr-FR" dirty="0"/>
          </a:p>
        </p:txBody>
      </p:sp>
      <p:sp>
        <p:nvSpPr>
          <p:cNvPr id="5" name="Espace réservé du texte 4">
            <a:extLst>
              <a:ext uri="{FF2B5EF4-FFF2-40B4-BE49-F238E27FC236}">
                <a16:creationId xmlns:a16="http://schemas.microsoft.com/office/drawing/2014/main" id="{C61D9F60-7612-4886-9E55-A24128070768}"/>
              </a:ext>
            </a:extLst>
          </p:cNvPr>
          <p:cNvSpPr>
            <a:spLocks noGrp="1"/>
          </p:cNvSpPr>
          <p:nvPr>
            <p:ph type="body" sz="quarter" idx="4294967295"/>
          </p:nvPr>
        </p:nvSpPr>
        <p:spPr>
          <a:xfrm>
            <a:off x="933450" y="1808163"/>
            <a:ext cx="11258550" cy="4406900"/>
          </a:xfrm>
        </p:spPr>
        <p:txBody>
          <a:bodyPr/>
          <a:lstStyle/>
          <a:p>
            <a:r>
              <a:rPr lang="fr-FR" sz="1600" b="1" dirty="0">
                <a:solidFill>
                  <a:schemeClr val="accent2">
                    <a:lumMod val="60000"/>
                    <a:lumOff val="40000"/>
                  </a:schemeClr>
                </a:solidFill>
              </a:rPr>
              <a:t>Pourquoi les maquettes sont-elles construites dans </a:t>
            </a:r>
            <a:r>
              <a:rPr lang="fr-FR" sz="1600" b="1" dirty="0" err="1">
                <a:solidFill>
                  <a:schemeClr val="accent2">
                    <a:lumMod val="60000"/>
                    <a:lumOff val="40000"/>
                  </a:schemeClr>
                </a:solidFill>
              </a:rPr>
              <a:t>Ref</a:t>
            </a:r>
            <a:r>
              <a:rPr lang="fr-FR" sz="1600" b="1" dirty="0">
                <a:solidFill>
                  <a:schemeClr val="accent2">
                    <a:lumMod val="60000"/>
                    <a:lumOff val="40000"/>
                  </a:schemeClr>
                </a:solidFill>
              </a:rPr>
              <a:t>-Formations et non directement dans Apogée? </a:t>
            </a:r>
          </a:p>
          <a:p>
            <a:r>
              <a:rPr lang="fr-FR" sz="1200" dirty="0" err="1">
                <a:solidFill>
                  <a:schemeClr val="tx1">
                    <a:lumMod val="85000"/>
                    <a:lumOff val="15000"/>
                  </a:schemeClr>
                </a:solidFill>
              </a:rPr>
              <a:t>Ref</a:t>
            </a:r>
            <a:r>
              <a:rPr lang="fr-FR" sz="1200" dirty="0">
                <a:solidFill>
                  <a:schemeClr val="tx1">
                    <a:lumMod val="85000"/>
                    <a:lumOff val="15000"/>
                  </a:schemeClr>
                </a:solidFill>
              </a:rPr>
              <a:t>-Formations est un outil plus ergonomique et simple d’utilisation par les Gestionnaires d’Offre de Formation. Il est également plus simple à connecter à d’autres outils informatiques pour réaliser les tâches en lien avec les maquettes. Apogée est pour sa part un logiciel plus ancien, plus difficile à paramétrer, et qui a vocation à être remplacé pour un prochain outil, développé par l’</a:t>
            </a:r>
            <a:r>
              <a:rPr lang="fr-FR" sz="1200" dirty="0" err="1">
                <a:solidFill>
                  <a:schemeClr val="tx1">
                    <a:lumMod val="85000"/>
                    <a:lumOff val="15000"/>
                  </a:schemeClr>
                </a:solidFill>
              </a:rPr>
              <a:t>Amue</a:t>
            </a:r>
            <a:r>
              <a:rPr lang="fr-FR" sz="1200" dirty="0">
                <a:solidFill>
                  <a:schemeClr val="tx1">
                    <a:lumMod val="85000"/>
                    <a:lumOff val="15000"/>
                  </a:schemeClr>
                </a:solidFill>
              </a:rPr>
              <a:t>.</a:t>
            </a:r>
            <a:endParaRPr lang="fr-FR" sz="1400" dirty="0">
              <a:solidFill>
                <a:schemeClr val="tx1">
                  <a:lumMod val="85000"/>
                  <a:lumOff val="15000"/>
                </a:schemeClr>
              </a:solidFill>
            </a:endParaRPr>
          </a:p>
          <a:p>
            <a:r>
              <a:rPr lang="fr-FR" sz="1600" b="1" dirty="0">
                <a:solidFill>
                  <a:schemeClr val="accent2">
                    <a:lumMod val="60000"/>
                    <a:lumOff val="40000"/>
                  </a:schemeClr>
                </a:solidFill>
              </a:rPr>
              <a:t>Jusqu’à quand est-il possible de communiquer des modifications sur l’offre de formation ?</a:t>
            </a:r>
          </a:p>
          <a:p>
            <a:r>
              <a:rPr lang="fr-FR" sz="1200" dirty="0">
                <a:solidFill>
                  <a:schemeClr val="tx1">
                    <a:lumMod val="85000"/>
                    <a:lumOff val="15000"/>
                  </a:schemeClr>
                </a:solidFill>
              </a:rPr>
              <a:t>Les modifications doivent être communiquées à … avant le … de chaque année.</a:t>
            </a:r>
          </a:p>
          <a:p>
            <a:r>
              <a:rPr lang="fr-FR" sz="1600" b="1" dirty="0">
                <a:solidFill>
                  <a:schemeClr val="accent2">
                    <a:lumMod val="60000"/>
                    <a:lumOff val="40000"/>
                  </a:schemeClr>
                </a:solidFill>
              </a:rPr>
              <a:t>Pourquoi demande-t-on les modifications si tôt dans l’année universitaire ?</a:t>
            </a:r>
          </a:p>
          <a:p>
            <a:r>
              <a:rPr lang="fr-FR" sz="1200" dirty="0">
                <a:solidFill>
                  <a:schemeClr val="tx1">
                    <a:lumMod val="85000"/>
                    <a:lumOff val="15000"/>
                  </a:schemeClr>
                </a:solidFill>
              </a:rPr>
              <a:t>Le processus repose sur un ensemble de validations qui doivent être votées à l’échelle des composantes et de l’Université. Le processus doit ainsi impérativement aboutir avant septembre de l’année suivante. Il y a donc un besoin de l’initier tôt pour s’assurer de la bonne tenue des délais et pour pallier d’éventuels retards. </a:t>
            </a:r>
          </a:p>
          <a:p>
            <a:r>
              <a:rPr lang="fr-FR" sz="1600" b="1" dirty="0">
                <a:solidFill>
                  <a:schemeClr val="accent2">
                    <a:lumMod val="60000"/>
                    <a:lumOff val="40000"/>
                  </a:schemeClr>
                </a:solidFill>
              </a:rPr>
              <a:t>De quelles informations a-t-on besoin impérativement pour la maquette ?</a:t>
            </a:r>
          </a:p>
          <a:p>
            <a:r>
              <a:rPr lang="fr-FR" sz="1200" dirty="0">
                <a:solidFill>
                  <a:schemeClr val="tx1">
                    <a:lumMod val="85000"/>
                    <a:lumOff val="15000"/>
                  </a:schemeClr>
                </a:solidFill>
              </a:rPr>
              <a:t>La maquette doit comporter a minima les informations suivantes : [compléter] </a:t>
            </a:r>
          </a:p>
          <a:p>
            <a:r>
              <a:rPr lang="fr-FR" sz="1600" b="1" dirty="0">
                <a:solidFill>
                  <a:schemeClr val="accent2">
                    <a:lumMod val="60000"/>
                    <a:lumOff val="40000"/>
                  </a:schemeClr>
                </a:solidFill>
              </a:rPr>
              <a:t>Comment alimente-t-on </a:t>
            </a:r>
            <a:r>
              <a:rPr lang="fr-FR" sz="1600" b="1" dirty="0" err="1">
                <a:solidFill>
                  <a:schemeClr val="accent2">
                    <a:lumMod val="60000"/>
                    <a:lumOff val="40000"/>
                  </a:schemeClr>
                </a:solidFill>
              </a:rPr>
              <a:t>Ref</a:t>
            </a:r>
            <a:r>
              <a:rPr lang="fr-FR" sz="1600" b="1" dirty="0">
                <a:solidFill>
                  <a:schemeClr val="accent2">
                    <a:lumMod val="60000"/>
                    <a:lumOff val="40000"/>
                  </a:schemeClr>
                </a:solidFill>
              </a:rPr>
              <a:t>-Formations ?</a:t>
            </a:r>
          </a:p>
          <a:p>
            <a:r>
              <a:rPr lang="fr-FR" sz="1200" dirty="0" err="1">
                <a:solidFill>
                  <a:schemeClr val="tx1">
                    <a:lumMod val="85000"/>
                    <a:lumOff val="15000"/>
                  </a:schemeClr>
                </a:solidFill>
              </a:rPr>
              <a:t>Ref</a:t>
            </a:r>
            <a:r>
              <a:rPr lang="fr-FR" sz="1200" dirty="0">
                <a:solidFill>
                  <a:schemeClr val="tx1">
                    <a:lumMod val="85000"/>
                    <a:lumOff val="15000"/>
                  </a:schemeClr>
                </a:solidFill>
              </a:rPr>
              <a:t>-Formations est alimentée principalement par les Gestionnaires Offre Formation qui saisissent les évolutions des maquettes après que le CFVU a statué. Un guide a notamment été produit à destination des Gestionnaires d’Offre de Formation.</a:t>
            </a:r>
          </a:p>
        </p:txBody>
      </p:sp>
    </p:spTree>
    <p:extLst>
      <p:ext uri="{BB962C8B-B14F-4D97-AF65-F5344CB8AC3E}">
        <p14:creationId xmlns:p14="http://schemas.microsoft.com/office/powerpoint/2010/main" val="15812912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BA20841-81AF-49DC-8BFF-B973A4FAF4FE}"/>
              </a:ext>
            </a:extLst>
          </p:cNvPr>
          <p:cNvSpPr>
            <a:spLocks noGrp="1"/>
          </p:cNvSpPr>
          <p:nvPr>
            <p:ph type="sldNum" sz="quarter" idx="12"/>
          </p:nvPr>
        </p:nvSpPr>
        <p:spPr>
          <a:prstGeom prst="rect">
            <a:avLst/>
          </a:prstGeom>
        </p:spPr>
        <p:txBody>
          <a:bodyPr/>
          <a:lstStyle/>
          <a:p>
            <a:fld id="{733122C9-A0B9-462F-8757-0847AD287B63}" type="slidenum">
              <a:rPr lang="fr-FR" smtClean="0"/>
              <a:pPr/>
              <a:t>4</a:t>
            </a:fld>
            <a:endParaRPr lang="fr-FR" dirty="0"/>
          </a:p>
        </p:txBody>
      </p:sp>
      <p:sp>
        <p:nvSpPr>
          <p:cNvPr id="5" name="ZoneTexte 4">
            <a:extLst>
              <a:ext uri="{FF2B5EF4-FFF2-40B4-BE49-F238E27FC236}">
                <a16:creationId xmlns:a16="http://schemas.microsoft.com/office/drawing/2014/main" id="{57FA075B-39A7-4E93-8436-EECCADFFADCB}"/>
              </a:ext>
            </a:extLst>
          </p:cNvPr>
          <p:cNvSpPr txBox="1"/>
          <p:nvPr/>
        </p:nvSpPr>
        <p:spPr>
          <a:xfrm>
            <a:off x="887104" y="1980103"/>
            <a:ext cx="10786735" cy="3724096"/>
          </a:xfrm>
          <a:prstGeom prst="rect">
            <a:avLst/>
          </a:prstGeom>
          <a:noFill/>
        </p:spPr>
        <p:txBody>
          <a:bodyPr wrap="square" lIns="91440" tIns="45720" rIns="91440" bIns="45720" rtlCol="0" anchor="t">
            <a:spAutoFit/>
          </a:bodyPr>
          <a:lstStyle/>
          <a:p>
            <a:r>
              <a:rPr lang="fr-FR" sz="1600" dirty="0">
                <a:solidFill>
                  <a:schemeClr val="tx1">
                    <a:lumMod val="85000"/>
                    <a:lumOff val="15000"/>
                  </a:schemeClr>
                </a:solidFill>
                <a:latin typeface="Marianne" panose="02000000000000000000" pitchFamily="2" charset="0"/>
              </a:rPr>
              <a:t>La production des maquettes de formation est </a:t>
            </a:r>
            <a:r>
              <a:rPr lang="fr-FR" sz="1600" b="1" dirty="0">
                <a:solidFill>
                  <a:schemeClr val="accent2">
                    <a:lumMod val="60000"/>
                    <a:lumOff val="40000"/>
                  </a:schemeClr>
                </a:solidFill>
                <a:latin typeface="Marianne" panose="02000000000000000000" pitchFamily="2" charset="0"/>
              </a:rPr>
              <a:t>un processus complexe, multi-acteurs, et ayant des répercussions sur de nombreuses autres activités de l’Université </a:t>
            </a:r>
            <a:r>
              <a:rPr lang="fr-FR" sz="1600" dirty="0">
                <a:solidFill>
                  <a:schemeClr val="tx1">
                    <a:lumMod val="85000"/>
                    <a:lumOff val="15000"/>
                  </a:schemeClr>
                </a:solidFill>
                <a:latin typeface="Marianne" panose="02000000000000000000" pitchFamily="2" charset="0"/>
              </a:rPr>
              <a:t>telles que les inscriptions administratives et pédagogiques, les emplois du temps et l’affectation aux cours, le guide des études, l’organisation des examens et la validation des niveaux pour les étudiants. </a:t>
            </a:r>
          </a:p>
          <a:p>
            <a:endParaRPr lang="fr-FR" sz="1600" dirty="0">
              <a:solidFill>
                <a:schemeClr val="tx1">
                  <a:lumMod val="85000"/>
                  <a:lumOff val="15000"/>
                </a:schemeClr>
              </a:solidFill>
              <a:latin typeface="Marianne" panose="02000000000000000000" pitchFamily="2" charset="0"/>
            </a:endParaRPr>
          </a:p>
          <a:p>
            <a:r>
              <a:rPr lang="fr-FR" sz="1600" b="1" dirty="0">
                <a:solidFill>
                  <a:schemeClr val="accent2">
                    <a:lumMod val="60000"/>
                    <a:lumOff val="40000"/>
                  </a:schemeClr>
                </a:solidFill>
                <a:latin typeface="Marianne" panose="02000000000000000000" pitchFamily="2" charset="0"/>
              </a:rPr>
              <a:t>Ce guide s'adresse aux enseignants et plus largement à tout agent impliqué sur le processus de modification des maquettes de formation et souhaitant mieux comprendre ce dispositif. </a:t>
            </a:r>
            <a:r>
              <a:rPr lang="fr-FR" sz="1600" dirty="0">
                <a:solidFill>
                  <a:schemeClr val="tx1">
                    <a:lumMod val="85000"/>
                    <a:lumOff val="15000"/>
                  </a:schemeClr>
                </a:solidFill>
                <a:latin typeface="Marianne" panose="02000000000000000000" pitchFamily="2" charset="0"/>
              </a:rPr>
              <a:t>Il leur permettra de mieux appréhender les différentes étapes du processus, ainsi que les enjeux et l'importance de chaque étape pour assurer la qualité de l'enseignement et des services de l’Université tout au long de l’année.</a:t>
            </a:r>
          </a:p>
          <a:p>
            <a:pPr marL="452438"/>
            <a:r>
              <a:rPr lang="fr-FR" sz="1400" i="1" dirty="0">
                <a:solidFill>
                  <a:schemeClr val="tx2"/>
                </a:solidFill>
                <a:latin typeface="Marianne" panose="02000000000000000000" pitchFamily="2" charset="0"/>
              </a:rPr>
              <a:t>A noter : </a:t>
            </a:r>
            <a:r>
              <a:rPr lang="fr-FR" sz="1400" i="1" dirty="0">
                <a:solidFill>
                  <a:schemeClr val="tx1">
                    <a:lumMod val="85000"/>
                    <a:lumOff val="15000"/>
                  </a:schemeClr>
                </a:solidFill>
                <a:latin typeface="Marianne" panose="02000000000000000000" pitchFamily="2" charset="0"/>
              </a:rPr>
              <a:t>pour des raisons de simplicité, ce guide se concentre sur les modifications annuelles des maquettes, mais n’aborde pas le processus de conception des maquettes pour le renouvellement des accréditations.  </a:t>
            </a:r>
          </a:p>
          <a:p>
            <a:endParaRPr lang="fr-FR" sz="1600" dirty="0">
              <a:solidFill>
                <a:schemeClr val="tx1">
                  <a:lumMod val="85000"/>
                  <a:lumOff val="15000"/>
                </a:schemeClr>
              </a:solidFill>
              <a:latin typeface="Marianne" panose="02000000000000000000" pitchFamily="2" charset="0"/>
            </a:endParaRPr>
          </a:p>
          <a:p>
            <a:r>
              <a:rPr lang="fr-FR" sz="1600" dirty="0">
                <a:solidFill>
                  <a:schemeClr val="tx1">
                    <a:lumMod val="85000"/>
                    <a:lumOff val="15000"/>
                  </a:schemeClr>
                </a:solidFill>
                <a:latin typeface="Marianne" panose="02000000000000000000" pitchFamily="2" charset="0"/>
              </a:rPr>
              <a:t>Ce guide a également pour objectif </a:t>
            </a:r>
            <a:r>
              <a:rPr lang="fr-FR" sz="1600" b="1" dirty="0">
                <a:solidFill>
                  <a:schemeClr val="accent2">
                    <a:lumMod val="60000"/>
                    <a:lumOff val="40000"/>
                  </a:schemeClr>
                </a:solidFill>
                <a:latin typeface="Marianne" panose="02000000000000000000" pitchFamily="2" charset="0"/>
              </a:rPr>
              <a:t>d’expliquer les échéances clés et leur impact sur le bon déroulement de l’année académique</a:t>
            </a:r>
            <a:r>
              <a:rPr lang="fr-FR" sz="1600" dirty="0">
                <a:solidFill>
                  <a:schemeClr val="tx1">
                    <a:lumMod val="85000"/>
                    <a:lumOff val="15000"/>
                  </a:schemeClr>
                </a:solidFill>
                <a:latin typeface="Marianne" panose="02000000000000000000" pitchFamily="2" charset="0"/>
              </a:rPr>
              <a:t>, afin de faciliter la collaboration et la communication entre enseignants et services administratifs. </a:t>
            </a:r>
          </a:p>
        </p:txBody>
      </p:sp>
      <p:sp>
        <p:nvSpPr>
          <p:cNvPr id="9" name="ZoneTexte 8">
            <a:extLst>
              <a:ext uri="{FF2B5EF4-FFF2-40B4-BE49-F238E27FC236}">
                <a16:creationId xmlns:a16="http://schemas.microsoft.com/office/drawing/2014/main" id="{6FA850E5-EDF6-4748-BEB6-63F176FE8712}"/>
              </a:ext>
            </a:extLst>
          </p:cNvPr>
          <p:cNvSpPr txBox="1"/>
          <p:nvPr/>
        </p:nvSpPr>
        <p:spPr>
          <a:xfrm>
            <a:off x="887105" y="980189"/>
            <a:ext cx="10417790" cy="584775"/>
          </a:xfrm>
          <a:prstGeom prst="rect">
            <a:avLst/>
          </a:prstGeom>
          <a:noFill/>
        </p:spPr>
        <p:txBody>
          <a:bodyPr wrap="square" rtlCol="0">
            <a:spAutoFit/>
          </a:bodyPr>
          <a:lstStyle/>
          <a:p>
            <a:r>
              <a:rPr lang="fr-FR" sz="3200" b="1" dirty="0">
                <a:solidFill>
                  <a:schemeClr val="tx2"/>
                </a:solidFill>
                <a:latin typeface="Marianne" panose="02000000000000000000" pitchFamily="2" charset="0"/>
              </a:rPr>
              <a:t>Pourquoi ce guide ?</a:t>
            </a:r>
          </a:p>
        </p:txBody>
      </p:sp>
      <p:pic>
        <p:nvPicPr>
          <p:cNvPr id="3" name="Graphique 5" descr="Commentaire important contour">
            <a:extLst>
              <a:ext uri="{FF2B5EF4-FFF2-40B4-BE49-F238E27FC236}">
                <a16:creationId xmlns:a16="http://schemas.microsoft.com/office/drawing/2014/main" id="{0BA71273-9F84-B87A-5A10-E4B28E854D19}"/>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89238" y="4193383"/>
            <a:ext cx="341721" cy="341721"/>
          </a:xfrm>
          <a:prstGeom prst="rect">
            <a:avLst/>
          </a:prstGeom>
        </p:spPr>
      </p:pic>
    </p:spTree>
    <p:extLst>
      <p:ext uri="{BB962C8B-B14F-4D97-AF65-F5344CB8AC3E}">
        <p14:creationId xmlns:p14="http://schemas.microsoft.com/office/powerpoint/2010/main" val="24556778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BA20841-81AF-49DC-8BFF-B973A4FAF4FE}"/>
              </a:ext>
            </a:extLst>
          </p:cNvPr>
          <p:cNvSpPr>
            <a:spLocks noGrp="1"/>
          </p:cNvSpPr>
          <p:nvPr>
            <p:ph type="sldNum" sz="quarter" idx="12"/>
          </p:nvPr>
        </p:nvSpPr>
        <p:spPr>
          <a:prstGeom prst="rect">
            <a:avLst/>
          </a:prstGeom>
        </p:spPr>
        <p:txBody>
          <a:bodyPr/>
          <a:lstStyle/>
          <a:p>
            <a:fld id="{733122C9-A0B9-462F-8757-0847AD287B63}" type="slidenum">
              <a:rPr lang="fr-FR" smtClean="0"/>
              <a:pPr/>
              <a:t>5</a:t>
            </a:fld>
            <a:endParaRPr lang="fr-FR"/>
          </a:p>
        </p:txBody>
      </p:sp>
      <p:sp>
        <p:nvSpPr>
          <p:cNvPr id="5" name="ZoneTexte 4">
            <a:extLst>
              <a:ext uri="{FF2B5EF4-FFF2-40B4-BE49-F238E27FC236}">
                <a16:creationId xmlns:a16="http://schemas.microsoft.com/office/drawing/2014/main" id="{57FA075B-39A7-4E93-8436-EECCADFFADCB}"/>
              </a:ext>
            </a:extLst>
          </p:cNvPr>
          <p:cNvSpPr txBox="1"/>
          <p:nvPr/>
        </p:nvSpPr>
        <p:spPr>
          <a:xfrm>
            <a:off x="345440" y="1284298"/>
            <a:ext cx="11663679" cy="5216813"/>
          </a:xfrm>
          <a:prstGeom prst="rect">
            <a:avLst/>
          </a:prstGeom>
          <a:noFill/>
        </p:spPr>
        <p:txBody>
          <a:bodyPr wrap="square" rtlCol="0">
            <a:spAutoFit/>
          </a:bodyPr>
          <a:lstStyle/>
          <a:p>
            <a:pPr marL="285750" marR="0" lvl="0" indent="-285750" algn="just"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srgbClr val="000000">
                    <a:lumMod val="85000"/>
                    <a:lumOff val="15000"/>
                  </a:srgbClr>
                </a:solidFill>
                <a:effectLst/>
                <a:uLnTx/>
                <a:uFillTx/>
                <a:latin typeface="Marianne" panose="02000000000000000000" pitchFamily="2" charset="0"/>
              </a:rPr>
              <a:t>Une maquette de formation est la colonne vertébrale du fonctionnement de l’Université. </a:t>
            </a:r>
            <a:r>
              <a:rPr kumimoji="0" lang="fr-FR" sz="1400" b="1" i="0" u="none" strike="noStrike" kern="1200" cap="none" spc="0" normalizeH="0" baseline="0" noProof="0" dirty="0">
                <a:ln>
                  <a:noFill/>
                </a:ln>
                <a:solidFill>
                  <a:srgbClr val="5555C1"/>
                </a:solidFill>
                <a:effectLst/>
                <a:uLnTx/>
                <a:uFillTx/>
                <a:latin typeface="Marianne" panose="02000000000000000000" pitchFamily="2" charset="0"/>
              </a:rPr>
              <a:t>Elle décrit la structure des contenus, les objectifs pédagogiques, </a:t>
            </a:r>
            <a:r>
              <a:rPr lang="fr-FR" sz="1400" b="1" dirty="0">
                <a:solidFill>
                  <a:srgbClr val="5555C1"/>
                </a:solidFill>
                <a:latin typeface="Marianne" panose="02000000000000000000" pitchFamily="2" charset="0"/>
              </a:rPr>
              <a:t>et </a:t>
            </a:r>
            <a:r>
              <a:rPr kumimoji="0" lang="fr-FR" sz="1400" b="1" i="0" u="none" strike="noStrike" kern="1200" cap="none" spc="0" normalizeH="0" baseline="0" noProof="0" dirty="0">
                <a:ln>
                  <a:noFill/>
                </a:ln>
                <a:solidFill>
                  <a:srgbClr val="5555C1"/>
                </a:solidFill>
                <a:effectLst/>
                <a:uLnTx/>
                <a:uFillTx/>
                <a:latin typeface="Marianne" panose="02000000000000000000" pitchFamily="2" charset="0"/>
              </a:rPr>
              <a:t>les modalités d’enseignement des formations délivrées aux étudiants.</a:t>
            </a:r>
            <a:r>
              <a:rPr kumimoji="0" lang="fr-FR" sz="1400" b="0" i="0" u="none" strike="noStrike" kern="1200" cap="none" spc="0" normalizeH="0" baseline="0" noProof="0" dirty="0">
                <a:ln>
                  <a:noFill/>
                </a:ln>
                <a:solidFill>
                  <a:srgbClr val="000000">
                    <a:lumMod val="85000"/>
                    <a:lumOff val="15000"/>
                  </a:srgbClr>
                </a:solidFill>
                <a:effectLst/>
                <a:uLnTx/>
                <a:uFillTx/>
                <a:latin typeface="Marianne" panose="02000000000000000000" pitchFamily="2" charset="0"/>
              </a:rPr>
              <a:t> Élaborée en collaboration entre les enseignants et les services administratifs, la maquette de formation sert de référence tout au long de l’année académique, tant pour les étudiants que pour les personnels de l’Université.</a:t>
            </a:r>
          </a:p>
          <a:p>
            <a:pPr marL="285750" marR="0" lvl="0" indent="-285750"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fr-FR" sz="1400" dirty="0">
                <a:solidFill>
                  <a:srgbClr val="000000">
                    <a:lumMod val="85000"/>
                    <a:lumOff val="15000"/>
                  </a:srgbClr>
                </a:solidFill>
                <a:latin typeface="Marianne" panose="02000000000000000000" pitchFamily="2" charset="0"/>
              </a:rPr>
              <a:t>Les maquettes de formation jouent un rôle essentiel, </a:t>
            </a:r>
            <a:r>
              <a:rPr lang="fr-FR" sz="1400" b="1" dirty="0">
                <a:solidFill>
                  <a:srgbClr val="5555C1"/>
                </a:solidFill>
                <a:latin typeface="Marianne" panose="02000000000000000000" pitchFamily="2" charset="0"/>
              </a:rPr>
              <a:t>au croisement de plusieurs activités </a:t>
            </a:r>
            <a:r>
              <a:rPr lang="fr-FR" sz="1400" dirty="0">
                <a:solidFill>
                  <a:srgbClr val="000000">
                    <a:lumMod val="85000"/>
                    <a:lumOff val="15000"/>
                  </a:srgbClr>
                </a:solidFill>
                <a:latin typeface="Marianne" panose="02000000000000000000" pitchFamily="2" charset="0"/>
              </a:rPr>
              <a:t>de l’Université :</a:t>
            </a:r>
          </a:p>
          <a:p>
            <a:pPr marL="285750" marR="0" lvl="0" indent="-285750"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endParaRPr lang="fr-FR" sz="1400" dirty="0">
              <a:solidFill>
                <a:srgbClr val="000000">
                  <a:lumMod val="85000"/>
                  <a:lumOff val="15000"/>
                </a:srgbClr>
              </a:solidFill>
              <a:latin typeface="Marianne" panose="02000000000000000000" pitchFamily="2" charset="0"/>
            </a:endParaRPr>
          </a:p>
          <a:p>
            <a:pPr marL="285750" marR="0" lvl="0" indent="-285750"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endParaRPr lang="fr-FR" sz="1400" dirty="0">
              <a:solidFill>
                <a:srgbClr val="000000">
                  <a:lumMod val="85000"/>
                  <a:lumOff val="15000"/>
                </a:srgbClr>
              </a:solidFill>
              <a:latin typeface="Marianne" panose="02000000000000000000" pitchFamily="2" charset="0"/>
            </a:endParaRPr>
          </a:p>
          <a:p>
            <a:pPr marL="285750" marR="0" lvl="0" indent="-285750"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endParaRPr lang="fr-FR" sz="1400" dirty="0">
              <a:solidFill>
                <a:srgbClr val="000000">
                  <a:lumMod val="85000"/>
                  <a:lumOff val="15000"/>
                </a:srgbClr>
              </a:solidFill>
              <a:latin typeface="Marianne" panose="02000000000000000000" pitchFamily="2" charset="0"/>
            </a:endParaRPr>
          </a:p>
          <a:p>
            <a:pPr marL="285750" marR="0" lvl="0" indent="-285750"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endParaRPr lang="fr-FR" sz="1400" dirty="0">
              <a:solidFill>
                <a:srgbClr val="000000">
                  <a:lumMod val="85000"/>
                  <a:lumOff val="15000"/>
                </a:srgbClr>
              </a:solidFill>
              <a:latin typeface="Marianne" panose="02000000000000000000" pitchFamily="2" charset="0"/>
            </a:endParaRPr>
          </a:p>
          <a:p>
            <a:pPr marL="285750" marR="0" lvl="0" indent="-285750"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endParaRPr lang="fr-FR" sz="1400" dirty="0">
              <a:solidFill>
                <a:srgbClr val="000000">
                  <a:lumMod val="85000"/>
                  <a:lumOff val="15000"/>
                </a:srgbClr>
              </a:solidFill>
              <a:latin typeface="Marianne" panose="02000000000000000000" pitchFamily="2" charset="0"/>
            </a:endParaRPr>
          </a:p>
          <a:p>
            <a:pPr marL="285750" marR="0" lvl="0" indent="-285750"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endParaRPr lang="fr-FR" sz="1400" dirty="0">
              <a:solidFill>
                <a:srgbClr val="000000">
                  <a:lumMod val="85000"/>
                  <a:lumOff val="15000"/>
                </a:srgbClr>
              </a:solidFill>
              <a:latin typeface="Marianne" panose="02000000000000000000" pitchFamily="2" charset="0"/>
            </a:endParaRPr>
          </a:p>
          <a:p>
            <a:pPr marL="285750" marR="0" lvl="0" indent="-285750"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endParaRPr lang="fr-FR" sz="1000" dirty="0">
              <a:solidFill>
                <a:srgbClr val="000000">
                  <a:lumMod val="85000"/>
                  <a:lumOff val="15000"/>
                </a:srgbClr>
              </a:solidFill>
              <a:latin typeface="Marianne" panose="02000000000000000000" pitchFamily="2" charset="0"/>
            </a:endParaRPr>
          </a:p>
          <a:p>
            <a:pPr marL="285750" marR="0" lvl="0" indent="-285750" algn="just" defTabSz="914400" rtl="0" eaLnBrk="1" fontAlgn="auto" latinLnBrk="0" hangingPunct="1">
              <a:lnSpc>
                <a:spcPct val="100000"/>
              </a:lnSpc>
              <a:spcBef>
                <a:spcPts val="600"/>
              </a:spcBef>
              <a:spcAft>
                <a:spcPts val="1200"/>
              </a:spcAft>
              <a:buClrTx/>
              <a:buSzTx/>
              <a:buFont typeface="Arial" panose="020B0604020202020204" pitchFamily="34" charset="0"/>
              <a:buChar char="•"/>
              <a:tabLst/>
              <a:defRPr/>
            </a:pPr>
            <a:endParaRPr kumimoji="0" lang="fr-FR" sz="100" b="1" i="0" u="none" strike="noStrike" kern="1200" cap="none" spc="0" normalizeH="0" baseline="0" noProof="0" dirty="0">
              <a:ln>
                <a:noFill/>
              </a:ln>
              <a:solidFill>
                <a:srgbClr val="5555C1"/>
              </a:solidFill>
              <a:effectLst/>
              <a:uLnTx/>
              <a:uFillTx/>
              <a:latin typeface="Marianne" panose="02000000000000000000" pitchFamily="2" charset="0"/>
            </a:endParaRPr>
          </a:p>
          <a:p>
            <a:pPr marL="285750" marR="0" lvl="0" indent="-285750" algn="just" defTabSz="914400" rtl="0" eaLnBrk="1" fontAlgn="auto" latinLnBrk="0" hangingPunct="1">
              <a:lnSpc>
                <a:spcPct val="100000"/>
              </a:lnSpc>
              <a:spcBef>
                <a:spcPts val="600"/>
              </a:spcBef>
              <a:spcAft>
                <a:spcPts val="1200"/>
              </a:spcAft>
              <a:buClrTx/>
              <a:buSzTx/>
              <a:buFont typeface="Arial" panose="020B0604020202020204" pitchFamily="34" charset="0"/>
              <a:buChar char="•"/>
              <a:tabLst/>
              <a:defRPr/>
            </a:pPr>
            <a:r>
              <a:rPr kumimoji="0" lang="fr-FR" sz="1400" b="1" i="0" u="none" strike="noStrike" kern="1200" cap="none" spc="0" normalizeH="0" baseline="0" noProof="0" dirty="0">
                <a:ln>
                  <a:noFill/>
                </a:ln>
                <a:solidFill>
                  <a:srgbClr val="5555C1"/>
                </a:solidFill>
                <a:effectLst/>
                <a:uLnTx/>
                <a:uFillTx/>
                <a:latin typeface="Marianne" panose="02000000000000000000" pitchFamily="2" charset="0"/>
              </a:rPr>
              <a:t>Chaque année, la maquette de formation de l’ensemble de l’Université est mise à jou</a:t>
            </a:r>
            <a:r>
              <a:rPr kumimoji="0" lang="fr-FR" sz="1400" b="1" i="0" u="none" strike="noStrike" kern="1200" cap="none" spc="0" normalizeH="0" baseline="0" noProof="0" dirty="0">
                <a:ln>
                  <a:noFill/>
                </a:ln>
                <a:solidFill>
                  <a:schemeClr val="tx2"/>
                </a:solidFill>
                <a:effectLst/>
                <a:uLnTx/>
                <a:uFillTx/>
                <a:latin typeface="Marianne" panose="02000000000000000000" pitchFamily="2" charset="0"/>
              </a:rPr>
              <a:t>r </a:t>
            </a:r>
            <a:r>
              <a:rPr kumimoji="0" lang="fr-FR" sz="1400" b="0" i="0" u="none" strike="noStrike" kern="1200" cap="none" spc="0" normalizeH="0" baseline="0" noProof="0" dirty="0">
                <a:ln>
                  <a:noFill/>
                </a:ln>
                <a:solidFill>
                  <a:srgbClr val="000000">
                    <a:lumMod val="85000"/>
                    <a:lumOff val="15000"/>
                  </a:srgbClr>
                </a:solidFill>
                <a:effectLst/>
                <a:uLnTx/>
                <a:uFillTx/>
                <a:latin typeface="Marianne" panose="02000000000000000000" pitchFamily="2" charset="0"/>
              </a:rPr>
              <a:t>pour refléter les évolutions de l’enseignement délivré par l’Université. Cette mise à jour est un processus étalé sur toute l’année universitaire, qui nécessite des validations multiples par les instances administratives et politiques de l’Université afin d’aboutir à une offre de formation structurée et cohérente.</a:t>
            </a:r>
          </a:p>
        </p:txBody>
      </p:sp>
      <p:sp>
        <p:nvSpPr>
          <p:cNvPr id="9" name="ZoneTexte 8">
            <a:extLst>
              <a:ext uri="{FF2B5EF4-FFF2-40B4-BE49-F238E27FC236}">
                <a16:creationId xmlns:a16="http://schemas.microsoft.com/office/drawing/2014/main" id="{6FA850E5-EDF6-4748-BEB6-63F176FE8712}"/>
              </a:ext>
            </a:extLst>
          </p:cNvPr>
          <p:cNvSpPr txBox="1"/>
          <p:nvPr/>
        </p:nvSpPr>
        <p:spPr>
          <a:xfrm>
            <a:off x="887105" y="567269"/>
            <a:ext cx="10417790" cy="523220"/>
          </a:xfrm>
          <a:prstGeom prst="rect">
            <a:avLst/>
          </a:prstGeom>
          <a:noFill/>
        </p:spPr>
        <p:txBody>
          <a:bodyPr wrap="square" rtlCol="0">
            <a:spAutoFit/>
          </a:bodyPr>
          <a:lstStyle/>
          <a:p>
            <a:r>
              <a:rPr lang="fr-FR" sz="2800" b="1" dirty="0">
                <a:solidFill>
                  <a:schemeClr val="tx2"/>
                </a:solidFill>
                <a:latin typeface="Marianne" panose="02000000000000000000" pitchFamily="2" charset="0"/>
              </a:rPr>
              <a:t>Qu’est-ce qu’une maquette de formation ?</a:t>
            </a:r>
          </a:p>
        </p:txBody>
      </p:sp>
      <p:sp>
        <p:nvSpPr>
          <p:cNvPr id="25" name="Rectangle 24">
            <a:extLst>
              <a:ext uri="{FF2B5EF4-FFF2-40B4-BE49-F238E27FC236}">
                <a16:creationId xmlns:a16="http://schemas.microsoft.com/office/drawing/2014/main" id="{5BF50D05-233D-9EA7-1F90-7573F9158D0E}"/>
              </a:ext>
            </a:extLst>
          </p:cNvPr>
          <p:cNvSpPr/>
          <p:nvPr/>
        </p:nvSpPr>
        <p:spPr>
          <a:xfrm rot="18900000">
            <a:off x="582114" y="3121257"/>
            <a:ext cx="1241506" cy="613204"/>
          </a:xfrm>
          <a:prstGeom prst="rect">
            <a:avLst/>
          </a:prstGeom>
          <a:solidFill>
            <a:schemeClr val="accent4"/>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a:endParaRPr lang="en-US" sz="1400" err="1">
              <a:solidFill>
                <a:schemeClr val="tx2"/>
              </a:solidFill>
              <a:latin typeface="Marianne" panose="02000000000000000000" pitchFamily="2" charset="0"/>
            </a:endParaRPr>
          </a:p>
        </p:txBody>
      </p:sp>
      <p:sp>
        <p:nvSpPr>
          <p:cNvPr id="26" name="Rectangle 25">
            <a:extLst>
              <a:ext uri="{FF2B5EF4-FFF2-40B4-BE49-F238E27FC236}">
                <a16:creationId xmlns:a16="http://schemas.microsoft.com/office/drawing/2014/main" id="{D1FBCF6E-BE1C-18FC-A0C4-084C11A7202A}"/>
              </a:ext>
            </a:extLst>
          </p:cNvPr>
          <p:cNvSpPr/>
          <p:nvPr/>
        </p:nvSpPr>
        <p:spPr>
          <a:xfrm rot="2700000" flipH="1">
            <a:off x="1918005" y="3121257"/>
            <a:ext cx="1241506" cy="613204"/>
          </a:xfrm>
          <a:prstGeom prst="rect">
            <a:avLst/>
          </a:prstGeom>
          <a:solidFill>
            <a:schemeClr val="accent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a:endParaRPr lang="en-US" sz="1000" err="1">
              <a:solidFill>
                <a:schemeClr val="tx2"/>
              </a:solidFill>
              <a:latin typeface="Marianne" panose="02000000000000000000" pitchFamily="2" charset="0"/>
            </a:endParaRPr>
          </a:p>
        </p:txBody>
      </p:sp>
      <p:sp>
        <p:nvSpPr>
          <p:cNvPr id="27" name="Rectangle 26">
            <a:extLst>
              <a:ext uri="{FF2B5EF4-FFF2-40B4-BE49-F238E27FC236}">
                <a16:creationId xmlns:a16="http://schemas.microsoft.com/office/drawing/2014/main" id="{37FC5E00-2082-4309-1395-36D396207113}"/>
              </a:ext>
            </a:extLst>
          </p:cNvPr>
          <p:cNvSpPr/>
          <p:nvPr/>
        </p:nvSpPr>
        <p:spPr>
          <a:xfrm rot="2700000" flipV="1">
            <a:off x="582115" y="4390854"/>
            <a:ext cx="1241506" cy="613204"/>
          </a:xfrm>
          <a:prstGeom prst="rect">
            <a:avLst/>
          </a:prstGeom>
          <a:solidFill>
            <a:schemeClr val="accent5"/>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a:endParaRPr lang="en-US" sz="1400" err="1">
              <a:solidFill>
                <a:schemeClr val="tx2"/>
              </a:solidFill>
              <a:latin typeface="Marianne" panose="02000000000000000000" pitchFamily="2" charset="0"/>
            </a:endParaRPr>
          </a:p>
        </p:txBody>
      </p:sp>
      <p:sp>
        <p:nvSpPr>
          <p:cNvPr id="28" name="Rectangle 27">
            <a:extLst>
              <a:ext uri="{FF2B5EF4-FFF2-40B4-BE49-F238E27FC236}">
                <a16:creationId xmlns:a16="http://schemas.microsoft.com/office/drawing/2014/main" id="{35B34750-2B7F-DE49-4591-F7565569E33A}"/>
              </a:ext>
            </a:extLst>
          </p:cNvPr>
          <p:cNvSpPr/>
          <p:nvPr/>
        </p:nvSpPr>
        <p:spPr>
          <a:xfrm rot="18900000" flipH="1" flipV="1">
            <a:off x="1918006" y="4390854"/>
            <a:ext cx="1241506" cy="613204"/>
          </a:xfrm>
          <a:prstGeom prst="rect">
            <a:avLst/>
          </a:prstGeom>
          <a:solidFill>
            <a:schemeClr val="accent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a:endParaRPr lang="en-US" sz="1400" err="1">
              <a:solidFill>
                <a:schemeClr val="tx2"/>
              </a:solidFill>
              <a:latin typeface="Marianne" panose="02000000000000000000" pitchFamily="2" charset="0"/>
            </a:endParaRPr>
          </a:p>
        </p:txBody>
      </p:sp>
      <p:sp>
        <p:nvSpPr>
          <p:cNvPr id="29" name="Isosceles Triangle 7">
            <a:extLst>
              <a:ext uri="{FF2B5EF4-FFF2-40B4-BE49-F238E27FC236}">
                <a16:creationId xmlns:a16="http://schemas.microsoft.com/office/drawing/2014/main" id="{C4F4A196-41F2-AE54-BAC1-8098EAF1A461}"/>
              </a:ext>
            </a:extLst>
          </p:cNvPr>
          <p:cNvSpPr/>
          <p:nvPr/>
        </p:nvSpPr>
        <p:spPr>
          <a:xfrm rot="5400000">
            <a:off x="326165" y="3833506"/>
            <a:ext cx="859191" cy="452743"/>
          </a:xfrm>
          <a:custGeom>
            <a:avLst/>
            <a:gdLst>
              <a:gd name="connsiteX0" fmla="*/ 0 w 1492301"/>
              <a:gd name="connsiteY0" fmla="*/ 759926 h 759926"/>
              <a:gd name="connsiteX1" fmla="*/ 746151 w 1492301"/>
              <a:gd name="connsiteY1" fmla="*/ 0 h 759926"/>
              <a:gd name="connsiteX2" fmla="*/ 1492301 w 1492301"/>
              <a:gd name="connsiteY2" fmla="*/ 759926 h 759926"/>
              <a:gd name="connsiteX3" fmla="*/ 0 w 1492301"/>
              <a:gd name="connsiteY3" fmla="*/ 759926 h 759926"/>
              <a:gd name="connsiteX0" fmla="*/ 0 w 1492301"/>
              <a:gd name="connsiteY0" fmla="*/ 736113 h 736113"/>
              <a:gd name="connsiteX1" fmla="*/ 741391 w 1492301"/>
              <a:gd name="connsiteY1" fmla="*/ 0 h 736113"/>
              <a:gd name="connsiteX2" fmla="*/ 1492301 w 1492301"/>
              <a:gd name="connsiteY2" fmla="*/ 736113 h 736113"/>
              <a:gd name="connsiteX3" fmla="*/ 0 w 1492301"/>
              <a:gd name="connsiteY3" fmla="*/ 736113 h 736113"/>
              <a:gd name="connsiteX0" fmla="*/ 0 w 1492301"/>
              <a:gd name="connsiteY0" fmla="*/ 733732 h 733732"/>
              <a:gd name="connsiteX1" fmla="*/ 755678 w 1492301"/>
              <a:gd name="connsiteY1" fmla="*/ 0 h 733732"/>
              <a:gd name="connsiteX2" fmla="*/ 1492301 w 1492301"/>
              <a:gd name="connsiteY2" fmla="*/ 733732 h 733732"/>
              <a:gd name="connsiteX3" fmla="*/ 0 w 1492301"/>
              <a:gd name="connsiteY3" fmla="*/ 733732 h 733732"/>
              <a:gd name="connsiteX0" fmla="*/ 0 w 1492301"/>
              <a:gd name="connsiteY0" fmla="*/ 740876 h 740876"/>
              <a:gd name="connsiteX1" fmla="*/ 748538 w 1492301"/>
              <a:gd name="connsiteY1" fmla="*/ 0 h 740876"/>
              <a:gd name="connsiteX2" fmla="*/ 1492301 w 1492301"/>
              <a:gd name="connsiteY2" fmla="*/ 740876 h 740876"/>
              <a:gd name="connsiteX3" fmla="*/ 0 w 1492301"/>
              <a:gd name="connsiteY3" fmla="*/ 740876 h 740876"/>
              <a:gd name="connsiteX0" fmla="*/ 0 w 1485155"/>
              <a:gd name="connsiteY0" fmla="*/ 740876 h 740876"/>
              <a:gd name="connsiteX1" fmla="*/ 741392 w 1485155"/>
              <a:gd name="connsiteY1" fmla="*/ 0 h 740876"/>
              <a:gd name="connsiteX2" fmla="*/ 1485155 w 1485155"/>
              <a:gd name="connsiteY2" fmla="*/ 740876 h 740876"/>
              <a:gd name="connsiteX3" fmla="*/ 0 w 1485155"/>
              <a:gd name="connsiteY3" fmla="*/ 740876 h 740876"/>
            </a:gdLst>
            <a:ahLst/>
            <a:cxnLst>
              <a:cxn ang="0">
                <a:pos x="connsiteX0" y="connsiteY0"/>
              </a:cxn>
              <a:cxn ang="0">
                <a:pos x="connsiteX1" y="connsiteY1"/>
              </a:cxn>
              <a:cxn ang="0">
                <a:pos x="connsiteX2" y="connsiteY2"/>
              </a:cxn>
              <a:cxn ang="0">
                <a:pos x="connsiteX3" y="connsiteY3"/>
              </a:cxn>
            </a:cxnLst>
            <a:rect l="l" t="t" r="r" b="b"/>
            <a:pathLst>
              <a:path w="1485155" h="740876">
                <a:moveTo>
                  <a:pt x="0" y="740876"/>
                </a:moveTo>
                <a:lnTo>
                  <a:pt x="741392" y="0"/>
                </a:lnTo>
                <a:lnTo>
                  <a:pt x="1485155" y="740876"/>
                </a:lnTo>
                <a:lnTo>
                  <a:pt x="0" y="740876"/>
                </a:lnTo>
                <a:close/>
              </a:path>
            </a:pathLst>
          </a:custGeom>
          <a:solidFill>
            <a:schemeClr val="accent4"/>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a:endParaRPr lang="en-US" sz="1400" err="1">
              <a:solidFill>
                <a:schemeClr val="tx2"/>
              </a:solidFill>
              <a:latin typeface="Marianne" panose="02000000000000000000" pitchFamily="2" charset="0"/>
            </a:endParaRPr>
          </a:p>
        </p:txBody>
      </p:sp>
      <p:sp>
        <p:nvSpPr>
          <p:cNvPr id="30" name="Isosceles Triangle 7">
            <a:extLst>
              <a:ext uri="{FF2B5EF4-FFF2-40B4-BE49-F238E27FC236}">
                <a16:creationId xmlns:a16="http://schemas.microsoft.com/office/drawing/2014/main" id="{61BE874B-8134-4DD7-2DFF-EC00F8CE8550}"/>
              </a:ext>
            </a:extLst>
          </p:cNvPr>
          <p:cNvSpPr/>
          <p:nvPr/>
        </p:nvSpPr>
        <p:spPr>
          <a:xfrm rot="16200000" flipH="1">
            <a:off x="2550737" y="3833505"/>
            <a:ext cx="859191" cy="452743"/>
          </a:xfrm>
          <a:custGeom>
            <a:avLst/>
            <a:gdLst>
              <a:gd name="connsiteX0" fmla="*/ 0 w 1492301"/>
              <a:gd name="connsiteY0" fmla="*/ 759926 h 759926"/>
              <a:gd name="connsiteX1" fmla="*/ 746151 w 1492301"/>
              <a:gd name="connsiteY1" fmla="*/ 0 h 759926"/>
              <a:gd name="connsiteX2" fmla="*/ 1492301 w 1492301"/>
              <a:gd name="connsiteY2" fmla="*/ 759926 h 759926"/>
              <a:gd name="connsiteX3" fmla="*/ 0 w 1492301"/>
              <a:gd name="connsiteY3" fmla="*/ 759926 h 759926"/>
              <a:gd name="connsiteX0" fmla="*/ 0 w 1492301"/>
              <a:gd name="connsiteY0" fmla="*/ 736113 h 736113"/>
              <a:gd name="connsiteX1" fmla="*/ 741391 w 1492301"/>
              <a:gd name="connsiteY1" fmla="*/ 0 h 736113"/>
              <a:gd name="connsiteX2" fmla="*/ 1492301 w 1492301"/>
              <a:gd name="connsiteY2" fmla="*/ 736113 h 736113"/>
              <a:gd name="connsiteX3" fmla="*/ 0 w 1492301"/>
              <a:gd name="connsiteY3" fmla="*/ 736113 h 736113"/>
              <a:gd name="connsiteX0" fmla="*/ 0 w 1492301"/>
              <a:gd name="connsiteY0" fmla="*/ 733732 h 733732"/>
              <a:gd name="connsiteX1" fmla="*/ 755678 w 1492301"/>
              <a:gd name="connsiteY1" fmla="*/ 0 h 733732"/>
              <a:gd name="connsiteX2" fmla="*/ 1492301 w 1492301"/>
              <a:gd name="connsiteY2" fmla="*/ 733732 h 733732"/>
              <a:gd name="connsiteX3" fmla="*/ 0 w 1492301"/>
              <a:gd name="connsiteY3" fmla="*/ 733732 h 733732"/>
              <a:gd name="connsiteX0" fmla="*/ 0 w 1492301"/>
              <a:gd name="connsiteY0" fmla="*/ 740876 h 740876"/>
              <a:gd name="connsiteX1" fmla="*/ 748538 w 1492301"/>
              <a:gd name="connsiteY1" fmla="*/ 0 h 740876"/>
              <a:gd name="connsiteX2" fmla="*/ 1492301 w 1492301"/>
              <a:gd name="connsiteY2" fmla="*/ 740876 h 740876"/>
              <a:gd name="connsiteX3" fmla="*/ 0 w 1492301"/>
              <a:gd name="connsiteY3" fmla="*/ 740876 h 740876"/>
              <a:gd name="connsiteX0" fmla="*/ 0 w 1485155"/>
              <a:gd name="connsiteY0" fmla="*/ 740876 h 740876"/>
              <a:gd name="connsiteX1" fmla="*/ 741392 w 1485155"/>
              <a:gd name="connsiteY1" fmla="*/ 0 h 740876"/>
              <a:gd name="connsiteX2" fmla="*/ 1485155 w 1485155"/>
              <a:gd name="connsiteY2" fmla="*/ 740876 h 740876"/>
              <a:gd name="connsiteX3" fmla="*/ 0 w 1485155"/>
              <a:gd name="connsiteY3" fmla="*/ 740876 h 740876"/>
            </a:gdLst>
            <a:ahLst/>
            <a:cxnLst>
              <a:cxn ang="0">
                <a:pos x="connsiteX0" y="connsiteY0"/>
              </a:cxn>
              <a:cxn ang="0">
                <a:pos x="connsiteX1" y="connsiteY1"/>
              </a:cxn>
              <a:cxn ang="0">
                <a:pos x="connsiteX2" y="connsiteY2"/>
              </a:cxn>
              <a:cxn ang="0">
                <a:pos x="connsiteX3" y="connsiteY3"/>
              </a:cxn>
            </a:cxnLst>
            <a:rect l="l" t="t" r="r" b="b"/>
            <a:pathLst>
              <a:path w="1485155" h="740876">
                <a:moveTo>
                  <a:pt x="0" y="740876"/>
                </a:moveTo>
                <a:lnTo>
                  <a:pt x="741392" y="0"/>
                </a:lnTo>
                <a:lnTo>
                  <a:pt x="1485155" y="740876"/>
                </a:lnTo>
                <a:lnTo>
                  <a:pt x="0" y="740876"/>
                </a:lnTo>
                <a:close/>
              </a:path>
            </a:pathLst>
          </a:custGeom>
          <a:solidFill>
            <a:schemeClr val="accent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a:endParaRPr lang="en-US" sz="1400" err="1">
              <a:solidFill>
                <a:schemeClr val="tx2"/>
              </a:solidFill>
              <a:latin typeface="Marianne" panose="02000000000000000000" pitchFamily="2" charset="0"/>
            </a:endParaRPr>
          </a:p>
        </p:txBody>
      </p:sp>
      <p:sp>
        <p:nvSpPr>
          <p:cNvPr id="31" name="Isosceles Triangle 7">
            <a:extLst>
              <a:ext uri="{FF2B5EF4-FFF2-40B4-BE49-F238E27FC236}">
                <a16:creationId xmlns:a16="http://schemas.microsoft.com/office/drawing/2014/main" id="{2792255A-89D4-9928-98B1-C7351F60C5AB}"/>
              </a:ext>
            </a:extLst>
          </p:cNvPr>
          <p:cNvSpPr/>
          <p:nvPr/>
        </p:nvSpPr>
        <p:spPr>
          <a:xfrm flipH="1">
            <a:off x="1415575" y="4906427"/>
            <a:ext cx="907566" cy="428611"/>
          </a:xfrm>
          <a:custGeom>
            <a:avLst/>
            <a:gdLst>
              <a:gd name="connsiteX0" fmla="*/ 0 w 1492301"/>
              <a:gd name="connsiteY0" fmla="*/ 759926 h 759926"/>
              <a:gd name="connsiteX1" fmla="*/ 746151 w 1492301"/>
              <a:gd name="connsiteY1" fmla="*/ 0 h 759926"/>
              <a:gd name="connsiteX2" fmla="*/ 1492301 w 1492301"/>
              <a:gd name="connsiteY2" fmla="*/ 759926 h 759926"/>
              <a:gd name="connsiteX3" fmla="*/ 0 w 1492301"/>
              <a:gd name="connsiteY3" fmla="*/ 759926 h 759926"/>
              <a:gd name="connsiteX0" fmla="*/ 0 w 1492301"/>
              <a:gd name="connsiteY0" fmla="*/ 736113 h 736113"/>
              <a:gd name="connsiteX1" fmla="*/ 741391 w 1492301"/>
              <a:gd name="connsiteY1" fmla="*/ 0 h 736113"/>
              <a:gd name="connsiteX2" fmla="*/ 1492301 w 1492301"/>
              <a:gd name="connsiteY2" fmla="*/ 736113 h 736113"/>
              <a:gd name="connsiteX3" fmla="*/ 0 w 1492301"/>
              <a:gd name="connsiteY3" fmla="*/ 736113 h 736113"/>
              <a:gd name="connsiteX0" fmla="*/ 0 w 1492301"/>
              <a:gd name="connsiteY0" fmla="*/ 733732 h 733732"/>
              <a:gd name="connsiteX1" fmla="*/ 755678 w 1492301"/>
              <a:gd name="connsiteY1" fmla="*/ 0 h 733732"/>
              <a:gd name="connsiteX2" fmla="*/ 1492301 w 1492301"/>
              <a:gd name="connsiteY2" fmla="*/ 733732 h 733732"/>
              <a:gd name="connsiteX3" fmla="*/ 0 w 1492301"/>
              <a:gd name="connsiteY3" fmla="*/ 733732 h 733732"/>
              <a:gd name="connsiteX0" fmla="*/ 0 w 1492301"/>
              <a:gd name="connsiteY0" fmla="*/ 740876 h 740876"/>
              <a:gd name="connsiteX1" fmla="*/ 748538 w 1492301"/>
              <a:gd name="connsiteY1" fmla="*/ 0 h 740876"/>
              <a:gd name="connsiteX2" fmla="*/ 1492301 w 1492301"/>
              <a:gd name="connsiteY2" fmla="*/ 740876 h 740876"/>
              <a:gd name="connsiteX3" fmla="*/ 0 w 1492301"/>
              <a:gd name="connsiteY3" fmla="*/ 740876 h 740876"/>
              <a:gd name="connsiteX0" fmla="*/ 0 w 1485155"/>
              <a:gd name="connsiteY0" fmla="*/ 740876 h 740876"/>
              <a:gd name="connsiteX1" fmla="*/ 741392 w 1485155"/>
              <a:gd name="connsiteY1" fmla="*/ 0 h 740876"/>
              <a:gd name="connsiteX2" fmla="*/ 1485155 w 1485155"/>
              <a:gd name="connsiteY2" fmla="*/ 740876 h 740876"/>
              <a:gd name="connsiteX3" fmla="*/ 0 w 1485155"/>
              <a:gd name="connsiteY3" fmla="*/ 740876 h 740876"/>
            </a:gdLst>
            <a:ahLst/>
            <a:cxnLst>
              <a:cxn ang="0">
                <a:pos x="connsiteX0" y="connsiteY0"/>
              </a:cxn>
              <a:cxn ang="0">
                <a:pos x="connsiteX1" y="connsiteY1"/>
              </a:cxn>
              <a:cxn ang="0">
                <a:pos x="connsiteX2" y="connsiteY2"/>
              </a:cxn>
              <a:cxn ang="0">
                <a:pos x="connsiteX3" y="connsiteY3"/>
              </a:cxn>
            </a:cxnLst>
            <a:rect l="l" t="t" r="r" b="b"/>
            <a:pathLst>
              <a:path w="1485155" h="740876">
                <a:moveTo>
                  <a:pt x="0" y="740876"/>
                </a:moveTo>
                <a:lnTo>
                  <a:pt x="741392" y="0"/>
                </a:lnTo>
                <a:lnTo>
                  <a:pt x="1485155" y="740876"/>
                </a:lnTo>
                <a:lnTo>
                  <a:pt x="0" y="740876"/>
                </a:lnTo>
                <a:close/>
              </a:path>
            </a:pathLst>
          </a:custGeom>
          <a:solidFill>
            <a:schemeClr val="accent5"/>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a:endParaRPr lang="en-US" sz="1400" err="1">
              <a:solidFill>
                <a:schemeClr val="tx2"/>
              </a:solidFill>
              <a:latin typeface="Marianne" panose="02000000000000000000" pitchFamily="2" charset="0"/>
            </a:endParaRPr>
          </a:p>
        </p:txBody>
      </p:sp>
      <p:sp>
        <p:nvSpPr>
          <p:cNvPr id="32" name="Isosceles Triangle 7">
            <a:extLst>
              <a:ext uri="{FF2B5EF4-FFF2-40B4-BE49-F238E27FC236}">
                <a16:creationId xmlns:a16="http://schemas.microsoft.com/office/drawing/2014/main" id="{34B166EF-A676-5590-DF12-C7F9CEE8B148}"/>
              </a:ext>
            </a:extLst>
          </p:cNvPr>
          <p:cNvSpPr/>
          <p:nvPr/>
        </p:nvSpPr>
        <p:spPr>
          <a:xfrm flipH="1" flipV="1">
            <a:off x="1415575" y="2790278"/>
            <a:ext cx="907566" cy="428611"/>
          </a:xfrm>
          <a:custGeom>
            <a:avLst/>
            <a:gdLst>
              <a:gd name="connsiteX0" fmla="*/ 0 w 1492301"/>
              <a:gd name="connsiteY0" fmla="*/ 759926 h 759926"/>
              <a:gd name="connsiteX1" fmla="*/ 746151 w 1492301"/>
              <a:gd name="connsiteY1" fmla="*/ 0 h 759926"/>
              <a:gd name="connsiteX2" fmla="*/ 1492301 w 1492301"/>
              <a:gd name="connsiteY2" fmla="*/ 759926 h 759926"/>
              <a:gd name="connsiteX3" fmla="*/ 0 w 1492301"/>
              <a:gd name="connsiteY3" fmla="*/ 759926 h 759926"/>
              <a:gd name="connsiteX0" fmla="*/ 0 w 1492301"/>
              <a:gd name="connsiteY0" fmla="*/ 736113 h 736113"/>
              <a:gd name="connsiteX1" fmla="*/ 741391 w 1492301"/>
              <a:gd name="connsiteY1" fmla="*/ 0 h 736113"/>
              <a:gd name="connsiteX2" fmla="*/ 1492301 w 1492301"/>
              <a:gd name="connsiteY2" fmla="*/ 736113 h 736113"/>
              <a:gd name="connsiteX3" fmla="*/ 0 w 1492301"/>
              <a:gd name="connsiteY3" fmla="*/ 736113 h 736113"/>
              <a:gd name="connsiteX0" fmla="*/ 0 w 1492301"/>
              <a:gd name="connsiteY0" fmla="*/ 733732 h 733732"/>
              <a:gd name="connsiteX1" fmla="*/ 755678 w 1492301"/>
              <a:gd name="connsiteY1" fmla="*/ 0 h 733732"/>
              <a:gd name="connsiteX2" fmla="*/ 1492301 w 1492301"/>
              <a:gd name="connsiteY2" fmla="*/ 733732 h 733732"/>
              <a:gd name="connsiteX3" fmla="*/ 0 w 1492301"/>
              <a:gd name="connsiteY3" fmla="*/ 733732 h 733732"/>
              <a:gd name="connsiteX0" fmla="*/ 0 w 1492301"/>
              <a:gd name="connsiteY0" fmla="*/ 740876 h 740876"/>
              <a:gd name="connsiteX1" fmla="*/ 748538 w 1492301"/>
              <a:gd name="connsiteY1" fmla="*/ 0 h 740876"/>
              <a:gd name="connsiteX2" fmla="*/ 1492301 w 1492301"/>
              <a:gd name="connsiteY2" fmla="*/ 740876 h 740876"/>
              <a:gd name="connsiteX3" fmla="*/ 0 w 1492301"/>
              <a:gd name="connsiteY3" fmla="*/ 740876 h 740876"/>
              <a:gd name="connsiteX0" fmla="*/ 0 w 1485155"/>
              <a:gd name="connsiteY0" fmla="*/ 740876 h 740876"/>
              <a:gd name="connsiteX1" fmla="*/ 741392 w 1485155"/>
              <a:gd name="connsiteY1" fmla="*/ 0 h 740876"/>
              <a:gd name="connsiteX2" fmla="*/ 1485155 w 1485155"/>
              <a:gd name="connsiteY2" fmla="*/ 740876 h 740876"/>
              <a:gd name="connsiteX3" fmla="*/ 0 w 1485155"/>
              <a:gd name="connsiteY3" fmla="*/ 740876 h 740876"/>
            </a:gdLst>
            <a:ahLst/>
            <a:cxnLst>
              <a:cxn ang="0">
                <a:pos x="connsiteX0" y="connsiteY0"/>
              </a:cxn>
              <a:cxn ang="0">
                <a:pos x="connsiteX1" y="connsiteY1"/>
              </a:cxn>
              <a:cxn ang="0">
                <a:pos x="connsiteX2" y="connsiteY2"/>
              </a:cxn>
              <a:cxn ang="0">
                <a:pos x="connsiteX3" y="connsiteY3"/>
              </a:cxn>
            </a:cxnLst>
            <a:rect l="l" t="t" r="r" b="b"/>
            <a:pathLst>
              <a:path w="1485155" h="740876">
                <a:moveTo>
                  <a:pt x="0" y="740876"/>
                </a:moveTo>
                <a:lnTo>
                  <a:pt x="741392" y="0"/>
                </a:lnTo>
                <a:lnTo>
                  <a:pt x="1485155" y="740876"/>
                </a:lnTo>
                <a:lnTo>
                  <a:pt x="0" y="740876"/>
                </a:lnTo>
                <a:close/>
              </a:path>
            </a:pathLst>
          </a:custGeom>
          <a:solidFill>
            <a:schemeClr val="accent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a:endParaRPr lang="en-US" sz="1400" err="1">
              <a:solidFill>
                <a:schemeClr val="tx2"/>
              </a:solidFill>
              <a:latin typeface="Marianne" panose="02000000000000000000" pitchFamily="2" charset="0"/>
            </a:endParaRPr>
          </a:p>
        </p:txBody>
      </p:sp>
      <p:sp>
        <p:nvSpPr>
          <p:cNvPr id="33" name="Rectangle 32">
            <a:extLst>
              <a:ext uri="{FF2B5EF4-FFF2-40B4-BE49-F238E27FC236}">
                <a16:creationId xmlns:a16="http://schemas.microsoft.com/office/drawing/2014/main" id="{9C984CE1-C65D-D650-F72B-D21458E7965B}"/>
              </a:ext>
            </a:extLst>
          </p:cNvPr>
          <p:cNvSpPr/>
          <p:nvPr/>
        </p:nvSpPr>
        <p:spPr>
          <a:xfrm rot="18886336">
            <a:off x="678434" y="3120083"/>
            <a:ext cx="1027323" cy="615553"/>
          </a:xfrm>
          <a:prstGeom prst="rect">
            <a:avLst/>
          </a:prstGeom>
        </p:spPr>
        <p:txBody>
          <a:bodyPr wrap="square" lIns="0" tIns="0" rIns="0" bIns="0">
            <a:spAutoFit/>
          </a:bodyPr>
          <a:lstStyle/>
          <a:p>
            <a:r>
              <a:rPr lang="fr-FR" sz="1000" b="1">
                <a:solidFill>
                  <a:schemeClr val="bg1"/>
                </a:solidFill>
                <a:latin typeface="Marianne" panose="02000000000000000000" pitchFamily="2" charset="0"/>
              </a:rPr>
              <a:t>Planification et organisation des cours et examens</a:t>
            </a:r>
            <a:endParaRPr lang="en-US" sz="1000">
              <a:solidFill>
                <a:schemeClr val="bg1"/>
              </a:solidFill>
              <a:latin typeface="Marianne" panose="02000000000000000000" pitchFamily="2" charset="0"/>
            </a:endParaRPr>
          </a:p>
        </p:txBody>
      </p:sp>
      <p:sp>
        <p:nvSpPr>
          <p:cNvPr id="34" name="Rectangle 33">
            <a:extLst>
              <a:ext uri="{FF2B5EF4-FFF2-40B4-BE49-F238E27FC236}">
                <a16:creationId xmlns:a16="http://schemas.microsoft.com/office/drawing/2014/main" id="{0BB38F5D-B6D4-97C9-CFB9-0F3D4D67D446}"/>
              </a:ext>
            </a:extLst>
          </p:cNvPr>
          <p:cNvSpPr/>
          <p:nvPr/>
        </p:nvSpPr>
        <p:spPr>
          <a:xfrm rot="2703714">
            <a:off x="2036531" y="3225225"/>
            <a:ext cx="1027323" cy="461665"/>
          </a:xfrm>
          <a:prstGeom prst="rect">
            <a:avLst/>
          </a:prstGeom>
        </p:spPr>
        <p:txBody>
          <a:bodyPr wrap="square" lIns="0" tIns="0" rIns="0" bIns="0">
            <a:spAutoFit/>
          </a:bodyPr>
          <a:lstStyle/>
          <a:p>
            <a:r>
              <a:rPr lang="en-US" sz="1000" b="1" dirty="0" err="1">
                <a:solidFill>
                  <a:schemeClr val="bg1"/>
                </a:solidFill>
                <a:latin typeface="Marianne" panose="02000000000000000000" pitchFamily="2" charset="0"/>
              </a:rPr>
              <a:t>Réussite</a:t>
            </a:r>
            <a:r>
              <a:rPr lang="en-US" sz="1000" b="1" dirty="0">
                <a:solidFill>
                  <a:schemeClr val="bg1"/>
                </a:solidFill>
                <a:latin typeface="Marianne" panose="02000000000000000000" pitchFamily="2" charset="0"/>
              </a:rPr>
              <a:t> </a:t>
            </a:r>
            <a:r>
              <a:rPr lang="en-US" sz="1000" b="1" dirty="0" err="1">
                <a:solidFill>
                  <a:schemeClr val="bg1"/>
                </a:solidFill>
                <a:latin typeface="Marianne" panose="02000000000000000000" pitchFamily="2" charset="0"/>
              </a:rPr>
              <a:t>académique</a:t>
            </a:r>
            <a:r>
              <a:rPr lang="en-US" sz="1000" b="1" dirty="0">
                <a:solidFill>
                  <a:schemeClr val="bg1"/>
                </a:solidFill>
                <a:latin typeface="Marianne" panose="02000000000000000000" pitchFamily="2" charset="0"/>
              </a:rPr>
              <a:t> des </a:t>
            </a:r>
            <a:r>
              <a:rPr lang="en-US" sz="1000" b="1" dirty="0" err="1">
                <a:solidFill>
                  <a:schemeClr val="bg1"/>
                </a:solidFill>
                <a:latin typeface="Marianne" panose="02000000000000000000" pitchFamily="2" charset="0"/>
              </a:rPr>
              <a:t>étudiants</a:t>
            </a:r>
            <a:r>
              <a:rPr lang="en-US" sz="1000" b="1" dirty="0">
                <a:solidFill>
                  <a:schemeClr val="bg1"/>
                </a:solidFill>
                <a:latin typeface="Marianne" panose="02000000000000000000" pitchFamily="2" charset="0"/>
              </a:rPr>
              <a:t> </a:t>
            </a:r>
            <a:endParaRPr lang="en-US" sz="1000" dirty="0">
              <a:solidFill>
                <a:schemeClr val="bg1"/>
              </a:solidFill>
              <a:latin typeface="Marianne" panose="02000000000000000000" pitchFamily="2" charset="0"/>
            </a:endParaRPr>
          </a:p>
        </p:txBody>
      </p:sp>
      <p:sp>
        <p:nvSpPr>
          <p:cNvPr id="35" name="Rectangle 34">
            <a:extLst>
              <a:ext uri="{FF2B5EF4-FFF2-40B4-BE49-F238E27FC236}">
                <a16:creationId xmlns:a16="http://schemas.microsoft.com/office/drawing/2014/main" id="{48004AAA-EACB-573A-759C-C02F039C6200}"/>
              </a:ext>
            </a:extLst>
          </p:cNvPr>
          <p:cNvSpPr/>
          <p:nvPr/>
        </p:nvSpPr>
        <p:spPr>
          <a:xfrm rot="18886336">
            <a:off x="2025095" y="4389680"/>
            <a:ext cx="1027323" cy="615553"/>
          </a:xfrm>
          <a:prstGeom prst="rect">
            <a:avLst/>
          </a:prstGeom>
        </p:spPr>
        <p:txBody>
          <a:bodyPr wrap="square" lIns="0" tIns="0" rIns="0" bIns="0">
            <a:spAutoFit/>
          </a:bodyPr>
          <a:lstStyle/>
          <a:p>
            <a:r>
              <a:rPr lang="fr-FR" sz="1000" b="1">
                <a:solidFill>
                  <a:schemeClr val="bg1"/>
                </a:solidFill>
                <a:latin typeface="Marianne" panose="02000000000000000000" pitchFamily="2" charset="0"/>
              </a:rPr>
              <a:t>Gestion des coûts et des ressources humaines </a:t>
            </a:r>
            <a:endParaRPr lang="en-US" sz="1000">
              <a:solidFill>
                <a:schemeClr val="bg1"/>
              </a:solidFill>
              <a:latin typeface="Marianne" panose="02000000000000000000" pitchFamily="2" charset="0"/>
            </a:endParaRPr>
          </a:p>
        </p:txBody>
      </p:sp>
      <p:sp>
        <p:nvSpPr>
          <p:cNvPr id="36" name="Rectangle 35">
            <a:extLst>
              <a:ext uri="{FF2B5EF4-FFF2-40B4-BE49-F238E27FC236}">
                <a16:creationId xmlns:a16="http://schemas.microsoft.com/office/drawing/2014/main" id="{BF0FAAE6-1707-8700-E77C-13173C41918C}"/>
              </a:ext>
            </a:extLst>
          </p:cNvPr>
          <p:cNvSpPr/>
          <p:nvPr/>
        </p:nvSpPr>
        <p:spPr>
          <a:xfrm rot="2703714">
            <a:off x="689206" y="4542948"/>
            <a:ext cx="1027323" cy="307777"/>
          </a:xfrm>
          <a:prstGeom prst="rect">
            <a:avLst/>
          </a:prstGeom>
        </p:spPr>
        <p:txBody>
          <a:bodyPr wrap="square" lIns="0" tIns="0" rIns="0" bIns="0">
            <a:spAutoFit/>
          </a:bodyPr>
          <a:lstStyle/>
          <a:p>
            <a:r>
              <a:rPr lang="en-US" sz="1000" b="1" err="1">
                <a:solidFill>
                  <a:schemeClr val="bg1"/>
                </a:solidFill>
                <a:latin typeface="Marianne" panose="02000000000000000000" pitchFamily="2" charset="0"/>
              </a:rPr>
              <a:t>Qualité</a:t>
            </a:r>
            <a:r>
              <a:rPr lang="en-US" sz="1000" b="1">
                <a:solidFill>
                  <a:schemeClr val="bg1"/>
                </a:solidFill>
                <a:latin typeface="Marianne" panose="02000000000000000000" pitchFamily="2" charset="0"/>
              </a:rPr>
              <a:t> de </a:t>
            </a:r>
            <a:r>
              <a:rPr lang="en-US" sz="1000" b="1" err="1">
                <a:solidFill>
                  <a:schemeClr val="bg1"/>
                </a:solidFill>
                <a:latin typeface="Marianne" panose="02000000000000000000" pitchFamily="2" charset="0"/>
              </a:rPr>
              <a:t>l’enseignement</a:t>
            </a:r>
            <a:endParaRPr lang="en-US" sz="1000">
              <a:solidFill>
                <a:schemeClr val="bg1"/>
              </a:solidFill>
              <a:latin typeface="Marianne" panose="02000000000000000000" pitchFamily="2" charset="0"/>
            </a:endParaRPr>
          </a:p>
        </p:txBody>
      </p:sp>
      <p:sp>
        <p:nvSpPr>
          <p:cNvPr id="37" name="Rectangle 36">
            <a:extLst>
              <a:ext uri="{FF2B5EF4-FFF2-40B4-BE49-F238E27FC236}">
                <a16:creationId xmlns:a16="http://schemas.microsoft.com/office/drawing/2014/main" id="{20F1BD82-CBFA-4D23-CF71-CA386E161169}"/>
              </a:ext>
            </a:extLst>
          </p:cNvPr>
          <p:cNvSpPr/>
          <p:nvPr/>
        </p:nvSpPr>
        <p:spPr>
          <a:xfrm>
            <a:off x="1167736" y="3836601"/>
            <a:ext cx="1398674" cy="430887"/>
          </a:xfrm>
          <a:prstGeom prst="rect">
            <a:avLst/>
          </a:prstGeom>
          <a:noFill/>
        </p:spPr>
        <p:txBody>
          <a:bodyPr wrap="square" lIns="0" tIns="0" rIns="0" bIns="0">
            <a:spAutoFit/>
          </a:bodyPr>
          <a:lstStyle/>
          <a:p>
            <a:pPr algn="ctr">
              <a:spcAft>
                <a:spcPts val="600"/>
              </a:spcAft>
            </a:pPr>
            <a:r>
              <a:rPr lang="en-US" sz="1400" b="1" dirty="0">
                <a:latin typeface="Marianne" panose="02000000000000000000" pitchFamily="2" charset="0"/>
                <a:cs typeface="Times New Roman" pitchFamily="18" charset="0"/>
              </a:rPr>
              <a:t>Maquettes de formation</a:t>
            </a:r>
            <a:endParaRPr lang="en-US" sz="1400" dirty="0">
              <a:latin typeface="Marianne" panose="02000000000000000000" pitchFamily="2" charset="0"/>
              <a:cs typeface="Times New Roman" pitchFamily="18" charset="0"/>
            </a:endParaRPr>
          </a:p>
        </p:txBody>
      </p:sp>
      <p:sp>
        <p:nvSpPr>
          <p:cNvPr id="53" name="TextBox 52">
            <a:extLst>
              <a:ext uri="{FF2B5EF4-FFF2-40B4-BE49-F238E27FC236}">
                <a16:creationId xmlns:a16="http://schemas.microsoft.com/office/drawing/2014/main" id="{9122B947-65D6-C651-DEB7-3FB8A10E8661}"/>
              </a:ext>
            </a:extLst>
          </p:cNvPr>
          <p:cNvSpPr txBox="1"/>
          <p:nvPr/>
        </p:nvSpPr>
        <p:spPr>
          <a:xfrm>
            <a:off x="3390900" y="2652995"/>
            <a:ext cx="8614166" cy="646331"/>
          </a:xfrm>
          <a:prstGeom prst="rect">
            <a:avLst/>
          </a:prstGeom>
          <a:noFill/>
        </p:spPr>
        <p:txBody>
          <a:bodyPr wrap="square">
            <a:spAutoFit/>
          </a:bodyPr>
          <a:lstStyle/>
          <a:p>
            <a:pPr marR="0" lvl="0" defTabSz="914400" rtl="0" eaLnBrk="1" fontAlgn="auto" latinLnBrk="0" hangingPunct="1">
              <a:lnSpc>
                <a:spcPct val="100000"/>
              </a:lnSpc>
              <a:spcBef>
                <a:spcPts val="0"/>
              </a:spcBef>
              <a:spcAft>
                <a:spcPts val="600"/>
              </a:spcAft>
              <a:buClrTx/>
              <a:buSzTx/>
              <a:tabLst/>
              <a:defRPr/>
            </a:pPr>
            <a:r>
              <a:rPr lang="fr-FR" sz="1200" b="1" dirty="0">
                <a:solidFill>
                  <a:schemeClr val="accent2"/>
                </a:solidFill>
                <a:latin typeface="Marianne" panose="02000000000000000000" pitchFamily="2" charset="0"/>
              </a:rPr>
              <a:t>les maquettes permettent aux étudiants de comprendre clairement les attentes </a:t>
            </a:r>
            <a:r>
              <a:rPr lang="fr-FR" sz="1200" b="1" dirty="0">
                <a:solidFill>
                  <a:srgbClr val="000000">
                    <a:lumMod val="85000"/>
                    <a:lumOff val="15000"/>
                  </a:srgbClr>
                </a:solidFill>
                <a:latin typeface="Marianne" panose="02000000000000000000" pitchFamily="2" charset="0"/>
              </a:rPr>
              <a:t>l</a:t>
            </a:r>
            <a:r>
              <a:rPr lang="fr-FR" sz="1200" dirty="0">
                <a:solidFill>
                  <a:srgbClr val="000000">
                    <a:lumMod val="85000"/>
                    <a:lumOff val="15000"/>
                  </a:srgbClr>
                </a:solidFill>
                <a:latin typeface="Marianne" panose="02000000000000000000" pitchFamily="2" charset="0"/>
              </a:rPr>
              <a:t>iées à leur formation, en détaillant chaque bloc de connaissances et de compétences. Cela favorise leur préparation adéquate aux examens et contribue à leur succès académique.</a:t>
            </a:r>
          </a:p>
        </p:txBody>
      </p:sp>
      <p:sp>
        <p:nvSpPr>
          <p:cNvPr id="55" name="TextBox 54">
            <a:extLst>
              <a:ext uri="{FF2B5EF4-FFF2-40B4-BE49-F238E27FC236}">
                <a16:creationId xmlns:a16="http://schemas.microsoft.com/office/drawing/2014/main" id="{B6617F64-78B9-9CEA-AD1F-AD4EDB06E81E}"/>
              </a:ext>
            </a:extLst>
          </p:cNvPr>
          <p:cNvSpPr txBox="1"/>
          <p:nvPr/>
        </p:nvSpPr>
        <p:spPr>
          <a:xfrm>
            <a:off x="3390900" y="4321083"/>
            <a:ext cx="8614166" cy="461665"/>
          </a:xfrm>
          <a:prstGeom prst="rect">
            <a:avLst/>
          </a:prstGeom>
          <a:noFill/>
        </p:spPr>
        <p:txBody>
          <a:bodyPr wrap="square">
            <a:spAutoFit/>
          </a:bodyPr>
          <a:lstStyle/>
          <a:p>
            <a:pPr marR="0" lvl="0" defTabSz="914400" rtl="0" eaLnBrk="1" fontAlgn="auto" latinLnBrk="0" hangingPunct="1">
              <a:lnSpc>
                <a:spcPct val="100000"/>
              </a:lnSpc>
              <a:spcBef>
                <a:spcPts val="0"/>
              </a:spcBef>
              <a:spcAft>
                <a:spcPts val="600"/>
              </a:spcAft>
              <a:buClrTx/>
              <a:buSzTx/>
              <a:tabLst/>
              <a:defRPr/>
            </a:pPr>
            <a:r>
              <a:rPr lang="fr-FR" sz="1200" b="1">
                <a:solidFill>
                  <a:schemeClr val="accent3"/>
                </a:solidFill>
                <a:latin typeface="Marianne" panose="02000000000000000000" pitchFamily="2" charset="0"/>
              </a:rPr>
              <a:t>Les maquettes permettent de maîtriser les coûts </a:t>
            </a:r>
            <a:r>
              <a:rPr lang="fr-FR" sz="1200">
                <a:solidFill>
                  <a:srgbClr val="000000">
                    <a:lumMod val="85000"/>
                    <a:lumOff val="15000"/>
                  </a:srgbClr>
                </a:solidFill>
                <a:latin typeface="Marianne" panose="02000000000000000000" pitchFamily="2" charset="0"/>
              </a:rPr>
              <a:t>liés à la prestation des programmes d'enseignement et de prévoir les besoins en recrutement de personnel enseignant.</a:t>
            </a:r>
          </a:p>
        </p:txBody>
      </p:sp>
      <p:grpSp>
        <p:nvGrpSpPr>
          <p:cNvPr id="56" name="Group 932">
            <a:extLst>
              <a:ext uri="{FF2B5EF4-FFF2-40B4-BE49-F238E27FC236}">
                <a16:creationId xmlns:a16="http://schemas.microsoft.com/office/drawing/2014/main" id="{A00DE833-A4AC-3BAA-EE7D-8624AF4C63D9}"/>
              </a:ext>
            </a:extLst>
          </p:cNvPr>
          <p:cNvGrpSpPr>
            <a:grpSpLocks noChangeAspect="1"/>
          </p:cNvGrpSpPr>
          <p:nvPr/>
        </p:nvGrpSpPr>
        <p:grpSpPr bwMode="auto">
          <a:xfrm>
            <a:off x="1716032" y="2809815"/>
            <a:ext cx="296229" cy="296229"/>
            <a:chOff x="5795" y="3560"/>
            <a:chExt cx="340" cy="340"/>
          </a:xfrm>
          <a:solidFill>
            <a:schemeClr val="bg1"/>
          </a:solidFill>
        </p:grpSpPr>
        <p:sp>
          <p:nvSpPr>
            <p:cNvPr id="57" name="Freeform 933">
              <a:extLst>
                <a:ext uri="{FF2B5EF4-FFF2-40B4-BE49-F238E27FC236}">
                  <a16:creationId xmlns:a16="http://schemas.microsoft.com/office/drawing/2014/main" id="{EE6E3728-41D3-BEBE-E741-2184D30EF677}"/>
                </a:ext>
              </a:extLst>
            </p:cNvPr>
            <p:cNvSpPr>
              <a:spLocks noEditPoints="1"/>
            </p:cNvSpPr>
            <p:nvPr/>
          </p:nvSpPr>
          <p:spPr bwMode="auto">
            <a:xfrm>
              <a:off x="5859" y="3652"/>
              <a:ext cx="212" cy="148"/>
            </a:xfrm>
            <a:custGeom>
              <a:avLst/>
              <a:gdLst>
                <a:gd name="T0" fmla="*/ 313 w 320"/>
                <a:gd name="T1" fmla="*/ 54 h 224"/>
                <a:gd name="T2" fmla="*/ 163 w 320"/>
                <a:gd name="T3" fmla="*/ 1 h 224"/>
                <a:gd name="T4" fmla="*/ 156 w 320"/>
                <a:gd name="T5" fmla="*/ 1 h 224"/>
                <a:gd name="T6" fmla="*/ 7 w 320"/>
                <a:gd name="T7" fmla="*/ 54 h 224"/>
                <a:gd name="T8" fmla="*/ 0 w 320"/>
                <a:gd name="T9" fmla="*/ 64 h 224"/>
                <a:gd name="T10" fmla="*/ 6 w 320"/>
                <a:gd name="T11" fmla="*/ 74 h 224"/>
                <a:gd name="T12" fmla="*/ 63 w 320"/>
                <a:gd name="T13" fmla="*/ 98 h 224"/>
                <a:gd name="T14" fmla="*/ 53 w 320"/>
                <a:gd name="T15" fmla="*/ 170 h 224"/>
                <a:gd name="T16" fmla="*/ 54 w 320"/>
                <a:gd name="T17" fmla="*/ 176 h 224"/>
                <a:gd name="T18" fmla="*/ 160 w 320"/>
                <a:gd name="T19" fmla="*/ 224 h 224"/>
                <a:gd name="T20" fmla="*/ 264 w 320"/>
                <a:gd name="T21" fmla="*/ 178 h 224"/>
                <a:gd name="T22" fmla="*/ 266 w 320"/>
                <a:gd name="T23" fmla="*/ 170 h 224"/>
                <a:gd name="T24" fmla="*/ 257 w 320"/>
                <a:gd name="T25" fmla="*/ 98 h 224"/>
                <a:gd name="T26" fmla="*/ 288 w 320"/>
                <a:gd name="T27" fmla="*/ 85 h 224"/>
                <a:gd name="T28" fmla="*/ 288 w 320"/>
                <a:gd name="T29" fmla="*/ 214 h 224"/>
                <a:gd name="T30" fmla="*/ 298 w 320"/>
                <a:gd name="T31" fmla="*/ 224 h 224"/>
                <a:gd name="T32" fmla="*/ 309 w 320"/>
                <a:gd name="T33" fmla="*/ 214 h 224"/>
                <a:gd name="T34" fmla="*/ 309 w 320"/>
                <a:gd name="T35" fmla="*/ 76 h 224"/>
                <a:gd name="T36" fmla="*/ 313 w 320"/>
                <a:gd name="T37" fmla="*/ 74 h 224"/>
                <a:gd name="T38" fmla="*/ 320 w 320"/>
                <a:gd name="T39" fmla="*/ 64 h 224"/>
                <a:gd name="T40" fmla="*/ 313 w 320"/>
                <a:gd name="T41" fmla="*/ 54 h 224"/>
                <a:gd name="T42" fmla="*/ 244 w 320"/>
                <a:gd name="T43" fmla="*/ 167 h 224"/>
                <a:gd name="T44" fmla="*/ 160 w 320"/>
                <a:gd name="T45" fmla="*/ 203 h 224"/>
                <a:gd name="T46" fmla="*/ 75 w 320"/>
                <a:gd name="T47" fmla="*/ 168 h 224"/>
                <a:gd name="T48" fmla="*/ 83 w 320"/>
                <a:gd name="T49" fmla="*/ 107 h 224"/>
                <a:gd name="T50" fmla="*/ 155 w 320"/>
                <a:gd name="T51" fmla="*/ 138 h 224"/>
                <a:gd name="T52" fmla="*/ 160 w 320"/>
                <a:gd name="T53" fmla="*/ 139 h 224"/>
                <a:gd name="T54" fmla="*/ 164 w 320"/>
                <a:gd name="T55" fmla="*/ 138 h 224"/>
                <a:gd name="T56" fmla="*/ 236 w 320"/>
                <a:gd name="T57" fmla="*/ 107 h 224"/>
                <a:gd name="T58" fmla="*/ 244 w 320"/>
                <a:gd name="T59" fmla="*/ 167 h 224"/>
                <a:gd name="T60" fmla="*/ 160 w 320"/>
                <a:gd name="T61" fmla="*/ 117 h 224"/>
                <a:gd name="T62" fmla="*/ 40 w 320"/>
                <a:gd name="T63" fmla="*/ 65 h 224"/>
                <a:gd name="T64" fmla="*/ 160 w 320"/>
                <a:gd name="T65" fmla="*/ 22 h 224"/>
                <a:gd name="T66" fmla="*/ 280 w 320"/>
                <a:gd name="T67" fmla="*/ 65 h 224"/>
                <a:gd name="T68" fmla="*/ 160 w 320"/>
                <a:gd name="T69" fmla="*/ 11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0" h="224">
                  <a:moveTo>
                    <a:pt x="313" y="54"/>
                  </a:moveTo>
                  <a:cubicBezTo>
                    <a:pt x="163" y="1"/>
                    <a:pt x="163" y="1"/>
                    <a:pt x="163" y="1"/>
                  </a:cubicBezTo>
                  <a:cubicBezTo>
                    <a:pt x="161" y="0"/>
                    <a:pt x="158" y="0"/>
                    <a:pt x="156" y="1"/>
                  </a:cubicBezTo>
                  <a:cubicBezTo>
                    <a:pt x="7" y="54"/>
                    <a:pt x="7" y="54"/>
                    <a:pt x="7" y="54"/>
                  </a:cubicBezTo>
                  <a:cubicBezTo>
                    <a:pt x="3" y="56"/>
                    <a:pt x="0" y="60"/>
                    <a:pt x="0" y="64"/>
                  </a:cubicBezTo>
                  <a:cubicBezTo>
                    <a:pt x="0" y="68"/>
                    <a:pt x="2" y="72"/>
                    <a:pt x="6" y="74"/>
                  </a:cubicBezTo>
                  <a:cubicBezTo>
                    <a:pt x="63" y="98"/>
                    <a:pt x="63" y="98"/>
                    <a:pt x="63" y="98"/>
                  </a:cubicBezTo>
                  <a:cubicBezTo>
                    <a:pt x="53" y="170"/>
                    <a:pt x="53" y="170"/>
                    <a:pt x="53" y="170"/>
                  </a:cubicBezTo>
                  <a:cubicBezTo>
                    <a:pt x="53" y="172"/>
                    <a:pt x="53" y="174"/>
                    <a:pt x="54" y="176"/>
                  </a:cubicBezTo>
                  <a:cubicBezTo>
                    <a:pt x="56" y="178"/>
                    <a:pt x="83" y="224"/>
                    <a:pt x="160" y="224"/>
                  </a:cubicBezTo>
                  <a:cubicBezTo>
                    <a:pt x="223" y="224"/>
                    <a:pt x="262" y="180"/>
                    <a:pt x="264" y="178"/>
                  </a:cubicBezTo>
                  <a:cubicBezTo>
                    <a:pt x="266" y="176"/>
                    <a:pt x="267" y="173"/>
                    <a:pt x="266" y="170"/>
                  </a:cubicBezTo>
                  <a:cubicBezTo>
                    <a:pt x="257" y="98"/>
                    <a:pt x="257" y="98"/>
                    <a:pt x="257" y="98"/>
                  </a:cubicBezTo>
                  <a:cubicBezTo>
                    <a:pt x="288" y="85"/>
                    <a:pt x="288" y="85"/>
                    <a:pt x="288" y="85"/>
                  </a:cubicBezTo>
                  <a:cubicBezTo>
                    <a:pt x="288" y="214"/>
                    <a:pt x="288" y="214"/>
                    <a:pt x="288" y="214"/>
                  </a:cubicBezTo>
                  <a:cubicBezTo>
                    <a:pt x="288" y="220"/>
                    <a:pt x="292" y="224"/>
                    <a:pt x="298" y="224"/>
                  </a:cubicBezTo>
                  <a:cubicBezTo>
                    <a:pt x="304" y="224"/>
                    <a:pt x="309" y="220"/>
                    <a:pt x="309" y="214"/>
                  </a:cubicBezTo>
                  <a:cubicBezTo>
                    <a:pt x="309" y="76"/>
                    <a:pt x="309" y="76"/>
                    <a:pt x="309" y="76"/>
                  </a:cubicBezTo>
                  <a:cubicBezTo>
                    <a:pt x="313" y="74"/>
                    <a:pt x="313" y="74"/>
                    <a:pt x="313" y="74"/>
                  </a:cubicBezTo>
                  <a:cubicBezTo>
                    <a:pt x="317" y="72"/>
                    <a:pt x="320" y="68"/>
                    <a:pt x="320" y="64"/>
                  </a:cubicBezTo>
                  <a:cubicBezTo>
                    <a:pt x="320" y="60"/>
                    <a:pt x="317" y="56"/>
                    <a:pt x="313" y="54"/>
                  </a:cubicBezTo>
                  <a:close/>
                  <a:moveTo>
                    <a:pt x="244" y="167"/>
                  </a:moveTo>
                  <a:cubicBezTo>
                    <a:pt x="235" y="177"/>
                    <a:pt x="203" y="203"/>
                    <a:pt x="160" y="203"/>
                  </a:cubicBezTo>
                  <a:cubicBezTo>
                    <a:pt x="105" y="203"/>
                    <a:pt x="81" y="177"/>
                    <a:pt x="75" y="168"/>
                  </a:cubicBezTo>
                  <a:cubicBezTo>
                    <a:pt x="83" y="107"/>
                    <a:pt x="83" y="107"/>
                    <a:pt x="83" y="107"/>
                  </a:cubicBezTo>
                  <a:cubicBezTo>
                    <a:pt x="155" y="138"/>
                    <a:pt x="155" y="138"/>
                    <a:pt x="155" y="138"/>
                  </a:cubicBezTo>
                  <a:cubicBezTo>
                    <a:pt x="157" y="139"/>
                    <a:pt x="158" y="139"/>
                    <a:pt x="160" y="139"/>
                  </a:cubicBezTo>
                  <a:cubicBezTo>
                    <a:pt x="161" y="139"/>
                    <a:pt x="163" y="139"/>
                    <a:pt x="164" y="138"/>
                  </a:cubicBezTo>
                  <a:cubicBezTo>
                    <a:pt x="236" y="107"/>
                    <a:pt x="236" y="107"/>
                    <a:pt x="236" y="107"/>
                  </a:cubicBezTo>
                  <a:lnTo>
                    <a:pt x="244" y="167"/>
                  </a:lnTo>
                  <a:close/>
                  <a:moveTo>
                    <a:pt x="160" y="117"/>
                  </a:moveTo>
                  <a:cubicBezTo>
                    <a:pt x="40" y="65"/>
                    <a:pt x="40" y="65"/>
                    <a:pt x="40" y="65"/>
                  </a:cubicBezTo>
                  <a:cubicBezTo>
                    <a:pt x="160" y="22"/>
                    <a:pt x="160" y="22"/>
                    <a:pt x="160" y="22"/>
                  </a:cubicBezTo>
                  <a:cubicBezTo>
                    <a:pt x="280" y="65"/>
                    <a:pt x="280" y="65"/>
                    <a:pt x="280" y="65"/>
                  </a:cubicBezTo>
                  <a:lnTo>
                    <a:pt x="160" y="1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latin typeface="Marianne" panose="02000000000000000000" pitchFamily="2" charset="0"/>
              </a:endParaRPr>
            </a:p>
          </p:txBody>
        </p:sp>
        <p:sp>
          <p:nvSpPr>
            <p:cNvPr id="58" name="Freeform 934">
              <a:extLst>
                <a:ext uri="{FF2B5EF4-FFF2-40B4-BE49-F238E27FC236}">
                  <a16:creationId xmlns:a16="http://schemas.microsoft.com/office/drawing/2014/main" id="{86DA6F4B-2AC0-F68C-A1F9-3CE2EDEE367B}"/>
                </a:ext>
              </a:extLst>
            </p:cNvPr>
            <p:cNvSpPr>
              <a:spLocks noEditPoints="1"/>
            </p:cNvSpPr>
            <p:nvPr/>
          </p:nvSpPr>
          <p:spPr bwMode="auto">
            <a:xfrm>
              <a:off x="5795" y="3560"/>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latin typeface="Marianne" panose="02000000000000000000" pitchFamily="2" charset="0"/>
              </a:endParaRPr>
            </a:p>
          </p:txBody>
        </p:sp>
      </p:grpSp>
      <p:grpSp>
        <p:nvGrpSpPr>
          <p:cNvPr id="59" name="Group 808">
            <a:extLst>
              <a:ext uri="{FF2B5EF4-FFF2-40B4-BE49-F238E27FC236}">
                <a16:creationId xmlns:a16="http://schemas.microsoft.com/office/drawing/2014/main" id="{D4C12F08-0E37-8168-416D-28224E0281EF}"/>
              </a:ext>
            </a:extLst>
          </p:cNvPr>
          <p:cNvGrpSpPr>
            <a:grpSpLocks noChangeAspect="1"/>
          </p:cNvGrpSpPr>
          <p:nvPr/>
        </p:nvGrpSpPr>
        <p:grpSpPr bwMode="auto">
          <a:xfrm>
            <a:off x="561318" y="3913728"/>
            <a:ext cx="297405" cy="298279"/>
            <a:chOff x="5376" y="3657"/>
            <a:chExt cx="340" cy="341"/>
          </a:xfrm>
          <a:solidFill>
            <a:schemeClr val="bg1"/>
          </a:solidFill>
        </p:grpSpPr>
        <p:sp>
          <p:nvSpPr>
            <p:cNvPr id="60" name="Freeform 809">
              <a:extLst>
                <a:ext uri="{FF2B5EF4-FFF2-40B4-BE49-F238E27FC236}">
                  <a16:creationId xmlns:a16="http://schemas.microsoft.com/office/drawing/2014/main" id="{1E049A7B-8AE0-2F61-7742-CC7EE742D083}"/>
                </a:ext>
              </a:extLst>
            </p:cNvPr>
            <p:cNvSpPr>
              <a:spLocks noEditPoints="1"/>
            </p:cNvSpPr>
            <p:nvPr/>
          </p:nvSpPr>
          <p:spPr bwMode="auto">
            <a:xfrm>
              <a:off x="5454" y="3721"/>
              <a:ext cx="184" cy="198"/>
            </a:xfrm>
            <a:custGeom>
              <a:avLst/>
              <a:gdLst>
                <a:gd name="T0" fmla="*/ 213 w 277"/>
                <a:gd name="T1" fmla="*/ 10 h 298"/>
                <a:gd name="T2" fmla="*/ 192 w 277"/>
                <a:gd name="T3" fmla="*/ 21 h 298"/>
                <a:gd name="T4" fmla="*/ 75 w 277"/>
                <a:gd name="T5" fmla="*/ 0 h 298"/>
                <a:gd name="T6" fmla="*/ 11 w 277"/>
                <a:gd name="T7" fmla="*/ 21 h 298"/>
                <a:gd name="T8" fmla="*/ 11 w 277"/>
                <a:gd name="T9" fmla="*/ 298 h 298"/>
                <a:gd name="T10" fmla="*/ 277 w 277"/>
                <a:gd name="T11" fmla="*/ 32 h 298"/>
                <a:gd name="T12" fmla="*/ 21 w 277"/>
                <a:gd name="T13" fmla="*/ 277 h 298"/>
                <a:gd name="T14" fmla="*/ 64 w 277"/>
                <a:gd name="T15" fmla="*/ 53 h 298"/>
                <a:gd name="T16" fmla="*/ 85 w 277"/>
                <a:gd name="T17" fmla="*/ 42 h 298"/>
                <a:gd name="T18" fmla="*/ 203 w 277"/>
                <a:gd name="T19" fmla="*/ 64 h 298"/>
                <a:gd name="T20" fmla="*/ 256 w 277"/>
                <a:gd name="T21" fmla="*/ 42 h 298"/>
                <a:gd name="T22" fmla="*/ 53 w 277"/>
                <a:gd name="T23" fmla="*/ 117 h 298"/>
                <a:gd name="T24" fmla="*/ 64 w 277"/>
                <a:gd name="T25" fmla="*/ 106 h 298"/>
                <a:gd name="T26" fmla="*/ 85 w 277"/>
                <a:gd name="T27" fmla="*/ 106 h 298"/>
                <a:gd name="T28" fmla="*/ 149 w 277"/>
                <a:gd name="T29" fmla="*/ 106 h 298"/>
                <a:gd name="T30" fmla="*/ 139 w 277"/>
                <a:gd name="T31" fmla="*/ 96 h 298"/>
                <a:gd name="T32" fmla="*/ 53 w 277"/>
                <a:gd name="T33" fmla="*/ 160 h 298"/>
                <a:gd name="T34" fmla="*/ 64 w 277"/>
                <a:gd name="T35" fmla="*/ 149 h 298"/>
                <a:gd name="T36" fmla="*/ 85 w 277"/>
                <a:gd name="T37" fmla="*/ 149 h 298"/>
                <a:gd name="T38" fmla="*/ 149 w 277"/>
                <a:gd name="T39" fmla="*/ 149 h 298"/>
                <a:gd name="T40" fmla="*/ 139 w 277"/>
                <a:gd name="T41" fmla="*/ 138 h 298"/>
                <a:gd name="T42" fmla="*/ 181 w 277"/>
                <a:gd name="T43" fmla="*/ 117 h 298"/>
                <a:gd name="T44" fmla="*/ 192 w 277"/>
                <a:gd name="T45" fmla="*/ 106 h 298"/>
                <a:gd name="T46" fmla="*/ 171 w 277"/>
                <a:gd name="T47" fmla="*/ 149 h 298"/>
                <a:gd name="T48" fmla="*/ 224 w 277"/>
                <a:gd name="T49" fmla="*/ 96 h 298"/>
                <a:gd name="T50" fmla="*/ 213 w 277"/>
                <a:gd name="T51" fmla="*/ 106 h 298"/>
                <a:gd name="T52" fmla="*/ 224 w 277"/>
                <a:gd name="T53" fmla="*/ 160 h 298"/>
                <a:gd name="T54" fmla="*/ 235 w 277"/>
                <a:gd name="T55" fmla="*/ 149 h 298"/>
                <a:gd name="T56" fmla="*/ 43 w 277"/>
                <a:gd name="T57" fmla="*/ 192 h 298"/>
                <a:gd name="T58" fmla="*/ 107 w 277"/>
                <a:gd name="T59" fmla="*/ 192 h 298"/>
                <a:gd name="T60" fmla="*/ 96 w 277"/>
                <a:gd name="T61" fmla="*/ 181 h 298"/>
                <a:gd name="T62" fmla="*/ 139 w 277"/>
                <a:gd name="T63" fmla="*/ 202 h 298"/>
                <a:gd name="T64" fmla="*/ 149 w 277"/>
                <a:gd name="T65" fmla="*/ 192 h 298"/>
                <a:gd name="T66" fmla="*/ 171 w 277"/>
                <a:gd name="T67" fmla="*/ 192 h 298"/>
                <a:gd name="T68" fmla="*/ 235 w 277"/>
                <a:gd name="T69" fmla="*/ 192 h 298"/>
                <a:gd name="T70" fmla="*/ 224 w 277"/>
                <a:gd name="T71" fmla="*/ 181 h 298"/>
                <a:gd name="T72" fmla="*/ 139 w 277"/>
                <a:gd name="T73" fmla="*/ 245 h 298"/>
                <a:gd name="T74" fmla="*/ 149 w 277"/>
                <a:gd name="T75" fmla="*/ 234 h 298"/>
                <a:gd name="T76" fmla="*/ 171 w 277"/>
                <a:gd name="T77" fmla="*/ 234 h 298"/>
                <a:gd name="T78" fmla="*/ 107 w 277"/>
                <a:gd name="T79" fmla="*/ 234 h 298"/>
                <a:gd name="T80" fmla="*/ 96 w 277"/>
                <a:gd name="T81" fmla="*/ 224 h 298"/>
                <a:gd name="T82" fmla="*/ 53 w 277"/>
                <a:gd name="T83" fmla="*/ 245 h 298"/>
                <a:gd name="T84" fmla="*/ 64 w 277"/>
                <a:gd name="T85" fmla="*/ 23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7" h="298">
                  <a:moveTo>
                    <a:pt x="267" y="21"/>
                  </a:moveTo>
                  <a:cubicBezTo>
                    <a:pt x="213" y="21"/>
                    <a:pt x="213" y="21"/>
                    <a:pt x="213" y="21"/>
                  </a:cubicBezTo>
                  <a:cubicBezTo>
                    <a:pt x="213" y="10"/>
                    <a:pt x="213" y="10"/>
                    <a:pt x="213" y="10"/>
                  </a:cubicBezTo>
                  <a:cubicBezTo>
                    <a:pt x="213" y="4"/>
                    <a:pt x="209" y="0"/>
                    <a:pt x="203" y="0"/>
                  </a:cubicBezTo>
                  <a:cubicBezTo>
                    <a:pt x="197" y="0"/>
                    <a:pt x="192" y="4"/>
                    <a:pt x="192" y="10"/>
                  </a:cubicBezTo>
                  <a:cubicBezTo>
                    <a:pt x="192" y="21"/>
                    <a:pt x="192" y="21"/>
                    <a:pt x="192" y="21"/>
                  </a:cubicBezTo>
                  <a:cubicBezTo>
                    <a:pt x="85" y="21"/>
                    <a:pt x="85" y="21"/>
                    <a:pt x="85" y="21"/>
                  </a:cubicBezTo>
                  <a:cubicBezTo>
                    <a:pt x="85" y="10"/>
                    <a:pt x="85" y="10"/>
                    <a:pt x="85" y="10"/>
                  </a:cubicBezTo>
                  <a:cubicBezTo>
                    <a:pt x="85" y="4"/>
                    <a:pt x="81" y="0"/>
                    <a:pt x="75" y="0"/>
                  </a:cubicBezTo>
                  <a:cubicBezTo>
                    <a:pt x="69" y="0"/>
                    <a:pt x="64" y="4"/>
                    <a:pt x="64" y="10"/>
                  </a:cubicBezTo>
                  <a:cubicBezTo>
                    <a:pt x="64" y="21"/>
                    <a:pt x="64" y="21"/>
                    <a:pt x="64" y="21"/>
                  </a:cubicBezTo>
                  <a:cubicBezTo>
                    <a:pt x="11" y="21"/>
                    <a:pt x="11" y="21"/>
                    <a:pt x="11" y="21"/>
                  </a:cubicBezTo>
                  <a:cubicBezTo>
                    <a:pt x="5" y="21"/>
                    <a:pt x="0" y="26"/>
                    <a:pt x="0" y="32"/>
                  </a:cubicBezTo>
                  <a:cubicBezTo>
                    <a:pt x="0" y="288"/>
                    <a:pt x="0" y="288"/>
                    <a:pt x="0" y="288"/>
                  </a:cubicBezTo>
                  <a:cubicBezTo>
                    <a:pt x="0" y="294"/>
                    <a:pt x="5" y="298"/>
                    <a:pt x="11" y="298"/>
                  </a:cubicBezTo>
                  <a:cubicBezTo>
                    <a:pt x="267" y="298"/>
                    <a:pt x="267" y="298"/>
                    <a:pt x="267" y="298"/>
                  </a:cubicBezTo>
                  <a:cubicBezTo>
                    <a:pt x="273" y="298"/>
                    <a:pt x="277" y="294"/>
                    <a:pt x="277" y="288"/>
                  </a:cubicBezTo>
                  <a:cubicBezTo>
                    <a:pt x="277" y="32"/>
                    <a:pt x="277" y="32"/>
                    <a:pt x="277" y="32"/>
                  </a:cubicBezTo>
                  <a:cubicBezTo>
                    <a:pt x="277" y="26"/>
                    <a:pt x="273" y="21"/>
                    <a:pt x="267" y="21"/>
                  </a:cubicBezTo>
                  <a:close/>
                  <a:moveTo>
                    <a:pt x="256" y="277"/>
                  </a:moveTo>
                  <a:cubicBezTo>
                    <a:pt x="21" y="277"/>
                    <a:pt x="21" y="277"/>
                    <a:pt x="21" y="277"/>
                  </a:cubicBezTo>
                  <a:cubicBezTo>
                    <a:pt x="21" y="42"/>
                    <a:pt x="21" y="42"/>
                    <a:pt x="21" y="42"/>
                  </a:cubicBezTo>
                  <a:cubicBezTo>
                    <a:pt x="64" y="42"/>
                    <a:pt x="64" y="42"/>
                    <a:pt x="64" y="42"/>
                  </a:cubicBezTo>
                  <a:cubicBezTo>
                    <a:pt x="64" y="53"/>
                    <a:pt x="64" y="53"/>
                    <a:pt x="64" y="53"/>
                  </a:cubicBezTo>
                  <a:cubicBezTo>
                    <a:pt x="64" y="59"/>
                    <a:pt x="69" y="64"/>
                    <a:pt x="75" y="64"/>
                  </a:cubicBezTo>
                  <a:cubicBezTo>
                    <a:pt x="81" y="64"/>
                    <a:pt x="85" y="59"/>
                    <a:pt x="85" y="53"/>
                  </a:cubicBezTo>
                  <a:cubicBezTo>
                    <a:pt x="85" y="42"/>
                    <a:pt x="85" y="42"/>
                    <a:pt x="85" y="42"/>
                  </a:cubicBezTo>
                  <a:cubicBezTo>
                    <a:pt x="192" y="42"/>
                    <a:pt x="192" y="42"/>
                    <a:pt x="192" y="42"/>
                  </a:cubicBezTo>
                  <a:cubicBezTo>
                    <a:pt x="192" y="53"/>
                    <a:pt x="192" y="53"/>
                    <a:pt x="192" y="53"/>
                  </a:cubicBezTo>
                  <a:cubicBezTo>
                    <a:pt x="192" y="59"/>
                    <a:pt x="197" y="64"/>
                    <a:pt x="203" y="64"/>
                  </a:cubicBezTo>
                  <a:cubicBezTo>
                    <a:pt x="209" y="64"/>
                    <a:pt x="213" y="59"/>
                    <a:pt x="213" y="53"/>
                  </a:cubicBezTo>
                  <a:cubicBezTo>
                    <a:pt x="213" y="42"/>
                    <a:pt x="213" y="42"/>
                    <a:pt x="213" y="42"/>
                  </a:cubicBezTo>
                  <a:cubicBezTo>
                    <a:pt x="256" y="42"/>
                    <a:pt x="256" y="42"/>
                    <a:pt x="256" y="42"/>
                  </a:cubicBezTo>
                  <a:lnTo>
                    <a:pt x="256" y="277"/>
                  </a:lnTo>
                  <a:close/>
                  <a:moveTo>
                    <a:pt x="64" y="106"/>
                  </a:moveTo>
                  <a:cubicBezTo>
                    <a:pt x="64" y="112"/>
                    <a:pt x="59" y="117"/>
                    <a:pt x="53" y="117"/>
                  </a:cubicBezTo>
                  <a:cubicBezTo>
                    <a:pt x="47" y="117"/>
                    <a:pt x="43" y="112"/>
                    <a:pt x="43" y="106"/>
                  </a:cubicBezTo>
                  <a:cubicBezTo>
                    <a:pt x="43" y="100"/>
                    <a:pt x="47" y="96"/>
                    <a:pt x="53" y="96"/>
                  </a:cubicBezTo>
                  <a:cubicBezTo>
                    <a:pt x="59" y="96"/>
                    <a:pt x="64" y="100"/>
                    <a:pt x="64" y="106"/>
                  </a:cubicBezTo>
                  <a:close/>
                  <a:moveTo>
                    <a:pt x="107" y="106"/>
                  </a:moveTo>
                  <a:cubicBezTo>
                    <a:pt x="107" y="112"/>
                    <a:pt x="102" y="117"/>
                    <a:pt x="96" y="117"/>
                  </a:cubicBezTo>
                  <a:cubicBezTo>
                    <a:pt x="90" y="117"/>
                    <a:pt x="85" y="112"/>
                    <a:pt x="85" y="106"/>
                  </a:cubicBezTo>
                  <a:cubicBezTo>
                    <a:pt x="85" y="100"/>
                    <a:pt x="90" y="96"/>
                    <a:pt x="96" y="96"/>
                  </a:cubicBezTo>
                  <a:cubicBezTo>
                    <a:pt x="102" y="96"/>
                    <a:pt x="107" y="100"/>
                    <a:pt x="107" y="106"/>
                  </a:cubicBezTo>
                  <a:close/>
                  <a:moveTo>
                    <a:pt x="149" y="106"/>
                  </a:moveTo>
                  <a:cubicBezTo>
                    <a:pt x="149" y="112"/>
                    <a:pt x="145" y="117"/>
                    <a:pt x="139" y="117"/>
                  </a:cubicBezTo>
                  <a:cubicBezTo>
                    <a:pt x="133" y="117"/>
                    <a:pt x="128" y="112"/>
                    <a:pt x="128" y="106"/>
                  </a:cubicBezTo>
                  <a:cubicBezTo>
                    <a:pt x="128" y="100"/>
                    <a:pt x="133" y="96"/>
                    <a:pt x="139" y="96"/>
                  </a:cubicBezTo>
                  <a:cubicBezTo>
                    <a:pt x="145" y="96"/>
                    <a:pt x="149" y="100"/>
                    <a:pt x="149" y="106"/>
                  </a:cubicBezTo>
                  <a:close/>
                  <a:moveTo>
                    <a:pt x="64" y="149"/>
                  </a:moveTo>
                  <a:cubicBezTo>
                    <a:pt x="64" y="155"/>
                    <a:pt x="59" y="160"/>
                    <a:pt x="53" y="160"/>
                  </a:cubicBezTo>
                  <a:cubicBezTo>
                    <a:pt x="47" y="160"/>
                    <a:pt x="43" y="155"/>
                    <a:pt x="43" y="149"/>
                  </a:cubicBezTo>
                  <a:cubicBezTo>
                    <a:pt x="43" y="143"/>
                    <a:pt x="47" y="138"/>
                    <a:pt x="53" y="138"/>
                  </a:cubicBezTo>
                  <a:cubicBezTo>
                    <a:pt x="59" y="138"/>
                    <a:pt x="64" y="143"/>
                    <a:pt x="64" y="149"/>
                  </a:cubicBezTo>
                  <a:close/>
                  <a:moveTo>
                    <a:pt x="107" y="149"/>
                  </a:moveTo>
                  <a:cubicBezTo>
                    <a:pt x="107" y="155"/>
                    <a:pt x="102" y="160"/>
                    <a:pt x="96" y="160"/>
                  </a:cubicBezTo>
                  <a:cubicBezTo>
                    <a:pt x="90" y="160"/>
                    <a:pt x="85" y="155"/>
                    <a:pt x="85" y="149"/>
                  </a:cubicBezTo>
                  <a:cubicBezTo>
                    <a:pt x="85" y="143"/>
                    <a:pt x="90" y="138"/>
                    <a:pt x="96" y="138"/>
                  </a:cubicBezTo>
                  <a:cubicBezTo>
                    <a:pt x="102" y="138"/>
                    <a:pt x="107" y="143"/>
                    <a:pt x="107" y="149"/>
                  </a:cubicBezTo>
                  <a:close/>
                  <a:moveTo>
                    <a:pt x="149" y="149"/>
                  </a:moveTo>
                  <a:cubicBezTo>
                    <a:pt x="149" y="155"/>
                    <a:pt x="145" y="160"/>
                    <a:pt x="139" y="160"/>
                  </a:cubicBezTo>
                  <a:cubicBezTo>
                    <a:pt x="133" y="160"/>
                    <a:pt x="128" y="155"/>
                    <a:pt x="128" y="149"/>
                  </a:cubicBezTo>
                  <a:cubicBezTo>
                    <a:pt x="128" y="143"/>
                    <a:pt x="133" y="138"/>
                    <a:pt x="139" y="138"/>
                  </a:cubicBezTo>
                  <a:cubicBezTo>
                    <a:pt x="145" y="138"/>
                    <a:pt x="149" y="143"/>
                    <a:pt x="149" y="149"/>
                  </a:cubicBezTo>
                  <a:close/>
                  <a:moveTo>
                    <a:pt x="192" y="106"/>
                  </a:moveTo>
                  <a:cubicBezTo>
                    <a:pt x="192" y="112"/>
                    <a:pt x="187" y="117"/>
                    <a:pt x="181" y="117"/>
                  </a:cubicBezTo>
                  <a:cubicBezTo>
                    <a:pt x="175" y="117"/>
                    <a:pt x="171" y="112"/>
                    <a:pt x="171" y="106"/>
                  </a:cubicBezTo>
                  <a:cubicBezTo>
                    <a:pt x="171" y="100"/>
                    <a:pt x="175" y="96"/>
                    <a:pt x="181" y="96"/>
                  </a:cubicBezTo>
                  <a:cubicBezTo>
                    <a:pt x="187" y="96"/>
                    <a:pt x="192" y="100"/>
                    <a:pt x="192" y="106"/>
                  </a:cubicBezTo>
                  <a:close/>
                  <a:moveTo>
                    <a:pt x="192" y="149"/>
                  </a:moveTo>
                  <a:cubicBezTo>
                    <a:pt x="192" y="155"/>
                    <a:pt x="187" y="160"/>
                    <a:pt x="181" y="160"/>
                  </a:cubicBezTo>
                  <a:cubicBezTo>
                    <a:pt x="175" y="160"/>
                    <a:pt x="171" y="155"/>
                    <a:pt x="171" y="149"/>
                  </a:cubicBezTo>
                  <a:cubicBezTo>
                    <a:pt x="171" y="143"/>
                    <a:pt x="175" y="138"/>
                    <a:pt x="181" y="138"/>
                  </a:cubicBezTo>
                  <a:cubicBezTo>
                    <a:pt x="187" y="138"/>
                    <a:pt x="192" y="143"/>
                    <a:pt x="192" y="149"/>
                  </a:cubicBezTo>
                  <a:close/>
                  <a:moveTo>
                    <a:pt x="224" y="96"/>
                  </a:moveTo>
                  <a:cubicBezTo>
                    <a:pt x="230" y="96"/>
                    <a:pt x="235" y="100"/>
                    <a:pt x="235" y="106"/>
                  </a:cubicBezTo>
                  <a:cubicBezTo>
                    <a:pt x="235" y="112"/>
                    <a:pt x="230" y="117"/>
                    <a:pt x="224" y="117"/>
                  </a:cubicBezTo>
                  <a:cubicBezTo>
                    <a:pt x="218" y="117"/>
                    <a:pt x="213" y="112"/>
                    <a:pt x="213" y="106"/>
                  </a:cubicBezTo>
                  <a:cubicBezTo>
                    <a:pt x="213" y="100"/>
                    <a:pt x="218" y="96"/>
                    <a:pt x="224" y="96"/>
                  </a:cubicBezTo>
                  <a:close/>
                  <a:moveTo>
                    <a:pt x="235" y="149"/>
                  </a:moveTo>
                  <a:cubicBezTo>
                    <a:pt x="235" y="155"/>
                    <a:pt x="230" y="160"/>
                    <a:pt x="224" y="160"/>
                  </a:cubicBezTo>
                  <a:cubicBezTo>
                    <a:pt x="218" y="160"/>
                    <a:pt x="213" y="155"/>
                    <a:pt x="213" y="149"/>
                  </a:cubicBezTo>
                  <a:cubicBezTo>
                    <a:pt x="213" y="143"/>
                    <a:pt x="218" y="138"/>
                    <a:pt x="224" y="138"/>
                  </a:cubicBezTo>
                  <a:cubicBezTo>
                    <a:pt x="230" y="138"/>
                    <a:pt x="235" y="143"/>
                    <a:pt x="235" y="149"/>
                  </a:cubicBezTo>
                  <a:close/>
                  <a:moveTo>
                    <a:pt x="64" y="192"/>
                  </a:moveTo>
                  <a:cubicBezTo>
                    <a:pt x="64" y="198"/>
                    <a:pt x="59" y="202"/>
                    <a:pt x="53" y="202"/>
                  </a:cubicBezTo>
                  <a:cubicBezTo>
                    <a:pt x="47" y="202"/>
                    <a:pt x="43" y="198"/>
                    <a:pt x="43" y="192"/>
                  </a:cubicBezTo>
                  <a:cubicBezTo>
                    <a:pt x="43" y="186"/>
                    <a:pt x="47" y="181"/>
                    <a:pt x="53" y="181"/>
                  </a:cubicBezTo>
                  <a:cubicBezTo>
                    <a:pt x="59" y="181"/>
                    <a:pt x="64" y="186"/>
                    <a:pt x="64" y="192"/>
                  </a:cubicBezTo>
                  <a:close/>
                  <a:moveTo>
                    <a:pt x="107" y="192"/>
                  </a:moveTo>
                  <a:cubicBezTo>
                    <a:pt x="107" y="198"/>
                    <a:pt x="102" y="202"/>
                    <a:pt x="96" y="202"/>
                  </a:cubicBezTo>
                  <a:cubicBezTo>
                    <a:pt x="90" y="202"/>
                    <a:pt x="85" y="198"/>
                    <a:pt x="85" y="192"/>
                  </a:cubicBezTo>
                  <a:cubicBezTo>
                    <a:pt x="85" y="186"/>
                    <a:pt x="90" y="181"/>
                    <a:pt x="96" y="181"/>
                  </a:cubicBezTo>
                  <a:cubicBezTo>
                    <a:pt x="102" y="181"/>
                    <a:pt x="107" y="186"/>
                    <a:pt x="107" y="192"/>
                  </a:cubicBezTo>
                  <a:close/>
                  <a:moveTo>
                    <a:pt x="149" y="192"/>
                  </a:moveTo>
                  <a:cubicBezTo>
                    <a:pt x="149" y="198"/>
                    <a:pt x="145" y="202"/>
                    <a:pt x="139" y="202"/>
                  </a:cubicBezTo>
                  <a:cubicBezTo>
                    <a:pt x="133" y="202"/>
                    <a:pt x="128" y="198"/>
                    <a:pt x="128" y="192"/>
                  </a:cubicBezTo>
                  <a:cubicBezTo>
                    <a:pt x="128" y="186"/>
                    <a:pt x="133" y="181"/>
                    <a:pt x="139" y="181"/>
                  </a:cubicBezTo>
                  <a:cubicBezTo>
                    <a:pt x="145" y="181"/>
                    <a:pt x="149" y="186"/>
                    <a:pt x="149" y="192"/>
                  </a:cubicBezTo>
                  <a:close/>
                  <a:moveTo>
                    <a:pt x="192" y="192"/>
                  </a:moveTo>
                  <a:cubicBezTo>
                    <a:pt x="192" y="198"/>
                    <a:pt x="187" y="202"/>
                    <a:pt x="181" y="202"/>
                  </a:cubicBezTo>
                  <a:cubicBezTo>
                    <a:pt x="175" y="202"/>
                    <a:pt x="171" y="198"/>
                    <a:pt x="171" y="192"/>
                  </a:cubicBezTo>
                  <a:cubicBezTo>
                    <a:pt x="171" y="186"/>
                    <a:pt x="175" y="181"/>
                    <a:pt x="181" y="181"/>
                  </a:cubicBezTo>
                  <a:cubicBezTo>
                    <a:pt x="187" y="181"/>
                    <a:pt x="192" y="186"/>
                    <a:pt x="192" y="192"/>
                  </a:cubicBezTo>
                  <a:close/>
                  <a:moveTo>
                    <a:pt x="235" y="192"/>
                  </a:moveTo>
                  <a:cubicBezTo>
                    <a:pt x="235" y="198"/>
                    <a:pt x="230" y="202"/>
                    <a:pt x="224" y="202"/>
                  </a:cubicBezTo>
                  <a:cubicBezTo>
                    <a:pt x="218" y="202"/>
                    <a:pt x="213" y="198"/>
                    <a:pt x="213" y="192"/>
                  </a:cubicBezTo>
                  <a:cubicBezTo>
                    <a:pt x="213" y="186"/>
                    <a:pt x="218" y="181"/>
                    <a:pt x="224" y="181"/>
                  </a:cubicBezTo>
                  <a:cubicBezTo>
                    <a:pt x="230" y="181"/>
                    <a:pt x="235" y="186"/>
                    <a:pt x="235" y="192"/>
                  </a:cubicBezTo>
                  <a:close/>
                  <a:moveTo>
                    <a:pt x="149" y="234"/>
                  </a:moveTo>
                  <a:cubicBezTo>
                    <a:pt x="149" y="240"/>
                    <a:pt x="145" y="245"/>
                    <a:pt x="139" y="245"/>
                  </a:cubicBezTo>
                  <a:cubicBezTo>
                    <a:pt x="133" y="245"/>
                    <a:pt x="128" y="240"/>
                    <a:pt x="128" y="234"/>
                  </a:cubicBezTo>
                  <a:cubicBezTo>
                    <a:pt x="128" y="228"/>
                    <a:pt x="133" y="224"/>
                    <a:pt x="139" y="224"/>
                  </a:cubicBezTo>
                  <a:cubicBezTo>
                    <a:pt x="145" y="224"/>
                    <a:pt x="149" y="228"/>
                    <a:pt x="149" y="234"/>
                  </a:cubicBezTo>
                  <a:close/>
                  <a:moveTo>
                    <a:pt x="192" y="234"/>
                  </a:moveTo>
                  <a:cubicBezTo>
                    <a:pt x="192" y="240"/>
                    <a:pt x="187" y="245"/>
                    <a:pt x="181" y="245"/>
                  </a:cubicBezTo>
                  <a:cubicBezTo>
                    <a:pt x="175" y="245"/>
                    <a:pt x="171" y="240"/>
                    <a:pt x="171" y="234"/>
                  </a:cubicBezTo>
                  <a:cubicBezTo>
                    <a:pt x="171" y="228"/>
                    <a:pt x="175" y="224"/>
                    <a:pt x="181" y="224"/>
                  </a:cubicBezTo>
                  <a:cubicBezTo>
                    <a:pt x="187" y="224"/>
                    <a:pt x="192" y="228"/>
                    <a:pt x="192" y="234"/>
                  </a:cubicBezTo>
                  <a:close/>
                  <a:moveTo>
                    <a:pt x="107" y="234"/>
                  </a:moveTo>
                  <a:cubicBezTo>
                    <a:pt x="107" y="240"/>
                    <a:pt x="102" y="245"/>
                    <a:pt x="96" y="245"/>
                  </a:cubicBezTo>
                  <a:cubicBezTo>
                    <a:pt x="90" y="245"/>
                    <a:pt x="85" y="240"/>
                    <a:pt x="85" y="234"/>
                  </a:cubicBezTo>
                  <a:cubicBezTo>
                    <a:pt x="85" y="228"/>
                    <a:pt x="90" y="224"/>
                    <a:pt x="96" y="224"/>
                  </a:cubicBezTo>
                  <a:cubicBezTo>
                    <a:pt x="102" y="224"/>
                    <a:pt x="107" y="228"/>
                    <a:pt x="107" y="234"/>
                  </a:cubicBezTo>
                  <a:close/>
                  <a:moveTo>
                    <a:pt x="64" y="234"/>
                  </a:moveTo>
                  <a:cubicBezTo>
                    <a:pt x="64" y="240"/>
                    <a:pt x="59" y="245"/>
                    <a:pt x="53" y="245"/>
                  </a:cubicBezTo>
                  <a:cubicBezTo>
                    <a:pt x="47" y="245"/>
                    <a:pt x="43" y="240"/>
                    <a:pt x="43" y="234"/>
                  </a:cubicBezTo>
                  <a:cubicBezTo>
                    <a:pt x="43" y="228"/>
                    <a:pt x="47" y="224"/>
                    <a:pt x="53" y="224"/>
                  </a:cubicBezTo>
                  <a:cubicBezTo>
                    <a:pt x="59" y="224"/>
                    <a:pt x="64" y="228"/>
                    <a:pt x="64" y="23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latin typeface="Marianne" panose="02000000000000000000" pitchFamily="2" charset="0"/>
              </a:endParaRPr>
            </a:p>
          </p:txBody>
        </p:sp>
        <p:sp>
          <p:nvSpPr>
            <p:cNvPr id="61" name="Freeform 810">
              <a:extLst>
                <a:ext uri="{FF2B5EF4-FFF2-40B4-BE49-F238E27FC236}">
                  <a16:creationId xmlns:a16="http://schemas.microsoft.com/office/drawing/2014/main" id="{41C59723-A55A-A3F2-BD7A-86DA8A919AD9}"/>
                </a:ext>
              </a:extLst>
            </p:cNvPr>
            <p:cNvSpPr>
              <a:spLocks noEditPoints="1"/>
            </p:cNvSpPr>
            <p:nvPr/>
          </p:nvSpPr>
          <p:spPr bwMode="auto">
            <a:xfrm>
              <a:off x="5376" y="3657"/>
              <a:ext cx="340" cy="341"/>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latin typeface="Marianne" panose="02000000000000000000" pitchFamily="2" charset="0"/>
              </a:endParaRPr>
            </a:p>
          </p:txBody>
        </p:sp>
      </p:grpSp>
      <p:grpSp>
        <p:nvGrpSpPr>
          <p:cNvPr id="62" name="Group 675">
            <a:extLst>
              <a:ext uri="{FF2B5EF4-FFF2-40B4-BE49-F238E27FC236}">
                <a16:creationId xmlns:a16="http://schemas.microsoft.com/office/drawing/2014/main" id="{AB43A67D-88D1-39B7-059C-F8646EB539B4}"/>
              </a:ext>
            </a:extLst>
          </p:cNvPr>
          <p:cNvGrpSpPr>
            <a:grpSpLocks noChangeAspect="1"/>
          </p:cNvGrpSpPr>
          <p:nvPr/>
        </p:nvGrpSpPr>
        <p:grpSpPr bwMode="auto">
          <a:xfrm>
            <a:off x="1718616" y="5000481"/>
            <a:ext cx="287473" cy="287473"/>
            <a:chOff x="6583" y="2681"/>
            <a:chExt cx="340" cy="340"/>
          </a:xfrm>
          <a:solidFill>
            <a:schemeClr val="bg1"/>
          </a:solidFill>
        </p:grpSpPr>
        <p:sp>
          <p:nvSpPr>
            <p:cNvPr id="63" name="Freeform 676">
              <a:extLst>
                <a:ext uri="{FF2B5EF4-FFF2-40B4-BE49-F238E27FC236}">
                  <a16:creationId xmlns:a16="http://schemas.microsoft.com/office/drawing/2014/main" id="{98AE728E-6435-D3A3-77B1-A441B5B9CFE2}"/>
                </a:ext>
              </a:extLst>
            </p:cNvPr>
            <p:cNvSpPr>
              <a:spLocks noEditPoints="1"/>
            </p:cNvSpPr>
            <p:nvPr/>
          </p:nvSpPr>
          <p:spPr bwMode="auto">
            <a:xfrm>
              <a:off x="6583" y="2681"/>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latin typeface="Marianne" panose="02000000000000000000" pitchFamily="2" charset="0"/>
              </a:endParaRPr>
            </a:p>
          </p:txBody>
        </p:sp>
        <p:sp>
          <p:nvSpPr>
            <p:cNvPr id="64" name="Freeform 677">
              <a:extLst>
                <a:ext uri="{FF2B5EF4-FFF2-40B4-BE49-F238E27FC236}">
                  <a16:creationId xmlns:a16="http://schemas.microsoft.com/office/drawing/2014/main" id="{D15F72F9-FBE9-6775-B8B7-AF3DA8C30739}"/>
                </a:ext>
              </a:extLst>
            </p:cNvPr>
            <p:cNvSpPr>
              <a:spLocks noEditPoints="1"/>
            </p:cNvSpPr>
            <p:nvPr/>
          </p:nvSpPr>
          <p:spPr bwMode="auto">
            <a:xfrm>
              <a:off x="6672" y="2741"/>
              <a:ext cx="162" cy="224"/>
            </a:xfrm>
            <a:custGeom>
              <a:avLst/>
              <a:gdLst>
                <a:gd name="T0" fmla="*/ 233 w 244"/>
                <a:gd name="T1" fmla="*/ 122 h 336"/>
                <a:gd name="T2" fmla="*/ 241 w 244"/>
                <a:gd name="T3" fmla="*/ 90 h 336"/>
                <a:gd name="T4" fmla="*/ 218 w 244"/>
                <a:gd name="T5" fmla="*/ 67 h 336"/>
                <a:gd name="T6" fmla="*/ 209 w 244"/>
                <a:gd name="T7" fmla="*/ 35 h 336"/>
                <a:gd name="T8" fmla="*/ 177 w 244"/>
                <a:gd name="T9" fmla="*/ 26 h 336"/>
                <a:gd name="T10" fmla="*/ 154 w 244"/>
                <a:gd name="T11" fmla="*/ 2 h 336"/>
                <a:gd name="T12" fmla="*/ 122 w 244"/>
                <a:gd name="T13" fmla="*/ 11 h 336"/>
                <a:gd name="T14" fmla="*/ 90 w 244"/>
                <a:gd name="T15" fmla="*/ 2 h 336"/>
                <a:gd name="T16" fmla="*/ 66 w 244"/>
                <a:gd name="T17" fmla="*/ 26 h 336"/>
                <a:gd name="T18" fmla="*/ 34 w 244"/>
                <a:gd name="T19" fmla="*/ 35 h 336"/>
                <a:gd name="T20" fmla="*/ 26 w 244"/>
                <a:gd name="T21" fmla="*/ 67 h 336"/>
                <a:gd name="T22" fmla="*/ 2 w 244"/>
                <a:gd name="T23" fmla="*/ 90 h 336"/>
                <a:gd name="T24" fmla="*/ 11 w 244"/>
                <a:gd name="T25" fmla="*/ 122 h 336"/>
                <a:gd name="T26" fmla="*/ 2 w 244"/>
                <a:gd name="T27" fmla="*/ 154 h 336"/>
                <a:gd name="T28" fmla="*/ 26 w 244"/>
                <a:gd name="T29" fmla="*/ 177 h 336"/>
                <a:gd name="T30" fmla="*/ 34 w 244"/>
                <a:gd name="T31" fmla="*/ 209 h 336"/>
                <a:gd name="T32" fmla="*/ 58 w 244"/>
                <a:gd name="T33" fmla="*/ 217 h 336"/>
                <a:gd name="T34" fmla="*/ 63 w 244"/>
                <a:gd name="T35" fmla="*/ 334 h 336"/>
                <a:gd name="T36" fmla="*/ 122 w 244"/>
                <a:gd name="T37" fmla="*/ 305 h 336"/>
                <a:gd name="T38" fmla="*/ 175 w 244"/>
                <a:gd name="T39" fmla="*/ 335 h 336"/>
                <a:gd name="T40" fmla="*/ 186 w 244"/>
                <a:gd name="T41" fmla="*/ 325 h 336"/>
                <a:gd name="T42" fmla="*/ 186 w 244"/>
                <a:gd name="T43" fmla="*/ 217 h 336"/>
                <a:gd name="T44" fmla="*/ 217 w 244"/>
                <a:gd name="T45" fmla="*/ 187 h 336"/>
                <a:gd name="T46" fmla="*/ 225 w 244"/>
                <a:gd name="T47" fmla="*/ 172 h 336"/>
                <a:gd name="T48" fmla="*/ 236 w 244"/>
                <a:gd name="T49" fmla="*/ 131 h 336"/>
                <a:gd name="T50" fmla="*/ 116 w 244"/>
                <a:gd name="T51" fmla="*/ 284 h 336"/>
                <a:gd name="T52" fmla="*/ 79 w 244"/>
                <a:gd name="T53" fmla="*/ 235 h 336"/>
                <a:gd name="T54" fmla="*/ 95 w 244"/>
                <a:gd name="T55" fmla="*/ 242 h 336"/>
                <a:gd name="T56" fmla="*/ 122 w 244"/>
                <a:gd name="T57" fmla="*/ 233 h 336"/>
                <a:gd name="T58" fmla="*/ 154 w 244"/>
                <a:gd name="T59" fmla="*/ 242 h 336"/>
                <a:gd name="T60" fmla="*/ 164 w 244"/>
                <a:gd name="T61" fmla="*/ 306 h 336"/>
                <a:gd name="T62" fmla="*/ 213 w 244"/>
                <a:gd name="T63" fmla="*/ 154 h 336"/>
                <a:gd name="T64" fmla="*/ 195 w 244"/>
                <a:gd name="T65" fmla="*/ 185 h 336"/>
                <a:gd name="T66" fmla="*/ 185 w 244"/>
                <a:gd name="T67" fmla="*/ 195 h 336"/>
                <a:gd name="T68" fmla="*/ 154 w 244"/>
                <a:gd name="T69" fmla="*/ 212 h 336"/>
                <a:gd name="T70" fmla="*/ 148 w 244"/>
                <a:gd name="T71" fmla="*/ 218 h 336"/>
                <a:gd name="T72" fmla="*/ 122 w 244"/>
                <a:gd name="T73" fmla="*/ 212 h 336"/>
                <a:gd name="T74" fmla="*/ 95 w 244"/>
                <a:gd name="T75" fmla="*/ 221 h 336"/>
                <a:gd name="T76" fmla="*/ 77 w 244"/>
                <a:gd name="T77" fmla="*/ 200 h 336"/>
                <a:gd name="T78" fmla="*/ 49 w 244"/>
                <a:gd name="T79" fmla="*/ 195 h 336"/>
                <a:gd name="T80" fmla="*/ 44 w 244"/>
                <a:gd name="T81" fmla="*/ 167 h 336"/>
                <a:gd name="T82" fmla="*/ 23 w 244"/>
                <a:gd name="T83" fmla="*/ 149 h 336"/>
                <a:gd name="T84" fmla="*/ 32 w 244"/>
                <a:gd name="T85" fmla="*/ 122 h 336"/>
                <a:gd name="T86" fmla="*/ 23 w 244"/>
                <a:gd name="T87" fmla="*/ 96 h 336"/>
                <a:gd name="T88" fmla="*/ 44 w 244"/>
                <a:gd name="T89" fmla="*/ 77 h 336"/>
                <a:gd name="T90" fmla="*/ 49 w 244"/>
                <a:gd name="T91" fmla="*/ 50 h 336"/>
                <a:gd name="T92" fmla="*/ 77 w 244"/>
                <a:gd name="T93" fmla="*/ 45 h 336"/>
                <a:gd name="T94" fmla="*/ 95 w 244"/>
                <a:gd name="T95" fmla="*/ 26 h 336"/>
                <a:gd name="T96" fmla="*/ 103 w 244"/>
                <a:gd name="T97" fmla="*/ 28 h 336"/>
                <a:gd name="T98" fmla="*/ 140 w 244"/>
                <a:gd name="T99" fmla="*/ 27 h 336"/>
                <a:gd name="T100" fmla="*/ 154 w 244"/>
                <a:gd name="T101" fmla="*/ 30 h 336"/>
                <a:gd name="T102" fmla="*/ 185 w 244"/>
                <a:gd name="T103" fmla="*/ 48 h 336"/>
                <a:gd name="T104" fmla="*/ 195 w 244"/>
                <a:gd name="T105" fmla="*/ 59 h 336"/>
                <a:gd name="T106" fmla="*/ 213 w 244"/>
                <a:gd name="T107" fmla="*/ 90 h 336"/>
                <a:gd name="T108" fmla="*/ 217 w 244"/>
                <a:gd name="T109" fmla="*/ 104 h 336"/>
                <a:gd name="T110" fmla="*/ 217 w 244"/>
                <a:gd name="T111" fmla="*/ 140 h 336"/>
                <a:gd name="T112" fmla="*/ 213 w 244"/>
                <a:gd name="T113" fmla="*/ 154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4" h="336">
                  <a:moveTo>
                    <a:pt x="236" y="131"/>
                  </a:moveTo>
                  <a:cubicBezTo>
                    <a:pt x="235" y="128"/>
                    <a:pt x="233" y="124"/>
                    <a:pt x="233" y="122"/>
                  </a:cubicBezTo>
                  <a:cubicBezTo>
                    <a:pt x="233" y="120"/>
                    <a:pt x="235" y="116"/>
                    <a:pt x="236" y="113"/>
                  </a:cubicBezTo>
                  <a:cubicBezTo>
                    <a:pt x="239" y="107"/>
                    <a:pt x="244" y="99"/>
                    <a:pt x="241" y="90"/>
                  </a:cubicBezTo>
                  <a:cubicBezTo>
                    <a:pt x="239" y="81"/>
                    <a:pt x="231" y="76"/>
                    <a:pt x="225" y="72"/>
                  </a:cubicBezTo>
                  <a:cubicBezTo>
                    <a:pt x="222" y="70"/>
                    <a:pt x="219" y="68"/>
                    <a:pt x="218" y="67"/>
                  </a:cubicBezTo>
                  <a:cubicBezTo>
                    <a:pt x="217" y="65"/>
                    <a:pt x="217" y="61"/>
                    <a:pt x="217" y="57"/>
                  </a:cubicBezTo>
                  <a:cubicBezTo>
                    <a:pt x="216" y="50"/>
                    <a:pt x="216" y="41"/>
                    <a:pt x="209" y="35"/>
                  </a:cubicBezTo>
                  <a:cubicBezTo>
                    <a:pt x="203" y="28"/>
                    <a:pt x="194" y="28"/>
                    <a:pt x="186" y="27"/>
                  </a:cubicBezTo>
                  <a:cubicBezTo>
                    <a:pt x="183" y="27"/>
                    <a:pt x="179" y="27"/>
                    <a:pt x="177" y="26"/>
                  </a:cubicBezTo>
                  <a:cubicBezTo>
                    <a:pt x="176" y="25"/>
                    <a:pt x="173" y="21"/>
                    <a:pt x="172" y="19"/>
                  </a:cubicBezTo>
                  <a:cubicBezTo>
                    <a:pt x="168" y="13"/>
                    <a:pt x="163" y="5"/>
                    <a:pt x="154" y="2"/>
                  </a:cubicBezTo>
                  <a:cubicBezTo>
                    <a:pt x="145" y="0"/>
                    <a:pt x="137" y="4"/>
                    <a:pt x="130" y="8"/>
                  </a:cubicBezTo>
                  <a:cubicBezTo>
                    <a:pt x="128" y="9"/>
                    <a:pt x="123" y="11"/>
                    <a:pt x="122" y="11"/>
                  </a:cubicBezTo>
                  <a:cubicBezTo>
                    <a:pt x="120" y="11"/>
                    <a:pt x="116" y="9"/>
                    <a:pt x="113" y="8"/>
                  </a:cubicBezTo>
                  <a:cubicBezTo>
                    <a:pt x="106" y="4"/>
                    <a:pt x="98" y="0"/>
                    <a:pt x="90" y="2"/>
                  </a:cubicBezTo>
                  <a:cubicBezTo>
                    <a:pt x="81" y="5"/>
                    <a:pt x="76" y="13"/>
                    <a:pt x="72" y="19"/>
                  </a:cubicBezTo>
                  <a:cubicBezTo>
                    <a:pt x="70" y="21"/>
                    <a:pt x="68" y="25"/>
                    <a:pt x="66" y="26"/>
                  </a:cubicBezTo>
                  <a:cubicBezTo>
                    <a:pt x="65" y="27"/>
                    <a:pt x="60" y="27"/>
                    <a:pt x="57" y="27"/>
                  </a:cubicBezTo>
                  <a:cubicBezTo>
                    <a:pt x="50" y="28"/>
                    <a:pt x="41" y="28"/>
                    <a:pt x="34" y="35"/>
                  </a:cubicBezTo>
                  <a:cubicBezTo>
                    <a:pt x="28" y="41"/>
                    <a:pt x="27" y="50"/>
                    <a:pt x="27" y="57"/>
                  </a:cubicBezTo>
                  <a:cubicBezTo>
                    <a:pt x="27" y="61"/>
                    <a:pt x="26" y="65"/>
                    <a:pt x="26" y="67"/>
                  </a:cubicBezTo>
                  <a:cubicBezTo>
                    <a:pt x="25" y="68"/>
                    <a:pt x="21" y="70"/>
                    <a:pt x="18" y="72"/>
                  </a:cubicBezTo>
                  <a:cubicBezTo>
                    <a:pt x="12" y="76"/>
                    <a:pt x="5" y="81"/>
                    <a:pt x="2" y="90"/>
                  </a:cubicBezTo>
                  <a:cubicBezTo>
                    <a:pt x="0" y="99"/>
                    <a:pt x="4" y="107"/>
                    <a:pt x="7" y="113"/>
                  </a:cubicBezTo>
                  <a:cubicBezTo>
                    <a:pt x="9" y="116"/>
                    <a:pt x="11" y="120"/>
                    <a:pt x="11" y="122"/>
                  </a:cubicBezTo>
                  <a:cubicBezTo>
                    <a:pt x="11" y="124"/>
                    <a:pt x="9" y="128"/>
                    <a:pt x="7" y="131"/>
                  </a:cubicBezTo>
                  <a:cubicBezTo>
                    <a:pt x="4" y="137"/>
                    <a:pt x="0" y="145"/>
                    <a:pt x="2" y="154"/>
                  </a:cubicBezTo>
                  <a:cubicBezTo>
                    <a:pt x="5" y="163"/>
                    <a:pt x="12" y="168"/>
                    <a:pt x="18" y="172"/>
                  </a:cubicBezTo>
                  <a:cubicBezTo>
                    <a:pt x="21" y="174"/>
                    <a:pt x="25" y="176"/>
                    <a:pt x="26" y="177"/>
                  </a:cubicBezTo>
                  <a:cubicBezTo>
                    <a:pt x="26" y="179"/>
                    <a:pt x="27" y="183"/>
                    <a:pt x="27" y="187"/>
                  </a:cubicBezTo>
                  <a:cubicBezTo>
                    <a:pt x="27" y="194"/>
                    <a:pt x="28" y="203"/>
                    <a:pt x="34" y="209"/>
                  </a:cubicBezTo>
                  <a:cubicBezTo>
                    <a:pt x="41" y="216"/>
                    <a:pt x="50" y="216"/>
                    <a:pt x="57" y="217"/>
                  </a:cubicBezTo>
                  <a:cubicBezTo>
                    <a:pt x="57" y="217"/>
                    <a:pt x="57" y="217"/>
                    <a:pt x="58" y="217"/>
                  </a:cubicBezTo>
                  <a:cubicBezTo>
                    <a:pt x="58" y="325"/>
                    <a:pt x="58" y="325"/>
                    <a:pt x="58" y="325"/>
                  </a:cubicBezTo>
                  <a:cubicBezTo>
                    <a:pt x="58" y="329"/>
                    <a:pt x="60" y="332"/>
                    <a:pt x="63" y="334"/>
                  </a:cubicBezTo>
                  <a:cubicBezTo>
                    <a:pt x="66" y="336"/>
                    <a:pt x="71" y="336"/>
                    <a:pt x="74" y="334"/>
                  </a:cubicBezTo>
                  <a:cubicBezTo>
                    <a:pt x="122" y="305"/>
                    <a:pt x="122" y="305"/>
                    <a:pt x="122" y="305"/>
                  </a:cubicBezTo>
                  <a:cubicBezTo>
                    <a:pt x="170" y="334"/>
                    <a:pt x="170" y="334"/>
                    <a:pt x="170" y="334"/>
                  </a:cubicBezTo>
                  <a:cubicBezTo>
                    <a:pt x="171" y="335"/>
                    <a:pt x="173" y="335"/>
                    <a:pt x="175" y="335"/>
                  </a:cubicBezTo>
                  <a:cubicBezTo>
                    <a:pt x="177" y="335"/>
                    <a:pt x="179" y="335"/>
                    <a:pt x="180" y="334"/>
                  </a:cubicBezTo>
                  <a:cubicBezTo>
                    <a:pt x="184" y="332"/>
                    <a:pt x="186" y="329"/>
                    <a:pt x="186" y="325"/>
                  </a:cubicBezTo>
                  <a:cubicBezTo>
                    <a:pt x="186" y="217"/>
                    <a:pt x="186" y="217"/>
                    <a:pt x="186" y="217"/>
                  </a:cubicBezTo>
                  <a:cubicBezTo>
                    <a:pt x="186" y="217"/>
                    <a:pt x="186" y="217"/>
                    <a:pt x="186" y="217"/>
                  </a:cubicBezTo>
                  <a:cubicBezTo>
                    <a:pt x="194" y="216"/>
                    <a:pt x="203" y="216"/>
                    <a:pt x="209" y="209"/>
                  </a:cubicBezTo>
                  <a:cubicBezTo>
                    <a:pt x="216" y="203"/>
                    <a:pt x="216" y="194"/>
                    <a:pt x="217" y="187"/>
                  </a:cubicBezTo>
                  <a:cubicBezTo>
                    <a:pt x="217" y="183"/>
                    <a:pt x="217" y="179"/>
                    <a:pt x="218" y="177"/>
                  </a:cubicBezTo>
                  <a:cubicBezTo>
                    <a:pt x="219" y="176"/>
                    <a:pt x="222" y="174"/>
                    <a:pt x="225" y="172"/>
                  </a:cubicBezTo>
                  <a:cubicBezTo>
                    <a:pt x="231" y="168"/>
                    <a:pt x="239" y="163"/>
                    <a:pt x="241" y="154"/>
                  </a:cubicBezTo>
                  <a:cubicBezTo>
                    <a:pt x="244" y="145"/>
                    <a:pt x="239" y="137"/>
                    <a:pt x="236" y="131"/>
                  </a:cubicBezTo>
                  <a:close/>
                  <a:moveTo>
                    <a:pt x="127" y="284"/>
                  </a:moveTo>
                  <a:cubicBezTo>
                    <a:pt x="124" y="282"/>
                    <a:pt x="120" y="282"/>
                    <a:pt x="116" y="284"/>
                  </a:cubicBezTo>
                  <a:cubicBezTo>
                    <a:pt x="79" y="306"/>
                    <a:pt x="79" y="306"/>
                    <a:pt x="79" y="306"/>
                  </a:cubicBezTo>
                  <a:cubicBezTo>
                    <a:pt x="79" y="235"/>
                    <a:pt x="79" y="235"/>
                    <a:pt x="79" y="235"/>
                  </a:cubicBezTo>
                  <a:cubicBezTo>
                    <a:pt x="82" y="238"/>
                    <a:pt x="85" y="240"/>
                    <a:pt x="90" y="242"/>
                  </a:cubicBezTo>
                  <a:cubicBezTo>
                    <a:pt x="91" y="242"/>
                    <a:pt x="93" y="242"/>
                    <a:pt x="95" y="242"/>
                  </a:cubicBezTo>
                  <a:cubicBezTo>
                    <a:pt x="102" y="242"/>
                    <a:pt x="108" y="239"/>
                    <a:pt x="113" y="236"/>
                  </a:cubicBezTo>
                  <a:cubicBezTo>
                    <a:pt x="116" y="235"/>
                    <a:pt x="120" y="233"/>
                    <a:pt x="122" y="233"/>
                  </a:cubicBezTo>
                  <a:cubicBezTo>
                    <a:pt x="123" y="233"/>
                    <a:pt x="128" y="235"/>
                    <a:pt x="130" y="236"/>
                  </a:cubicBezTo>
                  <a:cubicBezTo>
                    <a:pt x="137" y="240"/>
                    <a:pt x="145" y="244"/>
                    <a:pt x="154" y="242"/>
                  </a:cubicBezTo>
                  <a:cubicBezTo>
                    <a:pt x="158" y="240"/>
                    <a:pt x="161" y="238"/>
                    <a:pt x="164" y="235"/>
                  </a:cubicBezTo>
                  <a:cubicBezTo>
                    <a:pt x="164" y="306"/>
                    <a:pt x="164" y="306"/>
                    <a:pt x="164" y="306"/>
                  </a:cubicBezTo>
                  <a:lnTo>
                    <a:pt x="127" y="284"/>
                  </a:lnTo>
                  <a:close/>
                  <a:moveTo>
                    <a:pt x="213" y="154"/>
                  </a:moveTo>
                  <a:cubicBezTo>
                    <a:pt x="208" y="157"/>
                    <a:pt x="203" y="161"/>
                    <a:pt x="199" y="167"/>
                  </a:cubicBezTo>
                  <a:cubicBezTo>
                    <a:pt x="196" y="173"/>
                    <a:pt x="196" y="179"/>
                    <a:pt x="195" y="185"/>
                  </a:cubicBezTo>
                  <a:cubicBezTo>
                    <a:pt x="195" y="188"/>
                    <a:pt x="195" y="193"/>
                    <a:pt x="194" y="194"/>
                  </a:cubicBezTo>
                  <a:cubicBezTo>
                    <a:pt x="193" y="195"/>
                    <a:pt x="188" y="195"/>
                    <a:pt x="185" y="195"/>
                  </a:cubicBezTo>
                  <a:cubicBezTo>
                    <a:pt x="179" y="195"/>
                    <a:pt x="172" y="195"/>
                    <a:pt x="166" y="199"/>
                  </a:cubicBezTo>
                  <a:cubicBezTo>
                    <a:pt x="161" y="202"/>
                    <a:pt x="157" y="207"/>
                    <a:pt x="154" y="212"/>
                  </a:cubicBezTo>
                  <a:cubicBezTo>
                    <a:pt x="152" y="215"/>
                    <a:pt x="149" y="218"/>
                    <a:pt x="148" y="218"/>
                  </a:cubicBezTo>
                  <a:cubicBezTo>
                    <a:pt x="148" y="218"/>
                    <a:pt x="148" y="218"/>
                    <a:pt x="148" y="218"/>
                  </a:cubicBezTo>
                  <a:cubicBezTo>
                    <a:pt x="147" y="218"/>
                    <a:pt x="143" y="217"/>
                    <a:pt x="140" y="216"/>
                  </a:cubicBezTo>
                  <a:cubicBezTo>
                    <a:pt x="135" y="213"/>
                    <a:pt x="129" y="212"/>
                    <a:pt x="122" y="212"/>
                  </a:cubicBezTo>
                  <a:cubicBezTo>
                    <a:pt x="115" y="212"/>
                    <a:pt x="109" y="215"/>
                    <a:pt x="103" y="217"/>
                  </a:cubicBezTo>
                  <a:cubicBezTo>
                    <a:pt x="101" y="219"/>
                    <a:pt x="96" y="221"/>
                    <a:pt x="95" y="221"/>
                  </a:cubicBezTo>
                  <a:cubicBezTo>
                    <a:pt x="94" y="220"/>
                    <a:pt x="91" y="216"/>
                    <a:pt x="90" y="214"/>
                  </a:cubicBezTo>
                  <a:cubicBezTo>
                    <a:pt x="86" y="209"/>
                    <a:pt x="83" y="203"/>
                    <a:pt x="77" y="200"/>
                  </a:cubicBezTo>
                  <a:cubicBezTo>
                    <a:pt x="71" y="196"/>
                    <a:pt x="64" y="196"/>
                    <a:pt x="58" y="196"/>
                  </a:cubicBezTo>
                  <a:cubicBezTo>
                    <a:pt x="55" y="195"/>
                    <a:pt x="50" y="195"/>
                    <a:pt x="49" y="195"/>
                  </a:cubicBezTo>
                  <a:cubicBezTo>
                    <a:pt x="49" y="193"/>
                    <a:pt x="48" y="188"/>
                    <a:pt x="48" y="185"/>
                  </a:cubicBezTo>
                  <a:cubicBezTo>
                    <a:pt x="48" y="179"/>
                    <a:pt x="47" y="173"/>
                    <a:pt x="44" y="167"/>
                  </a:cubicBezTo>
                  <a:cubicBezTo>
                    <a:pt x="41" y="161"/>
                    <a:pt x="35" y="157"/>
                    <a:pt x="30" y="154"/>
                  </a:cubicBezTo>
                  <a:cubicBezTo>
                    <a:pt x="28" y="152"/>
                    <a:pt x="23" y="150"/>
                    <a:pt x="23" y="149"/>
                  </a:cubicBezTo>
                  <a:cubicBezTo>
                    <a:pt x="23" y="147"/>
                    <a:pt x="25" y="143"/>
                    <a:pt x="26" y="140"/>
                  </a:cubicBezTo>
                  <a:cubicBezTo>
                    <a:pt x="29" y="135"/>
                    <a:pt x="32" y="129"/>
                    <a:pt x="32" y="122"/>
                  </a:cubicBezTo>
                  <a:cubicBezTo>
                    <a:pt x="32" y="115"/>
                    <a:pt x="29" y="109"/>
                    <a:pt x="26" y="104"/>
                  </a:cubicBezTo>
                  <a:cubicBezTo>
                    <a:pt x="25" y="101"/>
                    <a:pt x="23" y="97"/>
                    <a:pt x="23" y="96"/>
                  </a:cubicBezTo>
                  <a:cubicBezTo>
                    <a:pt x="23" y="94"/>
                    <a:pt x="28" y="92"/>
                    <a:pt x="30" y="90"/>
                  </a:cubicBezTo>
                  <a:cubicBezTo>
                    <a:pt x="35" y="87"/>
                    <a:pt x="41" y="83"/>
                    <a:pt x="44" y="77"/>
                  </a:cubicBezTo>
                  <a:cubicBezTo>
                    <a:pt x="47" y="71"/>
                    <a:pt x="48" y="65"/>
                    <a:pt x="48" y="59"/>
                  </a:cubicBezTo>
                  <a:cubicBezTo>
                    <a:pt x="48" y="56"/>
                    <a:pt x="49" y="51"/>
                    <a:pt x="49" y="50"/>
                  </a:cubicBezTo>
                  <a:cubicBezTo>
                    <a:pt x="50" y="49"/>
                    <a:pt x="55" y="49"/>
                    <a:pt x="58" y="49"/>
                  </a:cubicBezTo>
                  <a:cubicBezTo>
                    <a:pt x="64" y="49"/>
                    <a:pt x="71" y="49"/>
                    <a:pt x="77" y="45"/>
                  </a:cubicBezTo>
                  <a:cubicBezTo>
                    <a:pt x="83" y="42"/>
                    <a:pt x="86" y="37"/>
                    <a:pt x="90" y="32"/>
                  </a:cubicBezTo>
                  <a:cubicBezTo>
                    <a:pt x="91" y="29"/>
                    <a:pt x="94" y="26"/>
                    <a:pt x="95" y="26"/>
                  </a:cubicBezTo>
                  <a:cubicBezTo>
                    <a:pt x="95" y="26"/>
                    <a:pt x="95" y="26"/>
                    <a:pt x="95" y="26"/>
                  </a:cubicBezTo>
                  <a:cubicBezTo>
                    <a:pt x="96" y="26"/>
                    <a:pt x="101" y="27"/>
                    <a:pt x="103" y="28"/>
                  </a:cubicBezTo>
                  <a:cubicBezTo>
                    <a:pt x="109" y="31"/>
                    <a:pt x="115" y="32"/>
                    <a:pt x="122" y="32"/>
                  </a:cubicBezTo>
                  <a:cubicBezTo>
                    <a:pt x="129" y="32"/>
                    <a:pt x="135" y="29"/>
                    <a:pt x="140" y="27"/>
                  </a:cubicBezTo>
                  <a:cubicBezTo>
                    <a:pt x="143" y="25"/>
                    <a:pt x="147" y="23"/>
                    <a:pt x="148" y="23"/>
                  </a:cubicBezTo>
                  <a:cubicBezTo>
                    <a:pt x="149" y="24"/>
                    <a:pt x="152" y="28"/>
                    <a:pt x="154" y="30"/>
                  </a:cubicBezTo>
                  <a:cubicBezTo>
                    <a:pt x="157" y="35"/>
                    <a:pt x="161" y="41"/>
                    <a:pt x="166" y="44"/>
                  </a:cubicBezTo>
                  <a:cubicBezTo>
                    <a:pt x="172" y="48"/>
                    <a:pt x="179" y="48"/>
                    <a:pt x="185" y="48"/>
                  </a:cubicBezTo>
                  <a:cubicBezTo>
                    <a:pt x="188" y="49"/>
                    <a:pt x="193" y="49"/>
                    <a:pt x="194" y="49"/>
                  </a:cubicBezTo>
                  <a:cubicBezTo>
                    <a:pt x="195" y="51"/>
                    <a:pt x="195" y="56"/>
                    <a:pt x="195" y="59"/>
                  </a:cubicBezTo>
                  <a:cubicBezTo>
                    <a:pt x="196" y="65"/>
                    <a:pt x="196" y="71"/>
                    <a:pt x="199" y="77"/>
                  </a:cubicBezTo>
                  <a:cubicBezTo>
                    <a:pt x="203" y="83"/>
                    <a:pt x="208" y="87"/>
                    <a:pt x="213" y="90"/>
                  </a:cubicBezTo>
                  <a:cubicBezTo>
                    <a:pt x="216" y="92"/>
                    <a:pt x="220" y="94"/>
                    <a:pt x="221" y="95"/>
                  </a:cubicBezTo>
                  <a:cubicBezTo>
                    <a:pt x="221" y="97"/>
                    <a:pt x="218" y="101"/>
                    <a:pt x="217" y="104"/>
                  </a:cubicBezTo>
                  <a:cubicBezTo>
                    <a:pt x="214" y="109"/>
                    <a:pt x="211" y="115"/>
                    <a:pt x="211" y="122"/>
                  </a:cubicBezTo>
                  <a:cubicBezTo>
                    <a:pt x="211" y="129"/>
                    <a:pt x="214" y="135"/>
                    <a:pt x="217" y="140"/>
                  </a:cubicBezTo>
                  <a:cubicBezTo>
                    <a:pt x="218" y="143"/>
                    <a:pt x="221" y="147"/>
                    <a:pt x="221" y="148"/>
                  </a:cubicBezTo>
                  <a:cubicBezTo>
                    <a:pt x="220" y="150"/>
                    <a:pt x="216" y="152"/>
                    <a:pt x="213" y="15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latin typeface="Marianne" panose="02000000000000000000" pitchFamily="2" charset="0"/>
              </a:endParaRPr>
            </a:p>
          </p:txBody>
        </p:sp>
        <p:sp>
          <p:nvSpPr>
            <p:cNvPr id="65" name="Freeform 678">
              <a:extLst>
                <a:ext uri="{FF2B5EF4-FFF2-40B4-BE49-F238E27FC236}">
                  <a16:creationId xmlns:a16="http://schemas.microsoft.com/office/drawing/2014/main" id="{49FD2E0F-F6CA-A5A6-DDA3-DF4BB84A3D34}"/>
                </a:ext>
              </a:extLst>
            </p:cNvPr>
            <p:cNvSpPr>
              <a:spLocks noEditPoints="1"/>
            </p:cNvSpPr>
            <p:nvPr/>
          </p:nvSpPr>
          <p:spPr bwMode="auto">
            <a:xfrm>
              <a:off x="6717" y="2787"/>
              <a:ext cx="71" cy="71"/>
            </a:xfrm>
            <a:custGeom>
              <a:avLst/>
              <a:gdLst>
                <a:gd name="T0" fmla="*/ 54 w 107"/>
                <a:gd name="T1" fmla="*/ 0 h 106"/>
                <a:gd name="T2" fmla="*/ 0 w 107"/>
                <a:gd name="T3" fmla="*/ 53 h 106"/>
                <a:gd name="T4" fmla="*/ 54 w 107"/>
                <a:gd name="T5" fmla="*/ 106 h 106"/>
                <a:gd name="T6" fmla="*/ 107 w 107"/>
                <a:gd name="T7" fmla="*/ 53 h 106"/>
                <a:gd name="T8" fmla="*/ 54 w 107"/>
                <a:gd name="T9" fmla="*/ 0 h 106"/>
                <a:gd name="T10" fmla="*/ 54 w 107"/>
                <a:gd name="T11" fmla="*/ 85 h 106"/>
                <a:gd name="T12" fmla="*/ 22 w 107"/>
                <a:gd name="T13" fmla="*/ 53 h 106"/>
                <a:gd name="T14" fmla="*/ 54 w 107"/>
                <a:gd name="T15" fmla="*/ 21 h 106"/>
                <a:gd name="T16" fmla="*/ 86 w 107"/>
                <a:gd name="T17" fmla="*/ 53 h 106"/>
                <a:gd name="T18" fmla="*/ 54 w 107"/>
                <a:gd name="T19" fmla="*/ 8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06">
                  <a:moveTo>
                    <a:pt x="54" y="0"/>
                  </a:moveTo>
                  <a:cubicBezTo>
                    <a:pt x="24" y="0"/>
                    <a:pt x="0" y="24"/>
                    <a:pt x="0" y="53"/>
                  </a:cubicBezTo>
                  <a:cubicBezTo>
                    <a:pt x="0" y="82"/>
                    <a:pt x="24" y="106"/>
                    <a:pt x="54" y="106"/>
                  </a:cubicBezTo>
                  <a:cubicBezTo>
                    <a:pt x="83" y="106"/>
                    <a:pt x="107" y="82"/>
                    <a:pt x="107" y="53"/>
                  </a:cubicBezTo>
                  <a:cubicBezTo>
                    <a:pt x="107" y="24"/>
                    <a:pt x="83" y="0"/>
                    <a:pt x="54" y="0"/>
                  </a:cubicBezTo>
                  <a:close/>
                  <a:moveTo>
                    <a:pt x="54" y="85"/>
                  </a:moveTo>
                  <a:cubicBezTo>
                    <a:pt x="36" y="85"/>
                    <a:pt x="22" y="71"/>
                    <a:pt x="22" y="53"/>
                  </a:cubicBezTo>
                  <a:cubicBezTo>
                    <a:pt x="22" y="35"/>
                    <a:pt x="36" y="21"/>
                    <a:pt x="54" y="21"/>
                  </a:cubicBezTo>
                  <a:cubicBezTo>
                    <a:pt x="71" y="21"/>
                    <a:pt x="86" y="35"/>
                    <a:pt x="86" y="53"/>
                  </a:cubicBezTo>
                  <a:cubicBezTo>
                    <a:pt x="86" y="71"/>
                    <a:pt x="71" y="85"/>
                    <a:pt x="54" y="8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latin typeface="Marianne" panose="02000000000000000000" pitchFamily="2" charset="0"/>
              </a:endParaRPr>
            </a:p>
          </p:txBody>
        </p:sp>
      </p:grpSp>
      <p:grpSp>
        <p:nvGrpSpPr>
          <p:cNvPr id="66" name="Group 345">
            <a:extLst>
              <a:ext uri="{FF2B5EF4-FFF2-40B4-BE49-F238E27FC236}">
                <a16:creationId xmlns:a16="http://schemas.microsoft.com/office/drawing/2014/main" id="{0957DD4E-0A92-1D26-8CB7-30F28CB5EA1C}"/>
              </a:ext>
            </a:extLst>
          </p:cNvPr>
          <p:cNvGrpSpPr>
            <a:grpSpLocks noChangeAspect="1"/>
          </p:cNvGrpSpPr>
          <p:nvPr/>
        </p:nvGrpSpPr>
        <p:grpSpPr bwMode="auto">
          <a:xfrm>
            <a:off x="2875849" y="3900246"/>
            <a:ext cx="312121" cy="312121"/>
            <a:chOff x="3451" y="1171"/>
            <a:chExt cx="340" cy="340"/>
          </a:xfrm>
          <a:solidFill>
            <a:schemeClr val="bg1"/>
          </a:solidFill>
        </p:grpSpPr>
        <p:sp>
          <p:nvSpPr>
            <p:cNvPr id="67" name="Freeform 346">
              <a:extLst>
                <a:ext uri="{FF2B5EF4-FFF2-40B4-BE49-F238E27FC236}">
                  <a16:creationId xmlns:a16="http://schemas.microsoft.com/office/drawing/2014/main" id="{C2F89B8D-2D34-8CD8-04CF-11C2D53090BB}"/>
                </a:ext>
              </a:extLst>
            </p:cNvPr>
            <p:cNvSpPr>
              <a:spLocks noEditPoints="1"/>
            </p:cNvSpPr>
            <p:nvPr/>
          </p:nvSpPr>
          <p:spPr bwMode="auto">
            <a:xfrm>
              <a:off x="3515" y="1241"/>
              <a:ext cx="212" cy="192"/>
            </a:xfrm>
            <a:custGeom>
              <a:avLst/>
              <a:gdLst>
                <a:gd name="T0" fmla="*/ 224 w 320"/>
                <a:gd name="T1" fmla="*/ 288 h 288"/>
                <a:gd name="T2" fmla="*/ 170 w 320"/>
                <a:gd name="T3" fmla="*/ 288 h 288"/>
                <a:gd name="T4" fmla="*/ 160 w 320"/>
                <a:gd name="T5" fmla="*/ 278 h 288"/>
                <a:gd name="T6" fmla="*/ 160 w 320"/>
                <a:gd name="T7" fmla="*/ 267 h 288"/>
                <a:gd name="T8" fmla="*/ 138 w 320"/>
                <a:gd name="T9" fmla="*/ 267 h 288"/>
                <a:gd name="T10" fmla="*/ 138 w 320"/>
                <a:gd name="T11" fmla="*/ 278 h 288"/>
                <a:gd name="T12" fmla="*/ 128 w 320"/>
                <a:gd name="T13" fmla="*/ 288 h 288"/>
                <a:gd name="T14" fmla="*/ 74 w 320"/>
                <a:gd name="T15" fmla="*/ 288 h 288"/>
                <a:gd name="T16" fmla="*/ 64 w 320"/>
                <a:gd name="T17" fmla="*/ 278 h 288"/>
                <a:gd name="T18" fmla="*/ 27 w 320"/>
                <a:gd name="T19" fmla="*/ 235 h 288"/>
                <a:gd name="T20" fmla="*/ 18 w 320"/>
                <a:gd name="T21" fmla="*/ 230 h 288"/>
                <a:gd name="T22" fmla="*/ 0 w 320"/>
                <a:gd name="T23" fmla="*/ 160 h 288"/>
                <a:gd name="T24" fmla="*/ 138 w 320"/>
                <a:gd name="T25" fmla="*/ 22 h 288"/>
                <a:gd name="T26" fmla="*/ 198 w 320"/>
                <a:gd name="T27" fmla="*/ 30 h 288"/>
                <a:gd name="T28" fmla="*/ 255 w 320"/>
                <a:gd name="T29" fmla="*/ 0 h 288"/>
                <a:gd name="T30" fmla="*/ 264 w 320"/>
                <a:gd name="T31" fmla="*/ 4 h 288"/>
                <a:gd name="T32" fmla="*/ 266 w 320"/>
                <a:gd name="T33" fmla="*/ 14 h 288"/>
                <a:gd name="T34" fmla="*/ 257 w 320"/>
                <a:gd name="T35" fmla="*/ 49 h 288"/>
                <a:gd name="T36" fmla="*/ 294 w 320"/>
                <a:gd name="T37" fmla="*/ 96 h 288"/>
                <a:gd name="T38" fmla="*/ 309 w 320"/>
                <a:gd name="T39" fmla="*/ 96 h 288"/>
                <a:gd name="T40" fmla="*/ 320 w 320"/>
                <a:gd name="T41" fmla="*/ 107 h 288"/>
                <a:gd name="T42" fmla="*/ 320 w 320"/>
                <a:gd name="T43" fmla="*/ 171 h 288"/>
                <a:gd name="T44" fmla="*/ 309 w 320"/>
                <a:gd name="T45" fmla="*/ 182 h 288"/>
                <a:gd name="T46" fmla="*/ 275 w 320"/>
                <a:gd name="T47" fmla="*/ 182 h 288"/>
                <a:gd name="T48" fmla="*/ 234 w 320"/>
                <a:gd name="T49" fmla="*/ 259 h 288"/>
                <a:gd name="T50" fmla="*/ 234 w 320"/>
                <a:gd name="T51" fmla="*/ 278 h 288"/>
                <a:gd name="T52" fmla="*/ 224 w 320"/>
                <a:gd name="T53" fmla="*/ 288 h 288"/>
                <a:gd name="T54" fmla="*/ 181 w 320"/>
                <a:gd name="T55" fmla="*/ 267 h 288"/>
                <a:gd name="T56" fmla="*/ 213 w 320"/>
                <a:gd name="T57" fmla="*/ 267 h 288"/>
                <a:gd name="T58" fmla="*/ 213 w 320"/>
                <a:gd name="T59" fmla="*/ 255 h 288"/>
                <a:gd name="T60" fmla="*/ 216 w 320"/>
                <a:gd name="T61" fmla="*/ 248 h 288"/>
                <a:gd name="T62" fmla="*/ 255 w 320"/>
                <a:gd name="T63" fmla="*/ 170 h 288"/>
                <a:gd name="T64" fmla="*/ 266 w 320"/>
                <a:gd name="T65" fmla="*/ 160 h 288"/>
                <a:gd name="T66" fmla="*/ 298 w 320"/>
                <a:gd name="T67" fmla="*/ 160 h 288"/>
                <a:gd name="T68" fmla="*/ 298 w 320"/>
                <a:gd name="T69" fmla="*/ 118 h 288"/>
                <a:gd name="T70" fmla="*/ 288 w 320"/>
                <a:gd name="T71" fmla="*/ 118 h 288"/>
                <a:gd name="T72" fmla="*/ 278 w 320"/>
                <a:gd name="T73" fmla="*/ 112 h 288"/>
                <a:gd name="T74" fmla="*/ 240 w 320"/>
                <a:gd name="T75" fmla="*/ 63 h 288"/>
                <a:gd name="T76" fmla="*/ 235 w 320"/>
                <a:gd name="T77" fmla="*/ 51 h 288"/>
                <a:gd name="T78" fmla="*/ 241 w 320"/>
                <a:gd name="T79" fmla="*/ 25 h 288"/>
                <a:gd name="T80" fmla="*/ 212 w 320"/>
                <a:gd name="T81" fmla="*/ 48 h 288"/>
                <a:gd name="T82" fmla="*/ 199 w 320"/>
                <a:gd name="T83" fmla="*/ 53 h 288"/>
                <a:gd name="T84" fmla="*/ 138 w 320"/>
                <a:gd name="T85" fmla="*/ 43 h 288"/>
                <a:gd name="T86" fmla="*/ 21 w 320"/>
                <a:gd name="T87" fmla="*/ 160 h 288"/>
                <a:gd name="T88" fmla="*/ 34 w 320"/>
                <a:gd name="T89" fmla="*/ 214 h 288"/>
                <a:gd name="T90" fmla="*/ 84 w 320"/>
                <a:gd name="T91" fmla="*/ 267 h 288"/>
                <a:gd name="T92" fmla="*/ 117 w 320"/>
                <a:gd name="T93" fmla="*/ 267 h 288"/>
                <a:gd name="T94" fmla="*/ 117 w 320"/>
                <a:gd name="T95" fmla="*/ 256 h 288"/>
                <a:gd name="T96" fmla="*/ 128 w 320"/>
                <a:gd name="T97" fmla="*/ 246 h 288"/>
                <a:gd name="T98" fmla="*/ 170 w 320"/>
                <a:gd name="T99" fmla="*/ 246 h 288"/>
                <a:gd name="T100" fmla="*/ 181 w 320"/>
                <a:gd name="T101" fmla="*/ 256 h 288"/>
                <a:gd name="T102" fmla="*/ 181 w 320"/>
                <a:gd name="T103" fmla="*/ 267 h 288"/>
                <a:gd name="T104" fmla="*/ 82 w 320"/>
                <a:gd name="T105" fmla="*/ 104 h 288"/>
                <a:gd name="T106" fmla="*/ 130 w 320"/>
                <a:gd name="T107" fmla="*/ 79 h 288"/>
                <a:gd name="T108" fmla="*/ 138 w 320"/>
                <a:gd name="T109" fmla="*/ 66 h 288"/>
                <a:gd name="T110" fmla="*/ 125 w 320"/>
                <a:gd name="T111" fmla="*/ 58 h 288"/>
                <a:gd name="T112" fmla="*/ 68 w 320"/>
                <a:gd name="T113" fmla="*/ 88 h 288"/>
                <a:gd name="T114" fmla="*/ 67 w 320"/>
                <a:gd name="T115" fmla="*/ 103 h 288"/>
                <a:gd name="T116" fmla="*/ 75 w 320"/>
                <a:gd name="T117" fmla="*/ 107 h 288"/>
                <a:gd name="T118" fmla="*/ 82 w 320"/>
                <a:gd name="T119" fmla="*/ 10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0" h="288">
                  <a:moveTo>
                    <a:pt x="224" y="288"/>
                  </a:moveTo>
                  <a:cubicBezTo>
                    <a:pt x="170" y="288"/>
                    <a:pt x="170" y="288"/>
                    <a:pt x="170" y="288"/>
                  </a:cubicBezTo>
                  <a:cubicBezTo>
                    <a:pt x="164" y="288"/>
                    <a:pt x="160" y="284"/>
                    <a:pt x="160" y="278"/>
                  </a:cubicBezTo>
                  <a:cubicBezTo>
                    <a:pt x="160" y="267"/>
                    <a:pt x="160" y="267"/>
                    <a:pt x="160" y="267"/>
                  </a:cubicBezTo>
                  <a:cubicBezTo>
                    <a:pt x="138" y="267"/>
                    <a:pt x="138" y="267"/>
                    <a:pt x="138" y="267"/>
                  </a:cubicBezTo>
                  <a:cubicBezTo>
                    <a:pt x="138" y="278"/>
                    <a:pt x="138" y="278"/>
                    <a:pt x="138" y="278"/>
                  </a:cubicBezTo>
                  <a:cubicBezTo>
                    <a:pt x="138" y="284"/>
                    <a:pt x="134" y="288"/>
                    <a:pt x="128" y="288"/>
                  </a:cubicBezTo>
                  <a:cubicBezTo>
                    <a:pt x="74" y="288"/>
                    <a:pt x="74" y="288"/>
                    <a:pt x="74" y="288"/>
                  </a:cubicBezTo>
                  <a:cubicBezTo>
                    <a:pt x="68" y="288"/>
                    <a:pt x="64" y="284"/>
                    <a:pt x="64" y="278"/>
                  </a:cubicBezTo>
                  <a:cubicBezTo>
                    <a:pt x="64" y="237"/>
                    <a:pt x="29" y="235"/>
                    <a:pt x="27" y="235"/>
                  </a:cubicBezTo>
                  <a:cubicBezTo>
                    <a:pt x="23" y="235"/>
                    <a:pt x="20" y="233"/>
                    <a:pt x="18" y="230"/>
                  </a:cubicBezTo>
                  <a:cubicBezTo>
                    <a:pt x="6" y="209"/>
                    <a:pt x="0" y="185"/>
                    <a:pt x="0" y="160"/>
                  </a:cubicBezTo>
                  <a:cubicBezTo>
                    <a:pt x="0" y="84"/>
                    <a:pt x="62" y="22"/>
                    <a:pt x="138" y="22"/>
                  </a:cubicBezTo>
                  <a:cubicBezTo>
                    <a:pt x="160" y="22"/>
                    <a:pt x="179" y="24"/>
                    <a:pt x="198" y="30"/>
                  </a:cubicBezTo>
                  <a:cubicBezTo>
                    <a:pt x="217" y="3"/>
                    <a:pt x="253" y="0"/>
                    <a:pt x="255" y="0"/>
                  </a:cubicBezTo>
                  <a:cubicBezTo>
                    <a:pt x="259" y="0"/>
                    <a:pt x="262" y="2"/>
                    <a:pt x="264" y="4"/>
                  </a:cubicBezTo>
                  <a:cubicBezTo>
                    <a:pt x="266" y="7"/>
                    <a:pt x="267" y="10"/>
                    <a:pt x="266" y="14"/>
                  </a:cubicBezTo>
                  <a:cubicBezTo>
                    <a:pt x="257" y="49"/>
                    <a:pt x="257" y="49"/>
                    <a:pt x="257" y="49"/>
                  </a:cubicBezTo>
                  <a:cubicBezTo>
                    <a:pt x="275" y="63"/>
                    <a:pt x="288" y="85"/>
                    <a:pt x="294" y="96"/>
                  </a:cubicBezTo>
                  <a:cubicBezTo>
                    <a:pt x="309" y="96"/>
                    <a:pt x="309" y="96"/>
                    <a:pt x="309" y="96"/>
                  </a:cubicBezTo>
                  <a:cubicBezTo>
                    <a:pt x="315" y="96"/>
                    <a:pt x="320" y="101"/>
                    <a:pt x="320" y="107"/>
                  </a:cubicBezTo>
                  <a:cubicBezTo>
                    <a:pt x="320" y="171"/>
                    <a:pt x="320" y="171"/>
                    <a:pt x="320" y="171"/>
                  </a:cubicBezTo>
                  <a:cubicBezTo>
                    <a:pt x="320" y="177"/>
                    <a:pt x="315" y="182"/>
                    <a:pt x="309" y="182"/>
                  </a:cubicBezTo>
                  <a:cubicBezTo>
                    <a:pt x="275" y="182"/>
                    <a:pt x="275" y="182"/>
                    <a:pt x="275" y="182"/>
                  </a:cubicBezTo>
                  <a:cubicBezTo>
                    <a:pt x="269" y="217"/>
                    <a:pt x="249" y="244"/>
                    <a:pt x="234" y="259"/>
                  </a:cubicBezTo>
                  <a:cubicBezTo>
                    <a:pt x="234" y="278"/>
                    <a:pt x="234" y="278"/>
                    <a:pt x="234" y="278"/>
                  </a:cubicBezTo>
                  <a:cubicBezTo>
                    <a:pt x="234" y="284"/>
                    <a:pt x="230" y="288"/>
                    <a:pt x="224" y="288"/>
                  </a:cubicBezTo>
                  <a:close/>
                  <a:moveTo>
                    <a:pt x="181" y="267"/>
                  </a:moveTo>
                  <a:cubicBezTo>
                    <a:pt x="213" y="267"/>
                    <a:pt x="213" y="267"/>
                    <a:pt x="213" y="267"/>
                  </a:cubicBezTo>
                  <a:cubicBezTo>
                    <a:pt x="213" y="255"/>
                    <a:pt x="213" y="255"/>
                    <a:pt x="213" y="255"/>
                  </a:cubicBezTo>
                  <a:cubicBezTo>
                    <a:pt x="213" y="252"/>
                    <a:pt x="214" y="250"/>
                    <a:pt x="216" y="248"/>
                  </a:cubicBezTo>
                  <a:cubicBezTo>
                    <a:pt x="239" y="225"/>
                    <a:pt x="253" y="197"/>
                    <a:pt x="255" y="170"/>
                  </a:cubicBezTo>
                  <a:cubicBezTo>
                    <a:pt x="256" y="165"/>
                    <a:pt x="260" y="160"/>
                    <a:pt x="266" y="160"/>
                  </a:cubicBezTo>
                  <a:cubicBezTo>
                    <a:pt x="298" y="160"/>
                    <a:pt x="298" y="160"/>
                    <a:pt x="298" y="160"/>
                  </a:cubicBezTo>
                  <a:cubicBezTo>
                    <a:pt x="298" y="118"/>
                    <a:pt x="298" y="118"/>
                    <a:pt x="298" y="118"/>
                  </a:cubicBezTo>
                  <a:cubicBezTo>
                    <a:pt x="288" y="118"/>
                    <a:pt x="288" y="118"/>
                    <a:pt x="288" y="118"/>
                  </a:cubicBezTo>
                  <a:cubicBezTo>
                    <a:pt x="284" y="118"/>
                    <a:pt x="280" y="115"/>
                    <a:pt x="278" y="112"/>
                  </a:cubicBezTo>
                  <a:cubicBezTo>
                    <a:pt x="278" y="111"/>
                    <a:pt x="261" y="76"/>
                    <a:pt x="240" y="63"/>
                  </a:cubicBezTo>
                  <a:cubicBezTo>
                    <a:pt x="236" y="60"/>
                    <a:pt x="234" y="56"/>
                    <a:pt x="235" y="51"/>
                  </a:cubicBezTo>
                  <a:cubicBezTo>
                    <a:pt x="241" y="25"/>
                    <a:pt x="241" y="25"/>
                    <a:pt x="241" y="25"/>
                  </a:cubicBezTo>
                  <a:cubicBezTo>
                    <a:pt x="231" y="28"/>
                    <a:pt x="218" y="35"/>
                    <a:pt x="212" y="48"/>
                  </a:cubicBezTo>
                  <a:cubicBezTo>
                    <a:pt x="210" y="53"/>
                    <a:pt x="204" y="55"/>
                    <a:pt x="199" y="53"/>
                  </a:cubicBezTo>
                  <a:cubicBezTo>
                    <a:pt x="180" y="46"/>
                    <a:pt x="161" y="43"/>
                    <a:pt x="138" y="43"/>
                  </a:cubicBezTo>
                  <a:cubicBezTo>
                    <a:pt x="74" y="43"/>
                    <a:pt x="21" y="96"/>
                    <a:pt x="21" y="160"/>
                  </a:cubicBezTo>
                  <a:cubicBezTo>
                    <a:pt x="21" y="179"/>
                    <a:pt x="26" y="198"/>
                    <a:pt x="34" y="214"/>
                  </a:cubicBezTo>
                  <a:cubicBezTo>
                    <a:pt x="53" y="217"/>
                    <a:pt x="80" y="231"/>
                    <a:pt x="84" y="267"/>
                  </a:cubicBezTo>
                  <a:cubicBezTo>
                    <a:pt x="117" y="267"/>
                    <a:pt x="117" y="267"/>
                    <a:pt x="117" y="267"/>
                  </a:cubicBezTo>
                  <a:cubicBezTo>
                    <a:pt x="117" y="256"/>
                    <a:pt x="117" y="256"/>
                    <a:pt x="117" y="256"/>
                  </a:cubicBezTo>
                  <a:cubicBezTo>
                    <a:pt x="117" y="250"/>
                    <a:pt x="122" y="246"/>
                    <a:pt x="128" y="246"/>
                  </a:cubicBezTo>
                  <a:cubicBezTo>
                    <a:pt x="170" y="246"/>
                    <a:pt x="170" y="246"/>
                    <a:pt x="170" y="246"/>
                  </a:cubicBezTo>
                  <a:cubicBezTo>
                    <a:pt x="176" y="246"/>
                    <a:pt x="181" y="250"/>
                    <a:pt x="181" y="256"/>
                  </a:cubicBezTo>
                  <a:lnTo>
                    <a:pt x="181" y="267"/>
                  </a:lnTo>
                  <a:close/>
                  <a:moveTo>
                    <a:pt x="82" y="104"/>
                  </a:moveTo>
                  <a:cubicBezTo>
                    <a:pt x="96" y="92"/>
                    <a:pt x="113" y="83"/>
                    <a:pt x="130" y="79"/>
                  </a:cubicBezTo>
                  <a:cubicBezTo>
                    <a:pt x="136" y="77"/>
                    <a:pt x="139" y="71"/>
                    <a:pt x="138" y="66"/>
                  </a:cubicBezTo>
                  <a:cubicBezTo>
                    <a:pt x="137" y="60"/>
                    <a:pt x="131" y="57"/>
                    <a:pt x="125" y="58"/>
                  </a:cubicBezTo>
                  <a:cubicBezTo>
                    <a:pt x="104" y="63"/>
                    <a:pt x="84" y="74"/>
                    <a:pt x="68" y="88"/>
                  </a:cubicBezTo>
                  <a:cubicBezTo>
                    <a:pt x="64" y="92"/>
                    <a:pt x="63" y="99"/>
                    <a:pt x="67" y="103"/>
                  </a:cubicBezTo>
                  <a:cubicBezTo>
                    <a:pt x="69" y="106"/>
                    <a:pt x="72" y="107"/>
                    <a:pt x="75" y="107"/>
                  </a:cubicBezTo>
                  <a:cubicBezTo>
                    <a:pt x="78" y="107"/>
                    <a:pt x="80" y="106"/>
                    <a:pt x="82" y="10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latin typeface="Marianne" panose="02000000000000000000" pitchFamily="2" charset="0"/>
              </a:endParaRPr>
            </a:p>
          </p:txBody>
        </p:sp>
        <p:sp>
          <p:nvSpPr>
            <p:cNvPr id="68" name="Freeform 347">
              <a:extLst>
                <a:ext uri="{FF2B5EF4-FFF2-40B4-BE49-F238E27FC236}">
                  <a16:creationId xmlns:a16="http://schemas.microsoft.com/office/drawing/2014/main" id="{16C6B223-7209-76B6-696C-BDED19A3BF48}"/>
                </a:ext>
              </a:extLst>
            </p:cNvPr>
            <p:cNvSpPr>
              <a:spLocks noEditPoints="1"/>
            </p:cNvSpPr>
            <p:nvPr/>
          </p:nvSpPr>
          <p:spPr bwMode="auto">
            <a:xfrm>
              <a:off x="3451" y="1171"/>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latin typeface="Marianne" panose="02000000000000000000" pitchFamily="2" charset="0"/>
              </a:endParaRPr>
            </a:p>
          </p:txBody>
        </p:sp>
      </p:grpSp>
      <p:sp>
        <p:nvSpPr>
          <p:cNvPr id="70" name="TextBox 69">
            <a:extLst>
              <a:ext uri="{FF2B5EF4-FFF2-40B4-BE49-F238E27FC236}">
                <a16:creationId xmlns:a16="http://schemas.microsoft.com/office/drawing/2014/main" id="{FC273523-2E45-B65B-8A24-052BAB6C208F}"/>
              </a:ext>
            </a:extLst>
          </p:cNvPr>
          <p:cNvSpPr txBox="1"/>
          <p:nvPr/>
        </p:nvSpPr>
        <p:spPr>
          <a:xfrm>
            <a:off x="3419146" y="3302373"/>
            <a:ext cx="8585919" cy="1015663"/>
          </a:xfrm>
          <a:prstGeom prst="rect">
            <a:avLst/>
          </a:prstGeom>
          <a:noFill/>
        </p:spPr>
        <p:txBody>
          <a:bodyPr wrap="square">
            <a:spAutoFit/>
          </a:bodyPr>
          <a:lstStyle/>
          <a:p>
            <a:pPr marR="0" lvl="0" defTabSz="914400" rtl="0" eaLnBrk="1" fontAlgn="auto" latinLnBrk="0" hangingPunct="1">
              <a:lnSpc>
                <a:spcPct val="100000"/>
              </a:lnSpc>
              <a:spcBef>
                <a:spcPts val="0"/>
              </a:spcBef>
              <a:spcAft>
                <a:spcPts val="600"/>
              </a:spcAft>
              <a:buClrTx/>
              <a:buSzTx/>
              <a:tabLst/>
              <a:defRPr/>
            </a:pPr>
            <a:r>
              <a:rPr lang="fr-FR" sz="1200" b="1" i="0" u="none" strike="noStrike" dirty="0">
                <a:solidFill>
                  <a:srgbClr val="EA5433"/>
                </a:solidFill>
                <a:effectLst/>
                <a:latin typeface="Marianne" panose="02000000000000000000" pitchFamily="2" charset="0"/>
              </a:rPr>
              <a:t>Les maquettes de formation servent de structure au système d'information métier de l'Université. </a:t>
            </a:r>
            <a:r>
              <a:rPr lang="fr-FR" sz="1200" b="0" i="0" u="none" strike="noStrike" dirty="0">
                <a:solidFill>
                  <a:srgbClr val="000000"/>
                </a:solidFill>
                <a:effectLst/>
                <a:latin typeface="Marianne" panose="02000000000000000000" pitchFamily="2" charset="0"/>
              </a:rPr>
              <a:t>A ce titre, l'ensemble des activités qui en dépendent - inscriptions administratives et pédagogiques, l’organisation des cours, l’affichage des emplois du temps, l’organisation des examens et la saisie des notes - dépend du référentiel fixé par les maquettes de formation. Ces activités requièrent tant une clarté et une précision dans les libellés des enseignements, qu’une complétude des données en matière de modalités pédagogiques et d’évaluation. </a:t>
            </a:r>
            <a:endParaRPr lang="fr-FR" sz="1000" dirty="0">
              <a:solidFill>
                <a:srgbClr val="000000">
                  <a:lumMod val="85000"/>
                  <a:lumOff val="15000"/>
                </a:srgbClr>
              </a:solidFill>
              <a:latin typeface="Marianne" panose="02000000000000000000" pitchFamily="2" charset="0"/>
            </a:endParaRPr>
          </a:p>
        </p:txBody>
      </p:sp>
      <p:sp>
        <p:nvSpPr>
          <p:cNvPr id="71" name="TextBox 70">
            <a:extLst>
              <a:ext uri="{FF2B5EF4-FFF2-40B4-BE49-F238E27FC236}">
                <a16:creationId xmlns:a16="http://schemas.microsoft.com/office/drawing/2014/main" id="{0E3F95DB-D064-EFAF-3F40-BA291ADC73EC}"/>
              </a:ext>
            </a:extLst>
          </p:cNvPr>
          <p:cNvSpPr txBox="1"/>
          <p:nvPr/>
        </p:nvSpPr>
        <p:spPr>
          <a:xfrm>
            <a:off x="3419147" y="4785796"/>
            <a:ext cx="8585918" cy="646331"/>
          </a:xfrm>
          <a:prstGeom prst="rect">
            <a:avLst/>
          </a:prstGeom>
          <a:noFill/>
        </p:spPr>
        <p:txBody>
          <a:bodyPr wrap="square">
            <a:spAutoFit/>
          </a:bodyPr>
          <a:lstStyle/>
          <a:p>
            <a:pPr marR="0" lvl="0" defTabSz="914400" rtl="0" eaLnBrk="1" fontAlgn="auto" latinLnBrk="0" hangingPunct="1">
              <a:lnSpc>
                <a:spcPct val="100000"/>
              </a:lnSpc>
              <a:spcBef>
                <a:spcPts val="0"/>
              </a:spcBef>
              <a:spcAft>
                <a:spcPts val="600"/>
              </a:spcAft>
              <a:buClrTx/>
              <a:buSzTx/>
              <a:tabLst/>
              <a:defRPr/>
            </a:pPr>
            <a:r>
              <a:rPr lang="fr-FR" sz="1200" b="1" dirty="0">
                <a:solidFill>
                  <a:schemeClr val="accent5"/>
                </a:solidFill>
                <a:latin typeface="Marianne" panose="02000000000000000000" pitchFamily="2" charset="0"/>
              </a:rPr>
              <a:t>Les maquettes assurent la conformité aux normes académiques </a:t>
            </a:r>
            <a:r>
              <a:rPr lang="fr-FR" sz="1200" dirty="0">
                <a:solidFill>
                  <a:srgbClr val="000000">
                    <a:lumMod val="85000"/>
                    <a:lumOff val="15000"/>
                  </a:srgbClr>
                </a:solidFill>
                <a:latin typeface="Marianne" panose="02000000000000000000" pitchFamily="2" charset="0"/>
              </a:rPr>
              <a:t>et répondent aux exigences institutionnelles et d'accréditation. En structurant rigoureusement les programmes d'études, elles témoignent de l'engagement de l'Université envers l'excellence éducative.</a:t>
            </a:r>
          </a:p>
        </p:txBody>
      </p:sp>
    </p:spTree>
    <p:extLst>
      <p:ext uri="{BB962C8B-B14F-4D97-AF65-F5344CB8AC3E}">
        <p14:creationId xmlns:p14="http://schemas.microsoft.com/office/powerpoint/2010/main" val="18445032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BA20841-81AF-49DC-8BFF-B973A4FAF4FE}"/>
              </a:ext>
            </a:extLst>
          </p:cNvPr>
          <p:cNvSpPr>
            <a:spLocks noGrp="1"/>
          </p:cNvSpPr>
          <p:nvPr>
            <p:ph type="sldNum" sz="quarter" idx="12"/>
          </p:nvPr>
        </p:nvSpPr>
        <p:spPr>
          <a:prstGeom prst="rect">
            <a:avLst/>
          </a:prstGeom>
        </p:spPr>
        <p:txBody>
          <a:bodyPr/>
          <a:lstStyle/>
          <a:p>
            <a:fld id="{733122C9-A0B9-462F-8757-0847AD287B63}" type="slidenum">
              <a:rPr lang="fr-FR" smtClean="0"/>
              <a:pPr/>
              <a:t>6</a:t>
            </a:fld>
            <a:endParaRPr lang="fr-FR"/>
          </a:p>
        </p:txBody>
      </p:sp>
      <p:sp>
        <p:nvSpPr>
          <p:cNvPr id="5" name="ZoneTexte 4">
            <a:extLst>
              <a:ext uri="{FF2B5EF4-FFF2-40B4-BE49-F238E27FC236}">
                <a16:creationId xmlns:a16="http://schemas.microsoft.com/office/drawing/2014/main" id="{57FA075B-39A7-4E93-8436-EECCADFFADCB}"/>
              </a:ext>
            </a:extLst>
          </p:cNvPr>
          <p:cNvSpPr txBox="1"/>
          <p:nvPr/>
        </p:nvSpPr>
        <p:spPr>
          <a:xfrm>
            <a:off x="369455" y="1242566"/>
            <a:ext cx="7642883" cy="533479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fr-FR" sz="1200" b="0" i="0" u="none" strike="noStrike" kern="1200" cap="none" spc="0" normalizeH="0" baseline="0" noProof="0" dirty="0">
                <a:ln>
                  <a:noFill/>
                </a:ln>
                <a:solidFill>
                  <a:srgbClr val="000000">
                    <a:lumMod val="85000"/>
                    <a:lumOff val="15000"/>
                  </a:srgbClr>
                </a:solidFill>
                <a:effectLst/>
                <a:uLnTx/>
                <a:uFillTx/>
                <a:latin typeface="Marianne" panose="02000000000000000000" pitchFamily="2" charset="0"/>
              </a:rPr>
              <a:t>Chaque composante crée des maquettes de formation pour chaque semestre des parcours. Ces maquettes sont constituées de quatre éléments :</a:t>
            </a:r>
          </a:p>
          <a:p>
            <a:pPr marL="342900" marR="0" lvl="0" indent="-342900" algn="l" defTabSz="914400" rtl="0" eaLnBrk="1" fontAlgn="auto" latinLnBrk="0" hangingPunct="1">
              <a:spcBef>
                <a:spcPts val="0"/>
              </a:spcBef>
              <a:spcAft>
                <a:spcPts val="500"/>
              </a:spcAft>
              <a:buClrTx/>
              <a:buSzTx/>
              <a:buFont typeface="+mj-lt"/>
              <a:buAutoNum type="arabicPeriod"/>
              <a:tabLst/>
              <a:defRPr/>
            </a:pPr>
            <a:r>
              <a:rPr kumimoji="0" lang="fr-FR" sz="1400" b="1" i="0" u="none" strike="noStrike" kern="1200" cap="none" spc="0" normalizeH="0" baseline="0" noProof="0" dirty="0">
                <a:ln>
                  <a:noFill/>
                </a:ln>
                <a:solidFill>
                  <a:srgbClr val="000000">
                    <a:lumMod val="85000"/>
                    <a:lumOff val="15000"/>
                  </a:srgbClr>
                </a:solidFill>
                <a:effectLst/>
                <a:uLnTx/>
                <a:uFillTx/>
                <a:latin typeface="Marianne" panose="02000000000000000000" pitchFamily="2" charset="0"/>
              </a:rPr>
              <a:t>Blocs de Connaissances et de Compétences (BCC)</a:t>
            </a:r>
            <a:endParaRPr kumimoji="0" lang="fr-FR" sz="1200" b="1" i="0" u="none" strike="noStrike" kern="1200" cap="none" spc="0" normalizeH="0" baseline="0" noProof="0" dirty="0">
              <a:ln>
                <a:noFill/>
              </a:ln>
              <a:solidFill>
                <a:srgbClr val="000000">
                  <a:lumMod val="85000"/>
                  <a:lumOff val="15000"/>
                </a:srgbClr>
              </a:solidFill>
              <a:effectLst/>
              <a:uLnTx/>
              <a:uFillTx/>
              <a:latin typeface="Marianne" panose="02000000000000000000" pitchFamily="2" charset="0"/>
            </a:endParaRPr>
          </a:p>
          <a:p>
            <a:pPr>
              <a:spcAft>
                <a:spcPts val="800"/>
              </a:spcAft>
              <a:defRPr/>
            </a:pPr>
            <a:r>
              <a:rPr lang="fr-FR" sz="1200" dirty="0">
                <a:solidFill>
                  <a:srgbClr val="000000">
                    <a:lumMod val="85000"/>
                    <a:lumOff val="15000"/>
                  </a:srgbClr>
                </a:solidFill>
                <a:latin typeface="Marianne" panose="02000000000000000000" pitchFamily="2" charset="0"/>
              </a:rPr>
              <a:t>Les Blocs de Connaissances et de Compétences (BCC) constituent la structure de base d’un programme de formation. </a:t>
            </a:r>
            <a:r>
              <a:rPr lang="fr-FR" sz="1200" b="1" dirty="0">
                <a:solidFill>
                  <a:schemeClr val="accent2">
                    <a:lumMod val="60000"/>
                    <a:lumOff val="40000"/>
                  </a:schemeClr>
                </a:solidFill>
                <a:latin typeface="Marianne" panose="02000000000000000000" pitchFamily="2" charset="0"/>
              </a:rPr>
              <a:t>Chaque BCC est conçu pour couvrir un domaine de savoirs ou un ensemble de compétences, de manière cohérente et homogène</a:t>
            </a:r>
            <a:r>
              <a:rPr lang="fr-FR" sz="1200" dirty="0">
                <a:solidFill>
                  <a:srgbClr val="000000">
                    <a:lumMod val="85000"/>
                    <a:lumOff val="15000"/>
                  </a:srgbClr>
                </a:solidFill>
                <a:latin typeface="Marianne" panose="02000000000000000000" pitchFamily="2" charset="0"/>
              </a:rPr>
              <a:t>. Il est généralement composé de plusieurs unités d’enseignement visant des connaissances et des compétences complémentaires, qui répondent à un objectif précis de formation. </a:t>
            </a:r>
            <a:endParaRPr kumimoji="0" lang="fr-FR" sz="1200" b="1" i="0" u="none" strike="noStrike" kern="1200" cap="none" spc="0" normalizeH="0" baseline="0" noProof="0" dirty="0">
              <a:ln>
                <a:noFill/>
              </a:ln>
              <a:solidFill>
                <a:srgbClr val="000000">
                  <a:lumMod val="85000"/>
                  <a:lumOff val="15000"/>
                </a:srgbClr>
              </a:solidFill>
              <a:effectLst/>
              <a:uLnTx/>
              <a:uFillTx/>
              <a:latin typeface="Marianne" panose="02000000000000000000" pitchFamily="2" charset="0"/>
            </a:endParaRPr>
          </a:p>
          <a:p>
            <a:pPr marL="342900" marR="0" lvl="0" indent="-342900" algn="l" defTabSz="914400" rtl="0" eaLnBrk="1" fontAlgn="auto" latinLnBrk="0" hangingPunct="1">
              <a:spcBef>
                <a:spcPts val="0"/>
              </a:spcBef>
              <a:spcAft>
                <a:spcPts val="500"/>
              </a:spcAft>
              <a:buClrTx/>
              <a:buSzTx/>
              <a:buFont typeface="+mj-lt"/>
              <a:buAutoNum type="arabicPeriod" startAt="2"/>
              <a:tabLst/>
              <a:defRPr/>
            </a:pPr>
            <a:r>
              <a:rPr kumimoji="0" lang="fr-FR" sz="1400" b="1" i="0" u="none" strike="noStrike" kern="1200" cap="none" spc="0" normalizeH="0" baseline="0" noProof="0" dirty="0">
                <a:ln>
                  <a:noFill/>
                </a:ln>
                <a:solidFill>
                  <a:srgbClr val="000000">
                    <a:lumMod val="85000"/>
                    <a:lumOff val="15000"/>
                  </a:srgbClr>
                </a:solidFill>
                <a:effectLst/>
                <a:uLnTx/>
                <a:uFillTx/>
                <a:latin typeface="Marianne" panose="02000000000000000000" pitchFamily="2" charset="0"/>
              </a:rPr>
              <a:t>Unité d’enseignement (UE) </a:t>
            </a:r>
            <a:endParaRPr kumimoji="0" lang="fr-FR" sz="1200" b="1" i="0" u="none" strike="noStrike" kern="1200" cap="none" spc="0" normalizeH="0" baseline="0" noProof="0" dirty="0">
              <a:ln>
                <a:noFill/>
              </a:ln>
              <a:solidFill>
                <a:srgbClr val="000000">
                  <a:lumMod val="85000"/>
                  <a:lumOff val="15000"/>
                </a:srgbClr>
              </a:solidFill>
              <a:effectLst/>
              <a:uLnTx/>
              <a:uFillTx/>
              <a:latin typeface="Marianne" panose="02000000000000000000" pitchFamily="2" charset="0"/>
            </a:endParaRPr>
          </a:p>
          <a:p>
            <a:pPr marR="0" lvl="0" algn="l" defTabSz="914400" rtl="0" eaLnBrk="1" fontAlgn="auto" latinLnBrk="0" hangingPunct="1">
              <a:spcBef>
                <a:spcPts val="0"/>
              </a:spcBef>
              <a:spcAft>
                <a:spcPts val="800"/>
              </a:spcAft>
              <a:buClrTx/>
              <a:buSzTx/>
              <a:tabLst/>
              <a:defRPr/>
            </a:pPr>
            <a:r>
              <a:rPr lang="fr-FR" sz="1200" b="1" dirty="0">
                <a:solidFill>
                  <a:schemeClr val="accent2">
                    <a:lumMod val="60000"/>
                    <a:lumOff val="40000"/>
                  </a:schemeClr>
                </a:solidFill>
                <a:latin typeface="Marianne" panose="02000000000000000000" pitchFamily="2" charset="0"/>
              </a:rPr>
              <a:t>L’Unité d’Enseignement (UE) regroupe des cours et activités pédagogiques autour d’un objectif d’apprentissage spécifique</a:t>
            </a:r>
            <a:r>
              <a:rPr lang="fr-FR" sz="1200" dirty="0">
                <a:solidFill>
                  <a:schemeClr val="accent2">
                    <a:lumMod val="60000"/>
                    <a:lumOff val="40000"/>
                  </a:schemeClr>
                </a:solidFill>
                <a:latin typeface="Marianne" panose="02000000000000000000" pitchFamily="2" charset="0"/>
              </a:rPr>
              <a:t>. </a:t>
            </a:r>
            <a:r>
              <a:rPr lang="fr-FR" sz="1200" dirty="0">
                <a:latin typeface="Marianne" panose="02000000000000000000" pitchFamily="2" charset="0"/>
              </a:rPr>
              <a:t>Chaque UE est associée à un certain nombre de crédits ECTS, reflétant la charge de travail nécessaire pour atteindre les objectifs d’apprentissage. Les UE peuvent inclure des cours magistraux, des travaux dirigés (TD), des travaux pratiques (TP), des projets, et des évaluations. </a:t>
            </a:r>
            <a:endParaRPr kumimoji="0" lang="fr-FR" sz="1200" b="1" i="0" u="none" strike="noStrike" kern="1200" cap="none" spc="0" normalizeH="0" baseline="0" noProof="0" dirty="0">
              <a:ln>
                <a:noFill/>
              </a:ln>
              <a:solidFill>
                <a:srgbClr val="000000">
                  <a:lumMod val="85000"/>
                  <a:lumOff val="15000"/>
                </a:srgbClr>
              </a:solidFill>
              <a:effectLst/>
              <a:uLnTx/>
              <a:uFillTx/>
              <a:latin typeface="Marianne" panose="02000000000000000000" pitchFamily="2" charset="0"/>
            </a:endParaRPr>
          </a:p>
          <a:p>
            <a:pPr marL="342900" marR="0" lvl="0" indent="-342900" algn="l" defTabSz="914400" rtl="0" eaLnBrk="1" fontAlgn="auto" latinLnBrk="0" hangingPunct="1">
              <a:spcBef>
                <a:spcPts val="0"/>
              </a:spcBef>
              <a:spcAft>
                <a:spcPts val="500"/>
              </a:spcAft>
              <a:buClrTx/>
              <a:buSzTx/>
              <a:buFont typeface="+mj-lt"/>
              <a:buAutoNum type="arabicPeriod" startAt="3"/>
              <a:tabLst/>
              <a:defRPr/>
            </a:pPr>
            <a:r>
              <a:rPr kumimoji="0" lang="fr-FR" sz="1400" b="1" i="0" u="none" strike="noStrike" kern="1200" cap="none" spc="0" normalizeH="0" baseline="0" noProof="0" dirty="0">
                <a:ln>
                  <a:noFill/>
                </a:ln>
                <a:solidFill>
                  <a:srgbClr val="000000">
                    <a:lumMod val="85000"/>
                    <a:lumOff val="15000"/>
                  </a:srgbClr>
                </a:solidFill>
                <a:effectLst/>
                <a:uLnTx/>
                <a:uFillTx/>
                <a:latin typeface="Marianne" panose="02000000000000000000" pitchFamily="2" charset="0"/>
              </a:rPr>
              <a:t>Eléments Constitutifs (EC) </a:t>
            </a:r>
          </a:p>
          <a:p>
            <a:pPr marR="0" lvl="0" algn="l" defTabSz="914400" rtl="0" eaLnBrk="1" fontAlgn="auto" latinLnBrk="0" hangingPunct="1">
              <a:spcBef>
                <a:spcPts val="0"/>
              </a:spcBef>
              <a:spcAft>
                <a:spcPts val="800"/>
              </a:spcAft>
              <a:buClrTx/>
              <a:buSzTx/>
              <a:tabLst/>
              <a:defRPr/>
            </a:pPr>
            <a:r>
              <a:rPr lang="fr-FR" sz="1200" dirty="0">
                <a:latin typeface="Marianne" panose="02000000000000000000" pitchFamily="2" charset="0"/>
              </a:rPr>
              <a:t>Les éléments constitutifs composent les UE. </a:t>
            </a:r>
            <a:r>
              <a:rPr lang="fr-FR" sz="1200" b="1" dirty="0">
                <a:solidFill>
                  <a:schemeClr val="accent2">
                    <a:lumMod val="60000"/>
                    <a:lumOff val="40000"/>
                  </a:schemeClr>
                </a:solidFill>
                <a:latin typeface="Marianne" panose="02000000000000000000" pitchFamily="2" charset="0"/>
              </a:rPr>
              <a:t>Ils peuvent </a:t>
            </a:r>
            <a:r>
              <a:rPr lang="fr-FR" sz="1200" b="1">
                <a:solidFill>
                  <a:schemeClr val="accent2">
                    <a:lumMod val="60000"/>
                    <a:lumOff val="40000"/>
                  </a:schemeClr>
                </a:solidFill>
                <a:latin typeface="Marianne" panose="02000000000000000000" pitchFamily="2" charset="0"/>
              </a:rPr>
              <a:t>prendre différentes </a:t>
            </a:r>
            <a:r>
              <a:rPr lang="fr-FR" sz="1200" b="1" dirty="0">
                <a:solidFill>
                  <a:schemeClr val="accent2">
                    <a:lumMod val="60000"/>
                    <a:lumOff val="40000"/>
                  </a:schemeClr>
                </a:solidFill>
                <a:latin typeface="Marianne" panose="02000000000000000000" pitchFamily="2" charset="0"/>
              </a:rPr>
              <a:t>formes, telles que les cours magistraux, les travaux dirigés, et les travaux pratiques</a:t>
            </a:r>
            <a:r>
              <a:rPr lang="fr-FR" sz="1200" dirty="0">
                <a:latin typeface="Marianne" panose="02000000000000000000" pitchFamily="2" charset="0"/>
              </a:rPr>
              <a:t>. Chaque cours a des objectifs d’apprentissage, des contenus pédagogiques adaptés pour atteindre ces objectifs, et des modalités d’évaluation pour mesurer leur atteinte. </a:t>
            </a:r>
          </a:p>
          <a:p>
            <a:pPr marL="342900" marR="0" lvl="0" indent="-342900" algn="l" defTabSz="914400" rtl="0" eaLnBrk="1" fontAlgn="auto" latinLnBrk="0" hangingPunct="1">
              <a:spcBef>
                <a:spcPts val="0"/>
              </a:spcBef>
              <a:spcAft>
                <a:spcPts val="500"/>
              </a:spcAft>
              <a:buClrTx/>
              <a:buSzTx/>
              <a:buFont typeface="+mj-lt"/>
              <a:buAutoNum type="arabicPeriod" startAt="4"/>
              <a:tabLst/>
              <a:defRPr/>
            </a:pPr>
            <a:r>
              <a:rPr kumimoji="0" lang="fr-FR" sz="1400" b="1" i="0" u="none" strike="noStrike" kern="1200" cap="none" spc="0" normalizeH="0" baseline="0" noProof="0" dirty="0">
                <a:ln>
                  <a:noFill/>
                </a:ln>
                <a:solidFill>
                  <a:srgbClr val="000000">
                    <a:lumMod val="85000"/>
                    <a:lumOff val="15000"/>
                  </a:srgbClr>
                </a:solidFill>
                <a:effectLst/>
                <a:uLnTx/>
                <a:uFillTx/>
                <a:latin typeface="Marianne" panose="02000000000000000000" pitchFamily="2" charset="0"/>
              </a:rPr>
              <a:t>Modalité de Contrôle de Connaissance (</a:t>
            </a:r>
            <a:r>
              <a:rPr lang="fr-FR" sz="1400" b="1" dirty="0">
                <a:solidFill>
                  <a:srgbClr val="000000">
                    <a:lumMod val="85000"/>
                    <a:lumOff val="15000"/>
                  </a:srgbClr>
                </a:solidFill>
                <a:latin typeface="Marianne" panose="02000000000000000000" pitchFamily="2" charset="0"/>
              </a:rPr>
              <a:t>MC</a:t>
            </a:r>
            <a:r>
              <a:rPr kumimoji="0" lang="fr-FR" sz="1400" b="1" i="0" u="none" strike="noStrike" kern="1200" cap="none" spc="0" normalizeH="0" baseline="0" noProof="0" dirty="0">
                <a:ln>
                  <a:noFill/>
                </a:ln>
                <a:solidFill>
                  <a:srgbClr val="000000">
                    <a:lumMod val="85000"/>
                    <a:lumOff val="15000"/>
                  </a:srgbClr>
                </a:solidFill>
                <a:effectLst/>
                <a:uLnTx/>
                <a:uFillTx/>
                <a:latin typeface="Marianne" panose="02000000000000000000" pitchFamily="2" charset="0"/>
              </a:rPr>
              <a:t>C) </a:t>
            </a:r>
          </a:p>
          <a:p>
            <a:pPr marR="0" lvl="0" algn="l" defTabSz="914400" rtl="0" eaLnBrk="1" fontAlgn="auto" latinLnBrk="0" hangingPunct="1">
              <a:spcBef>
                <a:spcPts val="0"/>
              </a:spcBef>
              <a:spcAft>
                <a:spcPts val="800"/>
              </a:spcAft>
              <a:buClrTx/>
              <a:buSzTx/>
              <a:tabLst/>
              <a:defRPr/>
            </a:pPr>
            <a:r>
              <a:rPr lang="fr-FR" sz="1200" dirty="0">
                <a:latin typeface="Marianne" panose="02000000000000000000" pitchFamily="2" charset="0"/>
              </a:rPr>
              <a:t>Les Modalités de Contrôle de Connaissance précisent les modalités d’évaluation et d’examens pour chaque UE. Elles représentent la partie la plus massive en termes de données. </a:t>
            </a:r>
            <a:r>
              <a:rPr lang="fr-FR" sz="1200" b="1" dirty="0">
                <a:solidFill>
                  <a:schemeClr val="accent2">
                    <a:lumMod val="60000"/>
                    <a:lumOff val="40000"/>
                  </a:schemeClr>
                </a:solidFill>
                <a:latin typeface="Marianne" panose="02000000000000000000" pitchFamily="2" charset="0"/>
              </a:rPr>
              <a:t>Elles indiquent le format de l’évaluation (contrôle continu ou terminal), la durée de l’épreuve, les documents autorisés pendant l’épreuve, etc.</a:t>
            </a:r>
          </a:p>
        </p:txBody>
      </p:sp>
      <p:sp>
        <p:nvSpPr>
          <p:cNvPr id="9" name="ZoneTexte 8">
            <a:extLst>
              <a:ext uri="{FF2B5EF4-FFF2-40B4-BE49-F238E27FC236}">
                <a16:creationId xmlns:a16="http://schemas.microsoft.com/office/drawing/2014/main" id="{6FA850E5-EDF6-4748-BEB6-63F176FE8712}"/>
              </a:ext>
            </a:extLst>
          </p:cNvPr>
          <p:cNvSpPr txBox="1"/>
          <p:nvPr/>
        </p:nvSpPr>
        <p:spPr>
          <a:xfrm>
            <a:off x="1473200" y="581190"/>
            <a:ext cx="10373178" cy="523220"/>
          </a:xfrm>
          <a:prstGeom prst="rect">
            <a:avLst/>
          </a:prstGeom>
          <a:noFill/>
        </p:spPr>
        <p:txBody>
          <a:bodyPr wrap="square" rtlCol="0">
            <a:spAutoFit/>
          </a:bodyPr>
          <a:lstStyle/>
          <a:p>
            <a:r>
              <a:rPr lang="fr-FR" sz="2800" b="1" dirty="0">
                <a:solidFill>
                  <a:schemeClr val="tx2"/>
                </a:solidFill>
                <a:latin typeface="Marianne" panose="02000000000000000000" pitchFamily="2" charset="0"/>
              </a:rPr>
              <a:t>Comment est structurée une maquette ?</a:t>
            </a:r>
          </a:p>
        </p:txBody>
      </p:sp>
      <p:sp>
        <p:nvSpPr>
          <p:cNvPr id="3" name="Rectangle 2">
            <a:extLst>
              <a:ext uri="{FF2B5EF4-FFF2-40B4-BE49-F238E27FC236}">
                <a16:creationId xmlns:a16="http://schemas.microsoft.com/office/drawing/2014/main" id="{3F9404F9-5249-47E0-AEFA-CD4DDE3F06C4}"/>
              </a:ext>
            </a:extLst>
          </p:cNvPr>
          <p:cNvSpPr/>
          <p:nvPr/>
        </p:nvSpPr>
        <p:spPr>
          <a:xfrm>
            <a:off x="8292407" y="2080659"/>
            <a:ext cx="3506436" cy="907060"/>
          </a:xfrm>
          <a:prstGeom prst="rect">
            <a:avLst/>
          </a:prstGeom>
          <a:solidFill>
            <a:schemeClr val="bg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a:solidFill>
                  <a:schemeClr val="tx2"/>
                </a:solidFill>
                <a:latin typeface="Marianne" panose="02000000000000000000" pitchFamily="2" charset="0"/>
              </a:rPr>
              <a:t>BCC1</a:t>
            </a:r>
            <a:r>
              <a:rPr lang="fr-FR" sz="1100">
                <a:solidFill>
                  <a:schemeClr val="tx2"/>
                </a:solidFill>
                <a:latin typeface="Marianne" panose="02000000000000000000" pitchFamily="2" charset="0"/>
              </a:rPr>
              <a:t> : Comprendre, formuler et analyser un discours oral ou écrit dans la langue d’étude</a:t>
            </a:r>
          </a:p>
        </p:txBody>
      </p:sp>
      <p:sp>
        <p:nvSpPr>
          <p:cNvPr id="6" name="ZoneTexte 5">
            <a:extLst>
              <a:ext uri="{FF2B5EF4-FFF2-40B4-BE49-F238E27FC236}">
                <a16:creationId xmlns:a16="http://schemas.microsoft.com/office/drawing/2014/main" id="{358DB144-66AC-40C4-9E9E-C4F4C5577F66}"/>
              </a:ext>
            </a:extLst>
          </p:cNvPr>
          <p:cNvSpPr txBox="1"/>
          <p:nvPr/>
        </p:nvSpPr>
        <p:spPr>
          <a:xfrm>
            <a:off x="8131630" y="1569444"/>
            <a:ext cx="3399970" cy="261610"/>
          </a:xfrm>
          <a:prstGeom prst="rect">
            <a:avLst/>
          </a:prstGeom>
          <a:noFill/>
          <a:ln>
            <a:noFill/>
          </a:ln>
        </p:spPr>
        <p:txBody>
          <a:bodyPr wrap="square" rtlCol="0">
            <a:spAutoFit/>
          </a:bodyPr>
          <a:lstStyle/>
          <a:p>
            <a:r>
              <a:rPr lang="fr-FR" sz="1100" b="1" dirty="0">
                <a:latin typeface="Marianne" panose="02000000000000000000" pitchFamily="2" charset="0"/>
              </a:rPr>
              <a:t>Par exemple, pour la Licence XXX  :</a:t>
            </a:r>
          </a:p>
        </p:txBody>
      </p:sp>
      <p:sp>
        <p:nvSpPr>
          <p:cNvPr id="10" name="Rectangle 9">
            <a:extLst>
              <a:ext uri="{FF2B5EF4-FFF2-40B4-BE49-F238E27FC236}">
                <a16:creationId xmlns:a16="http://schemas.microsoft.com/office/drawing/2014/main" id="{43DD3A2D-B6F0-4D1C-BC59-B944F8B62B6E}"/>
              </a:ext>
            </a:extLst>
          </p:cNvPr>
          <p:cNvSpPr/>
          <p:nvPr/>
        </p:nvSpPr>
        <p:spPr>
          <a:xfrm>
            <a:off x="8292407" y="3365200"/>
            <a:ext cx="3506436" cy="773370"/>
          </a:xfrm>
          <a:prstGeom prst="rect">
            <a:avLst/>
          </a:prstGeom>
          <a:solidFill>
            <a:schemeClr val="bg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a:solidFill>
                  <a:schemeClr val="tx2"/>
                </a:solidFill>
                <a:latin typeface="Marianne" panose="02000000000000000000" pitchFamily="2" charset="0"/>
              </a:rPr>
              <a:t>UE1 </a:t>
            </a:r>
            <a:r>
              <a:rPr lang="fr-FR" sz="1100">
                <a:solidFill>
                  <a:schemeClr val="tx2"/>
                </a:solidFill>
                <a:latin typeface="Marianne" panose="02000000000000000000" pitchFamily="2" charset="0"/>
              </a:rPr>
              <a:t>(3 ECTS) :</a:t>
            </a:r>
          </a:p>
          <a:p>
            <a:pPr marL="171450" indent="-171450">
              <a:buFont typeface="Arial" panose="020B0604020202020204" pitchFamily="34" charset="0"/>
              <a:buChar char="•"/>
            </a:pPr>
            <a:r>
              <a:rPr lang="fr-FR" sz="1100">
                <a:solidFill>
                  <a:schemeClr val="tx2"/>
                </a:solidFill>
                <a:latin typeface="Marianne" panose="02000000000000000000" pitchFamily="2" charset="0"/>
              </a:rPr>
              <a:t>Linguistique – Méthodologie (18 heures)</a:t>
            </a:r>
          </a:p>
          <a:p>
            <a:pPr marL="171450" indent="-171450">
              <a:buFont typeface="Arial" panose="020B0604020202020204" pitchFamily="34" charset="0"/>
              <a:buChar char="•"/>
            </a:pPr>
            <a:r>
              <a:rPr lang="fr-FR" sz="1100">
                <a:solidFill>
                  <a:schemeClr val="tx2"/>
                </a:solidFill>
                <a:latin typeface="Marianne" panose="02000000000000000000" pitchFamily="2" charset="0"/>
              </a:rPr>
              <a:t>Développement lexical – labo (12 heures) </a:t>
            </a:r>
          </a:p>
          <a:p>
            <a:r>
              <a:rPr lang="fr-FR" sz="1100" b="1">
                <a:solidFill>
                  <a:schemeClr val="tx2"/>
                </a:solidFill>
                <a:latin typeface="Marianne" panose="02000000000000000000" pitchFamily="2" charset="0"/>
              </a:rPr>
              <a:t>UE2</a:t>
            </a:r>
            <a:r>
              <a:rPr lang="fr-FR" sz="1100">
                <a:solidFill>
                  <a:schemeClr val="tx2"/>
                </a:solidFill>
                <a:latin typeface="Marianne" panose="02000000000000000000" pitchFamily="2" charset="0"/>
              </a:rPr>
              <a:t> (3 ECTS) : Grammaire (18 heures)</a:t>
            </a:r>
          </a:p>
        </p:txBody>
      </p:sp>
      <p:sp>
        <p:nvSpPr>
          <p:cNvPr id="11" name="Rectangle 10">
            <a:extLst>
              <a:ext uri="{FF2B5EF4-FFF2-40B4-BE49-F238E27FC236}">
                <a16:creationId xmlns:a16="http://schemas.microsoft.com/office/drawing/2014/main" id="{0366E187-4845-4C2C-8F19-9C74A560F379}"/>
              </a:ext>
            </a:extLst>
          </p:cNvPr>
          <p:cNvSpPr/>
          <p:nvPr/>
        </p:nvSpPr>
        <p:spPr>
          <a:xfrm>
            <a:off x="8292407" y="4415289"/>
            <a:ext cx="3506436" cy="773370"/>
          </a:xfrm>
          <a:prstGeom prst="rect">
            <a:avLst/>
          </a:prstGeom>
          <a:solidFill>
            <a:schemeClr val="bg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a:solidFill>
                  <a:schemeClr val="tx2"/>
                </a:solidFill>
                <a:latin typeface="Marianne" panose="02000000000000000000" pitchFamily="2" charset="0"/>
              </a:rPr>
              <a:t>Pour l’UE1 :</a:t>
            </a:r>
          </a:p>
          <a:p>
            <a:pPr marL="171450" indent="-171450">
              <a:buFont typeface="Arial" panose="020B0604020202020204" pitchFamily="34" charset="0"/>
              <a:buChar char="•"/>
            </a:pPr>
            <a:r>
              <a:rPr lang="fr-FR" sz="1100">
                <a:solidFill>
                  <a:schemeClr val="tx2"/>
                </a:solidFill>
                <a:latin typeface="Marianne" panose="02000000000000000000" pitchFamily="2" charset="0"/>
              </a:rPr>
              <a:t>Cours magistral de Linguistique-méthodologie</a:t>
            </a:r>
          </a:p>
          <a:p>
            <a:pPr marL="171450" indent="-171450">
              <a:buFont typeface="Arial" panose="020B0604020202020204" pitchFamily="34" charset="0"/>
              <a:buChar char="•"/>
            </a:pPr>
            <a:r>
              <a:rPr lang="fr-FR" sz="1100">
                <a:solidFill>
                  <a:schemeClr val="tx2"/>
                </a:solidFill>
                <a:latin typeface="Marianne" panose="02000000000000000000" pitchFamily="2" charset="0"/>
              </a:rPr>
              <a:t>TD en labo de développement lexical</a:t>
            </a:r>
          </a:p>
        </p:txBody>
      </p:sp>
      <p:sp>
        <p:nvSpPr>
          <p:cNvPr id="13" name="Rectangle 12">
            <a:extLst>
              <a:ext uri="{FF2B5EF4-FFF2-40B4-BE49-F238E27FC236}">
                <a16:creationId xmlns:a16="http://schemas.microsoft.com/office/drawing/2014/main" id="{2489DB09-E456-4F19-B810-A19FAD18138A}"/>
              </a:ext>
            </a:extLst>
          </p:cNvPr>
          <p:cNvSpPr/>
          <p:nvPr/>
        </p:nvSpPr>
        <p:spPr>
          <a:xfrm>
            <a:off x="8292407" y="5503440"/>
            <a:ext cx="3506436" cy="773370"/>
          </a:xfrm>
          <a:prstGeom prst="rect">
            <a:avLst/>
          </a:prstGeom>
          <a:solidFill>
            <a:schemeClr val="bg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a:solidFill>
                  <a:schemeClr val="tx2"/>
                </a:solidFill>
                <a:latin typeface="Marianne" panose="02000000000000000000" pitchFamily="2" charset="0"/>
              </a:rPr>
              <a:t>Pour l’UE1 :</a:t>
            </a:r>
          </a:p>
          <a:p>
            <a:pPr marL="171450" indent="-171450">
              <a:buFont typeface="Arial" panose="020B0604020202020204" pitchFamily="34" charset="0"/>
              <a:buChar char="•"/>
            </a:pPr>
            <a:r>
              <a:rPr lang="fr-FR" sz="1100">
                <a:solidFill>
                  <a:schemeClr val="tx2"/>
                </a:solidFill>
                <a:latin typeface="Marianne" panose="02000000000000000000" pitchFamily="2" charset="0"/>
              </a:rPr>
              <a:t>Contrôle Terminal de 2 heures sans documents autorisés </a:t>
            </a:r>
          </a:p>
        </p:txBody>
      </p:sp>
      <p:sp>
        <p:nvSpPr>
          <p:cNvPr id="12" name="Isosceles Triangle 11">
            <a:extLst>
              <a:ext uri="{FF2B5EF4-FFF2-40B4-BE49-F238E27FC236}">
                <a16:creationId xmlns:a16="http://schemas.microsoft.com/office/drawing/2014/main" id="{F866DEA5-701F-EC91-8012-BF72DDBA8544}"/>
              </a:ext>
            </a:extLst>
          </p:cNvPr>
          <p:cNvSpPr/>
          <p:nvPr/>
        </p:nvSpPr>
        <p:spPr>
          <a:xfrm rot="5400000">
            <a:off x="7893914" y="2568618"/>
            <a:ext cx="356137" cy="83008"/>
          </a:xfrm>
          <a:prstGeom prst="triangle">
            <a:avLst/>
          </a:prstGeom>
          <a:solidFill>
            <a:srgbClr val="5555C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14" name="Isosceles Triangle 13">
            <a:extLst>
              <a:ext uri="{FF2B5EF4-FFF2-40B4-BE49-F238E27FC236}">
                <a16:creationId xmlns:a16="http://schemas.microsoft.com/office/drawing/2014/main" id="{11C476EF-2A37-AA31-9013-64760EC6DF6E}"/>
              </a:ext>
            </a:extLst>
          </p:cNvPr>
          <p:cNvSpPr/>
          <p:nvPr/>
        </p:nvSpPr>
        <p:spPr>
          <a:xfrm rot="5400000">
            <a:off x="7893915" y="3724724"/>
            <a:ext cx="356136" cy="83008"/>
          </a:xfrm>
          <a:prstGeom prst="triangle">
            <a:avLst/>
          </a:prstGeom>
          <a:solidFill>
            <a:srgbClr val="5555C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15" name="Isosceles Triangle 14">
            <a:extLst>
              <a:ext uri="{FF2B5EF4-FFF2-40B4-BE49-F238E27FC236}">
                <a16:creationId xmlns:a16="http://schemas.microsoft.com/office/drawing/2014/main" id="{8908FE95-9DB9-86B9-DC9E-C5216E9A7756}"/>
              </a:ext>
            </a:extLst>
          </p:cNvPr>
          <p:cNvSpPr/>
          <p:nvPr/>
        </p:nvSpPr>
        <p:spPr>
          <a:xfrm rot="5400000">
            <a:off x="7893915" y="4777574"/>
            <a:ext cx="356136" cy="83008"/>
          </a:xfrm>
          <a:prstGeom prst="triangle">
            <a:avLst/>
          </a:prstGeom>
          <a:solidFill>
            <a:srgbClr val="5555C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16" name="Isosceles Triangle 15">
            <a:extLst>
              <a:ext uri="{FF2B5EF4-FFF2-40B4-BE49-F238E27FC236}">
                <a16:creationId xmlns:a16="http://schemas.microsoft.com/office/drawing/2014/main" id="{028A35B8-CC08-A02E-9297-3F51D5D1EC46}"/>
              </a:ext>
            </a:extLst>
          </p:cNvPr>
          <p:cNvSpPr/>
          <p:nvPr/>
        </p:nvSpPr>
        <p:spPr>
          <a:xfrm rot="5400000">
            <a:off x="7893915" y="5848621"/>
            <a:ext cx="356136" cy="83008"/>
          </a:xfrm>
          <a:prstGeom prst="triangle">
            <a:avLst/>
          </a:prstGeom>
          <a:solidFill>
            <a:srgbClr val="5555C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17" name="Rectangle: Rounded Corners 16">
            <a:extLst>
              <a:ext uri="{FF2B5EF4-FFF2-40B4-BE49-F238E27FC236}">
                <a16:creationId xmlns:a16="http://schemas.microsoft.com/office/drawing/2014/main" id="{1841C8B8-58CA-217C-07EA-B0697E26596F}"/>
              </a:ext>
            </a:extLst>
          </p:cNvPr>
          <p:cNvSpPr/>
          <p:nvPr/>
        </p:nvSpPr>
        <p:spPr>
          <a:xfrm rot="20135815">
            <a:off x="8329216" y="3965635"/>
            <a:ext cx="3557070" cy="345869"/>
          </a:xfrm>
          <a:prstGeom prst="roundRect">
            <a:avLst/>
          </a:prstGeom>
          <a:solidFill>
            <a:srgbClr val="FFD500">
              <a:alpha val="69020"/>
            </a:srgbClr>
          </a:solidFill>
          <a:ln>
            <a:solidFill>
              <a:schemeClr val="bg1"/>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fr-FR" b="1" dirty="0">
                <a:solidFill>
                  <a:schemeClr val="bg1"/>
                </a:solidFill>
                <a:latin typeface="Marianne" panose="02000000000000000000" pitchFamily="2" charset="0"/>
              </a:rPr>
              <a:t>Exemple</a:t>
            </a:r>
          </a:p>
        </p:txBody>
      </p:sp>
    </p:spTree>
    <p:extLst>
      <p:ext uri="{BB962C8B-B14F-4D97-AF65-F5344CB8AC3E}">
        <p14:creationId xmlns:p14="http://schemas.microsoft.com/office/powerpoint/2010/main" val="16924997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BA20841-81AF-49DC-8BFF-B973A4FAF4FE}"/>
              </a:ext>
            </a:extLst>
          </p:cNvPr>
          <p:cNvSpPr>
            <a:spLocks noGrp="1"/>
          </p:cNvSpPr>
          <p:nvPr>
            <p:ph type="sldNum" sz="quarter" idx="12"/>
          </p:nvPr>
        </p:nvSpPr>
        <p:spPr>
          <a:prstGeom prst="rect">
            <a:avLst/>
          </a:prstGeom>
        </p:spPr>
        <p:txBody>
          <a:bodyPr/>
          <a:lstStyle/>
          <a:p>
            <a:fld id="{733122C9-A0B9-462F-8757-0847AD287B63}" type="slidenum">
              <a:rPr lang="fr-FR" smtClean="0"/>
              <a:pPr/>
              <a:t>7</a:t>
            </a:fld>
            <a:endParaRPr lang="fr-FR"/>
          </a:p>
        </p:txBody>
      </p:sp>
      <p:sp>
        <p:nvSpPr>
          <p:cNvPr id="9" name="ZoneTexte 8">
            <a:extLst>
              <a:ext uri="{FF2B5EF4-FFF2-40B4-BE49-F238E27FC236}">
                <a16:creationId xmlns:a16="http://schemas.microsoft.com/office/drawing/2014/main" id="{6FA850E5-EDF6-4748-BEB6-63F176FE8712}"/>
              </a:ext>
            </a:extLst>
          </p:cNvPr>
          <p:cNvSpPr txBox="1"/>
          <p:nvPr/>
        </p:nvSpPr>
        <p:spPr>
          <a:xfrm>
            <a:off x="1072565" y="713387"/>
            <a:ext cx="10307368" cy="523220"/>
          </a:xfrm>
          <a:prstGeom prst="rect">
            <a:avLst/>
          </a:prstGeom>
          <a:noFill/>
        </p:spPr>
        <p:txBody>
          <a:bodyPr wrap="square" rtlCol="0">
            <a:spAutoFit/>
          </a:bodyPr>
          <a:lstStyle/>
          <a:p>
            <a:r>
              <a:rPr lang="fr-FR" sz="2800" b="1" dirty="0">
                <a:solidFill>
                  <a:schemeClr val="tx2"/>
                </a:solidFill>
                <a:latin typeface="Marianne" panose="02000000000000000000" pitchFamily="2" charset="0"/>
              </a:rPr>
              <a:t>Les maquettes peuvent être décomposées en deux parties</a:t>
            </a:r>
          </a:p>
        </p:txBody>
      </p:sp>
      <p:pic>
        <p:nvPicPr>
          <p:cNvPr id="10" name="Image 9">
            <a:extLst>
              <a:ext uri="{FF2B5EF4-FFF2-40B4-BE49-F238E27FC236}">
                <a16:creationId xmlns:a16="http://schemas.microsoft.com/office/drawing/2014/main" id="{781C4BCC-5CCE-412A-A322-15E994C01F6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08581" y="2765162"/>
            <a:ext cx="7046199" cy="3499959"/>
          </a:xfrm>
          <a:prstGeom prst="rect">
            <a:avLst/>
          </a:prstGeom>
        </p:spPr>
      </p:pic>
      <p:sp>
        <p:nvSpPr>
          <p:cNvPr id="13" name="Rectangle : coins arrondis 12">
            <a:extLst>
              <a:ext uri="{FF2B5EF4-FFF2-40B4-BE49-F238E27FC236}">
                <a16:creationId xmlns:a16="http://schemas.microsoft.com/office/drawing/2014/main" id="{3CBBFA26-3CDE-4DE7-92F7-B1E1F7DF164D}"/>
              </a:ext>
            </a:extLst>
          </p:cNvPr>
          <p:cNvSpPr/>
          <p:nvPr/>
        </p:nvSpPr>
        <p:spPr>
          <a:xfrm>
            <a:off x="1137220" y="2765162"/>
            <a:ext cx="2261190" cy="3499958"/>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fr-FR" sz="1200" b="1">
                <a:solidFill>
                  <a:schemeClr val="tx2"/>
                </a:solidFill>
                <a:latin typeface="Marianne" panose="02000000000000000000" pitchFamily="2" charset="0"/>
              </a:rPr>
              <a:t>Arborescence basse d’une maquette de formation</a:t>
            </a:r>
          </a:p>
          <a:p>
            <a:pPr algn="ctr">
              <a:spcAft>
                <a:spcPts val="600"/>
              </a:spcAft>
            </a:pPr>
            <a:r>
              <a:rPr lang="fr-FR" sz="1100" i="1">
                <a:solidFill>
                  <a:schemeClr val="tx2"/>
                </a:solidFill>
                <a:latin typeface="Marianne" panose="02000000000000000000" pitchFamily="2" charset="0"/>
              </a:rPr>
              <a:t>(détails des BCC, c’est-à-dire UE, éléments constitutifs et MCC)</a:t>
            </a:r>
          </a:p>
          <a:p>
            <a:pPr algn="ctr">
              <a:spcAft>
                <a:spcPts val="600"/>
              </a:spcAft>
            </a:pPr>
            <a:endParaRPr lang="fr-FR" sz="1100" i="1">
              <a:solidFill>
                <a:schemeClr val="tx2"/>
              </a:solidFill>
              <a:latin typeface="Marianne" panose="02000000000000000000" pitchFamily="2" charset="0"/>
            </a:endParaRPr>
          </a:p>
          <a:p>
            <a:pPr algn="ctr">
              <a:spcAft>
                <a:spcPts val="600"/>
              </a:spcAft>
            </a:pPr>
            <a:r>
              <a:rPr lang="fr-FR" sz="1100" i="1">
                <a:solidFill>
                  <a:schemeClr val="tx2"/>
                </a:solidFill>
                <a:latin typeface="Marianne" panose="02000000000000000000" pitchFamily="2" charset="0"/>
              </a:rPr>
              <a:t>ATTENTION : Les MCC n’apparaissent pas sur cette capture d’écran</a:t>
            </a:r>
          </a:p>
        </p:txBody>
      </p:sp>
      <p:pic>
        <p:nvPicPr>
          <p:cNvPr id="14" name="Image 13">
            <a:extLst>
              <a:ext uri="{FF2B5EF4-FFF2-40B4-BE49-F238E27FC236}">
                <a16:creationId xmlns:a16="http://schemas.microsoft.com/office/drawing/2014/main" id="{7258E5F0-D468-48CD-965D-CC76ACFCECB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69604" y="1567070"/>
            <a:ext cx="7124151" cy="1117054"/>
          </a:xfrm>
          <a:prstGeom prst="rect">
            <a:avLst/>
          </a:prstGeom>
        </p:spPr>
      </p:pic>
      <p:sp>
        <p:nvSpPr>
          <p:cNvPr id="15" name="Rectangle : coins arrondis 14">
            <a:extLst>
              <a:ext uri="{FF2B5EF4-FFF2-40B4-BE49-F238E27FC236}">
                <a16:creationId xmlns:a16="http://schemas.microsoft.com/office/drawing/2014/main" id="{0637EEA0-8D2E-4D65-8ACB-94CAE7C015FE}"/>
              </a:ext>
            </a:extLst>
          </p:cNvPr>
          <p:cNvSpPr/>
          <p:nvPr/>
        </p:nvSpPr>
        <p:spPr>
          <a:xfrm>
            <a:off x="1137220" y="1567070"/>
            <a:ext cx="2261190" cy="1117054"/>
          </a:xfrm>
          <a:prstGeom prst="round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fr-FR" sz="1200" b="1">
                <a:solidFill>
                  <a:schemeClr val="tx2"/>
                </a:solidFill>
                <a:latin typeface="Marianne" panose="02000000000000000000" pitchFamily="2" charset="0"/>
              </a:rPr>
              <a:t>Arborescence haute d’une maquette de formation</a:t>
            </a:r>
          </a:p>
          <a:p>
            <a:pPr algn="ctr">
              <a:spcAft>
                <a:spcPts val="600"/>
              </a:spcAft>
            </a:pPr>
            <a:r>
              <a:rPr lang="fr-FR" sz="1100" i="1">
                <a:solidFill>
                  <a:schemeClr val="tx2"/>
                </a:solidFill>
                <a:latin typeface="Marianne" panose="02000000000000000000" pitchFamily="2" charset="0"/>
              </a:rPr>
              <a:t>(offre de licences et masters, parcours, BCC)</a:t>
            </a:r>
          </a:p>
        </p:txBody>
      </p:sp>
      <p:sp>
        <p:nvSpPr>
          <p:cNvPr id="3" name="Rectangle: Rounded Corners 2">
            <a:extLst>
              <a:ext uri="{FF2B5EF4-FFF2-40B4-BE49-F238E27FC236}">
                <a16:creationId xmlns:a16="http://schemas.microsoft.com/office/drawing/2014/main" id="{28FE9413-C1EE-9661-638E-42AE770768B1}"/>
              </a:ext>
            </a:extLst>
          </p:cNvPr>
          <p:cNvSpPr/>
          <p:nvPr/>
        </p:nvSpPr>
        <p:spPr>
          <a:xfrm rot="20135815">
            <a:off x="3634519" y="3699223"/>
            <a:ext cx="7692429" cy="345869"/>
          </a:xfrm>
          <a:prstGeom prst="roundRect">
            <a:avLst/>
          </a:prstGeom>
          <a:solidFill>
            <a:srgbClr val="FFD500">
              <a:alpha val="69020"/>
            </a:srgbClr>
          </a:solidFill>
          <a:ln>
            <a:solidFill>
              <a:schemeClr val="bg1"/>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fr-FR" b="1" dirty="0">
                <a:solidFill>
                  <a:schemeClr val="bg1"/>
                </a:solidFill>
                <a:latin typeface="Marianne" panose="02000000000000000000" pitchFamily="2" charset="0"/>
              </a:rPr>
              <a:t>Exemple</a:t>
            </a:r>
          </a:p>
        </p:txBody>
      </p:sp>
    </p:spTree>
    <p:extLst>
      <p:ext uri="{BB962C8B-B14F-4D97-AF65-F5344CB8AC3E}">
        <p14:creationId xmlns:p14="http://schemas.microsoft.com/office/powerpoint/2010/main" val="2217365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C0EEC84-2E70-4802-A9B9-714A140582FF}"/>
              </a:ext>
            </a:extLst>
          </p:cNvPr>
          <p:cNvSpPr/>
          <p:nvPr/>
        </p:nvSpPr>
        <p:spPr>
          <a:xfrm>
            <a:off x="1199981" y="3546764"/>
            <a:ext cx="4378370" cy="2309091"/>
          </a:xfrm>
          <a:prstGeom prst="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144000" rtlCol="0" anchor="ctr"/>
          <a:lstStyle/>
          <a:p>
            <a:pPr>
              <a:spcAft>
                <a:spcPts val="1200"/>
              </a:spcAft>
              <a:defRPr/>
            </a:pPr>
            <a:r>
              <a:rPr lang="fr-FR" sz="1200" dirty="0">
                <a:solidFill>
                  <a:schemeClr val="accent2">
                    <a:lumMod val="50000"/>
                  </a:schemeClr>
                </a:solidFill>
                <a:latin typeface="Marianne" panose="02000000000000000000" pitchFamily="2" charset="0"/>
              </a:rPr>
              <a:t>Le référentiel de formation est un outil produit par la Direction X pour l’Université X. </a:t>
            </a:r>
          </a:p>
          <a:p>
            <a:pPr>
              <a:spcAft>
                <a:spcPts val="1200"/>
              </a:spcAft>
              <a:defRPr/>
            </a:pPr>
            <a:r>
              <a:rPr lang="fr-FR" sz="1200" dirty="0">
                <a:solidFill>
                  <a:schemeClr val="accent2">
                    <a:lumMod val="50000"/>
                  </a:schemeClr>
                </a:solidFill>
                <a:latin typeface="Marianne" panose="02000000000000000000" pitchFamily="2" charset="0"/>
              </a:rPr>
              <a:t>Son objectif est de faciliter la conception et </a:t>
            </a:r>
            <a:r>
              <a:rPr lang="fr-FR" sz="1200">
                <a:solidFill>
                  <a:schemeClr val="accent2">
                    <a:lumMod val="50000"/>
                  </a:schemeClr>
                </a:solidFill>
                <a:latin typeface="Marianne" panose="02000000000000000000" pitchFamily="2" charset="0"/>
              </a:rPr>
              <a:t>les modifications </a:t>
            </a:r>
            <a:r>
              <a:rPr lang="fr-FR" sz="1200" dirty="0">
                <a:solidFill>
                  <a:schemeClr val="accent2">
                    <a:lumMod val="50000"/>
                  </a:schemeClr>
                </a:solidFill>
                <a:latin typeface="Marianne" panose="02000000000000000000" pitchFamily="2" charset="0"/>
              </a:rPr>
              <a:t>des maquettes de formation pour les équipes pédagogiques et les gestionnaires de formation. </a:t>
            </a:r>
          </a:p>
          <a:p>
            <a:pPr>
              <a:spcAft>
                <a:spcPts val="1200"/>
              </a:spcAft>
              <a:defRPr/>
            </a:pPr>
            <a:r>
              <a:rPr lang="fr-FR" sz="1200" dirty="0">
                <a:solidFill>
                  <a:schemeClr val="accent2">
                    <a:lumMod val="50000"/>
                  </a:schemeClr>
                </a:solidFill>
                <a:latin typeface="Marianne" panose="02000000000000000000" pitchFamily="2" charset="0"/>
              </a:rPr>
              <a:t>Les données des maquettes doivent être ensuite injectées dans Apogée pour la continuité de l’activité de l’Université. </a:t>
            </a:r>
            <a:endParaRPr kumimoji="0" lang="fr-FR" sz="1200" i="0" u="none" strike="noStrike" kern="1200" cap="none" spc="0" normalizeH="0" baseline="0" noProof="0" dirty="0">
              <a:ln>
                <a:noFill/>
              </a:ln>
              <a:solidFill>
                <a:schemeClr val="accent2">
                  <a:lumMod val="50000"/>
                </a:schemeClr>
              </a:solidFill>
              <a:effectLst/>
              <a:uLnTx/>
              <a:uFillTx/>
              <a:latin typeface="Marianne" panose="02000000000000000000" pitchFamily="2" charset="0"/>
            </a:endParaRPr>
          </a:p>
        </p:txBody>
      </p:sp>
      <p:sp>
        <p:nvSpPr>
          <p:cNvPr id="2" name="Espace réservé du numéro de diapositive 1">
            <a:extLst>
              <a:ext uri="{FF2B5EF4-FFF2-40B4-BE49-F238E27FC236}">
                <a16:creationId xmlns:a16="http://schemas.microsoft.com/office/drawing/2014/main" id="{ABA20841-81AF-49DC-8BFF-B973A4FAF4FE}"/>
              </a:ext>
            </a:extLst>
          </p:cNvPr>
          <p:cNvSpPr>
            <a:spLocks noGrp="1"/>
          </p:cNvSpPr>
          <p:nvPr>
            <p:ph type="sldNum" sz="quarter" idx="12"/>
          </p:nvPr>
        </p:nvSpPr>
        <p:spPr>
          <a:prstGeom prst="rect">
            <a:avLst/>
          </a:prstGeom>
        </p:spPr>
        <p:txBody>
          <a:bodyPr/>
          <a:lstStyle/>
          <a:p>
            <a:fld id="{733122C9-A0B9-462F-8757-0847AD287B63}" type="slidenum">
              <a:rPr lang="fr-FR" smtClean="0"/>
              <a:pPr/>
              <a:t>8</a:t>
            </a:fld>
            <a:endParaRPr lang="fr-FR"/>
          </a:p>
        </p:txBody>
      </p:sp>
      <p:sp>
        <p:nvSpPr>
          <p:cNvPr id="9" name="ZoneTexte 8">
            <a:extLst>
              <a:ext uri="{FF2B5EF4-FFF2-40B4-BE49-F238E27FC236}">
                <a16:creationId xmlns:a16="http://schemas.microsoft.com/office/drawing/2014/main" id="{6FA850E5-EDF6-4748-BEB6-63F176FE8712}"/>
              </a:ext>
            </a:extLst>
          </p:cNvPr>
          <p:cNvSpPr txBox="1"/>
          <p:nvPr/>
        </p:nvSpPr>
        <p:spPr>
          <a:xfrm>
            <a:off x="887105" y="814442"/>
            <a:ext cx="10417790" cy="954107"/>
          </a:xfrm>
          <a:prstGeom prst="rect">
            <a:avLst/>
          </a:prstGeom>
          <a:noFill/>
        </p:spPr>
        <p:txBody>
          <a:bodyPr wrap="square" rtlCol="0">
            <a:spAutoFit/>
          </a:bodyPr>
          <a:lstStyle/>
          <a:p>
            <a:r>
              <a:rPr lang="fr-FR" sz="2800" b="1" dirty="0">
                <a:solidFill>
                  <a:schemeClr val="tx2"/>
                </a:solidFill>
                <a:latin typeface="Marianne" panose="02000000000000000000" pitchFamily="2" charset="0"/>
              </a:rPr>
              <a:t>Le référentiel des formations et Apogée,</a:t>
            </a:r>
            <a:br>
              <a:rPr lang="fr-FR" sz="2800" b="1" dirty="0">
                <a:solidFill>
                  <a:schemeClr val="tx2"/>
                </a:solidFill>
                <a:latin typeface="Marianne" panose="02000000000000000000" pitchFamily="2" charset="0"/>
              </a:rPr>
            </a:br>
            <a:r>
              <a:rPr lang="fr-FR" sz="2800" b="1" dirty="0">
                <a:solidFill>
                  <a:schemeClr val="tx2"/>
                </a:solidFill>
                <a:latin typeface="Marianne" panose="02000000000000000000" pitchFamily="2" charset="0"/>
              </a:rPr>
              <a:t>deux outils qui portent les maquettes</a:t>
            </a:r>
          </a:p>
        </p:txBody>
      </p:sp>
      <p:sp>
        <p:nvSpPr>
          <p:cNvPr id="8" name="ZoneTexte 7">
            <a:extLst>
              <a:ext uri="{FF2B5EF4-FFF2-40B4-BE49-F238E27FC236}">
                <a16:creationId xmlns:a16="http://schemas.microsoft.com/office/drawing/2014/main" id="{33856B63-3928-470C-838B-FDE01676800D}"/>
              </a:ext>
            </a:extLst>
          </p:cNvPr>
          <p:cNvSpPr txBox="1"/>
          <p:nvPr/>
        </p:nvSpPr>
        <p:spPr>
          <a:xfrm>
            <a:off x="887105" y="1898284"/>
            <a:ext cx="10308115" cy="738664"/>
          </a:xfrm>
          <a:prstGeom prst="rect">
            <a:avLst/>
          </a:prstGeom>
          <a:noFill/>
        </p:spPr>
        <p:txBody>
          <a:bodyPr wrap="square" rtlCol="0">
            <a:spAutoFit/>
          </a:bodyPr>
          <a:lstStyle/>
          <a:p>
            <a:pPr algn="just">
              <a:defRPr/>
            </a:pPr>
            <a:r>
              <a:rPr kumimoji="0" lang="fr-FR" sz="1400" i="0" u="none" strike="noStrike" kern="1200" cap="none" spc="0" normalizeH="0" baseline="0" noProof="0" dirty="0">
                <a:ln>
                  <a:noFill/>
                </a:ln>
                <a:effectLst/>
                <a:uLnTx/>
                <a:uFillTx/>
                <a:latin typeface="Marianne" panose="02000000000000000000" pitchFamily="2" charset="0"/>
              </a:rPr>
              <a:t>A l’Université X, </a:t>
            </a:r>
            <a:r>
              <a:rPr kumimoji="0" lang="fr-FR" sz="1400" b="1" i="0" u="none" strike="noStrike" kern="1200" cap="none" spc="0" normalizeH="0" baseline="0" noProof="0" dirty="0">
                <a:ln>
                  <a:noFill/>
                </a:ln>
                <a:solidFill>
                  <a:schemeClr val="accent2">
                    <a:lumMod val="60000"/>
                    <a:lumOff val="40000"/>
                  </a:schemeClr>
                </a:solidFill>
                <a:effectLst/>
                <a:uLnTx/>
                <a:uFillTx/>
                <a:latin typeface="Marianne" panose="02000000000000000000" pitchFamily="2" charset="0"/>
              </a:rPr>
              <a:t>deux outils sont utilisés </a:t>
            </a:r>
            <a:r>
              <a:rPr lang="fr-FR" sz="1400" dirty="0">
                <a:latin typeface="Marianne" panose="02000000000000000000" pitchFamily="2" charset="0"/>
              </a:rPr>
              <a:t>pour les maquettes des formations : le </a:t>
            </a:r>
            <a:r>
              <a:rPr lang="fr-FR" sz="1400" b="1" dirty="0">
                <a:solidFill>
                  <a:srgbClr val="5555C1"/>
                </a:solidFill>
                <a:latin typeface="Marianne" panose="02000000000000000000" pitchFamily="2" charset="0"/>
              </a:rPr>
              <a:t>référentiel des formations </a:t>
            </a:r>
            <a:r>
              <a:rPr lang="fr-FR" sz="1400" dirty="0">
                <a:latin typeface="Marianne" panose="02000000000000000000" pitchFamily="2" charset="0"/>
              </a:rPr>
              <a:t>(REF-FORMATION) pour les construire et en fournir le référentiel, et </a:t>
            </a:r>
            <a:r>
              <a:rPr lang="fr-FR" sz="1400" b="1" dirty="0">
                <a:solidFill>
                  <a:srgbClr val="5555C1"/>
                </a:solidFill>
                <a:latin typeface="Marianne" panose="02000000000000000000" pitchFamily="2" charset="0"/>
              </a:rPr>
              <a:t>Apogée</a:t>
            </a:r>
            <a:r>
              <a:rPr lang="fr-FR" sz="1400" dirty="0">
                <a:latin typeface="Marianne" panose="02000000000000000000" pitchFamily="2" charset="0"/>
              </a:rPr>
              <a:t>, pour les utiliser tout au long de l’année.</a:t>
            </a:r>
            <a:br>
              <a:rPr lang="fr-FR" sz="1400" dirty="0">
                <a:latin typeface="Marianne" panose="02000000000000000000" pitchFamily="2" charset="0"/>
              </a:rPr>
            </a:br>
            <a:r>
              <a:rPr lang="fr-FR" sz="1400" dirty="0">
                <a:latin typeface="Marianne" panose="02000000000000000000" pitchFamily="2" charset="0"/>
              </a:rPr>
              <a:t>L</a:t>
            </a:r>
            <a:r>
              <a:rPr kumimoji="0" lang="fr-FR" sz="1400" b="0" i="0" u="none" strike="noStrike" kern="1200" cap="none" spc="0" normalizeH="0" baseline="0" noProof="0" dirty="0">
                <a:ln>
                  <a:noFill/>
                </a:ln>
                <a:effectLst/>
                <a:uLnTx/>
                <a:uFillTx/>
                <a:latin typeface="Marianne" panose="02000000000000000000" pitchFamily="2" charset="0"/>
              </a:rPr>
              <a:t>a maquette est saisie sur l’outil REF-FORMATIONS avant d’être </a:t>
            </a:r>
            <a:r>
              <a:rPr kumimoji="0" lang="fr-FR" sz="1400" b="0" i="0" u="none" strike="noStrike" kern="1200" cap="none" spc="0" normalizeH="0" baseline="0" noProof="0" dirty="0" err="1">
                <a:ln>
                  <a:noFill/>
                </a:ln>
                <a:effectLst/>
                <a:uLnTx/>
                <a:uFillTx/>
                <a:latin typeface="Marianne" panose="02000000000000000000" pitchFamily="2" charset="0"/>
              </a:rPr>
              <a:t>transfé</a:t>
            </a:r>
            <a:r>
              <a:rPr lang="fr-FR" sz="1400" dirty="0">
                <a:latin typeface="Marianne" panose="02000000000000000000" pitchFamily="2" charset="0"/>
              </a:rPr>
              <a:t>rée</a:t>
            </a:r>
            <a:r>
              <a:rPr kumimoji="0" lang="fr-FR" sz="1400" b="0" i="0" u="none" strike="noStrike" kern="1200" cap="none" spc="0" normalizeH="0" baseline="0" noProof="0" dirty="0">
                <a:ln>
                  <a:noFill/>
                </a:ln>
                <a:effectLst/>
                <a:uLnTx/>
                <a:uFillTx/>
                <a:latin typeface="Marianne" panose="02000000000000000000" pitchFamily="2" charset="0"/>
              </a:rPr>
              <a:t> dans l’outil Apogée. </a:t>
            </a:r>
          </a:p>
        </p:txBody>
      </p:sp>
      <p:sp>
        <p:nvSpPr>
          <p:cNvPr id="4" name="Rectangle : coins arrondis 3">
            <a:extLst>
              <a:ext uri="{FF2B5EF4-FFF2-40B4-BE49-F238E27FC236}">
                <a16:creationId xmlns:a16="http://schemas.microsoft.com/office/drawing/2014/main" id="{7C2B96CA-B4DB-44EB-9711-D40D1A7EA87B}"/>
              </a:ext>
            </a:extLst>
          </p:cNvPr>
          <p:cNvSpPr/>
          <p:nvPr/>
        </p:nvSpPr>
        <p:spPr>
          <a:xfrm>
            <a:off x="1199981" y="3131127"/>
            <a:ext cx="4378370" cy="489528"/>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a:latin typeface="Marianne" panose="02000000000000000000" pitchFamily="2" charset="0"/>
              </a:rPr>
              <a:t>REF-FORMATIONS</a:t>
            </a:r>
          </a:p>
        </p:txBody>
      </p:sp>
      <p:sp>
        <p:nvSpPr>
          <p:cNvPr id="18" name="Rectangle 17">
            <a:extLst>
              <a:ext uri="{FF2B5EF4-FFF2-40B4-BE49-F238E27FC236}">
                <a16:creationId xmlns:a16="http://schemas.microsoft.com/office/drawing/2014/main" id="{1FF090E7-05C1-4099-989E-EE92FCA8AED4}"/>
              </a:ext>
            </a:extLst>
          </p:cNvPr>
          <p:cNvSpPr/>
          <p:nvPr/>
        </p:nvSpPr>
        <p:spPr>
          <a:xfrm>
            <a:off x="6613650" y="3553148"/>
            <a:ext cx="4378370" cy="2309091"/>
          </a:xfrm>
          <a:prstGeom prst="rect">
            <a:avLst/>
          </a:prstGeom>
          <a:solidFill>
            <a:srgbClr val="EDEDF9"/>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144000" rtlCol="0" anchor="ctr"/>
          <a:lstStyle/>
          <a:p>
            <a:pPr>
              <a:spcAft>
                <a:spcPts val="1200"/>
              </a:spcAft>
              <a:defRPr/>
            </a:pPr>
            <a:r>
              <a:rPr lang="fr-FR" sz="1200">
                <a:solidFill>
                  <a:schemeClr val="accent2">
                    <a:lumMod val="50000"/>
                  </a:schemeClr>
                </a:solidFill>
                <a:latin typeface="Marianne" panose="02000000000000000000" pitchFamily="2" charset="0"/>
              </a:rPr>
              <a:t>Apogée est le système d’informations </a:t>
            </a:r>
            <a:r>
              <a:rPr lang="fr-FR" sz="1200">
                <a:solidFill>
                  <a:schemeClr val="tx1"/>
                </a:solidFill>
                <a:latin typeface="Marianne" panose="02000000000000000000" pitchFamily="2" charset="0"/>
              </a:rPr>
              <a:t>métier central </a:t>
            </a:r>
            <a:r>
              <a:rPr lang="fr-FR" sz="1200">
                <a:solidFill>
                  <a:schemeClr val="accent2">
                    <a:lumMod val="50000"/>
                  </a:schemeClr>
                </a:solidFill>
                <a:latin typeface="Marianne" panose="02000000000000000000" pitchFamily="2" charset="0"/>
              </a:rPr>
              <a:t>pour l’Université et permet de procéder aux inscriptions administratives, pédagogiques, d’organiser les groupes d’étudiants, de planifier les examens, de saisir les notes des étudiants et de valider leurs niveaux d’études. </a:t>
            </a:r>
          </a:p>
          <a:p>
            <a:pPr>
              <a:spcAft>
                <a:spcPts val="1200"/>
              </a:spcAft>
              <a:defRPr/>
            </a:pPr>
            <a:endParaRPr lang="fr-FR" sz="1200">
              <a:solidFill>
                <a:schemeClr val="accent2">
                  <a:lumMod val="50000"/>
                </a:schemeClr>
              </a:solidFill>
              <a:latin typeface="Marianne" panose="02000000000000000000" pitchFamily="2" charset="0"/>
            </a:endParaRPr>
          </a:p>
          <a:p>
            <a:pPr>
              <a:spcAft>
                <a:spcPts val="1200"/>
              </a:spcAft>
              <a:defRPr/>
            </a:pPr>
            <a:endParaRPr lang="fr-FR" sz="1200">
              <a:solidFill>
                <a:schemeClr val="accent2">
                  <a:lumMod val="50000"/>
                </a:schemeClr>
              </a:solidFill>
              <a:latin typeface="Marianne" panose="02000000000000000000" pitchFamily="2" charset="0"/>
            </a:endParaRPr>
          </a:p>
        </p:txBody>
      </p:sp>
      <p:sp>
        <p:nvSpPr>
          <p:cNvPr id="19" name="Rectangle : coins arrondis 18">
            <a:extLst>
              <a:ext uri="{FF2B5EF4-FFF2-40B4-BE49-F238E27FC236}">
                <a16:creationId xmlns:a16="http://schemas.microsoft.com/office/drawing/2014/main" id="{58C13FAA-93D1-42F7-B37C-FCF92FA222A7}"/>
              </a:ext>
            </a:extLst>
          </p:cNvPr>
          <p:cNvSpPr/>
          <p:nvPr/>
        </p:nvSpPr>
        <p:spPr>
          <a:xfrm>
            <a:off x="6613650" y="3131127"/>
            <a:ext cx="4378370" cy="489528"/>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a:latin typeface="Marianne" panose="02000000000000000000" pitchFamily="2" charset="0"/>
              </a:rPr>
              <a:t>APOGÉE</a:t>
            </a:r>
          </a:p>
        </p:txBody>
      </p:sp>
      <p:sp>
        <p:nvSpPr>
          <p:cNvPr id="3" name="Isosceles Triangle 2">
            <a:extLst>
              <a:ext uri="{FF2B5EF4-FFF2-40B4-BE49-F238E27FC236}">
                <a16:creationId xmlns:a16="http://schemas.microsoft.com/office/drawing/2014/main" id="{5ACB0876-5ADB-44B4-EC62-3548B0AF314A}"/>
              </a:ext>
            </a:extLst>
          </p:cNvPr>
          <p:cNvSpPr/>
          <p:nvPr/>
        </p:nvSpPr>
        <p:spPr>
          <a:xfrm rot="5400000">
            <a:off x="5931512" y="4450841"/>
            <a:ext cx="416693" cy="167371"/>
          </a:xfrm>
          <a:prstGeom prst="triangle">
            <a:avLst/>
          </a:prstGeom>
          <a:solidFill>
            <a:srgbClr val="5555C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6" name="Rectangle: Rounded Corners 5">
            <a:extLst>
              <a:ext uri="{FF2B5EF4-FFF2-40B4-BE49-F238E27FC236}">
                <a16:creationId xmlns:a16="http://schemas.microsoft.com/office/drawing/2014/main" id="{7EEA40CA-17C1-842A-081C-582664152F06}"/>
              </a:ext>
            </a:extLst>
          </p:cNvPr>
          <p:cNvSpPr/>
          <p:nvPr/>
        </p:nvSpPr>
        <p:spPr>
          <a:xfrm rot="20135815">
            <a:off x="813042" y="3373829"/>
            <a:ext cx="10261790" cy="345869"/>
          </a:xfrm>
          <a:prstGeom prst="roundRect">
            <a:avLst/>
          </a:prstGeom>
          <a:solidFill>
            <a:srgbClr val="FFD500">
              <a:alpha val="69020"/>
            </a:srgbClr>
          </a:solidFill>
          <a:ln>
            <a:solidFill>
              <a:schemeClr val="bg1"/>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fr-FR" b="1" dirty="0">
                <a:solidFill>
                  <a:schemeClr val="bg1"/>
                </a:solidFill>
                <a:latin typeface="Marianne" panose="02000000000000000000" pitchFamily="2" charset="0"/>
              </a:rPr>
              <a:t>Exemple</a:t>
            </a:r>
          </a:p>
        </p:txBody>
      </p:sp>
    </p:spTree>
    <p:extLst>
      <p:ext uri="{BB962C8B-B14F-4D97-AF65-F5344CB8AC3E}">
        <p14:creationId xmlns:p14="http://schemas.microsoft.com/office/powerpoint/2010/main" val="41038930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BA20841-81AF-49DC-8BFF-B973A4FAF4FE}"/>
              </a:ext>
            </a:extLst>
          </p:cNvPr>
          <p:cNvSpPr>
            <a:spLocks noGrp="1"/>
          </p:cNvSpPr>
          <p:nvPr>
            <p:ph type="sldNum" sz="quarter" idx="12"/>
          </p:nvPr>
        </p:nvSpPr>
        <p:spPr>
          <a:prstGeom prst="rect">
            <a:avLst/>
          </a:prstGeom>
        </p:spPr>
        <p:txBody>
          <a:bodyPr/>
          <a:lstStyle/>
          <a:p>
            <a:fld id="{733122C9-A0B9-462F-8757-0847AD287B63}" type="slidenum">
              <a:rPr lang="fr-FR" smtClean="0">
                <a:latin typeface="Marianne" panose="02000000000000000000" pitchFamily="2" charset="0"/>
              </a:rPr>
              <a:pPr/>
              <a:t>9</a:t>
            </a:fld>
            <a:endParaRPr lang="fr-FR">
              <a:latin typeface="Marianne" panose="02000000000000000000" pitchFamily="2" charset="0"/>
            </a:endParaRPr>
          </a:p>
        </p:txBody>
      </p:sp>
      <p:sp>
        <p:nvSpPr>
          <p:cNvPr id="9" name="ZoneTexte 8">
            <a:extLst>
              <a:ext uri="{FF2B5EF4-FFF2-40B4-BE49-F238E27FC236}">
                <a16:creationId xmlns:a16="http://schemas.microsoft.com/office/drawing/2014/main" id="{6FA850E5-EDF6-4748-BEB6-63F176FE8712}"/>
              </a:ext>
            </a:extLst>
          </p:cNvPr>
          <p:cNvSpPr txBox="1"/>
          <p:nvPr/>
        </p:nvSpPr>
        <p:spPr>
          <a:xfrm>
            <a:off x="887105" y="1157342"/>
            <a:ext cx="10417790" cy="523220"/>
          </a:xfrm>
          <a:prstGeom prst="rect">
            <a:avLst/>
          </a:prstGeom>
          <a:noFill/>
        </p:spPr>
        <p:txBody>
          <a:bodyPr wrap="square" rtlCol="0">
            <a:spAutoFit/>
          </a:bodyPr>
          <a:lstStyle/>
          <a:p>
            <a:r>
              <a:rPr lang="fr-FR" sz="2800" b="1" dirty="0">
                <a:solidFill>
                  <a:schemeClr val="tx2"/>
                </a:solidFill>
                <a:latin typeface="Marianne" panose="02000000000000000000" pitchFamily="2" charset="0"/>
              </a:rPr>
              <a:t>Pourquoi faire évoluer les maquettes chaque année ?</a:t>
            </a:r>
          </a:p>
        </p:txBody>
      </p:sp>
      <p:sp>
        <p:nvSpPr>
          <p:cNvPr id="37" name="ZoneTexte 36">
            <a:extLst>
              <a:ext uri="{FF2B5EF4-FFF2-40B4-BE49-F238E27FC236}">
                <a16:creationId xmlns:a16="http://schemas.microsoft.com/office/drawing/2014/main" id="{8DD3F51B-4199-433D-80F1-81BC678E73E4}"/>
              </a:ext>
            </a:extLst>
          </p:cNvPr>
          <p:cNvSpPr txBox="1"/>
          <p:nvPr/>
        </p:nvSpPr>
        <p:spPr>
          <a:xfrm>
            <a:off x="887105" y="2235511"/>
            <a:ext cx="10308115" cy="3831818"/>
          </a:xfrm>
          <a:prstGeom prst="rect">
            <a:avLst/>
          </a:prstGeom>
          <a:noFill/>
        </p:spPr>
        <p:txBody>
          <a:bodyPr wrap="square" rtlCol="0">
            <a:spAutoFit/>
          </a:bodyPr>
          <a:lstStyle/>
          <a:p>
            <a:pPr marR="0" lvl="0" algn="just" defTabSz="914400" rtl="0" eaLnBrk="1" fontAlgn="auto" latinLnBrk="0" hangingPunct="1">
              <a:lnSpc>
                <a:spcPct val="100000"/>
              </a:lnSpc>
              <a:spcBef>
                <a:spcPts val="0"/>
              </a:spcBef>
              <a:buClrTx/>
              <a:buSzTx/>
              <a:tabLst/>
              <a:defRPr/>
            </a:pPr>
            <a:r>
              <a:rPr kumimoji="0" lang="fr-FR" sz="1400" b="1" i="0" u="none" strike="noStrike" kern="1200" cap="none" spc="0" normalizeH="0" baseline="0" noProof="0" dirty="0">
                <a:ln>
                  <a:noFill/>
                </a:ln>
                <a:solidFill>
                  <a:schemeClr val="accent2">
                    <a:lumMod val="60000"/>
                    <a:lumOff val="40000"/>
                  </a:schemeClr>
                </a:solidFill>
                <a:effectLst/>
                <a:uLnTx/>
                <a:uFillTx/>
                <a:latin typeface="Marianne" panose="02000000000000000000" pitchFamily="2" charset="0"/>
              </a:rPr>
              <a:t>Les maquettes de formation sont revues tous les </a:t>
            </a:r>
            <a:r>
              <a:rPr lang="fr-FR" sz="1400" b="1" dirty="0">
                <a:solidFill>
                  <a:schemeClr val="accent2">
                    <a:lumMod val="60000"/>
                    <a:lumOff val="40000"/>
                  </a:schemeClr>
                </a:solidFill>
                <a:latin typeface="Marianne" panose="02000000000000000000" pitchFamily="2" charset="0"/>
              </a:rPr>
              <a:t>5</a:t>
            </a:r>
            <a:r>
              <a:rPr kumimoji="0" lang="fr-FR" sz="1400" b="1" i="0" u="none" strike="noStrike" kern="1200" cap="none" spc="0" normalizeH="0" baseline="0" noProof="0" dirty="0">
                <a:ln>
                  <a:noFill/>
                </a:ln>
                <a:solidFill>
                  <a:schemeClr val="accent2">
                    <a:lumMod val="60000"/>
                    <a:lumOff val="40000"/>
                  </a:schemeClr>
                </a:solidFill>
                <a:effectLst/>
                <a:uLnTx/>
                <a:uFillTx/>
                <a:latin typeface="Marianne" panose="02000000000000000000" pitchFamily="2" charset="0"/>
              </a:rPr>
              <a:t> ans </a:t>
            </a:r>
            <a:r>
              <a:rPr kumimoji="0" lang="fr-FR" sz="1400" b="0" i="0" u="none" strike="noStrike" kern="1200" cap="none" spc="0" normalizeH="0" baseline="0" noProof="0" dirty="0">
                <a:ln>
                  <a:noFill/>
                </a:ln>
                <a:solidFill>
                  <a:srgbClr val="000000">
                    <a:lumMod val="85000"/>
                    <a:lumOff val="15000"/>
                  </a:srgbClr>
                </a:solidFill>
                <a:effectLst/>
                <a:uLnTx/>
                <a:uFillTx/>
                <a:latin typeface="Marianne" panose="02000000000000000000" pitchFamily="2" charset="0"/>
              </a:rPr>
              <a:t>dans leur totalité, dans le cadre de la procédure d’accréditation.</a:t>
            </a:r>
          </a:p>
          <a:p>
            <a:pPr marR="0" lvl="0" algn="just" defTabSz="914400" rtl="0" eaLnBrk="1" fontAlgn="auto" latinLnBrk="0" hangingPunct="1">
              <a:lnSpc>
                <a:spcPct val="100000"/>
              </a:lnSpc>
              <a:spcBef>
                <a:spcPts val="0"/>
              </a:spcBef>
              <a:buClrTx/>
              <a:buSzTx/>
              <a:tabLst/>
              <a:defRPr/>
            </a:pPr>
            <a:endParaRPr kumimoji="0" lang="fr-FR" sz="1400" b="0" i="0" u="none" strike="noStrike" kern="1200" cap="none" spc="0" normalizeH="0" baseline="0" noProof="0" dirty="0">
              <a:ln>
                <a:noFill/>
              </a:ln>
              <a:solidFill>
                <a:srgbClr val="000000">
                  <a:lumMod val="85000"/>
                  <a:lumOff val="15000"/>
                </a:srgbClr>
              </a:solidFill>
              <a:effectLst/>
              <a:uLnTx/>
              <a:uFillTx/>
              <a:latin typeface="Marianne" panose="02000000000000000000" pitchFamily="2" charset="0"/>
            </a:endParaRPr>
          </a:p>
          <a:p>
            <a:pPr marR="0" lvl="0" algn="just" defTabSz="914400" rtl="0" eaLnBrk="1" fontAlgn="auto" latinLnBrk="0" hangingPunct="1">
              <a:lnSpc>
                <a:spcPct val="100000"/>
              </a:lnSpc>
              <a:spcBef>
                <a:spcPts val="0"/>
              </a:spcBef>
              <a:spcAft>
                <a:spcPts val="600"/>
              </a:spcAft>
              <a:buClrTx/>
              <a:buSzTx/>
              <a:tabLst/>
              <a:defRPr/>
            </a:pPr>
            <a:r>
              <a:rPr lang="fr-FR" sz="1400" dirty="0">
                <a:solidFill>
                  <a:srgbClr val="000000">
                    <a:lumMod val="85000"/>
                    <a:lumOff val="15000"/>
                  </a:srgbClr>
                </a:solidFill>
                <a:latin typeface="Marianne" panose="02000000000000000000" pitchFamily="2" charset="0"/>
              </a:rPr>
              <a:t>Entre chaque phase d’accréditation, </a:t>
            </a:r>
            <a:r>
              <a:rPr lang="fr-FR" sz="1400" b="1" dirty="0">
                <a:solidFill>
                  <a:schemeClr val="accent2">
                    <a:lumMod val="60000"/>
                    <a:lumOff val="40000"/>
                  </a:schemeClr>
                </a:solidFill>
                <a:latin typeface="Marianne" panose="02000000000000000000" pitchFamily="2" charset="0"/>
              </a:rPr>
              <a:t>les maquettes de formation peuvent être amenées à évoluer d’une année universitaire à l’autre</a:t>
            </a:r>
            <a:r>
              <a:rPr lang="fr-FR" sz="1400" dirty="0">
                <a:solidFill>
                  <a:srgbClr val="000000">
                    <a:lumMod val="85000"/>
                    <a:lumOff val="15000"/>
                  </a:srgbClr>
                </a:solidFill>
                <a:latin typeface="Marianne" panose="02000000000000000000" pitchFamily="2" charset="0"/>
              </a:rPr>
              <a:t>. Ces modifications doivent, sur le principe, être motivées par : </a:t>
            </a:r>
          </a:p>
          <a:p>
            <a:pPr marL="171450" indent="-171450" algn="just">
              <a:buFont typeface="Arial" panose="020B0604020202020204" pitchFamily="34" charset="0"/>
              <a:buChar char="•"/>
              <a:defRPr/>
            </a:pPr>
            <a:r>
              <a:rPr lang="fr-FR" sz="1400" dirty="0">
                <a:solidFill>
                  <a:srgbClr val="000000">
                    <a:lumMod val="85000"/>
                    <a:lumOff val="15000"/>
                  </a:srgbClr>
                </a:solidFill>
                <a:latin typeface="Marianne" panose="02000000000000000000" pitchFamily="2" charset="0"/>
              </a:rPr>
              <a:t>La prise en compte des recommandations des conseils de perfectionnement</a:t>
            </a:r>
          </a:p>
          <a:p>
            <a:pPr marL="171450" indent="-171450" algn="just">
              <a:buFont typeface="Arial" panose="020B0604020202020204" pitchFamily="34" charset="0"/>
              <a:buChar char="•"/>
              <a:defRPr/>
            </a:pPr>
            <a:r>
              <a:rPr lang="fr-FR" sz="1400" dirty="0">
                <a:solidFill>
                  <a:srgbClr val="000000">
                    <a:lumMod val="85000"/>
                    <a:lumOff val="15000"/>
                  </a:srgbClr>
                </a:solidFill>
                <a:latin typeface="Marianne" panose="02000000000000000000" pitchFamily="2" charset="0"/>
              </a:rPr>
              <a:t>La prise en compte des réformes imposées par le MESR (Ministère de l’Enseignement Supérieur et de la Recherche)</a:t>
            </a:r>
          </a:p>
          <a:p>
            <a:pPr marL="171450" indent="-171450" algn="just">
              <a:buFont typeface="Arial" panose="020B0604020202020204" pitchFamily="34" charset="0"/>
              <a:buChar char="•"/>
              <a:defRPr/>
            </a:pPr>
            <a:r>
              <a:rPr lang="fr-FR" sz="1400" dirty="0">
                <a:solidFill>
                  <a:srgbClr val="000000">
                    <a:lumMod val="85000"/>
                    <a:lumOff val="15000"/>
                  </a:srgbClr>
                </a:solidFill>
                <a:latin typeface="Marianne" panose="02000000000000000000" pitchFamily="2" charset="0"/>
              </a:rPr>
              <a:t>La mise en adéquation avec un cadrage voté en CFVU (exemple : fermeture d’une formation faut d’étudiant)</a:t>
            </a:r>
          </a:p>
          <a:p>
            <a:pPr marL="171450" indent="-171450" algn="just">
              <a:buFont typeface="Arial" panose="020B0604020202020204" pitchFamily="34" charset="0"/>
              <a:buChar char="•"/>
              <a:defRPr/>
            </a:pPr>
            <a:r>
              <a:rPr lang="fr-FR" sz="1400" dirty="0">
                <a:solidFill>
                  <a:srgbClr val="000000">
                    <a:lumMod val="85000"/>
                    <a:lumOff val="15000"/>
                  </a:srgbClr>
                </a:solidFill>
                <a:latin typeface="Marianne" panose="02000000000000000000" pitchFamily="2" charset="0"/>
              </a:rPr>
              <a:t>La demande de simplification des UE-PE</a:t>
            </a:r>
          </a:p>
          <a:p>
            <a:pPr marL="171450" indent="-171450" algn="just">
              <a:buFont typeface="Arial" panose="020B0604020202020204" pitchFamily="34" charset="0"/>
              <a:buChar char="•"/>
              <a:defRPr/>
            </a:pPr>
            <a:r>
              <a:rPr lang="fr-FR" sz="1400" dirty="0">
                <a:solidFill>
                  <a:srgbClr val="000000">
                    <a:lumMod val="85000"/>
                    <a:lumOff val="15000"/>
                  </a:srgbClr>
                </a:solidFill>
                <a:latin typeface="Marianne" panose="02000000000000000000" pitchFamily="2" charset="0"/>
              </a:rPr>
              <a:t>L’obtention d’un projet de transformation pédagogique de l’Université  </a:t>
            </a:r>
          </a:p>
          <a:p>
            <a:pPr marL="171450" indent="-171450" algn="just">
              <a:buFont typeface="Arial" panose="020B0604020202020204" pitchFamily="34" charset="0"/>
              <a:buChar char="•"/>
              <a:defRPr/>
            </a:pPr>
            <a:r>
              <a:rPr lang="fr-FR" sz="1400" dirty="0">
                <a:solidFill>
                  <a:srgbClr val="000000">
                    <a:lumMod val="85000"/>
                    <a:lumOff val="15000"/>
                  </a:srgbClr>
                </a:solidFill>
                <a:latin typeface="Marianne" panose="02000000000000000000" pitchFamily="2" charset="0"/>
              </a:rPr>
              <a:t>La correction d’erreurs de saisie dans les maquettes initiales</a:t>
            </a:r>
          </a:p>
          <a:p>
            <a:pPr algn="just">
              <a:defRPr/>
            </a:pPr>
            <a:endParaRPr lang="fr-FR" sz="1400" dirty="0">
              <a:solidFill>
                <a:srgbClr val="000000">
                  <a:lumMod val="85000"/>
                  <a:lumOff val="15000"/>
                </a:srgbClr>
              </a:solidFill>
              <a:latin typeface="Marianne" panose="02000000000000000000" pitchFamily="2" charset="0"/>
            </a:endParaRPr>
          </a:p>
          <a:p>
            <a:pPr algn="just">
              <a:defRPr/>
            </a:pPr>
            <a:r>
              <a:rPr lang="fr-FR" sz="1400" dirty="0">
                <a:solidFill>
                  <a:srgbClr val="000000">
                    <a:lumMod val="85000"/>
                    <a:lumOff val="15000"/>
                  </a:srgbClr>
                </a:solidFill>
                <a:latin typeface="Marianne" panose="02000000000000000000" pitchFamily="2" charset="0"/>
              </a:rPr>
              <a:t>Le processus de modification des maquettes de formation étant un processus particulièrement lourd et complexe, </a:t>
            </a:r>
            <a:r>
              <a:rPr lang="fr-FR" sz="1400" b="1" dirty="0">
                <a:solidFill>
                  <a:schemeClr val="accent2">
                    <a:lumMod val="60000"/>
                    <a:lumOff val="40000"/>
                  </a:schemeClr>
                </a:solidFill>
                <a:latin typeface="Marianne" panose="02000000000000000000" pitchFamily="2" charset="0"/>
              </a:rPr>
              <a:t>il est préférable de concevoir les maquettes de formation lors de la phase d’accréditation, de manière à limiter d’une année sur l’autre les besoins de modifications </a:t>
            </a:r>
            <a:r>
              <a:rPr lang="fr-FR" sz="1400" dirty="0">
                <a:solidFill>
                  <a:srgbClr val="000000">
                    <a:lumMod val="85000"/>
                    <a:lumOff val="15000"/>
                  </a:srgbClr>
                </a:solidFill>
                <a:latin typeface="Marianne" panose="02000000000000000000" pitchFamily="2" charset="0"/>
              </a:rPr>
              <a:t>qui ne seraient pas liés à des évolutions de qualité de formation. Il s’agit par exemple de ne pas concevoir un intitulé de cours de manière trop restrictive et qui dépendrait de l’enseignant qui le porte, afin d’anticiper d’éventuels remplacements. </a:t>
            </a:r>
          </a:p>
        </p:txBody>
      </p:sp>
    </p:spTree>
    <p:extLst>
      <p:ext uri="{BB962C8B-B14F-4D97-AF65-F5344CB8AC3E}">
        <p14:creationId xmlns:p14="http://schemas.microsoft.com/office/powerpoint/2010/main" val="4152536326"/>
      </p:ext>
    </p:extLst>
  </p:cSld>
  <p:clrMapOvr>
    <a:masterClrMapping/>
  </p:clrMapOvr>
</p:sld>
</file>

<file path=ppt/theme/theme1.xml><?xml version="1.0" encoding="utf-8"?>
<a:theme xmlns:a="http://schemas.openxmlformats.org/drawingml/2006/main" name="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DITP">
      <a:majorFont>
        <a:latin typeface="Marianne"/>
        <a:ea typeface=""/>
        <a:cs typeface=""/>
      </a:majorFont>
      <a:minorFont>
        <a:latin typeface="Mariann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2.xml><?xml version="1.0" encoding="utf-8"?>
<a:theme xmlns:a="http://schemas.openxmlformats.org/drawingml/2006/main" name="2_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Personnalisé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2fb0e9c-5d89-4801-be40-a718ccdc5e4d">
      <Terms xmlns="http://schemas.microsoft.com/office/infopath/2007/PartnerControls"/>
    </lcf76f155ced4ddcb4097134ff3c332f>
    <TaxCatchAll xmlns="c58d512d-a186-4847-a47d-688e53bca66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CAFA1962001DA4A983E6DB237D8F900" ma:contentTypeVersion="13" ma:contentTypeDescription="Crée un document." ma:contentTypeScope="" ma:versionID="cfb9901e23fd0940bd87ae80f4594d86">
  <xsd:schema xmlns:xsd="http://www.w3.org/2001/XMLSchema" xmlns:xs="http://www.w3.org/2001/XMLSchema" xmlns:p="http://schemas.microsoft.com/office/2006/metadata/properties" xmlns:ns2="12fb0e9c-5d89-4801-be40-a718ccdc5e4d" xmlns:ns3="c58d512d-a186-4847-a47d-688e53bca66a" targetNamespace="http://schemas.microsoft.com/office/2006/metadata/properties" ma:root="true" ma:fieldsID="88b27235d4444375eee5c628ba855825" ns2:_="" ns3:_="">
    <xsd:import namespace="12fb0e9c-5d89-4801-be40-a718ccdc5e4d"/>
    <xsd:import namespace="c58d512d-a186-4847-a47d-688e53bca66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fb0e9c-5d89-4801-be40-a718ccdc5e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alises d’images" ma:readOnly="false" ma:fieldId="{5cf76f15-5ced-4ddc-b409-7134ff3c332f}" ma:taxonomyMulti="true" ma:sspId="a8e8d813-e4e5-48d0-aeb8-e19ab3349c6b"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58d512d-a186-4847-a47d-688e53bca66a"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9e5dce53-d9e0-43d9-82ca-e51f9382e54a}" ma:internalName="TaxCatchAll" ma:showField="CatchAllData" ma:web="c58d512d-a186-4847-a47d-688e53bca66a">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E74EB34-DDEA-474D-84A5-5F7FB00456AD}">
  <ds:schemaRefs>
    <ds:schemaRef ds:uri="12fb0e9c-5d89-4801-be40-a718ccdc5e4d"/>
    <ds:schemaRef ds:uri="c58d512d-a186-4847-a47d-688e53bca66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B630D3EA-9EF8-407A-A296-AB50ABD611DF}">
  <ds:schemaRefs>
    <ds:schemaRef ds:uri="http://schemas.microsoft.com/sharepoint/v3/contenttype/forms"/>
  </ds:schemaRefs>
</ds:datastoreItem>
</file>

<file path=customXml/itemProps3.xml><?xml version="1.0" encoding="utf-8"?>
<ds:datastoreItem xmlns:ds="http://schemas.openxmlformats.org/officeDocument/2006/customXml" ds:itemID="{B2017F2E-9FE9-487A-B9AD-3425D7A5346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2fb0e9c-5d89-4801-be40-a718ccdc5e4d"/>
    <ds:schemaRef ds:uri="c58d512d-a186-4847-a47d-688e53bca66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138</TotalTime>
  <Words>5906</Words>
  <Application>Microsoft Office PowerPoint</Application>
  <PresentationFormat>Grand écran</PresentationFormat>
  <Paragraphs>824</Paragraphs>
  <Slides>32</Slides>
  <Notes>0</Notes>
  <HiddenSlides>0</HiddenSlides>
  <MMClips>0</MMClips>
  <ScaleCrop>false</ScaleCrop>
  <HeadingPairs>
    <vt:vector size="6" baseType="variant">
      <vt:variant>
        <vt:lpstr>Polices utilisées</vt:lpstr>
      </vt:variant>
      <vt:variant>
        <vt:i4>4</vt:i4>
      </vt:variant>
      <vt:variant>
        <vt:lpstr>Thème</vt:lpstr>
      </vt:variant>
      <vt:variant>
        <vt:i4>2</vt:i4>
      </vt:variant>
      <vt:variant>
        <vt:lpstr>Titres des diapositives</vt:lpstr>
      </vt:variant>
      <vt:variant>
        <vt:i4>32</vt:i4>
      </vt:variant>
    </vt:vector>
  </HeadingPairs>
  <TitlesOfParts>
    <vt:vector size="38" baseType="lpstr">
      <vt:lpstr>Arial</vt:lpstr>
      <vt:lpstr>Calibri</vt:lpstr>
      <vt:lpstr>Marianne</vt:lpstr>
      <vt:lpstr>Wingdings</vt:lpstr>
      <vt:lpstr>PREMIER MINISTRE</vt:lpstr>
      <vt:lpstr>2_PREMIER MINISTRE</vt:lpstr>
      <vt:lpstr>Présentation PowerPoint</vt:lpstr>
      <vt:lpstr>Présentation PowerPoint</vt:lpstr>
      <vt:lpstr>Introduction</vt:lpstr>
      <vt:lpstr>Présentation PowerPoint</vt:lpstr>
      <vt:lpstr>Présentation PowerPoint</vt:lpstr>
      <vt:lpstr>Présentation PowerPoint</vt:lpstr>
      <vt:lpstr>Présentation PowerPoint</vt:lpstr>
      <vt:lpstr>Présentation PowerPoint</vt:lpstr>
      <vt:lpstr>Présentation PowerPoint</vt:lpstr>
      <vt:lpstr>Le processus de modification des maquettes de formation</vt:lpstr>
      <vt:lpstr>Présentation PowerPoint</vt:lpstr>
      <vt:lpstr>Présentation PowerPoint</vt:lpstr>
      <vt:lpstr>Présentation PowerPoint</vt:lpstr>
      <vt:lpstr>Les équipes pédagogiques et administratives échangent afin de définir les évolutions à prévoir (1/10)</vt:lpstr>
      <vt:lpstr>Deux votes en CFVU ont lieu durant ces échanges afin de valider les évolutions des maquettes de formation (2/10)</vt:lpstr>
      <vt:lpstr>Le vote en CFVU déclenche également la publication des catalogues de formation et divers éléments de communication (3/10)</vt:lpstr>
      <vt:lpstr>Présentation PowerPoint</vt:lpstr>
      <vt:lpstr>Après le vote en CFVU, les modifications sont retranscrites dans l’outil Ref-Formations (4/10)</vt:lpstr>
      <vt:lpstr>Le vote final en CFVU valide le format définitif des maquettes et permet de déclencher les injections techniques, ainsi que la publication du contenu des formations (5/10)</vt:lpstr>
      <vt:lpstr>Présentation PowerPoint</vt:lpstr>
      <vt:lpstr>L’injection des maquettes dans l’outil Apogée a été préparée en parallèle sur le plan technique depuis octobre (6/10)</vt:lpstr>
      <vt:lpstr>La phase d’injection dans Apogée commence par l’injection de l’arborescence haute, le « squelette » de l’offre de formation (7/10)</vt:lpstr>
      <vt:lpstr>Une fois l’arborescence haute validée, on injecte l’arborescence basse dans Apogée correspondant au détail des BCC : les UE et les éléments constitutifs (8/10)</vt:lpstr>
      <vt:lpstr>La Direction des formations est chargée de la coordination et du pilotage du processus complet (9/10)</vt:lpstr>
      <vt:lpstr>L’ensemble du processus implique un grand nombre d’acteurs  qui doivent se coordonner et agir dans des délais serrés (10/10)</vt:lpstr>
      <vt:lpstr>Résumé des étapes du processus</vt:lpstr>
      <vt:lpstr>Les rôles et responsabilités</vt:lpstr>
      <vt:lpstr>L’ensemble des acteurs impliqués dans le processus </vt:lpstr>
      <vt:lpstr>Rôles et responsabilités de l’équipe pédagogique dans le processus</vt:lpstr>
      <vt:lpstr>Rôles et responsabilités de l’équipe administrative dans le processus</vt:lpstr>
      <vt:lpstr>Foires aux questions fréquentes</vt:lpstr>
      <vt:lpstr>Foire aux questions fréquentes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BARRAL Corentin</dc:creator>
  <cp:lastModifiedBy>BERTEAU Eymeric</cp:lastModifiedBy>
  <cp:revision>19</cp:revision>
  <dcterms:created xsi:type="dcterms:W3CDTF">2024-02-26T09:27:15Z</dcterms:created>
  <dcterms:modified xsi:type="dcterms:W3CDTF">2025-06-29T17:56:31Z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0x0101006CAFA1962001DA4A983E6DB237D8F900</vt:lpwstr>
  </property>
  <property fmtid="{D5CDD505-2E9C-101B-9397-08002B2CF9AE}" pid="3" name="MSIP_Label_ea60d57e-af5b-4752-ac57-3e4f28ca11dc_Enabled">
    <vt:lpwstr>true</vt:lpwstr>
  </property>
  <property fmtid="{D5CDD505-2E9C-101B-9397-08002B2CF9AE}" pid="4" name="MSIP_Label_ea60d57e-af5b-4752-ac57-3e4f28ca11dc_SetDate">
    <vt:lpwstr>2024-07-24T14:13:26Z</vt:lpwstr>
  </property>
  <property fmtid="{D5CDD505-2E9C-101B-9397-08002B2CF9AE}" pid="5" name="MSIP_Label_ea60d57e-af5b-4752-ac57-3e4f28ca11dc_Method">
    <vt:lpwstr>Standard</vt:lpwstr>
  </property>
  <property fmtid="{D5CDD505-2E9C-101B-9397-08002B2CF9AE}" pid="6" name="MSIP_Label_ea60d57e-af5b-4752-ac57-3e4f28ca11dc_Name">
    <vt:lpwstr>ea60d57e-af5b-4752-ac57-3e4f28ca11dc</vt:lpwstr>
  </property>
  <property fmtid="{D5CDD505-2E9C-101B-9397-08002B2CF9AE}" pid="7" name="MSIP_Label_ea60d57e-af5b-4752-ac57-3e4f28ca11dc_SiteId">
    <vt:lpwstr>36da45f1-dd2c-4d1f-af13-5abe46b99921</vt:lpwstr>
  </property>
  <property fmtid="{D5CDD505-2E9C-101B-9397-08002B2CF9AE}" pid="8" name="MSIP_Label_ea60d57e-af5b-4752-ac57-3e4f28ca11dc_ActionId">
    <vt:lpwstr>a59582c4-05ba-4a03-a756-59e3f7ee242e</vt:lpwstr>
  </property>
  <property fmtid="{D5CDD505-2E9C-101B-9397-08002B2CF9AE}" pid="9" name="MSIP_Label_ea60d57e-af5b-4752-ac57-3e4f28ca11dc_ContentBits">
    <vt:lpwstr>0</vt:lpwstr>
  </property>
  <property fmtid="{D5CDD505-2E9C-101B-9397-08002B2CF9AE}" pid="10" name="MediaServiceImageTags">
    <vt:lpwstr/>
  </property>
</Properties>
</file>