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9" r:id="rId5"/>
  </p:sldMasterIdLst>
  <p:notesMasterIdLst>
    <p:notesMasterId r:id="rId11"/>
  </p:notesMasterIdLst>
  <p:sldIdLst>
    <p:sldId id="2147473876" r:id="rId6"/>
    <p:sldId id="2147473805" r:id="rId7"/>
    <p:sldId id="2147473789" r:id="rId8"/>
    <p:sldId id="2147473808" r:id="rId9"/>
    <p:sldId id="2147473802" r:id="rId10"/>
  </p:sldIdLst>
  <p:sldSz cx="12192000" cy="6858000"/>
  <p:notesSz cx="12192000" cy="6858000"/>
  <p:defaultTextStyle>
    <a:defPPr>
      <a:defRPr lang="fr-F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4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73">
          <p15:clr>
            <a:srgbClr val="A4A3A4"/>
          </p15:clr>
        </p15:guide>
        <p15:guide id="4" pos="105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EFF7729-9F32-BC8F-C73F-DD6A5F6F531B}" name="ulysse.moutard" initials="ul" userId="S::ulysse.moutard_modernisation.gouv.fr#ext#@be4you.onmicrosoft.com::2127520d-cf2e-4576-8e03-e94886207256" providerId="AD"/>
  <p188:author id="{7CC28BD3-237A-5F1F-0787-DF930D2E6AAA}" name="Cabedoce, Camille" initials="CC" userId="S::ccabedoce@deloitte.fr::138355f8-199e-427f-bf7b-a7ad28c0d9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BB6A"/>
    <a:srgbClr val="004630"/>
    <a:srgbClr val="21215A"/>
    <a:srgbClr val="000000"/>
    <a:srgbClr val="7F7F7F"/>
    <a:srgbClr val="000091"/>
    <a:srgbClr val="FFEE99"/>
    <a:srgbClr val="49311F"/>
    <a:srgbClr val="0058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330D53-1F65-429B-B6ED-47BC461B3629}" v="3" dt="2024-11-07T14:08:42.986"/>
    <p1510:client id="{C7970AFD-3FE4-45DE-9881-234632003D8E}" v="8" dt="2024-11-07T13:41:31.9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896" y="52"/>
      </p:cViewPr>
      <p:guideLst>
        <p:guide orient="horz" pos="504"/>
        <p:guide pos="3840"/>
        <p:guide orient="horz" pos="73"/>
        <p:guide pos="10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bedoce, Camille" userId="138355f8-199e-427f-bf7b-a7ad28c0d952" providerId="ADAL" clId="{6E330D53-1F65-429B-B6ED-47BC461B3629}"/>
    <pc:docChg chg="undo custSel addSld delSld modSld sldOrd">
      <pc:chgData name="Cabedoce, Camille" userId="138355f8-199e-427f-bf7b-a7ad28c0d952" providerId="ADAL" clId="{6E330D53-1F65-429B-B6ED-47BC461B3629}" dt="2024-11-07T14:09:13.471" v="35" actId="20577"/>
      <pc:docMkLst>
        <pc:docMk/>
      </pc:docMkLst>
      <pc:sldChg chg="addSp delSp del mod">
        <pc:chgData name="Cabedoce, Camille" userId="138355f8-199e-427f-bf7b-a7ad28c0d952" providerId="ADAL" clId="{6E330D53-1F65-429B-B6ED-47BC461B3629}" dt="2024-11-07T14:06:38.642" v="3" actId="47"/>
        <pc:sldMkLst>
          <pc:docMk/>
          <pc:sldMk cId="0" sldId="256"/>
        </pc:sldMkLst>
        <pc:picChg chg="add del">
          <ac:chgData name="Cabedoce, Camille" userId="138355f8-199e-427f-bf7b-a7ad28c0d952" providerId="ADAL" clId="{6E330D53-1F65-429B-B6ED-47BC461B3629}" dt="2024-11-07T14:06:31.151" v="1" actId="22"/>
          <ac:picMkLst>
            <pc:docMk/>
            <pc:sldMk cId="0" sldId="256"/>
            <ac:picMk id="13" creationId="{1C867107-EB99-44C1-8B55-16905F25D614}"/>
          </ac:picMkLst>
        </pc:picChg>
      </pc:sldChg>
      <pc:sldChg chg="del">
        <pc:chgData name="Cabedoce, Camille" userId="138355f8-199e-427f-bf7b-a7ad28c0d952" providerId="ADAL" clId="{6E330D53-1F65-429B-B6ED-47BC461B3629}" dt="2024-11-07T14:06:41.219" v="4" actId="47"/>
        <pc:sldMkLst>
          <pc:docMk/>
          <pc:sldMk cId="0" sldId="258"/>
        </pc:sldMkLst>
      </pc:sldChg>
      <pc:sldChg chg="del">
        <pc:chgData name="Cabedoce, Camille" userId="138355f8-199e-427f-bf7b-a7ad28c0d952" providerId="ADAL" clId="{6E330D53-1F65-429B-B6ED-47BC461B3629}" dt="2024-11-07T14:06:45.221" v="5" actId="47"/>
        <pc:sldMkLst>
          <pc:docMk/>
          <pc:sldMk cId="0" sldId="259"/>
        </pc:sldMkLst>
      </pc:sldChg>
      <pc:sldChg chg="del">
        <pc:chgData name="Cabedoce, Camille" userId="138355f8-199e-427f-bf7b-a7ad28c0d952" providerId="ADAL" clId="{6E330D53-1F65-429B-B6ED-47BC461B3629}" dt="2024-11-07T14:06:49.825" v="7" actId="47"/>
        <pc:sldMkLst>
          <pc:docMk/>
          <pc:sldMk cId="0" sldId="265"/>
        </pc:sldMkLst>
      </pc:sldChg>
      <pc:sldChg chg="del">
        <pc:chgData name="Cabedoce, Camille" userId="138355f8-199e-427f-bf7b-a7ad28c0d952" providerId="ADAL" clId="{6E330D53-1F65-429B-B6ED-47BC461B3629}" dt="2024-11-07T14:06:55.732" v="10" actId="47"/>
        <pc:sldMkLst>
          <pc:docMk/>
          <pc:sldMk cId="0" sldId="267"/>
        </pc:sldMkLst>
      </pc:sldChg>
      <pc:sldChg chg="del">
        <pc:chgData name="Cabedoce, Camille" userId="138355f8-199e-427f-bf7b-a7ad28c0d952" providerId="ADAL" clId="{6E330D53-1F65-429B-B6ED-47BC461B3629}" dt="2024-11-07T14:06:45.221" v="5" actId="47"/>
        <pc:sldMkLst>
          <pc:docMk/>
          <pc:sldMk cId="2159448985" sldId="2134808818"/>
        </pc:sldMkLst>
      </pc:sldChg>
      <pc:sldChg chg="del">
        <pc:chgData name="Cabedoce, Camille" userId="138355f8-199e-427f-bf7b-a7ad28c0d952" providerId="ADAL" clId="{6E330D53-1F65-429B-B6ED-47BC461B3629}" dt="2024-11-07T14:06:45.221" v="5" actId="47"/>
        <pc:sldMkLst>
          <pc:docMk/>
          <pc:sldMk cId="104049088" sldId="2147473624"/>
        </pc:sldMkLst>
      </pc:sldChg>
      <pc:sldChg chg="del">
        <pc:chgData name="Cabedoce, Camille" userId="138355f8-199e-427f-bf7b-a7ad28c0d952" providerId="ADAL" clId="{6E330D53-1F65-429B-B6ED-47BC461B3629}" dt="2024-11-07T14:06:41.219" v="4" actId="47"/>
        <pc:sldMkLst>
          <pc:docMk/>
          <pc:sldMk cId="802793014" sldId="2147473687"/>
        </pc:sldMkLst>
      </pc:sldChg>
      <pc:sldChg chg="ord">
        <pc:chgData name="Cabedoce, Camille" userId="138355f8-199e-427f-bf7b-a7ad28c0d952" providerId="ADAL" clId="{6E330D53-1F65-429B-B6ED-47BC461B3629}" dt="2024-11-07T14:08:27.422" v="22"/>
        <pc:sldMkLst>
          <pc:docMk/>
          <pc:sldMk cId="3268360485" sldId="2147473789"/>
        </pc:sldMkLst>
      </pc:sldChg>
      <pc:sldChg chg="delSp modSp add mod modShow">
        <pc:chgData name="Cabedoce, Camille" userId="138355f8-199e-427f-bf7b-a7ad28c0d952" providerId="ADAL" clId="{6E330D53-1F65-429B-B6ED-47BC461B3629}" dt="2024-11-07T14:09:04.208" v="34" actId="20577"/>
        <pc:sldMkLst>
          <pc:docMk/>
          <pc:sldMk cId="1100577408" sldId="2147473802"/>
        </pc:sldMkLst>
        <pc:spChg chg="mod">
          <ac:chgData name="Cabedoce, Camille" userId="138355f8-199e-427f-bf7b-a7ad28c0d952" providerId="ADAL" clId="{6E330D53-1F65-429B-B6ED-47BC461B3629}" dt="2024-11-07T14:08:55.234" v="31" actId="20577"/>
          <ac:spMkLst>
            <pc:docMk/>
            <pc:sldMk cId="1100577408" sldId="2147473802"/>
            <ac:spMk id="3" creationId="{86651E4E-55AE-48BD-9C0C-3AF997B1EAEE}"/>
          </ac:spMkLst>
        </pc:spChg>
        <pc:spChg chg="mod">
          <ac:chgData name="Cabedoce, Camille" userId="138355f8-199e-427f-bf7b-a7ad28c0d952" providerId="ADAL" clId="{6E330D53-1F65-429B-B6ED-47BC461B3629}" dt="2024-11-07T14:08:49.016" v="29" actId="403"/>
          <ac:spMkLst>
            <pc:docMk/>
            <pc:sldMk cId="1100577408" sldId="2147473802"/>
            <ac:spMk id="7" creationId="{0E2B0788-226C-97E6-C1C7-0C4BD4904F54}"/>
          </ac:spMkLst>
        </pc:spChg>
        <pc:spChg chg="del">
          <ac:chgData name="Cabedoce, Camille" userId="138355f8-199e-427f-bf7b-a7ad28c0d952" providerId="ADAL" clId="{6E330D53-1F65-429B-B6ED-47BC461B3629}" dt="2024-11-07T14:08:52.031" v="30" actId="478"/>
          <ac:spMkLst>
            <pc:docMk/>
            <pc:sldMk cId="1100577408" sldId="2147473802"/>
            <ac:spMk id="8" creationId="{94DAEC1C-E024-D508-7C4A-3406BC792741}"/>
          </ac:spMkLst>
        </pc:spChg>
        <pc:spChg chg="mod">
          <ac:chgData name="Cabedoce, Camille" userId="138355f8-199e-427f-bf7b-a7ad28c0d952" providerId="ADAL" clId="{6E330D53-1F65-429B-B6ED-47BC461B3629}" dt="2024-11-07T14:09:04.208" v="34" actId="20577"/>
          <ac:spMkLst>
            <pc:docMk/>
            <pc:sldMk cId="1100577408" sldId="2147473802"/>
            <ac:spMk id="38" creationId="{5A2EE47B-827E-F66C-6EE5-465AC5EA841A}"/>
          </ac:spMkLst>
        </pc:spChg>
      </pc:sldChg>
      <pc:sldChg chg="modSp mod ord">
        <pc:chgData name="Cabedoce, Camille" userId="138355f8-199e-427f-bf7b-a7ad28c0d952" providerId="ADAL" clId="{6E330D53-1F65-429B-B6ED-47BC461B3629}" dt="2024-11-07T14:07:25.610" v="16" actId="20577"/>
        <pc:sldMkLst>
          <pc:docMk/>
          <pc:sldMk cId="3396734236" sldId="2147473805"/>
        </pc:sldMkLst>
        <pc:spChg chg="mod">
          <ac:chgData name="Cabedoce, Camille" userId="138355f8-199e-427f-bf7b-a7ad28c0d952" providerId="ADAL" clId="{6E330D53-1F65-429B-B6ED-47BC461B3629}" dt="2024-11-07T14:07:25.610" v="16" actId="20577"/>
          <ac:spMkLst>
            <pc:docMk/>
            <pc:sldMk cId="3396734236" sldId="2147473805"/>
            <ac:spMk id="4" creationId="{00000000-0000-0000-0000-000000000000}"/>
          </ac:spMkLst>
        </pc:spChg>
        <pc:spChg chg="mod">
          <ac:chgData name="Cabedoce, Camille" userId="138355f8-199e-427f-bf7b-a7ad28c0d952" providerId="ADAL" clId="{6E330D53-1F65-429B-B6ED-47BC461B3629}" dt="2024-11-07T14:07:07.062" v="13" actId="14100"/>
          <ac:spMkLst>
            <pc:docMk/>
            <pc:sldMk cId="3396734236" sldId="2147473805"/>
            <ac:spMk id="67" creationId="{00000000-0000-0000-0000-000000000000}"/>
          </ac:spMkLst>
        </pc:spChg>
      </pc:sldChg>
      <pc:sldChg chg="del">
        <pc:chgData name="Cabedoce, Camille" userId="138355f8-199e-427f-bf7b-a7ad28c0d952" providerId="ADAL" clId="{6E330D53-1F65-429B-B6ED-47BC461B3629}" dt="2024-11-07T14:06:45.221" v="5" actId="47"/>
        <pc:sldMkLst>
          <pc:docMk/>
          <pc:sldMk cId="1687732251" sldId="2147473807"/>
        </pc:sldMkLst>
      </pc:sldChg>
      <pc:sldChg chg="delSp modSp add mod ord modShow">
        <pc:chgData name="Cabedoce, Camille" userId="138355f8-199e-427f-bf7b-a7ad28c0d952" providerId="ADAL" clId="{6E330D53-1F65-429B-B6ED-47BC461B3629}" dt="2024-11-07T14:08:34.903" v="25" actId="403"/>
        <pc:sldMkLst>
          <pc:docMk/>
          <pc:sldMk cId="1036897862" sldId="2147473808"/>
        </pc:sldMkLst>
        <pc:spChg chg="mod">
          <ac:chgData name="Cabedoce, Camille" userId="138355f8-199e-427f-bf7b-a7ad28c0d952" providerId="ADAL" clId="{6E330D53-1F65-429B-B6ED-47BC461B3629}" dt="2024-11-07T14:08:34.903" v="25" actId="403"/>
          <ac:spMkLst>
            <pc:docMk/>
            <pc:sldMk cId="1036897862" sldId="2147473808"/>
            <ac:spMk id="12" creationId="{3B601403-0BB5-19F9-F9F7-29B529AD484F}"/>
          </ac:spMkLst>
        </pc:spChg>
        <pc:spChg chg="del">
          <ac:chgData name="Cabedoce, Camille" userId="138355f8-199e-427f-bf7b-a7ad28c0d952" providerId="ADAL" clId="{6E330D53-1F65-429B-B6ED-47BC461B3629}" dt="2024-11-07T14:08:13.741" v="18" actId="478"/>
          <ac:spMkLst>
            <pc:docMk/>
            <pc:sldMk cId="1036897862" sldId="2147473808"/>
            <ac:spMk id="13" creationId="{5CC7D7A7-7DB8-6A52-EE6E-D1789DC7AA41}"/>
          </ac:spMkLst>
        </pc:spChg>
      </pc:sldChg>
      <pc:sldChg chg="del">
        <pc:chgData name="Cabedoce, Camille" userId="138355f8-199e-427f-bf7b-a7ad28c0d952" providerId="ADAL" clId="{6E330D53-1F65-429B-B6ED-47BC461B3629}" dt="2024-11-07T14:06:54.058" v="9" actId="47"/>
        <pc:sldMkLst>
          <pc:docMk/>
          <pc:sldMk cId="3861526300" sldId="2147473814"/>
        </pc:sldMkLst>
      </pc:sldChg>
      <pc:sldChg chg="del">
        <pc:chgData name="Cabedoce, Camille" userId="138355f8-199e-427f-bf7b-a7ad28c0d952" providerId="ADAL" clId="{6E330D53-1F65-429B-B6ED-47BC461B3629}" dt="2024-11-07T14:06:55.732" v="10" actId="47"/>
        <pc:sldMkLst>
          <pc:docMk/>
          <pc:sldMk cId="2237734469" sldId="2147473858"/>
        </pc:sldMkLst>
      </pc:sldChg>
      <pc:sldChg chg="del">
        <pc:chgData name="Cabedoce, Camille" userId="138355f8-199e-427f-bf7b-a7ad28c0d952" providerId="ADAL" clId="{6E330D53-1F65-429B-B6ED-47BC461B3629}" dt="2024-11-07T14:06:47.464" v="6" actId="47"/>
        <pc:sldMkLst>
          <pc:docMk/>
          <pc:sldMk cId="4266065850" sldId="2147473860"/>
        </pc:sldMkLst>
      </pc:sldChg>
      <pc:sldChg chg="del">
        <pc:chgData name="Cabedoce, Camille" userId="138355f8-199e-427f-bf7b-a7ad28c0d952" providerId="ADAL" clId="{6E330D53-1F65-429B-B6ED-47BC461B3629}" dt="2024-11-07T14:06:52.132" v="8" actId="47"/>
        <pc:sldMkLst>
          <pc:docMk/>
          <pc:sldMk cId="3902240377" sldId="2147473863"/>
        </pc:sldMkLst>
      </pc:sldChg>
      <pc:sldChg chg="del">
        <pc:chgData name="Cabedoce, Camille" userId="138355f8-199e-427f-bf7b-a7ad28c0d952" providerId="ADAL" clId="{6E330D53-1F65-429B-B6ED-47BC461B3629}" dt="2024-11-07T14:06:52.132" v="8" actId="47"/>
        <pc:sldMkLst>
          <pc:docMk/>
          <pc:sldMk cId="742144385" sldId="2147473865"/>
        </pc:sldMkLst>
      </pc:sldChg>
      <pc:sldChg chg="del">
        <pc:chgData name="Cabedoce, Camille" userId="138355f8-199e-427f-bf7b-a7ad28c0d952" providerId="ADAL" clId="{6E330D53-1F65-429B-B6ED-47BC461B3629}" dt="2024-11-07T14:06:47.464" v="6" actId="47"/>
        <pc:sldMkLst>
          <pc:docMk/>
          <pc:sldMk cId="2644046441" sldId="2147473866"/>
        </pc:sldMkLst>
      </pc:sldChg>
      <pc:sldChg chg="del">
        <pc:chgData name="Cabedoce, Camille" userId="138355f8-199e-427f-bf7b-a7ad28c0d952" providerId="ADAL" clId="{6E330D53-1F65-429B-B6ED-47BC461B3629}" dt="2024-11-07T14:06:54.058" v="9" actId="47"/>
        <pc:sldMkLst>
          <pc:docMk/>
          <pc:sldMk cId="1584809296" sldId="2147473867"/>
        </pc:sldMkLst>
      </pc:sldChg>
      <pc:sldChg chg="del">
        <pc:chgData name="Cabedoce, Camille" userId="138355f8-199e-427f-bf7b-a7ad28c0d952" providerId="ADAL" clId="{6E330D53-1F65-429B-B6ED-47BC461B3629}" dt="2024-11-07T14:06:52.132" v="8" actId="47"/>
        <pc:sldMkLst>
          <pc:docMk/>
          <pc:sldMk cId="2505059179" sldId="2147473868"/>
        </pc:sldMkLst>
      </pc:sldChg>
      <pc:sldChg chg="del">
        <pc:chgData name="Cabedoce, Camille" userId="138355f8-199e-427f-bf7b-a7ad28c0d952" providerId="ADAL" clId="{6E330D53-1F65-429B-B6ED-47BC461B3629}" dt="2024-11-07T14:06:55.732" v="10" actId="47"/>
        <pc:sldMkLst>
          <pc:docMk/>
          <pc:sldMk cId="528740792" sldId="2147473869"/>
        </pc:sldMkLst>
      </pc:sldChg>
      <pc:sldChg chg="del">
        <pc:chgData name="Cabedoce, Camille" userId="138355f8-199e-427f-bf7b-a7ad28c0d952" providerId="ADAL" clId="{6E330D53-1F65-429B-B6ED-47BC461B3629}" dt="2024-11-07T14:06:49.825" v="7" actId="47"/>
        <pc:sldMkLst>
          <pc:docMk/>
          <pc:sldMk cId="3734365807" sldId="2147473870"/>
        </pc:sldMkLst>
      </pc:sldChg>
      <pc:sldChg chg="del">
        <pc:chgData name="Cabedoce, Camille" userId="138355f8-199e-427f-bf7b-a7ad28c0d952" providerId="ADAL" clId="{6E330D53-1F65-429B-B6ED-47BC461B3629}" dt="2024-11-07T14:06:54.058" v="9" actId="47"/>
        <pc:sldMkLst>
          <pc:docMk/>
          <pc:sldMk cId="3149507631" sldId="2147473871"/>
        </pc:sldMkLst>
      </pc:sldChg>
      <pc:sldChg chg="del">
        <pc:chgData name="Cabedoce, Camille" userId="138355f8-199e-427f-bf7b-a7ad28c0d952" providerId="ADAL" clId="{6E330D53-1F65-429B-B6ED-47BC461B3629}" dt="2024-11-07T14:06:49.825" v="7" actId="47"/>
        <pc:sldMkLst>
          <pc:docMk/>
          <pc:sldMk cId="2907798230" sldId="2147473873"/>
        </pc:sldMkLst>
      </pc:sldChg>
      <pc:sldChg chg="del">
        <pc:chgData name="Cabedoce, Camille" userId="138355f8-199e-427f-bf7b-a7ad28c0d952" providerId="ADAL" clId="{6E330D53-1F65-429B-B6ED-47BC461B3629}" dt="2024-11-07T14:06:41.219" v="4" actId="47"/>
        <pc:sldMkLst>
          <pc:docMk/>
          <pc:sldMk cId="2070919711" sldId="2147473874"/>
        </pc:sldMkLst>
      </pc:sldChg>
      <pc:sldChg chg="del">
        <pc:chgData name="Cabedoce, Camille" userId="138355f8-199e-427f-bf7b-a7ad28c0d952" providerId="ADAL" clId="{6E330D53-1F65-429B-B6ED-47BC461B3629}" dt="2024-11-07T14:06:47.464" v="6" actId="47"/>
        <pc:sldMkLst>
          <pc:docMk/>
          <pc:sldMk cId="598226470" sldId="2147473875"/>
        </pc:sldMkLst>
      </pc:sldChg>
      <pc:sldChg chg="modSp add mod">
        <pc:chgData name="Cabedoce, Camille" userId="138355f8-199e-427f-bf7b-a7ad28c0d952" providerId="ADAL" clId="{6E330D53-1F65-429B-B6ED-47BC461B3629}" dt="2024-11-07T14:09:13.471" v="35" actId="20577"/>
        <pc:sldMkLst>
          <pc:docMk/>
          <pc:sldMk cId="0" sldId="2147473876"/>
        </pc:sldMkLst>
        <pc:spChg chg="mod">
          <ac:chgData name="Cabedoce, Camille" userId="138355f8-199e-427f-bf7b-a7ad28c0d952" providerId="ADAL" clId="{6E330D53-1F65-429B-B6ED-47BC461B3629}" dt="2024-11-07T14:09:13.471" v="35" actId="20577"/>
          <ac:spMkLst>
            <pc:docMk/>
            <pc:sldMk cId="0" sldId="2147473876"/>
            <ac:spMk id="6" creationId="{00000000-0000-0000-0000-000000000000}"/>
          </ac:spMkLst>
        </pc:spChg>
      </pc:sldChg>
      <pc:sldMasterChg chg="delSldLayout">
        <pc:chgData name="Cabedoce, Camille" userId="138355f8-199e-427f-bf7b-a7ad28c0d952" providerId="ADAL" clId="{6E330D53-1F65-429B-B6ED-47BC461B3629}" dt="2024-11-07T14:06:45.221" v="5" actId="47"/>
        <pc:sldMasterMkLst>
          <pc:docMk/>
          <pc:sldMasterMk cId="0" sldId="2147483648"/>
        </pc:sldMasterMkLst>
        <pc:sldLayoutChg chg="del">
          <pc:chgData name="Cabedoce, Camille" userId="138355f8-199e-427f-bf7b-a7ad28c0d952" providerId="ADAL" clId="{6E330D53-1F65-429B-B6ED-47BC461B3629}" dt="2024-11-07T14:06:45.221" v="5" actId="47"/>
          <pc:sldLayoutMkLst>
            <pc:docMk/>
            <pc:sldMasterMk cId="0" sldId="2147483648"/>
            <pc:sldLayoutMk cId="0" sldId="2147483657"/>
          </pc:sldLayoutMkLst>
        </pc:sldLayoutChg>
      </pc:sldMasterChg>
    </pc:docChg>
  </pc:docChgLst>
  <pc:docChgLst>
    <pc:chgData name="Trapitzine, Sophie" userId="e8157502-acba-4184-88fc-21661da0d929" providerId="ADAL" clId="{C7970AFD-3FE4-45DE-9881-234632003D8E}"/>
    <pc:docChg chg="undo custSel addSld delSld modSld">
      <pc:chgData name="Trapitzine, Sophie" userId="e8157502-acba-4184-88fc-21661da0d929" providerId="ADAL" clId="{C7970AFD-3FE4-45DE-9881-234632003D8E}" dt="2024-11-07T13:41:31.914" v="1252" actId="47"/>
      <pc:docMkLst>
        <pc:docMk/>
      </pc:docMkLst>
      <pc:sldChg chg="addSp delSp modSp del mod">
        <pc:chgData name="Trapitzine, Sophie" userId="e8157502-acba-4184-88fc-21661da0d929" providerId="ADAL" clId="{C7970AFD-3FE4-45DE-9881-234632003D8E}" dt="2024-11-07T13:41:31.914" v="1252" actId="47"/>
        <pc:sldMkLst>
          <pc:docMk/>
          <pc:sldMk cId="1155000146" sldId="2147473872"/>
        </pc:sldMkLst>
        <pc:spChg chg="del">
          <ac:chgData name="Trapitzine, Sophie" userId="e8157502-acba-4184-88fc-21661da0d929" providerId="ADAL" clId="{C7970AFD-3FE4-45DE-9881-234632003D8E}" dt="2024-11-07T13:39:31.934" v="1119" actId="478"/>
          <ac:spMkLst>
            <pc:docMk/>
            <pc:sldMk cId="1155000146" sldId="2147473872"/>
            <ac:spMk id="3" creationId="{D638DA97-F373-F278-E774-5F4A6DA0F01D}"/>
          </ac:spMkLst>
        </pc:spChg>
        <pc:spChg chg="add mod">
          <ac:chgData name="Trapitzine, Sophie" userId="e8157502-acba-4184-88fc-21661da0d929" providerId="ADAL" clId="{C7970AFD-3FE4-45DE-9881-234632003D8E}" dt="2024-11-07T13:39:09.805" v="1111" actId="20577"/>
          <ac:spMkLst>
            <pc:docMk/>
            <pc:sldMk cId="1155000146" sldId="2147473872"/>
            <ac:spMk id="4" creationId="{B2A3ABAD-3BB0-2519-D02A-617D1C2B00B3}"/>
          </ac:spMkLst>
        </pc:spChg>
        <pc:spChg chg="add mod">
          <ac:chgData name="Trapitzine, Sophie" userId="e8157502-acba-4184-88fc-21661da0d929" providerId="ADAL" clId="{C7970AFD-3FE4-45DE-9881-234632003D8E}" dt="2024-11-07T13:40:38.974" v="1246" actId="208"/>
          <ac:spMkLst>
            <pc:docMk/>
            <pc:sldMk cId="1155000146" sldId="2147473872"/>
            <ac:spMk id="7" creationId="{1AA6BA96-A8D4-A7EB-C31C-7398E36F7EC8}"/>
          </ac:spMkLst>
        </pc:spChg>
        <pc:spChg chg="add mod">
          <ac:chgData name="Trapitzine, Sophie" userId="e8157502-acba-4184-88fc-21661da0d929" providerId="ADAL" clId="{C7970AFD-3FE4-45DE-9881-234632003D8E}" dt="2024-11-07T13:40:42.001" v="1247" actId="571"/>
          <ac:spMkLst>
            <pc:docMk/>
            <pc:sldMk cId="1155000146" sldId="2147473872"/>
            <ac:spMk id="9" creationId="{2B38ACFA-6C84-101D-41C9-1ECDCD08531C}"/>
          </ac:spMkLst>
        </pc:spChg>
        <pc:spChg chg="mod">
          <ac:chgData name="Trapitzine, Sophie" userId="e8157502-acba-4184-88fc-21661da0d929" providerId="ADAL" clId="{C7970AFD-3FE4-45DE-9881-234632003D8E}" dt="2024-11-07T13:39:45.216" v="1219" actId="20577"/>
          <ac:spMkLst>
            <pc:docMk/>
            <pc:sldMk cId="1155000146" sldId="2147473872"/>
            <ac:spMk id="12" creationId="{3B601403-0BB5-19F9-F9F7-29B529AD484F}"/>
          </ac:spMkLst>
        </pc:spChg>
        <pc:spChg chg="add mod">
          <ac:chgData name="Trapitzine, Sophie" userId="e8157502-acba-4184-88fc-21661da0d929" providerId="ADAL" clId="{C7970AFD-3FE4-45DE-9881-234632003D8E}" dt="2024-11-07T13:40:43.959" v="1248" actId="571"/>
          <ac:spMkLst>
            <pc:docMk/>
            <pc:sldMk cId="1155000146" sldId="2147473872"/>
            <ac:spMk id="13" creationId="{F99A5BBE-DA2A-281B-A26C-8551A3734023}"/>
          </ac:spMkLst>
        </pc:spChg>
        <pc:spChg chg="add mod">
          <ac:chgData name="Trapitzine, Sophie" userId="e8157502-acba-4184-88fc-21661da0d929" providerId="ADAL" clId="{C7970AFD-3FE4-45DE-9881-234632003D8E}" dt="2024-11-07T13:40:46.842" v="1249" actId="571"/>
          <ac:spMkLst>
            <pc:docMk/>
            <pc:sldMk cId="1155000146" sldId="2147473872"/>
            <ac:spMk id="14" creationId="{07DB43A4-5004-EA06-0530-2B5DB5321C3A}"/>
          </ac:spMkLst>
        </pc:spChg>
        <pc:spChg chg="add mod">
          <ac:chgData name="Trapitzine, Sophie" userId="e8157502-acba-4184-88fc-21661da0d929" providerId="ADAL" clId="{C7970AFD-3FE4-45DE-9881-234632003D8E}" dt="2024-11-07T13:40:50.657" v="1250" actId="571"/>
          <ac:spMkLst>
            <pc:docMk/>
            <pc:sldMk cId="1155000146" sldId="2147473872"/>
            <ac:spMk id="15" creationId="{44620ED0-BC01-2B45-AA55-606ABD8558BB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22" creationId="{18CA170D-81D0-57FA-1E61-4F99637CBB8C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23" creationId="{C9824048-2072-7E3A-7751-A7DD8EE95135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24" creationId="{5AE989FA-2FA3-FF08-92F2-EE6B87AFC3AC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27" creationId="{8D0F4E78-EF68-CA4A-5B32-EC6CDC1F60BB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28" creationId="{DFAB6A77-72C2-0A07-778A-4CB2822A47FC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31" creationId="{A10451DC-45B0-C108-AD1C-9CA80CA1E6AF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32" creationId="{A258CA39-4418-A7B7-1B34-DC8F8918492B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33" creationId="{A863367A-4772-9CCD-6441-0B42C696D65C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35" creationId="{8ACF5086-4099-B516-8537-A4C742CE7B32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36" creationId="{F942B27C-0242-79AC-441D-7D9EE836EDF4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38" creationId="{B72FEDD4-9FD5-C77B-9B19-15D3DDCB1CED}"/>
          </ac:spMkLst>
        </pc:spChg>
        <pc:spChg chg="del mod">
          <ac:chgData name="Trapitzine, Sophie" userId="e8157502-acba-4184-88fc-21661da0d929" providerId="ADAL" clId="{C7970AFD-3FE4-45DE-9881-234632003D8E}" dt="2024-11-07T13:39:30.484" v="1118" actId="478"/>
          <ac:spMkLst>
            <pc:docMk/>
            <pc:sldMk cId="1155000146" sldId="2147473872"/>
            <ac:spMk id="39" creationId="{A728BB09-1FC2-F2B2-057E-5E3E749CFFB0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42" creationId="{74553B38-4880-1E01-6081-6EB7821AD5E9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44" creationId="{57D7C184-3848-F290-FCBA-D15AF75EC00E}"/>
          </ac:spMkLst>
        </pc:spChg>
        <pc:spChg chg="mod">
          <ac:chgData name="Trapitzine, Sophie" userId="e8157502-acba-4184-88fc-21661da0d929" providerId="ADAL" clId="{C7970AFD-3FE4-45DE-9881-234632003D8E}" dt="2024-11-07T13:39:19.478" v="1112" actId="1076"/>
          <ac:spMkLst>
            <pc:docMk/>
            <pc:sldMk cId="1155000146" sldId="2147473872"/>
            <ac:spMk id="45" creationId="{31ABADE3-2D29-3623-1EBE-84968F4506EB}"/>
          </ac:spMkLst>
        </pc:spChg>
        <pc:cxnChg chg="mod">
          <ac:chgData name="Trapitzine, Sophie" userId="e8157502-acba-4184-88fc-21661da0d929" providerId="ADAL" clId="{C7970AFD-3FE4-45DE-9881-234632003D8E}" dt="2024-11-07T13:40:11.250" v="1221"/>
          <ac:cxnSpMkLst>
            <pc:docMk/>
            <pc:sldMk cId="1155000146" sldId="2147473872"/>
            <ac:cxnSpMk id="5" creationId="{28769805-BDE4-65AD-CA4D-E0B8C757B6E9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8" creationId="{9AD8FD77-BF45-C355-3B97-DCF260BC7AAF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10" creationId="{1269537C-06A1-78FD-99E1-4834D37FF20F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11" creationId="{6D26CC98-1536-2F3E-4D84-B481149926F6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34" creationId="{B2553D0F-4491-DF86-EBAD-02AE7E5FBCAA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37" creationId="{D5D2CB65-2609-7D7E-47FA-158180FA1514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41" creationId="{ED2809EA-DBB9-6623-89A4-A9149416D434}"/>
          </ac:cxnSpMkLst>
        </pc:cxnChg>
        <pc:cxnChg chg="mod">
          <ac:chgData name="Trapitzine, Sophie" userId="e8157502-acba-4184-88fc-21661da0d929" providerId="ADAL" clId="{C7970AFD-3FE4-45DE-9881-234632003D8E}" dt="2024-11-07T13:39:19.478" v="1112" actId="1076"/>
          <ac:cxnSpMkLst>
            <pc:docMk/>
            <pc:sldMk cId="1155000146" sldId="2147473872"/>
            <ac:cxnSpMk id="43" creationId="{E502CC0F-5E7D-09E5-1B6D-2E84BC70786C}"/>
          </ac:cxnSpMkLst>
        </pc:cxnChg>
      </pc:sldChg>
      <pc:sldChg chg="add">
        <pc:chgData name="Trapitzine, Sophie" userId="e8157502-acba-4184-88fc-21661da0d929" providerId="ADAL" clId="{C7970AFD-3FE4-45DE-9881-234632003D8E}" dt="2024-11-07T13:41:29.829" v="1251"/>
        <pc:sldMkLst>
          <pc:docMk/>
          <pc:sldMk cId="598226470" sldId="2147473875"/>
        </pc:sldMkLst>
      </pc:sldChg>
    </pc:docChg>
  </pc:docChgLst>
  <pc:docChgLst>
    <pc:chgData name="Cabedoce, Camille" userId="138355f8-199e-427f-bf7b-a7ad28c0d952" providerId="ADAL" clId="{703199E1-9B72-4E5D-889B-ED6C9CC55643}"/>
    <pc:docChg chg="undo custSel addSld delSld modSld sldOrd">
      <pc:chgData name="Cabedoce, Camille" userId="138355f8-199e-427f-bf7b-a7ad28c0d952" providerId="ADAL" clId="{703199E1-9B72-4E5D-889B-ED6C9CC55643}" dt="2024-10-28T13:58:15.547" v="3948" actId="6549"/>
      <pc:docMkLst>
        <pc:docMk/>
      </pc:docMkLst>
      <pc:sldChg chg="addSp modSp mod">
        <pc:chgData name="Cabedoce, Camille" userId="138355f8-199e-427f-bf7b-a7ad28c0d952" providerId="ADAL" clId="{703199E1-9B72-4E5D-889B-ED6C9CC55643}" dt="2024-10-24T13:29:09.863" v="3554" actId="113"/>
        <pc:sldMkLst>
          <pc:docMk/>
          <pc:sldMk cId="0" sldId="256"/>
        </pc:sldMkLst>
        <pc:spChg chg="add mod">
          <ac:chgData name="Cabedoce, Camille" userId="138355f8-199e-427f-bf7b-a7ad28c0d952" providerId="ADAL" clId="{703199E1-9B72-4E5D-889B-ED6C9CC55643}" dt="2024-10-24T12:48:00.720" v="2"/>
          <ac:spMkLst>
            <pc:docMk/>
            <pc:sldMk cId="0" sldId="256"/>
            <ac:spMk id="2" creationId="{2BE211D0-3F49-5903-4EB9-42DF0058627F}"/>
          </ac:spMkLst>
        </pc:spChg>
        <pc:spChg chg="add mod">
          <ac:chgData name="Cabedoce, Camille" userId="138355f8-199e-427f-bf7b-a7ad28c0d952" providerId="ADAL" clId="{703199E1-9B72-4E5D-889B-ED6C9CC55643}" dt="2024-10-24T13:29:09.863" v="3554" actId="113"/>
          <ac:spMkLst>
            <pc:docMk/>
            <pc:sldMk cId="0" sldId="256"/>
            <ac:spMk id="4" creationId="{7DD947E9-01E4-387D-2D9B-FB7332D1AAF2}"/>
          </ac:spMkLst>
        </pc:spChg>
        <pc:spChg chg="mod">
          <ac:chgData name="Cabedoce, Camille" userId="138355f8-199e-427f-bf7b-a7ad28c0d952" providerId="ADAL" clId="{703199E1-9B72-4E5D-889B-ED6C9CC55643}" dt="2024-10-24T13:26:35.206" v="3348" actId="1035"/>
          <ac:spMkLst>
            <pc:docMk/>
            <pc:sldMk cId="0" sldId="256"/>
            <ac:spMk id="6" creationId="{00000000-0000-0000-0000-000000000000}"/>
          </ac:spMkLst>
        </pc:spChg>
        <pc:grpChg chg="mod">
          <ac:chgData name="Cabedoce, Camille" userId="138355f8-199e-427f-bf7b-a7ad28c0d952" providerId="ADAL" clId="{703199E1-9B72-4E5D-889B-ED6C9CC55643}" dt="2024-10-24T13:26:35.206" v="3348" actId="1035"/>
          <ac:grpSpMkLst>
            <pc:docMk/>
            <pc:sldMk cId="0" sldId="256"/>
            <ac:grpSpMk id="3" creationId="{00000000-0000-0000-0000-000000000000}"/>
          </ac:grpSpMkLst>
        </pc:grpChg>
      </pc:sldChg>
      <pc:sldChg chg="addSp modSp mod">
        <pc:chgData name="Cabedoce, Camille" userId="138355f8-199e-427f-bf7b-a7ad28c0d952" providerId="ADAL" clId="{703199E1-9B72-4E5D-889B-ED6C9CC55643}" dt="2024-10-24T14:48:31.878" v="3684" actId="20577"/>
        <pc:sldMkLst>
          <pc:docMk/>
          <pc:sldMk cId="0" sldId="265"/>
        </pc:sldMkLst>
        <pc:spChg chg="mod">
          <ac:chgData name="Cabedoce, Camille" userId="138355f8-199e-427f-bf7b-a7ad28c0d952" providerId="ADAL" clId="{703199E1-9B72-4E5D-889B-ED6C9CC55643}" dt="2024-10-24T12:48:41.400" v="33" actId="1076"/>
          <ac:spMkLst>
            <pc:docMk/>
            <pc:sldMk cId="0" sldId="265"/>
            <ac:spMk id="4" creationId="{00000000-0000-0000-0000-000000000000}"/>
          </ac:spMkLst>
        </pc:spChg>
        <pc:spChg chg="add mod">
          <ac:chgData name="Cabedoce, Camille" userId="138355f8-199e-427f-bf7b-a7ad28c0d952" providerId="ADAL" clId="{703199E1-9B72-4E5D-889B-ED6C9CC55643}" dt="2024-10-24T14:48:31.878" v="3684" actId="20577"/>
          <ac:spMkLst>
            <pc:docMk/>
            <pc:sldMk cId="0" sldId="265"/>
            <ac:spMk id="6" creationId="{6240D52C-F491-DADC-E1EE-EA8DD0A2F81D}"/>
          </ac:spMkLst>
        </pc:spChg>
      </pc:sldChg>
      <pc:sldChg chg="modSp del mod ord modShow">
        <pc:chgData name="Cabedoce, Camille" userId="138355f8-199e-427f-bf7b-a7ad28c0d952" providerId="ADAL" clId="{703199E1-9B72-4E5D-889B-ED6C9CC55643}" dt="2024-10-24T13:29:18.494" v="3555" actId="47"/>
        <pc:sldMkLst>
          <pc:docMk/>
          <pc:sldMk cId="0" sldId="266"/>
        </pc:sldMkLst>
        <pc:spChg chg="mod">
          <ac:chgData name="Cabedoce, Camille" userId="138355f8-199e-427f-bf7b-a7ad28c0d952" providerId="ADAL" clId="{703199E1-9B72-4E5D-889B-ED6C9CC55643}" dt="2024-10-24T13:24:37.551" v="3316" actId="20577"/>
          <ac:spMkLst>
            <pc:docMk/>
            <pc:sldMk cId="0" sldId="266"/>
            <ac:spMk id="4" creationId="{00000000-0000-0000-0000-000000000000}"/>
          </ac:spMkLst>
        </pc:spChg>
        <pc:spChg chg="mod">
          <ac:chgData name="Cabedoce, Camille" userId="138355f8-199e-427f-bf7b-a7ad28c0d952" providerId="ADAL" clId="{703199E1-9B72-4E5D-889B-ED6C9CC55643}" dt="2024-10-24T13:23:50.148" v="3277" actId="13926"/>
          <ac:spMkLst>
            <pc:docMk/>
            <pc:sldMk cId="0" sldId="266"/>
            <ac:spMk id="6" creationId="{00000000-0000-0000-0000-000000000000}"/>
          </ac:spMkLst>
        </pc:spChg>
        <pc:spChg chg="mod">
          <ac:chgData name="Cabedoce, Camille" userId="138355f8-199e-427f-bf7b-a7ad28c0d952" providerId="ADAL" clId="{703199E1-9B72-4E5D-889B-ED6C9CC55643}" dt="2024-10-24T13:18:52.804" v="3108" actId="20577"/>
          <ac:spMkLst>
            <pc:docMk/>
            <pc:sldMk cId="0" sldId="266"/>
            <ac:spMk id="7" creationId="{00000000-0000-0000-0000-000000000000}"/>
          </ac:spMkLst>
        </pc:spChg>
      </pc:sldChg>
      <pc:sldChg chg="delSp add del mod">
        <pc:chgData name="Cabedoce, Camille" userId="138355f8-199e-427f-bf7b-a7ad28c0d952" providerId="ADAL" clId="{703199E1-9B72-4E5D-889B-ED6C9CC55643}" dt="2024-10-24T12:48:02.559" v="3" actId="47"/>
        <pc:sldMkLst>
          <pc:docMk/>
          <pc:sldMk cId="417663829" sldId="334"/>
        </pc:sldMkLst>
        <pc:spChg chg="del">
          <ac:chgData name="Cabedoce, Camille" userId="138355f8-199e-427f-bf7b-a7ad28c0d952" providerId="ADAL" clId="{703199E1-9B72-4E5D-889B-ED6C9CC55643}" dt="2024-10-24T12:47:59.534" v="1" actId="21"/>
          <ac:spMkLst>
            <pc:docMk/>
            <pc:sldMk cId="417663829" sldId="334"/>
            <ac:spMk id="2" creationId="{F828E05F-9A53-6E43-5ACB-DECF4B76B292}"/>
          </ac:spMkLst>
        </pc:spChg>
      </pc:sldChg>
      <pc:sldChg chg="modSp add mod">
        <pc:chgData name="Cabedoce, Camille" userId="138355f8-199e-427f-bf7b-a7ad28c0d952" providerId="ADAL" clId="{703199E1-9B72-4E5D-889B-ED6C9CC55643}" dt="2024-10-24T13:33:30.218" v="3602" actId="1076"/>
        <pc:sldMkLst>
          <pc:docMk/>
          <pc:sldMk cId="802793014" sldId="2147473687"/>
        </pc:sldMkLst>
        <pc:spChg chg="mod">
          <ac:chgData name="Cabedoce, Camille" userId="138355f8-199e-427f-bf7b-a7ad28c0d952" providerId="ADAL" clId="{703199E1-9B72-4E5D-889B-ED6C9CC55643}" dt="2024-10-24T13:33:30.218" v="3602" actId="1076"/>
          <ac:spMkLst>
            <pc:docMk/>
            <pc:sldMk cId="802793014" sldId="2147473687"/>
            <ac:spMk id="3" creationId="{F3395ED6-B505-D057-304E-AAB83A4B90D8}"/>
          </ac:spMkLst>
        </pc:spChg>
        <pc:spChg chg="mod">
          <ac:chgData name="Cabedoce, Camille" userId="138355f8-199e-427f-bf7b-a7ad28c0d952" providerId="ADAL" clId="{703199E1-9B72-4E5D-889B-ED6C9CC55643}" dt="2024-10-24T12:51:29.637" v="85" actId="20577"/>
          <ac:spMkLst>
            <pc:docMk/>
            <pc:sldMk cId="802793014" sldId="2147473687"/>
            <ac:spMk id="7" creationId="{699854E1-49B3-CDA9-4C8C-4501CAD5EFEF}"/>
          </ac:spMkLst>
        </pc:spChg>
      </pc:sldChg>
      <pc:sldChg chg="delSp mod">
        <pc:chgData name="Cabedoce, Camille" userId="138355f8-199e-427f-bf7b-a7ad28c0d952" providerId="ADAL" clId="{703199E1-9B72-4E5D-889B-ED6C9CC55643}" dt="2024-10-24T12:49:00.794" v="34" actId="478"/>
        <pc:sldMkLst>
          <pc:docMk/>
          <pc:sldMk cId="3268360485" sldId="2147473789"/>
        </pc:sldMkLst>
        <pc:spChg chg="del">
          <ac:chgData name="Cabedoce, Camille" userId="138355f8-199e-427f-bf7b-a7ad28c0d952" providerId="ADAL" clId="{703199E1-9B72-4E5D-889B-ED6C9CC55643}" dt="2024-10-24T12:49:00.794" v="34" actId="478"/>
          <ac:spMkLst>
            <pc:docMk/>
            <pc:sldMk cId="3268360485" sldId="2147473789"/>
            <ac:spMk id="18" creationId="{2A73FE3D-960F-541E-F17E-A2676DFF0B32}"/>
          </ac:spMkLst>
        </pc:spChg>
      </pc:sldChg>
      <pc:sldChg chg="del">
        <pc:chgData name="Cabedoce, Camille" userId="138355f8-199e-427f-bf7b-a7ad28c0d952" providerId="ADAL" clId="{703199E1-9B72-4E5D-889B-ED6C9CC55643}" dt="2024-10-24T14:49:09.781" v="3706" actId="47"/>
        <pc:sldMkLst>
          <pc:docMk/>
          <pc:sldMk cId="1100577408" sldId="2147473802"/>
        </pc:sldMkLst>
      </pc:sldChg>
      <pc:sldChg chg="del">
        <pc:chgData name="Cabedoce, Camille" userId="138355f8-199e-427f-bf7b-a7ad28c0d952" providerId="ADAL" clId="{703199E1-9B72-4E5D-889B-ED6C9CC55643}" dt="2024-10-24T14:49:09.781" v="3706" actId="47"/>
        <pc:sldMkLst>
          <pc:docMk/>
          <pc:sldMk cId="1036897862" sldId="2147473808"/>
        </pc:sldMkLst>
      </pc:sldChg>
      <pc:sldChg chg="modSp add del mod ord">
        <pc:chgData name="Cabedoce, Camille" userId="138355f8-199e-427f-bf7b-a7ad28c0d952" providerId="ADAL" clId="{703199E1-9B72-4E5D-889B-ED6C9CC55643}" dt="2024-10-24T13:33:46.433" v="3604" actId="47"/>
        <pc:sldMkLst>
          <pc:docMk/>
          <pc:sldMk cId="2425517973" sldId="2147473809"/>
        </pc:sldMkLst>
        <pc:graphicFrameChg chg="modGraphic">
          <ac:chgData name="Cabedoce, Camille" userId="138355f8-199e-427f-bf7b-a7ad28c0d952" providerId="ADAL" clId="{703199E1-9B72-4E5D-889B-ED6C9CC55643}" dt="2024-10-24T13:31:14.479" v="3563" actId="5793"/>
          <ac:graphicFrameMkLst>
            <pc:docMk/>
            <pc:sldMk cId="2425517973" sldId="2147473809"/>
            <ac:graphicFrameMk id="2" creationId="{F42A120E-F609-46F0-BF64-E30F81040FB0}"/>
          </ac:graphicFrameMkLst>
        </pc:graphicFrameChg>
      </pc:sldChg>
      <pc:sldChg chg="addSp modSp mod">
        <pc:chgData name="Cabedoce, Camille" userId="138355f8-199e-427f-bf7b-a7ad28c0d952" providerId="ADAL" clId="{703199E1-9B72-4E5D-889B-ED6C9CC55643}" dt="2024-10-24T12:50:26.327" v="47" actId="1076"/>
        <pc:sldMkLst>
          <pc:docMk/>
          <pc:sldMk cId="3861526300" sldId="2147473814"/>
        </pc:sldMkLst>
        <pc:spChg chg="add mod ord">
          <ac:chgData name="Cabedoce, Camille" userId="138355f8-199e-427f-bf7b-a7ad28c0d952" providerId="ADAL" clId="{703199E1-9B72-4E5D-889B-ED6C9CC55643}" dt="2024-10-24T12:50:26.327" v="47" actId="1076"/>
          <ac:spMkLst>
            <pc:docMk/>
            <pc:sldMk cId="3861526300" sldId="2147473814"/>
            <ac:spMk id="5" creationId="{CAE179D5-47A3-3EF0-F335-104A71445B33}"/>
          </ac:spMkLst>
        </pc:spChg>
        <pc:spChg chg="mod">
          <ac:chgData name="Cabedoce, Camille" userId="138355f8-199e-427f-bf7b-a7ad28c0d952" providerId="ADAL" clId="{703199E1-9B72-4E5D-889B-ED6C9CC55643}" dt="2024-10-24T12:50:03.529" v="44" actId="1076"/>
          <ac:spMkLst>
            <pc:docMk/>
            <pc:sldMk cId="3861526300" sldId="2147473814"/>
            <ac:spMk id="14" creationId="{E1EDA63E-4E6C-7C80-2456-64D64A011B19}"/>
          </ac:spMkLst>
        </pc:spChg>
      </pc:sldChg>
      <pc:sldChg chg="delSp modSp add del mod">
        <pc:chgData name="Cabedoce, Camille" userId="138355f8-199e-427f-bf7b-a7ad28c0d952" providerId="ADAL" clId="{703199E1-9B72-4E5D-889B-ED6C9CC55643}" dt="2024-10-24T13:33:39.416" v="3603" actId="47"/>
        <pc:sldMkLst>
          <pc:docMk/>
          <pc:sldMk cId="3996727210" sldId="2147473816"/>
        </pc:sldMkLst>
        <pc:spChg chg="mod">
          <ac:chgData name="Cabedoce, Camille" userId="138355f8-199e-427f-bf7b-a7ad28c0d952" providerId="ADAL" clId="{703199E1-9B72-4E5D-889B-ED6C9CC55643}" dt="2024-10-24T13:30:24.072" v="3558"/>
          <ac:spMkLst>
            <pc:docMk/>
            <pc:sldMk cId="3996727210" sldId="2147473816"/>
            <ac:spMk id="7" creationId="{8B732C8F-334F-4059-9CE0-4394AB8D054F}"/>
          </ac:spMkLst>
        </pc:spChg>
        <pc:spChg chg="del">
          <ac:chgData name="Cabedoce, Camille" userId="138355f8-199e-427f-bf7b-a7ad28c0d952" providerId="ADAL" clId="{703199E1-9B72-4E5D-889B-ED6C9CC55643}" dt="2024-10-24T13:30:17.820" v="3557" actId="478"/>
          <ac:spMkLst>
            <pc:docMk/>
            <pc:sldMk cId="3996727210" sldId="2147473816"/>
            <ac:spMk id="9" creationId="{4E1E6792-84C2-4FF9-B714-972F4233EFFF}"/>
          </ac:spMkLst>
        </pc:spChg>
      </pc:sldChg>
      <pc:sldChg chg="addSp modSp mod">
        <pc:chgData name="Cabedoce, Camille" userId="138355f8-199e-427f-bf7b-a7ad28c0d952" providerId="ADAL" clId="{703199E1-9B72-4E5D-889B-ED6C9CC55643}" dt="2024-10-24T14:48:41.119" v="3698" actId="20577"/>
        <pc:sldMkLst>
          <pc:docMk/>
          <pc:sldMk cId="3734365807" sldId="2147473870"/>
        </pc:sldMkLst>
        <pc:spChg chg="mod">
          <ac:chgData name="Cabedoce, Camille" userId="138355f8-199e-427f-bf7b-a7ad28c0d952" providerId="ADAL" clId="{703199E1-9B72-4E5D-889B-ED6C9CC55643}" dt="2024-10-24T12:48:31.883" v="31" actId="1076"/>
          <ac:spMkLst>
            <pc:docMk/>
            <pc:sldMk cId="3734365807" sldId="2147473870"/>
            <ac:spMk id="4" creationId="{00000000-0000-0000-0000-000000000000}"/>
          </ac:spMkLst>
        </pc:spChg>
        <pc:spChg chg="add mod">
          <ac:chgData name="Cabedoce, Camille" userId="138355f8-199e-427f-bf7b-a7ad28c0d952" providerId="ADAL" clId="{703199E1-9B72-4E5D-889B-ED6C9CC55643}" dt="2024-10-24T14:48:41.119" v="3698" actId="20577"/>
          <ac:spMkLst>
            <pc:docMk/>
            <pc:sldMk cId="3734365807" sldId="2147473870"/>
            <ac:spMk id="5" creationId="{CAB6CFA5-A1E5-8813-BD43-112A455D9C41}"/>
          </ac:spMkLst>
        </pc:spChg>
      </pc:sldChg>
      <pc:sldChg chg="addSp modSp mod">
        <pc:chgData name="Cabedoce, Camille" userId="138355f8-199e-427f-bf7b-a7ad28c0d952" providerId="ADAL" clId="{703199E1-9B72-4E5D-889B-ED6C9CC55643}" dt="2024-10-24T14:48:51.064" v="3705" actId="20577"/>
        <pc:sldMkLst>
          <pc:docMk/>
          <pc:sldMk cId="3149507631" sldId="2147473871"/>
        </pc:sldMkLst>
        <pc:spChg chg="add mod">
          <ac:chgData name="Cabedoce, Camille" userId="138355f8-199e-427f-bf7b-a7ad28c0d952" providerId="ADAL" clId="{703199E1-9B72-4E5D-889B-ED6C9CC55643}" dt="2024-10-24T14:48:51.064" v="3705" actId="20577"/>
          <ac:spMkLst>
            <pc:docMk/>
            <pc:sldMk cId="3149507631" sldId="2147473871"/>
            <ac:spMk id="4" creationId="{0D47CD90-544A-6CA2-BB34-60DED76E24B8}"/>
          </ac:spMkLst>
        </pc:spChg>
        <pc:spChg chg="mod">
          <ac:chgData name="Cabedoce, Camille" userId="138355f8-199e-427f-bf7b-a7ad28c0d952" providerId="ADAL" clId="{703199E1-9B72-4E5D-889B-ED6C9CC55643}" dt="2024-10-24T12:50:52.025" v="82" actId="14100"/>
          <ac:spMkLst>
            <pc:docMk/>
            <pc:sldMk cId="3149507631" sldId="2147473871"/>
            <ac:spMk id="26" creationId="{72D27CB6-DC06-0E74-79DE-6F6A3119F17D}"/>
          </ac:spMkLst>
        </pc:spChg>
        <pc:spChg chg="mod">
          <ac:chgData name="Cabedoce, Camille" userId="138355f8-199e-427f-bf7b-a7ad28c0d952" providerId="ADAL" clId="{703199E1-9B72-4E5D-889B-ED6C9CC55643}" dt="2024-10-24T14:27:23.058" v="3677" actId="20577"/>
          <ac:spMkLst>
            <pc:docMk/>
            <pc:sldMk cId="3149507631" sldId="2147473871"/>
            <ac:spMk id="31" creationId="{16BAE462-C827-A747-BD28-8EF5AEA648D0}"/>
          </ac:spMkLst>
        </pc:spChg>
      </pc:sldChg>
      <pc:sldChg chg="addSp delSp modSp mod">
        <pc:chgData name="Cabedoce, Camille" userId="138355f8-199e-427f-bf7b-a7ad28c0d952" providerId="ADAL" clId="{703199E1-9B72-4E5D-889B-ED6C9CC55643}" dt="2024-10-28T13:58:15.547" v="3948" actId="6549"/>
        <pc:sldMkLst>
          <pc:docMk/>
          <pc:sldMk cId="1155000146" sldId="2147473872"/>
        </pc:sldMkLst>
        <pc:spChg chg="add mod">
          <ac:chgData name="Cabedoce, Camille" userId="138355f8-199e-427f-bf7b-a7ad28c0d952" providerId="ADAL" clId="{703199E1-9B72-4E5D-889B-ED6C9CC55643}" dt="2024-10-28T13:57:04.050" v="3773" actId="20577"/>
          <ac:spMkLst>
            <pc:docMk/>
            <pc:sldMk cId="1155000146" sldId="2147473872"/>
            <ac:spMk id="3" creationId="{D638DA97-F373-F278-E774-5F4A6DA0F01D}"/>
          </ac:spMkLst>
        </pc:spChg>
        <pc:spChg chg="mod">
          <ac:chgData name="Cabedoce, Camille" userId="138355f8-199e-427f-bf7b-a7ad28c0d952" providerId="ADAL" clId="{703199E1-9B72-4E5D-889B-ED6C9CC55643}" dt="2024-10-28T13:57:07.320" v="3782" actId="1036"/>
          <ac:spMkLst>
            <pc:docMk/>
            <pc:sldMk cId="1155000146" sldId="2147473872"/>
            <ac:spMk id="12" creationId="{3B601403-0BB5-19F9-F9F7-29B529AD484F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22" creationId="{18CA170D-81D0-57FA-1E61-4F99637CBB8C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23" creationId="{C9824048-2072-7E3A-7751-A7DD8EE95135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24" creationId="{5AE989FA-2FA3-FF08-92F2-EE6B87AFC3AC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27" creationId="{8D0F4E78-EF68-CA4A-5B32-EC6CDC1F60BB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28" creationId="{DFAB6A77-72C2-0A07-778A-4CB2822A47FC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1" creationId="{A10451DC-45B0-C108-AD1C-9CA80CA1E6AF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2" creationId="{A258CA39-4418-A7B7-1B34-DC8F8918492B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3" creationId="{A863367A-4772-9CCD-6441-0B42C696D65C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5" creationId="{8ACF5086-4099-B516-8537-A4C742CE7B32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6" creationId="{F942B27C-0242-79AC-441D-7D9EE836EDF4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8" creationId="{B72FEDD4-9FD5-C77B-9B19-15D3DDCB1CED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39" creationId="{A728BB09-1FC2-F2B2-057E-5E3E749CFFB0}"/>
          </ac:spMkLst>
        </pc:spChg>
        <pc:spChg chg="del">
          <ac:chgData name="Cabedoce, Camille" userId="138355f8-199e-427f-bf7b-a7ad28c0d952" providerId="ADAL" clId="{703199E1-9B72-4E5D-889B-ED6C9CC55643}" dt="2024-10-28T13:56:07.544" v="3707" actId="478"/>
          <ac:spMkLst>
            <pc:docMk/>
            <pc:sldMk cId="1155000146" sldId="2147473872"/>
            <ac:spMk id="40" creationId="{8D4FAFA8-59F1-5781-3951-3034CB520D12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42" creationId="{74553B38-4880-1E01-6081-6EB7821AD5E9}"/>
          </ac:spMkLst>
        </pc:spChg>
        <pc:spChg chg="mod">
          <ac:chgData name="Cabedoce, Camille" userId="138355f8-199e-427f-bf7b-a7ad28c0d952" providerId="ADAL" clId="{703199E1-9B72-4E5D-889B-ED6C9CC55643}" dt="2024-10-28T13:57:17.969" v="3791" actId="1036"/>
          <ac:spMkLst>
            <pc:docMk/>
            <pc:sldMk cId="1155000146" sldId="2147473872"/>
            <ac:spMk id="44" creationId="{57D7C184-3848-F290-FCBA-D15AF75EC00E}"/>
          </ac:spMkLst>
        </pc:spChg>
        <pc:spChg chg="mod">
          <ac:chgData name="Cabedoce, Camille" userId="138355f8-199e-427f-bf7b-a7ad28c0d952" providerId="ADAL" clId="{703199E1-9B72-4E5D-889B-ED6C9CC55643}" dt="2024-10-28T13:58:15.547" v="3948" actId="6549"/>
          <ac:spMkLst>
            <pc:docMk/>
            <pc:sldMk cId="1155000146" sldId="2147473872"/>
            <ac:spMk id="45" creationId="{31ABADE3-2D29-3623-1EBE-84968F4506EB}"/>
          </ac:spMkLst>
        </pc:sp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5" creationId="{28769805-BDE4-65AD-CA4D-E0B8C757B6E9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8" creationId="{9AD8FD77-BF45-C355-3B97-DCF260BC7AAF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10" creationId="{1269537C-06A1-78FD-99E1-4834D37FF20F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11" creationId="{6D26CC98-1536-2F3E-4D84-B481149926F6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34" creationId="{B2553D0F-4491-DF86-EBAD-02AE7E5FBCAA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37" creationId="{D5D2CB65-2609-7D7E-47FA-158180FA1514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41" creationId="{ED2809EA-DBB9-6623-89A4-A9149416D434}"/>
          </ac:cxnSpMkLst>
        </pc:cxnChg>
        <pc:cxnChg chg="mod">
          <ac:chgData name="Cabedoce, Camille" userId="138355f8-199e-427f-bf7b-a7ad28c0d952" providerId="ADAL" clId="{703199E1-9B72-4E5D-889B-ED6C9CC55643}" dt="2024-10-28T13:57:17.969" v="3791" actId="1036"/>
          <ac:cxnSpMkLst>
            <pc:docMk/>
            <pc:sldMk cId="1155000146" sldId="2147473872"/>
            <ac:cxnSpMk id="43" creationId="{E502CC0F-5E7D-09E5-1B6D-2E84BC70786C}"/>
          </ac:cxnSpMkLst>
        </pc:cxnChg>
      </pc:sldChg>
      <pc:sldChg chg="addSp modSp mod">
        <pc:chgData name="Cabedoce, Camille" userId="138355f8-199e-427f-bf7b-a7ad28c0d952" providerId="ADAL" clId="{703199E1-9B72-4E5D-889B-ED6C9CC55643}" dt="2024-10-24T14:48:36.343" v="3691" actId="20577"/>
        <pc:sldMkLst>
          <pc:docMk/>
          <pc:sldMk cId="2907798230" sldId="2147473873"/>
        </pc:sldMkLst>
        <pc:spChg chg="mod">
          <ac:chgData name="Cabedoce, Camille" userId="138355f8-199e-427f-bf7b-a7ad28c0d952" providerId="ADAL" clId="{703199E1-9B72-4E5D-889B-ED6C9CC55643}" dt="2024-10-24T12:48:37.135" v="32" actId="1076"/>
          <ac:spMkLst>
            <pc:docMk/>
            <pc:sldMk cId="2907798230" sldId="2147473873"/>
            <ac:spMk id="4" creationId="{00000000-0000-0000-0000-000000000000}"/>
          </ac:spMkLst>
        </pc:spChg>
        <pc:spChg chg="add mod">
          <ac:chgData name="Cabedoce, Camille" userId="138355f8-199e-427f-bf7b-a7ad28c0d952" providerId="ADAL" clId="{703199E1-9B72-4E5D-889B-ED6C9CC55643}" dt="2024-10-24T14:48:36.343" v="3691" actId="20577"/>
          <ac:spMkLst>
            <pc:docMk/>
            <pc:sldMk cId="2907798230" sldId="2147473873"/>
            <ac:spMk id="6" creationId="{56C3C58D-9552-5C1E-D705-6E6BAC975CB6}"/>
          </ac:spMkLst>
        </pc:spChg>
      </pc:sldChg>
      <pc:sldChg chg="modSp add mod">
        <pc:chgData name="Cabedoce, Camille" userId="138355f8-199e-427f-bf7b-a7ad28c0d952" providerId="ADAL" clId="{703199E1-9B72-4E5D-889B-ED6C9CC55643}" dt="2024-10-24T13:34:53.950" v="3627" actId="20577"/>
        <pc:sldMkLst>
          <pc:docMk/>
          <pc:sldMk cId="2070919711" sldId="2147473874"/>
        </pc:sldMkLst>
        <pc:spChg chg="mod">
          <ac:chgData name="Cabedoce, Camille" userId="138355f8-199e-427f-bf7b-a7ad28c0d952" providerId="ADAL" clId="{703199E1-9B72-4E5D-889B-ED6C9CC55643}" dt="2024-10-24T13:34:53.950" v="3627" actId="20577"/>
          <ac:spMkLst>
            <pc:docMk/>
            <pc:sldMk cId="2070919711" sldId="2147473874"/>
            <ac:spMk id="3" creationId="{F3395ED6-B505-D057-304E-AAB83A4B90D8}"/>
          </ac:spMkLst>
        </pc:spChg>
        <pc:spChg chg="mod">
          <ac:chgData name="Cabedoce, Camille" userId="138355f8-199e-427f-bf7b-a7ad28c0d952" providerId="ADAL" clId="{703199E1-9B72-4E5D-889B-ED6C9CC55643}" dt="2024-10-24T13:12:29.054" v="2331" actId="20577"/>
          <ac:spMkLst>
            <pc:docMk/>
            <pc:sldMk cId="2070919711" sldId="2147473874"/>
            <ac:spMk id="7" creationId="{699854E1-49B3-CDA9-4C8C-4501CAD5EFE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E206-5D23-4E41-9547-DB22EFB4F074}" type="datetimeFigureOut">
              <a:rPr lang="fr-FR" smtClean="0"/>
              <a:t>07/07/2025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7A1BD-4BBA-49F5-B065-31F7A2C375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3113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7A1BD-4BBA-49F5-B065-31F7A2C3758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612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fr-FR" sz="1200"/>
              <a:t>Doit-on ajouter une notif au créateur de la demande ?</a:t>
            </a:r>
          </a:p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7A1BD-4BBA-49F5-B065-31F7A2C37589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764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/>
              <a:t>Fusionner les 2 slides de process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7A1BD-4BBA-49F5-B065-31F7A2C37589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577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 / sous-titre /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799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F724256-0E22-4B2F-B349-C04CBD2D56CF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16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8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1028734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799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 / sous-titre /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799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EEB3F84-D1BD-46A5-9957-CF84E7675B79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16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8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1028734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799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ommai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Titre de la partie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Titre de la partie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Titre de la partie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</p:txBody>
      </p:sp>
      <p:sp>
        <p:nvSpPr>
          <p:cNvPr id="23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2467F9E-D3B2-4D6B-8FDF-DD7F6B11171A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25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1028734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Sommaire</a:t>
            </a:r>
            <a:endParaRPr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olonnes de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23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C70B4D7-D218-411A-A9C4-03C64979468C}" type="datetime1">
              <a:rPr lang="fr-FR"/>
              <a:t>07/07/2025</a:t>
            </a:fld>
            <a:endParaRPr lang="fr-FR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11" name="Espace réservé du texte 7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8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2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980821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5" name="Espace réservé du texte 11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, sous-titre, textes 3 et image 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7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03220C9-30AB-410F-9116-515549E42A98}" type="datetime1">
              <a:rPr lang="fr-FR"/>
              <a:t>07/07/2025</a:t>
            </a:fld>
            <a:endParaRPr lang="fr-FR"/>
          </a:p>
        </p:txBody>
      </p:sp>
      <p:sp>
        <p:nvSpPr>
          <p:cNvPr id="1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8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980821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15"/>
          </p:nvPr>
        </p:nvSpPr>
        <p:spPr bwMode="auto">
          <a:xfrm>
            <a:off x="4175787" y="2276872"/>
            <a:ext cx="7488832" cy="3840427"/>
          </a:xfrm>
        </p:spPr>
        <p:txBody>
          <a:bodyPr/>
          <a:lstStyle/>
          <a:p>
            <a:pPr>
              <a:defRPr/>
            </a:pPr>
            <a:r>
              <a:rPr lang="fr-FR"/>
              <a:t>Cliquez sur l'icône pour ajouter une image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re, sous-titre, textes 3, et graphique 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7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5B0FD70-F583-49C1-A1DF-86570F9DBA46}" type="datetime1">
              <a:rPr lang="fr-FR"/>
              <a:t>07/07/2025</a:t>
            </a:fld>
            <a:endParaRPr lang="fr-FR"/>
          </a:p>
        </p:txBody>
      </p:sp>
      <p:sp>
        <p:nvSpPr>
          <p:cNvPr id="1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8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980821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sz="quarter" idx="15"/>
          </p:nvPr>
        </p:nvSpPr>
        <p:spPr bwMode="auto">
          <a:xfrm>
            <a:off x="431371" y="2276873"/>
            <a:ext cx="7681384" cy="3839633"/>
          </a:xfrm>
        </p:spPr>
        <p:txBody>
          <a:bodyPr/>
          <a:lstStyle/>
          <a:p>
            <a:pPr>
              <a:defRPr/>
            </a:pPr>
            <a:r>
              <a:rPr lang="fr-FR"/>
              <a:t>Cliquez sur l'icône pour ajouter un graphique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Titre et sous-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799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50" b="1" cap="all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defRPr sz="2450"/>
            </a:lvl2pPr>
          </a:lstStyle>
          <a:p>
            <a:pPr lvl="0">
              <a:defRPr/>
            </a:pPr>
            <a:r>
              <a:rPr lang="fr-FR"/>
              <a:t>Titre</a:t>
            </a:r>
            <a:endParaRPr/>
          </a:p>
          <a:p>
            <a:pPr lvl="1">
              <a:defRPr/>
            </a:pPr>
            <a:r>
              <a:rPr lang="fr-FR"/>
              <a:t>Sous-titre</a:t>
            </a:r>
            <a:endParaRPr/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799" y="6379200"/>
            <a:ext cx="11232818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7994961-9E47-46AE-B944-A40754BF6EA0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35129" y="455771"/>
            <a:ext cx="3221169" cy="191836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35129" y="455771"/>
            <a:ext cx="3221169" cy="19183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hap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prstGeom prst="rect">
            <a:avLst/>
          </a:prstGeo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7425A69-5D4A-4D5E-9294-D47239B37601}" type="datetime1">
              <a:rPr lang="fr-FR"/>
              <a:t>07/07/2025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 extrusionOk="0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5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Couver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5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fld id="{28287716-6E15-40BA-9579-FF54730738BE}" type="datetime1">
              <a:rPr lang="fr-FR"/>
              <a:t>07/07/2025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50"/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5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fld id="{10C140CD-8AED-46FF-A9A2-77308F3F39AE}" type="slidenum">
              <a:rPr lang="fr-FR"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5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r>
              <a:rPr lang="fr-FR"/>
              <a:t>Titre</a:t>
            </a:r>
            <a:endParaRPr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60001" y="740701"/>
            <a:ext cx="7415823" cy="44164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Titre / sous-titre /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799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B488856-F2F9-43A5-A9A5-83E69ADE40FB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16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8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1028734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8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799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ommai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Titre de la partie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Titre de la partie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Titre de la partie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</p:txBody>
      </p:sp>
      <p:sp>
        <p:nvSpPr>
          <p:cNvPr id="23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FE09367-B5BE-4A43-82A4-C4D0C5C7A49E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25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1028734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Sommaire</a:t>
            </a:r>
            <a:endParaRPr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olonnes de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23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728F428-9209-489D-8821-59A954E74E02}" type="datetime1">
              <a:rPr lang="fr-FR"/>
              <a:t>07/07/2025</a:t>
            </a:fld>
            <a:endParaRPr lang="fr-FR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11" name="Espace réservé du texte 7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8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2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980821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5" name="Espace réservé du texte 11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, sous-titre, textes 3 et image 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7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F5904A6-7D59-4B16-970D-8DD98BEC5F94}" type="datetime1">
              <a:rPr lang="fr-FR"/>
              <a:t>07/07/2025</a:t>
            </a:fld>
            <a:endParaRPr lang="fr-FR"/>
          </a:p>
        </p:txBody>
      </p:sp>
      <p:sp>
        <p:nvSpPr>
          <p:cNvPr id="1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8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980821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15"/>
          </p:nvPr>
        </p:nvSpPr>
        <p:spPr bwMode="auto">
          <a:xfrm>
            <a:off x="4175787" y="2276872"/>
            <a:ext cx="7488832" cy="3840427"/>
          </a:xfrm>
        </p:spPr>
        <p:txBody>
          <a:bodyPr/>
          <a:lstStyle/>
          <a:p>
            <a:pPr>
              <a:defRPr/>
            </a:pPr>
            <a:r>
              <a:rPr lang="fr-FR"/>
              <a:t>Cliquez sur l'icône pour ajouter une image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re, sous-titre, textes 3, et graphique 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17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419B568-C771-4937-9940-CD35F995B678}" type="datetime1">
              <a:rPr lang="fr-FR"/>
              <a:t>07/07/2025</a:t>
            </a:fld>
            <a:endParaRPr lang="fr-FR"/>
          </a:p>
        </p:txBody>
      </p:sp>
      <p:sp>
        <p:nvSpPr>
          <p:cNvPr id="1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8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980821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sz="quarter" idx="15"/>
          </p:nvPr>
        </p:nvSpPr>
        <p:spPr bwMode="auto">
          <a:xfrm>
            <a:off x="431371" y="2276873"/>
            <a:ext cx="7681384" cy="3839633"/>
          </a:xfrm>
        </p:spPr>
        <p:txBody>
          <a:bodyPr/>
          <a:lstStyle/>
          <a:p>
            <a:pPr>
              <a:defRPr/>
            </a:pPr>
            <a:r>
              <a:rPr lang="fr-FR"/>
              <a:t>Cliquez sur l'icône pour ajouter un graphique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Titre et sous-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799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50" b="1" cap="all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defRPr sz="2450"/>
            </a:lvl2pPr>
          </a:lstStyle>
          <a:p>
            <a:pPr lvl="0">
              <a:defRPr/>
            </a:pPr>
            <a:r>
              <a:rPr lang="fr-FR"/>
              <a:t>Titre</a:t>
            </a:r>
            <a:endParaRPr/>
          </a:p>
          <a:p>
            <a:pPr lvl="1">
              <a:defRPr/>
            </a:pPr>
            <a:r>
              <a:rPr lang="fr-FR"/>
              <a:t>Sous-titre</a:t>
            </a:r>
            <a:endParaRPr/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799" y="6379200"/>
            <a:ext cx="11232818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353EA58-7D73-4F7C-BBCF-CC64BE77DF34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D0F1B2B-67EA-4997-BD36-9593B40F40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00" y="342000"/>
            <a:ext cx="2160000" cy="11064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hap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prstGeom prst="rect">
            <a:avLst/>
          </a:prstGeo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01C13B7-876E-415E-81C9-9C02744839AE}" type="datetime1">
              <a:rPr lang="fr-FR"/>
              <a:t>07/07/2025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 extrusionOk="0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5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Couver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5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fld id="{1147A85B-5E2C-4042-85AE-8488A9B9F893}" type="datetime1">
              <a:rPr lang="fr-FR"/>
              <a:t>07/07/2025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50"/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5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fld id="{10C140CD-8AED-46FF-A9A2-77308F3F39AE}" type="slidenum">
              <a:rPr lang="fr-FR"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5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>
              <a:defRPr/>
            </a:pPr>
            <a:r>
              <a:rPr lang="fr-FR"/>
              <a:t>Titre</a:t>
            </a:r>
            <a:endParaRPr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960001" y="740701"/>
            <a:ext cx="7415823" cy="44164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Titre / sous-titre /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‹N°›</a:t>
            </a:fld>
            <a:endParaRPr lang="fr-FR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431799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6C76F51-9F34-4A3D-A84D-6C9F749E1CE1}" type="datetime1">
              <a:rPr lang="fr-FR" cap="all"/>
              <a:t>07/07/2025</a:t>
            </a:fld>
            <a:endParaRPr lang="fr-FR" cap="all"/>
          </a:p>
        </p:txBody>
      </p:sp>
      <p:sp>
        <p:nvSpPr>
          <p:cNvPr id="16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8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>
              <a:defRPr/>
            </a:pPr>
            <a:r>
              <a:rPr lang="fr-FR"/>
              <a:t>Sous-titre</a:t>
            </a:r>
            <a:endParaRPr/>
          </a:p>
          <a:p>
            <a:pPr lvl="0">
              <a:defRPr/>
            </a:pPr>
            <a:endParaRPr lang="fr-FR"/>
          </a:p>
        </p:txBody>
      </p:sp>
      <p:sp>
        <p:nvSpPr>
          <p:cNvPr id="19" name="Titre 18"/>
          <p:cNvSpPr>
            <a:spLocks noGrp="1"/>
          </p:cNvSpPr>
          <p:nvPr>
            <p:ph type="title" hasCustomPrompt="1"/>
          </p:nvPr>
        </p:nvSpPr>
        <p:spPr bwMode="auto">
          <a:xfrm>
            <a:off x="431801" y="1028734"/>
            <a:ext cx="11233151" cy="719988"/>
          </a:xfrm>
        </p:spPr>
        <p:txBody>
          <a:bodyPr/>
          <a:lstStyle/>
          <a:p>
            <a:pPr>
              <a:defRPr/>
            </a:pPr>
            <a:r>
              <a:rPr lang="fr-FR"/>
              <a:t>Titre</a:t>
            </a:r>
            <a:endParaRPr/>
          </a:p>
        </p:txBody>
      </p:sp>
      <p:sp>
        <p:nvSpPr>
          <p:cNvPr id="20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8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799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/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/>
              </a:defRPr>
            </a:lvl1pPr>
          </a:lstStyle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sp>
        <p:nvSpPr>
          <p:cNvPr id="12" name="Espace réservé du titre 11"/>
          <p:cNvSpPr>
            <a:spLocks noGrp="1"/>
          </p:cNvSpPr>
          <p:nvPr>
            <p:ph type="title"/>
          </p:nvPr>
        </p:nvSpPr>
        <p:spPr bwMode="auto"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FR"/>
              <a:t>Titre </a:t>
            </a:r>
            <a:endParaRPr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"/>
          </p:nvPr>
        </p:nvSpPr>
        <p:spPr bwMode="auto">
          <a:xfrm>
            <a:off x="420937" y="6378000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/>
              </a:defRPr>
            </a:lvl1pPr>
          </a:lstStyle>
          <a:p>
            <a:pPr>
              <a:defRPr/>
            </a:pPr>
            <a:fld id="{62B1B9A4-50BF-4AC5-B8D9-4B0379937E7A}" type="datetime1">
              <a:rPr lang="fr-FR"/>
              <a:t>07/07/2025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1DE85C6-2BBA-486C-9C82-AE986FE2649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00" y="176400"/>
            <a:ext cx="1054208" cy="54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</p:sldLayoutIdLst>
  <p:hf sldNum="0" hdr="0" ftr="0" dt="0"/>
  <p:txStyles>
    <p:titleStyle>
      <a:lvl1pPr marL="19050" indent="0" algn="l" defTabSz="1219170">
        <a:lnSpc>
          <a:spcPct val="90000"/>
        </a:lnSpc>
        <a:spcBef>
          <a:spcPts val="0"/>
        </a:spcBef>
        <a:buNone/>
        <a:defRPr sz="3350" b="1">
          <a:solidFill>
            <a:schemeClr val="tx1"/>
          </a:solidFill>
          <a:latin typeface="Marianne"/>
          <a:ea typeface="+mj-ea"/>
          <a:cs typeface="+mj-cs"/>
        </a:defRPr>
      </a:lvl1pPr>
    </p:titleStyle>
    <p:bodyStyle>
      <a:lvl1pPr marL="122764" indent="0" algn="l" defTabSz="1219170">
        <a:lnSpc>
          <a:spcPct val="100000"/>
        </a:lnSpc>
        <a:spcBef>
          <a:spcPts val="0"/>
        </a:spcBef>
        <a:spcAft>
          <a:spcPts val="667"/>
        </a:spcAft>
        <a:buFont typeface="Arial"/>
        <a:buNone/>
        <a:defRPr sz="1850" b="0">
          <a:solidFill>
            <a:schemeClr val="tx1"/>
          </a:solidFill>
          <a:latin typeface="Marianne"/>
          <a:ea typeface="+mn-ea"/>
          <a:cs typeface="+mn-cs"/>
        </a:defRPr>
      </a:lvl1pPr>
      <a:lvl2pPr marL="468588" indent="-228594" algn="l" defTabSz="1219170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/>
        <a:buChar char="•"/>
        <a:defRPr sz="1600">
          <a:solidFill>
            <a:schemeClr val="tx1"/>
          </a:solidFill>
          <a:latin typeface="Marianne"/>
          <a:ea typeface="+mn-ea"/>
          <a:cs typeface="+mn-cs"/>
        </a:defRPr>
      </a:lvl2pPr>
      <a:lvl3pPr marL="708582" indent="-228594" algn="l" defTabSz="1219170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/>
        <a:buChar char="§"/>
        <a:defRPr sz="1350">
          <a:solidFill>
            <a:schemeClr val="tx1"/>
          </a:solidFill>
          <a:latin typeface="Marianne"/>
          <a:ea typeface="+mn-ea"/>
          <a:cs typeface="+mn-cs"/>
        </a:defRPr>
      </a:lvl3pPr>
      <a:lvl4pPr marL="948576" indent="-228594" algn="l" defTabSz="1219170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/>
        <a:buChar char="•"/>
        <a:defRPr sz="1050">
          <a:solidFill>
            <a:schemeClr val="tx1"/>
          </a:solidFill>
          <a:latin typeface="Marianne"/>
          <a:ea typeface="+mn-ea"/>
          <a:cs typeface="+mn-cs"/>
        </a:defRPr>
      </a:lvl4pPr>
      <a:lvl5pPr marL="1236569" indent="-228594" algn="l" defTabSz="1219170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/>
        <a:buChar char="§"/>
        <a:defRPr sz="950">
          <a:solidFill>
            <a:schemeClr val="tx1"/>
          </a:solidFill>
          <a:latin typeface="Marianne"/>
          <a:ea typeface="+mn-ea"/>
          <a:cs typeface="+mn-cs"/>
        </a:defRPr>
      </a:lvl5pPr>
      <a:lvl6pPr marL="3352716" indent="-304792" algn="l" defTabSz="1219170">
        <a:spcBef>
          <a:spcPts val="0"/>
        </a:spcBef>
        <a:buFont typeface="Arial"/>
        <a:buChar char="•"/>
        <a:defRPr sz="265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>
        <a:spcBef>
          <a:spcPts val="0"/>
        </a:spcBef>
        <a:buFont typeface="Arial"/>
        <a:buChar char="•"/>
        <a:defRPr sz="265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>
        <a:spcBef>
          <a:spcPts val="0"/>
        </a:spcBef>
        <a:buFont typeface="Arial"/>
        <a:buNone/>
        <a:defRPr sz="265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>
        <a:spcBef>
          <a:spcPts val="0"/>
        </a:spcBef>
        <a:buFont typeface="Arial"/>
        <a:buChar char="•"/>
        <a:defRPr sz="26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>
              <a:defRPr/>
            </a:pPr>
            <a:r>
              <a:rPr lang="fr-FR"/>
              <a:t>Texte de niveau 1</a:t>
            </a:r>
            <a:endParaRPr/>
          </a:p>
          <a:p>
            <a:pPr lvl="1">
              <a:defRPr/>
            </a:pPr>
            <a:r>
              <a:rPr lang="fr-FR"/>
              <a:t>Texte de niveau 2</a:t>
            </a:r>
            <a:endParaRPr/>
          </a:p>
          <a:p>
            <a:pPr lvl="2">
              <a:defRPr/>
            </a:pPr>
            <a:r>
              <a:rPr lang="fr-FR"/>
              <a:t>Texte de niveau 3</a:t>
            </a:r>
            <a:endParaRPr/>
          </a:p>
          <a:p>
            <a:pPr lvl="3">
              <a:defRPr/>
            </a:pPr>
            <a:r>
              <a:rPr lang="fr-FR"/>
              <a:t>Texte de niveau 4</a:t>
            </a:r>
            <a:endParaRPr/>
          </a:p>
          <a:p>
            <a:pPr lvl="4">
              <a:defRPr/>
            </a:pPr>
            <a:r>
              <a:rPr lang="fr-FR"/>
              <a:t>Texte de niveau 5</a:t>
            </a:r>
            <a:endParaRPr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/>
              </a:defRPr>
            </a:lvl1pPr>
          </a:lstStyle>
          <a:p>
            <a:pPr>
              <a:defRPr/>
            </a:pPr>
            <a:r>
              <a:rPr lang="fr-FR"/>
              <a:t>Direction interministérielle de la transformation publique</a:t>
            </a:r>
            <a:endParaRPr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/>
              </a:defRPr>
            </a:lvl1pPr>
          </a:lstStyle>
          <a:p>
            <a:pPr>
              <a:defRPr/>
            </a:pPr>
            <a:fld id="{1B802361-F8EE-480E-A1DF-57AB4F9A7295}" type="slidenum">
              <a:rPr lang="fr-FR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799" y="6443208"/>
            <a:ext cx="11232818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/>
          <p:cNvSpPr>
            <a:spLocks noGrp="1"/>
          </p:cNvSpPr>
          <p:nvPr>
            <p:ph type="title"/>
          </p:nvPr>
        </p:nvSpPr>
        <p:spPr bwMode="auto"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FR"/>
              <a:t>Titre </a:t>
            </a:r>
            <a:endParaRPr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"/>
          </p:nvPr>
        </p:nvSpPr>
        <p:spPr bwMode="auto">
          <a:xfrm>
            <a:off x="420937" y="6378000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/>
              </a:defRPr>
            </a:lvl1pPr>
          </a:lstStyle>
          <a:p>
            <a:pPr>
              <a:defRPr/>
            </a:pPr>
            <a:fld id="{45395B70-27DC-4329-99F7-61E4C838260D}" type="datetime1">
              <a:rPr lang="fr-FR"/>
              <a:t>07/07/2025</a:t>
            </a:fld>
            <a:endParaRPr lang="fr-FR"/>
          </a:p>
        </p:txBody>
      </p:sp>
      <p:cxnSp>
        <p:nvCxnSpPr>
          <p:cNvPr id="9" name="Connecteur droit 8"/>
          <p:cNvCxnSpPr>
            <a:cxnSpLocks/>
          </p:cNvCxnSpPr>
          <p:nvPr/>
        </p:nvCxnSpPr>
        <p:spPr bwMode="gray">
          <a:xfrm>
            <a:off x="480000" y="6443208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451052" y="234116"/>
            <a:ext cx="1102331" cy="6564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9" r:id="rId9"/>
  </p:sldLayoutIdLst>
  <p:hf hdr="0" ftr="0" dt="0"/>
  <p:txStyles>
    <p:titleStyle>
      <a:lvl1pPr marL="19050" indent="0" algn="l" defTabSz="1219170">
        <a:lnSpc>
          <a:spcPct val="90000"/>
        </a:lnSpc>
        <a:spcBef>
          <a:spcPts val="0"/>
        </a:spcBef>
        <a:buNone/>
        <a:defRPr sz="3350" b="1">
          <a:solidFill>
            <a:schemeClr val="tx1"/>
          </a:solidFill>
          <a:latin typeface="Marianne"/>
          <a:ea typeface="+mj-ea"/>
          <a:cs typeface="+mj-cs"/>
        </a:defRPr>
      </a:lvl1pPr>
    </p:titleStyle>
    <p:bodyStyle>
      <a:lvl1pPr marL="122764" indent="0" algn="l" defTabSz="1219170">
        <a:lnSpc>
          <a:spcPct val="100000"/>
        </a:lnSpc>
        <a:spcBef>
          <a:spcPts val="0"/>
        </a:spcBef>
        <a:spcAft>
          <a:spcPts val="667"/>
        </a:spcAft>
        <a:buFont typeface="Arial"/>
        <a:buNone/>
        <a:defRPr sz="1850" b="0">
          <a:solidFill>
            <a:schemeClr val="tx1"/>
          </a:solidFill>
          <a:latin typeface="Marianne"/>
          <a:ea typeface="+mn-ea"/>
          <a:cs typeface="+mn-cs"/>
        </a:defRPr>
      </a:lvl1pPr>
      <a:lvl2pPr marL="468588" indent="-228594" algn="l" defTabSz="1219170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/>
        <a:buChar char="•"/>
        <a:defRPr sz="1600">
          <a:solidFill>
            <a:schemeClr val="tx1"/>
          </a:solidFill>
          <a:latin typeface="Marianne"/>
          <a:ea typeface="+mn-ea"/>
          <a:cs typeface="+mn-cs"/>
        </a:defRPr>
      </a:lvl2pPr>
      <a:lvl3pPr marL="708582" indent="-228594" algn="l" defTabSz="1219170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/>
        <a:buChar char="§"/>
        <a:defRPr sz="1350">
          <a:solidFill>
            <a:schemeClr val="tx1"/>
          </a:solidFill>
          <a:latin typeface="Marianne"/>
          <a:ea typeface="+mn-ea"/>
          <a:cs typeface="+mn-cs"/>
        </a:defRPr>
      </a:lvl3pPr>
      <a:lvl4pPr marL="948576" indent="-228594" algn="l" defTabSz="1219170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/>
        <a:buChar char="•"/>
        <a:defRPr sz="1050">
          <a:solidFill>
            <a:schemeClr val="tx1"/>
          </a:solidFill>
          <a:latin typeface="Marianne"/>
          <a:ea typeface="+mn-ea"/>
          <a:cs typeface="+mn-cs"/>
        </a:defRPr>
      </a:lvl4pPr>
      <a:lvl5pPr marL="1236569" indent="-228594" algn="l" defTabSz="1219170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/>
        <a:buChar char="§"/>
        <a:defRPr sz="950">
          <a:solidFill>
            <a:schemeClr val="tx1"/>
          </a:solidFill>
          <a:latin typeface="Marianne"/>
          <a:ea typeface="+mn-ea"/>
          <a:cs typeface="+mn-cs"/>
        </a:defRPr>
      </a:lvl5pPr>
      <a:lvl6pPr marL="3352716" indent="-304792" algn="l" defTabSz="1219170">
        <a:spcBef>
          <a:spcPts val="0"/>
        </a:spcBef>
        <a:buFont typeface="Arial"/>
        <a:buChar char="•"/>
        <a:defRPr sz="265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>
        <a:spcBef>
          <a:spcPts val="0"/>
        </a:spcBef>
        <a:buFont typeface="Arial"/>
        <a:buChar char="•"/>
        <a:defRPr sz="265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>
        <a:spcBef>
          <a:spcPts val="0"/>
        </a:spcBef>
        <a:buFont typeface="Arial"/>
        <a:buNone/>
        <a:defRPr sz="265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>
        <a:spcBef>
          <a:spcPts val="0"/>
        </a:spcBef>
        <a:buFont typeface="Arial"/>
        <a:buChar char="•"/>
        <a:defRPr sz="26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>
        <a:defRPr sz="24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 bwMode="auto">
          <a:xfrm>
            <a:off x="2545021" y="2239908"/>
            <a:ext cx="806348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fr-FR" sz="3200" dirty="0">
                <a:solidFill>
                  <a:srgbClr val="000091">
                    <a:lumMod val="75000"/>
                  </a:srgbClr>
                </a:solidFill>
                <a:latin typeface="Marianne"/>
              </a:rPr>
              <a:t>Université</a:t>
            </a:r>
            <a:endParaRPr dirty="0"/>
          </a:p>
          <a:p>
            <a:pPr defTabSz="914377">
              <a:defRPr/>
            </a:pPr>
            <a:r>
              <a:rPr lang="fr-FR" sz="3200" b="1" dirty="0">
                <a:solidFill>
                  <a:srgbClr val="000091">
                    <a:lumMod val="75000"/>
                  </a:srgbClr>
                </a:solidFill>
                <a:latin typeface="Marianne"/>
              </a:rPr>
              <a:t>Accompagnement à l’amélioration du service rendu à l’étudiant</a:t>
            </a:r>
            <a:endParaRPr lang="fr-FR" i="1" dirty="0">
              <a:solidFill>
                <a:srgbClr val="000000"/>
              </a:solidFill>
              <a:latin typeface="Marianne"/>
            </a:endParaRPr>
          </a:p>
          <a:p>
            <a:pPr lvl="0">
              <a:defRPr/>
            </a:pPr>
            <a:endParaRPr lang="fr-FR" i="1" dirty="0">
              <a:solidFill>
                <a:srgbClr val="000000"/>
              </a:solidFill>
              <a:latin typeface="Marianne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rcRect l="32084" t="40833" r="33384" b="40926"/>
          <a:stretch/>
        </p:blipFill>
        <p:spPr bwMode="auto">
          <a:xfrm>
            <a:off x="9714575" y="5591622"/>
            <a:ext cx="1950376" cy="579524"/>
          </a:xfrm>
          <a:prstGeom prst="rect">
            <a:avLst/>
          </a:prstGeom>
        </p:spPr>
      </p:pic>
      <p:grpSp>
        <p:nvGrpSpPr>
          <p:cNvPr id="3" name="Groupe 2"/>
          <p:cNvGrpSpPr/>
          <p:nvPr/>
        </p:nvGrpSpPr>
        <p:grpSpPr bwMode="auto">
          <a:xfrm>
            <a:off x="2545021" y="4130772"/>
            <a:ext cx="8346524" cy="591904"/>
            <a:chOff x="2545021" y="4483372"/>
            <a:chExt cx="8346524" cy="591904"/>
          </a:xfrm>
        </p:grpSpPr>
        <p:sp>
          <p:nvSpPr>
            <p:cNvPr id="9" name="Rectangle : coins arrondis 8"/>
            <p:cNvSpPr/>
            <p:nvPr/>
          </p:nvSpPr>
          <p:spPr bwMode="auto">
            <a:xfrm>
              <a:off x="2797019" y="4483372"/>
              <a:ext cx="8094525" cy="591904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fr-FR" b="1">
                  <a:solidFill>
                    <a:schemeClr val="tx2">
                      <a:lumMod val="75000"/>
                    </a:schemeClr>
                  </a:solidFill>
                </a:rPr>
                <a:t>Outiller la gestion et le suivi des demandes étudiantes </a:t>
              </a:r>
              <a:endParaRPr/>
            </a:p>
          </p:txBody>
        </p:sp>
        <p:sp>
          <p:nvSpPr>
            <p:cNvPr id="11" name="Ellipse 10"/>
            <p:cNvSpPr/>
            <p:nvPr/>
          </p:nvSpPr>
          <p:spPr bwMode="auto">
            <a:xfrm>
              <a:off x="2545021" y="4532016"/>
              <a:ext cx="504000" cy="504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fr-FR" b="1"/>
            </a:p>
          </p:txBody>
        </p:sp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2635493" y="4604016"/>
              <a:ext cx="360000" cy="360000"/>
            </a:xfrm>
            <a:prstGeom prst="rect">
              <a:avLst/>
            </a:prstGeom>
            <a:ln>
              <a:noFill/>
              <a:prstDash val="solid"/>
            </a:ln>
          </p:spPr>
        </p:pic>
      </p:grpSp>
      <p:sp>
        <p:nvSpPr>
          <p:cNvPr id="13" name="Footer Placeholder 1">
            <a:extLst>
              <a:ext uri="{FF2B5EF4-FFF2-40B4-BE49-F238E27FC236}">
                <a16:creationId xmlns:a16="http://schemas.microsoft.com/office/drawing/2014/main" id="{3696C149-B3F0-127F-1CB4-07EA110AC44C}"/>
              </a:ext>
            </a:extLst>
          </p:cNvPr>
          <p:cNvSpPr>
            <a:spLocks noGrp="1"/>
          </p:cNvSpPr>
          <p:nvPr/>
        </p:nvSpPr>
        <p:spPr bwMode="gray">
          <a:xfrm>
            <a:off x="5785020" y="326854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75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/>
              <a:t>Direction interministérielle de la transformation publique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/>
          <p:cNvSpPr/>
          <p:nvPr/>
        </p:nvSpPr>
        <p:spPr bwMode="auto">
          <a:xfrm>
            <a:off x="8114660" y="2625423"/>
            <a:ext cx="3861459" cy="144594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 sz="1600"/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F67C3E67-190F-01BC-8BE5-624367936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135" y="2839418"/>
            <a:ext cx="628388" cy="628388"/>
          </a:xfrm>
          <a:prstGeom prst="rect">
            <a:avLst/>
          </a:prstGeom>
        </p:spPr>
      </p:pic>
      <p:sp>
        <p:nvSpPr>
          <p:cNvPr id="10" name="Rectangle: Rounded Corners 9"/>
          <p:cNvSpPr/>
          <p:nvPr/>
        </p:nvSpPr>
        <p:spPr bwMode="auto">
          <a:xfrm>
            <a:off x="625295" y="4524452"/>
            <a:ext cx="11363500" cy="17925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 sz="160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33122C9-A0B9-462F-8757-0847AD287B63}" type="slidenum">
              <a:rPr lang="fr-FR"/>
              <a:t>2</a:t>
            </a:fld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 bwMode="auto">
          <a:xfrm>
            <a:off x="1687947" y="195728"/>
            <a:ext cx="10300854" cy="71998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1800" dirty="0">
                <a:solidFill>
                  <a:schemeClr val="accent2"/>
                </a:solidFill>
              </a:rPr>
              <a:t>Outiller la gestion et le suivi des demandes étudiantes pour apporter une réponse de premier niveau aux questions courantes ou rediriger les demandes complexes auprès des bons interlocuteurs</a:t>
            </a:r>
            <a:endParaRPr dirty="0"/>
          </a:p>
        </p:txBody>
      </p:sp>
      <p:sp>
        <p:nvSpPr>
          <p:cNvPr id="67" name="Rectangle: Rounded Corners 66"/>
          <p:cNvSpPr/>
          <p:nvPr/>
        </p:nvSpPr>
        <p:spPr bwMode="auto">
          <a:xfrm>
            <a:off x="1039298" y="5711452"/>
            <a:ext cx="10817701" cy="350060"/>
          </a:xfrm>
          <a:prstGeom prst="roundRect">
            <a:avLst>
              <a:gd name="adj" fmla="val 16667"/>
            </a:avLst>
          </a:prstGeom>
          <a:solidFill>
            <a:srgbClr val="00C28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1400" b="1">
                <a:solidFill>
                  <a:schemeClr val="bg1"/>
                </a:solidFill>
              </a:rPr>
              <a:t>OUTIL</a:t>
            </a:r>
            <a:r>
              <a:rPr lang="fr-FR" sz="1600">
                <a:solidFill>
                  <a:schemeClr val="bg1"/>
                </a:solidFill>
              </a:rPr>
              <a:t> </a:t>
            </a:r>
            <a:r>
              <a:rPr lang="fr-FR" sz="1400" b="1">
                <a:solidFill>
                  <a:schemeClr val="bg1"/>
                </a:solidFill>
              </a:rPr>
              <a:t>DE GESTION DES DEMANDES ÉTUDIANTES – GLPI </a:t>
            </a:r>
            <a:endParaRPr sz="1600"/>
          </a:p>
        </p:txBody>
      </p:sp>
      <p:sp>
        <p:nvSpPr>
          <p:cNvPr id="6" name="Rectangle: Rounded Corners 5"/>
          <p:cNvSpPr/>
          <p:nvPr/>
        </p:nvSpPr>
        <p:spPr bwMode="auto">
          <a:xfrm>
            <a:off x="625296" y="2646729"/>
            <a:ext cx="5768314" cy="144594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 sz="16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962383" y="904213"/>
            <a:ext cx="606510" cy="60651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 bwMode="auto">
          <a:xfrm>
            <a:off x="6881280" y="1815440"/>
            <a:ext cx="102855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00">
                <a:solidFill>
                  <a:srgbClr val="000091"/>
                </a:solidFill>
                <a:latin typeface="Marianne"/>
                <a:cs typeface="Calibri"/>
              </a:rPr>
              <a:t>Etudiant</a:t>
            </a:r>
            <a:endParaRPr sz="1600"/>
          </a:p>
        </p:txBody>
      </p:sp>
      <p:sp>
        <p:nvSpPr>
          <p:cNvPr id="29" name="TextBox 28"/>
          <p:cNvSpPr txBox="1"/>
          <p:nvPr/>
        </p:nvSpPr>
        <p:spPr bwMode="auto">
          <a:xfrm>
            <a:off x="9340462" y="3520516"/>
            <a:ext cx="1409857" cy="37446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 algn="ctr">
              <a:lnSpc>
                <a:spcPts val="800"/>
              </a:lnSpc>
              <a:defRPr sz="900">
                <a:solidFill>
                  <a:schemeClr val="tx2"/>
                </a:solidFill>
                <a:latin typeface="Calibri"/>
                <a:cs typeface="Calibri"/>
              </a:defRPr>
            </a:lvl1pPr>
          </a:lstStyle>
          <a:p>
            <a:pPr defTabSz="1219170">
              <a:lnSpc>
                <a:spcPts val="1067"/>
              </a:lnSpc>
              <a:defRPr/>
            </a:pPr>
            <a:r>
              <a:rPr lang="fr-FR" sz="1050">
                <a:solidFill>
                  <a:srgbClr val="000091"/>
                </a:solidFill>
                <a:latin typeface="Marianne"/>
              </a:rPr>
              <a:t>Services</a:t>
            </a:r>
            <a:r>
              <a:rPr lang="fr-FR" sz="1000">
                <a:solidFill>
                  <a:srgbClr val="000091"/>
                </a:solidFill>
                <a:latin typeface="Marianne"/>
              </a:rPr>
              <a:t> </a:t>
            </a:r>
            <a:r>
              <a:rPr lang="fr-FR" sz="1050">
                <a:solidFill>
                  <a:srgbClr val="000091"/>
                </a:solidFill>
                <a:latin typeface="Marianne"/>
              </a:rPr>
              <a:t>compétents</a:t>
            </a:r>
            <a:endParaRPr lang="fr-FR" sz="1000">
              <a:solidFill>
                <a:srgbClr val="000091"/>
              </a:solidFill>
              <a:latin typeface="Marianne"/>
            </a:endParaRPr>
          </a:p>
        </p:txBody>
      </p:sp>
      <p:cxnSp>
        <p:nvCxnSpPr>
          <p:cNvPr id="49" name="Straight Arrow Connector 48"/>
          <p:cNvCxnSpPr>
            <a:cxnSpLocks/>
          </p:cNvCxnSpPr>
          <p:nvPr/>
        </p:nvCxnSpPr>
        <p:spPr bwMode="auto">
          <a:xfrm>
            <a:off x="3509453" y="4092678"/>
            <a:ext cx="0" cy="64523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 bwMode="auto">
          <a:xfrm>
            <a:off x="3509452" y="5192935"/>
            <a:ext cx="2302053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fr-FR" sz="1000" i="1">
                <a:solidFill>
                  <a:srgbClr val="000091"/>
                </a:solidFill>
                <a:latin typeface="Marianne"/>
                <a:cs typeface="Calibri"/>
              </a:rPr>
              <a:t>Redirection de la demande si réponse non trouvée dans la FAQ</a:t>
            </a:r>
            <a:endParaRPr sz="1600"/>
          </a:p>
        </p:txBody>
      </p:sp>
      <p:sp>
        <p:nvSpPr>
          <p:cNvPr id="53" name="TextBox 52"/>
          <p:cNvSpPr txBox="1"/>
          <p:nvPr/>
        </p:nvSpPr>
        <p:spPr bwMode="auto">
          <a:xfrm>
            <a:off x="2371923" y="4085490"/>
            <a:ext cx="1207526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fr-FR" sz="1000" i="1">
                <a:solidFill>
                  <a:srgbClr val="000091"/>
                </a:solidFill>
                <a:latin typeface="Marianne"/>
                <a:cs typeface="Calibri"/>
              </a:rPr>
              <a:t>Consultation de la FAQ par l’agent</a:t>
            </a:r>
            <a:endParaRPr sz="1600"/>
          </a:p>
        </p:txBody>
      </p:sp>
      <p:sp>
        <p:nvSpPr>
          <p:cNvPr id="3" name="Rectangle: Rounded Corners 2"/>
          <p:cNvSpPr/>
          <p:nvPr/>
        </p:nvSpPr>
        <p:spPr bwMode="auto">
          <a:xfrm>
            <a:off x="625295" y="2187538"/>
            <a:ext cx="5734025" cy="372709"/>
          </a:xfrm>
          <a:prstGeom prst="roundRect">
            <a:avLst>
              <a:gd name="adj" fmla="val 16667"/>
            </a:avLst>
          </a:prstGeom>
          <a:solidFill>
            <a:srgbClr val="EDEDF9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1400" b="1">
                <a:solidFill>
                  <a:schemeClr val="tx2"/>
                </a:solidFill>
                <a:latin typeface="+mj-lt"/>
              </a:rPr>
              <a:t>NIVEAU 1 : </a:t>
            </a:r>
            <a:r>
              <a:rPr lang="fr-FR" sz="1400">
                <a:solidFill>
                  <a:schemeClr val="tx2"/>
                </a:solidFill>
                <a:latin typeface="+mj-lt"/>
              </a:rPr>
              <a:t>question courante </a:t>
            </a:r>
            <a:endParaRPr sz="1600"/>
          </a:p>
        </p:txBody>
      </p:sp>
      <p:sp>
        <p:nvSpPr>
          <p:cNvPr id="5" name="Rectangle: Rounded Corners 4"/>
          <p:cNvSpPr/>
          <p:nvPr/>
        </p:nvSpPr>
        <p:spPr bwMode="auto">
          <a:xfrm>
            <a:off x="8114657" y="2205924"/>
            <a:ext cx="3861461" cy="372709"/>
          </a:xfrm>
          <a:prstGeom prst="roundRect">
            <a:avLst>
              <a:gd name="adj" fmla="val 16667"/>
            </a:avLst>
          </a:prstGeom>
          <a:solidFill>
            <a:srgbClr val="EDEDF9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1400" b="1">
                <a:solidFill>
                  <a:schemeClr val="tx2"/>
                </a:solidFill>
                <a:latin typeface="+mj-lt"/>
              </a:rPr>
              <a:t>NIVEAU</a:t>
            </a:r>
            <a:r>
              <a:rPr lang="fr-FR" sz="1400" b="1">
                <a:solidFill>
                  <a:schemeClr val="tx2"/>
                </a:solidFill>
              </a:rPr>
              <a:t> 2 : </a:t>
            </a:r>
            <a:r>
              <a:rPr lang="fr-FR" sz="1400">
                <a:solidFill>
                  <a:schemeClr val="tx2"/>
                </a:solidFill>
              </a:rPr>
              <a:t>question nécessitant une action</a:t>
            </a:r>
            <a:endParaRPr lang="fr-FR" sz="1600">
              <a:solidFill>
                <a:schemeClr val="tx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692215" y="3520516"/>
            <a:ext cx="129427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50">
                <a:solidFill>
                  <a:srgbClr val="000091"/>
                </a:solidFill>
                <a:latin typeface="Marianne"/>
                <a:cs typeface="Calibri"/>
              </a:rPr>
              <a:t>Accueil campus, bâtiment</a:t>
            </a:r>
            <a:endParaRPr sz="1600"/>
          </a:p>
        </p:txBody>
      </p:sp>
      <p:sp>
        <p:nvSpPr>
          <p:cNvPr id="32" name="TextBox 31"/>
          <p:cNvSpPr txBox="1"/>
          <p:nvPr/>
        </p:nvSpPr>
        <p:spPr bwMode="auto">
          <a:xfrm>
            <a:off x="2203245" y="3520516"/>
            <a:ext cx="1294275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50">
                <a:solidFill>
                  <a:srgbClr val="000091"/>
                </a:solidFill>
                <a:latin typeface="Marianne"/>
                <a:cs typeface="Calibri"/>
              </a:rPr>
              <a:t>Accueil de service</a:t>
            </a:r>
            <a:endParaRPr sz="1600"/>
          </a:p>
        </p:txBody>
      </p:sp>
      <p:sp>
        <p:nvSpPr>
          <p:cNvPr id="40" name="TextBox 39"/>
          <p:cNvSpPr txBox="1"/>
          <p:nvPr/>
        </p:nvSpPr>
        <p:spPr bwMode="auto">
          <a:xfrm>
            <a:off x="3649559" y="3520516"/>
            <a:ext cx="129427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50">
                <a:solidFill>
                  <a:srgbClr val="000091"/>
                </a:solidFill>
                <a:latin typeface="Marianne"/>
                <a:cs typeface="Calibri"/>
              </a:rPr>
              <a:t>Accueil secrétariat pédagogique</a:t>
            </a:r>
            <a:endParaRPr sz="160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73852" y="2787581"/>
            <a:ext cx="731003" cy="73100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3991163" y="2856737"/>
            <a:ext cx="611069" cy="611069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5439853" y="2856737"/>
            <a:ext cx="611069" cy="6110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2542475" y="2856737"/>
            <a:ext cx="611068" cy="611068"/>
          </a:xfrm>
          <a:prstGeom prst="rect">
            <a:avLst/>
          </a:prstGeom>
        </p:spPr>
      </p:pic>
      <p:sp>
        <p:nvSpPr>
          <p:cNvPr id="64" name="Rectangle: Rounded Corners 63"/>
          <p:cNvSpPr/>
          <p:nvPr/>
        </p:nvSpPr>
        <p:spPr bwMode="auto">
          <a:xfrm rot="16199999">
            <a:off x="-314601" y="5066521"/>
            <a:ext cx="1654981" cy="594014"/>
          </a:xfrm>
          <a:prstGeom prst="roundRect">
            <a:avLst>
              <a:gd name="adj" fmla="val 16667"/>
            </a:avLst>
          </a:prstGeom>
          <a:solidFill>
            <a:srgbClr val="EDEDF9"/>
          </a:solidFill>
          <a:ln>
            <a:solidFill>
              <a:srgbClr val="00009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1400" b="1">
                <a:solidFill>
                  <a:schemeClr val="tx2"/>
                </a:solidFill>
                <a:latin typeface="+mj-lt"/>
              </a:rPr>
              <a:t>BOÎTE À OUTILS</a:t>
            </a:r>
            <a:endParaRPr sz="1600"/>
          </a:p>
        </p:txBody>
      </p:sp>
      <p:sp>
        <p:nvSpPr>
          <p:cNvPr id="66" name="Rectangle: Rounded Corners 65"/>
          <p:cNvSpPr/>
          <p:nvPr/>
        </p:nvSpPr>
        <p:spPr bwMode="auto">
          <a:xfrm>
            <a:off x="1039298" y="4737911"/>
            <a:ext cx="5320022" cy="396211"/>
          </a:xfrm>
          <a:prstGeom prst="roundRect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1400" b="1">
                <a:solidFill>
                  <a:schemeClr val="accent1"/>
                </a:solidFill>
              </a:rPr>
              <a:t>FAQ</a:t>
            </a:r>
            <a:endParaRPr sz="1600"/>
          </a:p>
        </p:txBody>
      </p:sp>
      <p:cxnSp>
        <p:nvCxnSpPr>
          <p:cNvPr id="70" name="Connector: Elbow 69"/>
          <p:cNvCxnSpPr>
            <a:cxnSpLocks/>
            <a:stCxn id="20" idx="1"/>
            <a:endCxn id="3" idx="0"/>
          </p:cNvCxnSpPr>
          <p:nvPr/>
        </p:nvCxnSpPr>
        <p:spPr bwMode="auto">
          <a:xfrm rot="10800000" flipV="1">
            <a:off x="3492308" y="1857178"/>
            <a:ext cx="3370704" cy="330359"/>
          </a:xfrm>
          <a:prstGeom prst="bentConnector2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or: Elbow 71"/>
          <p:cNvCxnSpPr>
            <a:cxnSpLocks/>
            <a:stCxn id="20" idx="3"/>
            <a:endCxn id="5" idx="0"/>
          </p:cNvCxnSpPr>
          <p:nvPr/>
        </p:nvCxnSpPr>
        <p:spPr bwMode="auto">
          <a:xfrm>
            <a:off x="7668264" y="1857179"/>
            <a:ext cx="2377124" cy="348745"/>
          </a:xfrm>
          <a:prstGeom prst="bentConnector2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 bwMode="auto">
          <a:xfrm>
            <a:off x="6863012" y="1569781"/>
            <a:ext cx="805252" cy="574795"/>
            <a:chOff x="2264843" y="2516943"/>
            <a:chExt cx="771413" cy="601284"/>
          </a:xfrm>
        </p:grpSpPr>
        <p:sp>
          <p:nvSpPr>
            <p:cNvPr id="20" name="Speech Bubble: Rectangle with Corners Rounded 19"/>
            <p:cNvSpPr/>
            <p:nvPr/>
          </p:nvSpPr>
          <p:spPr bwMode="auto">
            <a:xfrm>
              <a:off x="2264843" y="2516943"/>
              <a:ext cx="771413" cy="601284"/>
            </a:xfrm>
            <a:prstGeom prst="wedgeRoundRectCallout">
              <a:avLst>
                <a:gd name="adj1" fmla="val -67096"/>
                <a:gd name="adj2" fmla="val 36146"/>
                <a:gd name="adj3" fmla="val 16667"/>
              </a:avLst>
            </a:prstGeom>
            <a:solidFill>
              <a:srgbClr val="EDEDFF"/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fr-FR" sz="2000">
                <a:solidFill>
                  <a:srgbClr val="FFFFFF"/>
                </a:solidFill>
                <a:latin typeface="Marianne"/>
              </a:endParaRPr>
            </a:p>
          </p:txBody>
        </p:sp>
        <p:grpSp>
          <p:nvGrpSpPr>
            <p:cNvPr id="22" name="Group 493"/>
            <p:cNvGrpSpPr>
              <a:grpSpLocks noChangeAspect="1"/>
            </p:cNvGrpSpPr>
            <p:nvPr/>
          </p:nvGrpSpPr>
          <p:grpSpPr bwMode="auto">
            <a:xfrm>
              <a:off x="2468319" y="2629814"/>
              <a:ext cx="369023" cy="369020"/>
              <a:chOff x="6194" y="1959"/>
              <a:chExt cx="340" cy="340"/>
            </a:xfrm>
            <a:solidFill>
              <a:schemeClr val="tx2"/>
            </a:solidFill>
          </p:grpSpPr>
          <p:sp>
            <p:nvSpPr>
              <p:cNvPr id="23" name="Freeform 494"/>
              <p:cNvSpPr/>
              <p:nvPr/>
            </p:nvSpPr>
            <p:spPr bwMode="auto">
              <a:xfrm>
                <a:off x="6315" y="2038"/>
                <a:ext cx="97" cy="127"/>
              </a:xfrm>
              <a:custGeom>
                <a:avLst/>
                <a:gdLst>
                  <a:gd name="T0" fmla="*/ 72 w 146"/>
                  <a:gd name="T1" fmla="*/ 0 h 192"/>
                  <a:gd name="T2" fmla="*/ 0 w 146"/>
                  <a:gd name="T3" fmla="*/ 54 h 192"/>
                  <a:gd name="T4" fmla="*/ 22 w 146"/>
                  <a:gd name="T5" fmla="*/ 56 h 192"/>
                  <a:gd name="T6" fmla="*/ 72 w 146"/>
                  <a:gd name="T7" fmla="*/ 21 h 192"/>
                  <a:gd name="T8" fmla="*/ 125 w 146"/>
                  <a:gd name="T9" fmla="*/ 75 h 192"/>
                  <a:gd name="T10" fmla="*/ 72 w 146"/>
                  <a:gd name="T11" fmla="*/ 128 h 192"/>
                  <a:gd name="T12" fmla="*/ 61 w 146"/>
                  <a:gd name="T13" fmla="*/ 128 h 192"/>
                  <a:gd name="T14" fmla="*/ 61 w 146"/>
                  <a:gd name="T15" fmla="*/ 192 h 192"/>
                  <a:gd name="T16" fmla="*/ 82 w 146"/>
                  <a:gd name="T17" fmla="*/ 192 h 192"/>
                  <a:gd name="T18" fmla="*/ 82 w 146"/>
                  <a:gd name="T19" fmla="*/ 157 h 192"/>
                  <a:gd name="T20" fmla="*/ 90 w 146"/>
                  <a:gd name="T21" fmla="*/ 147 h 192"/>
                  <a:gd name="T22" fmla="*/ 146 w 146"/>
                  <a:gd name="T23" fmla="*/ 75 h 192"/>
                  <a:gd name="T24" fmla="*/ 72 w 146"/>
                  <a:gd name="T2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6" h="192" extrusionOk="0">
                    <a:moveTo>
                      <a:pt x="72" y="0"/>
                    </a:moveTo>
                    <a:cubicBezTo>
                      <a:pt x="38" y="0"/>
                      <a:pt x="9" y="22"/>
                      <a:pt x="0" y="54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9" y="35"/>
                      <a:pt x="49" y="21"/>
                      <a:pt x="72" y="21"/>
                    </a:cubicBezTo>
                    <a:cubicBezTo>
                      <a:pt x="101" y="21"/>
                      <a:pt x="125" y="45"/>
                      <a:pt x="125" y="75"/>
                    </a:cubicBezTo>
                    <a:cubicBezTo>
                      <a:pt x="125" y="104"/>
                      <a:pt x="101" y="128"/>
                      <a:pt x="72" y="128"/>
                    </a:cubicBezTo>
                    <a:cubicBezTo>
                      <a:pt x="61" y="128"/>
                      <a:pt x="61" y="128"/>
                      <a:pt x="61" y="128"/>
                    </a:cubicBezTo>
                    <a:cubicBezTo>
                      <a:pt x="61" y="192"/>
                      <a:pt x="61" y="192"/>
                      <a:pt x="61" y="192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82" y="152"/>
                      <a:pt x="86" y="148"/>
                      <a:pt x="90" y="147"/>
                    </a:cubicBezTo>
                    <a:cubicBezTo>
                      <a:pt x="123" y="138"/>
                      <a:pt x="146" y="109"/>
                      <a:pt x="146" y="75"/>
                    </a:cubicBezTo>
                    <a:cubicBezTo>
                      <a:pt x="146" y="33"/>
                      <a:pt x="113" y="0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GB" sz="2000">
                  <a:solidFill>
                    <a:srgbClr val="000000"/>
                  </a:solidFill>
                  <a:latin typeface="Marianne"/>
                </a:endParaRPr>
              </a:p>
            </p:txBody>
          </p:sp>
          <p:sp>
            <p:nvSpPr>
              <p:cNvPr id="24" name="Freeform 495"/>
              <p:cNvSpPr>
                <a:spLocks noEditPoints="1"/>
              </p:cNvSpPr>
              <p:nvPr/>
            </p:nvSpPr>
            <p:spPr bwMode="auto">
              <a:xfrm>
                <a:off x="6194" y="1959"/>
                <a:ext cx="340" cy="340"/>
              </a:xfrm>
              <a:custGeom>
                <a:avLst/>
                <a:gdLst>
                  <a:gd name="T0" fmla="*/ 256 w 512"/>
                  <a:gd name="T1" fmla="*/ 0 h 512"/>
                  <a:gd name="T2" fmla="*/ 0 w 512"/>
                  <a:gd name="T3" fmla="*/ 256 h 512"/>
                  <a:gd name="T4" fmla="*/ 256 w 512"/>
                  <a:gd name="T5" fmla="*/ 512 h 512"/>
                  <a:gd name="T6" fmla="*/ 512 w 512"/>
                  <a:gd name="T7" fmla="*/ 256 h 512"/>
                  <a:gd name="T8" fmla="*/ 256 w 512"/>
                  <a:gd name="T9" fmla="*/ 0 h 512"/>
                  <a:gd name="T10" fmla="*/ 256 w 512"/>
                  <a:gd name="T11" fmla="*/ 416 h 512"/>
                  <a:gd name="T12" fmla="*/ 224 w 512"/>
                  <a:gd name="T13" fmla="*/ 384 h 512"/>
                  <a:gd name="T14" fmla="*/ 256 w 512"/>
                  <a:gd name="T15" fmla="*/ 352 h 512"/>
                  <a:gd name="T16" fmla="*/ 288 w 512"/>
                  <a:gd name="T17" fmla="*/ 384 h 512"/>
                  <a:gd name="T18" fmla="*/ 256 w 512"/>
                  <a:gd name="T19" fmla="*/ 416 h 512"/>
                  <a:gd name="T20" fmla="*/ 288 w 512"/>
                  <a:gd name="T21" fmla="*/ 282 h 512"/>
                  <a:gd name="T22" fmla="*/ 288 w 512"/>
                  <a:gd name="T23" fmla="*/ 320 h 512"/>
                  <a:gd name="T24" fmla="*/ 277 w 512"/>
                  <a:gd name="T25" fmla="*/ 330 h 512"/>
                  <a:gd name="T26" fmla="*/ 234 w 512"/>
                  <a:gd name="T27" fmla="*/ 330 h 512"/>
                  <a:gd name="T28" fmla="*/ 224 w 512"/>
                  <a:gd name="T29" fmla="*/ 320 h 512"/>
                  <a:gd name="T30" fmla="*/ 224 w 512"/>
                  <a:gd name="T31" fmla="*/ 234 h 512"/>
                  <a:gd name="T32" fmla="*/ 227 w 512"/>
                  <a:gd name="T33" fmla="*/ 227 h 512"/>
                  <a:gd name="T34" fmla="*/ 234 w 512"/>
                  <a:gd name="T35" fmla="*/ 224 h 512"/>
                  <a:gd name="T36" fmla="*/ 256 w 512"/>
                  <a:gd name="T37" fmla="*/ 224 h 512"/>
                  <a:gd name="T38" fmla="*/ 288 w 512"/>
                  <a:gd name="T39" fmla="*/ 192 h 512"/>
                  <a:gd name="T40" fmla="*/ 256 w 512"/>
                  <a:gd name="T41" fmla="*/ 160 h 512"/>
                  <a:gd name="T42" fmla="*/ 224 w 512"/>
                  <a:gd name="T43" fmla="*/ 186 h 512"/>
                  <a:gd name="T44" fmla="*/ 214 w 512"/>
                  <a:gd name="T45" fmla="*/ 195 h 512"/>
                  <a:gd name="T46" fmla="*/ 171 w 512"/>
                  <a:gd name="T47" fmla="*/ 192 h 512"/>
                  <a:gd name="T48" fmla="*/ 161 w 512"/>
                  <a:gd name="T49" fmla="*/ 181 h 512"/>
                  <a:gd name="T50" fmla="*/ 161 w 512"/>
                  <a:gd name="T51" fmla="*/ 176 h 512"/>
                  <a:gd name="T52" fmla="*/ 256 w 512"/>
                  <a:gd name="T53" fmla="*/ 96 h 512"/>
                  <a:gd name="T54" fmla="*/ 352 w 512"/>
                  <a:gd name="T55" fmla="*/ 192 h 512"/>
                  <a:gd name="T56" fmla="*/ 288 w 512"/>
                  <a:gd name="T57" fmla="*/ 28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12" h="512" extrusionOk="0">
                    <a:moveTo>
                      <a:pt x="256" y="0"/>
                    </a:moveTo>
                    <a:cubicBezTo>
                      <a:pt x="114" y="0"/>
                      <a:pt x="0" y="114"/>
                      <a:pt x="0" y="256"/>
                    </a:cubicBezTo>
                    <a:cubicBezTo>
                      <a:pt x="0" y="397"/>
                      <a:pt x="114" y="512"/>
                      <a:pt x="256" y="512"/>
                    </a:cubicBezTo>
                    <a:cubicBezTo>
                      <a:pt x="397" y="512"/>
                      <a:pt x="512" y="397"/>
                      <a:pt x="512" y="256"/>
                    </a:cubicBezTo>
                    <a:cubicBezTo>
                      <a:pt x="512" y="114"/>
                      <a:pt x="397" y="0"/>
                      <a:pt x="256" y="0"/>
                    </a:cubicBezTo>
                    <a:close/>
                    <a:moveTo>
                      <a:pt x="256" y="416"/>
                    </a:moveTo>
                    <a:cubicBezTo>
                      <a:pt x="238" y="416"/>
                      <a:pt x="224" y="401"/>
                      <a:pt x="224" y="384"/>
                    </a:cubicBezTo>
                    <a:cubicBezTo>
                      <a:pt x="224" y="366"/>
                      <a:pt x="238" y="352"/>
                      <a:pt x="256" y="352"/>
                    </a:cubicBezTo>
                    <a:cubicBezTo>
                      <a:pt x="273" y="352"/>
                      <a:pt x="288" y="366"/>
                      <a:pt x="288" y="384"/>
                    </a:cubicBezTo>
                    <a:cubicBezTo>
                      <a:pt x="288" y="401"/>
                      <a:pt x="273" y="416"/>
                      <a:pt x="256" y="416"/>
                    </a:cubicBezTo>
                    <a:close/>
                    <a:moveTo>
                      <a:pt x="288" y="282"/>
                    </a:moveTo>
                    <a:cubicBezTo>
                      <a:pt x="288" y="320"/>
                      <a:pt x="288" y="320"/>
                      <a:pt x="288" y="320"/>
                    </a:cubicBezTo>
                    <a:cubicBezTo>
                      <a:pt x="288" y="326"/>
                      <a:pt x="283" y="330"/>
                      <a:pt x="277" y="330"/>
                    </a:cubicBezTo>
                    <a:cubicBezTo>
                      <a:pt x="234" y="330"/>
                      <a:pt x="234" y="330"/>
                      <a:pt x="234" y="330"/>
                    </a:cubicBezTo>
                    <a:cubicBezTo>
                      <a:pt x="228" y="330"/>
                      <a:pt x="224" y="326"/>
                      <a:pt x="224" y="320"/>
                    </a:cubicBezTo>
                    <a:cubicBezTo>
                      <a:pt x="224" y="234"/>
                      <a:pt x="224" y="234"/>
                      <a:pt x="224" y="234"/>
                    </a:cubicBezTo>
                    <a:cubicBezTo>
                      <a:pt x="224" y="232"/>
                      <a:pt x="225" y="229"/>
                      <a:pt x="227" y="227"/>
                    </a:cubicBezTo>
                    <a:cubicBezTo>
                      <a:pt x="229" y="225"/>
                      <a:pt x="231" y="224"/>
                      <a:pt x="234" y="224"/>
                    </a:cubicBezTo>
                    <a:cubicBezTo>
                      <a:pt x="256" y="224"/>
                      <a:pt x="256" y="224"/>
                      <a:pt x="256" y="224"/>
                    </a:cubicBezTo>
                    <a:cubicBezTo>
                      <a:pt x="272" y="224"/>
                      <a:pt x="288" y="208"/>
                      <a:pt x="288" y="192"/>
                    </a:cubicBezTo>
                    <a:cubicBezTo>
                      <a:pt x="288" y="174"/>
                      <a:pt x="273" y="160"/>
                      <a:pt x="256" y="160"/>
                    </a:cubicBezTo>
                    <a:cubicBezTo>
                      <a:pt x="240" y="160"/>
                      <a:pt x="227" y="171"/>
                      <a:pt x="224" y="186"/>
                    </a:cubicBezTo>
                    <a:cubicBezTo>
                      <a:pt x="223" y="191"/>
                      <a:pt x="219" y="195"/>
                      <a:pt x="214" y="195"/>
                    </a:cubicBezTo>
                    <a:cubicBezTo>
                      <a:pt x="171" y="192"/>
                      <a:pt x="171" y="192"/>
                      <a:pt x="171" y="192"/>
                    </a:cubicBezTo>
                    <a:cubicBezTo>
                      <a:pt x="165" y="191"/>
                      <a:pt x="161" y="187"/>
                      <a:pt x="161" y="181"/>
                    </a:cubicBezTo>
                    <a:cubicBezTo>
                      <a:pt x="161" y="181"/>
                      <a:pt x="161" y="178"/>
                      <a:pt x="161" y="176"/>
                    </a:cubicBezTo>
                    <a:cubicBezTo>
                      <a:pt x="169" y="129"/>
                      <a:pt x="208" y="96"/>
                      <a:pt x="256" y="96"/>
                    </a:cubicBezTo>
                    <a:cubicBezTo>
                      <a:pt x="309" y="96"/>
                      <a:pt x="352" y="139"/>
                      <a:pt x="352" y="192"/>
                    </a:cubicBezTo>
                    <a:cubicBezTo>
                      <a:pt x="352" y="233"/>
                      <a:pt x="326" y="269"/>
                      <a:pt x="288" y="2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GB" sz="2000">
                  <a:solidFill>
                    <a:srgbClr val="000000"/>
                  </a:solidFill>
                  <a:latin typeface="Marianne"/>
                </a:endParaRPr>
              </a:p>
            </p:txBody>
          </p:sp>
          <p:sp>
            <p:nvSpPr>
              <p:cNvPr id="25" name="Oval 496"/>
              <p:cNvSpPr>
                <a:spLocks noChangeArrowheads="1"/>
              </p:cNvSpPr>
              <p:nvPr/>
            </p:nvSpPr>
            <p:spPr bwMode="auto">
              <a:xfrm>
                <a:off x="6357" y="2208"/>
                <a:ext cx="14" cy="14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en-GB" sz="2000">
                  <a:solidFill>
                    <a:srgbClr val="000000"/>
                  </a:solidFill>
                  <a:latin typeface="Marianne"/>
                </a:endParaRPr>
              </a:p>
            </p:txBody>
          </p:sp>
        </p:grpSp>
      </p:grpSp>
      <p:pic>
        <p:nvPicPr>
          <p:cNvPr id="75" name="Picture 74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366423" y="4266475"/>
            <a:ext cx="382215" cy="382215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6937472" y="2402061"/>
            <a:ext cx="636134" cy="636134"/>
          </a:xfrm>
          <a:prstGeom prst="rect">
            <a:avLst/>
          </a:prstGeom>
        </p:spPr>
      </p:pic>
      <p:cxnSp>
        <p:nvCxnSpPr>
          <p:cNvPr id="94" name="Straight Arrow Connector 93"/>
          <p:cNvCxnSpPr>
            <a:cxnSpLocks/>
            <a:stCxn id="12" idx="2"/>
          </p:cNvCxnSpPr>
          <p:nvPr/>
        </p:nvCxnSpPr>
        <p:spPr bwMode="auto">
          <a:xfrm flipH="1">
            <a:off x="10045387" y="4071374"/>
            <a:ext cx="3" cy="1572128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87"/>
          <p:cNvSpPr txBox="1"/>
          <p:nvPr/>
        </p:nvSpPr>
        <p:spPr bwMode="auto">
          <a:xfrm>
            <a:off x="10115500" y="4594176"/>
            <a:ext cx="18408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fr-FR" sz="1000" i="1">
                <a:solidFill>
                  <a:srgbClr val="000091"/>
                </a:solidFill>
                <a:latin typeface="Marianne"/>
                <a:cs typeface="Calibri"/>
              </a:rPr>
              <a:t>Ventilation vers l’acteur compétent</a:t>
            </a:r>
          </a:p>
          <a:p>
            <a:pPr marL="171450" marR="0" lvl="0" indent="-171450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fr-FR" sz="1000" i="1">
                <a:solidFill>
                  <a:srgbClr val="000091"/>
                </a:solidFill>
                <a:latin typeface="Marianne"/>
                <a:cs typeface="Calibri"/>
              </a:rPr>
              <a:t>Réorientation de la demande si besoin</a:t>
            </a:r>
            <a:endParaRPr sz="1600"/>
          </a:p>
          <a:p>
            <a:pPr marL="171450" marR="0" lvl="0" indent="-171450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fr-FR" sz="1000" i="1">
                <a:solidFill>
                  <a:srgbClr val="000091"/>
                </a:solidFill>
                <a:latin typeface="Marianne"/>
                <a:cs typeface="Calibri"/>
              </a:rPr>
              <a:t>Déclaration d’acquittement de l’action </a:t>
            </a:r>
            <a:endParaRPr sz="1600"/>
          </a:p>
        </p:txBody>
      </p:sp>
      <p:sp>
        <p:nvSpPr>
          <p:cNvPr id="17" name="TextBox 16"/>
          <p:cNvSpPr txBox="1"/>
          <p:nvPr/>
        </p:nvSpPr>
        <p:spPr bwMode="auto">
          <a:xfrm>
            <a:off x="7281321" y="3794374"/>
            <a:ext cx="101453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fr-FR" sz="1000" i="1">
                <a:solidFill>
                  <a:srgbClr val="000091"/>
                </a:solidFill>
                <a:latin typeface="Marianne"/>
                <a:cs typeface="Calibri"/>
              </a:rPr>
              <a:t>Réponse notifiée à l’étudiant</a:t>
            </a:r>
            <a:endParaRPr sz="1600"/>
          </a:p>
        </p:txBody>
      </p:sp>
      <p:sp>
        <p:nvSpPr>
          <p:cNvPr id="21" name="TextBox 20"/>
          <p:cNvSpPr txBox="1"/>
          <p:nvPr/>
        </p:nvSpPr>
        <p:spPr bwMode="auto">
          <a:xfrm>
            <a:off x="8862044" y="1137772"/>
            <a:ext cx="1145813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1219170">
              <a:defRPr/>
            </a:pPr>
            <a:r>
              <a:rPr lang="fr-FR" sz="1000" i="1">
                <a:solidFill>
                  <a:schemeClr val="tx1">
                    <a:lumMod val="50000"/>
                    <a:lumOff val="50000"/>
                  </a:schemeClr>
                </a:solidFill>
                <a:latin typeface="Marianne"/>
                <a:cs typeface="Calibri"/>
              </a:rPr>
              <a:t>Cas hors périmètre</a:t>
            </a:r>
            <a:endParaRPr sz="1600"/>
          </a:p>
        </p:txBody>
      </p:sp>
      <p:sp>
        <p:nvSpPr>
          <p:cNvPr id="38" name="TextBox 37"/>
          <p:cNvSpPr txBox="1"/>
          <p:nvPr/>
        </p:nvSpPr>
        <p:spPr bwMode="auto">
          <a:xfrm>
            <a:off x="7200672" y="916747"/>
            <a:ext cx="1232265" cy="234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lnSpc>
                <a:spcPts val="1067"/>
              </a:lnSpc>
              <a:defRPr/>
            </a:pPr>
            <a:r>
              <a:rPr lang="fr-FR" sz="1050">
                <a:solidFill>
                  <a:srgbClr val="000091"/>
                </a:solidFill>
                <a:latin typeface="Marianne"/>
                <a:cs typeface="Calibri"/>
              </a:rPr>
              <a:t>Étudiant</a:t>
            </a:r>
            <a:endParaRPr sz="1600"/>
          </a:p>
        </p:txBody>
      </p:sp>
      <p:sp>
        <p:nvSpPr>
          <p:cNvPr id="39" name="Rectangle: Rounded Corners 38"/>
          <p:cNvSpPr/>
          <p:nvPr/>
        </p:nvSpPr>
        <p:spPr bwMode="auto">
          <a:xfrm>
            <a:off x="6601248" y="1436835"/>
            <a:ext cx="1308583" cy="1797797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 sz="1600"/>
          </a:p>
        </p:txBody>
      </p:sp>
      <p:cxnSp>
        <p:nvCxnSpPr>
          <p:cNvPr id="44" name="Connector: Elbow 43"/>
          <p:cNvCxnSpPr>
            <a:cxnSpLocks/>
            <a:stCxn id="66" idx="3"/>
            <a:endCxn id="76" idx="2"/>
          </p:cNvCxnSpPr>
          <p:nvPr/>
        </p:nvCxnSpPr>
        <p:spPr bwMode="auto">
          <a:xfrm flipV="1">
            <a:off x="6359320" y="3038195"/>
            <a:ext cx="896219" cy="1897822"/>
          </a:xfrm>
          <a:prstGeom prst="bentConnector2">
            <a:avLst/>
          </a:prstGeom>
          <a:ln>
            <a:solidFill>
              <a:srgbClr val="66BB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or: Elbow 54"/>
          <p:cNvCxnSpPr>
            <a:cxnSpLocks/>
            <a:endCxn id="76" idx="2"/>
          </p:cNvCxnSpPr>
          <p:nvPr/>
        </p:nvCxnSpPr>
        <p:spPr bwMode="auto">
          <a:xfrm rot="5400000" flipH="1" flipV="1">
            <a:off x="5953642" y="4337283"/>
            <a:ext cx="2600984" cy="2809"/>
          </a:xfrm>
          <a:prstGeom prst="bentConnector3">
            <a:avLst>
              <a:gd name="adj1" fmla="val 50000"/>
            </a:avLst>
          </a:prstGeom>
          <a:ln>
            <a:solidFill>
              <a:srgbClr val="66BB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/>
          <p:cNvCxnSpPr>
            <a:cxnSpLocks/>
            <a:stCxn id="12" idx="1"/>
            <a:endCxn id="76" idx="2"/>
          </p:cNvCxnSpPr>
          <p:nvPr/>
        </p:nvCxnSpPr>
        <p:spPr bwMode="auto">
          <a:xfrm rot="10800000">
            <a:off x="7255540" y="3038196"/>
            <a:ext cx="859121" cy="310203"/>
          </a:xfrm>
          <a:prstGeom prst="bentConnector2">
            <a:avLst/>
          </a:prstGeom>
          <a:ln>
            <a:solidFill>
              <a:srgbClr val="66BB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9279E93D-1708-DD93-4668-0F57ECFB40B1}"/>
              </a:ext>
            </a:extLst>
          </p:cNvPr>
          <p:cNvCxnSpPr>
            <a:cxnSpLocks/>
          </p:cNvCxnSpPr>
          <p:nvPr/>
        </p:nvCxnSpPr>
        <p:spPr bwMode="auto">
          <a:xfrm>
            <a:off x="3509453" y="5131925"/>
            <a:ext cx="0" cy="579526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ABE91A3C-3029-4608-ED0F-409B3FB611AC}"/>
              </a:ext>
            </a:extLst>
          </p:cNvPr>
          <p:cNvSpPr txBox="1"/>
          <p:nvPr/>
        </p:nvSpPr>
        <p:spPr bwMode="auto">
          <a:xfrm>
            <a:off x="5068784" y="3520516"/>
            <a:ext cx="129427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50">
                <a:solidFill>
                  <a:srgbClr val="000091"/>
                </a:solidFill>
                <a:latin typeface="Marianne"/>
                <a:cs typeface="Calibri"/>
              </a:rPr>
              <a:t>Enseignants</a:t>
            </a:r>
            <a:endParaRPr sz="160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1B26F84-10D1-24D6-6954-F407FC9C14B6}"/>
              </a:ext>
            </a:extLst>
          </p:cNvPr>
          <p:cNvSpPr txBox="1"/>
          <p:nvPr/>
        </p:nvSpPr>
        <p:spPr bwMode="auto">
          <a:xfrm>
            <a:off x="4997859" y="3916087"/>
            <a:ext cx="12942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1219170">
              <a:defRPr/>
            </a:pPr>
            <a:r>
              <a:rPr lang="fr-FR" sz="700" i="1">
                <a:solidFill>
                  <a:srgbClr val="000091"/>
                </a:solidFill>
                <a:latin typeface="Marianne"/>
                <a:cs typeface="Calibri"/>
              </a:rPr>
              <a:t>points de contacts</a:t>
            </a:r>
            <a:endParaRPr sz="1050" i="1"/>
          </a:p>
        </p:txBody>
      </p:sp>
    </p:spTree>
    <p:extLst>
      <p:ext uri="{BB962C8B-B14F-4D97-AF65-F5344CB8AC3E}">
        <p14:creationId xmlns:p14="http://schemas.microsoft.com/office/powerpoint/2010/main" val="3396734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554F392-1E5B-B61C-FE35-8CAE371E3120}"/>
              </a:ext>
            </a:extLst>
          </p:cNvPr>
          <p:cNvSpPr/>
          <p:nvPr/>
        </p:nvSpPr>
        <p:spPr>
          <a:xfrm>
            <a:off x="0" y="2388487"/>
            <a:ext cx="12192000" cy="22869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B4AF5372-1958-4554-8494-8820A8037DFC}"/>
              </a:ext>
            </a:extLst>
          </p:cNvPr>
          <p:cNvSpPr txBox="1"/>
          <p:nvPr/>
        </p:nvSpPr>
        <p:spPr>
          <a:xfrm>
            <a:off x="1179759" y="1267404"/>
            <a:ext cx="1642626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1000">
                <a:solidFill>
                  <a:srgbClr val="000091"/>
                </a:solidFill>
              </a:rPr>
              <a:t>Question courante</a:t>
            </a:r>
          </a:p>
        </p:txBody>
      </p:sp>
      <p:sp>
        <p:nvSpPr>
          <p:cNvPr id="83" name="Rectangle : coins arrondis 82">
            <a:extLst>
              <a:ext uri="{FF2B5EF4-FFF2-40B4-BE49-F238E27FC236}">
                <a16:creationId xmlns:a16="http://schemas.microsoft.com/office/drawing/2014/main" id="{48685758-7749-4763-BC9E-58F07CF21E03}"/>
              </a:ext>
            </a:extLst>
          </p:cNvPr>
          <p:cNvSpPr/>
          <p:nvPr/>
        </p:nvSpPr>
        <p:spPr>
          <a:xfrm>
            <a:off x="5929731" y="5363276"/>
            <a:ext cx="2052604" cy="772352"/>
          </a:xfrm>
          <a:prstGeom prst="roundRect">
            <a:avLst>
              <a:gd name="adj" fmla="val 1074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1000"/>
              <a:t>Traitement direct du sujet</a:t>
            </a:r>
          </a:p>
          <a:p>
            <a:pPr algn="ctr"/>
            <a:r>
              <a:rPr lang="fr-FR" sz="1000"/>
              <a:t>ou</a:t>
            </a:r>
          </a:p>
          <a:p>
            <a:pPr algn="ctr"/>
            <a:r>
              <a:rPr lang="fr-FR" sz="1000"/>
              <a:t>Traitement différé (en attente)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C797B37-AF85-4899-A5D8-118C62D254BF}"/>
              </a:ext>
            </a:extLst>
          </p:cNvPr>
          <p:cNvSpPr txBox="1"/>
          <p:nvPr/>
        </p:nvSpPr>
        <p:spPr>
          <a:xfrm>
            <a:off x="0" y="1178973"/>
            <a:ext cx="369332" cy="124067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fr-FR" sz="1200" b="1">
                <a:solidFill>
                  <a:schemeClr val="bg1">
                    <a:lumMod val="50000"/>
                  </a:schemeClr>
                </a:solidFill>
              </a:rPr>
              <a:t>Etudiant</a:t>
            </a:r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id="{D5D90572-1FBB-4880-9431-A80467148DB4}"/>
              </a:ext>
            </a:extLst>
          </p:cNvPr>
          <p:cNvSpPr txBox="1"/>
          <p:nvPr/>
        </p:nvSpPr>
        <p:spPr>
          <a:xfrm>
            <a:off x="0" y="2905720"/>
            <a:ext cx="553998" cy="124067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fr-FR" sz="1200" b="1">
                <a:solidFill>
                  <a:schemeClr val="bg1">
                    <a:lumMod val="50000"/>
                  </a:schemeClr>
                </a:solidFill>
              </a:rPr>
              <a:t>Points de contacts</a:t>
            </a:r>
          </a:p>
        </p:txBody>
      </p:sp>
      <p:sp>
        <p:nvSpPr>
          <p:cNvPr id="97" name="ZoneTexte 96">
            <a:extLst>
              <a:ext uri="{FF2B5EF4-FFF2-40B4-BE49-F238E27FC236}">
                <a16:creationId xmlns:a16="http://schemas.microsoft.com/office/drawing/2014/main" id="{C4504885-04F3-4F8F-B136-78339593D996}"/>
              </a:ext>
            </a:extLst>
          </p:cNvPr>
          <p:cNvSpPr txBox="1"/>
          <p:nvPr/>
        </p:nvSpPr>
        <p:spPr>
          <a:xfrm>
            <a:off x="0" y="4795747"/>
            <a:ext cx="553998" cy="124067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fr-FR" sz="1200" b="1">
                <a:solidFill>
                  <a:schemeClr val="bg1">
                    <a:lumMod val="50000"/>
                  </a:schemeClr>
                </a:solidFill>
              </a:rPr>
              <a:t>Services compétents</a:t>
            </a:r>
          </a:p>
        </p:txBody>
      </p:sp>
      <p:sp>
        <p:nvSpPr>
          <p:cNvPr id="120" name="ZoneTexte 119">
            <a:extLst>
              <a:ext uri="{FF2B5EF4-FFF2-40B4-BE49-F238E27FC236}">
                <a16:creationId xmlns:a16="http://schemas.microsoft.com/office/drawing/2014/main" id="{9CA9F9DC-792C-4659-AB60-0484782A3CED}"/>
              </a:ext>
            </a:extLst>
          </p:cNvPr>
          <p:cNvSpPr txBox="1"/>
          <p:nvPr/>
        </p:nvSpPr>
        <p:spPr>
          <a:xfrm>
            <a:off x="3001301" y="2956955"/>
            <a:ext cx="432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>
                <a:solidFill>
                  <a:schemeClr val="accent5"/>
                </a:solidFill>
              </a:rPr>
              <a:t>Non</a:t>
            </a:r>
          </a:p>
        </p:txBody>
      </p:sp>
      <p:sp>
        <p:nvSpPr>
          <p:cNvPr id="141" name="ZoneTexte 140">
            <a:extLst>
              <a:ext uri="{FF2B5EF4-FFF2-40B4-BE49-F238E27FC236}">
                <a16:creationId xmlns:a16="http://schemas.microsoft.com/office/drawing/2014/main" id="{08814E32-9955-4765-B7D6-958E8D264DD5}"/>
              </a:ext>
            </a:extLst>
          </p:cNvPr>
          <p:cNvSpPr txBox="1"/>
          <p:nvPr/>
        </p:nvSpPr>
        <p:spPr>
          <a:xfrm>
            <a:off x="10732209" y="1115429"/>
            <a:ext cx="856537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1000">
                <a:solidFill>
                  <a:srgbClr val="66BB6A"/>
                </a:solidFill>
              </a:rPr>
              <a:t>Processus terminé</a:t>
            </a:r>
          </a:p>
        </p:txBody>
      </p:sp>
      <p:sp>
        <p:nvSpPr>
          <p:cNvPr id="2" name="Rectangle : coins arrondis 71">
            <a:extLst>
              <a:ext uri="{FF2B5EF4-FFF2-40B4-BE49-F238E27FC236}">
                <a16:creationId xmlns:a16="http://schemas.microsoft.com/office/drawing/2014/main" id="{91C2C31A-3E31-D294-3796-17F220C79D29}"/>
              </a:ext>
            </a:extLst>
          </p:cNvPr>
          <p:cNvSpPr/>
          <p:nvPr/>
        </p:nvSpPr>
        <p:spPr>
          <a:xfrm>
            <a:off x="921094" y="3380572"/>
            <a:ext cx="2052604" cy="360000"/>
          </a:xfrm>
          <a:prstGeom prst="roundRect">
            <a:avLst>
              <a:gd name="adj" fmla="val 10747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1000"/>
              <a:t>Création d’une demande dans GLPI  </a:t>
            </a:r>
          </a:p>
        </p:txBody>
      </p:sp>
      <p:sp>
        <p:nvSpPr>
          <p:cNvPr id="19" name="Rectangle : coins arrondis 71">
            <a:extLst>
              <a:ext uri="{FF2B5EF4-FFF2-40B4-BE49-F238E27FC236}">
                <a16:creationId xmlns:a16="http://schemas.microsoft.com/office/drawing/2014/main" id="{DA23A085-2D1C-90EE-D299-8A83F4ED0F7E}"/>
              </a:ext>
            </a:extLst>
          </p:cNvPr>
          <p:cNvSpPr/>
          <p:nvPr/>
        </p:nvSpPr>
        <p:spPr>
          <a:xfrm>
            <a:off x="921094" y="2580996"/>
            <a:ext cx="2052604" cy="360000"/>
          </a:xfrm>
          <a:prstGeom prst="roundRect">
            <a:avLst>
              <a:gd name="adj" fmla="val 1074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1000"/>
              <a:t>Consultation de la FAQ</a:t>
            </a:r>
          </a:p>
        </p:txBody>
      </p: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A1DCB99D-6A05-436A-8222-F28679032535}"/>
              </a:ext>
            </a:extLst>
          </p:cNvPr>
          <p:cNvCxnSpPr>
            <a:cxnSpLocks/>
            <a:endCxn id="19" idx="0"/>
          </p:cNvCxnSpPr>
          <p:nvPr/>
        </p:nvCxnSpPr>
        <p:spPr>
          <a:xfrm flipH="1">
            <a:off x="1947396" y="1947168"/>
            <a:ext cx="20890" cy="633828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itre 3">
            <a:extLst>
              <a:ext uri="{FF2B5EF4-FFF2-40B4-BE49-F238E27FC236}">
                <a16:creationId xmlns:a16="http://schemas.microsoft.com/office/drawing/2014/main" id="{2268568B-F523-4783-9CDF-51ED4B857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7947" y="195728"/>
            <a:ext cx="10109434" cy="719988"/>
          </a:xfrm>
        </p:spPr>
        <p:txBody>
          <a:bodyPr>
            <a:noAutofit/>
          </a:bodyPr>
          <a:lstStyle/>
          <a:p>
            <a:r>
              <a:rPr lang="fr-FR" sz="2400" dirty="0">
                <a:solidFill>
                  <a:schemeClr val="accent2"/>
                </a:solidFill>
              </a:rPr>
              <a:t>Visualisation du processus à construire</a:t>
            </a:r>
          </a:p>
        </p:txBody>
      </p:sp>
      <p:sp>
        <p:nvSpPr>
          <p:cNvPr id="55" name="Rectangle : coins arrondis 71">
            <a:extLst>
              <a:ext uri="{FF2B5EF4-FFF2-40B4-BE49-F238E27FC236}">
                <a16:creationId xmlns:a16="http://schemas.microsoft.com/office/drawing/2014/main" id="{77BE0577-19C7-4B4F-B21C-B4D6A93AAAFC}"/>
              </a:ext>
            </a:extLst>
          </p:cNvPr>
          <p:cNvSpPr/>
          <p:nvPr/>
        </p:nvSpPr>
        <p:spPr>
          <a:xfrm>
            <a:off x="921094" y="3940583"/>
            <a:ext cx="2052604" cy="544526"/>
          </a:xfrm>
          <a:prstGeom prst="roundRect">
            <a:avLst>
              <a:gd name="adj" fmla="val 10747"/>
            </a:avLst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1000"/>
              <a:t>Catégorisation de la demande </a:t>
            </a:r>
          </a:p>
          <a:p>
            <a:pPr algn="ctr"/>
            <a:r>
              <a:rPr lang="fr-FR" sz="800" i="1">
                <a:solidFill>
                  <a:schemeClr val="bg1"/>
                </a:solidFill>
              </a:rPr>
              <a:t>à partir d’une table de correspondance à construire</a:t>
            </a:r>
            <a:r>
              <a:rPr lang="fr-FR" sz="800">
                <a:solidFill>
                  <a:schemeClr val="bg1"/>
                </a:solidFill>
              </a:rPr>
              <a:t> </a:t>
            </a:r>
          </a:p>
        </p:txBody>
      </p:sp>
      <p:cxnSp>
        <p:nvCxnSpPr>
          <p:cNvPr id="61" name="Connecteur droit avec flèche 60">
            <a:extLst>
              <a:ext uri="{FF2B5EF4-FFF2-40B4-BE49-F238E27FC236}">
                <a16:creationId xmlns:a16="http://schemas.microsoft.com/office/drawing/2014/main" id="{9C9C97CC-0286-427C-A350-0B44D9E5259F}"/>
              </a:ext>
            </a:extLst>
          </p:cNvPr>
          <p:cNvCxnSpPr>
            <a:cxnSpLocks/>
            <a:stCxn id="2" idx="2"/>
            <a:endCxn id="55" idx="0"/>
          </p:cNvCxnSpPr>
          <p:nvPr/>
        </p:nvCxnSpPr>
        <p:spPr>
          <a:xfrm>
            <a:off x="1947396" y="3740572"/>
            <a:ext cx="0" cy="200011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8BC08DF6-7E3E-06A0-FDAD-629F588DA547}"/>
              </a:ext>
            </a:extLst>
          </p:cNvPr>
          <p:cNvGrpSpPr/>
          <p:nvPr/>
        </p:nvGrpSpPr>
        <p:grpSpPr>
          <a:xfrm>
            <a:off x="1740283" y="1583310"/>
            <a:ext cx="456006" cy="363858"/>
            <a:chOff x="2264843" y="2516943"/>
            <a:chExt cx="771413" cy="601284"/>
          </a:xfrm>
        </p:grpSpPr>
        <p:sp>
          <p:nvSpPr>
            <p:cNvPr id="5" name="Speech Bubble: Rectangle with Corners Rounded 4">
              <a:extLst>
                <a:ext uri="{FF2B5EF4-FFF2-40B4-BE49-F238E27FC236}">
                  <a16:creationId xmlns:a16="http://schemas.microsoft.com/office/drawing/2014/main" id="{5BFB11C4-1F8D-264F-1377-A55D2EADC2DD}"/>
                </a:ext>
              </a:extLst>
            </p:cNvPr>
            <p:cNvSpPr/>
            <p:nvPr/>
          </p:nvSpPr>
          <p:spPr>
            <a:xfrm>
              <a:off x="2264843" y="2516943"/>
              <a:ext cx="771413" cy="601284"/>
            </a:xfrm>
            <a:prstGeom prst="wedgeRoundRectCallout">
              <a:avLst>
                <a:gd name="adj1" fmla="val -67096"/>
                <a:gd name="adj2" fmla="val 36146"/>
                <a:gd name="adj3" fmla="val 16667"/>
              </a:avLst>
            </a:prstGeom>
            <a:solidFill>
              <a:srgbClr val="EDEDFF"/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rtl="0">
                <a:defRPr/>
              </a:pPr>
              <a:endParaRPr lang="fr-FR" sz="2400" kern="1200">
                <a:solidFill>
                  <a:srgbClr val="FFFFFF"/>
                </a:solidFill>
                <a:latin typeface="Arial"/>
              </a:endParaRPr>
            </a:p>
          </p:txBody>
        </p:sp>
        <p:grpSp>
          <p:nvGrpSpPr>
            <p:cNvPr id="6" name="Group 493">
              <a:extLst>
                <a:ext uri="{FF2B5EF4-FFF2-40B4-BE49-F238E27FC236}">
                  <a16:creationId xmlns:a16="http://schemas.microsoft.com/office/drawing/2014/main" id="{0AEA6174-EF91-0654-7947-F0D3DD53242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468319" y="2629814"/>
              <a:ext cx="369023" cy="369020"/>
              <a:chOff x="6194" y="1960"/>
              <a:chExt cx="340" cy="340"/>
            </a:xfrm>
            <a:solidFill>
              <a:schemeClr val="tx2"/>
            </a:solidFill>
          </p:grpSpPr>
          <p:sp>
            <p:nvSpPr>
              <p:cNvPr id="7" name="Freeform 494">
                <a:extLst>
                  <a:ext uri="{FF2B5EF4-FFF2-40B4-BE49-F238E27FC236}">
                    <a16:creationId xmlns:a16="http://schemas.microsoft.com/office/drawing/2014/main" id="{FE2FCF33-801E-0880-D82D-D77BFE584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6" y="2038"/>
                <a:ext cx="97" cy="127"/>
              </a:xfrm>
              <a:custGeom>
                <a:avLst/>
                <a:gdLst>
                  <a:gd name="T0" fmla="*/ 72 w 146"/>
                  <a:gd name="T1" fmla="*/ 0 h 192"/>
                  <a:gd name="T2" fmla="*/ 0 w 146"/>
                  <a:gd name="T3" fmla="*/ 54 h 192"/>
                  <a:gd name="T4" fmla="*/ 22 w 146"/>
                  <a:gd name="T5" fmla="*/ 56 h 192"/>
                  <a:gd name="T6" fmla="*/ 72 w 146"/>
                  <a:gd name="T7" fmla="*/ 21 h 192"/>
                  <a:gd name="T8" fmla="*/ 125 w 146"/>
                  <a:gd name="T9" fmla="*/ 75 h 192"/>
                  <a:gd name="T10" fmla="*/ 72 w 146"/>
                  <a:gd name="T11" fmla="*/ 128 h 192"/>
                  <a:gd name="T12" fmla="*/ 61 w 146"/>
                  <a:gd name="T13" fmla="*/ 128 h 192"/>
                  <a:gd name="T14" fmla="*/ 61 w 146"/>
                  <a:gd name="T15" fmla="*/ 192 h 192"/>
                  <a:gd name="T16" fmla="*/ 82 w 146"/>
                  <a:gd name="T17" fmla="*/ 192 h 192"/>
                  <a:gd name="T18" fmla="*/ 82 w 146"/>
                  <a:gd name="T19" fmla="*/ 157 h 192"/>
                  <a:gd name="T20" fmla="*/ 90 w 146"/>
                  <a:gd name="T21" fmla="*/ 147 h 192"/>
                  <a:gd name="T22" fmla="*/ 146 w 146"/>
                  <a:gd name="T23" fmla="*/ 75 h 192"/>
                  <a:gd name="T24" fmla="*/ 72 w 146"/>
                  <a:gd name="T2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6" h="192">
                    <a:moveTo>
                      <a:pt x="72" y="0"/>
                    </a:moveTo>
                    <a:cubicBezTo>
                      <a:pt x="38" y="0"/>
                      <a:pt x="9" y="22"/>
                      <a:pt x="0" y="54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9" y="35"/>
                      <a:pt x="49" y="21"/>
                      <a:pt x="72" y="21"/>
                    </a:cubicBezTo>
                    <a:cubicBezTo>
                      <a:pt x="101" y="21"/>
                      <a:pt x="125" y="45"/>
                      <a:pt x="125" y="75"/>
                    </a:cubicBezTo>
                    <a:cubicBezTo>
                      <a:pt x="125" y="104"/>
                      <a:pt x="101" y="128"/>
                      <a:pt x="72" y="128"/>
                    </a:cubicBezTo>
                    <a:cubicBezTo>
                      <a:pt x="61" y="128"/>
                      <a:pt x="61" y="128"/>
                      <a:pt x="61" y="128"/>
                    </a:cubicBezTo>
                    <a:cubicBezTo>
                      <a:pt x="61" y="192"/>
                      <a:pt x="61" y="192"/>
                      <a:pt x="61" y="192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82" y="152"/>
                      <a:pt x="86" y="148"/>
                      <a:pt x="90" y="147"/>
                    </a:cubicBezTo>
                    <a:cubicBezTo>
                      <a:pt x="123" y="138"/>
                      <a:pt x="146" y="109"/>
                      <a:pt x="146" y="75"/>
                    </a:cubicBezTo>
                    <a:cubicBezTo>
                      <a:pt x="146" y="33"/>
                      <a:pt x="113" y="0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rtl="0">
                  <a:defRPr/>
                </a:pPr>
                <a:endParaRPr lang="en-GB" sz="2400" kern="120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8" name="Freeform 495">
                <a:extLst>
                  <a:ext uri="{FF2B5EF4-FFF2-40B4-BE49-F238E27FC236}">
                    <a16:creationId xmlns:a16="http://schemas.microsoft.com/office/drawing/2014/main" id="{ED089874-728D-2485-D156-81FE619757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94" y="1960"/>
                <a:ext cx="340" cy="340"/>
              </a:xfrm>
              <a:custGeom>
                <a:avLst/>
                <a:gdLst>
                  <a:gd name="T0" fmla="*/ 256 w 512"/>
                  <a:gd name="T1" fmla="*/ 0 h 512"/>
                  <a:gd name="T2" fmla="*/ 0 w 512"/>
                  <a:gd name="T3" fmla="*/ 256 h 512"/>
                  <a:gd name="T4" fmla="*/ 256 w 512"/>
                  <a:gd name="T5" fmla="*/ 512 h 512"/>
                  <a:gd name="T6" fmla="*/ 512 w 512"/>
                  <a:gd name="T7" fmla="*/ 256 h 512"/>
                  <a:gd name="T8" fmla="*/ 256 w 512"/>
                  <a:gd name="T9" fmla="*/ 0 h 512"/>
                  <a:gd name="T10" fmla="*/ 256 w 512"/>
                  <a:gd name="T11" fmla="*/ 416 h 512"/>
                  <a:gd name="T12" fmla="*/ 224 w 512"/>
                  <a:gd name="T13" fmla="*/ 384 h 512"/>
                  <a:gd name="T14" fmla="*/ 256 w 512"/>
                  <a:gd name="T15" fmla="*/ 352 h 512"/>
                  <a:gd name="T16" fmla="*/ 288 w 512"/>
                  <a:gd name="T17" fmla="*/ 384 h 512"/>
                  <a:gd name="T18" fmla="*/ 256 w 512"/>
                  <a:gd name="T19" fmla="*/ 416 h 512"/>
                  <a:gd name="T20" fmla="*/ 288 w 512"/>
                  <a:gd name="T21" fmla="*/ 282 h 512"/>
                  <a:gd name="T22" fmla="*/ 288 w 512"/>
                  <a:gd name="T23" fmla="*/ 320 h 512"/>
                  <a:gd name="T24" fmla="*/ 277 w 512"/>
                  <a:gd name="T25" fmla="*/ 330 h 512"/>
                  <a:gd name="T26" fmla="*/ 234 w 512"/>
                  <a:gd name="T27" fmla="*/ 330 h 512"/>
                  <a:gd name="T28" fmla="*/ 224 w 512"/>
                  <a:gd name="T29" fmla="*/ 320 h 512"/>
                  <a:gd name="T30" fmla="*/ 224 w 512"/>
                  <a:gd name="T31" fmla="*/ 234 h 512"/>
                  <a:gd name="T32" fmla="*/ 227 w 512"/>
                  <a:gd name="T33" fmla="*/ 227 h 512"/>
                  <a:gd name="T34" fmla="*/ 234 w 512"/>
                  <a:gd name="T35" fmla="*/ 224 h 512"/>
                  <a:gd name="T36" fmla="*/ 256 w 512"/>
                  <a:gd name="T37" fmla="*/ 224 h 512"/>
                  <a:gd name="T38" fmla="*/ 288 w 512"/>
                  <a:gd name="T39" fmla="*/ 192 h 512"/>
                  <a:gd name="T40" fmla="*/ 256 w 512"/>
                  <a:gd name="T41" fmla="*/ 160 h 512"/>
                  <a:gd name="T42" fmla="*/ 224 w 512"/>
                  <a:gd name="T43" fmla="*/ 186 h 512"/>
                  <a:gd name="T44" fmla="*/ 214 w 512"/>
                  <a:gd name="T45" fmla="*/ 195 h 512"/>
                  <a:gd name="T46" fmla="*/ 171 w 512"/>
                  <a:gd name="T47" fmla="*/ 192 h 512"/>
                  <a:gd name="T48" fmla="*/ 161 w 512"/>
                  <a:gd name="T49" fmla="*/ 181 h 512"/>
                  <a:gd name="T50" fmla="*/ 161 w 512"/>
                  <a:gd name="T51" fmla="*/ 176 h 512"/>
                  <a:gd name="T52" fmla="*/ 256 w 512"/>
                  <a:gd name="T53" fmla="*/ 96 h 512"/>
                  <a:gd name="T54" fmla="*/ 352 w 512"/>
                  <a:gd name="T55" fmla="*/ 192 h 512"/>
                  <a:gd name="T56" fmla="*/ 288 w 512"/>
                  <a:gd name="T57" fmla="*/ 28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12" h="512">
                    <a:moveTo>
                      <a:pt x="256" y="0"/>
                    </a:moveTo>
                    <a:cubicBezTo>
                      <a:pt x="114" y="0"/>
                      <a:pt x="0" y="114"/>
                      <a:pt x="0" y="256"/>
                    </a:cubicBezTo>
                    <a:cubicBezTo>
                      <a:pt x="0" y="397"/>
                      <a:pt x="114" y="512"/>
                      <a:pt x="256" y="512"/>
                    </a:cubicBezTo>
                    <a:cubicBezTo>
                      <a:pt x="397" y="512"/>
                      <a:pt x="512" y="397"/>
                      <a:pt x="512" y="256"/>
                    </a:cubicBezTo>
                    <a:cubicBezTo>
                      <a:pt x="512" y="114"/>
                      <a:pt x="397" y="0"/>
                      <a:pt x="256" y="0"/>
                    </a:cubicBezTo>
                    <a:close/>
                    <a:moveTo>
                      <a:pt x="256" y="416"/>
                    </a:moveTo>
                    <a:cubicBezTo>
                      <a:pt x="238" y="416"/>
                      <a:pt x="224" y="401"/>
                      <a:pt x="224" y="384"/>
                    </a:cubicBezTo>
                    <a:cubicBezTo>
                      <a:pt x="224" y="366"/>
                      <a:pt x="238" y="352"/>
                      <a:pt x="256" y="352"/>
                    </a:cubicBezTo>
                    <a:cubicBezTo>
                      <a:pt x="273" y="352"/>
                      <a:pt x="288" y="366"/>
                      <a:pt x="288" y="384"/>
                    </a:cubicBezTo>
                    <a:cubicBezTo>
                      <a:pt x="288" y="401"/>
                      <a:pt x="273" y="416"/>
                      <a:pt x="256" y="416"/>
                    </a:cubicBezTo>
                    <a:close/>
                    <a:moveTo>
                      <a:pt x="288" y="282"/>
                    </a:moveTo>
                    <a:cubicBezTo>
                      <a:pt x="288" y="320"/>
                      <a:pt x="288" y="320"/>
                      <a:pt x="288" y="320"/>
                    </a:cubicBezTo>
                    <a:cubicBezTo>
                      <a:pt x="288" y="326"/>
                      <a:pt x="283" y="330"/>
                      <a:pt x="277" y="330"/>
                    </a:cubicBezTo>
                    <a:cubicBezTo>
                      <a:pt x="234" y="330"/>
                      <a:pt x="234" y="330"/>
                      <a:pt x="234" y="330"/>
                    </a:cubicBezTo>
                    <a:cubicBezTo>
                      <a:pt x="228" y="330"/>
                      <a:pt x="224" y="326"/>
                      <a:pt x="224" y="320"/>
                    </a:cubicBezTo>
                    <a:cubicBezTo>
                      <a:pt x="224" y="234"/>
                      <a:pt x="224" y="234"/>
                      <a:pt x="224" y="234"/>
                    </a:cubicBezTo>
                    <a:cubicBezTo>
                      <a:pt x="224" y="232"/>
                      <a:pt x="225" y="229"/>
                      <a:pt x="227" y="227"/>
                    </a:cubicBezTo>
                    <a:cubicBezTo>
                      <a:pt x="229" y="225"/>
                      <a:pt x="231" y="224"/>
                      <a:pt x="234" y="224"/>
                    </a:cubicBezTo>
                    <a:cubicBezTo>
                      <a:pt x="256" y="224"/>
                      <a:pt x="256" y="224"/>
                      <a:pt x="256" y="224"/>
                    </a:cubicBezTo>
                    <a:cubicBezTo>
                      <a:pt x="272" y="224"/>
                      <a:pt x="288" y="208"/>
                      <a:pt x="288" y="192"/>
                    </a:cubicBezTo>
                    <a:cubicBezTo>
                      <a:pt x="288" y="174"/>
                      <a:pt x="273" y="160"/>
                      <a:pt x="256" y="160"/>
                    </a:cubicBezTo>
                    <a:cubicBezTo>
                      <a:pt x="240" y="160"/>
                      <a:pt x="227" y="171"/>
                      <a:pt x="224" y="186"/>
                    </a:cubicBezTo>
                    <a:cubicBezTo>
                      <a:pt x="223" y="191"/>
                      <a:pt x="219" y="195"/>
                      <a:pt x="214" y="195"/>
                    </a:cubicBezTo>
                    <a:cubicBezTo>
                      <a:pt x="171" y="192"/>
                      <a:pt x="171" y="192"/>
                      <a:pt x="171" y="192"/>
                    </a:cubicBezTo>
                    <a:cubicBezTo>
                      <a:pt x="165" y="191"/>
                      <a:pt x="161" y="187"/>
                      <a:pt x="161" y="181"/>
                    </a:cubicBezTo>
                    <a:cubicBezTo>
                      <a:pt x="161" y="181"/>
                      <a:pt x="161" y="178"/>
                      <a:pt x="161" y="176"/>
                    </a:cubicBezTo>
                    <a:cubicBezTo>
                      <a:pt x="169" y="129"/>
                      <a:pt x="208" y="96"/>
                      <a:pt x="256" y="96"/>
                    </a:cubicBezTo>
                    <a:cubicBezTo>
                      <a:pt x="309" y="96"/>
                      <a:pt x="352" y="139"/>
                      <a:pt x="352" y="192"/>
                    </a:cubicBezTo>
                    <a:cubicBezTo>
                      <a:pt x="352" y="233"/>
                      <a:pt x="326" y="269"/>
                      <a:pt x="288" y="2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rtl="0">
                  <a:defRPr/>
                </a:pPr>
                <a:endParaRPr lang="en-GB" sz="2400" kern="120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9" name="Oval 496">
                <a:extLst>
                  <a:ext uri="{FF2B5EF4-FFF2-40B4-BE49-F238E27FC236}">
                    <a16:creationId xmlns:a16="http://schemas.microsoft.com/office/drawing/2014/main" id="{07061374-6399-50C8-E17B-918223BA42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7" y="2208"/>
                <a:ext cx="14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rtl="0">
                  <a:defRPr/>
                </a:pPr>
                <a:endParaRPr lang="en-GB" sz="2400" kern="120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sp>
        <p:nvSpPr>
          <p:cNvPr id="11" name="Organigramme : Décision 116">
            <a:extLst>
              <a:ext uri="{FF2B5EF4-FFF2-40B4-BE49-F238E27FC236}">
                <a16:creationId xmlns:a16="http://schemas.microsoft.com/office/drawing/2014/main" id="{0518E502-1F31-CBD9-6A2B-7570FC560CB7}"/>
              </a:ext>
            </a:extLst>
          </p:cNvPr>
          <p:cNvSpPr/>
          <p:nvPr/>
        </p:nvSpPr>
        <p:spPr>
          <a:xfrm>
            <a:off x="3217301" y="2541474"/>
            <a:ext cx="432000" cy="432000"/>
          </a:xfrm>
          <a:prstGeom prst="flowChartDecision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cxnSp>
        <p:nvCxnSpPr>
          <p:cNvPr id="12" name="Connecteur droit avec flèche 49">
            <a:extLst>
              <a:ext uri="{FF2B5EF4-FFF2-40B4-BE49-F238E27FC236}">
                <a16:creationId xmlns:a16="http://schemas.microsoft.com/office/drawing/2014/main" id="{D9D93A33-6E51-428E-9C45-967C93C2147C}"/>
              </a:ext>
            </a:extLst>
          </p:cNvPr>
          <p:cNvCxnSpPr>
            <a:cxnSpLocks/>
            <a:stCxn id="19" idx="3"/>
            <a:endCxn id="11" idx="1"/>
          </p:cNvCxnSpPr>
          <p:nvPr/>
        </p:nvCxnSpPr>
        <p:spPr>
          <a:xfrm flipV="1">
            <a:off x="2973698" y="2757474"/>
            <a:ext cx="243603" cy="3522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 : coins arrondis 120">
            <a:extLst>
              <a:ext uri="{FF2B5EF4-FFF2-40B4-BE49-F238E27FC236}">
                <a16:creationId xmlns:a16="http://schemas.microsoft.com/office/drawing/2014/main" id="{52B2587C-13EE-6E35-D441-F11E92C6BAD2}"/>
              </a:ext>
            </a:extLst>
          </p:cNvPr>
          <p:cNvSpPr/>
          <p:nvPr/>
        </p:nvSpPr>
        <p:spPr>
          <a:xfrm>
            <a:off x="3035071" y="2103430"/>
            <a:ext cx="1254288" cy="312352"/>
          </a:xfrm>
          <a:prstGeom prst="roundRect">
            <a:avLst>
              <a:gd name="adj" fmla="val 1074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1050">
                <a:solidFill>
                  <a:schemeClr val="accent5"/>
                </a:solidFill>
              </a:rPr>
              <a:t>Réponse apportée ?</a:t>
            </a:r>
          </a:p>
        </p:txBody>
      </p:sp>
      <p:cxnSp>
        <p:nvCxnSpPr>
          <p:cNvPr id="20" name="Connecteur : en angle 59">
            <a:extLst>
              <a:ext uri="{FF2B5EF4-FFF2-40B4-BE49-F238E27FC236}">
                <a16:creationId xmlns:a16="http://schemas.microsoft.com/office/drawing/2014/main" id="{9A2DA1FC-1179-7ACC-6082-3AB2EB291FF2}"/>
              </a:ext>
            </a:extLst>
          </p:cNvPr>
          <p:cNvCxnSpPr>
            <a:cxnSpLocks/>
            <a:stCxn id="11" idx="2"/>
            <a:endCxn id="2" idx="0"/>
          </p:cNvCxnSpPr>
          <p:nvPr/>
        </p:nvCxnSpPr>
        <p:spPr>
          <a:xfrm rot="5400000">
            <a:off x="2486800" y="2434071"/>
            <a:ext cx="407098" cy="1485905"/>
          </a:xfrm>
          <a:prstGeom prst="bent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rganigramme : Décision 116">
            <a:extLst>
              <a:ext uri="{FF2B5EF4-FFF2-40B4-BE49-F238E27FC236}">
                <a16:creationId xmlns:a16="http://schemas.microsoft.com/office/drawing/2014/main" id="{77F407CF-8AC7-E964-8327-6788E823104D}"/>
              </a:ext>
            </a:extLst>
          </p:cNvPr>
          <p:cNvSpPr/>
          <p:nvPr/>
        </p:nvSpPr>
        <p:spPr>
          <a:xfrm>
            <a:off x="3573354" y="4002556"/>
            <a:ext cx="432000" cy="432000"/>
          </a:xfrm>
          <a:prstGeom prst="flowChartDecision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30" name="Rectangle : coins arrondis 120">
            <a:extLst>
              <a:ext uri="{FF2B5EF4-FFF2-40B4-BE49-F238E27FC236}">
                <a16:creationId xmlns:a16="http://schemas.microsoft.com/office/drawing/2014/main" id="{E7EF7308-EE64-5EFA-A328-364932DF9F25}"/>
              </a:ext>
            </a:extLst>
          </p:cNvPr>
          <p:cNvSpPr/>
          <p:nvPr/>
        </p:nvSpPr>
        <p:spPr>
          <a:xfrm>
            <a:off x="3302069" y="3607783"/>
            <a:ext cx="974569" cy="312352"/>
          </a:xfrm>
          <a:prstGeom prst="roundRect">
            <a:avLst>
              <a:gd name="adj" fmla="val 1074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1050">
                <a:solidFill>
                  <a:schemeClr val="accent5"/>
                </a:solidFill>
              </a:rPr>
              <a:t>Bon adressage ?</a:t>
            </a:r>
          </a:p>
        </p:txBody>
      </p:sp>
      <p:cxnSp>
        <p:nvCxnSpPr>
          <p:cNvPr id="31" name="Connecteur droit avec flèche 49">
            <a:extLst>
              <a:ext uri="{FF2B5EF4-FFF2-40B4-BE49-F238E27FC236}">
                <a16:creationId xmlns:a16="http://schemas.microsoft.com/office/drawing/2014/main" id="{7DF4204D-E7EE-07E6-7742-0D60EA7B4245}"/>
              </a:ext>
            </a:extLst>
          </p:cNvPr>
          <p:cNvCxnSpPr>
            <a:cxnSpLocks/>
            <a:stCxn id="55" idx="3"/>
            <a:endCxn id="23" idx="1"/>
          </p:cNvCxnSpPr>
          <p:nvPr/>
        </p:nvCxnSpPr>
        <p:spPr>
          <a:xfrm>
            <a:off x="2973698" y="4212846"/>
            <a:ext cx="599656" cy="5710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 : coins arrondis 71">
            <a:extLst>
              <a:ext uri="{FF2B5EF4-FFF2-40B4-BE49-F238E27FC236}">
                <a16:creationId xmlns:a16="http://schemas.microsoft.com/office/drawing/2014/main" id="{C083F4AC-B77E-96F8-E24B-5E43AB7F42D9}"/>
              </a:ext>
            </a:extLst>
          </p:cNvPr>
          <p:cNvSpPr/>
          <p:nvPr/>
        </p:nvSpPr>
        <p:spPr>
          <a:xfrm>
            <a:off x="2762192" y="4902107"/>
            <a:ext cx="2052604" cy="360000"/>
          </a:xfrm>
          <a:prstGeom prst="roundRect">
            <a:avLst>
              <a:gd name="adj" fmla="val 10747"/>
            </a:avLst>
          </a:prstGeom>
          <a:pattFill prst="ltDnDiag">
            <a:fgClr>
              <a:schemeClr val="accent1">
                <a:lumMod val="75000"/>
                <a:lumOff val="2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1000" b="1">
                <a:solidFill>
                  <a:schemeClr val="tx1"/>
                </a:solidFill>
              </a:rPr>
              <a:t>Réaffectation</a:t>
            </a:r>
          </a:p>
        </p:txBody>
      </p:sp>
      <p:cxnSp>
        <p:nvCxnSpPr>
          <p:cNvPr id="41" name="Connecteur : en angle 59">
            <a:extLst>
              <a:ext uri="{FF2B5EF4-FFF2-40B4-BE49-F238E27FC236}">
                <a16:creationId xmlns:a16="http://schemas.microsoft.com/office/drawing/2014/main" id="{FF6CA6CA-EFB9-2317-000A-A1F986E3769A}"/>
              </a:ext>
            </a:extLst>
          </p:cNvPr>
          <p:cNvCxnSpPr>
            <a:cxnSpLocks/>
            <a:stCxn id="23" idx="3"/>
            <a:endCxn id="83" idx="0"/>
          </p:cNvCxnSpPr>
          <p:nvPr/>
        </p:nvCxnSpPr>
        <p:spPr>
          <a:xfrm>
            <a:off x="4005354" y="4218556"/>
            <a:ext cx="2950679" cy="1144720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tailEnd type="triangle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119">
            <a:extLst>
              <a:ext uri="{FF2B5EF4-FFF2-40B4-BE49-F238E27FC236}">
                <a16:creationId xmlns:a16="http://schemas.microsoft.com/office/drawing/2014/main" id="{2CAE372C-54EA-0A4A-0656-B15D7F37EF65}"/>
              </a:ext>
            </a:extLst>
          </p:cNvPr>
          <p:cNvSpPr txBox="1"/>
          <p:nvPr/>
        </p:nvSpPr>
        <p:spPr>
          <a:xfrm>
            <a:off x="3416046" y="4283077"/>
            <a:ext cx="432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>
                <a:solidFill>
                  <a:schemeClr val="accent5"/>
                </a:solidFill>
              </a:rPr>
              <a:t>Non</a:t>
            </a:r>
          </a:p>
        </p:txBody>
      </p:sp>
      <p:sp>
        <p:nvSpPr>
          <p:cNvPr id="47" name="ZoneTexte 119">
            <a:extLst>
              <a:ext uri="{FF2B5EF4-FFF2-40B4-BE49-F238E27FC236}">
                <a16:creationId xmlns:a16="http://schemas.microsoft.com/office/drawing/2014/main" id="{BD10ABF7-96F6-C95B-0CAC-69DA53D723E8}"/>
              </a:ext>
            </a:extLst>
          </p:cNvPr>
          <p:cNvSpPr txBox="1"/>
          <p:nvPr/>
        </p:nvSpPr>
        <p:spPr>
          <a:xfrm>
            <a:off x="3969612" y="3889751"/>
            <a:ext cx="432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>
                <a:solidFill>
                  <a:schemeClr val="accent5"/>
                </a:solidFill>
              </a:rPr>
              <a:t>Oui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40DB1F1-25AE-5440-04AA-B022B2F21FC0}"/>
              </a:ext>
            </a:extLst>
          </p:cNvPr>
          <p:cNvGrpSpPr/>
          <p:nvPr/>
        </p:nvGrpSpPr>
        <p:grpSpPr>
          <a:xfrm>
            <a:off x="2618761" y="2449150"/>
            <a:ext cx="258488" cy="258487"/>
            <a:chOff x="2111980" y="1572829"/>
            <a:chExt cx="193866" cy="193865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F335F761-C169-DA13-E7DC-162050A42155}"/>
                </a:ext>
              </a:extLst>
            </p:cNvPr>
            <p:cNvSpPr/>
            <p:nvPr/>
          </p:nvSpPr>
          <p:spPr>
            <a:xfrm>
              <a:off x="2111980" y="1589961"/>
              <a:ext cx="193866" cy="1279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rtl="0">
                <a:defRPr/>
              </a:pPr>
              <a:endParaRPr lang="fr-FR" sz="2400" kern="1200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745753E3-48FB-2531-D9CF-8A7719FDD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111981" y="1572829"/>
              <a:ext cx="193865" cy="193865"/>
            </a:xfrm>
            <a:prstGeom prst="rect">
              <a:avLst/>
            </a:prstGeom>
          </p:spPr>
        </p:pic>
      </p:grpSp>
      <p:sp>
        <p:nvSpPr>
          <p:cNvPr id="87" name="Rectangle : coins arrondis 92">
            <a:extLst>
              <a:ext uri="{FF2B5EF4-FFF2-40B4-BE49-F238E27FC236}">
                <a16:creationId xmlns:a16="http://schemas.microsoft.com/office/drawing/2014/main" id="{304C6B7D-D1B7-2470-1844-AE80848AEE0B}"/>
              </a:ext>
            </a:extLst>
          </p:cNvPr>
          <p:cNvSpPr/>
          <p:nvPr/>
        </p:nvSpPr>
        <p:spPr>
          <a:xfrm>
            <a:off x="7954939" y="1453365"/>
            <a:ext cx="1271783" cy="624107"/>
          </a:xfrm>
          <a:prstGeom prst="roundRect">
            <a:avLst>
              <a:gd name="adj" fmla="val 10747"/>
            </a:avLst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>
                <a:lumMod val="90000"/>
                <a:lumOff val="1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1000"/>
              <a:t>Validation</a:t>
            </a:r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95D3D4B9-FE7B-C67D-BA4A-26C2A01FAB04}"/>
              </a:ext>
            </a:extLst>
          </p:cNvPr>
          <p:cNvCxnSpPr>
            <a:cxnSpLocks/>
            <a:stCxn id="11" idx="3"/>
            <a:endCxn id="91" idx="2"/>
          </p:cNvCxnSpPr>
          <p:nvPr/>
        </p:nvCxnSpPr>
        <p:spPr>
          <a:xfrm flipV="1">
            <a:off x="3649301" y="2017013"/>
            <a:ext cx="7511178" cy="74046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" name="Picture 90">
            <a:extLst>
              <a:ext uri="{FF2B5EF4-FFF2-40B4-BE49-F238E27FC236}">
                <a16:creationId xmlns:a16="http://schemas.microsoft.com/office/drawing/2014/main" id="{3279C2A1-A9E6-FCE2-DC05-AE6A2128B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907737" y="1511530"/>
            <a:ext cx="505483" cy="505483"/>
          </a:xfrm>
          <a:prstGeom prst="rect">
            <a:avLst/>
          </a:prstGeom>
        </p:spPr>
      </p:pic>
      <p:sp>
        <p:nvSpPr>
          <p:cNvPr id="99" name="ZoneTexte 119">
            <a:extLst>
              <a:ext uri="{FF2B5EF4-FFF2-40B4-BE49-F238E27FC236}">
                <a16:creationId xmlns:a16="http://schemas.microsoft.com/office/drawing/2014/main" id="{F1369CE1-312E-33A6-610E-0C0626FE574B}"/>
              </a:ext>
            </a:extLst>
          </p:cNvPr>
          <p:cNvSpPr txBox="1"/>
          <p:nvPr/>
        </p:nvSpPr>
        <p:spPr>
          <a:xfrm>
            <a:off x="3568000" y="2754243"/>
            <a:ext cx="432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>
                <a:solidFill>
                  <a:schemeClr val="accent5"/>
                </a:solidFill>
              </a:rPr>
              <a:t>Oui</a:t>
            </a:r>
          </a:p>
        </p:txBody>
      </p:sp>
      <p:cxnSp>
        <p:nvCxnSpPr>
          <p:cNvPr id="24" name="Connecteur : en angle 59">
            <a:extLst>
              <a:ext uri="{FF2B5EF4-FFF2-40B4-BE49-F238E27FC236}">
                <a16:creationId xmlns:a16="http://schemas.microsoft.com/office/drawing/2014/main" id="{E7990EA1-9DD4-CE53-F71D-A5ECF21D0270}"/>
              </a:ext>
            </a:extLst>
          </p:cNvPr>
          <p:cNvCxnSpPr>
            <a:cxnSpLocks/>
            <a:stCxn id="38" idx="2"/>
            <a:endCxn id="83" idx="1"/>
          </p:cNvCxnSpPr>
          <p:nvPr/>
        </p:nvCxnSpPr>
        <p:spPr>
          <a:xfrm rot="16200000" flipH="1">
            <a:off x="4615440" y="4435160"/>
            <a:ext cx="487345" cy="2141237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prstDash val="dash"/>
            <a:tailEnd type="triangle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49">
            <a:extLst>
              <a:ext uri="{FF2B5EF4-FFF2-40B4-BE49-F238E27FC236}">
                <a16:creationId xmlns:a16="http://schemas.microsoft.com/office/drawing/2014/main" id="{141714AD-5BC7-6D19-AC7C-A36CBB58D1BF}"/>
              </a:ext>
            </a:extLst>
          </p:cNvPr>
          <p:cNvCxnSpPr>
            <a:cxnSpLocks/>
            <a:stCxn id="23" idx="2"/>
            <a:endCxn id="38" idx="0"/>
          </p:cNvCxnSpPr>
          <p:nvPr/>
        </p:nvCxnSpPr>
        <p:spPr>
          <a:xfrm flipH="1">
            <a:off x="3788494" y="4434556"/>
            <a:ext cx="860" cy="467551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avec flèche 49">
            <a:extLst>
              <a:ext uri="{FF2B5EF4-FFF2-40B4-BE49-F238E27FC236}">
                <a16:creationId xmlns:a16="http://schemas.microsoft.com/office/drawing/2014/main" id="{E01FE5B8-B0E0-72A5-BCEC-4B27D4DB5E89}"/>
              </a:ext>
            </a:extLst>
          </p:cNvPr>
          <p:cNvCxnSpPr>
            <a:cxnSpLocks/>
            <a:stCxn id="87" idx="3"/>
            <a:endCxn id="91" idx="1"/>
          </p:cNvCxnSpPr>
          <p:nvPr/>
        </p:nvCxnSpPr>
        <p:spPr>
          <a:xfrm flipV="1">
            <a:off x="9226722" y="1764272"/>
            <a:ext cx="1681015" cy="1147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triangle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 : en angle 59">
            <a:extLst>
              <a:ext uri="{FF2B5EF4-FFF2-40B4-BE49-F238E27FC236}">
                <a16:creationId xmlns:a16="http://schemas.microsoft.com/office/drawing/2014/main" id="{162948EC-81CA-B5C5-E874-12839570256F}"/>
              </a:ext>
            </a:extLst>
          </p:cNvPr>
          <p:cNvCxnSpPr>
            <a:cxnSpLocks/>
            <a:stCxn id="83" idx="3"/>
            <a:endCxn id="87" idx="2"/>
          </p:cNvCxnSpPr>
          <p:nvPr/>
        </p:nvCxnSpPr>
        <p:spPr>
          <a:xfrm flipV="1">
            <a:off x="7982335" y="2077472"/>
            <a:ext cx="608496" cy="3671980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tailEnd type="triangle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2E8FB3C-0043-1C5C-2D49-6F4795604C7C}"/>
              </a:ext>
            </a:extLst>
          </p:cNvPr>
          <p:cNvGrpSpPr/>
          <p:nvPr/>
        </p:nvGrpSpPr>
        <p:grpSpPr>
          <a:xfrm>
            <a:off x="2636521" y="3139637"/>
            <a:ext cx="337178" cy="298642"/>
            <a:chOff x="5804894" y="2425359"/>
            <a:chExt cx="376691" cy="37449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09F7344-6D0C-E39C-828D-FF0632A578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5804894" y="2425359"/>
              <a:ext cx="374490" cy="37449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585EB85-B5CC-275D-9577-6AAC7244E8F4}"/>
                </a:ext>
              </a:extLst>
            </p:cNvPr>
            <p:cNvSpPr txBox="1"/>
            <p:nvPr/>
          </p:nvSpPr>
          <p:spPr bwMode="auto">
            <a:xfrm>
              <a:off x="5804894" y="2638091"/>
              <a:ext cx="376691" cy="123111"/>
            </a:xfrm>
            <a:prstGeom prst="rect">
              <a:avLst/>
            </a:prstGeom>
            <a:solidFill>
              <a:schemeClr val="bg2">
                <a:lumMod val="20000"/>
                <a:lumOff val="80000"/>
                <a:alpha val="49020"/>
              </a:schemeClr>
            </a:solidFill>
          </p:spPr>
          <p:txBody>
            <a:bodyPr wrap="square" lIns="36000" tIns="0" rIns="36000" bIns="0">
              <a:spAutoFit/>
            </a:bodyPr>
            <a:lstStyle/>
            <a:p>
              <a:pPr algn="ctr" defTabSz="1219170">
                <a:defRPr/>
              </a:pPr>
              <a:r>
                <a:rPr lang="fr-FR" sz="800" b="1">
                  <a:solidFill>
                    <a:schemeClr val="bg1"/>
                  </a:solidFill>
                  <a:latin typeface="Marianne"/>
                  <a:cs typeface="Calibri"/>
                </a:rPr>
                <a:t>GLPI</a:t>
              </a:r>
              <a:endParaRPr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48D6B36-296D-CA6A-9822-EFEE9FA24439}"/>
              </a:ext>
            </a:extLst>
          </p:cNvPr>
          <p:cNvGrpSpPr/>
          <p:nvPr/>
        </p:nvGrpSpPr>
        <p:grpSpPr>
          <a:xfrm>
            <a:off x="2636521" y="3713908"/>
            <a:ext cx="337178" cy="298642"/>
            <a:chOff x="5804894" y="2425359"/>
            <a:chExt cx="376691" cy="374490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4A0C3A2-FB27-6A77-9AF4-C4A1EAFB9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5804894" y="2425359"/>
              <a:ext cx="374490" cy="374490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38C3D48-8858-02C3-0350-E901AB125859}"/>
                </a:ext>
              </a:extLst>
            </p:cNvPr>
            <p:cNvSpPr txBox="1"/>
            <p:nvPr/>
          </p:nvSpPr>
          <p:spPr bwMode="auto">
            <a:xfrm>
              <a:off x="5804894" y="2638091"/>
              <a:ext cx="376691" cy="123111"/>
            </a:xfrm>
            <a:prstGeom prst="rect">
              <a:avLst/>
            </a:prstGeom>
            <a:solidFill>
              <a:schemeClr val="bg2">
                <a:lumMod val="20000"/>
                <a:lumOff val="80000"/>
                <a:alpha val="49020"/>
              </a:schemeClr>
            </a:solidFill>
          </p:spPr>
          <p:txBody>
            <a:bodyPr wrap="square" lIns="36000" tIns="0" rIns="36000" bIns="0">
              <a:spAutoFit/>
            </a:bodyPr>
            <a:lstStyle/>
            <a:p>
              <a:pPr algn="ctr" defTabSz="1219170">
                <a:defRPr/>
              </a:pPr>
              <a:r>
                <a:rPr lang="fr-FR" sz="800" b="1">
                  <a:solidFill>
                    <a:schemeClr val="bg1"/>
                  </a:solidFill>
                  <a:latin typeface="Marianne"/>
                  <a:cs typeface="Calibri"/>
                </a:rPr>
                <a:t>GLPI</a:t>
              </a:r>
              <a:endParaRPr sz="1200" b="1">
                <a:solidFill>
                  <a:schemeClr val="bg1"/>
                </a:solidFill>
              </a:endParaRPr>
            </a:p>
          </p:txBody>
        </p:sp>
      </p:grpSp>
      <p:pic>
        <p:nvPicPr>
          <p:cNvPr id="1026" name="Picture 2" descr="cloche ">
            <a:extLst>
              <a:ext uri="{FF2B5EF4-FFF2-40B4-BE49-F238E27FC236}">
                <a16:creationId xmlns:a16="http://schemas.microsoft.com/office/drawing/2014/main" id="{1767B3EA-E85D-EBDF-6F0E-BBF45BA13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505" y="6034509"/>
            <a:ext cx="253186" cy="2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140">
            <a:extLst>
              <a:ext uri="{FF2B5EF4-FFF2-40B4-BE49-F238E27FC236}">
                <a16:creationId xmlns:a16="http://schemas.microsoft.com/office/drawing/2014/main" id="{0D7E77F9-DFB6-E657-FC9B-24A5D4B90955}"/>
              </a:ext>
            </a:extLst>
          </p:cNvPr>
          <p:cNvSpPr txBox="1"/>
          <p:nvPr/>
        </p:nvSpPr>
        <p:spPr>
          <a:xfrm>
            <a:off x="10333823" y="6034509"/>
            <a:ext cx="1691471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1000" dirty="0"/>
              <a:t>Notification envoyée à l’étudiant</a:t>
            </a:r>
          </a:p>
        </p:txBody>
      </p:sp>
      <p:sp>
        <p:nvSpPr>
          <p:cNvPr id="22" name="ZoneTexte 140">
            <a:extLst>
              <a:ext uri="{FF2B5EF4-FFF2-40B4-BE49-F238E27FC236}">
                <a16:creationId xmlns:a16="http://schemas.microsoft.com/office/drawing/2014/main" id="{AA60C304-AAE5-0FAF-468A-CA7090D13B7E}"/>
              </a:ext>
            </a:extLst>
          </p:cNvPr>
          <p:cNvSpPr txBox="1"/>
          <p:nvPr/>
        </p:nvSpPr>
        <p:spPr>
          <a:xfrm>
            <a:off x="10060938" y="5646184"/>
            <a:ext cx="1691471" cy="25318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1000" u="sng" dirty="0"/>
              <a:t>Légende</a:t>
            </a:r>
            <a:r>
              <a:rPr lang="fr-FR" sz="1000" dirty="0"/>
              <a:t> : </a:t>
            </a:r>
          </a:p>
        </p:txBody>
      </p:sp>
      <p:pic>
        <p:nvPicPr>
          <p:cNvPr id="25" name="Picture 2" descr="cloche ">
            <a:extLst>
              <a:ext uri="{FF2B5EF4-FFF2-40B4-BE49-F238E27FC236}">
                <a16:creationId xmlns:a16="http://schemas.microsoft.com/office/drawing/2014/main" id="{5887CC97-2C7F-E120-725A-CAFC19D946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086" y="3467752"/>
            <a:ext cx="246222" cy="24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loche ">
            <a:extLst>
              <a:ext uri="{FF2B5EF4-FFF2-40B4-BE49-F238E27FC236}">
                <a16:creationId xmlns:a16="http://schemas.microsoft.com/office/drawing/2014/main" id="{83CD5D76-4E86-B5DB-37E1-0A336B765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113" y="4958995"/>
            <a:ext cx="246222" cy="24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loche ">
            <a:extLst>
              <a:ext uri="{FF2B5EF4-FFF2-40B4-BE49-F238E27FC236}">
                <a16:creationId xmlns:a16="http://schemas.microsoft.com/office/drawing/2014/main" id="{E41CC1CE-1AE2-1638-153B-C4D130274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931" y="5788287"/>
            <a:ext cx="246222" cy="24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Espace réservé du numéro de diapositive 1">
            <a:extLst>
              <a:ext uri="{FF2B5EF4-FFF2-40B4-BE49-F238E27FC236}">
                <a16:creationId xmlns:a16="http://schemas.microsoft.com/office/drawing/2014/main" id="{58B5FF09-C92A-4C8F-A7FA-798E2B413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64951" y="6378000"/>
            <a:ext cx="1800000" cy="480000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8360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541">
            <a:extLst>
              <a:ext uri="{FF2B5EF4-FFF2-40B4-BE49-F238E27FC236}">
                <a16:creationId xmlns:a16="http://schemas.microsoft.com/office/drawing/2014/main" id="{B6B74000-A935-13C3-35DA-15229B70207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63595" y="1077620"/>
            <a:ext cx="715200" cy="715200"/>
            <a:chOff x="5326" y="2494"/>
            <a:chExt cx="340" cy="340"/>
          </a:xfrm>
          <a:solidFill>
            <a:srgbClr val="00B050"/>
          </a:solidFill>
        </p:grpSpPr>
        <p:sp>
          <p:nvSpPr>
            <p:cNvPr id="34" name="Freeform 542">
              <a:extLst>
                <a:ext uri="{FF2B5EF4-FFF2-40B4-BE49-F238E27FC236}">
                  <a16:creationId xmlns:a16="http://schemas.microsoft.com/office/drawing/2014/main" id="{2830A9FE-F69C-70BA-57B7-75E9D08ED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0" y="2558"/>
              <a:ext cx="132" cy="212"/>
            </a:xfrm>
            <a:custGeom>
              <a:avLst/>
              <a:gdLst>
                <a:gd name="T0" fmla="*/ 99 w 199"/>
                <a:gd name="T1" fmla="*/ 0 h 320"/>
                <a:gd name="T2" fmla="*/ 99 w 199"/>
                <a:gd name="T3" fmla="*/ 0 h 320"/>
                <a:gd name="T4" fmla="*/ 99 w 199"/>
                <a:gd name="T5" fmla="*/ 0 h 320"/>
                <a:gd name="T6" fmla="*/ 99 w 199"/>
                <a:gd name="T7" fmla="*/ 0 h 320"/>
                <a:gd name="T8" fmla="*/ 98 w 199"/>
                <a:gd name="T9" fmla="*/ 0 h 320"/>
                <a:gd name="T10" fmla="*/ 0 w 199"/>
                <a:gd name="T11" fmla="*/ 95 h 320"/>
                <a:gd name="T12" fmla="*/ 19 w 199"/>
                <a:gd name="T13" fmla="*/ 158 h 320"/>
                <a:gd name="T14" fmla="*/ 45 w 199"/>
                <a:gd name="T15" fmla="*/ 213 h 320"/>
                <a:gd name="T16" fmla="*/ 45 w 199"/>
                <a:gd name="T17" fmla="*/ 245 h 320"/>
                <a:gd name="T18" fmla="*/ 46 w 199"/>
                <a:gd name="T19" fmla="*/ 246 h 320"/>
                <a:gd name="T20" fmla="*/ 45 w 199"/>
                <a:gd name="T21" fmla="*/ 247 h 320"/>
                <a:gd name="T22" fmla="*/ 56 w 199"/>
                <a:gd name="T23" fmla="*/ 311 h 320"/>
                <a:gd name="T24" fmla="*/ 67 w 199"/>
                <a:gd name="T25" fmla="*/ 320 h 320"/>
                <a:gd name="T26" fmla="*/ 131 w 199"/>
                <a:gd name="T27" fmla="*/ 320 h 320"/>
                <a:gd name="T28" fmla="*/ 141 w 199"/>
                <a:gd name="T29" fmla="*/ 311 h 320"/>
                <a:gd name="T30" fmla="*/ 152 w 199"/>
                <a:gd name="T31" fmla="*/ 247 h 320"/>
                <a:gd name="T32" fmla="*/ 152 w 199"/>
                <a:gd name="T33" fmla="*/ 246 h 320"/>
                <a:gd name="T34" fmla="*/ 152 w 199"/>
                <a:gd name="T35" fmla="*/ 245 h 320"/>
                <a:gd name="T36" fmla="*/ 152 w 199"/>
                <a:gd name="T37" fmla="*/ 213 h 320"/>
                <a:gd name="T38" fmla="*/ 179 w 199"/>
                <a:gd name="T39" fmla="*/ 158 h 320"/>
                <a:gd name="T40" fmla="*/ 199 w 199"/>
                <a:gd name="T41" fmla="*/ 95 h 320"/>
                <a:gd name="T42" fmla="*/ 99 w 199"/>
                <a:gd name="T43" fmla="*/ 0 h 320"/>
                <a:gd name="T44" fmla="*/ 122 w 199"/>
                <a:gd name="T45" fmla="*/ 298 h 320"/>
                <a:gd name="T46" fmla="*/ 76 w 199"/>
                <a:gd name="T47" fmla="*/ 298 h 320"/>
                <a:gd name="T48" fmla="*/ 69 w 199"/>
                <a:gd name="T49" fmla="*/ 256 h 320"/>
                <a:gd name="T50" fmla="*/ 129 w 199"/>
                <a:gd name="T51" fmla="*/ 256 h 320"/>
                <a:gd name="T52" fmla="*/ 122 w 199"/>
                <a:gd name="T53" fmla="*/ 298 h 320"/>
                <a:gd name="T54" fmla="*/ 161 w 199"/>
                <a:gd name="T55" fmla="*/ 147 h 320"/>
                <a:gd name="T56" fmla="*/ 131 w 199"/>
                <a:gd name="T57" fmla="*/ 213 h 320"/>
                <a:gd name="T58" fmla="*/ 131 w 199"/>
                <a:gd name="T59" fmla="*/ 234 h 320"/>
                <a:gd name="T60" fmla="*/ 109 w 199"/>
                <a:gd name="T61" fmla="*/ 234 h 320"/>
                <a:gd name="T62" fmla="*/ 109 w 199"/>
                <a:gd name="T63" fmla="*/ 153 h 320"/>
                <a:gd name="T64" fmla="*/ 128 w 199"/>
                <a:gd name="T65" fmla="*/ 135 h 320"/>
                <a:gd name="T66" fmla="*/ 128 w 199"/>
                <a:gd name="T67" fmla="*/ 120 h 320"/>
                <a:gd name="T68" fmla="*/ 112 w 199"/>
                <a:gd name="T69" fmla="*/ 120 h 320"/>
                <a:gd name="T70" fmla="*/ 99 w 199"/>
                <a:gd name="T71" fmla="*/ 134 h 320"/>
                <a:gd name="T72" fmla="*/ 85 w 199"/>
                <a:gd name="T73" fmla="*/ 120 h 320"/>
                <a:gd name="T74" fmla="*/ 70 w 199"/>
                <a:gd name="T75" fmla="*/ 120 h 320"/>
                <a:gd name="T76" fmla="*/ 70 w 199"/>
                <a:gd name="T77" fmla="*/ 135 h 320"/>
                <a:gd name="T78" fmla="*/ 88 w 199"/>
                <a:gd name="T79" fmla="*/ 153 h 320"/>
                <a:gd name="T80" fmla="*/ 88 w 199"/>
                <a:gd name="T81" fmla="*/ 234 h 320"/>
                <a:gd name="T82" fmla="*/ 67 w 199"/>
                <a:gd name="T83" fmla="*/ 234 h 320"/>
                <a:gd name="T84" fmla="*/ 67 w 199"/>
                <a:gd name="T85" fmla="*/ 213 h 320"/>
                <a:gd name="T86" fmla="*/ 37 w 199"/>
                <a:gd name="T87" fmla="*/ 146 h 320"/>
                <a:gd name="T88" fmla="*/ 21 w 199"/>
                <a:gd name="T89" fmla="*/ 95 h 320"/>
                <a:gd name="T90" fmla="*/ 99 w 199"/>
                <a:gd name="T91" fmla="*/ 21 h 320"/>
                <a:gd name="T92" fmla="*/ 177 w 199"/>
                <a:gd name="T93" fmla="*/ 95 h 320"/>
                <a:gd name="T94" fmla="*/ 161 w 199"/>
                <a:gd name="T95" fmla="*/ 14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320"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8" y="0"/>
                  </a:cubicBezTo>
                  <a:cubicBezTo>
                    <a:pt x="45" y="0"/>
                    <a:pt x="0" y="44"/>
                    <a:pt x="0" y="95"/>
                  </a:cubicBezTo>
                  <a:cubicBezTo>
                    <a:pt x="0" y="129"/>
                    <a:pt x="18" y="157"/>
                    <a:pt x="19" y="158"/>
                  </a:cubicBezTo>
                  <a:cubicBezTo>
                    <a:pt x="32" y="179"/>
                    <a:pt x="45" y="206"/>
                    <a:pt x="45" y="213"/>
                  </a:cubicBezTo>
                  <a:cubicBezTo>
                    <a:pt x="45" y="245"/>
                    <a:pt x="45" y="245"/>
                    <a:pt x="45" y="245"/>
                  </a:cubicBezTo>
                  <a:cubicBezTo>
                    <a:pt x="45" y="245"/>
                    <a:pt x="45" y="246"/>
                    <a:pt x="46" y="246"/>
                  </a:cubicBezTo>
                  <a:cubicBezTo>
                    <a:pt x="46" y="246"/>
                    <a:pt x="45" y="246"/>
                    <a:pt x="45" y="247"/>
                  </a:cubicBezTo>
                  <a:cubicBezTo>
                    <a:pt x="56" y="311"/>
                    <a:pt x="56" y="311"/>
                    <a:pt x="56" y="311"/>
                  </a:cubicBezTo>
                  <a:cubicBezTo>
                    <a:pt x="57" y="316"/>
                    <a:pt x="61" y="320"/>
                    <a:pt x="67" y="320"/>
                  </a:cubicBezTo>
                  <a:cubicBezTo>
                    <a:pt x="131" y="320"/>
                    <a:pt x="131" y="320"/>
                    <a:pt x="131" y="320"/>
                  </a:cubicBezTo>
                  <a:cubicBezTo>
                    <a:pt x="136" y="320"/>
                    <a:pt x="140" y="316"/>
                    <a:pt x="141" y="311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6"/>
                    <a:pt x="152" y="246"/>
                    <a:pt x="152" y="246"/>
                  </a:cubicBezTo>
                  <a:cubicBezTo>
                    <a:pt x="152" y="246"/>
                    <a:pt x="152" y="245"/>
                    <a:pt x="152" y="245"/>
                  </a:cubicBezTo>
                  <a:cubicBezTo>
                    <a:pt x="152" y="213"/>
                    <a:pt x="152" y="213"/>
                    <a:pt x="152" y="213"/>
                  </a:cubicBezTo>
                  <a:cubicBezTo>
                    <a:pt x="152" y="206"/>
                    <a:pt x="166" y="179"/>
                    <a:pt x="179" y="158"/>
                  </a:cubicBezTo>
                  <a:cubicBezTo>
                    <a:pt x="180" y="157"/>
                    <a:pt x="199" y="129"/>
                    <a:pt x="199" y="95"/>
                  </a:cubicBezTo>
                  <a:cubicBezTo>
                    <a:pt x="199" y="44"/>
                    <a:pt x="153" y="0"/>
                    <a:pt x="99" y="0"/>
                  </a:cubicBezTo>
                  <a:close/>
                  <a:moveTo>
                    <a:pt x="122" y="298"/>
                  </a:moveTo>
                  <a:cubicBezTo>
                    <a:pt x="76" y="298"/>
                    <a:pt x="76" y="298"/>
                    <a:pt x="76" y="298"/>
                  </a:cubicBezTo>
                  <a:cubicBezTo>
                    <a:pt x="69" y="256"/>
                    <a:pt x="69" y="256"/>
                    <a:pt x="69" y="256"/>
                  </a:cubicBezTo>
                  <a:cubicBezTo>
                    <a:pt x="129" y="256"/>
                    <a:pt x="129" y="256"/>
                    <a:pt x="129" y="256"/>
                  </a:cubicBezTo>
                  <a:lnTo>
                    <a:pt x="122" y="298"/>
                  </a:lnTo>
                  <a:close/>
                  <a:moveTo>
                    <a:pt x="161" y="147"/>
                  </a:moveTo>
                  <a:cubicBezTo>
                    <a:pt x="154" y="158"/>
                    <a:pt x="131" y="196"/>
                    <a:pt x="131" y="213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109" y="234"/>
                    <a:pt x="109" y="234"/>
                    <a:pt x="109" y="234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32" y="131"/>
                    <a:pt x="132" y="124"/>
                    <a:pt x="128" y="120"/>
                  </a:cubicBezTo>
                  <a:cubicBezTo>
                    <a:pt x="123" y="116"/>
                    <a:pt x="117" y="116"/>
                    <a:pt x="112" y="120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85" y="120"/>
                    <a:pt x="85" y="120"/>
                    <a:pt x="85" y="120"/>
                  </a:cubicBezTo>
                  <a:cubicBezTo>
                    <a:pt x="81" y="116"/>
                    <a:pt x="74" y="116"/>
                    <a:pt x="70" y="120"/>
                  </a:cubicBezTo>
                  <a:cubicBezTo>
                    <a:pt x="66" y="124"/>
                    <a:pt x="66" y="131"/>
                    <a:pt x="70" y="135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234"/>
                    <a:pt x="88" y="234"/>
                    <a:pt x="88" y="234"/>
                  </a:cubicBezTo>
                  <a:cubicBezTo>
                    <a:pt x="67" y="234"/>
                    <a:pt x="67" y="234"/>
                    <a:pt x="67" y="234"/>
                  </a:cubicBezTo>
                  <a:cubicBezTo>
                    <a:pt x="67" y="213"/>
                    <a:pt x="67" y="213"/>
                    <a:pt x="67" y="213"/>
                  </a:cubicBezTo>
                  <a:cubicBezTo>
                    <a:pt x="67" y="196"/>
                    <a:pt x="44" y="158"/>
                    <a:pt x="37" y="146"/>
                  </a:cubicBezTo>
                  <a:cubicBezTo>
                    <a:pt x="37" y="146"/>
                    <a:pt x="21" y="123"/>
                    <a:pt x="21" y="95"/>
                  </a:cubicBezTo>
                  <a:cubicBezTo>
                    <a:pt x="21" y="55"/>
                    <a:pt x="57" y="21"/>
                    <a:pt x="99" y="21"/>
                  </a:cubicBezTo>
                  <a:cubicBezTo>
                    <a:pt x="141" y="21"/>
                    <a:pt x="177" y="55"/>
                    <a:pt x="177" y="95"/>
                  </a:cubicBezTo>
                  <a:cubicBezTo>
                    <a:pt x="177" y="122"/>
                    <a:pt x="161" y="146"/>
                    <a:pt x="161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 dirty="0"/>
            </a:p>
          </p:txBody>
        </p:sp>
        <p:sp>
          <p:nvSpPr>
            <p:cNvPr id="35" name="Freeform 543">
              <a:extLst>
                <a:ext uri="{FF2B5EF4-FFF2-40B4-BE49-F238E27FC236}">
                  <a16:creationId xmlns:a16="http://schemas.microsoft.com/office/drawing/2014/main" id="{EA64BE42-458B-9743-F69D-D1C2837854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26" y="2494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 dirty="0"/>
            </a:p>
          </p:txBody>
        </p:sp>
      </p:grpSp>
      <p:grpSp>
        <p:nvGrpSpPr>
          <p:cNvPr id="29" name="Group 487">
            <a:extLst>
              <a:ext uri="{FF2B5EF4-FFF2-40B4-BE49-F238E27FC236}">
                <a16:creationId xmlns:a16="http://schemas.microsoft.com/office/drawing/2014/main" id="{C785C368-8E3D-3BFE-C50D-86858E3C008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05972" y="1003987"/>
            <a:ext cx="716385" cy="716385"/>
            <a:chOff x="6566" y="1944"/>
            <a:chExt cx="341" cy="341"/>
          </a:xfrm>
          <a:solidFill>
            <a:srgbClr val="C00000"/>
          </a:solidFill>
        </p:grpSpPr>
        <p:sp>
          <p:nvSpPr>
            <p:cNvPr id="30" name="Freeform 488">
              <a:extLst>
                <a:ext uri="{FF2B5EF4-FFF2-40B4-BE49-F238E27FC236}">
                  <a16:creationId xmlns:a16="http://schemas.microsoft.com/office/drawing/2014/main" id="{EE7EF7FC-18D8-01AD-D91E-39CC7DDB31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66" y="1944"/>
              <a:ext cx="341" cy="34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 dirty="0"/>
            </a:p>
          </p:txBody>
        </p:sp>
        <p:sp>
          <p:nvSpPr>
            <p:cNvPr id="31" name="Freeform 489">
              <a:extLst>
                <a:ext uri="{FF2B5EF4-FFF2-40B4-BE49-F238E27FC236}">
                  <a16:creationId xmlns:a16="http://schemas.microsoft.com/office/drawing/2014/main" id="{89AF7052-8239-2E55-0DC5-B6BEB1E74E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5" y="2178"/>
              <a:ext cx="43" cy="43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2 h 64"/>
                <a:gd name="T8" fmla="*/ 32 w 64"/>
                <a:gd name="T9" fmla="*/ 64 h 64"/>
                <a:gd name="T10" fmla="*/ 32 w 64"/>
                <a:gd name="T11" fmla="*/ 21 h 64"/>
                <a:gd name="T12" fmla="*/ 21 w 64"/>
                <a:gd name="T13" fmla="*/ 32 h 64"/>
                <a:gd name="T14" fmla="*/ 32 w 64"/>
                <a:gd name="T15" fmla="*/ 42 h 64"/>
                <a:gd name="T16" fmla="*/ 42 w 64"/>
                <a:gd name="T17" fmla="*/ 32 h 64"/>
                <a:gd name="T18" fmla="*/ 32 w 64"/>
                <a:gd name="T19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4" y="64"/>
                    <a:pt x="0" y="49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cubicBezTo>
                    <a:pt x="64" y="49"/>
                    <a:pt x="49" y="64"/>
                    <a:pt x="32" y="64"/>
                  </a:cubicBezTo>
                  <a:close/>
                  <a:moveTo>
                    <a:pt x="32" y="21"/>
                  </a:moveTo>
                  <a:cubicBezTo>
                    <a:pt x="26" y="21"/>
                    <a:pt x="21" y="26"/>
                    <a:pt x="21" y="32"/>
                  </a:cubicBezTo>
                  <a:cubicBezTo>
                    <a:pt x="21" y="38"/>
                    <a:pt x="26" y="42"/>
                    <a:pt x="32" y="42"/>
                  </a:cubicBezTo>
                  <a:cubicBezTo>
                    <a:pt x="38" y="42"/>
                    <a:pt x="42" y="38"/>
                    <a:pt x="42" y="32"/>
                  </a:cubicBezTo>
                  <a:cubicBezTo>
                    <a:pt x="42" y="26"/>
                    <a:pt x="38" y="21"/>
                    <a:pt x="3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 dirty="0"/>
            </a:p>
          </p:txBody>
        </p:sp>
        <p:sp>
          <p:nvSpPr>
            <p:cNvPr id="32" name="Freeform 490">
              <a:extLst>
                <a:ext uri="{FF2B5EF4-FFF2-40B4-BE49-F238E27FC236}">
                  <a16:creationId xmlns:a16="http://schemas.microsoft.com/office/drawing/2014/main" id="{36E9AA07-DCF2-F422-736D-5F54891DA2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3" y="2008"/>
              <a:ext cx="127" cy="156"/>
            </a:xfrm>
            <a:custGeom>
              <a:avLst/>
              <a:gdLst>
                <a:gd name="T0" fmla="*/ 116 w 191"/>
                <a:gd name="T1" fmla="*/ 234 h 234"/>
                <a:gd name="T2" fmla="*/ 73 w 191"/>
                <a:gd name="T3" fmla="*/ 234 h 234"/>
                <a:gd name="T4" fmla="*/ 63 w 191"/>
                <a:gd name="T5" fmla="*/ 224 h 234"/>
                <a:gd name="T6" fmla="*/ 63 w 191"/>
                <a:gd name="T7" fmla="*/ 138 h 234"/>
                <a:gd name="T8" fmla="*/ 66 w 191"/>
                <a:gd name="T9" fmla="*/ 131 h 234"/>
                <a:gd name="T10" fmla="*/ 73 w 191"/>
                <a:gd name="T11" fmla="*/ 128 h 234"/>
                <a:gd name="T12" fmla="*/ 95 w 191"/>
                <a:gd name="T13" fmla="*/ 128 h 234"/>
                <a:gd name="T14" fmla="*/ 127 w 191"/>
                <a:gd name="T15" fmla="*/ 96 h 234"/>
                <a:gd name="T16" fmla="*/ 95 w 191"/>
                <a:gd name="T17" fmla="*/ 64 h 234"/>
                <a:gd name="T18" fmla="*/ 63 w 191"/>
                <a:gd name="T19" fmla="*/ 90 h 234"/>
                <a:gd name="T20" fmla="*/ 53 w 191"/>
                <a:gd name="T21" fmla="*/ 99 h 234"/>
                <a:gd name="T22" fmla="*/ 10 w 191"/>
                <a:gd name="T23" fmla="*/ 96 h 234"/>
                <a:gd name="T24" fmla="*/ 0 w 191"/>
                <a:gd name="T25" fmla="*/ 85 h 234"/>
                <a:gd name="T26" fmla="*/ 0 w 191"/>
                <a:gd name="T27" fmla="*/ 80 h 234"/>
                <a:gd name="T28" fmla="*/ 95 w 191"/>
                <a:gd name="T29" fmla="*/ 0 h 234"/>
                <a:gd name="T30" fmla="*/ 191 w 191"/>
                <a:gd name="T31" fmla="*/ 96 h 234"/>
                <a:gd name="T32" fmla="*/ 127 w 191"/>
                <a:gd name="T33" fmla="*/ 186 h 234"/>
                <a:gd name="T34" fmla="*/ 127 w 191"/>
                <a:gd name="T35" fmla="*/ 224 h 234"/>
                <a:gd name="T36" fmla="*/ 116 w 191"/>
                <a:gd name="T37" fmla="*/ 234 h 234"/>
                <a:gd name="T38" fmla="*/ 84 w 191"/>
                <a:gd name="T39" fmla="*/ 213 h 234"/>
                <a:gd name="T40" fmla="*/ 105 w 191"/>
                <a:gd name="T41" fmla="*/ 213 h 234"/>
                <a:gd name="T42" fmla="*/ 105 w 191"/>
                <a:gd name="T43" fmla="*/ 178 h 234"/>
                <a:gd name="T44" fmla="*/ 113 w 191"/>
                <a:gd name="T45" fmla="*/ 168 h 234"/>
                <a:gd name="T46" fmla="*/ 169 w 191"/>
                <a:gd name="T47" fmla="*/ 96 h 234"/>
                <a:gd name="T48" fmla="*/ 95 w 191"/>
                <a:gd name="T49" fmla="*/ 21 h 234"/>
                <a:gd name="T50" fmla="*/ 23 w 191"/>
                <a:gd name="T51" fmla="*/ 75 h 234"/>
                <a:gd name="T52" fmla="*/ 45 w 191"/>
                <a:gd name="T53" fmla="*/ 77 h 234"/>
                <a:gd name="T54" fmla="*/ 95 w 191"/>
                <a:gd name="T55" fmla="*/ 42 h 234"/>
                <a:gd name="T56" fmla="*/ 148 w 191"/>
                <a:gd name="T57" fmla="*/ 96 h 234"/>
                <a:gd name="T58" fmla="*/ 95 w 191"/>
                <a:gd name="T59" fmla="*/ 149 h 234"/>
                <a:gd name="T60" fmla="*/ 84 w 191"/>
                <a:gd name="T61" fmla="*/ 149 h 234"/>
                <a:gd name="T62" fmla="*/ 84 w 191"/>
                <a:gd name="T63" fmla="*/ 21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1" h="234">
                  <a:moveTo>
                    <a:pt x="116" y="234"/>
                  </a:moveTo>
                  <a:cubicBezTo>
                    <a:pt x="73" y="234"/>
                    <a:pt x="73" y="234"/>
                    <a:pt x="73" y="234"/>
                  </a:cubicBezTo>
                  <a:cubicBezTo>
                    <a:pt x="67" y="234"/>
                    <a:pt x="63" y="230"/>
                    <a:pt x="63" y="224"/>
                  </a:cubicBezTo>
                  <a:cubicBezTo>
                    <a:pt x="63" y="138"/>
                    <a:pt x="63" y="138"/>
                    <a:pt x="63" y="138"/>
                  </a:cubicBezTo>
                  <a:cubicBezTo>
                    <a:pt x="63" y="136"/>
                    <a:pt x="64" y="133"/>
                    <a:pt x="66" y="131"/>
                  </a:cubicBezTo>
                  <a:cubicBezTo>
                    <a:pt x="68" y="129"/>
                    <a:pt x="70" y="128"/>
                    <a:pt x="73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111" y="128"/>
                    <a:pt x="127" y="112"/>
                    <a:pt x="127" y="96"/>
                  </a:cubicBezTo>
                  <a:cubicBezTo>
                    <a:pt x="127" y="78"/>
                    <a:pt x="112" y="64"/>
                    <a:pt x="95" y="64"/>
                  </a:cubicBezTo>
                  <a:cubicBezTo>
                    <a:pt x="79" y="64"/>
                    <a:pt x="66" y="75"/>
                    <a:pt x="63" y="90"/>
                  </a:cubicBezTo>
                  <a:cubicBezTo>
                    <a:pt x="62" y="95"/>
                    <a:pt x="58" y="99"/>
                    <a:pt x="53" y="99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5"/>
                    <a:pt x="0" y="91"/>
                    <a:pt x="0" y="85"/>
                  </a:cubicBezTo>
                  <a:cubicBezTo>
                    <a:pt x="0" y="85"/>
                    <a:pt x="0" y="82"/>
                    <a:pt x="0" y="80"/>
                  </a:cubicBezTo>
                  <a:cubicBezTo>
                    <a:pt x="8" y="33"/>
                    <a:pt x="47" y="0"/>
                    <a:pt x="95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37"/>
                    <a:pt x="165" y="173"/>
                    <a:pt x="127" y="186"/>
                  </a:cubicBezTo>
                  <a:cubicBezTo>
                    <a:pt x="127" y="224"/>
                    <a:pt x="127" y="224"/>
                    <a:pt x="127" y="224"/>
                  </a:cubicBezTo>
                  <a:cubicBezTo>
                    <a:pt x="127" y="230"/>
                    <a:pt x="122" y="234"/>
                    <a:pt x="116" y="234"/>
                  </a:cubicBezTo>
                  <a:close/>
                  <a:moveTo>
                    <a:pt x="84" y="213"/>
                  </a:moveTo>
                  <a:cubicBezTo>
                    <a:pt x="105" y="213"/>
                    <a:pt x="105" y="213"/>
                    <a:pt x="105" y="213"/>
                  </a:cubicBezTo>
                  <a:cubicBezTo>
                    <a:pt x="105" y="178"/>
                    <a:pt x="105" y="178"/>
                    <a:pt x="105" y="178"/>
                  </a:cubicBezTo>
                  <a:cubicBezTo>
                    <a:pt x="105" y="173"/>
                    <a:pt x="109" y="169"/>
                    <a:pt x="113" y="168"/>
                  </a:cubicBezTo>
                  <a:cubicBezTo>
                    <a:pt x="146" y="159"/>
                    <a:pt x="169" y="130"/>
                    <a:pt x="169" y="96"/>
                  </a:cubicBezTo>
                  <a:cubicBezTo>
                    <a:pt x="169" y="54"/>
                    <a:pt x="136" y="21"/>
                    <a:pt x="95" y="21"/>
                  </a:cubicBezTo>
                  <a:cubicBezTo>
                    <a:pt x="61" y="21"/>
                    <a:pt x="32" y="43"/>
                    <a:pt x="23" y="75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52" y="56"/>
                    <a:pt x="72" y="42"/>
                    <a:pt x="95" y="42"/>
                  </a:cubicBezTo>
                  <a:cubicBezTo>
                    <a:pt x="124" y="42"/>
                    <a:pt x="148" y="66"/>
                    <a:pt x="148" y="96"/>
                  </a:cubicBezTo>
                  <a:cubicBezTo>
                    <a:pt x="148" y="125"/>
                    <a:pt x="124" y="149"/>
                    <a:pt x="95" y="149"/>
                  </a:cubicBezTo>
                  <a:cubicBezTo>
                    <a:pt x="84" y="149"/>
                    <a:pt x="84" y="149"/>
                    <a:pt x="84" y="149"/>
                  </a:cubicBezTo>
                  <a:lnTo>
                    <a:pt x="84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 dirty="0"/>
            </a:p>
          </p:txBody>
        </p:sp>
      </p:grp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7E059B5-1BAF-5039-5B7B-C43376B61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20" name="Freeform 765">
            <a:extLst>
              <a:ext uri="{FF2B5EF4-FFF2-40B4-BE49-F238E27FC236}">
                <a16:creationId xmlns:a16="http://schemas.microsoft.com/office/drawing/2014/main" id="{8079CD16-F4C3-856C-DD66-6430DD9820E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26993" y="1478530"/>
            <a:ext cx="702543" cy="702543"/>
          </a:xfrm>
          <a:custGeom>
            <a:avLst/>
            <a:gdLst>
              <a:gd name="T0" fmla="*/ 213 w 512"/>
              <a:gd name="T1" fmla="*/ 160 h 512"/>
              <a:gd name="T2" fmla="*/ 256 w 512"/>
              <a:gd name="T3" fmla="*/ 117 h 512"/>
              <a:gd name="T4" fmla="*/ 298 w 512"/>
              <a:gd name="T5" fmla="*/ 160 h 512"/>
              <a:gd name="T6" fmla="*/ 256 w 512"/>
              <a:gd name="T7" fmla="*/ 202 h 512"/>
              <a:gd name="T8" fmla="*/ 213 w 512"/>
              <a:gd name="T9" fmla="*/ 160 h 512"/>
              <a:gd name="T10" fmla="*/ 512 w 512"/>
              <a:gd name="T11" fmla="*/ 256 h 512"/>
              <a:gd name="T12" fmla="*/ 256 w 512"/>
              <a:gd name="T13" fmla="*/ 512 h 512"/>
              <a:gd name="T14" fmla="*/ 0 w 512"/>
              <a:gd name="T15" fmla="*/ 256 h 512"/>
              <a:gd name="T16" fmla="*/ 256 w 512"/>
              <a:gd name="T17" fmla="*/ 0 h 512"/>
              <a:gd name="T18" fmla="*/ 512 w 512"/>
              <a:gd name="T19" fmla="*/ 256 h 512"/>
              <a:gd name="T20" fmla="*/ 192 w 512"/>
              <a:gd name="T21" fmla="*/ 160 h 512"/>
              <a:gd name="T22" fmla="*/ 256 w 512"/>
              <a:gd name="T23" fmla="*/ 224 h 512"/>
              <a:gd name="T24" fmla="*/ 320 w 512"/>
              <a:gd name="T25" fmla="*/ 160 h 512"/>
              <a:gd name="T26" fmla="*/ 256 w 512"/>
              <a:gd name="T27" fmla="*/ 96 h 512"/>
              <a:gd name="T28" fmla="*/ 192 w 512"/>
              <a:gd name="T29" fmla="*/ 160 h 512"/>
              <a:gd name="T30" fmla="*/ 384 w 512"/>
              <a:gd name="T31" fmla="*/ 309 h 512"/>
              <a:gd name="T32" fmla="*/ 320 w 512"/>
              <a:gd name="T33" fmla="*/ 245 h 512"/>
              <a:gd name="T34" fmla="*/ 192 w 512"/>
              <a:gd name="T35" fmla="*/ 245 h 512"/>
              <a:gd name="T36" fmla="*/ 128 w 512"/>
              <a:gd name="T37" fmla="*/ 309 h 512"/>
              <a:gd name="T38" fmla="*/ 128 w 512"/>
              <a:gd name="T39" fmla="*/ 405 h 512"/>
              <a:gd name="T40" fmla="*/ 138 w 512"/>
              <a:gd name="T41" fmla="*/ 416 h 512"/>
              <a:gd name="T42" fmla="*/ 149 w 512"/>
              <a:gd name="T43" fmla="*/ 405 h 512"/>
              <a:gd name="T44" fmla="*/ 149 w 512"/>
              <a:gd name="T45" fmla="*/ 309 h 512"/>
              <a:gd name="T46" fmla="*/ 192 w 512"/>
              <a:gd name="T47" fmla="*/ 266 h 512"/>
              <a:gd name="T48" fmla="*/ 320 w 512"/>
              <a:gd name="T49" fmla="*/ 266 h 512"/>
              <a:gd name="T50" fmla="*/ 362 w 512"/>
              <a:gd name="T51" fmla="*/ 309 h 512"/>
              <a:gd name="T52" fmla="*/ 362 w 512"/>
              <a:gd name="T53" fmla="*/ 405 h 512"/>
              <a:gd name="T54" fmla="*/ 373 w 512"/>
              <a:gd name="T55" fmla="*/ 416 h 512"/>
              <a:gd name="T56" fmla="*/ 384 w 512"/>
              <a:gd name="T57" fmla="*/ 405 h 512"/>
              <a:gd name="T58" fmla="*/ 384 w 512"/>
              <a:gd name="T59" fmla="*/ 3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12" h="512">
                <a:moveTo>
                  <a:pt x="213" y="160"/>
                </a:moveTo>
                <a:cubicBezTo>
                  <a:pt x="213" y="136"/>
                  <a:pt x="232" y="117"/>
                  <a:pt x="256" y="117"/>
                </a:cubicBezTo>
                <a:cubicBezTo>
                  <a:pt x="279" y="117"/>
                  <a:pt x="298" y="136"/>
                  <a:pt x="298" y="160"/>
                </a:cubicBezTo>
                <a:cubicBezTo>
                  <a:pt x="298" y="183"/>
                  <a:pt x="279" y="202"/>
                  <a:pt x="256" y="202"/>
                </a:cubicBezTo>
                <a:cubicBezTo>
                  <a:pt x="232" y="202"/>
                  <a:pt x="213" y="183"/>
                  <a:pt x="213" y="160"/>
                </a:cubicBezTo>
                <a:close/>
                <a:moveTo>
                  <a:pt x="512" y="256"/>
                </a:moveTo>
                <a:cubicBezTo>
                  <a:pt x="512" y="397"/>
                  <a:pt x="397" y="512"/>
                  <a:pt x="256" y="512"/>
                </a:cubicBezTo>
                <a:cubicBezTo>
                  <a:pt x="114" y="512"/>
                  <a:pt x="0" y="397"/>
                  <a:pt x="0" y="256"/>
                </a:cubicBezTo>
                <a:cubicBezTo>
                  <a:pt x="0" y="114"/>
                  <a:pt x="114" y="0"/>
                  <a:pt x="256" y="0"/>
                </a:cubicBezTo>
                <a:cubicBezTo>
                  <a:pt x="397" y="0"/>
                  <a:pt x="512" y="114"/>
                  <a:pt x="512" y="256"/>
                </a:cubicBezTo>
                <a:close/>
                <a:moveTo>
                  <a:pt x="192" y="160"/>
                </a:moveTo>
                <a:cubicBezTo>
                  <a:pt x="192" y="195"/>
                  <a:pt x="220" y="224"/>
                  <a:pt x="256" y="224"/>
                </a:cubicBezTo>
                <a:cubicBezTo>
                  <a:pt x="291" y="224"/>
                  <a:pt x="320" y="195"/>
                  <a:pt x="320" y="160"/>
                </a:cubicBezTo>
                <a:cubicBezTo>
                  <a:pt x="320" y="124"/>
                  <a:pt x="291" y="96"/>
                  <a:pt x="256" y="96"/>
                </a:cubicBezTo>
                <a:cubicBezTo>
                  <a:pt x="220" y="96"/>
                  <a:pt x="192" y="124"/>
                  <a:pt x="192" y="160"/>
                </a:cubicBezTo>
                <a:close/>
                <a:moveTo>
                  <a:pt x="384" y="309"/>
                </a:moveTo>
                <a:cubicBezTo>
                  <a:pt x="384" y="274"/>
                  <a:pt x="355" y="245"/>
                  <a:pt x="320" y="245"/>
                </a:cubicBezTo>
                <a:cubicBezTo>
                  <a:pt x="192" y="245"/>
                  <a:pt x="192" y="245"/>
                  <a:pt x="192" y="245"/>
                </a:cubicBezTo>
                <a:cubicBezTo>
                  <a:pt x="156" y="245"/>
                  <a:pt x="128" y="274"/>
                  <a:pt x="128" y="309"/>
                </a:cubicBezTo>
                <a:cubicBezTo>
                  <a:pt x="128" y="405"/>
                  <a:pt x="128" y="405"/>
                  <a:pt x="128" y="405"/>
                </a:cubicBezTo>
                <a:cubicBezTo>
                  <a:pt x="128" y="411"/>
                  <a:pt x="132" y="416"/>
                  <a:pt x="138" y="416"/>
                </a:cubicBezTo>
                <a:cubicBezTo>
                  <a:pt x="144" y="416"/>
                  <a:pt x="149" y="411"/>
                  <a:pt x="149" y="405"/>
                </a:cubicBezTo>
                <a:cubicBezTo>
                  <a:pt x="149" y="309"/>
                  <a:pt x="149" y="309"/>
                  <a:pt x="149" y="309"/>
                </a:cubicBezTo>
                <a:cubicBezTo>
                  <a:pt x="149" y="285"/>
                  <a:pt x="168" y="266"/>
                  <a:pt x="192" y="266"/>
                </a:cubicBezTo>
                <a:cubicBezTo>
                  <a:pt x="320" y="266"/>
                  <a:pt x="320" y="266"/>
                  <a:pt x="320" y="266"/>
                </a:cubicBezTo>
                <a:cubicBezTo>
                  <a:pt x="343" y="266"/>
                  <a:pt x="362" y="285"/>
                  <a:pt x="362" y="309"/>
                </a:cubicBezTo>
                <a:cubicBezTo>
                  <a:pt x="362" y="405"/>
                  <a:pt x="362" y="405"/>
                  <a:pt x="362" y="405"/>
                </a:cubicBezTo>
                <a:cubicBezTo>
                  <a:pt x="362" y="411"/>
                  <a:pt x="367" y="416"/>
                  <a:pt x="373" y="416"/>
                </a:cubicBezTo>
                <a:cubicBezTo>
                  <a:pt x="379" y="416"/>
                  <a:pt x="384" y="411"/>
                  <a:pt x="384" y="405"/>
                </a:cubicBezTo>
                <a:lnTo>
                  <a:pt x="384" y="3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 dirty="0"/>
          </a:p>
        </p:txBody>
      </p:sp>
      <p:sp>
        <p:nvSpPr>
          <p:cNvPr id="21" name="Freeform 765">
            <a:extLst>
              <a:ext uri="{FF2B5EF4-FFF2-40B4-BE49-F238E27FC236}">
                <a16:creationId xmlns:a16="http://schemas.microsoft.com/office/drawing/2014/main" id="{01C09E48-ACF1-A52B-9919-A55E4EAC105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264208" y="1485972"/>
            <a:ext cx="700800" cy="700800"/>
          </a:xfrm>
          <a:custGeom>
            <a:avLst/>
            <a:gdLst>
              <a:gd name="T0" fmla="*/ 213 w 512"/>
              <a:gd name="T1" fmla="*/ 160 h 512"/>
              <a:gd name="T2" fmla="*/ 256 w 512"/>
              <a:gd name="T3" fmla="*/ 117 h 512"/>
              <a:gd name="T4" fmla="*/ 298 w 512"/>
              <a:gd name="T5" fmla="*/ 160 h 512"/>
              <a:gd name="T6" fmla="*/ 256 w 512"/>
              <a:gd name="T7" fmla="*/ 202 h 512"/>
              <a:gd name="T8" fmla="*/ 213 w 512"/>
              <a:gd name="T9" fmla="*/ 160 h 512"/>
              <a:gd name="T10" fmla="*/ 512 w 512"/>
              <a:gd name="T11" fmla="*/ 256 h 512"/>
              <a:gd name="T12" fmla="*/ 256 w 512"/>
              <a:gd name="T13" fmla="*/ 512 h 512"/>
              <a:gd name="T14" fmla="*/ 0 w 512"/>
              <a:gd name="T15" fmla="*/ 256 h 512"/>
              <a:gd name="T16" fmla="*/ 256 w 512"/>
              <a:gd name="T17" fmla="*/ 0 h 512"/>
              <a:gd name="T18" fmla="*/ 512 w 512"/>
              <a:gd name="T19" fmla="*/ 256 h 512"/>
              <a:gd name="T20" fmla="*/ 192 w 512"/>
              <a:gd name="T21" fmla="*/ 160 h 512"/>
              <a:gd name="T22" fmla="*/ 256 w 512"/>
              <a:gd name="T23" fmla="*/ 224 h 512"/>
              <a:gd name="T24" fmla="*/ 320 w 512"/>
              <a:gd name="T25" fmla="*/ 160 h 512"/>
              <a:gd name="T26" fmla="*/ 256 w 512"/>
              <a:gd name="T27" fmla="*/ 96 h 512"/>
              <a:gd name="T28" fmla="*/ 192 w 512"/>
              <a:gd name="T29" fmla="*/ 160 h 512"/>
              <a:gd name="T30" fmla="*/ 384 w 512"/>
              <a:gd name="T31" fmla="*/ 309 h 512"/>
              <a:gd name="T32" fmla="*/ 320 w 512"/>
              <a:gd name="T33" fmla="*/ 245 h 512"/>
              <a:gd name="T34" fmla="*/ 192 w 512"/>
              <a:gd name="T35" fmla="*/ 245 h 512"/>
              <a:gd name="T36" fmla="*/ 128 w 512"/>
              <a:gd name="T37" fmla="*/ 309 h 512"/>
              <a:gd name="T38" fmla="*/ 128 w 512"/>
              <a:gd name="T39" fmla="*/ 405 h 512"/>
              <a:gd name="T40" fmla="*/ 138 w 512"/>
              <a:gd name="T41" fmla="*/ 416 h 512"/>
              <a:gd name="T42" fmla="*/ 149 w 512"/>
              <a:gd name="T43" fmla="*/ 405 h 512"/>
              <a:gd name="T44" fmla="*/ 149 w 512"/>
              <a:gd name="T45" fmla="*/ 309 h 512"/>
              <a:gd name="T46" fmla="*/ 192 w 512"/>
              <a:gd name="T47" fmla="*/ 266 h 512"/>
              <a:gd name="T48" fmla="*/ 320 w 512"/>
              <a:gd name="T49" fmla="*/ 266 h 512"/>
              <a:gd name="T50" fmla="*/ 362 w 512"/>
              <a:gd name="T51" fmla="*/ 309 h 512"/>
              <a:gd name="T52" fmla="*/ 362 w 512"/>
              <a:gd name="T53" fmla="*/ 405 h 512"/>
              <a:gd name="T54" fmla="*/ 373 w 512"/>
              <a:gd name="T55" fmla="*/ 416 h 512"/>
              <a:gd name="T56" fmla="*/ 384 w 512"/>
              <a:gd name="T57" fmla="*/ 405 h 512"/>
              <a:gd name="T58" fmla="*/ 384 w 512"/>
              <a:gd name="T59" fmla="*/ 3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12" h="512">
                <a:moveTo>
                  <a:pt x="213" y="160"/>
                </a:moveTo>
                <a:cubicBezTo>
                  <a:pt x="213" y="136"/>
                  <a:pt x="232" y="117"/>
                  <a:pt x="256" y="117"/>
                </a:cubicBezTo>
                <a:cubicBezTo>
                  <a:pt x="279" y="117"/>
                  <a:pt x="298" y="136"/>
                  <a:pt x="298" y="160"/>
                </a:cubicBezTo>
                <a:cubicBezTo>
                  <a:pt x="298" y="183"/>
                  <a:pt x="279" y="202"/>
                  <a:pt x="256" y="202"/>
                </a:cubicBezTo>
                <a:cubicBezTo>
                  <a:pt x="232" y="202"/>
                  <a:pt x="213" y="183"/>
                  <a:pt x="213" y="160"/>
                </a:cubicBezTo>
                <a:close/>
                <a:moveTo>
                  <a:pt x="512" y="256"/>
                </a:moveTo>
                <a:cubicBezTo>
                  <a:pt x="512" y="397"/>
                  <a:pt x="397" y="512"/>
                  <a:pt x="256" y="512"/>
                </a:cubicBezTo>
                <a:cubicBezTo>
                  <a:pt x="114" y="512"/>
                  <a:pt x="0" y="397"/>
                  <a:pt x="0" y="256"/>
                </a:cubicBezTo>
                <a:cubicBezTo>
                  <a:pt x="0" y="114"/>
                  <a:pt x="114" y="0"/>
                  <a:pt x="256" y="0"/>
                </a:cubicBezTo>
                <a:cubicBezTo>
                  <a:pt x="397" y="0"/>
                  <a:pt x="512" y="114"/>
                  <a:pt x="512" y="256"/>
                </a:cubicBezTo>
                <a:close/>
                <a:moveTo>
                  <a:pt x="192" y="160"/>
                </a:moveTo>
                <a:cubicBezTo>
                  <a:pt x="192" y="195"/>
                  <a:pt x="220" y="224"/>
                  <a:pt x="256" y="224"/>
                </a:cubicBezTo>
                <a:cubicBezTo>
                  <a:pt x="291" y="224"/>
                  <a:pt x="320" y="195"/>
                  <a:pt x="320" y="160"/>
                </a:cubicBezTo>
                <a:cubicBezTo>
                  <a:pt x="320" y="124"/>
                  <a:pt x="291" y="96"/>
                  <a:pt x="256" y="96"/>
                </a:cubicBezTo>
                <a:cubicBezTo>
                  <a:pt x="220" y="96"/>
                  <a:pt x="192" y="124"/>
                  <a:pt x="192" y="160"/>
                </a:cubicBezTo>
                <a:close/>
                <a:moveTo>
                  <a:pt x="384" y="309"/>
                </a:moveTo>
                <a:cubicBezTo>
                  <a:pt x="384" y="274"/>
                  <a:pt x="355" y="245"/>
                  <a:pt x="320" y="245"/>
                </a:cubicBezTo>
                <a:cubicBezTo>
                  <a:pt x="192" y="245"/>
                  <a:pt x="192" y="245"/>
                  <a:pt x="192" y="245"/>
                </a:cubicBezTo>
                <a:cubicBezTo>
                  <a:pt x="156" y="245"/>
                  <a:pt x="128" y="274"/>
                  <a:pt x="128" y="309"/>
                </a:cubicBezTo>
                <a:cubicBezTo>
                  <a:pt x="128" y="405"/>
                  <a:pt x="128" y="405"/>
                  <a:pt x="128" y="405"/>
                </a:cubicBezTo>
                <a:cubicBezTo>
                  <a:pt x="128" y="411"/>
                  <a:pt x="132" y="416"/>
                  <a:pt x="138" y="416"/>
                </a:cubicBezTo>
                <a:cubicBezTo>
                  <a:pt x="144" y="416"/>
                  <a:pt x="149" y="411"/>
                  <a:pt x="149" y="405"/>
                </a:cubicBezTo>
                <a:cubicBezTo>
                  <a:pt x="149" y="309"/>
                  <a:pt x="149" y="309"/>
                  <a:pt x="149" y="309"/>
                </a:cubicBezTo>
                <a:cubicBezTo>
                  <a:pt x="149" y="285"/>
                  <a:pt x="168" y="266"/>
                  <a:pt x="192" y="266"/>
                </a:cubicBezTo>
                <a:cubicBezTo>
                  <a:pt x="320" y="266"/>
                  <a:pt x="320" y="266"/>
                  <a:pt x="320" y="266"/>
                </a:cubicBezTo>
                <a:cubicBezTo>
                  <a:pt x="343" y="266"/>
                  <a:pt x="362" y="285"/>
                  <a:pt x="362" y="309"/>
                </a:cubicBezTo>
                <a:cubicBezTo>
                  <a:pt x="362" y="405"/>
                  <a:pt x="362" y="405"/>
                  <a:pt x="362" y="405"/>
                </a:cubicBezTo>
                <a:cubicBezTo>
                  <a:pt x="362" y="411"/>
                  <a:pt x="367" y="416"/>
                  <a:pt x="373" y="416"/>
                </a:cubicBezTo>
                <a:cubicBezTo>
                  <a:pt x="379" y="416"/>
                  <a:pt x="384" y="411"/>
                  <a:pt x="384" y="405"/>
                </a:cubicBezTo>
                <a:lnTo>
                  <a:pt x="384" y="3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 dirty="0"/>
          </a:p>
        </p:txBody>
      </p: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DEDD1906-3AA2-43E3-53AC-5D4583BE917C}"/>
              </a:ext>
            </a:extLst>
          </p:cNvPr>
          <p:cNvCxnSpPr/>
          <p:nvPr/>
        </p:nvCxnSpPr>
        <p:spPr>
          <a:xfrm>
            <a:off x="11105333" y="2352745"/>
            <a:ext cx="0" cy="57600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Légende : encadrée 27">
            <a:extLst>
              <a:ext uri="{FF2B5EF4-FFF2-40B4-BE49-F238E27FC236}">
                <a16:creationId xmlns:a16="http://schemas.microsoft.com/office/drawing/2014/main" id="{27829227-5C8F-AAE8-8C65-A20BEC10337A}"/>
              </a:ext>
            </a:extLst>
          </p:cNvPr>
          <p:cNvSpPr/>
          <p:nvPr/>
        </p:nvSpPr>
        <p:spPr bwMode="auto">
          <a:xfrm>
            <a:off x="7739094" y="2131481"/>
            <a:ext cx="2598365" cy="776802"/>
          </a:xfrm>
          <a:prstGeom prst="borderCallout1">
            <a:avLst>
              <a:gd name="adj1" fmla="val 167431"/>
              <a:gd name="adj2" fmla="val 22161"/>
              <a:gd name="adj3" fmla="val 97792"/>
              <a:gd name="adj4" fmla="val 19032"/>
            </a:avLst>
          </a:prstGeom>
          <a:solidFill>
            <a:schemeClr val="bg1"/>
          </a:solidFill>
          <a:ln w="127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67" dirty="0">
                <a:solidFill>
                  <a:schemeClr val="tx1"/>
                </a:solidFill>
              </a:rPr>
              <a:t>L’étape de </a:t>
            </a:r>
            <a:r>
              <a:rPr lang="fr-FR" sz="1067" b="1" dirty="0">
                <a:solidFill>
                  <a:schemeClr val="tx1"/>
                </a:solidFill>
              </a:rPr>
              <a:t>validation</a:t>
            </a:r>
            <a:r>
              <a:rPr lang="fr-FR" sz="1067" dirty="0">
                <a:solidFill>
                  <a:schemeClr val="tx1"/>
                </a:solidFill>
              </a:rPr>
              <a:t> de </a:t>
            </a:r>
            <a:r>
              <a:rPr lang="fr-FR" sz="1067" b="1" dirty="0">
                <a:solidFill>
                  <a:schemeClr val="tx1"/>
                </a:solidFill>
              </a:rPr>
              <a:t>l’étudiant</a:t>
            </a:r>
            <a:r>
              <a:rPr lang="fr-FR" sz="1067" dirty="0">
                <a:solidFill>
                  <a:schemeClr val="tx1"/>
                </a:solidFill>
              </a:rPr>
              <a:t> n’est </a:t>
            </a:r>
            <a:r>
              <a:rPr lang="fr-FR" sz="1067" b="1" dirty="0">
                <a:solidFill>
                  <a:schemeClr val="tx1"/>
                </a:solidFill>
              </a:rPr>
              <a:t>pas une condition sine qua none </a:t>
            </a:r>
            <a:r>
              <a:rPr lang="fr-FR" sz="1067" dirty="0">
                <a:solidFill>
                  <a:schemeClr val="tx1"/>
                </a:solidFill>
              </a:rPr>
              <a:t>pour </a:t>
            </a:r>
            <a:r>
              <a:rPr lang="fr-FR" sz="1067" b="1" dirty="0">
                <a:solidFill>
                  <a:schemeClr val="tx1"/>
                </a:solidFill>
              </a:rPr>
              <a:t>clôturer</a:t>
            </a:r>
            <a:r>
              <a:rPr lang="fr-FR" sz="1067" dirty="0">
                <a:solidFill>
                  <a:schemeClr val="tx1"/>
                </a:solidFill>
              </a:rPr>
              <a:t> du ticket. Elle doit permettre un pilotage plus efficace.</a:t>
            </a:r>
          </a:p>
        </p:txBody>
      </p:sp>
      <p:sp>
        <p:nvSpPr>
          <p:cNvPr id="15" name="AutoShape 3">
            <a:extLst>
              <a:ext uri="{FF2B5EF4-FFF2-40B4-BE49-F238E27FC236}">
                <a16:creationId xmlns:a16="http://schemas.microsoft.com/office/drawing/2014/main" id="{28298A99-0941-E54F-900B-CB039FED65B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00591" y="1587825"/>
            <a:ext cx="10128000" cy="461159"/>
          </a:xfrm>
          <a:prstGeom prst="chevron">
            <a:avLst>
              <a:gd name="adj" fmla="val 32576"/>
            </a:avLst>
          </a:prstGeom>
          <a:solidFill>
            <a:schemeClr val="accent2"/>
          </a:solidFill>
          <a:ln w="12700" cap="rnd" algn="ctr">
            <a:solidFill>
              <a:schemeClr val="bg1"/>
            </a:solidFill>
            <a:miter lim="800000"/>
            <a:headEnd/>
            <a:tailEnd/>
          </a:ln>
        </p:spPr>
        <p:txBody>
          <a:bodyPr wrap="square" lIns="118533" tIns="118533" rIns="118533" bIns="118533" anchor="ctr"/>
          <a:lstStyle/>
          <a:p>
            <a:pPr eaLnBrk="1" hangingPunct="1">
              <a:lnSpc>
                <a:spcPct val="110000"/>
              </a:lnSpc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bg1"/>
                </a:solidFill>
                <a:cs typeface="Arial" pitchFamily="34" charset="0"/>
              </a:rPr>
              <a:t>PROCESSUS DE GESTION DE LA DEMANDE – GLPI </a:t>
            </a:r>
          </a:p>
        </p:txBody>
      </p:sp>
      <p:sp>
        <p:nvSpPr>
          <p:cNvPr id="12" name="Titre 3">
            <a:extLst>
              <a:ext uri="{FF2B5EF4-FFF2-40B4-BE49-F238E27FC236}">
                <a16:creationId xmlns:a16="http://schemas.microsoft.com/office/drawing/2014/main" id="{3B601403-0BB5-19F9-F9F7-29B529AD484F}"/>
              </a:ext>
            </a:extLst>
          </p:cNvPr>
          <p:cNvSpPr txBox="1">
            <a:spLocks/>
          </p:cNvSpPr>
          <p:nvPr/>
        </p:nvSpPr>
        <p:spPr bwMode="auto">
          <a:xfrm>
            <a:off x="1687947" y="195728"/>
            <a:ext cx="10300854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9050" indent="0" algn="l" defTabSz="1219170">
              <a:lnSpc>
                <a:spcPct val="90000"/>
              </a:lnSpc>
              <a:spcBef>
                <a:spcPts val="0"/>
              </a:spcBef>
              <a:buNone/>
              <a:defRPr sz="3350" b="1">
                <a:solidFill>
                  <a:schemeClr val="tx1"/>
                </a:solidFill>
                <a:latin typeface="Marianne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2400" dirty="0">
                <a:solidFill>
                  <a:schemeClr val="accent2"/>
                </a:solidFill>
              </a:rPr>
              <a:t>Etapes du processus de gestion de la demande dans l’outil GLPI </a:t>
            </a:r>
            <a:endParaRPr lang="fr-FR" sz="4000" dirty="0"/>
          </a:p>
        </p:txBody>
      </p:sp>
      <p:cxnSp>
        <p:nvCxnSpPr>
          <p:cNvPr id="46" name="Connecteur droit avec flèche 41">
            <a:extLst>
              <a:ext uri="{FF2B5EF4-FFF2-40B4-BE49-F238E27FC236}">
                <a16:creationId xmlns:a16="http://schemas.microsoft.com/office/drawing/2014/main" id="{FD92CAF8-9178-6EA9-6AB4-D8C4A8CBB758}"/>
              </a:ext>
            </a:extLst>
          </p:cNvPr>
          <p:cNvCxnSpPr>
            <a:cxnSpLocks/>
          </p:cNvCxnSpPr>
          <p:nvPr/>
        </p:nvCxnSpPr>
        <p:spPr>
          <a:xfrm>
            <a:off x="226993" y="5954486"/>
            <a:ext cx="11605778" cy="0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1" name="ZoneTexte 35">
            <a:extLst>
              <a:ext uri="{FF2B5EF4-FFF2-40B4-BE49-F238E27FC236}">
                <a16:creationId xmlns:a16="http://schemas.microsoft.com/office/drawing/2014/main" id="{F1FF8CE0-8969-5511-7703-25B6794BD8AF}"/>
              </a:ext>
            </a:extLst>
          </p:cNvPr>
          <p:cNvSpPr txBox="1"/>
          <p:nvPr/>
        </p:nvSpPr>
        <p:spPr>
          <a:xfrm>
            <a:off x="2757144" y="5785209"/>
            <a:ext cx="6545476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i="1" dirty="0"/>
              <a:t>Notification du statut de la demande à l’étudiant tout au long du processus</a:t>
            </a:r>
          </a:p>
        </p:txBody>
      </p:sp>
      <p:sp>
        <p:nvSpPr>
          <p:cNvPr id="51" name="Légende : encadrée 27">
            <a:extLst>
              <a:ext uri="{FF2B5EF4-FFF2-40B4-BE49-F238E27FC236}">
                <a16:creationId xmlns:a16="http://schemas.microsoft.com/office/drawing/2014/main" id="{B1DDEAE2-78E4-969D-6836-FC86AB195971}"/>
              </a:ext>
            </a:extLst>
          </p:cNvPr>
          <p:cNvSpPr/>
          <p:nvPr/>
        </p:nvSpPr>
        <p:spPr bwMode="auto">
          <a:xfrm>
            <a:off x="2642683" y="2187416"/>
            <a:ext cx="2598365" cy="750598"/>
          </a:xfrm>
          <a:prstGeom prst="borderCallout1">
            <a:avLst>
              <a:gd name="adj1" fmla="val 162773"/>
              <a:gd name="adj2" fmla="val 62481"/>
              <a:gd name="adj3" fmla="val 95826"/>
              <a:gd name="adj4" fmla="val 58930"/>
            </a:avLst>
          </a:prstGeom>
          <a:solidFill>
            <a:schemeClr val="bg1"/>
          </a:solidFill>
          <a:ln w="127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67" dirty="0">
                <a:solidFill>
                  <a:schemeClr val="tx1"/>
                </a:solidFill>
              </a:rPr>
              <a:t>L’étape de </a:t>
            </a:r>
            <a:r>
              <a:rPr lang="fr-FR" sz="1067" b="1" dirty="0">
                <a:solidFill>
                  <a:schemeClr val="tx1"/>
                </a:solidFill>
              </a:rPr>
              <a:t>réaffectation</a:t>
            </a:r>
            <a:r>
              <a:rPr lang="fr-FR" sz="1067" dirty="0">
                <a:solidFill>
                  <a:schemeClr val="tx1"/>
                </a:solidFill>
              </a:rPr>
              <a:t> de la demande n’est</a:t>
            </a:r>
            <a:r>
              <a:rPr lang="fr-FR" sz="1067" b="1" dirty="0">
                <a:solidFill>
                  <a:schemeClr val="tx1"/>
                </a:solidFill>
              </a:rPr>
              <a:t> pas une étape obligatoire. </a:t>
            </a:r>
            <a:r>
              <a:rPr lang="fr-FR" sz="1067" dirty="0">
                <a:solidFill>
                  <a:schemeClr val="tx1"/>
                </a:solidFill>
              </a:rPr>
              <a:t>Elle</a:t>
            </a:r>
            <a:r>
              <a:rPr lang="fr-FR" sz="1067" b="1" dirty="0">
                <a:solidFill>
                  <a:schemeClr val="tx1"/>
                </a:solidFill>
              </a:rPr>
              <a:t> </a:t>
            </a:r>
            <a:r>
              <a:rPr lang="fr-FR" sz="1067" dirty="0">
                <a:solidFill>
                  <a:schemeClr val="tx1"/>
                </a:solidFill>
              </a:rPr>
              <a:t>intervient à chaque fois que la demande n’a pas été affecté au service compétent.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94DEC95-5780-11BC-6165-CBE7E636BE0B}"/>
              </a:ext>
            </a:extLst>
          </p:cNvPr>
          <p:cNvGrpSpPr/>
          <p:nvPr/>
        </p:nvGrpSpPr>
        <p:grpSpPr>
          <a:xfrm>
            <a:off x="2092504" y="3417877"/>
            <a:ext cx="1900402" cy="1675074"/>
            <a:chOff x="1928473" y="3410114"/>
            <a:chExt cx="1900402" cy="1675074"/>
          </a:xfrm>
        </p:grpSpPr>
        <p:sp>
          <p:nvSpPr>
            <p:cNvPr id="7" name="Arrow: Chevron 6">
              <a:extLst>
                <a:ext uri="{FF2B5EF4-FFF2-40B4-BE49-F238E27FC236}">
                  <a16:creationId xmlns:a16="http://schemas.microsoft.com/office/drawing/2014/main" id="{2972CE1A-7FFA-973D-4D40-342056F8E11F}"/>
                </a:ext>
              </a:extLst>
            </p:cNvPr>
            <p:cNvSpPr/>
            <p:nvPr/>
          </p:nvSpPr>
          <p:spPr>
            <a:xfrm>
              <a:off x="1928473" y="3410114"/>
              <a:ext cx="1751629" cy="1675074"/>
            </a:xfrm>
            <a:prstGeom prst="chevron">
              <a:avLst>
                <a:gd name="adj" fmla="val 2534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D0C8C4E1-BCF9-7706-F4F5-45F5E02C6496}"/>
                </a:ext>
              </a:extLst>
            </p:cNvPr>
            <p:cNvSpPr txBox="1"/>
            <p:nvPr/>
          </p:nvSpPr>
          <p:spPr>
            <a:xfrm>
              <a:off x="2075980" y="4085919"/>
              <a:ext cx="175289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/>
                <a:t>Catégorisation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3AD732A-D5AC-787F-7027-74397EADE63E}"/>
              </a:ext>
            </a:extLst>
          </p:cNvPr>
          <p:cNvGrpSpPr/>
          <p:nvPr/>
        </p:nvGrpSpPr>
        <p:grpSpPr>
          <a:xfrm>
            <a:off x="3814331" y="3417877"/>
            <a:ext cx="1900402" cy="1675074"/>
            <a:chOff x="3489419" y="3405500"/>
            <a:chExt cx="1900402" cy="1675074"/>
          </a:xfrm>
        </p:grpSpPr>
        <p:sp>
          <p:nvSpPr>
            <p:cNvPr id="22" name="Arrow: Chevron 21">
              <a:extLst>
                <a:ext uri="{FF2B5EF4-FFF2-40B4-BE49-F238E27FC236}">
                  <a16:creationId xmlns:a16="http://schemas.microsoft.com/office/drawing/2014/main" id="{21E0D844-FAA9-E8A7-DB48-F8C9E1DF58F5}"/>
                </a:ext>
              </a:extLst>
            </p:cNvPr>
            <p:cNvSpPr/>
            <p:nvPr/>
          </p:nvSpPr>
          <p:spPr>
            <a:xfrm>
              <a:off x="3489419" y="3405500"/>
              <a:ext cx="1751629" cy="1675074"/>
            </a:xfrm>
            <a:prstGeom prst="chevron">
              <a:avLst>
                <a:gd name="adj" fmla="val 25346"/>
              </a:avLst>
            </a:prstGeom>
            <a:solidFill>
              <a:schemeClr val="bg1"/>
            </a:solidFill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47" name="ZoneTexte 35">
              <a:extLst>
                <a:ext uri="{FF2B5EF4-FFF2-40B4-BE49-F238E27FC236}">
                  <a16:creationId xmlns:a16="http://schemas.microsoft.com/office/drawing/2014/main" id="{9B41B851-0FB3-C1E3-DAAC-4F2D505FE297}"/>
                </a:ext>
              </a:extLst>
            </p:cNvPr>
            <p:cNvSpPr txBox="1"/>
            <p:nvPr/>
          </p:nvSpPr>
          <p:spPr>
            <a:xfrm>
              <a:off x="3636926" y="4081305"/>
              <a:ext cx="175289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/>
                <a:t>Réaffectation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8E9C986-9855-9E3F-52ED-BBAB9B26F8E2}"/>
              </a:ext>
            </a:extLst>
          </p:cNvPr>
          <p:cNvGrpSpPr/>
          <p:nvPr/>
        </p:nvGrpSpPr>
        <p:grpSpPr>
          <a:xfrm>
            <a:off x="398774" y="3414729"/>
            <a:ext cx="1752895" cy="1670459"/>
            <a:chOff x="398774" y="3410114"/>
            <a:chExt cx="1752895" cy="1670459"/>
          </a:xfrm>
        </p:grpSpPr>
        <p:sp>
          <p:nvSpPr>
            <p:cNvPr id="6" name="Arrow: Pentagon 5">
              <a:extLst>
                <a:ext uri="{FF2B5EF4-FFF2-40B4-BE49-F238E27FC236}">
                  <a16:creationId xmlns:a16="http://schemas.microsoft.com/office/drawing/2014/main" id="{AFACD65B-F916-2F82-AB9B-9D3739FDA03F}"/>
                </a:ext>
              </a:extLst>
            </p:cNvPr>
            <p:cNvSpPr/>
            <p:nvPr/>
          </p:nvSpPr>
          <p:spPr>
            <a:xfrm>
              <a:off x="686870" y="3410114"/>
              <a:ext cx="1389109" cy="1670459"/>
            </a:xfrm>
            <a:prstGeom prst="homePlate">
              <a:avLst>
                <a:gd name="adj" fmla="val 24444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ZoneTexte 35">
              <a:extLst>
                <a:ext uri="{FF2B5EF4-FFF2-40B4-BE49-F238E27FC236}">
                  <a16:creationId xmlns:a16="http://schemas.microsoft.com/office/drawing/2014/main" id="{4F200AF3-1AAA-80B3-9E99-A81D3453C230}"/>
                </a:ext>
              </a:extLst>
            </p:cNvPr>
            <p:cNvSpPr txBox="1"/>
            <p:nvPr/>
          </p:nvSpPr>
          <p:spPr>
            <a:xfrm>
              <a:off x="398774" y="3982718"/>
              <a:ext cx="175289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/>
                <a:t>Création de la demande</a:t>
              </a:r>
            </a:p>
          </p:txBody>
        </p:sp>
      </p:grpSp>
      <p:cxnSp>
        <p:nvCxnSpPr>
          <p:cNvPr id="4" name="Connecteur droit avec flèche 43">
            <a:extLst>
              <a:ext uri="{FF2B5EF4-FFF2-40B4-BE49-F238E27FC236}">
                <a16:creationId xmlns:a16="http://schemas.microsoft.com/office/drawing/2014/main" id="{523E544A-8DF5-C3DA-A499-03A08EFB34B3}"/>
              </a:ext>
            </a:extLst>
          </p:cNvPr>
          <p:cNvCxnSpPr/>
          <p:nvPr/>
        </p:nvCxnSpPr>
        <p:spPr>
          <a:xfrm>
            <a:off x="770006" y="2372522"/>
            <a:ext cx="0" cy="5760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FD19705-2E13-6C96-5204-E0F4E39A5695}"/>
              </a:ext>
            </a:extLst>
          </p:cNvPr>
          <p:cNvGrpSpPr/>
          <p:nvPr/>
        </p:nvGrpSpPr>
        <p:grpSpPr>
          <a:xfrm>
            <a:off x="5751732" y="2830470"/>
            <a:ext cx="1751630" cy="2821909"/>
            <a:chOff x="5460983" y="2673752"/>
            <a:chExt cx="1751630" cy="2821909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AA1439E-96E1-6C36-43E2-335873FEE535}"/>
                </a:ext>
              </a:extLst>
            </p:cNvPr>
            <p:cNvGrpSpPr/>
            <p:nvPr/>
          </p:nvGrpSpPr>
          <p:grpSpPr>
            <a:xfrm>
              <a:off x="5460984" y="2673752"/>
              <a:ext cx="1751629" cy="1331054"/>
              <a:chOff x="5460984" y="2673752"/>
              <a:chExt cx="1751629" cy="1331054"/>
            </a:xfrm>
          </p:grpSpPr>
          <p:sp>
            <p:nvSpPr>
              <p:cNvPr id="5" name="Arrow: Chevron 4">
                <a:extLst>
                  <a:ext uri="{FF2B5EF4-FFF2-40B4-BE49-F238E27FC236}">
                    <a16:creationId xmlns:a16="http://schemas.microsoft.com/office/drawing/2014/main" id="{60C74F69-C43D-891C-2C51-5F0A1CF7AEF6}"/>
                  </a:ext>
                </a:extLst>
              </p:cNvPr>
              <p:cNvSpPr/>
              <p:nvPr/>
            </p:nvSpPr>
            <p:spPr>
              <a:xfrm>
                <a:off x="5460984" y="2673752"/>
                <a:ext cx="1751629" cy="1331054"/>
              </a:xfrm>
              <a:prstGeom prst="chevron">
                <a:avLst>
                  <a:gd name="adj" fmla="val 25346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D8E70B45-B656-9DBE-D2A9-26F70733F7DB}"/>
                  </a:ext>
                </a:extLst>
              </p:cNvPr>
              <p:cNvSpPr txBox="1"/>
              <p:nvPr/>
            </p:nvSpPr>
            <p:spPr>
              <a:xfrm>
                <a:off x="5738255" y="3072729"/>
                <a:ext cx="1414575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/>
                  <a:t>Traitement direct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7C717CD-9ACC-3255-612F-848EAA489E97}"/>
                </a:ext>
              </a:extLst>
            </p:cNvPr>
            <p:cNvGrpSpPr/>
            <p:nvPr/>
          </p:nvGrpSpPr>
          <p:grpSpPr>
            <a:xfrm>
              <a:off x="5460983" y="4164607"/>
              <a:ext cx="1751629" cy="1331054"/>
              <a:chOff x="5460983" y="4164607"/>
              <a:chExt cx="1751629" cy="1331054"/>
            </a:xfrm>
          </p:grpSpPr>
          <p:sp>
            <p:nvSpPr>
              <p:cNvPr id="14" name="Arrow: Chevron 13">
                <a:extLst>
                  <a:ext uri="{FF2B5EF4-FFF2-40B4-BE49-F238E27FC236}">
                    <a16:creationId xmlns:a16="http://schemas.microsoft.com/office/drawing/2014/main" id="{C31D053A-81EA-E29E-57B1-85BAAC54ADD5}"/>
                  </a:ext>
                </a:extLst>
              </p:cNvPr>
              <p:cNvSpPr/>
              <p:nvPr/>
            </p:nvSpPr>
            <p:spPr>
              <a:xfrm>
                <a:off x="5460983" y="4164607"/>
                <a:ext cx="1751629" cy="1331054"/>
              </a:xfrm>
              <a:prstGeom prst="chevron">
                <a:avLst>
                  <a:gd name="adj" fmla="val 25346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ZoneTexte 38">
                <a:extLst>
                  <a:ext uri="{FF2B5EF4-FFF2-40B4-BE49-F238E27FC236}">
                    <a16:creationId xmlns:a16="http://schemas.microsoft.com/office/drawing/2014/main" id="{9F1766D3-D9AA-F87B-A604-04AEF0411B1D}"/>
                  </a:ext>
                </a:extLst>
              </p:cNvPr>
              <p:cNvSpPr txBox="1"/>
              <p:nvPr/>
            </p:nvSpPr>
            <p:spPr>
              <a:xfrm>
                <a:off x="5672738" y="4483453"/>
                <a:ext cx="1511322" cy="7386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/>
                  <a:t>Traitement différé (en attente)</a:t>
                </a:r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A264C20-8B43-400F-8EC0-7E911004CE3B}"/>
              </a:ext>
            </a:extLst>
          </p:cNvPr>
          <p:cNvGrpSpPr/>
          <p:nvPr/>
        </p:nvGrpSpPr>
        <p:grpSpPr>
          <a:xfrm>
            <a:off x="7680390" y="3410114"/>
            <a:ext cx="1811550" cy="1675074"/>
            <a:chOff x="7432547" y="3397656"/>
            <a:chExt cx="1811550" cy="1675074"/>
          </a:xfrm>
        </p:grpSpPr>
        <p:sp>
          <p:nvSpPr>
            <p:cNvPr id="16" name="Arrow: Chevron 15">
              <a:extLst>
                <a:ext uri="{FF2B5EF4-FFF2-40B4-BE49-F238E27FC236}">
                  <a16:creationId xmlns:a16="http://schemas.microsoft.com/office/drawing/2014/main" id="{7E2C177D-A8DC-BB7F-F793-A73D8D5B039A}"/>
                </a:ext>
              </a:extLst>
            </p:cNvPr>
            <p:cNvSpPr/>
            <p:nvPr/>
          </p:nvSpPr>
          <p:spPr>
            <a:xfrm>
              <a:off x="7432547" y="3397656"/>
              <a:ext cx="1751629" cy="1675074"/>
            </a:xfrm>
            <a:prstGeom prst="chevron">
              <a:avLst>
                <a:gd name="adj" fmla="val 2534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36173F91-FDE5-97E1-F4CC-6AEE8B6304CE}"/>
                </a:ext>
              </a:extLst>
            </p:cNvPr>
            <p:cNvSpPr txBox="1"/>
            <p:nvPr/>
          </p:nvSpPr>
          <p:spPr>
            <a:xfrm>
              <a:off x="7683151" y="3973583"/>
              <a:ext cx="1560946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/>
                <a:t>Validation de l’étudiant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9A02C9A-C2BD-376C-F5A7-AA82411F3B5C}"/>
              </a:ext>
            </a:extLst>
          </p:cNvPr>
          <p:cNvGrpSpPr/>
          <p:nvPr/>
        </p:nvGrpSpPr>
        <p:grpSpPr>
          <a:xfrm>
            <a:off x="9437119" y="3410114"/>
            <a:ext cx="1751629" cy="1675074"/>
            <a:chOff x="9047989" y="3413017"/>
            <a:chExt cx="1751629" cy="1675074"/>
          </a:xfrm>
        </p:grpSpPr>
        <p:sp>
          <p:nvSpPr>
            <p:cNvPr id="23" name="Arrow: Chevron 22">
              <a:extLst>
                <a:ext uri="{FF2B5EF4-FFF2-40B4-BE49-F238E27FC236}">
                  <a16:creationId xmlns:a16="http://schemas.microsoft.com/office/drawing/2014/main" id="{14BE4C1C-3080-E3B3-9072-159B3C664CC3}"/>
                </a:ext>
              </a:extLst>
            </p:cNvPr>
            <p:cNvSpPr/>
            <p:nvPr/>
          </p:nvSpPr>
          <p:spPr>
            <a:xfrm>
              <a:off x="9047989" y="3413017"/>
              <a:ext cx="1751629" cy="1675074"/>
            </a:xfrm>
            <a:prstGeom prst="chevron">
              <a:avLst>
                <a:gd name="adj" fmla="val 2534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751E3C0F-DA0D-6B9F-DA8A-A97CE39F5864}"/>
                </a:ext>
              </a:extLst>
            </p:cNvPr>
            <p:cNvSpPr txBox="1"/>
            <p:nvPr/>
          </p:nvSpPr>
          <p:spPr>
            <a:xfrm>
              <a:off x="9528284" y="3982718"/>
              <a:ext cx="1105028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/>
                <a:t>Clôture de la demande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6897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39">
            <a:extLst>
              <a:ext uri="{FF2B5EF4-FFF2-40B4-BE49-F238E27FC236}">
                <a16:creationId xmlns:a16="http://schemas.microsoft.com/office/drawing/2014/main" id="{391A2E5C-05DA-F3E4-B47C-7869FFE45F28}"/>
              </a:ext>
            </a:extLst>
          </p:cNvPr>
          <p:cNvSpPr/>
          <p:nvPr/>
        </p:nvSpPr>
        <p:spPr>
          <a:xfrm>
            <a:off x="439720" y="2087513"/>
            <a:ext cx="2865912" cy="172015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651E4E-55AE-48BD-9C0C-3AF997B1EAEE}"/>
              </a:ext>
            </a:extLst>
          </p:cNvPr>
          <p:cNvSpPr/>
          <p:nvPr/>
        </p:nvSpPr>
        <p:spPr>
          <a:xfrm>
            <a:off x="443345" y="1326423"/>
            <a:ext cx="11169709" cy="3534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/>
              <a:t>RACI pour la gestion des demandes étudiantes</a:t>
            </a:r>
          </a:p>
        </p:txBody>
      </p:sp>
      <p:sp>
        <p:nvSpPr>
          <p:cNvPr id="40" name="Rectangle : coins arrondis 39">
            <a:extLst>
              <a:ext uri="{FF2B5EF4-FFF2-40B4-BE49-F238E27FC236}">
                <a16:creationId xmlns:a16="http://schemas.microsoft.com/office/drawing/2014/main" id="{3C55E04E-90B3-4E81-AC7E-0818A680ECBF}"/>
              </a:ext>
            </a:extLst>
          </p:cNvPr>
          <p:cNvSpPr/>
          <p:nvPr/>
        </p:nvSpPr>
        <p:spPr>
          <a:xfrm>
            <a:off x="6359035" y="2087513"/>
            <a:ext cx="1614056" cy="378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/>
              <a:t>Responsable</a:t>
            </a:r>
          </a:p>
        </p:txBody>
      </p:sp>
      <p:sp>
        <p:nvSpPr>
          <p:cNvPr id="44" name="Rectangle : coins arrondis 43">
            <a:extLst>
              <a:ext uri="{FF2B5EF4-FFF2-40B4-BE49-F238E27FC236}">
                <a16:creationId xmlns:a16="http://schemas.microsoft.com/office/drawing/2014/main" id="{BCCD4F30-4283-46C4-98B9-2C9468A8607B}"/>
              </a:ext>
            </a:extLst>
          </p:cNvPr>
          <p:cNvSpPr/>
          <p:nvPr/>
        </p:nvSpPr>
        <p:spPr>
          <a:xfrm>
            <a:off x="6359036" y="2680286"/>
            <a:ext cx="1614056" cy="905097"/>
          </a:xfrm>
          <a:prstGeom prst="roundRect">
            <a:avLst>
              <a:gd name="adj" fmla="val 6638"/>
            </a:avLst>
          </a:prstGeom>
          <a:solidFill>
            <a:srgbClr val="F7BBA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Point de contact de l’étudiant </a:t>
            </a:r>
            <a:r>
              <a:rPr lang="fr-FR" sz="1050" dirty="0">
                <a:solidFill>
                  <a:schemeClr val="tx1"/>
                </a:solidFill>
              </a:rPr>
              <a:t>: accueil service, accueil campus, secrétariat pédagogique, enseignant</a:t>
            </a:r>
          </a:p>
        </p:txBody>
      </p:sp>
      <p:sp>
        <p:nvSpPr>
          <p:cNvPr id="41" name="Rectangle : coins arrondis 40">
            <a:extLst>
              <a:ext uri="{FF2B5EF4-FFF2-40B4-BE49-F238E27FC236}">
                <a16:creationId xmlns:a16="http://schemas.microsoft.com/office/drawing/2014/main" id="{05F54B29-EEBB-4FC0-82F7-0AE582BF6AD6}"/>
              </a:ext>
            </a:extLst>
          </p:cNvPr>
          <p:cNvSpPr/>
          <p:nvPr/>
        </p:nvSpPr>
        <p:spPr>
          <a:xfrm>
            <a:off x="8179017" y="2087513"/>
            <a:ext cx="1614056" cy="378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/>
              <a:t>Contributeur</a:t>
            </a:r>
          </a:p>
        </p:txBody>
      </p:sp>
      <p:sp>
        <p:nvSpPr>
          <p:cNvPr id="42" name="Rectangle : coins arrondis 41">
            <a:extLst>
              <a:ext uri="{FF2B5EF4-FFF2-40B4-BE49-F238E27FC236}">
                <a16:creationId xmlns:a16="http://schemas.microsoft.com/office/drawing/2014/main" id="{D0C61FF6-DCEF-4CAE-82B6-3FAE479D2EC7}"/>
              </a:ext>
            </a:extLst>
          </p:cNvPr>
          <p:cNvSpPr/>
          <p:nvPr/>
        </p:nvSpPr>
        <p:spPr>
          <a:xfrm>
            <a:off x="9998998" y="2087513"/>
            <a:ext cx="1614056" cy="378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/>
              <a:t>Informé</a:t>
            </a:r>
          </a:p>
        </p:txBody>
      </p:sp>
      <p:sp>
        <p:nvSpPr>
          <p:cNvPr id="72" name="Rectangle : coins arrondis 71">
            <a:extLst>
              <a:ext uri="{FF2B5EF4-FFF2-40B4-BE49-F238E27FC236}">
                <a16:creationId xmlns:a16="http://schemas.microsoft.com/office/drawing/2014/main" id="{76DE8B43-6E25-444E-8ED1-C7468950570A}"/>
              </a:ext>
            </a:extLst>
          </p:cNvPr>
          <p:cNvSpPr/>
          <p:nvPr/>
        </p:nvSpPr>
        <p:spPr>
          <a:xfrm>
            <a:off x="9998998" y="2680285"/>
            <a:ext cx="1614056" cy="2417031"/>
          </a:xfrm>
          <a:prstGeom prst="roundRect">
            <a:avLst>
              <a:gd name="adj" fmla="val 11653"/>
            </a:avLst>
          </a:prstGeom>
          <a:solidFill>
            <a:srgbClr val="FFEE9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Etudiant</a:t>
            </a:r>
          </a:p>
        </p:txBody>
      </p:sp>
      <p:sp>
        <p:nvSpPr>
          <p:cNvPr id="7" name="Titre 3">
            <a:extLst>
              <a:ext uri="{FF2B5EF4-FFF2-40B4-BE49-F238E27FC236}">
                <a16:creationId xmlns:a16="http://schemas.microsoft.com/office/drawing/2014/main" id="{0E2B0788-226C-97E6-C1C7-0C4BD4904F5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687947" y="195728"/>
            <a:ext cx="10300854" cy="71998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2400" dirty="0">
                <a:solidFill>
                  <a:schemeClr val="accent2"/>
                </a:solidFill>
              </a:rPr>
              <a:t>Rôles et responsabilités </a:t>
            </a:r>
            <a:endParaRPr sz="4000" dirty="0"/>
          </a:p>
        </p:txBody>
      </p:sp>
      <p:sp>
        <p:nvSpPr>
          <p:cNvPr id="66" name="Rectangle : coins arrondis 65">
            <a:extLst>
              <a:ext uri="{FF2B5EF4-FFF2-40B4-BE49-F238E27FC236}">
                <a16:creationId xmlns:a16="http://schemas.microsoft.com/office/drawing/2014/main" id="{7383B3F2-217B-4A09-9A4A-6C08A952ACBB}"/>
              </a:ext>
            </a:extLst>
          </p:cNvPr>
          <p:cNvSpPr/>
          <p:nvPr/>
        </p:nvSpPr>
        <p:spPr>
          <a:xfrm>
            <a:off x="3511558" y="2675005"/>
            <a:ext cx="2641552" cy="406400"/>
          </a:xfrm>
          <a:prstGeom prst="round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Création de la demande</a:t>
            </a:r>
          </a:p>
        </p:txBody>
      </p:sp>
      <p:sp>
        <p:nvSpPr>
          <p:cNvPr id="67" name="Rectangle : coins arrondis 66">
            <a:extLst>
              <a:ext uri="{FF2B5EF4-FFF2-40B4-BE49-F238E27FC236}">
                <a16:creationId xmlns:a16="http://schemas.microsoft.com/office/drawing/2014/main" id="{297B2074-7605-43F6-B4F2-FEF82453B532}"/>
              </a:ext>
            </a:extLst>
          </p:cNvPr>
          <p:cNvSpPr/>
          <p:nvPr/>
        </p:nvSpPr>
        <p:spPr>
          <a:xfrm>
            <a:off x="3511558" y="3682961"/>
            <a:ext cx="2641552" cy="406400"/>
          </a:xfrm>
          <a:prstGeom prst="round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Réorientation </a:t>
            </a:r>
          </a:p>
        </p:txBody>
      </p:sp>
      <p:sp>
        <p:nvSpPr>
          <p:cNvPr id="68" name="Rectangle : coins arrondis 67">
            <a:extLst>
              <a:ext uri="{FF2B5EF4-FFF2-40B4-BE49-F238E27FC236}">
                <a16:creationId xmlns:a16="http://schemas.microsoft.com/office/drawing/2014/main" id="{7DB2E0D8-D4F2-49B7-95B1-95EA2ACF706B}"/>
              </a:ext>
            </a:extLst>
          </p:cNvPr>
          <p:cNvSpPr/>
          <p:nvPr/>
        </p:nvSpPr>
        <p:spPr>
          <a:xfrm>
            <a:off x="3511558" y="4690917"/>
            <a:ext cx="2641552" cy="406400"/>
          </a:xfrm>
          <a:prstGeom prst="round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Traitement différé</a:t>
            </a:r>
          </a:p>
        </p:txBody>
      </p:sp>
      <p:sp>
        <p:nvSpPr>
          <p:cNvPr id="69" name="Rectangle : coins arrondis 68">
            <a:extLst>
              <a:ext uri="{FF2B5EF4-FFF2-40B4-BE49-F238E27FC236}">
                <a16:creationId xmlns:a16="http://schemas.microsoft.com/office/drawing/2014/main" id="{8B0639B1-6828-44AD-8728-41C3A65862B7}"/>
              </a:ext>
            </a:extLst>
          </p:cNvPr>
          <p:cNvSpPr/>
          <p:nvPr/>
        </p:nvSpPr>
        <p:spPr>
          <a:xfrm>
            <a:off x="3511558" y="5194897"/>
            <a:ext cx="2641552" cy="406400"/>
          </a:xfrm>
          <a:prstGeom prst="round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Validation </a:t>
            </a:r>
          </a:p>
        </p:txBody>
      </p:sp>
      <p:sp>
        <p:nvSpPr>
          <p:cNvPr id="71" name="Rectangle : coins arrondis 70">
            <a:extLst>
              <a:ext uri="{FF2B5EF4-FFF2-40B4-BE49-F238E27FC236}">
                <a16:creationId xmlns:a16="http://schemas.microsoft.com/office/drawing/2014/main" id="{694F423D-5B28-4EE3-AFBF-4811EB054711}"/>
              </a:ext>
            </a:extLst>
          </p:cNvPr>
          <p:cNvSpPr/>
          <p:nvPr/>
        </p:nvSpPr>
        <p:spPr>
          <a:xfrm>
            <a:off x="3511558" y="3178983"/>
            <a:ext cx="2641552" cy="406400"/>
          </a:xfrm>
          <a:prstGeom prst="round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Catégorisation</a:t>
            </a:r>
          </a:p>
        </p:txBody>
      </p:sp>
      <p:sp>
        <p:nvSpPr>
          <p:cNvPr id="35" name="Rectangle : coins arrondis 34">
            <a:extLst>
              <a:ext uri="{FF2B5EF4-FFF2-40B4-BE49-F238E27FC236}">
                <a16:creationId xmlns:a16="http://schemas.microsoft.com/office/drawing/2014/main" id="{AA20C8B1-0979-4084-B150-7C601EC1A67A}"/>
              </a:ext>
            </a:extLst>
          </p:cNvPr>
          <p:cNvSpPr/>
          <p:nvPr/>
        </p:nvSpPr>
        <p:spPr>
          <a:xfrm>
            <a:off x="3511558" y="4186939"/>
            <a:ext cx="2641552" cy="406400"/>
          </a:xfrm>
          <a:prstGeom prst="round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Traitement direct</a:t>
            </a:r>
          </a:p>
        </p:txBody>
      </p:sp>
      <p:sp>
        <p:nvSpPr>
          <p:cNvPr id="16" name="Rectangle : coins arrondis 68">
            <a:extLst>
              <a:ext uri="{FF2B5EF4-FFF2-40B4-BE49-F238E27FC236}">
                <a16:creationId xmlns:a16="http://schemas.microsoft.com/office/drawing/2014/main" id="{659751A9-EFA1-7DF9-33DE-0F1F0781A06F}"/>
              </a:ext>
            </a:extLst>
          </p:cNvPr>
          <p:cNvSpPr/>
          <p:nvPr/>
        </p:nvSpPr>
        <p:spPr>
          <a:xfrm>
            <a:off x="3511557" y="5698877"/>
            <a:ext cx="2641552" cy="406400"/>
          </a:xfrm>
          <a:prstGeom prst="round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Clôture</a:t>
            </a:r>
          </a:p>
        </p:txBody>
      </p:sp>
      <p:sp>
        <p:nvSpPr>
          <p:cNvPr id="31" name="Rectangle : coins arrondis 43">
            <a:extLst>
              <a:ext uri="{FF2B5EF4-FFF2-40B4-BE49-F238E27FC236}">
                <a16:creationId xmlns:a16="http://schemas.microsoft.com/office/drawing/2014/main" id="{61315782-A23B-4F60-7FD8-FC4EE2A2DE95}"/>
              </a:ext>
            </a:extLst>
          </p:cNvPr>
          <p:cNvSpPr/>
          <p:nvPr/>
        </p:nvSpPr>
        <p:spPr>
          <a:xfrm>
            <a:off x="6359035" y="3675480"/>
            <a:ext cx="1614056" cy="413881"/>
          </a:xfrm>
          <a:prstGeom prst="roundRect">
            <a:avLst>
              <a:gd name="adj" fmla="val 6638"/>
            </a:avLst>
          </a:prstGeom>
          <a:solidFill>
            <a:srgbClr val="F7BBA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Services </a:t>
            </a:r>
            <a:endParaRPr lang="fr-FR" sz="1050" dirty="0">
              <a:solidFill>
                <a:schemeClr val="tx1"/>
              </a:solidFill>
            </a:endParaRPr>
          </a:p>
        </p:txBody>
      </p:sp>
      <p:sp>
        <p:nvSpPr>
          <p:cNvPr id="34" name="Rectangle : coins arrondis 43">
            <a:extLst>
              <a:ext uri="{FF2B5EF4-FFF2-40B4-BE49-F238E27FC236}">
                <a16:creationId xmlns:a16="http://schemas.microsoft.com/office/drawing/2014/main" id="{465C82F1-B054-269F-4FA6-11F7D5E63482}"/>
              </a:ext>
            </a:extLst>
          </p:cNvPr>
          <p:cNvSpPr/>
          <p:nvPr/>
        </p:nvSpPr>
        <p:spPr>
          <a:xfrm>
            <a:off x="6359035" y="5194898"/>
            <a:ext cx="1614056" cy="406400"/>
          </a:xfrm>
          <a:prstGeom prst="roundRect">
            <a:avLst>
              <a:gd name="adj" fmla="val 6638"/>
            </a:avLst>
          </a:prstGeom>
          <a:solidFill>
            <a:srgbClr val="FFEE9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Etudiant</a:t>
            </a:r>
            <a:endParaRPr lang="fr-FR" sz="1050" dirty="0">
              <a:solidFill>
                <a:schemeClr val="tx1"/>
              </a:solidFill>
            </a:endParaRPr>
          </a:p>
        </p:txBody>
      </p:sp>
      <p:sp>
        <p:nvSpPr>
          <p:cNvPr id="36" name="Rectangle : coins arrondis 43">
            <a:extLst>
              <a:ext uri="{FF2B5EF4-FFF2-40B4-BE49-F238E27FC236}">
                <a16:creationId xmlns:a16="http://schemas.microsoft.com/office/drawing/2014/main" id="{2F7D1CFD-4539-C131-ABD0-3F11EEBD072C}"/>
              </a:ext>
            </a:extLst>
          </p:cNvPr>
          <p:cNvSpPr/>
          <p:nvPr/>
        </p:nvSpPr>
        <p:spPr>
          <a:xfrm>
            <a:off x="6359035" y="4183198"/>
            <a:ext cx="1614056" cy="914118"/>
          </a:xfrm>
          <a:prstGeom prst="roundRect">
            <a:avLst>
              <a:gd name="adj" fmla="val 6638"/>
            </a:avLst>
          </a:prstGeom>
          <a:solidFill>
            <a:srgbClr val="F7BBA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Services </a:t>
            </a:r>
            <a:endParaRPr lang="fr-FR" sz="1050" dirty="0">
              <a:solidFill>
                <a:schemeClr val="tx1"/>
              </a:solidFill>
            </a:endParaRPr>
          </a:p>
        </p:txBody>
      </p:sp>
      <p:sp>
        <p:nvSpPr>
          <p:cNvPr id="37" name="Rectangle : coins arrondis 43">
            <a:extLst>
              <a:ext uri="{FF2B5EF4-FFF2-40B4-BE49-F238E27FC236}">
                <a16:creationId xmlns:a16="http://schemas.microsoft.com/office/drawing/2014/main" id="{F2553C66-B942-4F3D-E602-ED8BFE6CAF84}"/>
              </a:ext>
            </a:extLst>
          </p:cNvPr>
          <p:cNvSpPr/>
          <p:nvPr/>
        </p:nvSpPr>
        <p:spPr>
          <a:xfrm>
            <a:off x="8179016" y="4183198"/>
            <a:ext cx="1614056" cy="914118"/>
          </a:xfrm>
          <a:prstGeom prst="roundRect">
            <a:avLst>
              <a:gd name="adj" fmla="val 6638"/>
            </a:avLst>
          </a:prstGeom>
          <a:solidFill>
            <a:srgbClr val="F7BBA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Services</a:t>
            </a:r>
            <a:endParaRPr lang="fr-FR" sz="1050" dirty="0">
              <a:solidFill>
                <a:schemeClr val="tx1"/>
              </a:solidFill>
            </a:endParaRPr>
          </a:p>
        </p:txBody>
      </p:sp>
      <p:sp>
        <p:nvSpPr>
          <p:cNvPr id="38" name="Rectangle : coins arrondis 53">
            <a:extLst>
              <a:ext uri="{FF2B5EF4-FFF2-40B4-BE49-F238E27FC236}">
                <a16:creationId xmlns:a16="http://schemas.microsoft.com/office/drawing/2014/main" id="{5A2EE47B-827E-F66C-6EE5-465AC5EA841A}"/>
              </a:ext>
            </a:extLst>
          </p:cNvPr>
          <p:cNvSpPr/>
          <p:nvPr/>
        </p:nvSpPr>
        <p:spPr>
          <a:xfrm>
            <a:off x="6359035" y="5698877"/>
            <a:ext cx="1614056" cy="406400"/>
          </a:xfrm>
          <a:prstGeom prst="roundRect">
            <a:avLst/>
          </a:prstGeom>
          <a:solidFill>
            <a:schemeClr val="accent1">
              <a:lumMod val="25000"/>
              <a:lumOff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DSI</a:t>
            </a:r>
          </a:p>
        </p:txBody>
      </p:sp>
      <p:sp>
        <p:nvSpPr>
          <p:cNvPr id="39" name="Rectangle : coins arrondis 43">
            <a:extLst>
              <a:ext uri="{FF2B5EF4-FFF2-40B4-BE49-F238E27FC236}">
                <a16:creationId xmlns:a16="http://schemas.microsoft.com/office/drawing/2014/main" id="{137353E5-FD43-5979-A6E4-7004A6A21842}"/>
              </a:ext>
            </a:extLst>
          </p:cNvPr>
          <p:cNvSpPr/>
          <p:nvPr/>
        </p:nvSpPr>
        <p:spPr>
          <a:xfrm>
            <a:off x="9998998" y="5194897"/>
            <a:ext cx="1614056" cy="914118"/>
          </a:xfrm>
          <a:prstGeom prst="roundRect">
            <a:avLst>
              <a:gd name="adj" fmla="val 6638"/>
            </a:avLst>
          </a:prstGeom>
          <a:solidFill>
            <a:srgbClr val="F7BBA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solidFill>
                  <a:schemeClr val="tx1"/>
                </a:solidFill>
              </a:rPr>
              <a:t>Services</a:t>
            </a:r>
            <a:endParaRPr lang="fr-FR" sz="1050" dirty="0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FFE0222-F8FF-CB35-0A59-7C892D070A6D}"/>
              </a:ext>
            </a:extLst>
          </p:cNvPr>
          <p:cNvGrpSpPr/>
          <p:nvPr/>
        </p:nvGrpSpPr>
        <p:grpSpPr>
          <a:xfrm>
            <a:off x="601090" y="2215380"/>
            <a:ext cx="2546214" cy="1478139"/>
            <a:chOff x="604715" y="2974587"/>
            <a:chExt cx="2546214" cy="1478139"/>
          </a:xfrm>
        </p:grpSpPr>
        <p:sp>
          <p:nvSpPr>
            <p:cNvPr id="18" name="ZoneTexte 10">
              <a:extLst>
                <a:ext uri="{FF2B5EF4-FFF2-40B4-BE49-F238E27FC236}">
                  <a16:creationId xmlns:a16="http://schemas.microsoft.com/office/drawing/2014/main" id="{0C8B1883-0330-CBDA-7943-BF8AE47D3331}"/>
                </a:ext>
              </a:extLst>
            </p:cNvPr>
            <p:cNvSpPr txBox="1"/>
            <p:nvPr/>
          </p:nvSpPr>
          <p:spPr>
            <a:xfrm>
              <a:off x="604715" y="2974587"/>
              <a:ext cx="9083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>
                <a:defRPr sz="900"/>
              </a:lvl1pPr>
            </a:lstStyle>
            <a:p>
              <a:r>
                <a:rPr lang="fr-FR" sz="1050" b="1" dirty="0">
                  <a:solidFill>
                    <a:schemeClr val="bg1"/>
                  </a:solidFill>
                  <a:latin typeface="Marianne" panose="02000000000000000000"/>
                </a:rPr>
                <a:t>Responsable</a:t>
              </a:r>
            </a:p>
          </p:txBody>
        </p:sp>
        <p:sp>
          <p:nvSpPr>
            <p:cNvPr id="19" name="ZoneTexte 11">
              <a:extLst>
                <a:ext uri="{FF2B5EF4-FFF2-40B4-BE49-F238E27FC236}">
                  <a16:creationId xmlns:a16="http://schemas.microsoft.com/office/drawing/2014/main" id="{8F7D7BF9-8789-12BA-C1FF-71B27B907EA7}"/>
                </a:ext>
              </a:extLst>
            </p:cNvPr>
            <p:cNvSpPr txBox="1"/>
            <p:nvPr/>
          </p:nvSpPr>
          <p:spPr>
            <a:xfrm>
              <a:off x="604715" y="3501495"/>
              <a:ext cx="15021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b="1" dirty="0">
                  <a:solidFill>
                    <a:schemeClr val="bg1"/>
                  </a:solidFill>
                  <a:latin typeface="Marianne" panose="02000000000000000000"/>
                </a:rPr>
                <a:t>Contributeur</a:t>
              </a:r>
            </a:p>
          </p:txBody>
        </p:sp>
        <p:sp>
          <p:nvSpPr>
            <p:cNvPr id="20" name="ZoneTexte 12">
              <a:extLst>
                <a:ext uri="{FF2B5EF4-FFF2-40B4-BE49-F238E27FC236}">
                  <a16:creationId xmlns:a16="http://schemas.microsoft.com/office/drawing/2014/main" id="{AADBB460-E7A6-96F0-911A-9761E3CB0088}"/>
                </a:ext>
              </a:extLst>
            </p:cNvPr>
            <p:cNvSpPr txBox="1"/>
            <p:nvPr/>
          </p:nvSpPr>
          <p:spPr>
            <a:xfrm>
              <a:off x="604715" y="4028402"/>
              <a:ext cx="9083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>
                <a:defRPr sz="900"/>
              </a:lvl1pPr>
            </a:lstStyle>
            <a:p>
              <a:r>
                <a:rPr lang="fr-FR" sz="1050" b="1" dirty="0">
                  <a:solidFill>
                    <a:schemeClr val="bg1"/>
                  </a:solidFill>
                  <a:latin typeface="Marianne" panose="02000000000000000000"/>
                </a:rPr>
                <a:t>Informé</a:t>
              </a:r>
            </a:p>
          </p:txBody>
        </p:sp>
        <p:cxnSp>
          <p:nvCxnSpPr>
            <p:cNvPr id="22" name="Connecteur droit 25">
              <a:extLst>
                <a:ext uri="{FF2B5EF4-FFF2-40B4-BE49-F238E27FC236}">
                  <a16:creationId xmlns:a16="http://schemas.microsoft.com/office/drawing/2014/main" id="{B7EDC85A-D0EA-F118-98C0-319C5FEBF96D}"/>
                </a:ext>
              </a:extLst>
            </p:cNvPr>
            <p:cNvCxnSpPr>
              <a:cxnSpLocks/>
            </p:cNvCxnSpPr>
            <p:nvPr/>
          </p:nvCxnSpPr>
          <p:spPr>
            <a:xfrm>
              <a:off x="1533545" y="3655383"/>
              <a:ext cx="288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ZoneTexte 28">
              <a:extLst>
                <a:ext uri="{FF2B5EF4-FFF2-40B4-BE49-F238E27FC236}">
                  <a16:creationId xmlns:a16="http://schemas.microsoft.com/office/drawing/2014/main" id="{1B29CCEF-60E5-58F3-7F02-78B2A1B624C4}"/>
                </a:ext>
              </a:extLst>
            </p:cNvPr>
            <p:cNvSpPr txBox="1"/>
            <p:nvPr/>
          </p:nvSpPr>
          <p:spPr>
            <a:xfrm>
              <a:off x="1942853" y="2974587"/>
              <a:ext cx="1066720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fr-FR" sz="1050" dirty="0">
                  <a:solidFill>
                    <a:schemeClr val="bg1"/>
                  </a:solidFill>
                </a:rPr>
                <a:t>Celui qui réalise</a:t>
              </a:r>
            </a:p>
          </p:txBody>
        </p:sp>
        <p:sp>
          <p:nvSpPr>
            <p:cNvPr id="25" name="ZoneTexte 31">
              <a:extLst>
                <a:ext uri="{FF2B5EF4-FFF2-40B4-BE49-F238E27FC236}">
                  <a16:creationId xmlns:a16="http://schemas.microsoft.com/office/drawing/2014/main" id="{796040CE-CBA0-3B04-1271-4FF14EFAD6CE}"/>
                </a:ext>
              </a:extLst>
            </p:cNvPr>
            <p:cNvSpPr txBox="1"/>
            <p:nvPr/>
          </p:nvSpPr>
          <p:spPr>
            <a:xfrm>
              <a:off x="1942853" y="3532582"/>
              <a:ext cx="120807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fr-FR" sz="1050" dirty="0">
                  <a:solidFill>
                    <a:schemeClr val="bg1"/>
                  </a:solidFill>
                </a:rPr>
                <a:t>Celui qui contribue</a:t>
              </a:r>
            </a:p>
          </p:txBody>
        </p:sp>
        <p:sp>
          <p:nvSpPr>
            <p:cNvPr id="26" name="ZoneTexte 32">
              <a:extLst>
                <a:ext uri="{FF2B5EF4-FFF2-40B4-BE49-F238E27FC236}">
                  <a16:creationId xmlns:a16="http://schemas.microsoft.com/office/drawing/2014/main" id="{2A7B4A78-A83D-0D72-D26F-700D69390F6E}"/>
                </a:ext>
              </a:extLst>
            </p:cNvPr>
            <p:cNvSpPr txBox="1"/>
            <p:nvPr/>
          </p:nvSpPr>
          <p:spPr>
            <a:xfrm>
              <a:off x="1934247" y="4037228"/>
              <a:ext cx="1208076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fr-FR" sz="1050" dirty="0">
                  <a:solidFill>
                    <a:schemeClr val="bg1"/>
                  </a:solidFill>
                </a:rPr>
                <a:t>Celui qui est juste informé</a:t>
              </a:r>
            </a:p>
          </p:txBody>
        </p:sp>
        <p:cxnSp>
          <p:nvCxnSpPr>
            <p:cNvPr id="43" name="Connecteur droit 25">
              <a:extLst>
                <a:ext uri="{FF2B5EF4-FFF2-40B4-BE49-F238E27FC236}">
                  <a16:creationId xmlns:a16="http://schemas.microsoft.com/office/drawing/2014/main" id="{C1549456-B50B-8FFD-DEFF-8C7B729847AE}"/>
                </a:ext>
              </a:extLst>
            </p:cNvPr>
            <p:cNvCxnSpPr>
              <a:cxnSpLocks/>
            </p:cNvCxnSpPr>
            <p:nvPr/>
          </p:nvCxnSpPr>
          <p:spPr>
            <a:xfrm>
              <a:off x="1533545" y="3105392"/>
              <a:ext cx="288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" name="Connecteur droit 25">
              <a:extLst>
                <a:ext uri="{FF2B5EF4-FFF2-40B4-BE49-F238E27FC236}">
                  <a16:creationId xmlns:a16="http://schemas.microsoft.com/office/drawing/2014/main" id="{736E2DEF-CA14-7205-F137-66793B415561}"/>
                </a:ext>
              </a:extLst>
            </p:cNvPr>
            <p:cNvCxnSpPr>
              <a:cxnSpLocks/>
            </p:cNvCxnSpPr>
            <p:nvPr/>
          </p:nvCxnSpPr>
          <p:spPr>
            <a:xfrm>
              <a:off x="1533545" y="4159207"/>
              <a:ext cx="288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05B615DA-C031-4683-C6D5-3072E1302CE8}"/>
              </a:ext>
            </a:extLst>
          </p:cNvPr>
          <p:cNvSpPr txBox="1"/>
          <p:nvPr/>
        </p:nvSpPr>
        <p:spPr bwMode="auto">
          <a:xfrm>
            <a:off x="601090" y="1829499"/>
            <a:ext cx="945621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 rtl="0">
              <a:defRPr/>
            </a:pPr>
            <a:r>
              <a:rPr lang="fr-FR" sz="1067" b="1" u="sng" kern="1200">
                <a:solidFill>
                  <a:srgbClr val="00009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Légende</a:t>
            </a:r>
            <a:r>
              <a:rPr lang="fr-FR" sz="1067" kern="1200">
                <a:solidFill>
                  <a:srgbClr val="00009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067" b="1" kern="1200">
                <a:solidFill>
                  <a:srgbClr val="00009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fr-FR" sz="1067" b="1" u="sng" kern="1200">
              <a:solidFill>
                <a:srgbClr val="00009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Espace réservé du numéro de diapositive 1">
            <a:extLst>
              <a:ext uri="{FF2B5EF4-FFF2-40B4-BE49-F238E27FC236}">
                <a16:creationId xmlns:a16="http://schemas.microsoft.com/office/drawing/2014/main" id="{B2D1E347-B5A7-4A8F-8D85-1B82EE32F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64951" y="6378000"/>
            <a:ext cx="1800000" cy="480000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577408"/>
      </p:ext>
    </p:extLst>
  </p:cSld>
  <p:clrMapOvr>
    <a:masterClrMapping/>
  </p:clrMapOvr>
</p:sld>
</file>

<file path=ppt/theme/theme1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Arial"/>
        <a:cs typeface="Arial"/>
      </a:majorFont>
      <a:minorFont>
        <a:latin typeface="Marianne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Arial"/>
        <a:cs typeface="Arial"/>
      </a:majorFont>
      <a:minorFont>
        <a:latin typeface="Marianne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Props1.xml><?xml version="1.0" encoding="utf-8"?>
<ds:datastoreItem xmlns:ds="http://schemas.openxmlformats.org/officeDocument/2006/customXml" ds:itemID="{8F206CB4-553A-4E80-93E0-71C5C31EEE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EC577F7-1F41-4125-9426-948A0114D1B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FD08F3-DDFC-4127-8A0B-72205418A81E}">
  <ds:schemaRefs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c58d512d-a186-4847-a47d-688e53bca66a"/>
    <ds:schemaRef ds:uri="12fb0e9c-5d89-4801-be40-a718ccdc5e4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20240131_COSTRAT #2_VF</Template>
  <TotalTime>5</TotalTime>
  <Words>392</Words>
  <Application>Microsoft Office PowerPoint</Application>
  <PresentationFormat>Grand écran</PresentationFormat>
  <Paragraphs>98</Paragraphs>
  <Slides>5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Marianne</vt:lpstr>
      <vt:lpstr>Wingdings</vt:lpstr>
      <vt:lpstr>PREMIER MINISTRE</vt:lpstr>
      <vt:lpstr>1_PREMIER MINISTRE</vt:lpstr>
      <vt:lpstr>Présentation PowerPoint</vt:lpstr>
      <vt:lpstr>Outiller la gestion et le suivi des demandes étudiantes pour apporter une réponse de premier niveau aux questions courantes ou rediriger les demandes complexes auprès des bons interlocuteurs</vt:lpstr>
      <vt:lpstr>Visualisation du processus à construire</vt:lpstr>
      <vt:lpstr>Présentation PowerPoint</vt:lpstr>
      <vt:lpstr>Rôles et responsabilités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BARRAL Corentin</dc:creator>
  <cp:keywords/>
  <dc:description/>
  <cp:lastModifiedBy>HONORE Lucile</cp:lastModifiedBy>
  <cp:revision>4</cp:revision>
  <dcterms:created xsi:type="dcterms:W3CDTF">2024-02-26T09:27:15Z</dcterms:created>
  <dcterms:modified xsi:type="dcterms:W3CDTF">2025-07-07T12:55:50Z</dcterms:modified>
  <cp:category/>
  <dc:identifier/>
  <cp:contentStatus/>
  <dc:languag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0x0101006CAFA1962001DA4A983E6DB237D8F900</vt:lpwstr>
  </property>
  <property fmtid="{D5CDD505-2E9C-101B-9397-08002B2CF9AE}" pid="3" name="MSIP_Label_ea60d57e-af5b-4752-ac57-3e4f28ca11dc_Enabled">
    <vt:lpwstr>true</vt:lpwstr>
  </property>
  <property fmtid="{D5CDD505-2E9C-101B-9397-08002B2CF9AE}" pid="4" name="MSIP_Label_ea60d57e-af5b-4752-ac57-3e4f28ca11dc_SetDate">
    <vt:lpwstr>2024-07-10T07:22:20Z</vt:lpwstr>
  </property>
  <property fmtid="{D5CDD505-2E9C-101B-9397-08002B2CF9AE}" pid="5" name="MSIP_Label_ea60d57e-af5b-4752-ac57-3e4f28ca11dc_Method">
    <vt:lpwstr>Standard</vt:lpwstr>
  </property>
  <property fmtid="{D5CDD505-2E9C-101B-9397-08002B2CF9AE}" pid="6" name="MSIP_Label_ea60d57e-af5b-4752-ac57-3e4f28ca11dc_Name">
    <vt:lpwstr>ea60d57e-af5b-4752-ac57-3e4f28ca11dc</vt:lpwstr>
  </property>
  <property fmtid="{D5CDD505-2E9C-101B-9397-08002B2CF9AE}" pid="7" name="MSIP_Label_ea60d57e-af5b-4752-ac57-3e4f28ca11dc_SiteId">
    <vt:lpwstr>36da45f1-dd2c-4d1f-af13-5abe46b99921</vt:lpwstr>
  </property>
  <property fmtid="{D5CDD505-2E9C-101B-9397-08002B2CF9AE}" pid="8" name="MSIP_Label_ea60d57e-af5b-4752-ac57-3e4f28ca11dc_ActionId">
    <vt:lpwstr>72f458a8-8428-44b8-bb53-9001453f6dc5</vt:lpwstr>
  </property>
  <property fmtid="{D5CDD505-2E9C-101B-9397-08002B2CF9AE}" pid="9" name="MSIP_Label_ea60d57e-af5b-4752-ac57-3e4f28ca11dc_ContentBits">
    <vt:lpwstr>0</vt:lpwstr>
  </property>
  <property fmtid="{D5CDD505-2E9C-101B-9397-08002B2CF9AE}" pid="10" name="MediaServiceImageTags">
    <vt:lpwstr/>
  </property>
</Properties>
</file>