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75" r:id="rId6"/>
    <p:sldMasterId id="2147483688" r:id="rId7"/>
  </p:sldMasterIdLst>
  <p:notesMasterIdLst>
    <p:notesMasterId r:id="rId27"/>
  </p:notesMasterIdLst>
  <p:handoutMasterIdLst>
    <p:handoutMasterId r:id="rId28"/>
  </p:handoutMasterIdLst>
  <p:sldIdLst>
    <p:sldId id="2147473763" r:id="rId8"/>
    <p:sldId id="2147473747" r:id="rId9"/>
    <p:sldId id="334" r:id="rId10"/>
    <p:sldId id="2147473748" r:id="rId11"/>
    <p:sldId id="2147473760" r:id="rId12"/>
    <p:sldId id="2147473750" r:id="rId13"/>
    <p:sldId id="2147473749" r:id="rId14"/>
    <p:sldId id="2147473751" r:id="rId15"/>
    <p:sldId id="2147473752" r:id="rId16"/>
    <p:sldId id="2147473753" r:id="rId17"/>
    <p:sldId id="2147473754" r:id="rId18"/>
    <p:sldId id="2147473640" r:id="rId19"/>
    <p:sldId id="2147473755" r:id="rId20"/>
    <p:sldId id="2147473762" r:id="rId21"/>
    <p:sldId id="2147473756" r:id="rId22"/>
    <p:sldId id="2147473757" r:id="rId23"/>
    <p:sldId id="2147473761" r:id="rId24"/>
    <p:sldId id="2147473758" r:id="rId25"/>
    <p:sldId id="2147473759"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0BB4E5E-053A-4CDF-A39B-EBC4260E362D}">
          <p14:sldIdLst>
            <p14:sldId id="2147473763"/>
            <p14:sldId id="2147473747"/>
          </p14:sldIdLst>
        </p14:section>
        <p14:section name="Exemple de support d'atelier" id="{54F48856-58D5-4037-945C-228B25EBF6AF}">
          <p14:sldIdLst>
            <p14:sldId id="334"/>
            <p14:sldId id="2147473748"/>
            <p14:sldId id="2147473760"/>
            <p14:sldId id="2147473750"/>
            <p14:sldId id="2147473749"/>
            <p14:sldId id="2147473751"/>
            <p14:sldId id="2147473752"/>
            <p14:sldId id="2147473753"/>
            <p14:sldId id="2147473754"/>
            <p14:sldId id="2147473640"/>
            <p14:sldId id="2147473755"/>
            <p14:sldId id="2147473762"/>
            <p14:sldId id="2147473756"/>
            <p14:sldId id="2147473757"/>
            <p14:sldId id="2147473761"/>
            <p14:sldId id="2147473758"/>
            <p14:sldId id="21474737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017988-38B6-4667-AABB-D734C38CF5DA}" v="4" dt="2024-11-06T14:04:12.0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896"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bedoce, Camille" userId="S::ccabedoce_deloitte.fr#ext#@be4you.onmicrosoft.com::a3da4ce3-32ba-48ff-b32b-af6f665cfab5" providerId="AD" clId="Web-{B9AF7F83-3523-80BC-892B-504E1E785842}"/>
    <pc:docChg chg="modSld">
      <pc:chgData name="Cabedoce, Camille" userId="S::ccabedoce_deloitte.fr#ext#@be4you.onmicrosoft.com::a3da4ce3-32ba-48ff-b32b-af6f665cfab5" providerId="AD" clId="Web-{B9AF7F83-3523-80BC-892B-504E1E785842}" dt="2024-10-29T09:44:18.152" v="1"/>
      <pc:docMkLst>
        <pc:docMk/>
      </pc:docMkLst>
      <pc:sldChg chg="delSp">
        <pc:chgData name="Cabedoce, Camille" userId="S::ccabedoce_deloitte.fr#ext#@be4you.onmicrosoft.com::a3da4ce3-32ba-48ff-b32b-af6f665cfab5" providerId="AD" clId="Web-{B9AF7F83-3523-80BC-892B-504E1E785842}" dt="2024-10-29T09:44:18.152" v="1"/>
        <pc:sldMkLst>
          <pc:docMk/>
          <pc:sldMk cId="417663829" sldId="334"/>
        </pc:sldMkLst>
        <pc:picChg chg="del">
          <ac:chgData name="Cabedoce, Camille" userId="S::ccabedoce_deloitte.fr#ext#@be4you.onmicrosoft.com::a3da4ce3-32ba-48ff-b32b-af6f665cfab5" providerId="AD" clId="Web-{B9AF7F83-3523-80BC-892B-504E1E785842}" dt="2024-10-29T09:44:18.152" v="1"/>
          <ac:picMkLst>
            <pc:docMk/>
            <pc:sldMk cId="417663829" sldId="334"/>
            <ac:picMk id="8" creationId="{D6987977-CE6B-431E-8CB9-508C28EDEA05}"/>
          </ac:picMkLst>
        </pc:picChg>
      </pc:sldChg>
      <pc:sldChg chg="delSp">
        <pc:chgData name="Cabedoce, Camille" userId="S::ccabedoce_deloitte.fr#ext#@be4you.onmicrosoft.com::a3da4ce3-32ba-48ff-b32b-af6f665cfab5" providerId="AD" clId="Web-{B9AF7F83-3523-80BC-892B-504E1E785842}" dt="2024-10-29T09:43:53.166" v="0"/>
        <pc:sldMkLst>
          <pc:docMk/>
          <pc:sldMk cId="2605704145" sldId="2147473763"/>
        </pc:sldMkLst>
        <pc:picChg chg="del">
          <ac:chgData name="Cabedoce, Camille" userId="S::ccabedoce_deloitte.fr#ext#@be4you.onmicrosoft.com::a3da4ce3-32ba-48ff-b32b-af6f665cfab5" providerId="AD" clId="Web-{B9AF7F83-3523-80BC-892B-504E1E785842}" dt="2024-10-29T09:43:53.166" v="0"/>
          <ac:picMkLst>
            <pc:docMk/>
            <pc:sldMk cId="2605704145" sldId="2147473763"/>
            <ac:picMk id="8" creationId="{A9770858-784B-45BD-AC2F-F733D587150A}"/>
          </ac:picMkLst>
        </pc:picChg>
      </pc:sldChg>
    </pc:docChg>
  </pc:docChgLst>
  <pc:docChgLst>
    <pc:chgData name="corentin.barral" userId="S::corentin.barral_modernisation.gouv.fr#ext#@be4you.onmicrosoft.com::9019cf31-3957-40e6-a035-b59419d4d1aa" providerId="AD" clId="Web-{7B990858-1C05-D774-9C07-02185EABB874}"/>
    <pc:docChg chg="modSld">
      <pc:chgData name="corentin.barral" userId="S::corentin.barral_modernisation.gouv.fr#ext#@be4you.onmicrosoft.com::9019cf31-3957-40e6-a035-b59419d4d1aa" providerId="AD" clId="Web-{7B990858-1C05-D774-9C07-02185EABB874}" dt="2024-09-20T07:36:29.803" v="1" actId="20577"/>
      <pc:docMkLst>
        <pc:docMk/>
      </pc:docMkLst>
      <pc:sldChg chg="modSp">
        <pc:chgData name="corentin.barral" userId="S::corentin.barral_modernisation.gouv.fr#ext#@be4you.onmicrosoft.com::9019cf31-3957-40e6-a035-b59419d4d1aa" providerId="AD" clId="Web-{7B990858-1C05-D774-9C07-02185EABB874}" dt="2024-09-20T07:36:29.803" v="1" actId="20577"/>
        <pc:sldMkLst>
          <pc:docMk/>
          <pc:sldMk cId="2399648453" sldId="2147473760"/>
        </pc:sldMkLst>
        <pc:spChg chg="mod">
          <ac:chgData name="corentin.barral" userId="S::corentin.barral_modernisation.gouv.fr#ext#@be4you.onmicrosoft.com::9019cf31-3957-40e6-a035-b59419d4d1aa" providerId="AD" clId="Web-{7B990858-1C05-D774-9C07-02185EABB874}" dt="2024-09-20T07:36:29.803" v="1" actId="20577"/>
          <ac:spMkLst>
            <pc:docMk/>
            <pc:sldMk cId="2399648453" sldId="2147473760"/>
            <ac:spMk id="28" creationId="{7F87BF1F-AA80-4741-96D1-84DE44CAF44A}"/>
          </ac:spMkLst>
        </pc:spChg>
      </pc:sldChg>
    </pc:docChg>
  </pc:docChgLst>
  <pc:docChgLst>
    <pc:chgData name="Cabedoce, Camille" userId="138355f8-199e-427f-bf7b-a7ad28c0d952" providerId="ADAL" clId="{4C017988-38B6-4667-AABB-D734C38CF5DA}"/>
    <pc:docChg chg="custSel modSld">
      <pc:chgData name="Cabedoce, Camille" userId="138355f8-199e-427f-bf7b-a7ad28c0d952" providerId="ADAL" clId="{4C017988-38B6-4667-AABB-D734C38CF5DA}" dt="2024-11-06T14:04:12.037" v="62" actId="1076"/>
      <pc:docMkLst>
        <pc:docMk/>
      </pc:docMkLst>
      <pc:sldChg chg="delSp modSp mod">
        <pc:chgData name="Cabedoce, Camille" userId="138355f8-199e-427f-bf7b-a7ad28c0d952" providerId="ADAL" clId="{4C017988-38B6-4667-AABB-D734C38CF5DA}" dt="2024-10-29T09:47:08.403" v="29" actId="1076"/>
        <pc:sldMkLst>
          <pc:docMk/>
          <pc:sldMk cId="3329003712" sldId="2147473640"/>
        </pc:sldMkLst>
        <pc:spChg chg="mod">
          <ac:chgData name="Cabedoce, Camille" userId="138355f8-199e-427f-bf7b-a7ad28c0d952" providerId="ADAL" clId="{4C017988-38B6-4667-AABB-D734C38CF5DA}" dt="2024-10-29T09:47:08.403" v="29" actId="1076"/>
          <ac:spMkLst>
            <pc:docMk/>
            <pc:sldMk cId="3329003712" sldId="2147473640"/>
            <ac:spMk id="24" creationId="{143F9C82-C2A2-434A-B2CD-162810B5873C}"/>
          </ac:spMkLst>
        </pc:spChg>
        <pc:picChg chg="del">
          <ac:chgData name="Cabedoce, Camille" userId="138355f8-199e-427f-bf7b-a7ad28c0d952" providerId="ADAL" clId="{4C017988-38B6-4667-AABB-D734C38CF5DA}" dt="2024-10-29T09:46:58.650" v="23" actId="478"/>
          <ac:picMkLst>
            <pc:docMk/>
            <pc:sldMk cId="3329003712" sldId="2147473640"/>
            <ac:picMk id="25" creationId="{35D85446-3D96-4B3D-B1F9-AF15DDD136B5}"/>
          </ac:picMkLst>
        </pc:picChg>
      </pc:sldChg>
      <pc:sldChg chg="delSp mod">
        <pc:chgData name="Cabedoce, Camille" userId="138355f8-199e-427f-bf7b-a7ad28c0d952" providerId="ADAL" clId="{4C017988-38B6-4667-AABB-D734C38CF5DA}" dt="2024-10-29T09:45:37.244" v="0" actId="478"/>
        <pc:sldMkLst>
          <pc:docMk/>
          <pc:sldMk cId="4085041443" sldId="2147473748"/>
        </pc:sldMkLst>
        <pc:picChg chg="del">
          <ac:chgData name="Cabedoce, Camille" userId="138355f8-199e-427f-bf7b-a7ad28c0d952" providerId="ADAL" clId="{4C017988-38B6-4667-AABB-D734C38CF5DA}" dt="2024-10-29T09:45:37.244" v="0" actId="478"/>
          <ac:picMkLst>
            <pc:docMk/>
            <pc:sldMk cId="4085041443" sldId="2147473748"/>
            <ac:picMk id="15" creationId="{29DDE68A-46F6-44FB-958C-39D06D9F1C4A}"/>
          </ac:picMkLst>
        </pc:picChg>
      </pc:sldChg>
      <pc:sldChg chg="delSp modSp mod">
        <pc:chgData name="Cabedoce, Camille" userId="138355f8-199e-427f-bf7b-a7ad28c0d952" providerId="ADAL" clId="{4C017988-38B6-4667-AABB-D734C38CF5DA}" dt="2024-10-29T09:46:27.555" v="19" actId="20577"/>
        <pc:sldMkLst>
          <pc:docMk/>
          <pc:sldMk cId="3722537885" sldId="2147473749"/>
        </pc:sldMkLst>
        <pc:spChg chg="mod">
          <ac:chgData name="Cabedoce, Camille" userId="138355f8-199e-427f-bf7b-a7ad28c0d952" providerId="ADAL" clId="{4C017988-38B6-4667-AABB-D734C38CF5DA}" dt="2024-10-29T09:46:27.555" v="19" actId="20577"/>
          <ac:spMkLst>
            <pc:docMk/>
            <pc:sldMk cId="3722537885" sldId="2147473749"/>
            <ac:spMk id="2" creationId="{067475EF-EB28-4CC4-A5AD-52B9FAF518EA}"/>
          </ac:spMkLst>
        </pc:spChg>
        <pc:picChg chg="del">
          <ac:chgData name="Cabedoce, Camille" userId="138355f8-199e-427f-bf7b-a7ad28c0d952" providerId="ADAL" clId="{4C017988-38B6-4667-AABB-D734C38CF5DA}" dt="2024-10-29T09:45:57.496" v="3" actId="478"/>
          <ac:picMkLst>
            <pc:docMk/>
            <pc:sldMk cId="3722537885" sldId="2147473749"/>
            <ac:picMk id="15" creationId="{29DDE68A-46F6-44FB-958C-39D06D9F1C4A}"/>
          </ac:picMkLst>
        </pc:picChg>
      </pc:sldChg>
      <pc:sldChg chg="delSp mod">
        <pc:chgData name="Cabedoce, Camille" userId="138355f8-199e-427f-bf7b-a7ad28c0d952" providerId="ADAL" clId="{4C017988-38B6-4667-AABB-D734C38CF5DA}" dt="2024-10-29T09:45:53.459" v="2" actId="478"/>
        <pc:sldMkLst>
          <pc:docMk/>
          <pc:sldMk cId="203490327" sldId="2147473750"/>
        </pc:sldMkLst>
        <pc:picChg chg="del">
          <ac:chgData name="Cabedoce, Camille" userId="138355f8-199e-427f-bf7b-a7ad28c0d952" providerId="ADAL" clId="{4C017988-38B6-4667-AABB-D734C38CF5DA}" dt="2024-10-29T09:45:53.459" v="2" actId="478"/>
          <ac:picMkLst>
            <pc:docMk/>
            <pc:sldMk cId="203490327" sldId="2147473750"/>
            <ac:picMk id="15" creationId="{29DDE68A-46F6-44FB-958C-39D06D9F1C4A}"/>
          </ac:picMkLst>
        </pc:picChg>
      </pc:sldChg>
      <pc:sldChg chg="delSp mod">
        <pc:chgData name="Cabedoce, Camille" userId="138355f8-199e-427f-bf7b-a7ad28c0d952" providerId="ADAL" clId="{4C017988-38B6-4667-AABB-D734C38CF5DA}" dt="2024-10-29T09:46:01.986" v="4" actId="478"/>
        <pc:sldMkLst>
          <pc:docMk/>
          <pc:sldMk cId="2685316982" sldId="2147473751"/>
        </pc:sldMkLst>
        <pc:picChg chg="del">
          <ac:chgData name="Cabedoce, Camille" userId="138355f8-199e-427f-bf7b-a7ad28c0d952" providerId="ADAL" clId="{4C017988-38B6-4667-AABB-D734C38CF5DA}" dt="2024-10-29T09:46:01.986" v="4" actId="478"/>
          <ac:picMkLst>
            <pc:docMk/>
            <pc:sldMk cId="2685316982" sldId="2147473751"/>
            <ac:picMk id="15" creationId="{29DDE68A-46F6-44FB-958C-39D06D9F1C4A}"/>
          </ac:picMkLst>
        </pc:picChg>
      </pc:sldChg>
      <pc:sldChg chg="delSp modSp mod">
        <pc:chgData name="Cabedoce, Camille" userId="138355f8-199e-427f-bf7b-a7ad28c0d952" providerId="ADAL" clId="{4C017988-38B6-4667-AABB-D734C38CF5DA}" dt="2024-10-29T09:46:17.206" v="17" actId="20577"/>
        <pc:sldMkLst>
          <pc:docMk/>
          <pc:sldMk cId="1260006828" sldId="2147473752"/>
        </pc:sldMkLst>
        <pc:spChg chg="mod">
          <ac:chgData name="Cabedoce, Camille" userId="138355f8-199e-427f-bf7b-a7ad28c0d952" providerId="ADAL" clId="{4C017988-38B6-4667-AABB-D734C38CF5DA}" dt="2024-10-29T09:46:17.206" v="17" actId="20577"/>
          <ac:spMkLst>
            <pc:docMk/>
            <pc:sldMk cId="1260006828" sldId="2147473752"/>
            <ac:spMk id="25" creationId="{A9AA7651-F933-4B94-BEA3-5C3C07162A33}"/>
          </ac:spMkLst>
        </pc:spChg>
        <pc:picChg chg="del">
          <ac:chgData name="Cabedoce, Camille" userId="138355f8-199e-427f-bf7b-a7ad28c0d952" providerId="ADAL" clId="{4C017988-38B6-4667-AABB-D734C38CF5DA}" dt="2024-10-29T09:46:04.630" v="5" actId="478"/>
          <ac:picMkLst>
            <pc:docMk/>
            <pc:sldMk cId="1260006828" sldId="2147473752"/>
            <ac:picMk id="15" creationId="{29DDE68A-46F6-44FB-958C-39D06D9F1C4A}"/>
          </ac:picMkLst>
        </pc:picChg>
      </pc:sldChg>
      <pc:sldChg chg="delSp mod">
        <pc:chgData name="Cabedoce, Camille" userId="138355f8-199e-427f-bf7b-a7ad28c0d952" providerId="ADAL" clId="{4C017988-38B6-4667-AABB-D734C38CF5DA}" dt="2024-10-29T09:46:45.354" v="20" actId="478"/>
        <pc:sldMkLst>
          <pc:docMk/>
          <pc:sldMk cId="1541651970" sldId="2147473753"/>
        </pc:sldMkLst>
        <pc:picChg chg="del">
          <ac:chgData name="Cabedoce, Camille" userId="138355f8-199e-427f-bf7b-a7ad28c0d952" providerId="ADAL" clId="{4C017988-38B6-4667-AABB-D734C38CF5DA}" dt="2024-10-29T09:46:45.354" v="20" actId="478"/>
          <ac:picMkLst>
            <pc:docMk/>
            <pc:sldMk cId="1541651970" sldId="2147473753"/>
            <ac:picMk id="15" creationId="{29DDE68A-46F6-44FB-958C-39D06D9F1C4A}"/>
          </ac:picMkLst>
        </pc:picChg>
      </pc:sldChg>
      <pc:sldChg chg="delSp modSp mod">
        <pc:chgData name="Cabedoce, Camille" userId="138355f8-199e-427f-bf7b-a7ad28c0d952" providerId="ADAL" clId="{4C017988-38B6-4667-AABB-D734C38CF5DA}" dt="2024-10-29T09:46:55.196" v="22" actId="20577"/>
        <pc:sldMkLst>
          <pc:docMk/>
          <pc:sldMk cId="2448016065" sldId="2147473754"/>
        </pc:sldMkLst>
        <pc:spChg chg="mod">
          <ac:chgData name="Cabedoce, Camille" userId="138355f8-199e-427f-bf7b-a7ad28c0d952" providerId="ADAL" clId="{4C017988-38B6-4667-AABB-D734C38CF5DA}" dt="2024-10-29T09:46:55.196" v="22" actId="20577"/>
          <ac:spMkLst>
            <pc:docMk/>
            <pc:sldMk cId="2448016065" sldId="2147473754"/>
            <ac:spMk id="25" creationId="{A9AA7651-F933-4B94-BEA3-5C3C07162A33}"/>
          </ac:spMkLst>
        </pc:spChg>
        <pc:picChg chg="del">
          <ac:chgData name="Cabedoce, Camille" userId="138355f8-199e-427f-bf7b-a7ad28c0d952" providerId="ADAL" clId="{4C017988-38B6-4667-AABB-D734C38CF5DA}" dt="2024-10-29T09:46:49.737" v="21" actId="478"/>
          <ac:picMkLst>
            <pc:docMk/>
            <pc:sldMk cId="2448016065" sldId="2147473754"/>
            <ac:picMk id="15" creationId="{29DDE68A-46F6-44FB-958C-39D06D9F1C4A}"/>
          </ac:picMkLst>
        </pc:picChg>
      </pc:sldChg>
      <pc:sldChg chg="addSp delSp modSp mod">
        <pc:chgData name="Cabedoce, Camille" userId="138355f8-199e-427f-bf7b-a7ad28c0d952" providerId="ADAL" clId="{4C017988-38B6-4667-AABB-D734C38CF5DA}" dt="2024-10-29T09:47:54.850" v="50" actId="478"/>
        <pc:sldMkLst>
          <pc:docMk/>
          <pc:sldMk cId="4271621255" sldId="2147473755"/>
        </pc:sldMkLst>
        <pc:spChg chg="add mod">
          <ac:chgData name="Cabedoce, Camille" userId="138355f8-199e-427f-bf7b-a7ad28c0d952" providerId="ADAL" clId="{4C017988-38B6-4667-AABB-D734C38CF5DA}" dt="2024-10-29T09:47:26.601" v="33" actId="1076"/>
          <ac:spMkLst>
            <pc:docMk/>
            <pc:sldMk cId="4271621255" sldId="2147473755"/>
            <ac:spMk id="2" creationId="{050DEFBF-2F65-9979-E4D9-BBABAB9974DB}"/>
          </ac:spMkLst>
        </pc:spChg>
        <pc:spChg chg="del mod">
          <ac:chgData name="Cabedoce, Camille" userId="138355f8-199e-427f-bf7b-a7ad28c0d952" providerId="ADAL" clId="{4C017988-38B6-4667-AABB-D734C38CF5DA}" dt="2024-10-29T09:47:16.628" v="31" actId="478"/>
          <ac:spMkLst>
            <pc:docMk/>
            <pc:sldMk cId="4271621255" sldId="2147473755"/>
            <ac:spMk id="39" creationId="{9E55A5FF-BADC-4506-B690-D289AEDBDB40}"/>
          </ac:spMkLst>
        </pc:spChg>
        <pc:picChg chg="del">
          <ac:chgData name="Cabedoce, Camille" userId="138355f8-199e-427f-bf7b-a7ad28c0d952" providerId="ADAL" clId="{4C017988-38B6-4667-AABB-D734C38CF5DA}" dt="2024-10-29T09:47:54.850" v="50" actId="478"/>
          <ac:picMkLst>
            <pc:docMk/>
            <pc:sldMk cId="4271621255" sldId="2147473755"/>
            <ac:picMk id="15" creationId="{29DDE68A-46F6-44FB-958C-39D06D9F1C4A}"/>
          </ac:picMkLst>
        </pc:picChg>
      </pc:sldChg>
      <pc:sldChg chg="delSp modSp mod">
        <pc:chgData name="Cabedoce, Camille" userId="138355f8-199e-427f-bf7b-a7ad28c0d952" providerId="ADAL" clId="{4C017988-38B6-4667-AABB-D734C38CF5DA}" dt="2024-10-29T09:47:59.734" v="52" actId="478"/>
        <pc:sldMkLst>
          <pc:docMk/>
          <pc:sldMk cId="570254949" sldId="2147473756"/>
        </pc:sldMkLst>
        <pc:spChg chg="mod">
          <ac:chgData name="Cabedoce, Camille" userId="138355f8-199e-427f-bf7b-a7ad28c0d952" providerId="ADAL" clId="{4C017988-38B6-4667-AABB-D734C38CF5DA}" dt="2024-10-29T09:47:51.082" v="49" actId="1076"/>
          <ac:spMkLst>
            <pc:docMk/>
            <pc:sldMk cId="570254949" sldId="2147473756"/>
            <ac:spMk id="25" creationId="{A9AA7651-F933-4B94-BEA3-5C3C07162A33}"/>
          </ac:spMkLst>
        </pc:spChg>
        <pc:picChg chg="del">
          <ac:chgData name="Cabedoce, Camille" userId="138355f8-199e-427f-bf7b-a7ad28c0d952" providerId="ADAL" clId="{4C017988-38B6-4667-AABB-D734C38CF5DA}" dt="2024-10-29T09:47:59.734" v="52" actId="478"/>
          <ac:picMkLst>
            <pc:docMk/>
            <pc:sldMk cId="570254949" sldId="2147473756"/>
            <ac:picMk id="15" creationId="{29DDE68A-46F6-44FB-958C-39D06D9F1C4A}"/>
          </ac:picMkLst>
        </pc:picChg>
      </pc:sldChg>
      <pc:sldChg chg="addSp delSp modSp mod">
        <pc:chgData name="Cabedoce, Camille" userId="138355f8-199e-427f-bf7b-a7ad28c0d952" providerId="ADAL" clId="{4C017988-38B6-4667-AABB-D734C38CF5DA}" dt="2024-10-29T09:48:09.446" v="56" actId="14100"/>
        <pc:sldMkLst>
          <pc:docMk/>
          <pc:sldMk cId="935338265" sldId="2147473757"/>
        </pc:sldMkLst>
        <pc:spChg chg="add mod">
          <ac:chgData name="Cabedoce, Camille" userId="138355f8-199e-427f-bf7b-a7ad28c0d952" providerId="ADAL" clId="{4C017988-38B6-4667-AABB-D734C38CF5DA}" dt="2024-10-29T09:48:09.446" v="56" actId="14100"/>
          <ac:spMkLst>
            <pc:docMk/>
            <pc:sldMk cId="935338265" sldId="2147473757"/>
            <ac:spMk id="2" creationId="{2E5CFBA3-35E5-9606-3011-DB490BE65B4F}"/>
          </ac:spMkLst>
        </pc:spChg>
        <pc:spChg chg="del">
          <ac:chgData name="Cabedoce, Camille" userId="138355f8-199e-427f-bf7b-a7ad28c0d952" providerId="ADAL" clId="{4C017988-38B6-4667-AABB-D734C38CF5DA}" dt="2024-10-29T09:48:06.506" v="54" actId="478"/>
          <ac:spMkLst>
            <pc:docMk/>
            <pc:sldMk cId="935338265" sldId="2147473757"/>
            <ac:spMk id="18" creationId="{49B99C87-ED73-40EE-A9E9-E271B863F289}"/>
          </ac:spMkLst>
        </pc:spChg>
        <pc:picChg chg="del">
          <ac:chgData name="Cabedoce, Camille" userId="138355f8-199e-427f-bf7b-a7ad28c0d952" providerId="ADAL" clId="{4C017988-38B6-4667-AABB-D734C38CF5DA}" dt="2024-10-29T09:48:04.100" v="53" actId="478"/>
          <ac:picMkLst>
            <pc:docMk/>
            <pc:sldMk cId="935338265" sldId="2147473757"/>
            <ac:picMk id="15" creationId="{29DDE68A-46F6-44FB-958C-39D06D9F1C4A}"/>
          </ac:picMkLst>
        </pc:picChg>
      </pc:sldChg>
      <pc:sldChg chg="modSp mod">
        <pc:chgData name="Cabedoce, Camille" userId="138355f8-199e-427f-bf7b-a7ad28c0d952" providerId="ADAL" clId="{4C017988-38B6-4667-AABB-D734C38CF5DA}" dt="2024-10-29T09:48:26.113" v="58" actId="20577"/>
        <pc:sldMkLst>
          <pc:docMk/>
          <pc:sldMk cId="3150079110" sldId="2147473758"/>
        </pc:sldMkLst>
        <pc:spChg chg="mod">
          <ac:chgData name="Cabedoce, Camille" userId="138355f8-199e-427f-bf7b-a7ad28c0d952" providerId="ADAL" clId="{4C017988-38B6-4667-AABB-D734C38CF5DA}" dt="2024-10-29T09:48:26.113" v="58" actId="20577"/>
          <ac:spMkLst>
            <pc:docMk/>
            <pc:sldMk cId="3150079110" sldId="2147473758"/>
            <ac:spMk id="25" creationId="{A9AA7651-F933-4B94-BEA3-5C3C07162A33}"/>
          </ac:spMkLst>
        </pc:spChg>
      </pc:sldChg>
      <pc:sldChg chg="delSp mod">
        <pc:chgData name="Cabedoce, Camille" userId="138355f8-199e-427f-bf7b-a7ad28c0d952" providerId="ADAL" clId="{4C017988-38B6-4667-AABB-D734C38CF5DA}" dt="2024-10-29T09:45:42.518" v="1" actId="478"/>
        <pc:sldMkLst>
          <pc:docMk/>
          <pc:sldMk cId="2399648453" sldId="2147473760"/>
        </pc:sldMkLst>
        <pc:picChg chg="del">
          <ac:chgData name="Cabedoce, Camille" userId="138355f8-199e-427f-bf7b-a7ad28c0d952" providerId="ADAL" clId="{4C017988-38B6-4667-AABB-D734C38CF5DA}" dt="2024-10-29T09:45:42.518" v="1" actId="478"/>
          <ac:picMkLst>
            <pc:docMk/>
            <pc:sldMk cId="2399648453" sldId="2147473760"/>
            <ac:picMk id="15" creationId="{29DDE68A-46F6-44FB-958C-39D06D9F1C4A}"/>
          </ac:picMkLst>
        </pc:picChg>
      </pc:sldChg>
      <pc:sldChg chg="delSp modSp mod">
        <pc:chgData name="Cabedoce, Camille" userId="138355f8-199e-427f-bf7b-a7ad28c0d952" providerId="ADAL" clId="{4C017988-38B6-4667-AABB-D734C38CF5DA}" dt="2024-11-06T14:04:12.037" v="62" actId="1076"/>
        <pc:sldMkLst>
          <pc:docMk/>
          <pc:sldMk cId="2891474362" sldId="2147473761"/>
        </pc:sldMkLst>
        <pc:spChg chg="mod">
          <ac:chgData name="Cabedoce, Camille" userId="138355f8-199e-427f-bf7b-a7ad28c0d952" providerId="ADAL" clId="{4C017988-38B6-4667-AABB-D734C38CF5DA}" dt="2024-11-06T14:04:12.037" v="62" actId="1076"/>
          <ac:spMkLst>
            <pc:docMk/>
            <pc:sldMk cId="2891474362" sldId="2147473761"/>
            <ac:spMk id="31" creationId="{A03DA2AF-7670-48D4-94B9-E7B39F835AE9}"/>
          </ac:spMkLst>
        </pc:spChg>
        <pc:picChg chg="del">
          <ac:chgData name="Cabedoce, Camille" userId="138355f8-199e-427f-bf7b-a7ad28c0d952" providerId="ADAL" clId="{4C017988-38B6-4667-AABB-D734C38CF5DA}" dt="2024-10-29T09:48:15.533" v="57" actId="478"/>
          <ac:picMkLst>
            <pc:docMk/>
            <pc:sldMk cId="2891474362" sldId="2147473761"/>
            <ac:picMk id="15" creationId="{29DDE68A-46F6-44FB-958C-39D06D9F1C4A}"/>
          </ac:picMkLst>
        </pc:picChg>
      </pc:sldChg>
      <pc:sldChg chg="addSp delSp modSp mod">
        <pc:chgData name="Cabedoce, Camille" userId="138355f8-199e-427f-bf7b-a7ad28c0d952" providerId="ADAL" clId="{4C017988-38B6-4667-AABB-D734C38CF5DA}" dt="2024-10-29T09:47:57.037" v="51" actId="478"/>
        <pc:sldMkLst>
          <pc:docMk/>
          <pc:sldMk cId="84435974" sldId="2147473762"/>
        </pc:sldMkLst>
        <pc:spChg chg="add mod">
          <ac:chgData name="Cabedoce, Camille" userId="138355f8-199e-427f-bf7b-a7ad28c0d952" providerId="ADAL" clId="{4C017988-38B6-4667-AABB-D734C38CF5DA}" dt="2024-10-29T09:47:41.119" v="46" actId="1076"/>
          <ac:spMkLst>
            <pc:docMk/>
            <pc:sldMk cId="84435974" sldId="2147473762"/>
            <ac:spMk id="2" creationId="{273FB021-118B-82FD-7F6E-BF5F28ACC9FA}"/>
          </ac:spMkLst>
        </pc:spChg>
        <pc:spChg chg="del mod">
          <ac:chgData name="Cabedoce, Camille" userId="138355f8-199e-427f-bf7b-a7ad28c0d952" providerId="ADAL" clId="{4C017988-38B6-4667-AABB-D734C38CF5DA}" dt="2024-10-29T09:47:34.562" v="44" actId="478"/>
          <ac:spMkLst>
            <pc:docMk/>
            <pc:sldMk cId="84435974" sldId="2147473762"/>
            <ac:spMk id="34" creationId="{3A5FF0F6-CD84-4C8C-9A5C-FE1B581B155A}"/>
          </ac:spMkLst>
        </pc:spChg>
        <pc:picChg chg="del">
          <ac:chgData name="Cabedoce, Camille" userId="138355f8-199e-427f-bf7b-a7ad28c0d952" providerId="ADAL" clId="{4C017988-38B6-4667-AABB-D734C38CF5DA}" dt="2024-10-29T09:47:57.037" v="51" actId="478"/>
          <ac:picMkLst>
            <pc:docMk/>
            <pc:sldMk cId="84435974" sldId="2147473762"/>
            <ac:picMk id="15" creationId="{29DDE68A-46F6-44FB-958C-39D06D9F1C4A}"/>
          </ac:picMkLst>
        </pc:picChg>
      </pc:sldChg>
    </pc:docChg>
  </pc:docChgLst>
  <pc:docChgLst>
    <pc:chgData name="Cabedoce, Camille" userId="138355f8-199e-427f-bf7b-a7ad28c0d952" providerId="ADAL" clId="{45F8F515-D35E-4D30-A1D0-23A1E8E001C3}"/>
    <pc:docChg chg="modSld">
      <pc:chgData name="Cabedoce, Camille" userId="138355f8-199e-427f-bf7b-a7ad28c0d952" providerId="ADAL" clId="{45F8F515-D35E-4D30-A1D0-23A1E8E001C3}" dt="2024-09-13T08:09:37.165" v="1" actId="1035"/>
      <pc:docMkLst>
        <pc:docMk/>
      </pc:docMkLst>
      <pc:sldChg chg="modSp mod">
        <pc:chgData name="Cabedoce, Camille" userId="138355f8-199e-427f-bf7b-a7ad28c0d952" providerId="ADAL" clId="{45F8F515-D35E-4D30-A1D0-23A1E8E001C3}" dt="2024-09-13T08:09:37.165" v="1" actId="1035"/>
        <pc:sldMkLst>
          <pc:docMk/>
          <pc:sldMk cId="2399648453" sldId="2147473760"/>
        </pc:sldMkLst>
        <pc:spChg chg="mod">
          <ac:chgData name="Cabedoce, Camille" userId="138355f8-199e-427f-bf7b-a7ad28c0d952" providerId="ADAL" clId="{45F8F515-D35E-4D30-A1D0-23A1E8E001C3}" dt="2024-09-13T08:09:37.165" v="1" actId="1035"/>
          <ac:spMkLst>
            <pc:docMk/>
            <pc:sldMk cId="2399648453" sldId="2147473760"/>
            <ac:spMk id="34" creationId="{D9A57FEC-0F90-42E8-8500-7110D72DFFBF}"/>
          </ac:spMkLst>
        </pc:spChg>
      </pc:sldChg>
    </pc:docChg>
  </pc:docChgLst>
  <pc:docChgLst>
    <pc:chgData name="Trapitzine, Sophie" userId="e8157502-acba-4184-88fc-21661da0d929" providerId="ADAL" clId="{D768C37A-3FE4-43C9-AFA8-E7B466C07E58}"/>
    <pc:docChg chg="undo custSel addSld delSld modSld sldOrd addSection modSection">
      <pc:chgData name="Trapitzine, Sophie" userId="e8157502-acba-4184-88fc-21661da0d929" providerId="ADAL" clId="{D768C37A-3FE4-43C9-AFA8-E7B466C07E58}" dt="2024-09-16T15:37:28.447" v="1288"/>
      <pc:docMkLst>
        <pc:docMk/>
      </pc:docMkLst>
      <pc:sldChg chg="modSp mod ord">
        <pc:chgData name="Trapitzine, Sophie" userId="e8157502-acba-4184-88fc-21661da0d929" providerId="ADAL" clId="{D768C37A-3FE4-43C9-AFA8-E7B466C07E58}" dt="2024-09-16T13:22:59.801" v="78" actId="1076"/>
        <pc:sldMkLst>
          <pc:docMk/>
          <pc:sldMk cId="417663829" sldId="334"/>
        </pc:sldMkLst>
        <pc:spChg chg="mod">
          <ac:chgData name="Trapitzine, Sophie" userId="e8157502-acba-4184-88fc-21661da0d929" providerId="ADAL" clId="{D768C37A-3FE4-43C9-AFA8-E7B466C07E58}" dt="2024-09-16T13:22:59.801" v="78" actId="1076"/>
          <ac:spMkLst>
            <pc:docMk/>
            <pc:sldMk cId="417663829" sldId="334"/>
            <ac:spMk id="6" creationId="{06D6F157-6AD5-495F-80BC-73848AD3CE1E}"/>
          </ac:spMkLst>
        </pc:spChg>
        <pc:grpChg chg="mod">
          <ac:chgData name="Trapitzine, Sophie" userId="e8157502-acba-4184-88fc-21661da0d929" providerId="ADAL" clId="{D768C37A-3FE4-43C9-AFA8-E7B466C07E58}" dt="2024-09-16T13:22:59.801" v="78" actId="1076"/>
          <ac:grpSpMkLst>
            <pc:docMk/>
            <pc:sldMk cId="417663829" sldId="334"/>
            <ac:grpSpMk id="3" creationId="{69A62F15-9AE5-41A4-A67F-4F9679728883}"/>
          </ac:grpSpMkLst>
        </pc:grpChg>
      </pc:sldChg>
      <pc:sldChg chg="modSp add mod">
        <pc:chgData name="Trapitzine, Sophie" userId="e8157502-acba-4184-88fc-21661da0d929" providerId="ADAL" clId="{D768C37A-3FE4-43C9-AFA8-E7B466C07E58}" dt="2024-09-16T15:36:29.040" v="1257" actId="6549"/>
        <pc:sldMkLst>
          <pc:docMk/>
          <pc:sldMk cId="1903482467" sldId="2147473747"/>
        </pc:sldMkLst>
        <pc:spChg chg="mod">
          <ac:chgData name="Trapitzine, Sophie" userId="e8157502-acba-4184-88fc-21661da0d929" providerId="ADAL" clId="{D768C37A-3FE4-43C9-AFA8-E7B466C07E58}" dt="2024-09-16T15:36:29.040" v="1257" actId="6549"/>
          <ac:spMkLst>
            <pc:docMk/>
            <pc:sldMk cId="1903482467" sldId="2147473747"/>
            <ac:spMk id="4" creationId="{DC7A2FDD-9E42-4AAA-867E-2E783D011402}"/>
          </ac:spMkLst>
        </pc:spChg>
        <pc:spChg chg="mod">
          <ac:chgData name="Trapitzine, Sophie" userId="e8157502-acba-4184-88fc-21661da0d929" providerId="ADAL" clId="{D768C37A-3FE4-43C9-AFA8-E7B466C07E58}" dt="2024-09-16T15:36:15.585" v="1240" actId="1036"/>
          <ac:spMkLst>
            <pc:docMk/>
            <pc:sldMk cId="1903482467" sldId="2147473747"/>
            <ac:spMk id="5" creationId="{E1A055BD-FDD4-4055-B4D8-5A124AF8D4FA}"/>
          </ac:spMkLst>
        </pc:spChg>
        <pc:spChg chg="mod">
          <ac:chgData name="Trapitzine, Sophie" userId="e8157502-acba-4184-88fc-21661da0d929" providerId="ADAL" clId="{D768C37A-3FE4-43C9-AFA8-E7B466C07E58}" dt="2024-09-16T15:36:15.585" v="1240" actId="1036"/>
          <ac:spMkLst>
            <pc:docMk/>
            <pc:sldMk cId="1903482467" sldId="2147473747"/>
            <ac:spMk id="6" creationId="{70B20C84-4348-45A2-9322-80CAB703F848}"/>
          </ac:spMkLst>
        </pc:spChg>
        <pc:spChg chg="mod">
          <ac:chgData name="Trapitzine, Sophie" userId="e8157502-acba-4184-88fc-21661da0d929" providerId="ADAL" clId="{D768C37A-3FE4-43C9-AFA8-E7B466C07E58}" dt="2024-09-16T15:36:15.585" v="1240" actId="1036"/>
          <ac:spMkLst>
            <pc:docMk/>
            <pc:sldMk cId="1903482467" sldId="2147473747"/>
            <ac:spMk id="7" creationId="{F89A4010-0CBE-432A-8828-C208D502E9A3}"/>
          </ac:spMkLst>
        </pc:spChg>
        <pc:spChg chg="mod">
          <ac:chgData name="Trapitzine, Sophie" userId="e8157502-acba-4184-88fc-21661da0d929" providerId="ADAL" clId="{D768C37A-3FE4-43C9-AFA8-E7B466C07E58}" dt="2024-09-16T15:36:15.585" v="1240" actId="1036"/>
          <ac:spMkLst>
            <pc:docMk/>
            <pc:sldMk cId="1903482467" sldId="2147473747"/>
            <ac:spMk id="12" creationId="{4635AC82-11DD-443A-B513-5597BD146AC0}"/>
          </ac:spMkLst>
        </pc:spChg>
        <pc:picChg chg="mod">
          <ac:chgData name="Trapitzine, Sophie" userId="e8157502-acba-4184-88fc-21661da0d929" providerId="ADAL" clId="{D768C37A-3FE4-43C9-AFA8-E7B466C07E58}" dt="2024-09-16T15:36:15.585" v="1240" actId="1036"/>
          <ac:picMkLst>
            <pc:docMk/>
            <pc:sldMk cId="1903482467" sldId="2147473747"/>
            <ac:picMk id="8" creationId="{0F120D0D-DC59-4110-9EA3-424F3A91D478}"/>
          </ac:picMkLst>
        </pc:picChg>
        <pc:picChg chg="mod">
          <ac:chgData name="Trapitzine, Sophie" userId="e8157502-acba-4184-88fc-21661da0d929" providerId="ADAL" clId="{D768C37A-3FE4-43C9-AFA8-E7B466C07E58}" dt="2024-09-16T15:36:15.585" v="1240" actId="1036"/>
          <ac:picMkLst>
            <pc:docMk/>
            <pc:sldMk cId="1903482467" sldId="2147473747"/>
            <ac:picMk id="10" creationId="{6F176FA6-0309-41DF-9A2F-1EB062D80AF5}"/>
          </ac:picMkLst>
        </pc:picChg>
        <pc:picChg chg="mod">
          <ac:chgData name="Trapitzine, Sophie" userId="e8157502-acba-4184-88fc-21661da0d929" providerId="ADAL" clId="{D768C37A-3FE4-43C9-AFA8-E7B466C07E58}" dt="2024-09-16T15:36:15.585" v="1240" actId="1036"/>
          <ac:picMkLst>
            <pc:docMk/>
            <pc:sldMk cId="1903482467" sldId="2147473747"/>
            <ac:picMk id="13" creationId="{E7F4785D-F041-4D0B-887F-0DBB05A74FDD}"/>
          </ac:picMkLst>
        </pc:picChg>
      </pc:sldChg>
      <pc:sldChg chg="delSp mod">
        <pc:chgData name="Trapitzine, Sophie" userId="e8157502-acba-4184-88fc-21661da0d929" providerId="ADAL" clId="{D768C37A-3FE4-43C9-AFA8-E7B466C07E58}" dt="2024-09-16T15:36:55.020" v="1258" actId="478"/>
        <pc:sldMkLst>
          <pc:docMk/>
          <pc:sldMk cId="1541651970" sldId="2147473753"/>
        </pc:sldMkLst>
        <pc:spChg chg="del">
          <ac:chgData name="Trapitzine, Sophie" userId="e8157502-acba-4184-88fc-21661da0d929" providerId="ADAL" clId="{D768C37A-3FE4-43C9-AFA8-E7B466C07E58}" dt="2024-09-16T15:36:55.020" v="1258" actId="478"/>
          <ac:spMkLst>
            <pc:docMk/>
            <pc:sldMk cId="1541651970" sldId="2147473753"/>
            <ac:spMk id="17" creationId="{190B3D71-AD30-41D7-8641-AD0270BA1AEF}"/>
          </ac:spMkLst>
        </pc:spChg>
      </pc:sldChg>
      <pc:sldChg chg="modSp mod">
        <pc:chgData name="Trapitzine, Sophie" userId="e8157502-acba-4184-88fc-21661da0d929" providerId="ADAL" clId="{D768C37A-3FE4-43C9-AFA8-E7B466C07E58}" dt="2024-09-16T15:37:28.447" v="1288"/>
        <pc:sldMkLst>
          <pc:docMk/>
          <pc:sldMk cId="3153087348" sldId="2147473759"/>
        </pc:sldMkLst>
        <pc:spChg chg="mod">
          <ac:chgData name="Trapitzine, Sophie" userId="e8157502-acba-4184-88fc-21661da0d929" providerId="ADAL" clId="{D768C37A-3FE4-43C9-AFA8-E7B466C07E58}" dt="2024-09-16T15:37:22.538" v="1286" actId="20577"/>
          <ac:spMkLst>
            <pc:docMk/>
            <pc:sldMk cId="3153087348" sldId="2147473759"/>
            <ac:spMk id="20" creationId="{82B7BB36-EC2E-4BE0-AAF6-AAF127EC2A22}"/>
          </ac:spMkLst>
        </pc:spChg>
        <pc:spChg chg="mod">
          <ac:chgData name="Trapitzine, Sophie" userId="e8157502-acba-4184-88fc-21661da0d929" providerId="ADAL" clId="{D768C37A-3FE4-43C9-AFA8-E7B466C07E58}" dt="2024-09-16T15:37:26.533" v="1287"/>
          <ac:spMkLst>
            <pc:docMk/>
            <pc:sldMk cId="3153087348" sldId="2147473759"/>
            <ac:spMk id="21" creationId="{4B1BB8F2-47C4-4D02-A3A9-AA49AA5F5DC9}"/>
          </ac:spMkLst>
        </pc:spChg>
        <pc:spChg chg="mod">
          <ac:chgData name="Trapitzine, Sophie" userId="e8157502-acba-4184-88fc-21661da0d929" providerId="ADAL" clId="{D768C37A-3FE4-43C9-AFA8-E7B466C07E58}" dt="2024-09-16T15:37:28.447" v="1288"/>
          <ac:spMkLst>
            <pc:docMk/>
            <pc:sldMk cId="3153087348" sldId="2147473759"/>
            <ac:spMk id="29" creationId="{C7FFF87E-4853-4329-98D1-11F055976AF2}"/>
          </ac:spMkLst>
        </pc:spChg>
      </pc:sldChg>
      <pc:sldChg chg="modSp add mod">
        <pc:chgData name="Trapitzine, Sophie" userId="e8157502-acba-4184-88fc-21661da0d929" providerId="ADAL" clId="{D768C37A-3FE4-43C9-AFA8-E7B466C07E58}" dt="2024-09-16T13:22:48.213" v="77" actId="20577"/>
        <pc:sldMkLst>
          <pc:docMk/>
          <pc:sldMk cId="2605704145" sldId="2147473763"/>
        </pc:sldMkLst>
        <pc:spChg chg="mod">
          <ac:chgData name="Trapitzine, Sophie" userId="e8157502-acba-4184-88fc-21661da0d929" providerId="ADAL" clId="{D768C37A-3FE4-43C9-AFA8-E7B466C07E58}" dt="2024-09-16T13:22:48.213" v="77" actId="20577"/>
          <ac:spMkLst>
            <pc:docMk/>
            <pc:sldMk cId="2605704145" sldId="2147473763"/>
            <ac:spMk id="6" creationId="{06D6F157-6AD5-495F-80BC-73848AD3CE1E}"/>
          </ac:spMkLst>
        </pc:spChg>
      </pc:sldChg>
      <pc:sldChg chg="add del">
        <pc:chgData name="Trapitzine, Sophie" userId="e8157502-acba-4184-88fc-21661da0d929" providerId="ADAL" clId="{D768C37A-3FE4-43C9-AFA8-E7B466C07E58}" dt="2024-09-16T15:32:46.122" v="987"/>
        <pc:sldMkLst>
          <pc:docMk/>
          <pc:sldMk cId="423756786" sldId="214747376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A68A7D9-2438-49F9-8E28-2B0922AF93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6CED40-AC8E-4163-85A7-FECA090677D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71EEEA-4B7E-4552-B743-053A0B0794B1}" type="datetimeFigureOut">
              <a:rPr lang="fr-FR" smtClean="0"/>
              <a:t>07/07/2025</a:t>
            </a:fld>
            <a:endParaRPr lang="fr-FR"/>
          </a:p>
        </p:txBody>
      </p:sp>
      <p:sp>
        <p:nvSpPr>
          <p:cNvPr id="5" name="Espace réservé du numéro de diapositive 4">
            <a:extLst>
              <a:ext uri="{FF2B5EF4-FFF2-40B4-BE49-F238E27FC236}">
                <a16:creationId xmlns:a16="http://schemas.microsoft.com/office/drawing/2014/main" id="{93279DD9-41DF-4362-8D67-858A810AB70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880857F-BCC5-468E-A536-169F4A878EC6}" type="slidenum">
              <a:rPr lang="fr-FR" smtClean="0"/>
              <a:t>‹N°›</a:t>
            </a:fld>
            <a:endParaRPr lang="fr-FR"/>
          </a:p>
        </p:txBody>
      </p:sp>
    </p:spTree>
    <p:extLst>
      <p:ext uri="{BB962C8B-B14F-4D97-AF65-F5344CB8AC3E}">
        <p14:creationId xmlns:p14="http://schemas.microsoft.com/office/powerpoint/2010/main" val="3944075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066149-BD75-4ED5-8351-4A004E16BC91}" type="datetimeFigureOut">
              <a:rPr lang="fr-FR" smtClean="0"/>
              <a:t>07/07/2025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570D9-363C-4E89-B773-DA2812F89B8B}" type="slidenum">
              <a:rPr lang="fr-FR" smtClean="0"/>
              <a:t>‹N°›</a:t>
            </a:fld>
            <a:endParaRPr lang="fr-FR"/>
          </a:p>
        </p:txBody>
      </p:sp>
    </p:spTree>
    <p:extLst>
      <p:ext uri="{BB962C8B-B14F-4D97-AF65-F5344CB8AC3E}">
        <p14:creationId xmlns:p14="http://schemas.microsoft.com/office/powerpoint/2010/main" val="2264748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49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8927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09059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9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32764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1" name="Espace réservé du numéro de diapositive 4">
            <a:extLst>
              <a:ext uri="{FF2B5EF4-FFF2-40B4-BE49-F238E27FC236}">
                <a16:creationId xmlns:a16="http://schemas.microsoft.com/office/drawing/2014/main" id="{7F48ACD8-776F-4748-9849-3AA520770A88}"/>
              </a:ext>
            </a:extLst>
          </p:cNvPr>
          <p:cNvSpPr>
            <a:spLocks noGrp="1"/>
          </p:cNvSpPr>
          <p:nvPr>
            <p:ph type="sldNum" sz="quarter" idx="12"/>
          </p:nvPr>
        </p:nvSpPr>
        <p:spPr>
          <a:xfrm>
            <a:off x="9864951" y="6378000"/>
            <a:ext cx="1800000" cy="480000"/>
          </a:xfrm>
          <a:prstGeom prst="rect">
            <a:avLst/>
          </a:prstGeom>
        </p:spPr>
        <p:txBody>
          <a:bodyPr vert="horz" lIns="0" tIns="0" rIns="0" bIns="0" rtlCol="0" anchor="ctr" anchorCtr="0">
            <a:noAutofit/>
          </a:bodyPr>
          <a:lstStyle>
            <a:lvl1pPr>
              <a:defRPr lang="fr-FR" sz="1000" b="1" smtClean="0">
                <a:solidFill>
                  <a:srgbClr val="000000"/>
                </a:solidFill>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cxnSp>
        <p:nvCxnSpPr>
          <p:cNvPr id="12" name="Connecteur droit 11">
            <a:extLst>
              <a:ext uri="{FF2B5EF4-FFF2-40B4-BE49-F238E27FC236}">
                <a16:creationId xmlns:a16="http://schemas.microsoft.com/office/drawing/2014/main" id="{B05A52F6-99FA-4DC5-BD5C-FF6C8C85BEDD}"/>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224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1353EA58-7D73-4F7C-BBCF-CC64BE77DF34}"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1659756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42583282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445026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96035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797518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3958112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140757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76394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47025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4243862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091636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76198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5552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1906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07/07/2025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112514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379130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2216939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07/07/2025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9667044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779815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2844160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031680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3815310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4399367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07/07/2025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624786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a:t>Titre diapositive</a:t>
            </a:r>
            <a:endParaRPr lang="en-US"/>
          </a:p>
        </p:txBody>
      </p:sp>
    </p:spTree>
    <p:extLst>
      <p:ext uri="{BB962C8B-B14F-4D97-AF65-F5344CB8AC3E}">
        <p14:creationId xmlns:p14="http://schemas.microsoft.com/office/powerpoint/2010/main" val="312852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67777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07/07/2025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92416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07/07/2025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65011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07/07/2025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518179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07/07/2025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158367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07/07/2025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54755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spTree>
    <p:extLst>
      <p:ext uri="{BB962C8B-B14F-4D97-AF65-F5344CB8AC3E}">
        <p14:creationId xmlns:p14="http://schemas.microsoft.com/office/powerpoint/2010/main" val="1362271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0601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7" r:id="rId3"/>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spTree>
    <p:extLst>
      <p:ext uri="{BB962C8B-B14F-4D97-AF65-F5344CB8AC3E}">
        <p14:creationId xmlns:p14="http://schemas.microsoft.com/office/powerpoint/2010/main" val="425512291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443208"/>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07/07/2025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443208"/>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22120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077218"/>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Annexe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Modèle de support d’atelier</a:t>
            </a: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pic>
        <p:nvPicPr>
          <p:cNvPr id="9" name="Picture 8" descr="toolbox">
            <a:extLst>
              <a:ext uri="{FF2B5EF4-FFF2-40B4-BE49-F238E27FC236}">
                <a16:creationId xmlns:a16="http://schemas.microsoft.com/office/drawing/2014/main" id="{3BA90997-172D-6BA5-4A19-0D47663239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10" name="ZoneTexte 5">
            <a:extLst>
              <a:ext uri="{FF2B5EF4-FFF2-40B4-BE49-F238E27FC236}">
                <a16:creationId xmlns:a16="http://schemas.microsoft.com/office/drawing/2014/main" id="{8B433BCE-2B86-41A3-43D8-9681CE4AE421}"/>
              </a:ext>
            </a:extLst>
          </p:cNvPr>
          <p:cNvSpPr txBox="1"/>
          <p:nvPr/>
        </p:nvSpPr>
        <p:spPr>
          <a:xfrm>
            <a:off x="9378012" y="502911"/>
            <a:ext cx="1518165"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21215A"/>
                </a:solidFill>
                <a:effectLst/>
                <a:uLnTx/>
                <a:uFillTx/>
                <a:latin typeface="Marianne" panose="02000000000000000000"/>
                <a:ea typeface="+mn-ea"/>
                <a:cs typeface="Arial" panose="020B0604020202020204" pitchFamily="34" charset="0"/>
              </a:rPr>
              <a:t>Kit Référent de club</a:t>
            </a:r>
          </a:p>
        </p:txBody>
      </p:sp>
    </p:spTree>
    <p:extLst>
      <p:ext uri="{BB962C8B-B14F-4D97-AF65-F5344CB8AC3E}">
        <p14:creationId xmlns:p14="http://schemas.microsoft.com/office/powerpoint/2010/main" val="2605704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Etats des lieux du problème à traiter</a:t>
            </a:r>
          </a:p>
        </p:txBody>
      </p:sp>
      <p:sp>
        <p:nvSpPr>
          <p:cNvPr id="7" name="Rectangle : coins arrondis 6">
            <a:extLst>
              <a:ext uri="{FF2B5EF4-FFF2-40B4-BE49-F238E27FC236}">
                <a16:creationId xmlns:a16="http://schemas.microsoft.com/office/drawing/2014/main" id="{CD9599D8-8594-4D95-9E42-7CC858140874}"/>
              </a:ext>
            </a:extLst>
          </p:cNvPr>
          <p:cNvSpPr/>
          <p:nvPr/>
        </p:nvSpPr>
        <p:spPr>
          <a:xfrm>
            <a:off x="538409" y="2190169"/>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Première dimension du problème</a:t>
            </a:r>
          </a:p>
        </p:txBody>
      </p:sp>
      <p:sp>
        <p:nvSpPr>
          <p:cNvPr id="8" name="Rectangle : coins arrondis 7">
            <a:extLst>
              <a:ext uri="{FF2B5EF4-FFF2-40B4-BE49-F238E27FC236}">
                <a16:creationId xmlns:a16="http://schemas.microsoft.com/office/drawing/2014/main" id="{12222807-5243-4E5D-91F5-24881C0555DA}"/>
              </a:ext>
            </a:extLst>
          </p:cNvPr>
          <p:cNvSpPr/>
          <p:nvPr/>
        </p:nvSpPr>
        <p:spPr>
          <a:xfrm>
            <a:off x="4343245"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Deuxième dimension du problème</a:t>
            </a:r>
          </a:p>
        </p:txBody>
      </p:sp>
      <p:sp>
        <p:nvSpPr>
          <p:cNvPr id="9" name="Rectangle : coins arrondis 8">
            <a:extLst>
              <a:ext uri="{FF2B5EF4-FFF2-40B4-BE49-F238E27FC236}">
                <a16:creationId xmlns:a16="http://schemas.microsoft.com/office/drawing/2014/main" id="{7A73DB0E-1D1F-43E9-9EAB-7197D8941FDD}"/>
              </a:ext>
            </a:extLst>
          </p:cNvPr>
          <p:cNvSpPr/>
          <p:nvPr/>
        </p:nvSpPr>
        <p:spPr>
          <a:xfrm>
            <a:off x="8148080"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Troisième dimension du problème</a:t>
            </a:r>
          </a:p>
        </p:txBody>
      </p:sp>
      <p:sp>
        <p:nvSpPr>
          <p:cNvPr id="10" name="ZoneTexte 9">
            <a:extLst>
              <a:ext uri="{FF2B5EF4-FFF2-40B4-BE49-F238E27FC236}">
                <a16:creationId xmlns:a16="http://schemas.microsoft.com/office/drawing/2014/main" id="{1E8A9E17-64B3-4816-AE7C-66E2BD00577C}"/>
              </a:ext>
            </a:extLst>
          </p:cNvPr>
          <p:cNvSpPr txBox="1"/>
          <p:nvPr/>
        </p:nvSpPr>
        <p:spPr>
          <a:xfrm>
            <a:off x="538409" y="3221140"/>
            <a:ext cx="3240001" cy="172354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 ressenti des agents qui a soulevé cette dimension</a:t>
            </a:r>
          </a:p>
          <a:p>
            <a:pPr marL="171450" indent="-171450">
              <a:spcBef>
                <a:spcPts val="600"/>
              </a:spcBef>
              <a:buFont typeface="Arial" panose="020B0604020202020204" pitchFamily="34" charset="0"/>
              <a:buChar char="•"/>
            </a:pPr>
            <a:r>
              <a:rPr lang="fr-FR" sz="1200" i="1"/>
              <a:t>Exemple : Un apport du baromètre annuel qui va dans le sens de cette dimension</a:t>
            </a:r>
          </a:p>
          <a:p>
            <a:pPr marL="171450" indent="-171450">
              <a:spcBef>
                <a:spcPts val="600"/>
              </a:spcBef>
              <a:buFont typeface="Arial" panose="020B0604020202020204" pitchFamily="34" charset="0"/>
              <a:buChar char="•"/>
            </a:pPr>
            <a:r>
              <a:rPr lang="fr-FR" sz="1200" i="1"/>
              <a:t>Exemple : Un ressenti des enseignants qui confirme la difficulté soulevé par le baromètre</a:t>
            </a:r>
          </a:p>
        </p:txBody>
      </p:sp>
      <p:sp>
        <p:nvSpPr>
          <p:cNvPr id="11" name="ZoneTexte 10">
            <a:extLst>
              <a:ext uri="{FF2B5EF4-FFF2-40B4-BE49-F238E27FC236}">
                <a16:creationId xmlns:a16="http://schemas.microsoft.com/office/drawing/2014/main" id="{F0DFD331-F88F-4B05-8471-2CE2A8DEA3AF}"/>
              </a:ext>
            </a:extLst>
          </p:cNvPr>
          <p:cNvSpPr txBox="1"/>
          <p:nvPr/>
        </p:nvSpPr>
        <p:spPr>
          <a:xfrm>
            <a:off x="4343244" y="3221140"/>
            <a:ext cx="3240001" cy="146193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analyse en une phrase d’un processus qui explique cette dimension</a:t>
            </a:r>
          </a:p>
          <a:p>
            <a:pPr marL="171450" indent="-171450">
              <a:spcBef>
                <a:spcPts val="600"/>
              </a:spcBef>
              <a:buFont typeface="Arial" panose="020B0604020202020204" pitchFamily="34" charset="0"/>
              <a:buChar char="•"/>
            </a:pPr>
            <a:r>
              <a:rPr lang="fr-FR" sz="1200" i="1"/>
              <a:t>Exemple : Une explication de cette dimension par un historique ou des solutions précédentes qui avaient dû être mise en place</a:t>
            </a:r>
          </a:p>
        </p:txBody>
      </p:sp>
      <p:sp>
        <p:nvSpPr>
          <p:cNvPr id="12" name="ZoneTexte 11">
            <a:extLst>
              <a:ext uri="{FF2B5EF4-FFF2-40B4-BE49-F238E27FC236}">
                <a16:creationId xmlns:a16="http://schemas.microsoft.com/office/drawing/2014/main" id="{37FB5CBD-5B88-41DC-B699-4FBBD88C51A8}"/>
              </a:ext>
            </a:extLst>
          </p:cNvPr>
          <p:cNvSpPr txBox="1"/>
          <p:nvPr/>
        </p:nvSpPr>
        <p:spPr>
          <a:xfrm>
            <a:off x="8148079" y="3221140"/>
            <a:ext cx="3240001" cy="1538883"/>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explication de cette dimension</a:t>
            </a:r>
          </a:p>
          <a:p>
            <a:pPr marL="171450" indent="-171450">
              <a:spcBef>
                <a:spcPts val="600"/>
              </a:spcBef>
              <a:buFont typeface="Arial" panose="020B0604020202020204" pitchFamily="34" charset="0"/>
              <a:buChar char="•"/>
            </a:pPr>
            <a:r>
              <a:rPr lang="fr-FR" sz="1200" i="1"/>
              <a:t>Exemple : Les difficultés que créent cette dimension</a:t>
            </a:r>
          </a:p>
          <a:p>
            <a:pPr marL="171450" indent="-171450">
              <a:spcBef>
                <a:spcPts val="600"/>
              </a:spcBef>
              <a:buFont typeface="Arial" panose="020B0604020202020204" pitchFamily="34" charset="0"/>
              <a:buChar char="•"/>
            </a:pPr>
            <a:r>
              <a:rPr lang="fr-FR" sz="1200" i="1"/>
              <a:t>Exemple : pourquoi le format de cet atelier est pertinent pour traiter cette dimension</a:t>
            </a:r>
          </a:p>
        </p:txBody>
      </p:sp>
      <p:sp>
        <p:nvSpPr>
          <p:cNvPr id="13" name="Rectangle 12">
            <a:extLst>
              <a:ext uri="{FF2B5EF4-FFF2-40B4-BE49-F238E27FC236}">
                <a16:creationId xmlns:a16="http://schemas.microsoft.com/office/drawing/2014/main" id="{ED15A70B-5431-4EAF-AA96-8F09A9D26F16}"/>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A compléter en fonction de l’atelier et du sujet traité</a:t>
            </a:r>
          </a:p>
        </p:txBody>
      </p:sp>
      <p:sp>
        <p:nvSpPr>
          <p:cNvPr id="2" name="Rectangle : coins arrondis 1">
            <a:extLst>
              <a:ext uri="{FF2B5EF4-FFF2-40B4-BE49-F238E27FC236}">
                <a16:creationId xmlns:a16="http://schemas.microsoft.com/office/drawing/2014/main" id="{21AD0C83-7DE3-4EFE-AB7F-6CB4C7D653A0}"/>
              </a:ext>
            </a:extLst>
          </p:cNvPr>
          <p:cNvSpPr/>
          <p:nvPr/>
        </p:nvSpPr>
        <p:spPr>
          <a:xfrm>
            <a:off x="538409" y="5617029"/>
            <a:ext cx="11126543" cy="615412"/>
          </a:xfrm>
          <a:prstGeom prst="roundRect">
            <a:avLst/>
          </a:prstGeom>
          <a:noFill/>
          <a:ln>
            <a:solidFill>
              <a:schemeClr val="accent5">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accent5">
                    <a:lumMod val="60000"/>
                    <a:lumOff val="40000"/>
                  </a:schemeClr>
                </a:solidFill>
              </a:rPr>
              <a:t>Avez-vous d’autres éléments à apporter pour compléter cet état des lieux ?</a:t>
            </a:r>
          </a:p>
        </p:txBody>
      </p:sp>
    </p:spTree>
    <p:extLst>
      <p:ext uri="{BB962C8B-B14F-4D97-AF65-F5344CB8AC3E}">
        <p14:creationId xmlns:p14="http://schemas.microsoft.com/office/powerpoint/2010/main" val="154165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3326209"/>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Etat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244801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810FA0C-6E86-4EF7-ACCB-8E9AFF5CF70B}"/>
              </a:ext>
            </a:extLst>
          </p:cNvPr>
          <p:cNvSpPr>
            <a:spLocks noGrp="1"/>
          </p:cNvSpPr>
          <p:nvPr>
            <p:ph type="sldNum" sz="quarter" idx="12"/>
          </p:nvPr>
        </p:nvSpPr>
        <p:spPr/>
        <p:txBody>
          <a:bodyPr/>
          <a:lstStyle/>
          <a:p>
            <a:fld id="{733122C9-A0B9-462F-8757-0847AD287B63}" type="slidenum">
              <a:rPr lang="fr-FR" smtClean="0">
                <a:solidFill>
                  <a:srgbClr val="000000"/>
                </a:solidFill>
              </a:rPr>
              <a:pPr/>
              <a:t>12</a:t>
            </a:fld>
            <a:endParaRPr lang="fr-FR">
              <a:solidFill>
                <a:srgbClr val="000000"/>
              </a:solidFill>
            </a:endParaRPr>
          </a:p>
        </p:txBody>
      </p:sp>
      <p:sp>
        <p:nvSpPr>
          <p:cNvPr id="4" name="Titre 3">
            <a:extLst>
              <a:ext uri="{FF2B5EF4-FFF2-40B4-BE49-F238E27FC236}">
                <a16:creationId xmlns:a16="http://schemas.microsoft.com/office/drawing/2014/main" id="{CB1ED4BA-6A1E-4873-95E7-096DEE123AC7}"/>
              </a:ext>
            </a:extLst>
          </p:cNvPr>
          <p:cNvSpPr>
            <a:spLocks noGrp="1"/>
          </p:cNvSpPr>
          <p:nvPr>
            <p:ph type="title"/>
          </p:nvPr>
        </p:nvSpPr>
        <p:spPr>
          <a:xfrm>
            <a:off x="533767" y="888463"/>
            <a:ext cx="8256550" cy="719988"/>
          </a:xfrm>
        </p:spPr>
        <p:txBody>
          <a:bodyPr>
            <a:noAutofit/>
          </a:bodyPr>
          <a:lstStyle/>
          <a:p>
            <a:r>
              <a:rPr lang="fr-FR" sz="3330" b="1" dirty="0">
                <a:solidFill>
                  <a:schemeClr val="accent2"/>
                </a:solidFill>
              </a:rPr>
              <a:t>Quels sont les canaux les plus pertinents pour diffuser l’information ?</a:t>
            </a:r>
            <a:br>
              <a:rPr lang="fr-FR" sz="3330" b="1" dirty="0">
                <a:solidFill>
                  <a:schemeClr val="accent2"/>
                </a:solidFill>
              </a:rPr>
            </a:br>
            <a:endParaRPr lang="fr-FR" sz="3330" dirty="0"/>
          </a:p>
        </p:txBody>
      </p:sp>
      <p:sp>
        <p:nvSpPr>
          <p:cNvPr id="6" name="Rectangle : coins arrondis 5">
            <a:extLst>
              <a:ext uri="{FF2B5EF4-FFF2-40B4-BE49-F238E27FC236}">
                <a16:creationId xmlns:a16="http://schemas.microsoft.com/office/drawing/2014/main" id="{C77A590C-A41B-4200-8295-487C0237ABAE}"/>
              </a:ext>
            </a:extLst>
          </p:cNvPr>
          <p:cNvSpPr/>
          <p:nvPr/>
        </p:nvSpPr>
        <p:spPr>
          <a:xfrm>
            <a:off x="1032967"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l’Université</a:t>
            </a:r>
          </a:p>
        </p:txBody>
      </p:sp>
      <p:sp>
        <p:nvSpPr>
          <p:cNvPr id="7" name="Rectangle : coins arrondis 6">
            <a:extLst>
              <a:ext uri="{FF2B5EF4-FFF2-40B4-BE49-F238E27FC236}">
                <a16:creationId xmlns:a16="http://schemas.microsoft.com/office/drawing/2014/main" id="{ED5B1C86-8E39-4317-AA1E-75269CF0C255}"/>
              </a:ext>
            </a:extLst>
          </p:cNvPr>
          <p:cNvSpPr/>
          <p:nvPr/>
        </p:nvSpPr>
        <p:spPr>
          <a:xfrm>
            <a:off x="1032968"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la Faculté</a:t>
            </a:r>
          </a:p>
        </p:txBody>
      </p:sp>
      <p:sp>
        <p:nvSpPr>
          <p:cNvPr id="9" name="Rectangle : coins arrondis 8">
            <a:extLst>
              <a:ext uri="{FF2B5EF4-FFF2-40B4-BE49-F238E27FC236}">
                <a16:creationId xmlns:a16="http://schemas.microsoft.com/office/drawing/2014/main" id="{3693F714-E81E-4EF4-9B2B-A6CDFE27DE0E}"/>
              </a:ext>
            </a:extLst>
          </p:cNvPr>
          <p:cNvSpPr/>
          <p:nvPr/>
        </p:nvSpPr>
        <p:spPr>
          <a:xfrm>
            <a:off x="4127149"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ENT</a:t>
            </a:r>
          </a:p>
        </p:txBody>
      </p:sp>
      <p:sp>
        <p:nvSpPr>
          <p:cNvPr id="10" name="Rectangle : coins arrondis 9">
            <a:extLst>
              <a:ext uri="{FF2B5EF4-FFF2-40B4-BE49-F238E27FC236}">
                <a16:creationId xmlns:a16="http://schemas.microsoft.com/office/drawing/2014/main" id="{62CCA9AB-F1DC-4A50-8350-8C21DE51C85E}"/>
              </a:ext>
            </a:extLst>
          </p:cNvPr>
          <p:cNvSpPr/>
          <p:nvPr/>
        </p:nvSpPr>
        <p:spPr>
          <a:xfrm>
            <a:off x="7947314" y="4735888"/>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err="1">
                <a:solidFill>
                  <a:schemeClr val="accent1"/>
                </a:solidFill>
              </a:rPr>
              <a:t>LilU</a:t>
            </a:r>
            <a:endParaRPr lang="fr-FR" sz="1600" b="1">
              <a:solidFill>
                <a:schemeClr val="accent1"/>
              </a:solidFill>
            </a:endParaRPr>
          </a:p>
        </p:txBody>
      </p:sp>
      <p:sp>
        <p:nvSpPr>
          <p:cNvPr id="11" name="Rectangle : coins arrondis 10">
            <a:extLst>
              <a:ext uri="{FF2B5EF4-FFF2-40B4-BE49-F238E27FC236}">
                <a16:creationId xmlns:a16="http://schemas.microsoft.com/office/drawing/2014/main" id="{59A96BA2-9A5A-450D-8046-12F098FCA6EA}"/>
              </a:ext>
            </a:extLst>
          </p:cNvPr>
          <p:cNvSpPr/>
          <p:nvPr/>
        </p:nvSpPr>
        <p:spPr>
          <a:xfrm>
            <a:off x="4127150"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Moodle</a:t>
            </a:r>
          </a:p>
        </p:txBody>
      </p:sp>
      <p:sp>
        <p:nvSpPr>
          <p:cNvPr id="12" name="Rectangle : coins arrondis 11">
            <a:extLst>
              <a:ext uri="{FF2B5EF4-FFF2-40B4-BE49-F238E27FC236}">
                <a16:creationId xmlns:a16="http://schemas.microsoft.com/office/drawing/2014/main" id="{7C51AB7B-B1C6-455D-809F-BA0732CF5F04}"/>
              </a:ext>
            </a:extLst>
          </p:cNvPr>
          <p:cNvSpPr/>
          <p:nvPr/>
        </p:nvSpPr>
        <p:spPr>
          <a:xfrm>
            <a:off x="7947314" y="3225646"/>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a:t>
            </a:r>
          </a:p>
        </p:txBody>
      </p:sp>
      <p:sp>
        <p:nvSpPr>
          <p:cNvPr id="13" name="Rectangle : coins arrondis 12">
            <a:extLst>
              <a:ext uri="{FF2B5EF4-FFF2-40B4-BE49-F238E27FC236}">
                <a16:creationId xmlns:a16="http://schemas.microsoft.com/office/drawing/2014/main" id="{A0B97ED7-FC92-48C1-AE51-D95449C60EEC}"/>
              </a:ext>
            </a:extLst>
          </p:cNvPr>
          <p:cNvSpPr/>
          <p:nvPr/>
        </p:nvSpPr>
        <p:spPr>
          <a:xfrm>
            <a:off x="4127150" y="4708433"/>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Affichage physique</a:t>
            </a:r>
          </a:p>
        </p:txBody>
      </p:sp>
      <p:sp>
        <p:nvSpPr>
          <p:cNvPr id="14" name="Rectangle : coins arrondis 13">
            <a:extLst>
              <a:ext uri="{FF2B5EF4-FFF2-40B4-BE49-F238E27FC236}">
                <a16:creationId xmlns:a16="http://schemas.microsoft.com/office/drawing/2014/main" id="{5BD2F909-CD19-4737-A890-D36292563F17}"/>
              </a:ext>
            </a:extLst>
          </p:cNvPr>
          <p:cNvSpPr/>
          <p:nvPr/>
        </p:nvSpPr>
        <p:spPr>
          <a:xfrm>
            <a:off x="7947316" y="2470525"/>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Messageries </a:t>
            </a:r>
          </a:p>
          <a:p>
            <a:pPr algn="ctr"/>
            <a:r>
              <a:rPr lang="fr-FR" sz="1600" b="1">
                <a:solidFill>
                  <a:schemeClr val="accent1"/>
                </a:solidFill>
              </a:rPr>
              <a:t>(WhatsApp, Discord…)</a:t>
            </a:r>
          </a:p>
        </p:txBody>
      </p:sp>
      <p:sp>
        <p:nvSpPr>
          <p:cNvPr id="16" name="Rectangle : coins arrondis 15">
            <a:extLst>
              <a:ext uri="{FF2B5EF4-FFF2-40B4-BE49-F238E27FC236}">
                <a16:creationId xmlns:a16="http://schemas.microsoft.com/office/drawing/2014/main" id="{811D8D89-7278-4738-9E03-966A4AB66977}"/>
              </a:ext>
            </a:extLst>
          </p:cNvPr>
          <p:cNvSpPr/>
          <p:nvPr/>
        </p:nvSpPr>
        <p:spPr>
          <a:xfrm>
            <a:off x="7947314" y="3980767"/>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 via Moodle</a:t>
            </a:r>
          </a:p>
        </p:txBody>
      </p:sp>
      <p:sp>
        <p:nvSpPr>
          <p:cNvPr id="19" name="Rectangle : coins arrondis 18">
            <a:extLst>
              <a:ext uri="{FF2B5EF4-FFF2-40B4-BE49-F238E27FC236}">
                <a16:creationId xmlns:a16="http://schemas.microsoft.com/office/drawing/2014/main" id="{6A3779E6-5FB6-42DE-9A51-31CB270297CE}"/>
              </a:ext>
            </a:extLst>
          </p:cNvPr>
          <p:cNvSpPr/>
          <p:nvPr/>
        </p:nvSpPr>
        <p:spPr>
          <a:xfrm>
            <a:off x="840509" y="2134168"/>
            <a:ext cx="6474691" cy="4140177"/>
          </a:xfrm>
          <a:prstGeom prst="round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A847785D-9001-4D7E-85BE-803EB4D73951}"/>
              </a:ext>
            </a:extLst>
          </p:cNvPr>
          <p:cNvSpPr txBox="1"/>
          <p:nvPr/>
        </p:nvSpPr>
        <p:spPr>
          <a:xfrm>
            <a:off x="1152237" y="1964892"/>
            <a:ext cx="2800927" cy="338554"/>
          </a:xfrm>
          <a:prstGeom prst="rect">
            <a:avLst/>
          </a:prstGeom>
          <a:solidFill>
            <a:schemeClr val="bg1"/>
          </a:solidFill>
        </p:spPr>
        <p:txBody>
          <a:bodyPr wrap="square" rtlCol="0">
            <a:spAutoFit/>
          </a:bodyPr>
          <a:lstStyle/>
          <a:p>
            <a:r>
              <a:rPr lang="fr-FR" sz="1600" b="1">
                <a:solidFill>
                  <a:schemeClr val="accent3">
                    <a:lumMod val="75000"/>
                  </a:schemeClr>
                </a:solidFill>
              </a:rPr>
              <a:t>Information permanente</a:t>
            </a:r>
          </a:p>
        </p:txBody>
      </p:sp>
      <p:sp>
        <p:nvSpPr>
          <p:cNvPr id="20" name="Rectangle : coins arrondis 19">
            <a:extLst>
              <a:ext uri="{FF2B5EF4-FFF2-40B4-BE49-F238E27FC236}">
                <a16:creationId xmlns:a16="http://schemas.microsoft.com/office/drawing/2014/main" id="{3DD21BFC-3253-47D2-8C71-2DDAE9C7EA4F}"/>
              </a:ext>
            </a:extLst>
          </p:cNvPr>
          <p:cNvSpPr/>
          <p:nvPr/>
        </p:nvSpPr>
        <p:spPr>
          <a:xfrm>
            <a:off x="7626928" y="2134168"/>
            <a:ext cx="3463636" cy="4140177"/>
          </a:xfrm>
          <a:prstGeom prst="roundRect">
            <a:avLst/>
          </a:prstGeom>
          <a:noFill/>
          <a:ln>
            <a:solidFill>
              <a:schemeClr val="accent1">
                <a:lumMod val="90000"/>
                <a:lumOff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B2A4360B-6BD9-466B-8170-F75BAC0D8B80}"/>
              </a:ext>
            </a:extLst>
          </p:cNvPr>
          <p:cNvSpPr txBox="1"/>
          <p:nvPr/>
        </p:nvSpPr>
        <p:spPr>
          <a:xfrm>
            <a:off x="7947314" y="1964892"/>
            <a:ext cx="1563832" cy="338554"/>
          </a:xfrm>
          <a:prstGeom prst="rect">
            <a:avLst/>
          </a:prstGeom>
          <a:solidFill>
            <a:schemeClr val="bg1"/>
          </a:solidFill>
        </p:spPr>
        <p:txBody>
          <a:bodyPr wrap="square" rtlCol="0">
            <a:spAutoFit/>
          </a:bodyPr>
          <a:lstStyle/>
          <a:p>
            <a:r>
              <a:rPr lang="fr-FR" sz="1600" b="1">
                <a:solidFill>
                  <a:schemeClr val="accent1"/>
                </a:solidFill>
              </a:rPr>
              <a:t>Notifications</a:t>
            </a:r>
          </a:p>
        </p:txBody>
      </p:sp>
      <p:sp>
        <p:nvSpPr>
          <p:cNvPr id="21" name="Rectangle : coins arrondis 20">
            <a:extLst>
              <a:ext uri="{FF2B5EF4-FFF2-40B4-BE49-F238E27FC236}">
                <a16:creationId xmlns:a16="http://schemas.microsoft.com/office/drawing/2014/main" id="{67548F56-32AC-4C2C-9339-AFE66E7C2024}"/>
              </a:ext>
            </a:extLst>
          </p:cNvPr>
          <p:cNvSpPr/>
          <p:nvPr/>
        </p:nvSpPr>
        <p:spPr>
          <a:xfrm>
            <a:off x="1058370" y="4720742"/>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Impression - brochure</a:t>
            </a:r>
          </a:p>
        </p:txBody>
      </p:sp>
      <p:sp>
        <p:nvSpPr>
          <p:cNvPr id="22" name="Rectangle : coins arrondis 21">
            <a:extLst>
              <a:ext uri="{FF2B5EF4-FFF2-40B4-BE49-F238E27FC236}">
                <a16:creationId xmlns:a16="http://schemas.microsoft.com/office/drawing/2014/main" id="{259C3ACF-1C58-47FE-9019-4F6B639AB1E2}"/>
              </a:ext>
            </a:extLst>
          </p:cNvPr>
          <p:cNvSpPr/>
          <p:nvPr/>
        </p:nvSpPr>
        <p:spPr>
          <a:xfrm>
            <a:off x="7947314" y="5491009"/>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Réseau sociaux de l’Université</a:t>
            </a:r>
          </a:p>
        </p:txBody>
      </p:sp>
      <p:sp>
        <p:nvSpPr>
          <p:cNvPr id="23" name="Rectangle : coins arrondis 22">
            <a:extLst>
              <a:ext uri="{FF2B5EF4-FFF2-40B4-BE49-F238E27FC236}">
                <a16:creationId xmlns:a16="http://schemas.microsoft.com/office/drawing/2014/main" id="{A93FBF1F-2EA4-470C-BE7A-EC61716C7E4D}"/>
              </a:ext>
            </a:extLst>
          </p:cNvPr>
          <p:cNvSpPr/>
          <p:nvPr/>
        </p:nvSpPr>
        <p:spPr>
          <a:xfrm>
            <a:off x="1069109" y="5487637"/>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Mentorat &amp; tutorat</a:t>
            </a:r>
          </a:p>
        </p:txBody>
      </p:sp>
      <p:sp>
        <p:nvSpPr>
          <p:cNvPr id="24" name="Rectangle 23">
            <a:extLst>
              <a:ext uri="{FF2B5EF4-FFF2-40B4-BE49-F238E27FC236}">
                <a16:creationId xmlns:a16="http://schemas.microsoft.com/office/drawing/2014/main" id="{143F9C82-C2A2-434A-B2CD-162810B5873C}"/>
              </a:ext>
            </a:extLst>
          </p:cNvPr>
          <p:cNvSpPr/>
          <p:nvPr/>
        </p:nvSpPr>
        <p:spPr>
          <a:xfrm>
            <a:off x="9065561" y="1164669"/>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pic>
        <p:nvPicPr>
          <p:cNvPr id="26" name="Image 25">
            <a:extLst>
              <a:ext uri="{FF2B5EF4-FFF2-40B4-BE49-F238E27FC236}">
                <a16:creationId xmlns:a16="http://schemas.microsoft.com/office/drawing/2014/main" id="{424FED6B-89FD-46CE-A4E1-5251150EF3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3329003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Rectangle 6">
            <a:extLst>
              <a:ext uri="{FF2B5EF4-FFF2-40B4-BE49-F238E27FC236}">
                <a16:creationId xmlns:a16="http://schemas.microsoft.com/office/drawing/2014/main" id="{542366E8-71D7-4205-9574-9301A851B8BD}"/>
              </a:ext>
            </a:extLst>
          </p:cNvPr>
          <p:cNvSpPr/>
          <p:nvPr/>
        </p:nvSpPr>
        <p:spPr>
          <a:xfrm>
            <a:off x="330217"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Inscriptions administratives</a:t>
            </a:r>
          </a:p>
        </p:txBody>
      </p:sp>
      <p:sp>
        <p:nvSpPr>
          <p:cNvPr id="8" name="Rectangle 7">
            <a:extLst>
              <a:ext uri="{FF2B5EF4-FFF2-40B4-BE49-F238E27FC236}">
                <a16:creationId xmlns:a16="http://schemas.microsoft.com/office/drawing/2014/main" id="{4D9BD8C0-EB12-4EF4-906B-B0D5ACCCDA11}"/>
              </a:ext>
            </a:extLst>
          </p:cNvPr>
          <p:cNvSpPr/>
          <p:nvPr/>
        </p:nvSpPr>
        <p:spPr>
          <a:xfrm>
            <a:off x="330216"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Commencer l’année : informations sur la pré-rentrée</a:t>
            </a:r>
          </a:p>
        </p:txBody>
      </p:sp>
      <p:sp>
        <p:nvSpPr>
          <p:cNvPr id="9" name="Rectangle 8">
            <a:extLst>
              <a:ext uri="{FF2B5EF4-FFF2-40B4-BE49-F238E27FC236}">
                <a16:creationId xmlns:a16="http://schemas.microsoft.com/office/drawing/2014/main" id="{CE7B472E-497C-4481-9682-6B9E31A5B35B}"/>
              </a:ext>
            </a:extLst>
          </p:cNvPr>
          <p:cNvSpPr/>
          <p:nvPr/>
        </p:nvSpPr>
        <p:spPr>
          <a:xfrm>
            <a:off x="3006078"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Outils numériques</a:t>
            </a:r>
          </a:p>
        </p:txBody>
      </p:sp>
      <p:sp>
        <p:nvSpPr>
          <p:cNvPr id="10" name="Rectangle 9">
            <a:extLst>
              <a:ext uri="{FF2B5EF4-FFF2-40B4-BE49-F238E27FC236}">
                <a16:creationId xmlns:a16="http://schemas.microsoft.com/office/drawing/2014/main" id="{C1F5E4A8-4052-496B-90C9-F4FA01D23683}"/>
              </a:ext>
            </a:extLst>
          </p:cNvPr>
          <p:cNvSpPr/>
          <p:nvPr/>
        </p:nvSpPr>
        <p:spPr>
          <a:xfrm>
            <a:off x="3006077"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Cours, calendrier et emplois du temps</a:t>
            </a:r>
          </a:p>
        </p:txBody>
      </p:sp>
      <p:sp>
        <p:nvSpPr>
          <p:cNvPr id="11" name="Rectangle 10">
            <a:extLst>
              <a:ext uri="{FF2B5EF4-FFF2-40B4-BE49-F238E27FC236}">
                <a16:creationId xmlns:a16="http://schemas.microsoft.com/office/drawing/2014/main" id="{D8BFDFA8-5253-443E-8495-D7440B7167AF}"/>
              </a:ext>
            </a:extLst>
          </p:cNvPr>
          <p:cNvSpPr/>
          <p:nvPr/>
        </p:nvSpPr>
        <p:spPr>
          <a:xfrm>
            <a:off x="568193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L’Université de Lille</a:t>
            </a:r>
          </a:p>
        </p:txBody>
      </p:sp>
      <p:sp>
        <p:nvSpPr>
          <p:cNvPr id="12" name="Rectangle 11">
            <a:extLst>
              <a:ext uri="{FF2B5EF4-FFF2-40B4-BE49-F238E27FC236}">
                <a16:creationId xmlns:a16="http://schemas.microsoft.com/office/drawing/2014/main" id="{243648B7-0C00-46CD-A186-DE273946D9D5}"/>
              </a:ext>
            </a:extLst>
          </p:cNvPr>
          <p:cNvSpPr/>
          <p:nvPr/>
        </p:nvSpPr>
        <p:spPr>
          <a:xfrm>
            <a:off x="568193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Services de l’Université</a:t>
            </a:r>
          </a:p>
        </p:txBody>
      </p:sp>
      <p:sp>
        <p:nvSpPr>
          <p:cNvPr id="13" name="Rectangle 12">
            <a:extLst>
              <a:ext uri="{FF2B5EF4-FFF2-40B4-BE49-F238E27FC236}">
                <a16:creationId xmlns:a16="http://schemas.microsoft.com/office/drawing/2014/main" id="{D2CB0889-AC37-4FF9-B2F8-9F0852ED0A23}"/>
              </a:ext>
            </a:extLst>
          </p:cNvPr>
          <p:cNvSpPr/>
          <p:nvPr/>
        </p:nvSpPr>
        <p:spPr>
          <a:xfrm>
            <a:off x="835779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Notifications sur la scolarité</a:t>
            </a:r>
          </a:p>
        </p:txBody>
      </p:sp>
      <p:sp>
        <p:nvSpPr>
          <p:cNvPr id="14" name="Rectangle 13">
            <a:extLst>
              <a:ext uri="{FF2B5EF4-FFF2-40B4-BE49-F238E27FC236}">
                <a16:creationId xmlns:a16="http://schemas.microsoft.com/office/drawing/2014/main" id="{9488ACAF-78E9-42A0-9AF2-010E12C9ACCC}"/>
              </a:ext>
            </a:extLst>
          </p:cNvPr>
          <p:cNvSpPr/>
          <p:nvPr/>
        </p:nvSpPr>
        <p:spPr>
          <a:xfrm>
            <a:off x="835779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Vie de l’Université et de la Composante</a:t>
            </a:r>
          </a:p>
        </p:txBody>
      </p:sp>
      <p:sp>
        <p:nvSpPr>
          <p:cNvPr id="17" name="Rectangle : carré corné 16">
            <a:extLst>
              <a:ext uri="{FF2B5EF4-FFF2-40B4-BE49-F238E27FC236}">
                <a16:creationId xmlns:a16="http://schemas.microsoft.com/office/drawing/2014/main" id="{638C98B1-667E-422F-8C61-A19D21660CA8}"/>
              </a:ext>
            </a:extLst>
          </p:cNvPr>
          <p:cNvSpPr/>
          <p:nvPr/>
        </p:nvSpPr>
        <p:spPr>
          <a:xfrm>
            <a:off x="330215"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18" name="Rectangle : carré corné 17">
            <a:extLst>
              <a:ext uri="{FF2B5EF4-FFF2-40B4-BE49-F238E27FC236}">
                <a16:creationId xmlns:a16="http://schemas.microsoft.com/office/drawing/2014/main" id="{6E8A4B2D-ADAC-4140-9903-F747C9B7CF40}"/>
              </a:ext>
            </a:extLst>
          </p:cNvPr>
          <p:cNvSpPr/>
          <p:nvPr/>
        </p:nvSpPr>
        <p:spPr>
          <a:xfrm>
            <a:off x="330216"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Site de l’Université</a:t>
            </a:r>
          </a:p>
        </p:txBody>
      </p:sp>
      <p:sp>
        <p:nvSpPr>
          <p:cNvPr id="19" name="Rectangle : carré corné 18">
            <a:extLst>
              <a:ext uri="{FF2B5EF4-FFF2-40B4-BE49-F238E27FC236}">
                <a16:creationId xmlns:a16="http://schemas.microsoft.com/office/drawing/2014/main" id="{A853A6E6-1941-42E8-946B-42B9C841A7A7}"/>
              </a:ext>
            </a:extLst>
          </p:cNvPr>
          <p:cNvSpPr/>
          <p:nvPr/>
        </p:nvSpPr>
        <p:spPr>
          <a:xfrm>
            <a:off x="330215"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20" name="Rectangle 19">
            <a:extLst>
              <a:ext uri="{FF2B5EF4-FFF2-40B4-BE49-F238E27FC236}">
                <a16:creationId xmlns:a16="http://schemas.microsoft.com/office/drawing/2014/main" id="{876320D9-9F06-4946-8A2D-C91F2275B7C6}"/>
              </a:ext>
            </a:extLst>
          </p:cNvPr>
          <p:cNvSpPr/>
          <p:nvPr/>
        </p:nvSpPr>
        <p:spPr>
          <a:xfrm>
            <a:off x="324853" y="1096130"/>
            <a:ext cx="11030719" cy="583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fr-FR" sz="3330" b="1">
                <a:solidFill>
                  <a:schemeClr val="accent2"/>
                </a:solidFill>
              </a:rPr>
              <a:t>Cartographie des informations et de leurs canaux</a:t>
            </a:r>
          </a:p>
        </p:txBody>
      </p:sp>
      <p:sp>
        <p:nvSpPr>
          <p:cNvPr id="21" name="Rectangle : carré corné 20">
            <a:extLst>
              <a:ext uri="{FF2B5EF4-FFF2-40B4-BE49-F238E27FC236}">
                <a16:creationId xmlns:a16="http://schemas.microsoft.com/office/drawing/2014/main" id="{F0D01693-2CE7-411A-8CC2-9CB9A7122984}"/>
              </a:ext>
            </a:extLst>
          </p:cNvPr>
          <p:cNvSpPr/>
          <p:nvPr/>
        </p:nvSpPr>
        <p:spPr>
          <a:xfrm>
            <a:off x="3006077"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5" name="Rectangle : carré corné 24">
            <a:extLst>
              <a:ext uri="{FF2B5EF4-FFF2-40B4-BE49-F238E27FC236}">
                <a16:creationId xmlns:a16="http://schemas.microsoft.com/office/drawing/2014/main" id="{AF849666-9196-47AA-A12F-8BA8A0DA0B5C}"/>
              </a:ext>
            </a:extLst>
          </p:cNvPr>
          <p:cNvSpPr/>
          <p:nvPr/>
        </p:nvSpPr>
        <p:spPr>
          <a:xfrm>
            <a:off x="3006077"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26" name="Larme 25">
            <a:extLst>
              <a:ext uri="{FF2B5EF4-FFF2-40B4-BE49-F238E27FC236}">
                <a16:creationId xmlns:a16="http://schemas.microsoft.com/office/drawing/2014/main" id="{B78C0E60-136C-47CF-8426-E0758D8EE313}"/>
              </a:ext>
            </a:extLst>
          </p:cNvPr>
          <p:cNvSpPr/>
          <p:nvPr/>
        </p:nvSpPr>
        <p:spPr>
          <a:xfrm>
            <a:off x="10859500" y="1265908"/>
            <a:ext cx="350619" cy="350619"/>
          </a:xfrm>
          <a:prstGeom prst="teardrop">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C8E0E273-01D0-4738-B28D-BEC79908E585}"/>
              </a:ext>
            </a:extLst>
          </p:cNvPr>
          <p:cNvSpPr txBox="1"/>
          <p:nvPr/>
        </p:nvSpPr>
        <p:spPr>
          <a:xfrm>
            <a:off x="10937879" y="1287328"/>
            <a:ext cx="1500815" cy="307777"/>
          </a:xfrm>
          <a:prstGeom prst="rect">
            <a:avLst/>
          </a:prstGeom>
          <a:noFill/>
        </p:spPr>
        <p:txBody>
          <a:bodyPr wrap="square" rtlCol="0">
            <a:spAutoFit/>
          </a:bodyPr>
          <a:lstStyle/>
          <a:p>
            <a:r>
              <a:rPr lang="fr-FR" sz="1400" b="1">
                <a:solidFill>
                  <a:schemeClr val="accent5">
                    <a:lumMod val="75000"/>
                  </a:schemeClr>
                </a:solidFill>
              </a:rPr>
              <a:t>ANIMATION</a:t>
            </a:r>
          </a:p>
        </p:txBody>
      </p:sp>
      <p:sp>
        <p:nvSpPr>
          <p:cNvPr id="28" name="Rectangle : carré corné 27">
            <a:extLst>
              <a:ext uri="{FF2B5EF4-FFF2-40B4-BE49-F238E27FC236}">
                <a16:creationId xmlns:a16="http://schemas.microsoft.com/office/drawing/2014/main" id="{4FDE8490-5982-4500-B806-1B599D913163}"/>
              </a:ext>
            </a:extLst>
          </p:cNvPr>
          <p:cNvSpPr/>
          <p:nvPr/>
        </p:nvSpPr>
        <p:spPr>
          <a:xfrm>
            <a:off x="5681938"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9" name="Rectangle : carré corné 28">
            <a:extLst>
              <a:ext uri="{FF2B5EF4-FFF2-40B4-BE49-F238E27FC236}">
                <a16:creationId xmlns:a16="http://schemas.microsoft.com/office/drawing/2014/main" id="{9359CD44-0F62-46A4-8D3B-A8C837AF4E55}"/>
              </a:ext>
            </a:extLst>
          </p:cNvPr>
          <p:cNvSpPr/>
          <p:nvPr/>
        </p:nvSpPr>
        <p:spPr>
          <a:xfrm>
            <a:off x="5681938"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0" name="Rectangle : carré corné 29">
            <a:extLst>
              <a:ext uri="{FF2B5EF4-FFF2-40B4-BE49-F238E27FC236}">
                <a16:creationId xmlns:a16="http://schemas.microsoft.com/office/drawing/2014/main" id="{38D50289-84D9-4084-A9AE-73CA6D665DBC}"/>
              </a:ext>
            </a:extLst>
          </p:cNvPr>
          <p:cNvSpPr/>
          <p:nvPr/>
        </p:nvSpPr>
        <p:spPr>
          <a:xfrm>
            <a:off x="8363162"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1" name="Rectangle : carré corné 30">
            <a:extLst>
              <a:ext uri="{FF2B5EF4-FFF2-40B4-BE49-F238E27FC236}">
                <a16:creationId xmlns:a16="http://schemas.microsoft.com/office/drawing/2014/main" id="{3CB9E0C6-21D9-4EDF-9253-511D843F7C16}"/>
              </a:ext>
            </a:extLst>
          </p:cNvPr>
          <p:cNvSpPr/>
          <p:nvPr/>
        </p:nvSpPr>
        <p:spPr>
          <a:xfrm>
            <a:off x="8363162"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2" name="Rectangle : carré corné 31">
            <a:extLst>
              <a:ext uri="{FF2B5EF4-FFF2-40B4-BE49-F238E27FC236}">
                <a16:creationId xmlns:a16="http://schemas.microsoft.com/office/drawing/2014/main" id="{ACFBCD0B-EDFF-42FE-B9B0-6557B7DA8904}"/>
              </a:ext>
            </a:extLst>
          </p:cNvPr>
          <p:cNvSpPr/>
          <p:nvPr/>
        </p:nvSpPr>
        <p:spPr>
          <a:xfrm>
            <a:off x="8363162"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3" name="Rectangle : carré corné 32">
            <a:extLst>
              <a:ext uri="{FF2B5EF4-FFF2-40B4-BE49-F238E27FC236}">
                <a16:creationId xmlns:a16="http://schemas.microsoft.com/office/drawing/2014/main" id="{A9D43CF5-9DFA-4EE2-984B-12F191299288}"/>
              </a:ext>
            </a:extLst>
          </p:cNvPr>
          <p:cNvSpPr/>
          <p:nvPr/>
        </p:nvSpPr>
        <p:spPr>
          <a:xfrm>
            <a:off x="8363162"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4" name="Rectangle : carré corné 33">
            <a:extLst>
              <a:ext uri="{FF2B5EF4-FFF2-40B4-BE49-F238E27FC236}">
                <a16:creationId xmlns:a16="http://schemas.microsoft.com/office/drawing/2014/main" id="{81F45DF1-B22D-4078-B449-05E7E2A7795E}"/>
              </a:ext>
            </a:extLst>
          </p:cNvPr>
          <p:cNvSpPr/>
          <p:nvPr/>
        </p:nvSpPr>
        <p:spPr>
          <a:xfrm>
            <a:off x="5681938"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5" name="Rectangle : carré corné 34">
            <a:extLst>
              <a:ext uri="{FF2B5EF4-FFF2-40B4-BE49-F238E27FC236}">
                <a16:creationId xmlns:a16="http://schemas.microsoft.com/office/drawing/2014/main" id="{BB4A254F-539D-4046-A1EA-181C98022F98}"/>
              </a:ext>
            </a:extLst>
          </p:cNvPr>
          <p:cNvSpPr/>
          <p:nvPr/>
        </p:nvSpPr>
        <p:spPr>
          <a:xfrm>
            <a:off x="5681938"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6" name="Rectangle : carré corné 35">
            <a:extLst>
              <a:ext uri="{FF2B5EF4-FFF2-40B4-BE49-F238E27FC236}">
                <a16:creationId xmlns:a16="http://schemas.microsoft.com/office/drawing/2014/main" id="{C846BB6B-F28B-4BBD-B697-0CFEC06881E2}"/>
              </a:ext>
            </a:extLst>
          </p:cNvPr>
          <p:cNvSpPr/>
          <p:nvPr/>
        </p:nvSpPr>
        <p:spPr>
          <a:xfrm>
            <a:off x="3006077"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7" name="Rectangle : carré corné 36">
            <a:extLst>
              <a:ext uri="{FF2B5EF4-FFF2-40B4-BE49-F238E27FC236}">
                <a16:creationId xmlns:a16="http://schemas.microsoft.com/office/drawing/2014/main" id="{59F5D040-2666-490D-921D-781F2FBF5F3C}"/>
              </a:ext>
            </a:extLst>
          </p:cNvPr>
          <p:cNvSpPr/>
          <p:nvPr/>
        </p:nvSpPr>
        <p:spPr>
          <a:xfrm>
            <a:off x="3006077"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8" name="Rectangle : carré corné 37">
            <a:extLst>
              <a:ext uri="{FF2B5EF4-FFF2-40B4-BE49-F238E27FC236}">
                <a16:creationId xmlns:a16="http://schemas.microsoft.com/office/drawing/2014/main" id="{F24A147B-943B-4978-A8BC-22DC461D7443}"/>
              </a:ext>
            </a:extLst>
          </p:cNvPr>
          <p:cNvSpPr/>
          <p:nvPr/>
        </p:nvSpPr>
        <p:spPr>
          <a:xfrm>
            <a:off x="324853" y="5257865"/>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 name="Rectangle 1">
            <a:extLst>
              <a:ext uri="{FF2B5EF4-FFF2-40B4-BE49-F238E27FC236}">
                <a16:creationId xmlns:a16="http://schemas.microsoft.com/office/drawing/2014/main" id="{050DEFBF-2F65-9979-E4D9-BBABAB9974DB}"/>
              </a:ext>
            </a:extLst>
          </p:cNvPr>
          <p:cNvSpPr/>
          <p:nvPr/>
        </p:nvSpPr>
        <p:spPr>
          <a:xfrm>
            <a:off x="7115245" y="228245"/>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4271621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13" name="TextBox 9">
            <a:extLst>
              <a:ext uri="{FF2B5EF4-FFF2-40B4-BE49-F238E27FC236}">
                <a16:creationId xmlns:a16="http://schemas.microsoft.com/office/drawing/2014/main" id="{7C1CB758-7014-4E5D-8B25-DC7584E96D5C}"/>
              </a:ext>
            </a:extLst>
          </p:cNvPr>
          <p:cNvSpPr txBox="1"/>
          <p:nvPr/>
        </p:nvSpPr>
        <p:spPr>
          <a:xfrm>
            <a:off x="495301" y="2807295"/>
            <a:ext cx="5600699" cy="2923062"/>
          </a:xfrm>
          <a:prstGeom prst="roundRect">
            <a:avLst/>
          </a:prstGeom>
          <a:solidFill>
            <a:srgbClr val="EDEDF9"/>
          </a:solidFill>
          <a:ln>
            <a:noFill/>
          </a:ln>
        </p:spPr>
        <p:txBody>
          <a:bodyPr wrap="square" anchor="ctr">
            <a:noAutofit/>
          </a:bodyPr>
          <a:lstStyle/>
          <a:p>
            <a:pPr marL="285750" indent="-285750">
              <a:spcAft>
                <a:spcPts val="600"/>
              </a:spcAft>
              <a:buFontTx/>
              <a:buChar char="-"/>
            </a:pPr>
            <a:r>
              <a:rPr lang="fr-FR" sz="1400"/>
              <a:t>Pour construire une base de données partagée, où l’information serait-elle centralisée et accessible ? Sous quelle forme ? A quel endroit ? </a:t>
            </a:r>
          </a:p>
          <a:p>
            <a:pPr marL="285750" indent="-285750">
              <a:spcAft>
                <a:spcPts val="600"/>
              </a:spcAft>
              <a:buFontTx/>
              <a:buChar char="-"/>
            </a:pPr>
            <a:r>
              <a:rPr lang="fr-FR" sz="1400"/>
              <a:t>Pour mieux former le personnel d’accueil de premier niveau, qui doit être formé ? Sur quelles thématiques ?</a:t>
            </a:r>
          </a:p>
          <a:p>
            <a:pPr marL="285750" indent="-285750">
              <a:spcAft>
                <a:spcPts val="600"/>
              </a:spcAft>
              <a:buFontTx/>
              <a:buChar char="-"/>
            </a:pPr>
            <a:r>
              <a:rPr lang="fr-FR" sz="1400"/>
              <a:t>Si nous construisions un groupe de travail pour enrichir et mettre à jour régulièrement cette base d’informations, qui en ferait partie ? Quel serait son fonctionnement ? </a:t>
            </a:r>
          </a:p>
        </p:txBody>
      </p:sp>
      <p:sp>
        <p:nvSpPr>
          <p:cNvPr id="14" name="Ellipse 6">
            <a:extLst>
              <a:ext uri="{FF2B5EF4-FFF2-40B4-BE49-F238E27FC236}">
                <a16:creationId xmlns:a16="http://schemas.microsoft.com/office/drawing/2014/main" id="{8171AA9B-E6FD-45E8-ABBE-01C3C75B39DA}"/>
              </a:ext>
            </a:extLst>
          </p:cNvPr>
          <p:cNvSpPr/>
          <p:nvPr/>
        </p:nvSpPr>
        <p:spPr>
          <a:xfrm>
            <a:off x="644157" y="1837585"/>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17" name="Titre 3">
            <a:extLst>
              <a:ext uri="{FF2B5EF4-FFF2-40B4-BE49-F238E27FC236}">
                <a16:creationId xmlns:a16="http://schemas.microsoft.com/office/drawing/2014/main" id="{AFFE7BEB-D33B-44E3-B7D4-F8FF62BD8661}"/>
              </a:ext>
            </a:extLst>
          </p:cNvPr>
          <p:cNvSpPr txBox="1">
            <a:spLocks/>
          </p:cNvSpPr>
          <p:nvPr/>
        </p:nvSpPr>
        <p:spPr>
          <a:xfrm>
            <a:off x="2170161" y="1764885"/>
            <a:ext cx="3720276"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a:solidFill>
                  <a:schemeClr val="accent4"/>
                </a:solidFill>
              </a:rPr>
              <a:t>Construire une base d’information partagée pour alimenter une FAQ et une formation sur l’accueil</a:t>
            </a:r>
          </a:p>
        </p:txBody>
      </p:sp>
      <p:sp>
        <p:nvSpPr>
          <p:cNvPr id="18" name="TextBox 9">
            <a:extLst>
              <a:ext uri="{FF2B5EF4-FFF2-40B4-BE49-F238E27FC236}">
                <a16:creationId xmlns:a16="http://schemas.microsoft.com/office/drawing/2014/main" id="{5F3BD7BE-1B3A-471E-8523-C281D7F3912D}"/>
              </a:ext>
            </a:extLst>
          </p:cNvPr>
          <p:cNvSpPr txBox="1"/>
          <p:nvPr/>
        </p:nvSpPr>
        <p:spPr>
          <a:xfrm>
            <a:off x="6301565" y="2807295"/>
            <a:ext cx="5600699" cy="2923062"/>
          </a:xfrm>
          <a:prstGeom prst="roundRect">
            <a:avLst/>
          </a:prstGeom>
          <a:solidFill>
            <a:srgbClr val="EDEDF9"/>
          </a:solidFill>
          <a:ln>
            <a:noFill/>
          </a:ln>
        </p:spPr>
        <p:txBody>
          <a:bodyPr wrap="square" anchor="ctr">
            <a:noAutofit/>
          </a:bodyPr>
          <a:lstStyle>
            <a:defPPr>
              <a:defRPr lang="fr-FR"/>
            </a:defPPr>
            <a:lvl1pPr marL="285750" indent="-285750">
              <a:spcAft>
                <a:spcPts val="600"/>
              </a:spcAft>
              <a:buFontTx/>
              <a:buChar char="-"/>
              <a:defRPr sz="1400"/>
            </a:lvl1pPr>
          </a:lstStyle>
          <a:p>
            <a:r>
              <a:rPr lang="fr-FR"/>
              <a:t>Lorsqu’un étudiant vient voir un service pour réaliser une demande ou demander où en est sa demande, de quelles informations auriez-vous besoin ? Quel serait le processus pour les obtenir ? (Outils, communication avec les autres services…)</a:t>
            </a:r>
          </a:p>
          <a:p>
            <a:r>
              <a:rPr lang="fr-FR"/>
              <a:t>Quelles types de demandes aimerait-on que cet outil puisse gérer en priorité ?</a:t>
            </a:r>
          </a:p>
          <a:p>
            <a:r>
              <a:rPr lang="fr-FR"/>
              <a:t>De quelles données aurait-on besoin pour piloter ce suivi à terme ? (nombre de demandes réalisées au global et par étudiant, délais de traitement des demandes…)</a:t>
            </a:r>
          </a:p>
        </p:txBody>
      </p:sp>
      <p:sp>
        <p:nvSpPr>
          <p:cNvPr id="19" name="Ellipse 6">
            <a:extLst>
              <a:ext uri="{FF2B5EF4-FFF2-40B4-BE49-F238E27FC236}">
                <a16:creationId xmlns:a16="http://schemas.microsoft.com/office/drawing/2014/main" id="{3E2B56B6-9570-482E-8512-B7A1B4338B9C}"/>
              </a:ext>
            </a:extLst>
          </p:cNvPr>
          <p:cNvSpPr/>
          <p:nvPr/>
        </p:nvSpPr>
        <p:spPr>
          <a:xfrm>
            <a:off x="6218511" y="1837585"/>
            <a:ext cx="175791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2</a:t>
            </a:r>
            <a:r>
              <a:rPr lang="fr-FR" sz="2000" b="1" baseline="30000">
                <a:solidFill>
                  <a:schemeClr val="bg1"/>
                </a:solidFill>
              </a:rPr>
              <a:t>ème</a:t>
            </a:r>
            <a:r>
              <a:rPr lang="fr-FR" sz="2000" b="1">
                <a:solidFill>
                  <a:schemeClr val="bg1"/>
                </a:solidFill>
              </a:rPr>
              <a:t> groupe</a:t>
            </a:r>
          </a:p>
        </p:txBody>
      </p:sp>
      <p:sp>
        <p:nvSpPr>
          <p:cNvPr id="20" name="Titre 3">
            <a:extLst>
              <a:ext uri="{FF2B5EF4-FFF2-40B4-BE49-F238E27FC236}">
                <a16:creationId xmlns:a16="http://schemas.microsoft.com/office/drawing/2014/main" id="{7355713E-E76C-4D53-9C99-B2B8DB076FA2}"/>
              </a:ext>
            </a:extLst>
          </p:cNvPr>
          <p:cNvSpPr txBox="1">
            <a:spLocks/>
          </p:cNvSpPr>
          <p:nvPr/>
        </p:nvSpPr>
        <p:spPr>
          <a:xfrm>
            <a:off x="7976424" y="1764885"/>
            <a:ext cx="3925839"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a:solidFill>
                  <a:schemeClr val="accent4"/>
                </a:solidFill>
              </a:rPr>
              <a:t>Construire la cible d’un suivi de l’ensemble des demandes </a:t>
            </a:r>
            <a:r>
              <a:rPr lang="fr-FR" sz="1600" i="1">
                <a:solidFill>
                  <a:schemeClr val="accent4"/>
                </a:solidFill>
              </a:rPr>
              <a:t>(qui déclenchent une action d’un service)</a:t>
            </a:r>
            <a:r>
              <a:rPr lang="fr-FR" sz="1600">
                <a:solidFill>
                  <a:schemeClr val="accent4"/>
                </a:solidFill>
              </a:rPr>
              <a:t> d’un étudiant</a:t>
            </a:r>
          </a:p>
        </p:txBody>
      </p:sp>
      <p:sp>
        <p:nvSpPr>
          <p:cNvPr id="21" name="Espace réservé du texte 4">
            <a:extLst>
              <a:ext uri="{FF2B5EF4-FFF2-40B4-BE49-F238E27FC236}">
                <a16:creationId xmlns:a16="http://schemas.microsoft.com/office/drawing/2014/main" id="{ACD0BD30-9E38-47D7-B388-D6BC0564B396}"/>
              </a:ext>
            </a:extLst>
          </p:cNvPr>
          <p:cNvSpPr txBox="1">
            <a:spLocks/>
          </p:cNvSpPr>
          <p:nvPr/>
        </p:nvSpPr>
        <p:spPr bwMode="gray">
          <a:xfrm>
            <a:off x="432506" y="1278436"/>
            <a:ext cx="11232445" cy="541754"/>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b="1"/>
              <a:t>Objectif </a:t>
            </a:r>
            <a:r>
              <a:rPr lang="fr-FR" sz="1400"/>
              <a:t>: identifier la cible et les pistes d’actions pour l’atteindre pour chacune des thématiques adressées</a:t>
            </a:r>
          </a:p>
        </p:txBody>
      </p:sp>
      <p:sp>
        <p:nvSpPr>
          <p:cNvPr id="25" name="Espace réservé du texte 4">
            <a:extLst>
              <a:ext uri="{FF2B5EF4-FFF2-40B4-BE49-F238E27FC236}">
                <a16:creationId xmlns:a16="http://schemas.microsoft.com/office/drawing/2014/main" id="{9DD6AA56-E667-4E06-AF46-4046AAB791F0}"/>
              </a:ext>
            </a:extLst>
          </p:cNvPr>
          <p:cNvSpPr txBox="1">
            <a:spLocks/>
          </p:cNvSpPr>
          <p:nvPr/>
        </p:nvSpPr>
        <p:spPr bwMode="gray">
          <a:xfrm>
            <a:off x="432506" y="5949302"/>
            <a:ext cx="11232445" cy="345172"/>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spcAft>
                <a:spcPts val="1200"/>
              </a:spcAft>
            </a:pPr>
            <a:r>
              <a:rPr lang="fr-FR" sz="1400" i="1">
                <a:latin typeface="+mj-lt"/>
              </a:rPr>
              <a:t>Quels sont les facteurs de succès pour réussir l’objectif ? Quels sont les freins éventuels à dépasser et appréhender ?</a:t>
            </a:r>
          </a:p>
        </p:txBody>
      </p:sp>
      <p:sp>
        <p:nvSpPr>
          <p:cNvPr id="32" name="Titre 3">
            <a:extLst>
              <a:ext uri="{FF2B5EF4-FFF2-40B4-BE49-F238E27FC236}">
                <a16:creationId xmlns:a16="http://schemas.microsoft.com/office/drawing/2014/main" id="{DEFC99B7-83D5-4759-90DA-0B8EDA513BEC}"/>
              </a:ext>
            </a:extLst>
          </p:cNvPr>
          <p:cNvSpPr txBox="1">
            <a:spLocks/>
          </p:cNvSpPr>
          <p:nvPr/>
        </p:nvSpPr>
        <p:spPr>
          <a:xfrm>
            <a:off x="3599447" y="205310"/>
            <a:ext cx="4993106"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200">
                <a:solidFill>
                  <a:schemeClr val="accent2"/>
                </a:solidFill>
              </a:rPr>
              <a:t>Travail en sous-groupes</a:t>
            </a:r>
          </a:p>
        </p:txBody>
      </p:sp>
      <p:sp>
        <p:nvSpPr>
          <p:cNvPr id="33" name="Rectangle : coins arrondis 32">
            <a:extLst>
              <a:ext uri="{FF2B5EF4-FFF2-40B4-BE49-F238E27FC236}">
                <a16:creationId xmlns:a16="http://schemas.microsoft.com/office/drawing/2014/main" id="{83278372-F130-465D-B554-FF55D0E0212C}"/>
              </a:ext>
            </a:extLst>
          </p:cNvPr>
          <p:cNvSpPr/>
          <p:nvPr/>
        </p:nvSpPr>
        <p:spPr>
          <a:xfrm>
            <a:off x="4851400" y="678564"/>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73FB021-118B-82FD-7F6E-BF5F28ACC9FA}"/>
              </a:ext>
            </a:extLst>
          </p:cNvPr>
          <p:cNvSpPr/>
          <p:nvPr/>
        </p:nvSpPr>
        <p:spPr>
          <a:xfrm>
            <a:off x="12352" y="411285"/>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84435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Etat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8430389" y="958210"/>
            <a:ext cx="3100252" cy="930284"/>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570254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extBox 9">
            <a:extLst>
              <a:ext uri="{FF2B5EF4-FFF2-40B4-BE49-F238E27FC236}">
                <a16:creationId xmlns:a16="http://schemas.microsoft.com/office/drawing/2014/main" id="{001A7A88-A614-4C16-800A-B55062B1EA06}"/>
              </a:ext>
            </a:extLst>
          </p:cNvPr>
          <p:cNvSpPr txBox="1"/>
          <p:nvPr/>
        </p:nvSpPr>
        <p:spPr>
          <a:xfrm>
            <a:off x="8943977" y="3147536"/>
            <a:ext cx="2720974" cy="2923062"/>
          </a:xfrm>
          <a:prstGeom prst="roundRect">
            <a:avLst/>
          </a:prstGeom>
          <a:solidFill>
            <a:srgbClr val="EDEDF9"/>
          </a:solidFill>
          <a:ln>
            <a:noFill/>
          </a:ln>
        </p:spPr>
        <p:txBody>
          <a:bodyPr wrap="square">
            <a:noAutofit/>
          </a:bodyPr>
          <a:lstStyle/>
          <a:p>
            <a:pPr algn="ctr">
              <a:spcAft>
                <a:spcPts val="600"/>
              </a:spcAft>
            </a:pPr>
            <a:endParaRPr lang="fr-FR" sz="1600"/>
          </a:p>
          <a:p>
            <a:pPr algn="ctr">
              <a:spcAft>
                <a:spcPts val="600"/>
              </a:spcAft>
            </a:pPr>
            <a:endParaRPr lang="fr-FR" sz="1600"/>
          </a:p>
          <a:p>
            <a:pPr algn="ctr">
              <a:spcAft>
                <a:spcPts val="600"/>
              </a:spcAft>
            </a:pPr>
            <a:r>
              <a:rPr lang="fr-FR" sz="1600"/>
              <a:t>Comment y arriver ?</a:t>
            </a:r>
          </a:p>
          <a:p>
            <a:pPr algn="ctr">
              <a:spcAft>
                <a:spcPts val="600"/>
              </a:spcAft>
            </a:pPr>
            <a:r>
              <a:rPr lang="fr-FR" sz="1600"/>
              <a:t> Quelles actions sont nécessaires pour atteindre cette cible ?</a:t>
            </a:r>
          </a:p>
        </p:txBody>
      </p:sp>
      <p:sp>
        <p:nvSpPr>
          <p:cNvPr id="8" name="Ellipse 6">
            <a:extLst>
              <a:ext uri="{FF2B5EF4-FFF2-40B4-BE49-F238E27FC236}">
                <a16:creationId xmlns:a16="http://schemas.microsoft.com/office/drawing/2014/main" id="{44AE4952-8A07-484D-ABAD-0A4CE3521CCB}"/>
              </a:ext>
            </a:extLst>
          </p:cNvPr>
          <p:cNvSpPr/>
          <p:nvPr/>
        </p:nvSpPr>
        <p:spPr>
          <a:xfrm>
            <a:off x="495301" y="1065564"/>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9" name="Titre 3">
            <a:extLst>
              <a:ext uri="{FF2B5EF4-FFF2-40B4-BE49-F238E27FC236}">
                <a16:creationId xmlns:a16="http://schemas.microsoft.com/office/drawing/2014/main" id="{8AB57E47-B6B9-4443-834A-8AFA3AC3D1D9}"/>
              </a:ext>
            </a:extLst>
          </p:cNvPr>
          <p:cNvSpPr txBox="1">
            <a:spLocks/>
          </p:cNvSpPr>
          <p:nvPr/>
        </p:nvSpPr>
        <p:spPr>
          <a:xfrm>
            <a:off x="2021304" y="992864"/>
            <a:ext cx="9902472" cy="718587"/>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dirty="0">
                <a:solidFill>
                  <a:schemeClr val="accent2"/>
                </a:solidFill>
              </a:rPr>
              <a:t>Comment mieux diffuser l’information de premier niveau</a:t>
            </a:r>
            <a:br>
              <a:rPr lang="fr-FR" sz="2400" dirty="0">
                <a:solidFill>
                  <a:schemeClr val="accent2"/>
                </a:solidFill>
              </a:rPr>
            </a:br>
            <a:r>
              <a:rPr lang="fr-FR" sz="2400" dirty="0">
                <a:solidFill>
                  <a:schemeClr val="accent2"/>
                </a:solidFill>
              </a:rPr>
              <a:t>aux étudiants ?</a:t>
            </a:r>
          </a:p>
        </p:txBody>
      </p:sp>
      <p:sp>
        <p:nvSpPr>
          <p:cNvPr id="10" name="Espace réservé du texte 4">
            <a:extLst>
              <a:ext uri="{FF2B5EF4-FFF2-40B4-BE49-F238E27FC236}">
                <a16:creationId xmlns:a16="http://schemas.microsoft.com/office/drawing/2014/main" id="{3849B193-44EB-4242-B906-3417AF4A1C78}"/>
              </a:ext>
            </a:extLst>
          </p:cNvPr>
          <p:cNvSpPr txBox="1">
            <a:spLocks/>
          </p:cNvSpPr>
          <p:nvPr/>
        </p:nvSpPr>
        <p:spPr>
          <a:xfrm>
            <a:off x="432506" y="1787333"/>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Objectif </a:t>
            </a:r>
            <a:r>
              <a:rPr lang="fr-FR"/>
              <a:t>: identifier les meilleures pratiques en termes d’utilisation des canaux numériques, ainsi qu’un meilleur lissage du volume d’informations en début d’année </a:t>
            </a:r>
          </a:p>
        </p:txBody>
      </p:sp>
      <p:sp>
        <p:nvSpPr>
          <p:cNvPr id="11" name="TextBox 9">
            <a:extLst>
              <a:ext uri="{FF2B5EF4-FFF2-40B4-BE49-F238E27FC236}">
                <a16:creationId xmlns:a16="http://schemas.microsoft.com/office/drawing/2014/main" id="{E2D65D92-BC07-4742-B741-0A285331B303}"/>
              </a:ext>
            </a:extLst>
          </p:cNvPr>
          <p:cNvSpPr txBox="1"/>
          <p:nvPr/>
        </p:nvSpPr>
        <p:spPr>
          <a:xfrm>
            <a:off x="495301" y="3147536"/>
            <a:ext cx="8013699" cy="2923062"/>
          </a:xfrm>
          <a:prstGeom prst="roundRect">
            <a:avLst/>
          </a:prstGeom>
          <a:solidFill>
            <a:srgbClr val="EDEDF9"/>
          </a:solidFill>
          <a:ln>
            <a:noFill/>
          </a:ln>
        </p:spPr>
        <p:txBody>
          <a:bodyPr wrap="square">
            <a:noAutofit/>
          </a:bodyPr>
          <a:lstStyle/>
          <a:p>
            <a:pPr marL="285750" indent="-285750">
              <a:buFontTx/>
              <a:buChar char="-"/>
            </a:pPr>
            <a:endParaRPr lang="fr-FR" sz="1600"/>
          </a:p>
          <a:p>
            <a:pPr marL="285750" indent="-285750">
              <a:buFontTx/>
              <a:buChar char="-"/>
            </a:pPr>
            <a:r>
              <a:rPr lang="fr-FR" sz="1600"/>
              <a:t>Quelles </a:t>
            </a:r>
            <a:r>
              <a:rPr lang="fr-FR" sz="1600" b="1"/>
              <a:t>pratiques à changer </a:t>
            </a:r>
            <a:r>
              <a:rPr lang="fr-FR" sz="1600"/>
              <a:t>en termes d’utilisation des canaux numériques, par rapport à l’existant que nous avons constitué ? Quelles pratiques à </a:t>
            </a:r>
            <a:r>
              <a:rPr lang="fr-FR" sz="1600" b="1"/>
              <a:t>harmoniser </a:t>
            </a:r>
            <a:r>
              <a:rPr lang="fr-FR" sz="1600"/>
              <a:t>?</a:t>
            </a:r>
          </a:p>
          <a:p>
            <a:endParaRPr lang="fr-FR" sz="1600"/>
          </a:p>
          <a:p>
            <a:pPr marL="285750" indent="-285750">
              <a:buFontTx/>
              <a:buChar char="-"/>
            </a:pPr>
            <a:r>
              <a:rPr lang="fr-FR" sz="1600"/>
              <a:t>Si nous construisions un </a:t>
            </a:r>
            <a:r>
              <a:rPr lang="fr-FR" sz="1600" b="1"/>
              <a:t>calendrier de début d’année</a:t>
            </a:r>
            <a:r>
              <a:rPr lang="fr-FR" sz="1600"/>
              <a:t>, comment réguler le flux d’informations et le lisser sur les deux premiers mois de la rentrée ?</a:t>
            </a:r>
          </a:p>
        </p:txBody>
      </p:sp>
      <p:sp>
        <p:nvSpPr>
          <p:cNvPr id="12" name="Rectangle : coins arrondis 11">
            <a:extLst>
              <a:ext uri="{FF2B5EF4-FFF2-40B4-BE49-F238E27FC236}">
                <a16:creationId xmlns:a16="http://schemas.microsoft.com/office/drawing/2014/main" id="{E2B3F24D-AAB2-4197-A798-9C0326354B9C}"/>
              </a:ext>
            </a:extLst>
          </p:cNvPr>
          <p:cNvSpPr/>
          <p:nvPr/>
        </p:nvSpPr>
        <p:spPr>
          <a:xfrm>
            <a:off x="647700" y="2870200"/>
            <a:ext cx="74549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1) CONSTRUIRE LA CIBLE : QUELLES INFORMATIONS ?</a:t>
            </a:r>
          </a:p>
        </p:txBody>
      </p:sp>
      <p:sp>
        <p:nvSpPr>
          <p:cNvPr id="13" name="Rectangle : coins arrondis 12">
            <a:extLst>
              <a:ext uri="{FF2B5EF4-FFF2-40B4-BE49-F238E27FC236}">
                <a16:creationId xmlns:a16="http://schemas.microsoft.com/office/drawing/2014/main" id="{B138AD59-2302-4343-B4D4-D5F7E763A9BC}"/>
              </a:ext>
            </a:extLst>
          </p:cNvPr>
          <p:cNvSpPr/>
          <p:nvPr/>
        </p:nvSpPr>
        <p:spPr>
          <a:xfrm>
            <a:off x="9055100" y="2883407"/>
            <a:ext cx="24892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2) ACTIONS</a:t>
            </a:r>
          </a:p>
        </p:txBody>
      </p:sp>
      <p:cxnSp>
        <p:nvCxnSpPr>
          <p:cNvPr id="14" name="Connecteur droit avec flèche 13">
            <a:extLst>
              <a:ext uri="{FF2B5EF4-FFF2-40B4-BE49-F238E27FC236}">
                <a16:creationId xmlns:a16="http://schemas.microsoft.com/office/drawing/2014/main" id="{68B8FF06-A196-4DE0-B9F7-694ACE127934}"/>
              </a:ext>
            </a:extLst>
          </p:cNvPr>
          <p:cNvCxnSpPr>
            <a:stCxn id="12" idx="3"/>
          </p:cNvCxnSpPr>
          <p:nvPr/>
        </p:nvCxnSpPr>
        <p:spPr>
          <a:xfrm>
            <a:off x="8102600" y="3134329"/>
            <a:ext cx="841377"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 coins arrondis 16">
            <a:extLst>
              <a:ext uri="{FF2B5EF4-FFF2-40B4-BE49-F238E27FC236}">
                <a16:creationId xmlns:a16="http://schemas.microsoft.com/office/drawing/2014/main" id="{B848A630-AF35-4F36-A859-85B1A71C7E61}"/>
              </a:ext>
            </a:extLst>
          </p:cNvPr>
          <p:cNvSpPr/>
          <p:nvPr/>
        </p:nvSpPr>
        <p:spPr>
          <a:xfrm>
            <a:off x="4856391" y="250882"/>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E5CFBA3-35E5-9606-3011-DB490BE65B4F}"/>
              </a:ext>
            </a:extLst>
          </p:cNvPr>
          <p:cNvSpPr/>
          <p:nvPr/>
        </p:nvSpPr>
        <p:spPr>
          <a:xfrm>
            <a:off x="7726297" y="228245"/>
            <a:ext cx="2489200"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935338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Rectangle : coins arrondis 21">
            <a:extLst>
              <a:ext uri="{FF2B5EF4-FFF2-40B4-BE49-F238E27FC236}">
                <a16:creationId xmlns:a16="http://schemas.microsoft.com/office/drawing/2014/main" id="{E82ED0F4-A548-4E4E-BD7B-BBDC79733F5B}"/>
              </a:ext>
            </a:extLst>
          </p:cNvPr>
          <p:cNvSpPr/>
          <p:nvPr/>
        </p:nvSpPr>
        <p:spPr>
          <a:xfrm>
            <a:off x="409433" y="1620827"/>
            <a:ext cx="11255517" cy="4719816"/>
          </a:xfrm>
          <a:prstGeom prst="roundRect">
            <a:avLst>
              <a:gd name="adj" fmla="val 0"/>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400" b="1" u="sng">
                <a:solidFill>
                  <a:srgbClr val="002060"/>
                </a:solidFill>
              </a:rPr>
              <a:t>Points de blocage</a:t>
            </a:r>
          </a:p>
        </p:txBody>
      </p:sp>
      <p:sp>
        <p:nvSpPr>
          <p:cNvPr id="23" name="ZoneTexte 22">
            <a:extLst>
              <a:ext uri="{FF2B5EF4-FFF2-40B4-BE49-F238E27FC236}">
                <a16:creationId xmlns:a16="http://schemas.microsoft.com/office/drawing/2014/main" id="{423AA2E0-65D4-4CB8-9546-42A4E44D12A5}"/>
              </a:ext>
            </a:extLst>
          </p:cNvPr>
          <p:cNvSpPr txBox="1"/>
          <p:nvPr/>
        </p:nvSpPr>
        <p:spPr>
          <a:xfrm>
            <a:off x="9412100" y="1620826"/>
            <a:ext cx="2252849" cy="307777"/>
          </a:xfrm>
          <a:prstGeom prst="rect">
            <a:avLst/>
          </a:prstGeom>
          <a:noFill/>
        </p:spPr>
        <p:txBody>
          <a:bodyPr wrap="square" rtlCol="0">
            <a:spAutoFit/>
          </a:bodyPr>
          <a:lstStyle/>
          <a:p>
            <a:r>
              <a:rPr lang="fr-FR" sz="1400" b="1" u="sng">
                <a:solidFill>
                  <a:srgbClr val="002060"/>
                </a:solidFill>
              </a:rPr>
              <a:t>Temps nécessaire</a:t>
            </a:r>
          </a:p>
        </p:txBody>
      </p:sp>
      <p:sp>
        <p:nvSpPr>
          <p:cNvPr id="24" name="ZoneTexte 23">
            <a:extLst>
              <a:ext uri="{FF2B5EF4-FFF2-40B4-BE49-F238E27FC236}">
                <a16:creationId xmlns:a16="http://schemas.microsoft.com/office/drawing/2014/main" id="{9E5E53B2-8D40-460A-8B59-55F23231DA81}"/>
              </a:ext>
            </a:extLst>
          </p:cNvPr>
          <p:cNvSpPr txBox="1"/>
          <p:nvPr/>
        </p:nvSpPr>
        <p:spPr>
          <a:xfrm>
            <a:off x="6390226" y="1620826"/>
            <a:ext cx="2252849" cy="307777"/>
          </a:xfrm>
          <a:prstGeom prst="rect">
            <a:avLst/>
          </a:prstGeom>
          <a:noFill/>
        </p:spPr>
        <p:txBody>
          <a:bodyPr wrap="square" rtlCol="0">
            <a:spAutoFit/>
          </a:bodyPr>
          <a:lstStyle/>
          <a:p>
            <a:r>
              <a:rPr lang="fr-FR" sz="1400" b="1" u="sng">
                <a:solidFill>
                  <a:srgbClr val="002060"/>
                </a:solidFill>
              </a:rPr>
              <a:t>Porteur</a:t>
            </a:r>
          </a:p>
        </p:txBody>
      </p:sp>
      <p:cxnSp>
        <p:nvCxnSpPr>
          <p:cNvPr id="26" name="Connecteur droit 25">
            <a:extLst>
              <a:ext uri="{FF2B5EF4-FFF2-40B4-BE49-F238E27FC236}">
                <a16:creationId xmlns:a16="http://schemas.microsoft.com/office/drawing/2014/main" id="{B8DDC392-FCDD-42C3-9B0C-C03F9E950C6F}"/>
              </a:ext>
            </a:extLst>
          </p:cNvPr>
          <p:cNvCxnSpPr>
            <a:cxnSpLocks/>
          </p:cNvCxnSpPr>
          <p:nvPr/>
        </p:nvCxnSpPr>
        <p:spPr>
          <a:xfrm>
            <a:off x="6390225" y="1620826"/>
            <a:ext cx="1"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78D790C1-AD43-4BEA-84BF-FE60547697C0}"/>
              </a:ext>
            </a:extLst>
          </p:cNvPr>
          <p:cNvCxnSpPr>
            <a:cxnSpLocks/>
          </p:cNvCxnSpPr>
          <p:nvPr/>
        </p:nvCxnSpPr>
        <p:spPr>
          <a:xfrm>
            <a:off x="9412100"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64E09C6F-A1DF-4D74-B284-83C7EE65ACE3}"/>
              </a:ext>
            </a:extLst>
          </p:cNvPr>
          <p:cNvSpPr txBox="1"/>
          <p:nvPr/>
        </p:nvSpPr>
        <p:spPr>
          <a:xfrm>
            <a:off x="3169355" y="1620826"/>
            <a:ext cx="2252849" cy="307777"/>
          </a:xfrm>
          <a:prstGeom prst="rect">
            <a:avLst/>
          </a:prstGeom>
          <a:noFill/>
        </p:spPr>
        <p:txBody>
          <a:bodyPr wrap="square" rtlCol="0">
            <a:spAutoFit/>
          </a:bodyPr>
          <a:lstStyle/>
          <a:p>
            <a:r>
              <a:rPr lang="fr-FR" sz="1400" b="1" u="sng">
                <a:solidFill>
                  <a:srgbClr val="002060"/>
                </a:solidFill>
              </a:rPr>
              <a:t>Idées d’amélioration</a:t>
            </a:r>
          </a:p>
        </p:txBody>
      </p:sp>
      <p:cxnSp>
        <p:nvCxnSpPr>
          <p:cNvPr id="29" name="Connecteur droit 28">
            <a:extLst>
              <a:ext uri="{FF2B5EF4-FFF2-40B4-BE49-F238E27FC236}">
                <a16:creationId xmlns:a16="http://schemas.microsoft.com/office/drawing/2014/main" id="{CD21DC9B-EB69-43E4-B947-9FFF2B0DA77A}"/>
              </a:ext>
            </a:extLst>
          </p:cNvPr>
          <p:cNvCxnSpPr>
            <a:cxnSpLocks/>
          </p:cNvCxnSpPr>
          <p:nvPr/>
        </p:nvCxnSpPr>
        <p:spPr>
          <a:xfrm>
            <a:off x="3145132"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0" name="Titre 4">
            <a:extLst>
              <a:ext uri="{FF2B5EF4-FFF2-40B4-BE49-F238E27FC236}">
                <a16:creationId xmlns:a16="http://schemas.microsoft.com/office/drawing/2014/main" id="{D17BE2AA-4430-48FB-AD60-CE398F232BED}"/>
              </a:ext>
            </a:extLst>
          </p:cNvPr>
          <p:cNvSpPr txBox="1">
            <a:spLocks/>
          </p:cNvSpPr>
          <p:nvPr/>
        </p:nvSpPr>
        <p:spPr bwMode="auto">
          <a:xfrm>
            <a:off x="409432" y="919011"/>
            <a:ext cx="10295784" cy="719988"/>
          </a:xfrm>
          <a:prstGeom prst="rect">
            <a:avLst/>
          </a:prstGeom>
        </p:spPr>
        <p:txBody>
          <a:bodyPr vert="horz" lIns="0" tIns="60960" rIns="121920" bIns="6096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spcBef>
                <a:spcPts val="400"/>
              </a:spcBef>
              <a:buClr>
                <a:schemeClr val="accent2"/>
              </a:buClr>
            </a:pPr>
            <a:r>
              <a:rPr lang="fr-FR" sz="2000">
                <a:solidFill>
                  <a:srgbClr val="002060"/>
                </a:solidFill>
              </a:rPr>
              <a:t>Organisation des examens : points de blocage et opportunités d’amélioration</a:t>
            </a:r>
          </a:p>
        </p:txBody>
      </p:sp>
      <p:sp>
        <p:nvSpPr>
          <p:cNvPr id="31" name="Rectangle 30">
            <a:extLst>
              <a:ext uri="{FF2B5EF4-FFF2-40B4-BE49-F238E27FC236}">
                <a16:creationId xmlns:a16="http://schemas.microsoft.com/office/drawing/2014/main" id="{A03DA2AF-7670-48D4-94B9-E7B39F835AE9}"/>
              </a:ext>
            </a:extLst>
          </p:cNvPr>
          <p:cNvSpPr/>
          <p:nvPr/>
        </p:nvSpPr>
        <p:spPr>
          <a:xfrm>
            <a:off x="5557324" y="108978"/>
            <a:ext cx="4383648" cy="8400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de fiche pouvant être remplie effectué durant un atelier</a:t>
            </a:r>
          </a:p>
        </p:txBody>
      </p:sp>
    </p:spTree>
    <p:extLst>
      <p:ext uri="{BB962C8B-B14F-4D97-AF65-F5344CB8AC3E}">
        <p14:creationId xmlns:p14="http://schemas.microsoft.com/office/powerpoint/2010/main" val="2891474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Etat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3150079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D80FA017-4B4C-4C7C-87B5-EED7B74B00E8}"/>
              </a:ext>
            </a:extLst>
          </p:cNvPr>
          <p:cNvSpPr txBox="1">
            <a:spLocks/>
          </p:cNvSpPr>
          <p:nvPr/>
        </p:nvSpPr>
        <p:spPr>
          <a:xfrm>
            <a:off x="431801" y="1028734"/>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t>Prochaines étapes</a:t>
            </a:r>
          </a:p>
        </p:txBody>
      </p:sp>
      <p:sp>
        <p:nvSpPr>
          <p:cNvPr id="8" name="Espace réservé du texte 4">
            <a:extLst>
              <a:ext uri="{FF2B5EF4-FFF2-40B4-BE49-F238E27FC236}">
                <a16:creationId xmlns:a16="http://schemas.microsoft.com/office/drawing/2014/main" id="{79285BBD-ED40-43A6-AF12-BB6E81E34324}"/>
              </a:ext>
            </a:extLst>
          </p:cNvPr>
          <p:cNvSpPr txBox="1">
            <a:spLocks/>
          </p:cNvSpPr>
          <p:nvPr/>
        </p:nvSpPr>
        <p:spPr>
          <a:xfrm>
            <a:off x="431800" y="1701353"/>
            <a:ext cx="11232445" cy="480001"/>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600"/>
              <a:t>Merci pour votre participation à cet atelier !</a:t>
            </a:r>
          </a:p>
        </p:txBody>
      </p:sp>
      <p:cxnSp>
        <p:nvCxnSpPr>
          <p:cNvPr id="9" name="Connecteur droit avec flèche 8">
            <a:extLst>
              <a:ext uri="{FF2B5EF4-FFF2-40B4-BE49-F238E27FC236}">
                <a16:creationId xmlns:a16="http://schemas.microsoft.com/office/drawing/2014/main" id="{07C31BA0-A68C-4D07-ABD3-209F41BC5295}"/>
              </a:ext>
            </a:extLst>
          </p:cNvPr>
          <p:cNvCxnSpPr>
            <a:cxnSpLocks/>
          </p:cNvCxnSpPr>
          <p:nvPr/>
        </p:nvCxnSpPr>
        <p:spPr>
          <a:xfrm>
            <a:off x="688728" y="3687643"/>
            <a:ext cx="10653527" cy="0"/>
          </a:xfrm>
          <a:prstGeom prst="straightConnector1">
            <a:avLst/>
          </a:prstGeom>
          <a:ln w="31750" cap="rnd">
            <a:solidFill>
              <a:schemeClr val="tx2"/>
            </a:solidFill>
            <a:prstDash val="sysDot"/>
            <a:tailEnd type="triangle"/>
          </a:ln>
          <a:effectLst/>
        </p:spPr>
        <p:style>
          <a:lnRef idx="2">
            <a:schemeClr val="accent1"/>
          </a:lnRef>
          <a:fillRef idx="0">
            <a:schemeClr val="accent1"/>
          </a:fillRef>
          <a:effectRef idx="1">
            <a:schemeClr val="accent1"/>
          </a:effectRef>
          <a:fontRef idx="minor">
            <a:schemeClr val="tx1"/>
          </a:fontRef>
        </p:style>
      </p:cxnSp>
      <p:grpSp>
        <p:nvGrpSpPr>
          <p:cNvPr id="10" name="Group 182">
            <a:extLst>
              <a:ext uri="{FF2B5EF4-FFF2-40B4-BE49-F238E27FC236}">
                <a16:creationId xmlns:a16="http://schemas.microsoft.com/office/drawing/2014/main" id="{F99E594A-CD75-4C1E-B097-C6B9FD911A55}"/>
              </a:ext>
            </a:extLst>
          </p:cNvPr>
          <p:cNvGrpSpPr/>
          <p:nvPr/>
        </p:nvGrpSpPr>
        <p:grpSpPr>
          <a:xfrm>
            <a:off x="1933581" y="2898819"/>
            <a:ext cx="804292" cy="880496"/>
            <a:chOff x="5278438" y="3990975"/>
            <a:chExt cx="452437" cy="495300"/>
          </a:xfrm>
          <a:solidFill>
            <a:schemeClr val="tx2">
              <a:lumMod val="20000"/>
              <a:lumOff val="80000"/>
            </a:schemeClr>
          </a:solidFill>
        </p:grpSpPr>
        <p:sp>
          <p:nvSpPr>
            <p:cNvPr id="11" name="Freeform 90">
              <a:extLst>
                <a:ext uri="{FF2B5EF4-FFF2-40B4-BE49-F238E27FC236}">
                  <a16:creationId xmlns:a16="http://schemas.microsoft.com/office/drawing/2014/main" id="{53FEA574-0783-4ABD-9B76-3754A9ADC286}"/>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2" name="Freeform 91">
              <a:extLst>
                <a:ext uri="{FF2B5EF4-FFF2-40B4-BE49-F238E27FC236}">
                  <a16:creationId xmlns:a16="http://schemas.microsoft.com/office/drawing/2014/main" id="{9BC34817-BC82-413C-ACA5-CA0BBE158BF2}"/>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3" name="Freeform 92">
              <a:extLst>
                <a:ext uri="{FF2B5EF4-FFF2-40B4-BE49-F238E27FC236}">
                  <a16:creationId xmlns:a16="http://schemas.microsoft.com/office/drawing/2014/main" id="{C3271CD8-F655-4F19-9299-66D1199683A1}"/>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grpSp>
        <p:nvGrpSpPr>
          <p:cNvPr id="14" name="Group 182">
            <a:extLst>
              <a:ext uri="{FF2B5EF4-FFF2-40B4-BE49-F238E27FC236}">
                <a16:creationId xmlns:a16="http://schemas.microsoft.com/office/drawing/2014/main" id="{CC1E02AB-B475-4B4D-AAB9-D80526D37513}"/>
              </a:ext>
            </a:extLst>
          </p:cNvPr>
          <p:cNvGrpSpPr/>
          <p:nvPr/>
        </p:nvGrpSpPr>
        <p:grpSpPr>
          <a:xfrm>
            <a:off x="5537900" y="2912924"/>
            <a:ext cx="804292" cy="880496"/>
            <a:chOff x="5278438" y="3990975"/>
            <a:chExt cx="452437" cy="495300"/>
          </a:xfrm>
          <a:solidFill>
            <a:schemeClr val="tx2"/>
          </a:solidFill>
        </p:grpSpPr>
        <p:sp>
          <p:nvSpPr>
            <p:cNvPr id="17" name="Freeform 90">
              <a:extLst>
                <a:ext uri="{FF2B5EF4-FFF2-40B4-BE49-F238E27FC236}">
                  <a16:creationId xmlns:a16="http://schemas.microsoft.com/office/drawing/2014/main" id="{BABD942D-B8CB-42A3-AA77-966599444339}"/>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8" name="Freeform 91">
              <a:extLst>
                <a:ext uri="{FF2B5EF4-FFF2-40B4-BE49-F238E27FC236}">
                  <a16:creationId xmlns:a16="http://schemas.microsoft.com/office/drawing/2014/main" id="{F1079DEB-0AD0-4665-853E-C7C9F5FD7328}"/>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9" name="Freeform 92">
              <a:extLst>
                <a:ext uri="{FF2B5EF4-FFF2-40B4-BE49-F238E27FC236}">
                  <a16:creationId xmlns:a16="http://schemas.microsoft.com/office/drawing/2014/main" id="{7EA319C1-615D-40A3-AE9A-6B8F2A07F45E}"/>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0" name="ZoneTexte 21">
            <a:extLst>
              <a:ext uri="{FF2B5EF4-FFF2-40B4-BE49-F238E27FC236}">
                <a16:creationId xmlns:a16="http://schemas.microsoft.com/office/drawing/2014/main" id="{82B7BB36-EC2E-4BE0-AAF6-AAF127EC2A22}"/>
              </a:ext>
            </a:extLst>
          </p:cNvPr>
          <p:cNvSpPr txBox="1"/>
          <p:nvPr/>
        </p:nvSpPr>
        <p:spPr>
          <a:xfrm>
            <a:off x="867735" y="3888731"/>
            <a:ext cx="2537201"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lumMod val="40000"/>
                    <a:lumOff val="60000"/>
                  </a:schemeClr>
                </a:solidFill>
              </a:rPr>
              <a:t>Atelier / Comité Opérationnel</a:t>
            </a:r>
          </a:p>
          <a:p>
            <a:pPr algn="ctr"/>
            <a:r>
              <a:rPr lang="fr-FR" sz="1200" b="1" dirty="0">
                <a:solidFill>
                  <a:schemeClr val="tx2">
                    <a:lumMod val="40000"/>
                    <a:lumOff val="60000"/>
                  </a:schemeClr>
                </a:solidFill>
              </a:rPr>
              <a:t>Date</a:t>
            </a:r>
          </a:p>
          <a:p>
            <a:pPr algn="ctr"/>
            <a:endParaRPr lang="fr-FR" sz="1200" b="1" dirty="0">
              <a:solidFill>
                <a:schemeClr val="accent3"/>
              </a:solidFill>
            </a:endParaRPr>
          </a:p>
          <a:p>
            <a:pPr algn="ctr"/>
            <a:endParaRPr lang="fr-FR" sz="1200" b="1" dirty="0">
              <a:solidFill>
                <a:schemeClr val="accent3"/>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
        <p:nvSpPr>
          <p:cNvPr id="21" name="ZoneTexte 27">
            <a:extLst>
              <a:ext uri="{FF2B5EF4-FFF2-40B4-BE49-F238E27FC236}">
                <a16:creationId xmlns:a16="http://schemas.microsoft.com/office/drawing/2014/main" id="{4B1BB8F2-47C4-4D02-A3A9-AA49AA5F5DC9}"/>
              </a:ext>
            </a:extLst>
          </p:cNvPr>
          <p:cNvSpPr txBox="1"/>
          <p:nvPr/>
        </p:nvSpPr>
        <p:spPr>
          <a:xfrm>
            <a:off x="4588106" y="3888732"/>
            <a:ext cx="2422293" cy="167738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Atelier / Comité Opérationnel</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grpSp>
        <p:nvGrpSpPr>
          <p:cNvPr id="25" name="Group 182">
            <a:extLst>
              <a:ext uri="{FF2B5EF4-FFF2-40B4-BE49-F238E27FC236}">
                <a16:creationId xmlns:a16="http://schemas.microsoft.com/office/drawing/2014/main" id="{B3EE0B94-274A-47DA-92FA-DFD7DA64F779}"/>
              </a:ext>
            </a:extLst>
          </p:cNvPr>
          <p:cNvGrpSpPr/>
          <p:nvPr/>
        </p:nvGrpSpPr>
        <p:grpSpPr>
          <a:xfrm>
            <a:off x="9142218" y="2927042"/>
            <a:ext cx="804292" cy="880496"/>
            <a:chOff x="5278438" y="3990975"/>
            <a:chExt cx="452437" cy="495300"/>
          </a:xfrm>
          <a:solidFill>
            <a:schemeClr val="tx2"/>
          </a:solidFill>
        </p:grpSpPr>
        <p:sp>
          <p:nvSpPr>
            <p:cNvPr id="26" name="Freeform 90">
              <a:extLst>
                <a:ext uri="{FF2B5EF4-FFF2-40B4-BE49-F238E27FC236}">
                  <a16:creationId xmlns:a16="http://schemas.microsoft.com/office/drawing/2014/main" id="{F8CE5D5B-2AAE-4FD8-ACB7-7474DF1709DE}"/>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7" name="Freeform 91">
              <a:extLst>
                <a:ext uri="{FF2B5EF4-FFF2-40B4-BE49-F238E27FC236}">
                  <a16:creationId xmlns:a16="http://schemas.microsoft.com/office/drawing/2014/main" id="{AB75A920-3ECF-4BB3-84EE-F0180833AB66}"/>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8" name="Freeform 92">
              <a:extLst>
                <a:ext uri="{FF2B5EF4-FFF2-40B4-BE49-F238E27FC236}">
                  <a16:creationId xmlns:a16="http://schemas.microsoft.com/office/drawing/2014/main" id="{8C67B6D5-B862-461E-B45B-53154A8D2135}"/>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9" name="ZoneTexte 31">
            <a:extLst>
              <a:ext uri="{FF2B5EF4-FFF2-40B4-BE49-F238E27FC236}">
                <a16:creationId xmlns:a16="http://schemas.microsoft.com/office/drawing/2014/main" id="{C7FFF87E-4853-4329-98D1-11F055976AF2}"/>
              </a:ext>
            </a:extLst>
          </p:cNvPr>
          <p:cNvSpPr txBox="1"/>
          <p:nvPr/>
        </p:nvSpPr>
        <p:spPr>
          <a:xfrm>
            <a:off x="8028163" y="3931331"/>
            <a:ext cx="2651422"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Comité Pilotage</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Tree>
    <p:extLst>
      <p:ext uri="{BB962C8B-B14F-4D97-AF65-F5344CB8AC3E}">
        <p14:creationId xmlns:p14="http://schemas.microsoft.com/office/powerpoint/2010/main" val="315308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513897" y="380888"/>
            <a:ext cx="10106025" cy="559759"/>
          </a:xfrm>
        </p:spPr>
        <p:txBody>
          <a:bodyPr>
            <a:noAutofit/>
          </a:bodyPr>
          <a:lstStyle/>
          <a:p>
            <a:r>
              <a:rPr lang="fr-FR" sz="2400">
                <a:solidFill>
                  <a:schemeClr val="accent2"/>
                </a:solidFill>
              </a:rPr>
              <a:t>Fiche outil : comment structurer un support d’atelier ?</a:t>
            </a:r>
          </a:p>
        </p:txBody>
      </p:sp>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5" name="Rectangle 4">
            <a:extLst>
              <a:ext uri="{FF2B5EF4-FFF2-40B4-BE49-F238E27FC236}">
                <a16:creationId xmlns:a16="http://schemas.microsoft.com/office/drawing/2014/main" id="{E1A055BD-FDD4-4055-B4D8-5A124AF8D4FA}"/>
              </a:ext>
            </a:extLst>
          </p:cNvPr>
          <p:cNvSpPr/>
          <p:nvPr/>
        </p:nvSpPr>
        <p:spPr>
          <a:xfrm>
            <a:off x="680015" y="1194714"/>
            <a:ext cx="5884071" cy="4197564"/>
          </a:xfrm>
          <a:prstGeom prst="rect">
            <a:avLst/>
          </a:prstGeom>
          <a:solidFill>
            <a:srgbClr val="F6F5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804863" rtl="0" eaLnBrk="1" fontAlgn="auto" latinLnBrk="0" hangingPunct="1">
              <a:lnSpc>
                <a:spcPct val="100000"/>
              </a:lnSpc>
              <a:spcBef>
                <a:spcPts val="200"/>
              </a:spcBef>
              <a:spcAft>
                <a:spcPts val="60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Structure-type d’un support d’atelier de club :</a:t>
            </a:r>
            <a:endParaRPr kumimoji="0" lang="fr-FR" sz="14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endParaRPr>
          </a:p>
          <a:p>
            <a:pPr marR="0" lvl="0" algn="l" defTabSz="914400" rtl="0" eaLnBrk="1" fontAlgn="auto" latinLnBrk="0" hangingPunct="1">
              <a:lnSpc>
                <a:spcPct val="100000"/>
              </a:lnSpc>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1.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Introduction</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 </a:t>
            </a:r>
          </a:p>
          <a:p>
            <a:pPr marL="358775" lvl="1" indent="-184150">
              <a:buFont typeface="Arial" panose="020B0604020202020204" pitchFamily="34" charset="0"/>
              <a:buChar char="•"/>
              <a:defRPr/>
            </a:pPr>
            <a:r>
              <a:rPr lang="fr-FR" sz="1200" dirty="0">
                <a:solidFill>
                  <a:sysClr val="windowText" lastClr="000000"/>
                </a:solidFill>
                <a:latin typeface="Marianne" panose="02000000000000000000" pitchFamily="2" charset="0"/>
              </a:rPr>
              <a:t>R</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appel du cadre Services Publics+</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l’objectif de la séance </a:t>
            </a:r>
          </a:p>
          <a:p>
            <a:pPr marL="358775" lvl="1" indent="-184150">
              <a:spcAft>
                <a:spcPts val="200"/>
              </a:spcAft>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Tour de table</a:t>
            </a:r>
          </a:p>
          <a:p>
            <a:pPr marR="0" lvl="0" algn="l" defTabSz="914400" rtl="0" eaLnBrk="1" fontAlgn="auto" latinLnBrk="0" hangingPunct="1">
              <a:lnSpc>
                <a:spcPct val="100000"/>
              </a:lnSpc>
              <a:spcBef>
                <a:spcPts val="200"/>
              </a:spcBef>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2.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Point sur l’existant : </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l’organisation et/ou du fonctionnement existant sur la thématique abordée (ex : état des lieux du processus de création des maquettes actuel)</a:t>
            </a:r>
          </a:p>
          <a:p>
            <a:pPr marL="358775" lvl="1" indent="-184150">
              <a:spcAft>
                <a:spcPts val="200"/>
              </a:spcAft>
              <a:buFont typeface="Arial" panose="020B0604020202020204" pitchFamily="34" charset="0"/>
              <a:buChar char="•"/>
              <a:defRPr/>
            </a:pPr>
            <a:r>
              <a:rPr lang="fr-FR" sz="1200" dirty="0">
                <a:solidFill>
                  <a:sysClr val="windowText" lastClr="000000"/>
                </a:solidFill>
                <a:latin typeface="Marianne" panose="02000000000000000000" pitchFamily="2" charset="0"/>
              </a:rPr>
              <a:t>E</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changes et ajustements en séance</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3.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Temps de co-construction sur la thématique de l’atelier</a:t>
            </a:r>
          </a:p>
          <a:p>
            <a:pPr marR="0" lvl="0" algn="l" defTabSz="914400" rtl="0" eaLnBrk="1" fontAlgn="auto" latinLnBrk="0" hangingPunct="1">
              <a:lnSpc>
                <a:spcPct val="100000"/>
              </a:lnSpc>
              <a:spcBef>
                <a:spcPts val="200"/>
              </a:spcBef>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Exemples : </a:t>
            </a:r>
          </a:p>
          <a:p>
            <a:pPr marR="0" lvl="0" algn="l" defTabSz="914400" rtl="0" eaLnBrk="1" fontAlgn="auto" latinLnBrk="0" hangingPunct="1">
              <a:lnSpc>
                <a:spcPct val="100000"/>
              </a:lnSpc>
              <a:buClrTx/>
              <a:buSzTx/>
              <a:tabLst/>
              <a:defRPr/>
            </a:pPr>
            <a:r>
              <a:rPr lang="fr-FR" sz="1100" i="1" dirty="0">
                <a:solidFill>
                  <a:sysClr val="windowText" lastClr="000000"/>
                </a:solidFill>
                <a:latin typeface="Marianne" panose="02000000000000000000" pitchFamily="2" charset="0"/>
              </a:rPr>
              <a:t>- dans le club Examens, élaboration du processus cible d’organisation des examens</a:t>
            </a:r>
          </a:p>
          <a:p>
            <a:pPr marR="0" lvl="0" algn="l" defTabSz="914400" rtl="0" eaLnBrk="1" fontAlgn="auto" latinLnBrk="0" hangingPunct="1">
              <a:lnSpc>
                <a:spcPct val="100000"/>
              </a:lnSpc>
              <a:spcAft>
                <a:spcPts val="200"/>
              </a:spcAft>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dans le Club information, définition de 10 mails types </a:t>
            </a:r>
            <a:r>
              <a:rPr kumimoji="0" lang="fr-FR" sz="1100" b="0" i="1" u="none" strike="noStrike" kern="1200" cap="none" spc="0" normalizeH="0" baseline="0" noProof="0" dirty="0" err="1">
                <a:ln>
                  <a:noFill/>
                </a:ln>
                <a:solidFill>
                  <a:sysClr val="windowText" lastClr="000000"/>
                </a:solidFill>
                <a:effectLst/>
                <a:uLnTx/>
                <a:uFillTx/>
                <a:latin typeface="Marianne" panose="02000000000000000000" pitchFamily="2" charset="0"/>
                <a:ea typeface="+mn-ea"/>
                <a:cs typeface="+mn-cs"/>
              </a:rPr>
              <a:t>lprmi</a:t>
            </a: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les catégories de mails es plus représentatifs et utilisés par les services administratifs</a:t>
            </a:r>
          </a:p>
          <a:p>
            <a:pPr marR="0" lvl="0" algn="l" defTabSz="914400" rtl="0" eaLnBrk="1" fontAlgn="auto" latinLnBrk="0" hangingPunct="1">
              <a:lnSpc>
                <a:spcPct val="100000"/>
              </a:lnSpc>
              <a:spcBef>
                <a:spcPts val="200"/>
              </a:spcBef>
              <a:spcAft>
                <a:spcPts val="200"/>
              </a:spcAft>
              <a:buClrTx/>
              <a:buSzTx/>
              <a:tabLst/>
              <a:defRPr/>
            </a:pPr>
            <a:r>
              <a:rPr lang="fr-FR" sz="1200" dirty="0">
                <a:solidFill>
                  <a:sysClr val="windowText" lastClr="000000"/>
                </a:solidFill>
                <a:latin typeface="Marianne" panose="02000000000000000000" pitchFamily="2" charset="0"/>
              </a:rPr>
              <a:t>4.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Prochaines étapes et répartition des tâches</a:t>
            </a:r>
          </a:p>
          <a:p>
            <a:pPr marL="0" marR="0" lvl="1" algn="l" defTabSz="914400" rtl="0" eaLnBrk="1" fontAlgn="auto" latinLnBrk="0" hangingPunct="1">
              <a:lnSpc>
                <a:spcPct val="100000"/>
              </a:lnSpc>
              <a:spcBef>
                <a:spcPts val="200"/>
              </a:spcBef>
              <a:spcAft>
                <a:spcPts val="200"/>
              </a:spcAft>
              <a:buClrTx/>
              <a:buSzTx/>
              <a:buFontTx/>
              <a:buNone/>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 : dans le Club information, se répartir les 10 mails types définis pour que chacun en rédige une première version pour la prochaine réunion de club </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5.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Prochaine date de réunion de club et conclusion</a:t>
            </a:r>
          </a:p>
        </p:txBody>
      </p:sp>
      <p:sp>
        <p:nvSpPr>
          <p:cNvPr id="12" name="Rectangle : coins arrondis 11">
            <a:extLst>
              <a:ext uri="{FF2B5EF4-FFF2-40B4-BE49-F238E27FC236}">
                <a16:creationId xmlns:a16="http://schemas.microsoft.com/office/drawing/2014/main" id="{4635AC82-11DD-443A-B513-5597BD146AC0}"/>
              </a:ext>
            </a:extLst>
          </p:cNvPr>
          <p:cNvSpPr/>
          <p:nvPr/>
        </p:nvSpPr>
        <p:spPr>
          <a:xfrm>
            <a:off x="2066206" y="949916"/>
            <a:ext cx="2937320" cy="38902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Support d’atelier</a:t>
            </a:r>
          </a:p>
        </p:txBody>
      </p:sp>
      <p:sp>
        <p:nvSpPr>
          <p:cNvPr id="7" name="Rectangle 6">
            <a:extLst>
              <a:ext uri="{FF2B5EF4-FFF2-40B4-BE49-F238E27FC236}">
                <a16:creationId xmlns:a16="http://schemas.microsoft.com/office/drawing/2014/main" id="{F89A4010-0CBE-432A-8828-C208D502E9A3}"/>
              </a:ext>
            </a:extLst>
          </p:cNvPr>
          <p:cNvSpPr/>
          <p:nvPr/>
        </p:nvSpPr>
        <p:spPr>
          <a:xfrm>
            <a:off x="7916525" y="2891492"/>
            <a:ext cx="272435" cy="285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8" name="Image 7">
            <a:extLst>
              <a:ext uri="{FF2B5EF4-FFF2-40B4-BE49-F238E27FC236}">
                <a16:creationId xmlns:a16="http://schemas.microsoft.com/office/drawing/2014/main" id="{0F120D0D-DC59-4110-9EA3-424F3A91D4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32847" y="1194714"/>
            <a:ext cx="3292947" cy="1848057"/>
          </a:xfrm>
          <a:prstGeom prst="rect">
            <a:avLst/>
          </a:prstGeom>
          <a:ln>
            <a:solidFill>
              <a:schemeClr val="tx1"/>
            </a:solidFill>
          </a:ln>
          <a:effectLst>
            <a:outerShdw blurRad="50800" dist="38100" dir="2700000" algn="tl" rotWithShape="0">
              <a:prstClr val="black">
                <a:alpha val="40000"/>
              </a:prstClr>
            </a:outerShdw>
          </a:effectLst>
        </p:spPr>
      </p:pic>
      <p:pic>
        <p:nvPicPr>
          <p:cNvPr id="13" name="Image 12">
            <a:extLst>
              <a:ext uri="{FF2B5EF4-FFF2-40B4-BE49-F238E27FC236}">
                <a16:creationId xmlns:a16="http://schemas.microsoft.com/office/drawing/2014/main" id="{E7F4785D-F041-4D0B-887F-0DBB05A74F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32847" y="3611798"/>
            <a:ext cx="3067441" cy="1724853"/>
          </a:xfrm>
          <a:prstGeom prst="rect">
            <a:avLst/>
          </a:prstGeom>
          <a:ln>
            <a:solidFill>
              <a:schemeClr val="tx1"/>
            </a:solidFill>
          </a:ln>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6F176FA6-0309-41DF-9A2F-1EB062D80A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5577" y="2228435"/>
            <a:ext cx="3297955" cy="1848057"/>
          </a:xfrm>
          <a:prstGeom prst="rect">
            <a:avLst/>
          </a:prstGeom>
          <a:ln>
            <a:solidFill>
              <a:schemeClr val="tx1"/>
            </a:solidFill>
          </a:ln>
          <a:effectLst>
            <a:outerShdw blurRad="50800" dist="38100" dir="2700000" algn="tl" rotWithShape="0">
              <a:prstClr val="black">
                <a:alpha val="40000"/>
              </a:prstClr>
            </a:outerShdw>
          </a:effectLst>
        </p:spPr>
      </p:pic>
      <p:sp>
        <p:nvSpPr>
          <p:cNvPr id="6" name="Rectangle 5">
            <a:extLst>
              <a:ext uri="{FF2B5EF4-FFF2-40B4-BE49-F238E27FC236}">
                <a16:creationId xmlns:a16="http://schemas.microsoft.com/office/drawing/2014/main" id="{70B20C84-4348-45A2-9322-80CAB703F848}"/>
              </a:ext>
            </a:extLst>
          </p:cNvPr>
          <p:cNvSpPr/>
          <p:nvPr/>
        </p:nvSpPr>
        <p:spPr>
          <a:xfrm>
            <a:off x="680015" y="5519058"/>
            <a:ext cx="10984935" cy="797477"/>
          </a:xfrm>
          <a:prstGeom prst="rect">
            <a:avLst/>
          </a:prstGeom>
          <a:solidFill>
            <a:schemeClr val="bg1"/>
          </a:solidFill>
          <a:ln w="12700">
            <a:solidFill>
              <a:schemeClr val="bg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FR" sz="1400" b="1" i="0" u="none" strike="noStrike" kern="1200" cap="none" spc="0" normalizeH="0" baseline="0" noProof="0">
                <a:ln>
                  <a:noFill/>
                </a:ln>
                <a:solidFill>
                  <a:schemeClr val="accent5">
                    <a:lumMod val="60000"/>
                    <a:lumOff val="40000"/>
                  </a:schemeClr>
                </a:solidFill>
                <a:effectLst/>
                <a:uLnTx/>
                <a:uFillTx/>
                <a:latin typeface="Marianne"/>
                <a:ea typeface="+mn-ea"/>
                <a:cs typeface="+mn-cs"/>
              </a:rPr>
              <a:t>Bonne pratique </a:t>
            </a:r>
            <a:r>
              <a:rPr kumimoji="0" lang="fr-FR" sz="1200" b="1" i="0" u="none" strike="noStrike" kern="1200" cap="none" spc="0" normalizeH="0" baseline="0" noProof="0">
                <a:ln>
                  <a:noFill/>
                </a:ln>
                <a:solidFill>
                  <a:srgbClr val="000000"/>
                </a:solidFill>
                <a:effectLst/>
                <a:uLnTx/>
                <a:uFillTx/>
                <a:latin typeface="Marianne"/>
                <a:ea typeface="+mn-ea"/>
                <a:cs typeface="+mn-cs"/>
              </a:rPr>
              <a:t>: il est important de s’assurer que chaque réunion du club soit correctement cadré</a:t>
            </a:r>
            <a:r>
              <a:rPr lang="fr-FR" sz="1200" b="1">
                <a:solidFill>
                  <a:srgbClr val="000000"/>
                </a:solidFill>
                <a:latin typeface="Marianne"/>
              </a:rPr>
              <a:t>e</a:t>
            </a:r>
            <a:endParaRPr kumimoji="0" lang="fr-FR" sz="1200" b="0" i="0" u="none" strike="noStrike" kern="1200" cap="none" spc="0" normalizeH="0" baseline="0" noProof="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l’objectif de la session doit être clair et précis afin d’éviter la dispersion ;</a:t>
            </a: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kumimoji="0" lang="fr-FR" sz="1200" b="0" i="0" u="none" strike="noStrike" kern="1200" cap="none" spc="0" normalizeH="0" baseline="0" noProof="0">
                <a:ln>
                  <a:noFill/>
                </a:ln>
                <a:solidFill>
                  <a:srgbClr val="000000"/>
                </a:solidFill>
                <a:effectLst/>
                <a:uLnTx/>
                <a:uFillTx/>
                <a:latin typeface="Marianne"/>
                <a:ea typeface="+mn-ea"/>
                <a:cs typeface="+mn-cs"/>
              </a:rPr>
              <a:t>Les décisions à prendre durant chaque réunion doivent être identifiées en amont sécuriser leur traitement.</a:t>
            </a:r>
          </a:p>
        </p:txBody>
      </p:sp>
    </p:spTree>
    <p:extLst>
      <p:ext uri="{BB962C8B-B14F-4D97-AF65-F5344CB8AC3E}">
        <p14:creationId xmlns:p14="http://schemas.microsoft.com/office/powerpoint/2010/main" val="190348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6D6F157-6AD5-495F-80BC-73848AD3CE1E}"/>
              </a:ext>
            </a:extLst>
          </p:cNvPr>
          <p:cNvSpPr txBox="1"/>
          <p:nvPr/>
        </p:nvSpPr>
        <p:spPr>
          <a:xfrm>
            <a:off x="1391135" y="2474892"/>
            <a:ext cx="8063481" cy="2492990"/>
          </a:xfrm>
          <a:prstGeom prst="rect">
            <a:avLst/>
          </a:prstGeom>
          <a:noFill/>
        </p:spPr>
        <p:txBody>
          <a:bodyPr wrap="square" rtlCol="0">
            <a:spAutoFit/>
          </a:bodyPr>
          <a:lstStyle/>
          <a:p>
            <a:pPr defTabSz="914377">
              <a:defRPr/>
            </a:pPr>
            <a:r>
              <a:rPr lang="fr-FR" sz="3200" dirty="0">
                <a:solidFill>
                  <a:srgbClr val="000091">
                    <a:lumMod val="75000"/>
                  </a:srgbClr>
                </a:solidFill>
                <a:latin typeface="Marianne" panose="02000000000000000000" pitchFamily="2" charset="0"/>
              </a:rPr>
              <a:t>Plan d’amélioration continue</a:t>
            </a:r>
            <a:br>
              <a:rPr lang="fr-FR" sz="3200" dirty="0">
                <a:solidFill>
                  <a:srgbClr val="000091">
                    <a:lumMod val="75000"/>
                  </a:srgbClr>
                </a:solidFill>
                <a:latin typeface="Marianne" panose="02000000000000000000" pitchFamily="2" charset="0"/>
              </a:rPr>
            </a:br>
            <a:r>
              <a:rPr lang="fr-FR" sz="3200" dirty="0">
                <a:solidFill>
                  <a:srgbClr val="000091">
                    <a:lumMod val="75000"/>
                  </a:srgbClr>
                </a:solidFill>
                <a:latin typeface="Marianne" panose="02000000000000000000" pitchFamily="2" charset="0"/>
              </a:rPr>
              <a:t>Services Publics+</a:t>
            </a:r>
          </a:p>
          <a:p>
            <a:pPr defTabSz="914377">
              <a:defRPr/>
            </a:pPr>
            <a:r>
              <a:rPr lang="fr-FR" sz="3200" b="1" dirty="0">
                <a:solidFill>
                  <a:srgbClr val="000091">
                    <a:lumMod val="75000"/>
                  </a:srgbClr>
                </a:solidFill>
                <a:latin typeface="Marianne" panose="02000000000000000000" pitchFamily="2" charset="0"/>
              </a:rPr>
              <a:t>Atelier de …</a:t>
            </a:r>
          </a:p>
          <a:p>
            <a:pPr defTabSz="914377">
              <a:defRPr/>
            </a:pPr>
            <a:endParaRPr lang="fr-FR" i="1" dirty="0">
              <a:solidFill>
                <a:srgbClr val="000000"/>
              </a:solidFill>
              <a:latin typeface="Marianne" panose="02000000000000000000" pitchFamily="2" charset="0"/>
            </a:endParaRPr>
          </a:p>
          <a:p>
            <a:pPr lvl="0">
              <a:defRPr/>
            </a:pPr>
            <a:r>
              <a:rPr lang="fr-FR" sz="2400" dirty="0">
                <a:solidFill>
                  <a:srgbClr val="000000"/>
                </a:solidFill>
                <a:latin typeface="Marianne" panose="02000000000000000000" pitchFamily="2" charset="0"/>
              </a:rPr>
              <a:t>jj/mm/</a:t>
            </a:r>
            <a:r>
              <a:rPr lang="fr-FR" sz="2400" dirty="0" err="1">
                <a:solidFill>
                  <a:srgbClr val="000000"/>
                </a:solidFill>
                <a:latin typeface="Marianne" panose="02000000000000000000" pitchFamily="2" charset="0"/>
              </a:rPr>
              <a:t>aaaa</a:t>
            </a:r>
            <a:endParaRPr lang="fr-FR" sz="2400" dirty="0">
              <a:solidFill>
                <a:srgbClr val="000000"/>
              </a:solidFill>
              <a:latin typeface="Marianne" panose="02000000000000000000" pitchFamily="2" charset="0"/>
            </a:endParaRPr>
          </a:p>
          <a:p>
            <a:pPr lvl="0">
              <a:defRPr/>
            </a:pPr>
            <a:endParaRPr lang="fr-FR" i="1" dirty="0">
              <a:solidFill>
                <a:srgbClr val="000000"/>
              </a:solidFill>
              <a:latin typeface="Marianne" panose="02000000000000000000" pitchFamily="2" charset="0"/>
            </a:endParaRPr>
          </a:p>
        </p:txBody>
      </p:sp>
      <p:pic>
        <p:nvPicPr>
          <p:cNvPr id="7" name="Image 6">
            <a:extLst>
              <a:ext uri="{FF2B5EF4-FFF2-40B4-BE49-F238E27FC236}">
                <a16:creationId xmlns:a16="http://schemas.microsoft.com/office/drawing/2014/main" id="{A20FF4EC-A50B-43ED-B8DE-C2D6D3EE740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9916357" y="268299"/>
            <a:ext cx="1950376" cy="579524"/>
          </a:xfrm>
          <a:prstGeom prst="rect">
            <a:avLst/>
          </a:prstGeom>
        </p:spPr>
      </p:pic>
      <p:grpSp>
        <p:nvGrpSpPr>
          <p:cNvPr id="3" name="Groupe 2">
            <a:extLst>
              <a:ext uri="{FF2B5EF4-FFF2-40B4-BE49-F238E27FC236}">
                <a16:creationId xmlns:a16="http://schemas.microsoft.com/office/drawing/2014/main" id="{69A62F15-9AE5-41A4-A67F-4F9679728883}"/>
              </a:ext>
            </a:extLst>
          </p:cNvPr>
          <p:cNvGrpSpPr/>
          <p:nvPr/>
        </p:nvGrpSpPr>
        <p:grpSpPr>
          <a:xfrm>
            <a:off x="1391135" y="4799990"/>
            <a:ext cx="8346524" cy="591904"/>
            <a:chOff x="2545021" y="4483372"/>
            <a:chExt cx="8346524" cy="591904"/>
          </a:xfrm>
        </p:grpSpPr>
        <p:sp>
          <p:nvSpPr>
            <p:cNvPr id="9" name="Rectangle : coins arrondis 8">
              <a:extLst>
                <a:ext uri="{FF2B5EF4-FFF2-40B4-BE49-F238E27FC236}">
                  <a16:creationId xmlns:a16="http://schemas.microsoft.com/office/drawing/2014/main" id="{CE527E2F-B8A1-42E0-BDDB-A4E8726174C1}"/>
                </a:ext>
              </a:extLst>
            </p:cNvPr>
            <p:cNvSpPr/>
            <p:nvPr/>
          </p:nvSpPr>
          <p:spPr>
            <a:xfrm>
              <a:off x="2797020" y="4483372"/>
              <a:ext cx="8094525" cy="59190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a:solidFill>
                    <a:schemeClr val="tx2">
                      <a:lumMod val="75000"/>
                    </a:schemeClr>
                  </a:solidFill>
                </a:rPr>
                <a:t>Nom du club avec logo</a:t>
              </a:r>
            </a:p>
          </p:txBody>
        </p:sp>
        <p:sp>
          <p:nvSpPr>
            <p:cNvPr id="11" name="Ellipse 10">
              <a:extLst>
                <a:ext uri="{FF2B5EF4-FFF2-40B4-BE49-F238E27FC236}">
                  <a16:creationId xmlns:a16="http://schemas.microsoft.com/office/drawing/2014/main" id="{1E2CE695-E7BB-48AC-BCEE-268C84D3A2BE}"/>
                </a:ext>
              </a:extLst>
            </p:cNvPr>
            <p:cNvSpPr/>
            <p:nvPr/>
          </p:nvSpPr>
          <p:spPr>
            <a:xfrm>
              <a:off x="2545021" y="4532016"/>
              <a:ext cx="504000" cy="504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pic>
          <p:nvPicPr>
            <p:cNvPr id="12" name="Image 11">
              <a:extLst>
                <a:ext uri="{FF2B5EF4-FFF2-40B4-BE49-F238E27FC236}">
                  <a16:creationId xmlns:a16="http://schemas.microsoft.com/office/drawing/2014/main" id="{AFD3FF80-F512-412A-B42C-1F087AF4EC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5493" y="4604016"/>
              <a:ext cx="360000" cy="360000"/>
            </a:xfrm>
            <a:prstGeom prst="rect">
              <a:avLst/>
            </a:prstGeom>
            <a:ln>
              <a:noFill/>
              <a:prstDash val="solid"/>
            </a:ln>
          </p:spPr>
        </p:pic>
      </p:grpSp>
    </p:spTree>
    <p:extLst>
      <p:ext uri="{BB962C8B-B14F-4D97-AF65-F5344CB8AC3E}">
        <p14:creationId xmlns:p14="http://schemas.microsoft.com/office/powerpoint/2010/main" val="417663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3">
            <a:extLst>
              <a:ext uri="{FF2B5EF4-FFF2-40B4-BE49-F238E27FC236}">
                <a16:creationId xmlns:a16="http://schemas.microsoft.com/office/drawing/2014/main" id="{B96B8AC4-55BA-4025-8643-5D12304192F6}"/>
              </a:ext>
            </a:extLst>
          </p:cNvPr>
          <p:cNvSpPr txBox="1">
            <a:spLocks/>
          </p:cNvSpPr>
          <p:nvPr/>
        </p:nvSpPr>
        <p:spPr>
          <a:xfrm>
            <a:off x="431801" y="1115039"/>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Le contexte de notre atelier d’aujourd’hui</a:t>
            </a:r>
          </a:p>
        </p:txBody>
      </p:sp>
      <p:sp>
        <p:nvSpPr>
          <p:cNvPr id="13" name="Espace réservé du texte 4">
            <a:extLst>
              <a:ext uri="{FF2B5EF4-FFF2-40B4-BE49-F238E27FC236}">
                <a16:creationId xmlns:a16="http://schemas.microsoft.com/office/drawing/2014/main" id="{47336AF6-91F1-4A89-8D5C-811A86020DFC}"/>
              </a:ext>
            </a:extLst>
          </p:cNvPr>
          <p:cNvSpPr txBox="1">
            <a:spLocks/>
          </p:cNvSpPr>
          <p:nvPr/>
        </p:nvSpPr>
        <p:spPr>
          <a:xfrm>
            <a:off x="440518" y="2142950"/>
            <a:ext cx="11233151" cy="29416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Afin d’améliorer le service rendu à l’étudiant, l’Université déploie un plan d’amélioration s’appuyant sur le dispositif national Services Publics+ afin de  :</a:t>
            </a:r>
          </a:p>
          <a:p>
            <a:pPr marL="408514" indent="-285750">
              <a:buClr>
                <a:schemeClr val="accent4"/>
              </a:buClr>
              <a:buFont typeface="Arial" pitchFamily="34" charset="0"/>
              <a:buChar char="•"/>
            </a:pPr>
            <a:r>
              <a:rPr lang="fr-FR" sz="1400" dirty="0"/>
              <a:t>mettre l’étudiant au centre du fonctionnement de l’université et prendre des engagements à son attention</a:t>
            </a:r>
          </a:p>
          <a:p>
            <a:pPr marL="408514" indent="-285750">
              <a:buClr>
                <a:schemeClr val="accent4"/>
              </a:buClr>
              <a:buFont typeface="Arial" pitchFamily="34" charset="0"/>
              <a:buChar char="•"/>
            </a:pPr>
            <a:r>
              <a:rPr lang="fr-FR" sz="1400" dirty="0"/>
              <a:t>mesurer des résultats de qualité du service rendu, les analyser et les suivre dans la durée</a:t>
            </a:r>
          </a:p>
          <a:p>
            <a:pPr marL="408514" indent="-285750">
              <a:buClr>
                <a:schemeClr val="accent4"/>
              </a:buClr>
              <a:buFont typeface="Arial" pitchFamily="34" charset="0"/>
              <a:buChar char="•"/>
            </a:pPr>
            <a:r>
              <a:rPr lang="fr-FR" sz="1400" dirty="0"/>
              <a:t>mettre en place une démarche d’écoute des étudiants avec une boucle de rétroaction courte sur les résultats</a:t>
            </a:r>
          </a:p>
          <a:p>
            <a:pPr marL="408514" indent="-285750">
              <a:buClr>
                <a:schemeClr val="accent4"/>
              </a:buClr>
              <a:buFont typeface="Arial" pitchFamily="34" charset="0"/>
              <a:buChar char="•"/>
            </a:pPr>
            <a:r>
              <a:rPr lang="fr-FR" sz="1400" dirty="0"/>
              <a:t>enclencher et entretenir une démarche d’amélioration continue impliquant les agents et les étudiants</a:t>
            </a:r>
          </a:p>
          <a:p>
            <a:pPr marL="408514" indent="-285750">
              <a:buFont typeface="Arial" pitchFamily="34" charset="0"/>
              <a:buChar char="•"/>
            </a:pPr>
            <a:endParaRPr lang="fr-FR" sz="1400" dirty="0"/>
          </a:p>
        </p:txBody>
      </p:sp>
      <p:sp>
        <p:nvSpPr>
          <p:cNvPr id="14" name="Rectangle 13">
            <a:extLst>
              <a:ext uri="{FF2B5EF4-FFF2-40B4-BE49-F238E27FC236}">
                <a16:creationId xmlns:a16="http://schemas.microsoft.com/office/drawing/2014/main" id="{9D613F30-7863-4D50-8B00-18502477B799}"/>
              </a:ext>
            </a:extLst>
          </p:cNvPr>
          <p:cNvSpPr/>
          <p:nvPr/>
        </p:nvSpPr>
        <p:spPr>
          <a:xfrm>
            <a:off x="0" y="4162926"/>
            <a:ext cx="12192000" cy="1523291"/>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Ins="576000" rtlCol="0" anchor="ctr"/>
          <a:lstStyle/>
          <a:p>
            <a:pPr algn="ctr">
              <a:tabLst>
                <a:tab pos="11214100" algn="l"/>
              </a:tabLst>
            </a:pPr>
            <a:r>
              <a:rPr lang="fr-FR" sz="1600">
                <a:solidFill>
                  <a:schemeClr val="tx1"/>
                </a:solidFill>
              </a:rPr>
              <a:t>L’Université de Lille à été accompagnée par la Direction Interministérielle de la Transformation Publique afin </a:t>
            </a:r>
            <a:r>
              <a:rPr lang="fr-FR" sz="1600" b="1">
                <a:solidFill>
                  <a:schemeClr val="accent4">
                    <a:lumMod val="75000"/>
                  </a:schemeClr>
                </a:solidFill>
              </a:rPr>
              <a:t>d’améliorer la qualité du service rendu à l’étudiant et d’initier une démarche de transformation orientée usager</a:t>
            </a:r>
            <a:r>
              <a:rPr lang="fr-FR" sz="1600">
                <a:solidFill>
                  <a:schemeClr val="tx1"/>
                </a:solidFill>
              </a:rPr>
              <a:t>. </a:t>
            </a:r>
            <a:endParaRPr lang="fr-FR" sz="1600" b="1">
              <a:solidFill>
                <a:schemeClr val="accent4">
                  <a:lumMod val="75000"/>
                </a:schemeClr>
              </a:solidFill>
            </a:endParaRP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4085041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 coins arrondis 1">
            <a:extLst>
              <a:ext uri="{FF2B5EF4-FFF2-40B4-BE49-F238E27FC236}">
                <a16:creationId xmlns:a16="http://schemas.microsoft.com/office/drawing/2014/main" id="{C2E66C22-6157-4986-95A0-074B0B986C50}"/>
              </a:ext>
            </a:extLst>
          </p:cNvPr>
          <p:cNvSpPr/>
          <p:nvPr/>
        </p:nvSpPr>
        <p:spPr>
          <a:xfrm>
            <a:off x="431799" y="2851484"/>
            <a:ext cx="2160000" cy="2791327"/>
          </a:xfrm>
          <a:prstGeom prst="roundRect">
            <a:avLst>
              <a:gd name="adj" fmla="val 6349"/>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4C95F7D6-802D-40B5-B865-AD88497A9B8F}"/>
              </a:ext>
            </a:extLst>
          </p:cNvPr>
          <p:cNvSpPr txBox="1">
            <a:spLocks/>
          </p:cNvSpPr>
          <p:nvPr/>
        </p:nvSpPr>
        <p:spPr>
          <a:xfrm>
            <a:off x="431801" y="1028734"/>
            <a:ext cx="11233151" cy="719988"/>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dirty="0">
                <a:solidFill>
                  <a:schemeClr val="accent2"/>
                </a:solidFill>
              </a:rPr>
              <a:t>5 « clubs » de travail ont été structurés pour mettre en œuvre le plan d’amélioration continue Services Publics+ </a:t>
            </a:r>
          </a:p>
        </p:txBody>
      </p:sp>
      <p:sp>
        <p:nvSpPr>
          <p:cNvPr id="8" name="Espace réservé du texte 4">
            <a:extLst>
              <a:ext uri="{FF2B5EF4-FFF2-40B4-BE49-F238E27FC236}">
                <a16:creationId xmlns:a16="http://schemas.microsoft.com/office/drawing/2014/main" id="{3919CEC6-6ADA-4AAD-92DD-6487F13E96B1}"/>
              </a:ext>
            </a:extLst>
          </p:cNvPr>
          <p:cNvSpPr txBox="1">
            <a:spLocks/>
          </p:cNvSpPr>
          <p:nvPr/>
        </p:nvSpPr>
        <p:spPr>
          <a:xfrm>
            <a:off x="431800" y="1916879"/>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Les clubs sont des instances de pilotage et de mise en œuvre des actions prioritaires. Chaque club porte sur une activité clé de l’Université. Il vise un ensemble d’objectifs communs, sélectionnés par le Comité de pilotage Services Publics+*. </a:t>
            </a:r>
          </a:p>
        </p:txBody>
      </p:sp>
      <p:grpSp>
        <p:nvGrpSpPr>
          <p:cNvPr id="9" name="Groupe 8">
            <a:extLst>
              <a:ext uri="{FF2B5EF4-FFF2-40B4-BE49-F238E27FC236}">
                <a16:creationId xmlns:a16="http://schemas.microsoft.com/office/drawing/2014/main" id="{EECD50F8-826B-45C5-8994-9AC61C2654B6}"/>
              </a:ext>
            </a:extLst>
          </p:cNvPr>
          <p:cNvGrpSpPr/>
          <p:nvPr/>
        </p:nvGrpSpPr>
        <p:grpSpPr>
          <a:xfrm>
            <a:off x="517236" y="3051344"/>
            <a:ext cx="2013527" cy="2490474"/>
            <a:chOff x="517236" y="3051344"/>
            <a:chExt cx="2013527" cy="2490474"/>
          </a:xfrm>
        </p:grpSpPr>
        <p:sp>
          <p:nvSpPr>
            <p:cNvPr id="11" name="Rectangle 10">
              <a:extLst>
                <a:ext uri="{FF2B5EF4-FFF2-40B4-BE49-F238E27FC236}">
                  <a16:creationId xmlns:a16="http://schemas.microsoft.com/office/drawing/2014/main" id="{3DCEABDA-FFAF-4279-BA10-E392977B3799}"/>
                </a:ext>
              </a:extLst>
            </p:cNvPr>
            <p:cNvSpPr/>
            <p:nvPr/>
          </p:nvSpPr>
          <p:spPr>
            <a:xfrm>
              <a:off x="517236" y="3051344"/>
              <a:ext cx="2013527" cy="1733092"/>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MAQUETTES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pic>
          <p:nvPicPr>
            <p:cNvPr id="12" name="Image 11">
              <a:extLst>
                <a:ext uri="{FF2B5EF4-FFF2-40B4-BE49-F238E27FC236}">
                  <a16:creationId xmlns:a16="http://schemas.microsoft.com/office/drawing/2014/main" id="{BA2DC70E-712C-4045-8E3C-B680A3E1BB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1481" y="4097203"/>
              <a:ext cx="525036" cy="525036"/>
            </a:xfrm>
            <a:prstGeom prst="rect">
              <a:avLst/>
            </a:prstGeom>
          </p:spPr>
        </p:pic>
        <p:sp>
          <p:nvSpPr>
            <p:cNvPr id="17" name="Rectangle : coins arrondis 16">
              <a:extLst>
                <a:ext uri="{FF2B5EF4-FFF2-40B4-BE49-F238E27FC236}">
                  <a16:creationId xmlns:a16="http://schemas.microsoft.com/office/drawing/2014/main" id="{D09611A9-648D-40DA-876A-DF6138561FD6}"/>
                </a:ext>
              </a:extLst>
            </p:cNvPr>
            <p:cNvSpPr/>
            <p:nvPr/>
          </p:nvSpPr>
          <p:spPr>
            <a:xfrm>
              <a:off x="517236"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Optimiser le processus d’élaboration des maquettes pédagogiques</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grpSp>
      <p:grpSp>
        <p:nvGrpSpPr>
          <p:cNvPr id="18" name="Groupe 17">
            <a:extLst>
              <a:ext uri="{FF2B5EF4-FFF2-40B4-BE49-F238E27FC236}">
                <a16:creationId xmlns:a16="http://schemas.microsoft.com/office/drawing/2014/main" id="{583ED2F4-816C-4B8E-86F7-E8396BA38129}"/>
              </a:ext>
            </a:extLst>
          </p:cNvPr>
          <p:cNvGrpSpPr/>
          <p:nvPr/>
        </p:nvGrpSpPr>
        <p:grpSpPr>
          <a:xfrm>
            <a:off x="2740891" y="3051344"/>
            <a:ext cx="2013527" cy="2490474"/>
            <a:chOff x="2604654" y="3051344"/>
            <a:chExt cx="2013527" cy="2490474"/>
          </a:xfrm>
        </p:grpSpPr>
        <p:sp>
          <p:nvSpPr>
            <p:cNvPr id="19" name="Rectangle 18">
              <a:extLst>
                <a:ext uri="{FF2B5EF4-FFF2-40B4-BE49-F238E27FC236}">
                  <a16:creationId xmlns:a16="http://schemas.microsoft.com/office/drawing/2014/main" id="{C25586F3-2619-40B5-BA76-F341CA62E163}"/>
                </a:ext>
              </a:extLst>
            </p:cNvPr>
            <p:cNvSpPr/>
            <p:nvPr/>
          </p:nvSpPr>
          <p:spPr>
            <a:xfrm>
              <a:off x="2604654" y="3051344"/>
              <a:ext cx="2013527" cy="1733092"/>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70" b="1" i="0" u="none" strike="noStrike" kern="1200" cap="none" spc="0" normalizeH="0" baseline="0" noProof="0">
                  <a:ln>
                    <a:noFill/>
                  </a:ln>
                  <a:solidFill>
                    <a:srgbClr val="FFFFFF"/>
                  </a:solidFill>
                  <a:effectLst/>
                  <a:uLnTx/>
                  <a:uFillTx/>
                  <a:latin typeface="Marianne"/>
                  <a:ea typeface="+mn-ea"/>
                  <a:cs typeface="+mn-cs"/>
                </a:rPr>
                <a:t>CLUB INFORMATIONS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p:txBody>
        </p:sp>
        <p:sp>
          <p:nvSpPr>
            <p:cNvPr id="20" name="Rectangle : coins arrondis 19">
              <a:extLst>
                <a:ext uri="{FF2B5EF4-FFF2-40B4-BE49-F238E27FC236}">
                  <a16:creationId xmlns:a16="http://schemas.microsoft.com/office/drawing/2014/main" id="{83512EF3-F384-4858-A311-F6DFB398E45C}"/>
                </a:ext>
              </a:extLst>
            </p:cNvPr>
            <p:cNvSpPr/>
            <p:nvPr/>
          </p:nvSpPr>
          <p:spPr>
            <a:xfrm>
              <a:off x="26046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Rendre l’information aux étudiants plus claire et plus accessible</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1" name="Image 20">
              <a:extLst>
                <a:ext uri="{FF2B5EF4-FFF2-40B4-BE49-F238E27FC236}">
                  <a16:creationId xmlns:a16="http://schemas.microsoft.com/office/drawing/2014/main" id="{458AD64E-9C6E-488C-8CD5-20FAA0029AC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362035" y="4097203"/>
              <a:ext cx="498763" cy="498763"/>
            </a:xfrm>
            <a:prstGeom prst="rect">
              <a:avLst/>
            </a:prstGeom>
          </p:spPr>
        </p:pic>
      </p:grpSp>
      <p:grpSp>
        <p:nvGrpSpPr>
          <p:cNvPr id="22" name="Groupe 21">
            <a:extLst>
              <a:ext uri="{FF2B5EF4-FFF2-40B4-BE49-F238E27FC236}">
                <a16:creationId xmlns:a16="http://schemas.microsoft.com/office/drawing/2014/main" id="{BA112EA0-9B2A-4E28-B90F-1350F7F191B4}"/>
              </a:ext>
            </a:extLst>
          </p:cNvPr>
          <p:cNvGrpSpPr/>
          <p:nvPr/>
        </p:nvGrpSpPr>
        <p:grpSpPr>
          <a:xfrm>
            <a:off x="4964546" y="3051344"/>
            <a:ext cx="2013527" cy="2490474"/>
            <a:chOff x="4692072" y="3051344"/>
            <a:chExt cx="2013527" cy="2490474"/>
          </a:xfrm>
        </p:grpSpPr>
        <p:sp>
          <p:nvSpPr>
            <p:cNvPr id="23" name="Rectangle 22">
              <a:extLst>
                <a:ext uri="{FF2B5EF4-FFF2-40B4-BE49-F238E27FC236}">
                  <a16:creationId xmlns:a16="http://schemas.microsoft.com/office/drawing/2014/main" id="{2ECC192E-04AE-445D-9FDF-B570B0896B0E}"/>
                </a:ext>
              </a:extLst>
            </p:cNvPr>
            <p:cNvSpPr/>
            <p:nvPr/>
          </p:nvSpPr>
          <p:spPr>
            <a:xfrm>
              <a:off x="4692072" y="3051344"/>
              <a:ext cx="2013527" cy="1733092"/>
            </a:xfrm>
            <a:prstGeom prst="rect">
              <a:avLst/>
            </a:prstGeom>
            <a:gradFill flip="none" rotWithShape="1">
              <a:gsLst>
                <a:gs pos="0">
                  <a:srgbClr val="00E6AA"/>
                </a:gs>
                <a:gs pos="100000">
                  <a:srgbClr val="00A87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DEMANDES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4" name="Rectangle : coins arrondis 23">
              <a:extLst>
                <a:ext uri="{FF2B5EF4-FFF2-40B4-BE49-F238E27FC236}">
                  <a16:creationId xmlns:a16="http://schemas.microsoft.com/office/drawing/2014/main" id="{CF96EBAF-3FC8-4591-8E27-FF1FC85E72A5}"/>
                </a:ext>
              </a:extLst>
            </p:cNvPr>
            <p:cNvSpPr/>
            <p:nvPr/>
          </p:nvSpPr>
          <p:spPr>
            <a:xfrm>
              <a:off x="4692072"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Outiller la gestion et le suivi des demandes étudiantes</a:t>
              </a:r>
            </a:p>
          </p:txBody>
        </p:sp>
        <p:pic>
          <p:nvPicPr>
            <p:cNvPr id="25" name="Image 24">
              <a:extLst>
                <a:ext uri="{FF2B5EF4-FFF2-40B4-BE49-F238E27FC236}">
                  <a16:creationId xmlns:a16="http://schemas.microsoft.com/office/drawing/2014/main" id="{F9834FA2-28FA-47DE-9B9F-E312AA730BFE}"/>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436317" y="4070930"/>
              <a:ext cx="525036" cy="525036"/>
            </a:xfrm>
            <a:prstGeom prst="rect">
              <a:avLst/>
            </a:prstGeom>
          </p:spPr>
        </p:pic>
      </p:grpSp>
      <p:grpSp>
        <p:nvGrpSpPr>
          <p:cNvPr id="26" name="Groupe 25">
            <a:extLst>
              <a:ext uri="{FF2B5EF4-FFF2-40B4-BE49-F238E27FC236}">
                <a16:creationId xmlns:a16="http://schemas.microsoft.com/office/drawing/2014/main" id="{74B69776-E1A5-49FA-864C-DDD6D2190636}"/>
              </a:ext>
            </a:extLst>
          </p:cNvPr>
          <p:cNvGrpSpPr/>
          <p:nvPr/>
        </p:nvGrpSpPr>
        <p:grpSpPr>
          <a:xfrm>
            <a:off x="7188201" y="3051344"/>
            <a:ext cx="2013527" cy="2490474"/>
            <a:chOff x="6779490" y="3051344"/>
            <a:chExt cx="2013527" cy="2490474"/>
          </a:xfrm>
        </p:grpSpPr>
        <p:sp>
          <p:nvSpPr>
            <p:cNvPr id="27" name="Rectangle 26">
              <a:extLst>
                <a:ext uri="{FF2B5EF4-FFF2-40B4-BE49-F238E27FC236}">
                  <a16:creationId xmlns:a16="http://schemas.microsoft.com/office/drawing/2014/main" id="{7EBC2DBB-95D9-4356-BFFF-EC1272E90DDD}"/>
                </a:ext>
              </a:extLst>
            </p:cNvPr>
            <p:cNvSpPr/>
            <p:nvPr/>
          </p:nvSpPr>
          <p:spPr>
            <a:xfrm>
              <a:off x="6779490" y="3051344"/>
              <a:ext cx="2013527" cy="1733092"/>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50" b="1" i="0" u="none" strike="noStrike" kern="1200" cap="none" spc="0" normalizeH="0" baseline="0" noProof="0">
                  <a:ln>
                    <a:noFill/>
                  </a:ln>
                  <a:solidFill>
                    <a:srgbClr val="FFFFFF"/>
                  </a:solidFill>
                  <a:effectLst/>
                  <a:uLnTx/>
                  <a:uFillTx/>
                  <a:latin typeface="Marianne"/>
                  <a:ea typeface="+mn-ea"/>
                  <a:cs typeface="+mn-cs"/>
                </a:rPr>
                <a:t>CLUB EXAMENS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8" name="Rectangle : coins arrondis 27">
              <a:extLst>
                <a:ext uri="{FF2B5EF4-FFF2-40B4-BE49-F238E27FC236}">
                  <a16:creationId xmlns:a16="http://schemas.microsoft.com/office/drawing/2014/main" id="{7F87BF1F-AA80-4741-96D1-84DE44CAF44A}"/>
                </a:ext>
              </a:extLst>
            </p:cNvPr>
            <p:cNvSpPr/>
            <p:nvPr/>
          </p:nvSpPr>
          <p:spPr>
            <a:xfrm>
              <a:off x="6779490"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fr-FR" sz="1000">
                  <a:solidFill>
                    <a:srgbClr val="21215A"/>
                  </a:solidFill>
                  <a:latin typeface="Marianne"/>
                </a:rPr>
                <a:t>Simplifier et améliorer l'organisation </a:t>
              </a:r>
              <a:r>
                <a:rPr kumimoji="0" lang="fr-FR" sz="1000" b="0" u="none" strike="noStrike" kern="1200" cap="none" spc="0" normalizeH="0" baseline="0" noProof="0">
                  <a:ln>
                    <a:noFill/>
                  </a:ln>
                  <a:solidFill>
                    <a:srgbClr val="21215A"/>
                  </a:solidFill>
                  <a:effectLst/>
                  <a:uLnTx/>
                  <a:uFillTx/>
                  <a:latin typeface="Marianne"/>
                  <a:ea typeface="+mn-ea"/>
                  <a:cs typeface="+mn-cs"/>
                </a:rPr>
                <a:t>des </a:t>
              </a:r>
              <a:r>
                <a:rPr lang="fr-FR" sz="1000">
                  <a:solidFill>
                    <a:srgbClr val="21215A"/>
                  </a:solidFill>
                  <a:latin typeface="Marianne"/>
                </a:rPr>
                <a:t>examens</a:t>
              </a:r>
              <a:endParaRPr lang="en-US" sz="1000">
                <a:solidFill>
                  <a:srgbClr val="21215A"/>
                </a:solidFill>
                <a:latin typeface="Marianne"/>
              </a:endParaRPr>
            </a:p>
          </p:txBody>
        </p:sp>
        <p:pic>
          <p:nvPicPr>
            <p:cNvPr id="29" name="Image 28">
              <a:extLst>
                <a:ext uri="{FF2B5EF4-FFF2-40B4-BE49-F238E27FC236}">
                  <a16:creationId xmlns:a16="http://schemas.microsoft.com/office/drawing/2014/main" id="{471805D2-6B5D-41DF-8B25-65DC02B90BE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51445" y="4070930"/>
              <a:ext cx="567320" cy="567320"/>
            </a:xfrm>
            <a:prstGeom prst="rect">
              <a:avLst/>
            </a:prstGeom>
          </p:spPr>
        </p:pic>
      </p:grpSp>
      <p:grpSp>
        <p:nvGrpSpPr>
          <p:cNvPr id="30" name="Groupe 29">
            <a:extLst>
              <a:ext uri="{FF2B5EF4-FFF2-40B4-BE49-F238E27FC236}">
                <a16:creationId xmlns:a16="http://schemas.microsoft.com/office/drawing/2014/main" id="{8A0C539E-4DC2-4367-A326-1F3C883502A6}"/>
              </a:ext>
            </a:extLst>
          </p:cNvPr>
          <p:cNvGrpSpPr/>
          <p:nvPr/>
        </p:nvGrpSpPr>
        <p:grpSpPr>
          <a:xfrm>
            <a:off x="9411854" y="3051344"/>
            <a:ext cx="2013527" cy="2490474"/>
            <a:chOff x="9411854" y="3051344"/>
            <a:chExt cx="2013527" cy="2490474"/>
          </a:xfrm>
        </p:grpSpPr>
        <p:sp>
          <p:nvSpPr>
            <p:cNvPr id="31" name="Rectangle 30">
              <a:extLst>
                <a:ext uri="{FF2B5EF4-FFF2-40B4-BE49-F238E27FC236}">
                  <a16:creationId xmlns:a16="http://schemas.microsoft.com/office/drawing/2014/main" id="{D8D45932-1FAE-483C-BDA7-6604ED6FB335}"/>
                </a:ext>
              </a:extLst>
            </p:cNvPr>
            <p:cNvSpPr/>
            <p:nvPr/>
          </p:nvSpPr>
          <p:spPr>
            <a:xfrm>
              <a:off x="9411854" y="3051344"/>
              <a:ext cx="2013527" cy="1733092"/>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AMÉLIORATION CONTINUE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32" name="Rectangle : coins arrondis 31">
              <a:extLst>
                <a:ext uri="{FF2B5EF4-FFF2-40B4-BE49-F238E27FC236}">
                  <a16:creationId xmlns:a16="http://schemas.microsoft.com/office/drawing/2014/main" id="{CE4A9D0E-5A36-4DA0-A082-BE9B9788ED50}"/>
                </a:ext>
              </a:extLst>
            </p:cNvPr>
            <p:cNvSpPr/>
            <p:nvPr/>
          </p:nvSpPr>
          <p:spPr>
            <a:xfrm>
              <a:off x="94118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Organiser l’amélioration continue intra et interservices </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33" name="Image 32">
              <a:extLst>
                <a:ext uri="{FF2B5EF4-FFF2-40B4-BE49-F238E27FC236}">
                  <a16:creationId xmlns:a16="http://schemas.microsoft.com/office/drawing/2014/main" id="{27E0C574-9A63-453C-86A3-208D7B3DF1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19664" y="4146063"/>
              <a:ext cx="397905" cy="401042"/>
            </a:xfrm>
            <a:prstGeom prst="rect">
              <a:avLst/>
            </a:prstGeom>
          </p:spPr>
        </p:pic>
      </p:grpSp>
      <p:sp>
        <p:nvSpPr>
          <p:cNvPr id="34" name="ZoneTexte 33">
            <a:extLst>
              <a:ext uri="{FF2B5EF4-FFF2-40B4-BE49-F238E27FC236}">
                <a16:creationId xmlns:a16="http://schemas.microsoft.com/office/drawing/2014/main" id="{D9A57FEC-0F90-42E8-8500-7110D72DFFBF}"/>
              </a:ext>
            </a:extLst>
          </p:cNvPr>
          <p:cNvSpPr txBox="1"/>
          <p:nvPr/>
        </p:nvSpPr>
        <p:spPr>
          <a:xfrm>
            <a:off x="431800" y="5785550"/>
            <a:ext cx="109935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 Comité de pilotage Services Publics+ est composé de la Présidence de l’Université et la Direction des services d’appui. </a:t>
            </a:r>
            <a:r>
              <a:rPr kumimoji="0" lang="fr-FR" sz="1800" b="0" i="0" u="none" strike="noStrike" kern="1200" cap="none" spc="0" normalizeH="0" baseline="0" noProof="0" dirty="0">
                <a:ln>
                  <a:noFill/>
                </a:ln>
                <a:solidFill>
                  <a:srgbClr val="000000"/>
                </a:solidFill>
                <a:effectLst/>
                <a:uLnTx/>
                <a:uFillTx/>
                <a:latin typeface="Marianne"/>
                <a:ea typeface="+mn-ea"/>
                <a:cs typeface="+mn-cs"/>
              </a:rPr>
              <a:t>​</a:t>
            </a:r>
          </a:p>
        </p:txBody>
      </p:sp>
    </p:spTree>
    <p:extLst>
      <p:ext uri="{BB962C8B-B14F-4D97-AF65-F5344CB8AC3E}">
        <p14:creationId xmlns:p14="http://schemas.microsoft.com/office/powerpoint/2010/main" val="239964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0" name="Rectangle 19">
            <a:extLst>
              <a:ext uri="{FF2B5EF4-FFF2-40B4-BE49-F238E27FC236}">
                <a16:creationId xmlns:a16="http://schemas.microsoft.com/office/drawing/2014/main" id="{8DD98B9D-EBD9-46BA-B552-A334F0008B72}"/>
              </a:ext>
            </a:extLst>
          </p:cNvPr>
          <p:cNvSpPr/>
          <p:nvPr/>
        </p:nvSpPr>
        <p:spPr>
          <a:xfrm>
            <a:off x="5850493" y="5917352"/>
            <a:ext cx="585198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r" defTabSz="1219170"/>
            <a:r>
              <a:rPr lang="fr-FR" sz="2000" b="1" kern="0">
                <a:solidFill>
                  <a:schemeClr val="tx1"/>
                </a:solidFill>
                <a:latin typeface="Marianne" panose="02000000000000000000" pitchFamily="2" charset="0"/>
              </a:rPr>
              <a:t>Le support sera envoyé avec le Compte-rendu</a:t>
            </a:r>
          </a:p>
        </p:txBody>
      </p:sp>
      <p:sp>
        <p:nvSpPr>
          <p:cNvPr id="7" name="Rectangle 6">
            <a:extLst>
              <a:ext uri="{FF2B5EF4-FFF2-40B4-BE49-F238E27FC236}">
                <a16:creationId xmlns:a16="http://schemas.microsoft.com/office/drawing/2014/main" id="{B951E0BB-0A4D-4910-A0E4-2A80B1E00183}"/>
              </a:ext>
            </a:extLst>
          </p:cNvPr>
          <p:cNvSpPr/>
          <p:nvPr/>
        </p:nvSpPr>
        <p:spPr>
          <a:xfrm>
            <a:off x="3928504" y="5281818"/>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FFFFFF">
                    <a:lumMod val="50000"/>
                  </a:srgbClr>
                </a:solidFill>
                <a:latin typeface="Marianne" panose="02000000000000000000" pitchFamily="2" charset="0"/>
              </a:rPr>
              <a:t>Bienveillance </a:t>
            </a:r>
          </a:p>
        </p:txBody>
      </p:sp>
      <p:sp>
        <p:nvSpPr>
          <p:cNvPr id="8" name="Rectangle 7">
            <a:extLst>
              <a:ext uri="{FF2B5EF4-FFF2-40B4-BE49-F238E27FC236}">
                <a16:creationId xmlns:a16="http://schemas.microsoft.com/office/drawing/2014/main" id="{65556446-1CF0-456B-B459-AF31448044B1}"/>
              </a:ext>
            </a:extLst>
          </p:cNvPr>
          <p:cNvSpPr/>
          <p:nvPr/>
        </p:nvSpPr>
        <p:spPr>
          <a:xfrm>
            <a:off x="3965071" y="248865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8C2237">
                    <a:lumMod val="40000"/>
                    <a:lumOff val="60000"/>
                  </a:srgbClr>
                </a:solidFill>
                <a:latin typeface="Marianne" panose="02000000000000000000" pitchFamily="2" charset="0"/>
              </a:rPr>
              <a:t>Ecoute mutuelle </a:t>
            </a:r>
          </a:p>
        </p:txBody>
      </p:sp>
      <p:sp>
        <p:nvSpPr>
          <p:cNvPr id="9" name="Rectangle 8">
            <a:extLst>
              <a:ext uri="{FF2B5EF4-FFF2-40B4-BE49-F238E27FC236}">
                <a16:creationId xmlns:a16="http://schemas.microsoft.com/office/drawing/2014/main" id="{D9606D24-7F63-4D2F-81F3-C835FC5F767C}"/>
              </a:ext>
            </a:extLst>
          </p:cNvPr>
          <p:cNvSpPr/>
          <p:nvPr/>
        </p:nvSpPr>
        <p:spPr>
          <a:xfrm>
            <a:off x="3965071" y="435076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21215A">
                    <a:lumMod val="60000"/>
                    <a:lumOff val="40000"/>
                  </a:srgbClr>
                </a:solidFill>
                <a:latin typeface="Marianne" panose="02000000000000000000" pitchFamily="2" charset="0"/>
              </a:rPr>
              <a:t>Respect des opinions </a:t>
            </a:r>
          </a:p>
        </p:txBody>
      </p:sp>
      <p:sp>
        <p:nvSpPr>
          <p:cNvPr id="11" name="Rectangle 10">
            <a:extLst>
              <a:ext uri="{FF2B5EF4-FFF2-40B4-BE49-F238E27FC236}">
                <a16:creationId xmlns:a16="http://schemas.microsoft.com/office/drawing/2014/main" id="{9130B6AB-505B-46F6-9024-F5B85718E583}"/>
              </a:ext>
            </a:extLst>
          </p:cNvPr>
          <p:cNvSpPr/>
          <p:nvPr/>
        </p:nvSpPr>
        <p:spPr>
          <a:xfrm>
            <a:off x="3965071" y="1557600"/>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000091">
                    <a:lumMod val="40000"/>
                    <a:lumOff val="60000"/>
                  </a:srgbClr>
                </a:solidFill>
                <a:latin typeface="Marianne" panose="02000000000000000000" pitchFamily="2" charset="0"/>
              </a:rPr>
              <a:t>Pas de censure </a:t>
            </a:r>
          </a:p>
        </p:txBody>
      </p:sp>
      <p:pic>
        <p:nvPicPr>
          <p:cNvPr id="12" name="Image 11">
            <a:extLst>
              <a:ext uri="{FF2B5EF4-FFF2-40B4-BE49-F238E27FC236}">
                <a16:creationId xmlns:a16="http://schemas.microsoft.com/office/drawing/2014/main" id="{F2A9B6C6-1384-4FE0-8038-ECBAF3E9F692}"/>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74017" y="2415174"/>
            <a:ext cx="524335" cy="524335"/>
          </a:xfrm>
          <a:prstGeom prst="rect">
            <a:avLst/>
          </a:prstGeom>
        </p:spPr>
      </p:pic>
      <p:pic>
        <p:nvPicPr>
          <p:cNvPr id="17" name="Image 16">
            <a:extLst>
              <a:ext uri="{FF2B5EF4-FFF2-40B4-BE49-F238E27FC236}">
                <a16:creationId xmlns:a16="http://schemas.microsoft.com/office/drawing/2014/main" id="{5BDD469D-140E-4838-83A0-0351FD5244F4}"/>
              </a:ext>
            </a:extLst>
          </p:cNvPr>
          <p:cNvPicPr>
            <a:picLocks noChangeAspect="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00260" y="4296130"/>
            <a:ext cx="471848" cy="471848"/>
          </a:xfrm>
          <a:prstGeom prst="rect">
            <a:avLst/>
          </a:prstGeom>
        </p:spPr>
      </p:pic>
      <p:pic>
        <p:nvPicPr>
          <p:cNvPr id="18" name="Image 17">
            <a:extLst>
              <a:ext uri="{FF2B5EF4-FFF2-40B4-BE49-F238E27FC236}">
                <a16:creationId xmlns:a16="http://schemas.microsoft.com/office/drawing/2014/main" id="{E13E1162-E4BA-4C82-88E8-79FC46C56FD4}"/>
              </a:ext>
            </a:extLst>
          </p:cNvPr>
          <p:cNvPicPr>
            <a:picLocks noChangeAspect="1"/>
          </p:cNvPicPr>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082529" y="5179546"/>
            <a:ext cx="707311" cy="707311"/>
          </a:xfrm>
          <a:prstGeom prst="rect">
            <a:avLst/>
          </a:prstGeom>
        </p:spPr>
      </p:pic>
      <p:pic>
        <p:nvPicPr>
          <p:cNvPr id="19" name="Image 18">
            <a:extLst>
              <a:ext uri="{FF2B5EF4-FFF2-40B4-BE49-F238E27FC236}">
                <a16:creationId xmlns:a16="http://schemas.microsoft.com/office/drawing/2014/main" id="{9277ECBF-93EF-47D6-9586-000003CB4639}"/>
              </a:ext>
            </a:extLst>
          </p:cNvPr>
          <p:cNvPicPr>
            <a:picLocks noChangeAspect="1"/>
          </p:cNvPicPr>
          <p:nvPr/>
        </p:nvPicPr>
        <p:blipFill>
          <a:blip r:embed="rId6"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41564" y="1614363"/>
            <a:ext cx="389241" cy="389241"/>
          </a:xfrm>
          <a:prstGeom prst="rect">
            <a:avLst/>
          </a:prstGeom>
        </p:spPr>
      </p:pic>
      <p:pic>
        <p:nvPicPr>
          <p:cNvPr id="21" name="Image 20">
            <a:extLst>
              <a:ext uri="{FF2B5EF4-FFF2-40B4-BE49-F238E27FC236}">
                <a16:creationId xmlns:a16="http://schemas.microsoft.com/office/drawing/2014/main" id="{63BE6887-8B48-48D9-9C9A-CED2C74A0063}"/>
              </a:ext>
            </a:extLst>
          </p:cNvPr>
          <p:cNvPicPr>
            <a:picLocks noChangeAspect="1"/>
          </p:cNvPicPr>
          <p:nvPr/>
        </p:nvPicPr>
        <p:blipFill>
          <a:blip r:embed="rId7"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69444" y="3351079"/>
            <a:ext cx="533481" cy="533481"/>
          </a:xfrm>
          <a:prstGeom prst="rect">
            <a:avLst/>
          </a:prstGeom>
        </p:spPr>
      </p:pic>
      <p:sp>
        <p:nvSpPr>
          <p:cNvPr id="22" name="Rectangle 21">
            <a:extLst>
              <a:ext uri="{FF2B5EF4-FFF2-40B4-BE49-F238E27FC236}">
                <a16:creationId xmlns:a16="http://schemas.microsoft.com/office/drawing/2014/main" id="{33D0F315-548F-4B7A-B19E-2D7589B5E753}"/>
              </a:ext>
            </a:extLst>
          </p:cNvPr>
          <p:cNvSpPr/>
          <p:nvPr/>
        </p:nvSpPr>
        <p:spPr>
          <a:xfrm>
            <a:off x="3965071" y="3419710"/>
            <a:ext cx="5144400"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defTabSz="1219170"/>
            <a:r>
              <a:rPr lang="fr-FR" sz="2667" b="1" kern="0">
                <a:solidFill>
                  <a:srgbClr val="EA5433">
                    <a:lumMod val="60000"/>
                    <a:lumOff val="40000"/>
                  </a:srgbClr>
                </a:solidFill>
                <a:latin typeface="Marianne" panose="02000000000000000000" pitchFamily="2" charset="0"/>
              </a:rPr>
              <a:t>Confidentialité des échanges</a:t>
            </a:r>
          </a:p>
        </p:txBody>
      </p:sp>
      <p:sp>
        <p:nvSpPr>
          <p:cNvPr id="23" name="Titre 3">
            <a:extLst>
              <a:ext uri="{FF2B5EF4-FFF2-40B4-BE49-F238E27FC236}">
                <a16:creationId xmlns:a16="http://schemas.microsoft.com/office/drawing/2014/main" id="{92822EA5-9142-4AFA-A01F-3573C71A84BC}"/>
              </a:ext>
            </a:extLst>
          </p:cNvPr>
          <p:cNvSpPr txBox="1">
            <a:spLocks/>
          </p:cNvSpPr>
          <p:nvPr/>
        </p:nvSpPr>
        <p:spPr>
          <a:xfrm>
            <a:off x="143104" y="807117"/>
            <a:ext cx="9775454" cy="719988"/>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330">
                <a:solidFill>
                  <a:schemeClr val="accent2"/>
                </a:solidFill>
              </a:rPr>
              <a:t>Notre cadre pour cet atelier</a:t>
            </a:r>
          </a:p>
        </p:txBody>
      </p:sp>
    </p:spTree>
    <p:extLst>
      <p:ext uri="{BB962C8B-B14F-4D97-AF65-F5344CB8AC3E}">
        <p14:creationId xmlns:p14="http://schemas.microsoft.com/office/powerpoint/2010/main" val="203490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78329AFF-3919-4ACF-9150-ED2162DFEDFC}"/>
              </a:ext>
            </a:extLst>
          </p:cNvPr>
          <p:cNvSpPr txBox="1">
            <a:spLocks/>
          </p:cNvSpPr>
          <p:nvPr/>
        </p:nvSpPr>
        <p:spPr>
          <a:xfrm>
            <a:off x="431801" y="1028734"/>
            <a:ext cx="11233151"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Objectifs de l’atelier</a:t>
            </a:r>
          </a:p>
        </p:txBody>
      </p:sp>
      <p:cxnSp>
        <p:nvCxnSpPr>
          <p:cNvPr id="8" name="Connecteur droit 7">
            <a:extLst>
              <a:ext uri="{FF2B5EF4-FFF2-40B4-BE49-F238E27FC236}">
                <a16:creationId xmlns:a16="http://schemas.microsoft.com/office/drawing/2014/main" id="{A67AB92B-76C3-4187-8E6F-F82F12D7A361}"/>
              </a:ext>
            </a:extLst>
          </p:cNvPr>
          <p:cNvCxnSpPr/>
          <p:nvPr/>
        </p:nvCxnSpPr>
        <p:spPr>
          <a:xfrm>
            <a:off x="1648326" y="2353520"/>
            <a:ext cx="0" cy="866274"/>
          </a:xfrm>
          <a:prstGeom prst="line">
            <a:avLst/>
          </a:prstGeom>
          <a:ln>
            <a:solidFill>
              <a:schemeClr val="accent2"/>
            </a:solidFill>
          </a:ln>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3513DA11-2150-4121-8C96-FB7091774CA6}"/>
              </a:ext>
            </a:extLst>
          </p:cNvPr>
          <p:cNvSpPr/>
          <p:nvPr/>
        </p:nvSpPr>
        <p:spPr>
          <a:xfrm>
            <a:off x="1792705" y="2329457"/>
            <a:ext cx="9661358" cy="890337"/>
          </a:xfrm>
          <a:prstGeom prst="rect">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chemeClr val="accent2">
                    <a:lumMod val="75000"/>
                  </a:schemeClr>
                </a:solidFill>
              </a:rPr>
              <a:t>Valider le nouveau processus de gestion des sujets</a:t>
            </a:r>
          </a:p>
        </p:txBody>
      </p:sp>
      <p:cxnSp>
        <p:nvCxnSpPr>
          <p:cNvPr id="11" name="Connecteur droit 10">
            <a:extLst>
              <a:ext uri="{FF2B5EF4-FFF2-40B4-BE49-F238E27FC236}">
                <a16:creationId xmlns:a16="http://schemas.microsoft.com/office/drawing/2014/main" id="{091A37C3-C8B2-4B21-AB10-20A494FF1130}"/>
              </a:ext>
            </a:extLst>
          </p:cNvPr>
          <p:cNvCxnSpPr/>
          <p:nvPr/>
        </p:nvCxnSpPr>
        <p:spPr>
          <a:xfrm>
            <a:off x="1648326" y="4385104"/>
            <a:ext cx="0" cy="866274"/>
          </a:xfrm>
          <a:prstGeom prst="line">
            <a:avLst/>
          </a:prstGeom>
          <a:ln>
            <a:solidFill>
              <a:schemeClr val="accent2">
                <a:lumMod val="60000"/>
                <a:lumOff val="40000"/>
              </a:schemeClr>
            </a:solidFill>
          </a:ln>
        </p:spPr>
        <p:style>
          <a:lnRef idx="1">
            <a:schemeClr val="accent2"/>
          </a:lnRef>
          <a:fillRef idx="0">
            <a:schemeClr val="accent2"/>
          </a:fillRef>
          <a:effectRef idx="0">
            <a:schemeClr val="accent2"/>
          </a:effectRef>
          <a:fontRef idx="minor">
            <a:schemeClr val="tx1"/>
          </a:fontRef>
        </p:style>
      </p:cxnSp>
      <p:sp>
        <p:nvSpPr>
          <p:cNvPr id="12" name="Rectangle 11">
            <a:extLst>
              <a:ext uri="{FF2B5EF4-FFF2-40B4-BE49-F238E27FC236}">
                <a16:creationId xmlns:a16="http://schemas.microsoft.com/office/drawing/2014/main" id="{D0BC17F8-AE2D-4F03-910A-37A274BE680B}"/>
              </a:ext>
            </a:extLst>
          </p:cNvPr>
          <p:cNvSpPr/>
          <p:nvPr/>
        </p:nvSpPr>
        <p:spPr>
          <a:xfrm>
            <a:off x="1792705" y="4361041"/>
            <a:ext cx="9661358" cy="890337"/>
          </a:xfrm>
          <a:prstGeom prst="rect">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rgbClr val="303084"/>
                </a:solidFill>
              </a:rPr>
              <a:t>Elaborer des pistes d’actions pour améliorer le processus</a:t>
            </a:r>
          </a:p>
        </p:txBody>
      </p:sp>
      <p:cxnSp>
        <p:nvCxnSpPr>
          <p:cNvPr id="17" name="Connecteur droit 16">
            <a:extLst>
              <a:ext uri="{FF2B5EF4-FFF2-40B4-BE49-F238E27FC236}">
                <a16:creationId xmlns:a16="http://schemas.microsoft.com/office/drawing/2014/main" id="{476C52ED-3BBA-4D3E-9CFA-D1D5E2B0A16B}"/>
              </a:ext>
            </a:extLst>
          </p:cNvPr>
          <p:cNvCxnSpPr/>
          <p:nvPr/>
        </p:nvCxnSpPr>
        <p:spPr>
          <a:xfrm>
            <a:off x="1648326" y="3369312"/>
            <a:ext cx="0" cy="866274"/>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sp>
        <p:nvSpPr>
          <p:cNvPr id="18" name="Rectangle 17">
            <a:extLst>
              <a:ext uri="{FF2B5EF4-FFF2-40B4-BE49-F238E27FC236}">
                <a16:creationId xmlns:a16="http://schemas.microsoft.com/office/drawing/2014/main" id="{9C8F48A5-0695-4E15-BDDC-1A02A4BF8527}"/>
              </a:ext>
            </a:extLst>
          </p:cNvPr>
          <p:cNvSpPr/>
          <p:nvPr/>
        </p:nvSpPr>
        <p:spPr>
          <a:xfrm>
            <a:off x="1792705" y="3345249"/>
            <a:ext cx="9661358" cy="890337"/>
          </a:xfrm>
          <a:prstGeom prst="rect">
            <a:avLst/>
          </a:prstGeom>
          <a:noFill/>
          <a:ln w="952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chemeClr val="accent2">
                    <a:lumMod val="60000"/>
                    <a:lumOff val="40000"/>
                  </a:schemeClr>
                </a:solidFill>
              </a:rPr>
              <a:t>Partager ensemble les difficultés liés à l’organisation des examens </a:t>
            </a:r>
          </a:p>
        </p:txBody>
      </p:sp>
      <p:pic>
        <p:nvPicPr>
          <p:cNvPr id="19" name="Image 18">
            <a:extLst>
              <a:ext uri="{FF2B5EF4-FFF2-40B4-BE49-F238E27FC236}">
                <a16:creationId xmlns:a16="http://schemas.microsoft.com/office/drawing/2014/main" id="{F3C46767-DBFC-4346-A168-38A39243763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62770" y="4497651"/>
            <a:ext cx="641178" cy="641178"/>
          </a:xfrm>
          <a:prstGeom prst="rect">
            <a:avLst/>
          </a:prstGeom>
        </p:spPr>
      </p:pic>
      <p:pic>
        <p:nvPicPr>
          <p:cNvPr id="20" name="Image 19">
            <a:extLst>
              <a:ext uri="{FF2B5EF4-FFF2-40B4-BE49-F238E27FC236}">
                <a16:creationId xmlns:a16="http://schemas.microsoft.com/office/drawing/2014/main" id="{75AE6C17-9EFB-4A07-A15B-78EA3F359B2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63874" y="3469828"/>
            <a:ext cx="641178" cy="641178"/>
          </a:xfrm>
          <a:prstGeom prst="rect">
            <a:avLst/>
          </a:prstGeom>
        </p:spPr>
      </p:pic>
      <p:pic>
        <p:nvPicPr>
          <p:cNvPr id="21" name="Image 20">
            <a:extLst>
              <a:ext uri="{FF2B5EF4-FFF2-40B4-BE49-F238E27FC236}">
                <a16:creationId xmlns:a16="http://schemas.microsoft.com/office/drawing/2014/main" id="{2F5553EE-83B2-43E4-BCF0-5114AB68AC5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62770" y="2454036"/>
            <a:ext cx="641178" cy="641178"/>
          </a:xfrm>
          <a:prstGeom prst="rect">
            <a:avLst/>
          </a:prstGeom>
        </p:spPr>
      </p:pic>
      <p:sp>
        <p:nvSpPr>
          <p:cNvPr id="2" name="Rectangle 1">
            <a:extLst>
              <a:ext uri="{FF2B5EF4-FFF2-40B4-BE49-F238E27FC236}">
                <a16:creationId xmlns:a16="http://schemas.microsoft.com/office/drawing/2014/main" id="{067475EF-EB28-4CC4-A5AD-52B9FAF518EA}"/>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d’objectifs d’un atelier de travail</a:t>
            </a:r>
          </a:p>
        </p:txBody>
      </p:sp>
    </p:spTree>
    <p:extLst>
      <p:ext uri="{BB962C8B-B14F-4D97-AF65-F5344CB8AC3E}">
        <p14:creationId xmlns:p14="http://schemas.microsoft.com/office/powerpoint/2010/main" val="372253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Tour de table</a:t>
            </a:r>
          </a:p>
        </p:txBody>
      </p:sp>
      <p:sp>
        <p:nvSpPr>
          <p:cNvPr id="23" name="Espace réservé du texte 5">
            <a:extLst>
              <a:ext uri="{FF2B5EF4-FFF2-40B4-BE49-F238E27FC236}">
                <a16:creationId xmlns:a16="http://schemas.microsoft.com/office/drawing/2014/main" id="{1CC85A22-0BC4-4830-A48E-34BEF7898F68}"/>
              </a:ext>
            </a:extLst>
          </p:cNvPr>
          <p:cNvSpPr txBox="1">
            <a:spLocks/>
          </p:cNvSpPr>
          <p:nvPr/>
        </p:nvSpPr>
        <p:spPr bwMode="gray">
          <a:xfrm>
            <a:off x="2658979" y="2774358"/>
            <a:ext cx="8783398" cy="130928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tabLst/>
              <a:defRPr sz="1867" b="1" kern="1200">
                <a:solidFill>
                  <a:schemeClr val="tx1"/>
                </a:solidFill>
                <a:latin typeface="Marianne" panose="02000000000000000000" pitchFamily="2" charset="0"/>
                <a:ea typeface="+mn-ea"/>
                <a:cs typeface="+mn-cs"/>
              </a:defRPr>
            </a:lvl1pPr>
            <a:lvl2pPr marL="431989" indent="-191995" algn="l" defTabSz="1219170" rtl="0" eaLnBrk="1" latinLnBrk="0" hangingPunct="1">
              <a:lnSpc>
                <a:spcPct val="100000"/>
              </a:lnSpc>
              <a:spcBef>
                <a:spcPts val="800"/>
              </a:spcBef>
              <a:spcAft>
                <a:spcPts val="1067"/>
              </a:spcAft>
              <a:buSzPct val="100000"/>
              <a:buFont typeface="+mj-lt"/>
              <a:buAutoNum type="alphaLcPeriod"/>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defTabSz="914400">
              <a:lnSpc>
                <a:spcPct val="150000"/>
              </a:lnSpc>
              <a:spcBef>
                <a:spcPts val="0"/>
              </a:spcBef>
              <a:spcAft>
                <a:spcPts val="1200"/>
              </a:spcAft>
              <a:buNone/>
              <a:defRPr/>
            </a:pPr>
            <a:r>
              <a:rPr lang="fr-FR" sz="2400" b="0">
                <a:solidFill>
                  <a:prstClr val="black"/>
                </a:solidFill>
              </a:rPr>
              <a:t>Vos nom et prénom</a:t>
            </a:r>
          </a:p>
          <a:p>
            <a:pPr marL="0" indent="0" defTabSz="914400">
              <a:lnSpc>
                <a:spcPct val="150000"/>
              </a:lnSpc>
              <a:spcBef>
                <a:spcPts val="0"/>
              </a:spcBef>
              <a:spcAft>
                <a:spcPts val="1200"/>
              </a:spcAft>
              <a:buNone/>
              <a:defRPr/>
            </a:pPr>
            <a:r>
              <a:rPr lang="fr-FR" sz="2400" b="0">
                <a:solidFill>
                  <a:prstClr val="black"/>
                </a:solidFill>
              </a:rPr>
              <a:t>Votre service</a:t>
            </a:r>
          </a:p>
        </p:txBody>
      </p:sp>
      <p:pic>
        <p:nvPicPr>
          <p:cNvPr id="24" name="Image 23">
            <a:extLst>
              <a:ext uri="{FF2B5EF4-FFF2-40B4-BE49-F238E27FC236}">
                <a16:creationId xmlns:a16="http://schemas.microsoft.com/office/drawing/2014/main" id="{A141BEFB-D9CF-432B-8D5A-B0DFACACCD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9623" y="2774358"/>
            <a:ext cx="1309284" cy="1309284"/>
          </a:xfrm>
          <a:prstGeom prst="rect">
            <a:avLst/>
          </a:prstGeom>
        </p:spPr>
      </p:pic>
    </p:spTree>
    <p:extLst>
      <p:ext uri="{BB962C8B-B14F-4D97-AF65-F5344CB8AC3E}">
        <p14:creationId xmlns:p14="http://schemas.microsoft.com/office/powerpoint/2010/main" val="2685316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2621442"/>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dirty="0">
                <a:latin typeface="Marianne" panose="02000000000000000000" pitchFamily="2" charset="0"/>
              </a:rPr>
              <a:t>État des lieux : présentations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 </a:t>
            </a:r>
          </a:p>
        </p:txBody>
      </p:sp>
    </p:spTree>
    <p:extLst>
      <p:ext uri="{BB962C8B-B14F-4D97-AF65-F5344CB8AC3E}">
        <p14:creationId xmlns:p14="http://schemas.microsoft.com/office/powerpoint/2010/main" val="1260006828"/>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2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4.xml><?xml version="1.0" encoding="utf-8"?>
<a:theme xmlns:a="http://schemas.openxmlformats.org/drawingml/2006/main" name="3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206247-C561-477C-BDDC-6227F781C2C7}">
  <ds:schemaRefs>
    <ds:schemaRef ds:uri="12fb0e9c-5d89-4801-be40-a718ccdc5e4d"/>
    <ds:schemaRef ds:uri="c58d512d-a186-4847-a47d-688e53bca66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02E62EC-DA3C-4F25-A7C1-F8A183F45B49}">
  <ds:schemaRefs>
    <ds:schemaRef ds:uri="http://schemas.microsoft.com/sharepoint/v3/contenttype/forms"/>
  </ds:schemaRefs>
</ds:datastoreItem>
</file>

<file path=customXml/itemProps3.xml><?xml version="1.0" encoding="utf-8"?>
<ds:datastoreItem xmlns:ds="http://schemas.openxmlformats.org/officeDocument/2006/customXml" ds:itemID="{59B542A3-23FC-4FC8-9D37-7C4979707163}">
  <ds:schemaRefs>
    <ds:schemaRef ds:uri="12fb0e9c-5d89-4801-be40-a718ccdc5e4d"/>
    <ds:schemaRef ds:uri="c58d512d-a186-4847-a47d-688e53bca6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222</TotalTime>
  <Words>1520</Words>
  <Application>Microsoft Office PowerPoint</Application>
  <PresentationFormat>Grand écran</PresentationFormat>
  <Paragraphs>232</Paragraphs>
  <Slides>19</Slides>
  <Notes>1</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19</vt:i4>
      </vt:variant>
    </vt:vector>
  </HeadingPairs>
  <TitlesOfParts>
    <vt:vector size="27" baseType="lpstr">
      <vt:lpstr>Arial</vt:lpstr>
      <vt:lpstr>Calibri</vt:lpstr>
      <vt:lpstr>Marianne</vt:lpstr>
      <vt:lpstr>Wingdings</vt:lpstr>
      <vt:lpstr>PREMIER MINISTRE</vt:lpstr>
      <vt:lpstr>1_PREMIER MINISTRE</vt:lpstr>
      <vt:lpstr>2_PREMIER MINISTRE</vt:lpstr>
      <vt:lpstr>3_PREMIER MINISTRE</vt:lpstr>
      <vt:lpstr>Présentation PowerPoint</vt:lpstr>
      <vt:lpstr>Fiche outil : comment structurer un support d’atelier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Quels sont les canaux les plus pertinents pour diffuser l’information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Déroulé type d’un atelier de travail</dc:title>
  <dc:creator>BARRAL Corentin</dc:creator>
  <cp:lastModifiedBy>HONORE Lucile</cp:lastModifiedBy>
  <cp:revision>5</cp:revision>
  <dcterms:created xsi:type="dcterms:W3CDTF">2024-09-03T09:16:40Z</dcterms:created>
  <dcterms:modified xsi:type="dcterms:W3CDTF">2025-07-07T11:46:54Z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0x0101006CAFA1962001DA4A983E6DB237D8F900</vt:lpwstr>
  </property>
  <property fmtid="{D5CDD505-2E9C-101B-9397-08002B2CF9AE}" pid="3" name="MSIP_Label_ea60d57e-af5b-4752-ac57-3e4f28ca11dc_Enabled">
    <vt:lpwstr>true</vt:lpwstr>
  </property>
  <property fmtid="{D5CDD505-2E9C-101B-9397-08002B2CF9AE}" pid="4" name="MSIP_Label_ea60d57e-af5b-4752-ac57-3e4f28ca11dc_SetDate">
    <vt:lpwstr>2024-09-13T08:09:45Z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d7ea9297-d7dc-46dd-a493-d4346d325774</vt:lpwstr>
  </property>
  <property fmtid="{D5CDD505-2E9C-101B-9397-08002B2CF9AE}" pid="9" name="MSIP_Label_ea60d57e-af5b-4752-ac57-3e4f28ca11dc_ContentBits">
    <vt:lpwstr>0</vt:lpwstr>
  </property>
  <property fmtid="{D5CDD505-2E9C-101B-9397-08002B2CF9AE}" pid="10" name="MediaServiceImageTags">
    <vt:lpwstr/>
  </property>
</Properties>
</file>