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5" r:id="rId4"/>
    <p:sldMasterId id="2147483676" r:id="rId5"/>
    <p:sldMasterId id="2147483679" r:id="rId6"/>
    <p:sldMasterId id="2147483691" r:id="rId7"/>
  </p:sldMasterIdLst>
  <p:notesMasterIdLst>
    <p:notesMasterId r:id="rId17"/>
  </p:notesMasterIdLst>
  <p:handoutMasterIdLst>
    <p:handoutMasterId r:id="rId18"/>
  </p:handoutMasterIdLst>
  <p:sldIdLst>
    <p:sldId id="2147473803" r:id="rId8"/>
    <p:sldId id="2147473796" r:id="rId9"/>
    <p:sldId id="2147473765" r:id="rId10"/>
    <p:sldId id="2147473799" r:id="rId11"/>
    <p:sldId id="2147473800" r:id="rId12"/>
    <p:sldId id="2147473801" r:id="rId13"/>
    <p:sldId id="2147473802" r:id="rId14"/>
    <p:sldId id="2147473797" r:id="rId15"/>
    <p:sldId id="2134808853" r:id="rId16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tion par défaut" id="{0D730108-16E2-4B90-8A95-A59E2D518551}">
          <p14:sldIdLst>
            <p14:sldId id="2147473803"/>
            <p14:sldId id="2147473796"/>
            <p14:sldId id="2147473765"/>
            <p14:sldId id="2147473799"/>
            <p14:sldId id="2147473800"/>
            <p14:sldId id="2147473801"/>
            <p14:sldId id="2147473802"/>
            <p14:sldId id="2147473797"/>
            <p14:sldId id="213480885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504" userDrawn="1">
          <p15:clr>
            <a:srgbClr val="A4A3A4"/>
          </p15:clr>
        </p15:guide>
        <p15:guide id="2" pos="3840">
          <p15:clr>
            <a:srgbClr val="A4A3A4"/>
          </p15:clr>
        </p15:guide>
        <p15:guide id="3" orient="horz" pos="731" userDrawn="1">
          <p15:clr>
            <a:srgbClr val="A4A3A4"/>
          </p15:clr>
        </p15:guide>
        <p15:guide id="4" orient="horz" pos="263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ARRAL Corentin" initials="BC" lastIdx="1" clrIdx="0">
    <p:extLst>
      <p:ext uri="{19B8F6BF-5375-455C-9EA6-DF929625EA0E}">
        <p15:presenceInfo xmlns:p15="http://schemas.microsoft.com/office/powerpoint/2012/main" userId="S-1-5-21-2043104406-512064258-1538882281-26278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5F77"/>
    <a:srgbClr val="A66A75"/>
    <a:srgbClr val="D96077"/>
    <a:srgbClr val="E593A3"/>
    <a:srgbClr val="F29987"/>
    <a:srgbClr val="F7BBAD"/>
    <a:srgbClr val="008462"/>
    <a:srgbClr val="00C28F"/>
    <a:srgbClr val="7272FF"/>
    <a:srgbClr val="B6B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DA65EFA-8D2E-0F87-5FC9-7F35999935A8}" v="3" dt="2024-10-29T09:50:44.56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940675A-B579-460E-94D1-54222C63F5DA}" styleName="Aucun style, grille du tablea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419" autoAdjust="0"/>
    <p:restoredTop sz="92946" autoAdjust="0"/>
  </p:normalViewPr>
  <p:slideViewPr>
    <p:cSldViewPr snapToGrid="0">
      <p:cViewPr varScale="1">
        <p:scale>
          <a:sx n="66" d="100"/>
          <a:sy n="66" d="100"/>
        </p:scale>
        <p:origin x="960" y="32"/>
      </p:cViewPr>
      <p:guideLst>
        <p:guide orient="horz" pos="504"/>
        <p:guide pos="3840"/>
        <p:guide orient="horz" pos="731"/>
        <p:guide orient="horz" pos="263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9" d="100"/>
          <a:sy n="79" d="100"/>
        </p:scale>
        <p:origin x="3942" y="11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notesMaster" Target="notesMasters/notesMaster1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24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8.xml"/><Relationship Id="rId23" Type="http://schemas.openxmlformats.org/officeDocument/2006/relationships/tableStyles" Target="tableStyles.xml"/><Relationship Id="rId10" Type="http://schemas.openxmlformats.org/officeDocument/2006/relationships/slide" Target="slides/slide3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bedoce, Camille" userId="S::ccabedoce_deloitte.fr#ext#@be4you.onmicrosoft.com::a3da4ce3-32ba-48ff-b32b-af6f665cfab5" providerId="AD" clId="Web-{BDA65EFA-8D2E-0F87-5FC9-7F35999935A8}"/>
    <pc:docChg chg="modSld">
      <pc:chgData name="Cabedoce, Camille" userId="S::ccabedoce_deloitte.fr#ext#@be4you.onmicrosoft.com::a3da4ce3-32ba-48ff-b32b-af6f665cfab5" providerId="AD" clId="Web-{BDA65EFA-8D2E-0F87-5FC9-7F35999935A8}" dt="2024-10-29T09:50:44.561" v="2"/>
      <pc:docMkLst>
        <pc:docMk/>
      </pc:docMkLst>
      <pc:sldChg chg="delSp">
        <pc:chgData name="Cabedoce, Camille" userId="S::ccabedoce_deloitte.fr#ext#@be4you.onmicrosoft.com::a3da4ce3-32ba-48ff-b32b-af6f665cfab5" providerId="AD" clId="Web-{BDA65EFA-8D2E-0F87-5FC9-7F35999935A8}" dt="2024-10-29T09:50:25.998" v="1"/>
        <pc:sldMkLst>
          <pc:docMk/>
          <pc:sldMk cId="2910787577" sldId="2147473796"/>
        </pc:sldMkLst>
        <pc:picChg chg="del">
          <ac:chgData name="Cabedoce, Camille" userId="S::ccabedoce_deloitte.fr#ext#@be4you.onmicrosoft.com::a3da4ce3-32ba-48ff-b32b-af6f665cfab5" providerId="AD" clId="Web-{BDA65EFA-8D2E-0F87-5FC9-7F35999935A8}" dt="2024-10-29T09:50:25.998" v="1"/>
          <ac:picMkLst>
            <pc:docMk/>
            <pc:sldMk cId="2910787577" sldId="2147473796"/>
            <ac:picMk id="8" creationId="{EC48883C-1547-42FC-B16D-077F07B67B65}"/>
          </ac:picMkLst>
        </pc:picChg>
      </pc:sldChg>
      <pc:sldChg chg="delSp">
        <pc:chgData name="Cabedoce, Camille" userId="S::ccabedoce_deloitte.fr#ext#@be4you.onmicrosoft.com::a3da4ce3-32ba-48ff-b32b-af6f665cfab5" providerId="AD" clId="Web-{BDA65EFA-8D2E-0F87-5FC9-7F35999935A8}" dt="2024-10-29T09:50:44.561" v="2"/>
        <pc:sldMkLst>
          <pc:docMk/>
          <pc:sldMk cId="3785386587" sldId="2147473797"/>
        </pc:sldMkLst>
        <pc:picChg chg="del">
          <ac:chgData name="Cabedoce, Camille" userId="S::ccabedoce_deloitte.fr#ext#@be4you.onmicrosoft.com::a3da4ce3-32ba-48ff-b32b-af6f665cfab5" providerId="AD" clId="Web-{BDA65EFA-8D2E-0F87-5FC9-7F35999935A8}" dt="2024-10-29T09:50:44.561" v="2"/>
          <ac:picMkLst>
            <pc:docMk/>
            <pc:sldMk cId="3785386587" sldId="2147473797"/>
            <ac:picMk id="8" creationId="{EC48883C-1547-42FC-B16D-077F07B67B65}"/>
          </ac:picMkLst>
        </pc:picChg>
      </pc:sldChg>
      <pc:sldChg chg="delSp">
        <pc:chgData name="Cabedoce, Camille" userId="S::ccabedoce_deloitte.fr#ext#@be4you.onmicrosoft.com::a3da4ce3-32ba-48ff-b32b-af6f665cfab5" providerId="AD" clId="Web-{BDA65EFA-8D2E-0F87-5FC9-7F35999935A8}" dt="2024-10-29T09:50:23.451" v="0"/>
        <pc:sldMkLst>
          <pc:docMk/>
          <pc:sldMk cId="528982533" sldId="2147473803"/>
        </pc:sldMkLst>
        <pc:picChg chg="del">
          <ac:chgData name="Cabedoce, Camille" userId="S::ccabedoce_deloitte.fr#ext#@be4you.onmicrosoft.com::a3da4ce3-32ba-48ff-b32b-af6f665cfab5" providerId="AD" clId="Web-{BDA65EFA-8D2E-0F87-5FC9-7F35999935A8}" dt="2024-10-29T09:50:23.451" v="0"/>
          <ac:picMkLst>
            <pc:docMk/>
            <pc:sldMk cId="528982533" sldId="2147473803"/>
            <ac:picMk id="8" creationId="{A9770858-784B-45BD-AC2F-F733D587150A}"/>
          </ac:picMkLst>
        </pc:picChg>
      </pc:sldChg>
    </pc:docChg>
  </pc:docChgLst>
  <pc:docChgLst>
    <pc:chgData name="Trapitzine, Sophie" userId="e8157502-acba-4184-88fc-21661da0d929" providerId="ADAL" clId="{DE61A670-FB9B-4E80-87DE-5DBE7F558038}"/>
    <pc:docChg chg="addSld delSld modSld modSection">
      <pc:chgData name="Trapitzine, Sophie" userId="e8157502-acba-4184-88fc-21661da0d929" providerId="ADAL" clId="{DE61A670-FB9B-4E80-87DE-5DBE7F558038}" dt="2024-09-16T15:38:54.403" v="20" actId="14100"/>
      <pc:docMkLst>
        <pc:docMk/>
      </pc:docMkLst>
      <pc:sldChg chg="del">
        <pc:chgData name="Trapitzine, Sophie" userId="e8157502-acba-4184-88fc-21661da0d929" providerId="ADAL" clId="{DE61A670-FB9B-4E80-87DE-5DBE7F558038}" dt="2024-09-16T15:38:46.689" v="18" actId="47"/>
        <pc:sldMkLst>
          <pc:docMk/>
          <pc:sldMk cId="417663829" sldId="334"/>
        </pc:sldMkLst>
      </pc:sldChg>
      <pc:sldChg chg="modSp mod">
        <pc:chgData name="Trapitzine, Sophie" userId="e8157502-acba-4184-88fc-21661da0d929" providerId="ADAL" clId="{DE61A670-FB9B-4E80-87DE-5DBE7F558038}" dt="2024-09-16T15:38:54.403" v="20" actId="14100"/>
        <pc:sldMkLst>
          <pc:docMk/>
          <pc:sldMk cId="2910787577" sldId="2147473796"/>
        </pc:sldMkLst>
        <pc:spChg chg="mod">
          <ac:chgData name="Trapitzine, Sophie" userId="e8157502-acba-4184-88fc-21661da0d929" providerId="ADAL" clId="{DE61A670-FB9B-4E80-87DE-5DBE7F558038}" dt="2024-09-16T15:38:54.403" v="20" actId="14100"/>
          <ac:spMkLst>
            <pc:docMk/>
            <pc:sldMk cId="2910787577" sldId="2147473796"/>
            <ac:spMk id="20" creationId="{D3F200D8-DB42-44B2-A31D-46F58C8D12D9}"/>
          </ac:spMkLst>
        </pc:spChg>
      </pc:sldChg>
      <pc:sldChg chg="modSp add mod">
        <pc:chgData name="Trapitzine, Sophie" userId="e8157502-acba-4184-88fc-21661da0d929" providerId="ADAL" clId="{DE61A670-FB9B-4E80-87DE-5DBE7F558038}" dt="2024-09-16T15:38:44.450" v="17" actId="20577"/>
        <pc:sldMkLst>
          <pc:docMk/>
          <pc:sldMk cId="528982533" sldId="2147473803"/>
        </pc:sldMkLst>
        <pc:spChg chg="mod">
          <ac:chgData name="Trapitzine, Sophie" userId="e8157502-acba-4184-88fc-21661da0d929" providerId="ADAL" clId="{DE61A670-FB9B-4E80-87DE-5DBE7F558038}" dt="2024-09-16T15:38:44.450" v="17" actId="20577"/>
          <ac:spMkLst>
            <pc:docMk/>
            <pc:sldMk cId="528982533" sldId="2147473803"/>
            <ac:spMk id="6" creationId="{06D6F157-6AD5-495F-80BC-73848AD3CE1E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E0F186D0-3EF4-476C-90B0-65F4B01C214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9AD83662-350E-4BA9-84EB-BFC11A1F7E6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839D84-3C85-4318-9309-207AE84FBB7B}" type="datetimeFigureOut">
              <a:rPr lang="fr-FR" smtClean="0"/>
              <a:t>29/06/2025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2B94DFDF-398B-49B6-974F-8BA8E207B4E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00689637-6CC7-4A2E-893D-77A77032B1F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5B4673-A8AA-4199-AEFA-A8C8B75B2D7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52317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E29C3C-5BE6-4FAA-9D9B-EA03DCAC2C74}" type="datetimeFigureOut">
              <a:rPr lang="fr-FR" smtClean="0"/>
              <a:t>29/06/2025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51A782-CEB2-4D35-A937-7E1FF95EFC7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105560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551A782-CEB2-4D35-A937-7E1FF95EFC71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634941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/ sous-titre /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A4F0766-6309-644C-9BCE-2E607A270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Espace réservé de la date 3">
            <a:extLst>
              <a:ext uri="{FF2B5EF4-FFF2-40B4-BE49-F238E27FC236}">
                <a16:creationId xmlns:a16="http://schemas.microsoft.com/office/drawing/2014/main" id="{E9918C01-3017-D749-B811-9FCBA8038409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0" y="6396842"/>
            <a:ext cx="1560000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4EEB3F84-D1BD-46A5-9957-CF84E7675B79}" type="datetime1">
              <a:rPr lang="fr-FR" cap="all" smtClean="0"/>
              <a:t>29/06/2025</a:t>
            </a:fld>
            <a:endParaRPr lang="fr-FR" cap="all" dirty="0"/>
          </a:p>
        </p:txBody>
      </p:sp>
      <p:sp>
        <p:nvSpPr>
          <p:cNvPr id="16" name="Espace réservé du texte 7">
            <a:extLst>
              <a:ext uri="{FF2B5EF4-FFF2-40B4-BE49-F238E27FC236}">
                <a16:creationId xmlns:a16="http://schemas.microsoft.com/office/drawing/2014/main" id="{EB9C9A62-C54B-3841-9346-5A54D371580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1" y="1760917"/>
            <a:ext cx="11232819" cy="323935"/>
          </a:xfrm>
        </p:spPr>
        <p:txBody>
          <a:bodyPr/>
          <a:lstStyle>
            <a:lvl1pPr marL="12700" indent="114297">
              <a:spcBef>
                <a:spcPts val="533"/>
              </a:spcBef>
              <a:spcAft>
                <a:spcPts val="1067"/>
              </a:spcAft>
              <a:buFont typeface="+mj-lt"/>
              <a:buNone/>
              <a:tabLst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Sous-titre</a:t>
            </a:r>
          </a:p>
          <a:p>
            <a:pPr lvl="0"/>
            <a:endParaRPr lang="fr-FR" dirty="0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8B219A12-DAFE-504E-9ED9-CFD78BD6A7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1" y="1028734"/>
            <a:ext cx="11233151" cy="719988"/>
          </a:xfrm>
        </p:spPr>
        <p:txBody>
          <a:bodyPr/>
          <a:lstStyle/>
          <a:p>
            <a:r>
              <a:rPr lang="fr-FR" dirty="0"/>
              <a:t>Titre</a:t>
            </a:r>
          </a:p>
        </p:txBody>
      </p:sp>
      <p:sp>
        <p:nvSpPr>
          <p:cNvPr id="20" name="Espace réservé du pied de page 4">
            <a:extLst>
              <a:ext uri="{FF2B5EF4-FFF2-40B4-BE49-F238E27FC236}">
                <a16:creationId xmlns:a16="http://schemas.microsoft.com/office/drawing/2014/main" id="{99BFD6E0-B235-DA4F-9D70-E9444B53C4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  <a:endParaRPr lang="fr-FR" dirty="0"/>
          </a:p>
        </p:txBody>
      </p:sp>
      <p:sp>
        <p:nvSpPr>
          <p:cNvPr id="8" name="Espace réservé du texte 11">
            <a:extLst>
              <a:ext uri="{FF2B5EF4-FFF2-40B4-BE49-F238E27FC236}">
                <a16:creationId xmlns:a16="http://schemas.microsoft.com/office/drawing/2014/main" id="{0AF74C14-DE22-FE4D-B865-03FBE975D57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31800" y="2276872"/>
            <a:ext cx="11232445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</p:spTree>
    <p:extLst>
      <p:ext uri="{BB962C8B-B14F-4D97-AF65-F5344CB8AC3E}">
        <p14:creationId xmlns:p14="http://schemas.microsoft.com/office/powerpoint/2010/main" val="15291154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slide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A4F0766-6309-644C-9BCE-2E607A270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ianne" panose="02000000000000000000" pitchFamily="2" charset="0"/>
              </a:defRPr>
            </a:lvl1pPr>
          </a:lstStyle>
          <a:p>
            <a:fld id="{733122C9-A0B9-462F-8757-0847AD287B63}" type="slidenum">
              <a:rPr lang="fr-FR" smtClean="0">
                <a:solidFill>
                  <a:srgbClr val="000000"/>
                </a:solidFill>
              </a:rPr>
              <a:pPr/>
              <a:t>‹N°›</a:t>
            </a:fld>
            <a:endParaRPr lang="fr-FR" dirty="0">
              <a:solidFill>
                <a:srgbClr val="000000"/>
              </a:solidFill>
            </a:endParaRPr>
          </a:p>
        </p:txBody>
      </p:sp>
      <p:sp>
        <p:nvSpPr>
          <p:cNvPr id="9" name="Espace réservé de la date 3">
            <a:extLst>
              <a:ext uri="{FF2B5EF4-FFF2-40B4-BE49-F238E27FC236}">
                <a16:creationId xmlns:a16="http://schemas.microsoft.com/office/drawing/2014/main" id="{E9918C01-3017-D749-B811-9FCBA8038409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0" y="6396842"/>
            <a:ext cx="1560000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  <a:latin typeface="Marianne" panose="02000000000000000000" pitchFamily="2" charset="0"/>
              </a:defRPr>
            </a:lvl1pPr>
          </a:lstStyle>
          <a:p>
            <a:fld id="{595D4B2C-07F6-4A18-9233-0AE833A22B40}" type="datetime1">
              <a:rPr lang="fr-FR" cap="all" smtClean="0">
                <a:solidFill>
                  <a:srgbClr val="000000"/>
                </a:solidFill>
              </a:rPr>
              <a:t>29/06/2025</a:t>
            </a:fld>
            <a:endParaRPr lang="fr-FR" cap="all" dirty="0">
              <a:solidFill>
                <a:srgbClr val="000000"/>
              </a:solidFill>
            </a:endParaRPr>
          </a:p>
        </p:txBody>
      </p:sp>
      <p:sp>
        <p:nvSpPr>
          <p:cNvPr id="16" name="Espace réservé du texte 7">
            <a:extLst>
              <a:ext uri="{FF2B5EF4-FFF2-40B4-BE49-F238E27FC236}">
                <a16:creationId xmlns:a16="http://schemas.microsoft.com/office/drawing/2014/main" id="{EB9C9A62-C54B-3841-9346-5A54D371580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1" y="1664906"/>
            <a:ext cx="11232819" cy="323935"/>
          </a:xfrm>
        </p:spPr>
        <p:txBody>
          <a:bodyPr/>
          <a:lstStyle>
            <a:lvl1pPr marL="12700" indent="114297">
              <a:spcBef>
                <a:spcPts val="533"/>
              </a:spcBef>
              <a:spcAft>
                <a:spcPts val="1067"/>
              </a:spcAft>
              <a:buFont typeface="+mj-lt"/>
              <a:buNone/>
              <a:tabLst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Sous-titre</a:t>
            </a:r>
          </a:p>
          <a:p>
            <a:pPr lvl="0"/>
            <a:endParaRPr lang="fr-FR" dirty="0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8B219A12-DAFE-504E-9ED9-CFD78BD6A7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dirty="0"/>
              <a:t>Titre</a:t>
            </a:r>
          </a:p>
        </p:txBody>
      </p:sp>
      <p:sp>
        <p:nvSpPr>
          <p:cNvPr id="20" name="Espace réservé du pied de page 4">
            <a:extLst>
              <a:ext uri="{FF2B5EF4-FFF2-40B4-BE49-F238E27FC236}">
                <a16:creationId xmlns:a16="http://schemas.microsoft.com/office/drawing/2014/main" id="{99BFD6E0-B235-DA4F-9D70-E9444B53C4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>
                <a:solidFill>
                  <a:srgbClr val="000000"/>
                </a:solidFill>
              </a:rPr>
              <a:t>Direction interministérielle de la transformation publique</a:t>
            </a:r>
            <a:endParaRPr lang="fr-FR" dirty="0">
              <a:solidFill>
                <a:srgbClr val="000000"/>
              </a:solidFill>
            </a:endParaRPr>
          </a:p>
        </p:txBody>
      </p:sp>
      <p:sp>
        <p:nvSpPr>
          <p:cNvPr id="8" name="Espace réservé du texte 11">
            <a:extLst>
              <a:ext uri="{FF2B5EF4-FFF2-40B4-BE49-F238E27FC236}">
                <a16:creationId xmlns:a16="http://schemas.microsoft.com/office/drawing/2014/main" id="{0AF74C14-DE22-FE4D-B865-03FBE975D57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31800" y="2276872"/>
            <a:ext cx="11232445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</p:spTree>
    <p:extLst>
      <p:ext uri="{BB962C8B-B14F-4D97-AF65-F5344CB8AC3E}">
        <p14:creationId xmlns:p14="http://schemas.microsoft.com/office/powerpoint/2010/main" val="1319921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re / sous-titre /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A4F0766-6309-644C-9BCE-2E607A270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Espace réservé de la date 3">
            <a:extLst>
              <a:ext uri="{FF2B5EF4-FFF2-40B4-BE49-F238E27FC236}">
                <a16:creationId xmlns:a16="http://schemas.microsoft.com/office/drawing/2014/main" id="{E9918C01-3017-D749-B811-9FCBA8038409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0" y="6396842"/>
            <a:ext cx="1560000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6B488856-F2F9-43A5-A9A5-83E69ADE40FB}" type="datetime1">
              <a:rPr lang="fr-FR" cap="all" smtClean="0"/>
              <a:t>29/06/2025</a:t>
            </a:fld>
            <a:endParaRPr lang="fr-FR" cap="all" dirty="0"/>
          </a:p>
        </p:txBody>
      </p:sp>
      <p:sp>
        <p:nvSpPr>
          <p:cNvPr id="16" name="Espace réservé du texte 7">
            <a:extLst>
              <a:ext uri="{FF2B5EF4-FFF2-40B4-BE49-F238E27FC236}">
                <a16:creationId xmlns:a16="http://schemas.microsoft.com/office/drawing/2014/main" id="{EB9C9A62-C54B-3841-9346-5A54D371580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1" y="1760917"/>
            <a:ext cx="11232819" cy="323935"/>
          </a:xfrm>
        </p:spPr>
        <p:txBody>
          <a:bodyPr/>
          <a:lstStyle>
            <a:lvl1pPr marL="12700" indent="114297">
              <a:spcBef>
                <a:spcPts val="533"/>
              </a:spcBef>
              <a:spcAft>
                <a:spcPts val="1067"/>
              </a:spcAft>
              <a:buFont typeface="+mj-lt"/>
              <a:buNone/>
              <a:tabLst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Sous-titre</a:t>
            </a:r>
          </a:p>
          <a:p>
            <a:pPr lvl="0"/>
            <a:endParaRPr lang="fr-FR" dirty="0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8B219A12-DAFE-504E-9ED9-CFD78BD6A7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1" y="1028734"/>
            <a:ext cx="11233151" cy="719988"/>
          </a:xfrm>
        </p:spPr>
        <p:txBody>
          <a:bodyPr/>
          <a:lstStyle/>
          <a:p>
            <a:r>
              <a:rPr lang="fr-FR" dirty="0"/>
              <a:t>Titre</a:t>
            </a:r>
          </a:p>
        </p:txBody>
      </p:sp>
      <p:sp>
        <p:nvSpPr>
          <p:cNvPr id="20" name="Espace réservé du pied de page 4">
            <a:extLst>
              <a:ext uri="{FF2B5EF4-FFF2-40B4-BE49-F238E27FC236}">
                <a16:creationId xmlns:a16="http://schemas.microsoft.com/office/drawing/2014/main" id="{99BFD6E0-B235-DA4F-9D70-E9444B53C4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 dirty="0"/>
              <a:t>Direction interministérielle de la transformation publique</a:t>
            </a:r>
          </a:p>
        </p:txBody>
      </p:sp>
      <p:sp>
        <p:nvSpPr>
          <p:cNvPr id="8" name="Espace réservé du texte 11">
            <a:extLst>
              <a:ext uri="{FF2B5EF4-FFF2-40B4-BE49-F238E27FC236}">
                <a16:creationId xmlns:a16="http://schemas.microsoft.com/office/drawing/2014/main" id="{0AF74C14-DE22-FE4D-B865-03FBE975D57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31800" y="2276872"/>
            <a:ext cx="11232445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794F75DC-806F-4AD2-A439-989A15C5D6D6}"/>
              </a:ext>
            </a:extLst>
          </p:cNvPr>
          <p:cNvCxnSpPr>
            <a:cxnSpLocks/>
          </p:cNvCxnSpPr>
          <p:nvPr userDrawn="1"/>
        </p:nvCxnSpPr>
        <p:spPr bwMode="gray">
          <a:xfrm>
            <a:off x="431800" y="6379200"/>
            <a:ext cx="11232819" cy="0"/>
          </a:xfrm>
          <a:prstGeom prst="line">
            <a:avLst/>
          </a:prstGeom>
          <a:ln w="101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455171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/ sous-titre /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629136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e la date 3">
            <a:extLst>
              <a:ext uri="{FF2B5EF4-FFF2-40B4-BE49-F238E27FC236}">
                <a16:creationId xmlns:a16="http://schemas.microsoft.com/office/drawing/2014/main" id="{E9918C01-3017-D749-B811-9FCBA8038409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0" y="6396842"/>
            <a:ext cx="1560000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  <a:latin typeface="Marianne" panose="02000000000000000000" pitchFamily="2" charset="0"/>
              </a:defRPr>
            </a:lvl1pPr>
          </a:lstStyle>
          <a:p>
            <a:fld id="{595D4B2C-07F6-4A18-9233-0AE833A22B40}" type="datetime1">
              <a:rPr lang="fr-FR" cap="all" smtClean="0">
                <a:solidFill>
                  <a:srgbClr val="000000"/>
                </a:solidFill>
              </a:rPr>
              <a:t>29/06/2025</a:t>
            </a:fld>
            <a:endParaRPr lang="fr-FR" cap="all" dirty="0">
              <a:solidFill>
                <a:srgbClr val="000000"/>
              </a:solidFill>
            </a:endParaRPr>
          </a:p>
        </p:txBody>
      </p:sp>
      <p:sp>
        <p:nvSpPr>
          <p:cNvPr id="16" name="Espace réservé du texte 7">
            <a:extLst>
              <a:ext uri="{FF2B5EF4-FFF2-40B4-BE49-F238E27FC236}">
                <a16:creationId xmlns:a16="http://schemas.microsoft.com/office/drawing/2014/main" id="{EB9C9A62-C54B-3841-9346-5A54D371580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1" y="1664906"/>
            <a:ext cx="11232819" cy="323935"/>
          </a:xfrm>
        </p:spPr>
        <p:txBody>
          <a:bodyPr/>
          <a:lstStyle>
            <a:lvl1pPr marL="12700" indent="114297">
              <a:spcBef>
                <a:spcPts val="533"/>
              </a:spcBef>
              <a:spcAft>
                <a:spcPts val="1067"/>
              </a:spcAft>
              <a:buFont typeface="+mj-lt"/>
              <a:buNone/>
              <a:tabLst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Sous-titre</a:t>
            </a:r>
          </a:p>
          <a:p>
            <a:pPr lvl="0"/>
            <a:endParaRPr lang="fr-FR" dirty="0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8B219A12-DAFE-504E-9ED9-CFD78BD6A7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dirty="0"/>
              <a:t>Titre</a:t>
            </a:r>
          </a:p>
        </p:txBody>
      </p:sp>
      <p:sp>
        <p:nvSpPr>
          <p:cNvPr id="20" name="Espace réservé du pied de page 4">
            <a:extLst>
              <a:ext uri="{FF2B5EF4-FFF2-40B4-BE49-F238E27FC236}">
                <a16:creationId xmlns:a16="http://schemas.microsoft.com/office/drawing/2014/main" id="{99BFD6E0-B235-DA4F-9D70-E9444B53C4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>
                <a:solidFill>
                  <a:srgbClr val="000000"/>
                </a:solidFill>
              </a:rPr>
              <a:t>Direction interministérielle de la transformation publique</a:t>
            </a:r>
            <a:endParaRPr lang="fr-FR" dirty="0">
              <a:solidFill>
                <a:srgbClr val="000000"/>
              </a:solidFill>
            </a:endParaRPr>
          </a:p>
        </p:txBody>
      </p:sp>
      <p:sp>
        <p:nvSpPr>
          <p:cNvPr id="8" name="Espace réservé du texte 11">
            <a:extLst>
              <a:ext uri="{FF2B5EF4-FFF2-40B4-BE49-F238E27FC236}">
                <a16:creationId xmlns:a16="http://schemas.microsoft.com/office/drawing/2014/main" id="{0AF74C14-DE22-FE4D-B865-03FBE975D57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31800" y="2276872"/>
            <a:ext cx="11232445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1" name="Espace réservé du numéro de diapositive 4">
            <a:extLst>
              <a:ext uri="{FF2B5EF4-FFF2-40B4-BE49-F238E27FC236}">
                <a16:creationId xmlns:a16="http://schemas.microsoft.com/office/drawing/2014/main" id="{7F48ACD8-776F-4748-9849-3AA520770A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864951" y="6378000"/>
            <a:ext cx="1800000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>
              <a:defRPr lang="fr-FR" sz="1000" b="1" smtClean="0">
                <a:solidFill>
                  <a:srgbClr val="000000"/>
                </a:solidFill>
                <a:latin typeface="Marianne" panose="02000000000000000000" pitchFamily="2" charset="0"/>
              </a:defRPr>
            </a:lvl1pPr>
          </a:lstStyle>
          <a:p>
            <a:pPr algn="r"/>
            <a:fld id="{733122C9-A0B9-462F-8757-0847AD287B63}" type="slidenum">
              <a:rPr lang="fr-FR" smtClean="0"/>
              <a:pPr algn="r"/>
              <a:t>‹N°›</a:t>
            </a:fld>
            <a:endParaRPr lang="fr-FR" dirty="0"/>
          </a:p>
        </p:txBody>
      </p: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B05A52F6-99FA-4DC5-BD5C-FF6C8C85BEDD}"/>
              </a:ext>
            </a:extLst>
          </p:cNvPr>
          <p:cNvCxnSpPr/>
          <p:nvPr userDrawn="1"/>
        </p:nvCxnSpPr>
        <p:spPr bwMode="gray">
          <a:xfrm>
            <a:off x="480000" y="6379200"/>
            <a:ext cx="11232000" cy="0"/>
          </a:xfrm>
          <a:prstGeom prst="line">
            <a:avLst/>
          </a:prstGeom>
          <a:ln w="101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929396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/ sous-titre /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A4F0766-6309-644C-9BCE-2E607A270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Espace réservé de la date 3">
            <a:extLst>
              <a:ext uri="{FF2B5EF4-FFF2-40B4-BE49-F238E27FC236}">
                <a16:creationId xmlns:a16="http://schemas.microsoft.com/office/drawing/2014/main" id="{E9918C01-3017-D749-B811-9FCBA8038409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0" y="6396842"/>
            <a:ext cx="1560000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4EEB3F84-D1BD-46A5-9957-CF84E7675B79}" type="datetime1">
              <a:rPr lang="fr-FR" cap="all" smtClean="0"/>
              <a:t>29/06/2025</a:t>
            </a:fld>
            <a:endParaRPr lang="fr-FR" cap="all" dirty="0"/>
          </a:p>
        </p:txBody>
      </p:sp>
      <p:sp>
        <p:nvSpPr>
          <p:cNvPr id="16" name="Espace réservé du texte 7">
            <a:extLst>
              <a:ext uri="{FF2B5EF4-FFF2-40B4-BE49-F238E27FC236}">
                <a16:creationId xmlns:a16="http://schemas.microsoft.com/office/drawing/2014/main" id="{EB9C9A62-C54B-3841-9346-5A54D371580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1" y="1760917"/>
            <a:ext cx="11232819" cy="323935"/>
          </a:xfrm>
        </p:spPr>
        <p:txBody>
          <a:bodyPr/>
          <a:lstStyle>
            <a:lvl1pPr marL="12700" indent="114297">
              <a:spcBef>
                <a:spcPts val="533"/>
              </a:spcBef>
              <a:spcAft>
                <a:spcPts val="1067"/>
              </a:spcAft>
              <a:buFont typeface="+mj-lt"/>
              <a:buNone/>
              <a:tabLst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Sous-titre</a:t>
            </a:r>
          </a:p>
          <a:p>
            <a:pPr lvl="0"/>
            <a:endParaRPr lang="fr-FR" dirty="0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8B219A12-DAFE-504E-9ED9-CFD78BD6A7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1" y="1028734"/>
            <a:ext cx="11233151" cy="719988"/>
          </a:xfrm>
        </p:spPr>
        <p:txBody>
          <a:bodyPr/>
          <a:lstStyle/>
          <a:p>
            <a:r>
              <a:rPr lang="fr-FR" dirty="0"/>
              <a:t>Titre</a:t>
            </a:r>
          </a:p>
        </p:txBody>
      </p:sp>
      <p:sp>
        <p:nvSpPr>
          <p:cNvPr id="20" name="Espace réservé du pied de page 4">
            <a:extLst>
              <a:ext uri="{FF2B5EF4-FFF2-40B4-BE49-F238E27FC236}">
                <a16:creationId xmlns:a16="http://schemas.microsoft.com/office/drawing/2014/main" id="{99BFD6E0-B235-DA4F-9D70-E9444B53C4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  <a:endParaRPr lang="fr-FR" dirty="0"/>
          </a:p>
        </p:txBody>
      </p:sp>
      <p:sp>
        <p:nvSpPr>
          <p:cNvPr id="8" name="Espace réservé du texte 11">
            <a:extLst>
              <a:ext uri="{FF2B5EF4-FFF2-40B4-BE49-F238E27FC236}">
                <a16:creationId xmlns:a16="http://schemas.microsoft.com/office/drawing/2014/main" id="{0AF74C14-DE22-FE4D-B865-03FBE975D57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31800" y="2276872"/>
            <a:ext cx="11232445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</p:spTree>
    <p:extLst>
      <p:ext uri="{BB962C8B-B14F-4D97-AF65-F5344CB8AC3E}">
        <p14:creationId xmlns:p14="http://schemas.microsoft.com/office/powerpoint/2010/main" val="15643168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371" y="2084851"/>
            <a:ext cx="3360000" cy="3840427"/>
          </a:xfrm>
        </p:spPr>
        <p:txBody>
          <a:bodyPr/>
          <a:lstStyle>
            <a:lvl1pPr marL="191995" indent="-191995">
              <a:spcBef>
                <a:spcPts val="533"/>
              </a:spcBef>
              <a:spcAft>
                <a:spcPts val="1067"/>
              </a:spcAft>
              <a:buFont typeface="+mj-lt"/>
              <a:buAutoNum type="arabicPeriod"/>
              <a:defRPr b="1"/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Titre de la partie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9" name="Espace réservé du texte 7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416000" y="2084851"/>
            <a:ext cx="3360000" cy="3814349"/>
          </a:xfrm>
        </p:spPr>
        <p:txBody>
          <a:bodyPr/>
          <a:lstStyle>
            <a:lvl1pPr marL="191995" indent="-191995">
              <a:spcBef>
                <a:spcPts val="533"/>
              </a:spcBef>
              <a:spcAft>
                <a:spcPts val="1067"/>
              </a:spcAft>
              <a:buFont typeface="+mj-lt"/>
              <a:buAutoNum type="arabicPeriod"/>
              <a:defRPr b="1"/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Titre de la partie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10" name="Espace réservé du texte 7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8351999" y="2084851"/>
            <a:ext cx="3360000" cy="3814349"/>
          </a:xfrm>
        </p:spPr>
        <p:txBody>
          <a:bodyPr/>
          <a:lstStyle>
            <a:lvl1pPr marL="191995" indent="-191995">
              <a:spcBef>
                <a:spcPts val="533"/>
              </a:spcBef>
              <a:spcAft>
                <a:spcPts val="1067"/>
              </a:spcAft>
              <a:buFont typeface="+mj-lt"/>
              <a:buAutoNum type="arabicPeriod"/>
              <a:defRPr b="1"/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Titre de la partie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23" name="Espace réservé de la date 3">
            <a:extLst>
              <a:ext uri="{FF2B5EF4-FFF2-40B4-BE49-F238E27FC236}">
                <a16:creationId xmlns:a16="http://schemas.microsoft.com/office/drawing/2014/main" id="{15CA4CAF-6729-AB4D-9354-99C08AEAB1B8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1" y="6396842"/>
            <a:ext cx="1613913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C2467F9E-D3B2-4D6B-8FDF-DD7F6B11171A}" type="datetime1">
              <a:rPr lang="fr-FR" cap="all" smtClean="0"/>
              <a:t>29/06/2025</a:t>
            </a:fld>
            <a:endParaRPr lang="fr-FR" cap="all" dirty="0"/>
          </a:p>
        </p:txBody>
      </p:sp>
      <p:sp>
        <p:nvSpPr>
          <p:cNvPr id="25" name="Titre 18">
            <a:extLst>
              <a:ext uri="{FF2B5EF4-FFF2-40B4-BE49-F238E27FC236}">
                <a16:creationId xmlns:a16="http://schemas.microsoft.com/office/drawing/2014/main" id="{8909A550-9D66-7141-BF64-73CAD20968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1" y="1028734"/>
            <a:ext cx="11233151" cy="719988"/>
          </a:xfrm>
        </p:spPr>
        <p:txBody>
          <a:bodyPr/>
          <a:lstStyle/>
          <a:p>
            <a:r>
              <a:rPr lang="fr-FR" dirty="0"/>
              <a:t>Sommaire</a:t>
            </a:r>
          </a:p>
        </p:txBody>
      </p:sp>
      <p:sp>
        <p:nvSpPr>
          <p:cNvPr id="26" name="Espace réservé du pied de page 4">
            <a:extLst>
              <a:ext uri="{FF2B5EF4-FFF2-40B4-BE49-F238E27FC236}">
                <a16:creationId xmlns:a16="http://schemas.microsoft.com/office/drawing/2014/main" id="{745ED2D7-3CC1-3B41-AA37-64BDE1CE24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344967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nnes de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1B802361-F8EE-480E-A1DF-57AB4F9A7295}" type="slidenum">
              <a:rPr lang="fr-FR" smtClean="0"/>
              <a:t>‹N°›</a:t>
            </a:fld>
            <a:endParaRPr lang="fr-FR"/>
          </a:p>
        </p:txBody>
      </p:sp>
      <p:sp>
        <p:nvSpPr>
          <p:cNvPr id="23" name="Espace réservé de la date 3">
            <a:extLst>
              <a:ext uri="{FF2B5EF4-FFF2-40B4-BE49-F238E27FC236}">
                <a16:creationId xmlns:a16="http://schemas.microsoft.com/office/drawing/2014/main" id="{15CA4CAF-6729-AB4D-9354-99C08AEAB1B8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1" y="6396842"/>
            <a:ext cx="1613913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5C70B4D7-D218-411A-A9C4-03C64979468C}" type="datetime1">
              <a:rPr lang="fr-FR" smtClean="0"/>
              <a:t>29/06/2025</a:t>
            </a:fld>
            <a:endParaRPr lang="fr-FR"/>
          </a:p>
        </p:txBody>
      </p:sp>
      <p:sp>
        <p:nvSpPr>
          <p:cNvPr id="26" name="Espace réservé du pied de page 4">
            <a:extLst>
              <a:ext uri="{FF2B5EF4-FFF2-40B4-BE49-F238E27FC236}">
                <a16:creationId xmlns:a16="http://schemas.microsoft.com/office/drawing/2014/main" id="{745ED2D7-3CC1-3B41-AA37-64BDE1CE24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  <p:sp>
        <p:nvSpPr>
          <p:cNvPr id="11" name="Espace réservé du texte 7">
            <a:extLst>
              <a:ext uri="{FF2B5EF4-FFF2-40B4-BE49-F238E27FC236}">
                <a16:creationId xmlns:a16="http://schemas.microsoft.com/office/drawing/2014/main" id="{D4959A1A-C7DE-6748-A32B-7732F0ACFCF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431801" y="1700809"/>
            <a:ext cx="11232819" cy="323935"/>
          </a:xfrm>
        </p:spPr>
        <p:txBody>
          <a:bodyPr/>
          <a:lstStyle>
            <a:lvl1pPr marL="0" indent="126997">
              <a:spcBef>
                <a:spcPts val="533"/>
              </a:spcBef>
              <a:spcAft>
                <a:spcPts val="1067"/>
              </a:spcAft>
              <a:buFont typeface="+mj-lt"/>
              <a:buNone/>
              <a:tabLst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Sous-titre</a:t>
            </a:r>
          </a:p>
          <a:p>
            <a:pPr lvl="0"/>
            <a:endParaRPr lang="fr-FR" dirty="0"/>
          </a:p>
        </p:txBody>
      </p:sp>
      <p:sp>
        <p:nvSpPr>
          <p:cNvPr id="12" name="Titre 18">
            <a:extLst>
              <a:ext uri="{FF2B5EF4-FFF2-40B4-BE49-F238E27FC236}">
                <a16:creationId xmlns:a16="http://schemas.microsoft.com/office/drawing/2014/main" id="{5919F96B-C5FF-5146-9075-19E07CEBB75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1" y="980821"/>
            <a:ext cx="11233151" cy="719988"/>
          </a:xfrm>
        </p:spPr>
        <p:txBody>
          <a:bodyPr/>
          <a:lstStyle/>
          <a:p>
            <a:r>
              <a:rPr lang="fr-FR" dirty="0"/>
              <a:t>Titre</a:t>
            </a:r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AC8956DD-B832-6147-8A66-A70995085BB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 bwMode="gray">
          <a:xfrm>
            <a:off x="431371" y="2276872"/>
            <a:ext cx="3408628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4" name="Espace réservé du texte 11">
            <a:extLst>
              <a:ext uri="{FF2B5EF4-FFF2-40B4-BE49-F238E27FC236}">
                <a16:creationId xmlns:a16="http://schemas.microsoft.com/office/drawing/2014/main" id="{DF66E72C-274C-AC4E-B20B-393EBD9A717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367808" y="2276872"/>
            <a:ext cx="3360000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5" name="Espace réservé du texte 11">
            <a:extLst>
              <a:ext uri="{FF2B5EF4-FFF2-40B4-BE49-F238E27FC236}">
                <a16:creationId xmlns:a16="http://schemas.microsoft.com/office/drawing/2014/main" id="{10D42E91-F78E-1D46-9374-4446D0F5796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8304245" y="2276872"/>
            <a:ext cx="3360000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</p:spTree>
    <p:extLst>
      <p:ext uri="{BB962C8B-B14F-4D97-AF65-F5344CB8AC3E}">
        <p14:creationId xmlns:p14="http://schemas.microsoft.com/office/powerpoint/2010/main" val="20763885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, sous-titre, textes 3 et imag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1B802361-F8EE-480E-A1DF-57AB4F9A7295}" type="slidenum">
              <a:rPr lang="fr-FR" smtClean="0"/>
              <a:t>‹N°›</a:t>
            </a:fld>
            <a:endParaRPr lang="fr-FR"/>
          </a:p>
        </p:txBody>
      </p:sp>
      <p:sp>
        <p:nvSpPr>
          <p:cNvPr id="12" name="Espace réservé du texte 11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31371" y="2276872"/>
            <a:ext cx="3360000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7" name="Espace réservé de la date 3">
            <a:extLst>
              <a:ext uri="{FF2B5EF4-FFF2-40B4-BE49-F238E27FC236}">
                <a16:creationId xmlns:a16="http://schemas.microsoft.com/office/drawing/2014/main" id="{CEFA8BB7-D3E4-254A-BB0E-3D1C8C64E198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1" y="6396842"/>
            <a:ext cx="1613913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803220C9-30AB-410F-9116-515549E42A98}" type="datetime1">
              <a:rPr lang="fr-FR" smtClean="0"/>
              <a:t>29/06/2025</a:t>
            </a:fld>
            <a:endParaRPr lang="fr-FR"/>
          </a:p>
        </p:txBody>
      </p:sp>
      <p:sp>
        <p:nvSpPr>
          <p:cNvPr id="18" name="Espace réservé du texte 7">
            <a:extLst>
              <a:ext uri="{FF2B5EF4-FFF2-40B4-BE49-F238E27FC236}">
                <a16:creationId xmlns:a16="http://schemas.microsoft.com/office/drawing/2014/main" id="{35840C24-F178-C44C-B5A1-3EB8F3EF4B9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1" y="1700809"/>
            <a:ext cx="11232819" cy="323935"/>
          </a:xfrm>
        </p:spPr>
        <p:txBody>
          <a:bodyPr/>
          <a:lstStyle>
            <a:lvl1pPr marL="0" indent="126997">
              <a:spcBef>
                <a:spcPts val="533"/>
              </a:spcBef>
              <a:spcAft>
                <a:spcPts val="1067"/>
              </a:spcAft>
              <a:buFont typeface="+mj-lt"/>
              <a:buNone/>
              <a:tabLst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Sous-titre</a:t>
            </a:r>
          </a:p>
          <a:p>
            <a:pPr lvl="0"/>
            <a:endParaRPr lang="fr-FR" dirty="0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0271A58A-1CC5-D145-89AA-12537E5CE3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1" y="980821"/>
            <a:ext cx="11233151" cy="719988"/>
          </a:xfrm>
        </p:spPr>
        <p:txBody>
          <a:bodyPr/>
          <a:lstStyle/>
          <a:p>
            <a:r>
              <a:rPr lang="fr-FR" dirty="0"/>
              <a:t>Titre</a:t>
            </a:r>
          </a:p>
        </p:txBody>
      </p:sp>
      <p:sp>
        <p:nvSpPr>
          <p:cNvPr id="20" name="Espace réservé du pied de page 4">
            <a:extLst>
              <a:ext uri="{FF2B5EF4-FFF2-40B4-BE49-F238E27FC236}">
                <a16:creationId xmlns:a16="http://schemas.microsoft.com/office/drawing/2014/main" id="{D46074BB-6BF7-8249-9377-D0271B2AEC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  <p:sp>
        <p:nvSpPr>
          <p:cNvPr id="8" name="Espace réservé pour une image  7">
            <a:extLst>
              <a:ext uri="{FF2B5EF4-FFF2-40B4-BE49-F238E27FC236}">
                <a16:creationId xmlns:a16="http://schemas.microsoft.com/office/drawing/2014/main" id="{7004A35F-FCE5-0248-9AD4-C4E7502EF16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175787" y="2276872"/>
            <a:ext cx="7488832" cy="3840427"/>
          </a:xfrm>
        </p:spPr>
        <p:txBody>
          <a:bodyPr/>
          <a:lstStyle/>
          <a:p>
            <a:r>
              <a:rPr lang="fr-FR"/>
              <a:t>Cliquez sur l'icône pour ajouter une image</a:t>
            </a:r>
          </a:p>
        </p:txBody>
      </p:sp>
    </p:spTree>
    <p:extLst>
      <p:ext uri="{BB962C8B-B14F-4D97-AF65-F5344CB8AC3E}">
        <p14:creationId xmlns:p14="http://schemas.microsoft.com/office/powerpoint/2010/main" val="289974541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re, sous-titre, textes 3, et graphiqu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1B802361-F8EE-480E-A1DF-57AB4F9A7295}" type="slidenum">
              <a:rPr lang="fr-FR" smtClean="0"/>
              <a:t>‹N°›</a:t>
            </a:fld>
            <a:endParaRPr lang="fr-FR"/>
          </a:p>
        </p:txBody>
      </p:sp>
      <p:sp>
        <p:nvSpPr>
          <p:cNvPr id="12" name="Espace réservé du texte 11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8304245" y="2276872"/>
            <a:ext cx="3360000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7" name="Espace réservé de la date 3">
            <a:extLst>
              <a:ext uri="{FF2B5EF4-FFF2-40B4-BE49-F238E27FC236}">
                <a16:creationId xmlns:a16="http://schemas.microsoft.com/office/drawing/2014/main" id="{CEFA8BB7-D3E4-254A-BB0E-3D1C8C64E198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1" y="6396842"/>
            <a:ext cx="1613913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95B0FD70-F583-49C1-A1DF-86570F9DBA46}" type="datetime1">
              <a:rPr lang="fr-FR" smtClean="0"/>
              <a:t>29/06/2025</a:t>
            </a:fld>
            <a:endParaRPr lang="fr-FR"/>
          </a:p>
        </p:txBody>
      </p:sp>
      <p:sp>
        <p:nvSpPr>
          <p:cNvPr id="18" name="Espace réservé du texte 7">
            <a:extLst>
              <a:ext uri="{FF2B5EF4-FFF2-40B4-BE49-F238E27FC236}">
                <a16:creationId xmlns:a16="http://schemas.microsoft.com/office/drawing/2014/main" id="{35840C24-F178-C44C-B5A1-3EB8F3EF4B9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1" y="1700809"/>
            <a:ext cx="11232819" cy="323935"/>
          </a:xfrm>
        </p:spPr>
        <p:txBody>
          <a:bodyPr/>
          <a:lstStyle>
            <a:lvl1pPr marL="0" indent="126997">
              <a:spcBef>
                <a:spcPts val="533"/>
              </a:spcBef>
              <a:spcAft>
                <a:spcPts val="1067"/>
              </a:spcAft>
              <a:buFont typeface="+mj-lt"/>
              <a:buNone/>
              <a:tabLst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Sous-titre</a:t>
            </a:r>
          </a:p>
          <a:p>
            <a:pPr lvl="0"/>
            <a:endParaRPr lang="fr-FR" dirty="0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0271A58A-1CC5-D145-89AA-12537E5CE3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1" y="980821"/>
            <a:ext cx="11233151" cy="719988"/>
          </a:xfrm>
        </p:spPr>
        <p:txBody>
          <a:bodyPr/>
          <a:lstStyle/>
          <a:p>
            <a:r>
              <a:rPr lang="fr-FR" dirty="0"/>
              <a:t>Titre</a:t>
            </a:r>
          </a:p>
        </p:txBody>
      </p:sp>
      <p:sp>
        <p:nvSpPr>
          <p:cNvPr id="20" name="Espace réservé du pied de page 4">
            <a:extLst>
              <a:ext uri="{FF2B5EF4-FFF2-40B4-BE49-F238E27FC236}">
                <a16:creationId xmlns:a16="http://schemas.microsoft.com/office/drawing/2014/main" id="{D46074BB-6BF7-8249-9377-D0271B2AEC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  <p:sp>
        <p:nvSpPr>
          <p:cNvPr id="3" name="Espace réservé du graphique 2">
            <a:extLst>
              <a:ext uri="{FF2B5EF4-FFF2-40B4-BE49-F238E27FC236}">
                <a16:creationId xmlns:a16="http://schemas.microsoft.com/office/drawing/2014/main" id="{66D3B633-BB7B-4941-BF9B-161C5342E3AA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31371" y="2276873"/>
            <a:ext cx="7681384" cy="3839633"/>
          </a:xfrm>
        </p:spPr>
        <p:txBody>
          <a:bodyPr/>
          <a:lstStyle/>
          <a:p>
            <a:r>
              <a:rPr lang="fr-FR"/>
              <a:t>Cliquez sur l'icône pour ajouter un graphique</a:t>
            </a:r>
          </a:p>
        </p:txBody>
      </p:sp>
    </p:spTree>
    <p:extLst>
      <p:ext uri="{BB962C8B-B14F-4D97-AF65-F5344CB8AC3E}">
        <p14:creationId xmlns:p14="http://schemas.microsoft.com/office/powerpoint/2010/main" val="8638718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re et sous-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ce réservé du texte 10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0" y="2852936"/>
            <a:ext cx="11232000" cy="3057632"/>
          </a:xfrm>
        </p:spPr>
        <p:txBody>
          <a:bodyPr/>
          <a:lstStyle>
            <a:lvl1pPr>
              <a:lnSpc>
                <a:spcPct val="90000"/>
              </a:lnSpc>
              <a:spcAft>
                <a:spcPts val="0"/>
              </a:spcAft>
              <a:defRPr sz="4333" b="1" cap="all" baseline="0"/>
            </a:lvl1pPr>
            <a:lvl2pPr marL="122764" indent="0">
              <a:spcBef>
                <a:spcPts val="667"/>
              </a:spcBef>
              <a:spcAft>
                <a:spcPts val="0"/>
              </a:spcAft>
              <a:buNone/>
              <a:tabLst/>
              <a:defRPr sz="2467"/>
            </a:lvl2pPr>
          </a:lstStyle>
          <a:p>
            <a:pPr lvl="0"/>
            <a:r>
              <a:rPr lang="fr-FR" dirty="0"/>
              <a:t>Titre</a:t>
            </a:r>
          </a:p>
          <a:p>
            <a:pPr lvl="1"/>
            <a:r>
              <a:rPr lang="fr-FR" dirty="0"/>
              <a:t>Sous-titre</a:t>
            </a:r>
          </a:p>
        </p:txBody>
      </p:sp>
      <p:sp>
        <p:nvSpPr>
          <p:cNvPr id="13" name="Espace réservé de la date 3">
            <a:extLst>
              <a:ext uri="{FF2B5EF4-FFF2-40B4-BE49-F238E27FC236}">
                <a16:creationId xmlns:a16="http://schemas.microsoft.com/office/drawing/2014/main" id="{C192E6B1-2CEB-FB47-B10B-D25D43DF8D96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1" y="6396842"/>
            <a:ext cx="1613913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87994961-9E47-46AE-B944-A40754BF6EA0}" type="datetime1">
              <a:rPr lang="fr-FR" cap="all" smtClean="0"/>
              <a:t>29/06/2025</a:t>
            </a:fld>
            <a:endParaRPr lang="fr-FR" cap="all" dirty="0"/>
          </a:p>
        </p:txBody>
      </p:sp>
      <p:sp>
        <p:nvSpPr>
          <p:cNvPr id="14" name="Espace réservé du numéro de diapositive 5">
            <a:extLst>
              <a:ext uri="{FF2B5EF4-FFF2-40B4-BE49-F238E27FC236}">
                <a16:creationId xmlns:a16="http://schemas.microsoft.com/office/drawing/2014/main" id="{0593ECE3-ACEF-7441-BABB-08F519CCE7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gray">
          <a:xfrm>
            <a:off x="9864951" y="6378000"/>
            <a:ext cx="1800000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852710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371" y="2084851"/>
            <a:ext cx="3360000" cy="3840427"/>
          </a:xfrm>
        </p:spPr>
        <p:txBody>
          <a:bodyPr/>
          <a:lstStyle>
            <a:lvl1pPr marL="191995" indent="-191995">
              <a:spcBef>
                <a:spcPts val="533"/>
              </a:spcBef>
              <a:spcAft>
                <a:spcPts val="1067"/>
              </a:spcAft>
              <a:buFont typeface="+mj-lt"/>
              <a:buAutoNum type="arabicPeriod"/>
              <a:defRPr b="1"/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Titre de la partie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9" name="Espace réservé du texte 7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416000" y="2084851"/>
            <a:ext cx="3360000" cy="3814349"/>
          </a:xfrm>
        </p:spPr>
        <p:txBody>
          <a:bodyPr/>
          <a:lstStyle>
            <a:lvl1pPr marL="191995" indent="-191995">
              <a:spcBef>
                <a:spcPts val="533"/>
              </a:spcBef>
              <a:spcAft>
                <a:spcPts val="1067"/>
              </a:spcAft>
              <a:buFont typeface="+mj-lt"/>
              <a:buAutoNum type="arabicPeriod"/>
              <a:defRPr b="1"/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Titre de la partie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10" name="Espace réservé du texte 7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8351999" y="2084851"/>
            <a:ext cx="3360000" cy="3814349"/>
          </a:xfrm>
        </p:spPr>
        <p:txBody>
          <a:bodyPr/>
          <a:lstStyle>
            <a:lvl1pPr marL="191995" indent="-191995">
              <a:spcBef>
                <a:spcPts val="533"/>
              </a:spcBef>
              <a:spcAft>
                <a:spcPts val="1067"/>
              </a:spcAft>
              <a:buFont typeface="+mj-lt"/>
              <a:buAutoNum type="arabicPeriod"/>
              <a:defRPr b="1"/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Titre de la partie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23" name="Espace réservé de la date 3">
            <a:extLst>
              <a:ext uri="{FF2B5EF4-FFF2-40B4-BE49-F238E27FC236}">
                <a16:creationId xmlns:a16="http://schemas.microsoft.com/office/drawing/2014/main" id="{15CA4CAF-6729-AB4D-9354-99C08AEAB1B8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1" y="6396842"/>
            <a:ext cx="1613913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C2467F9E-D3B2-4D6B-8FDF-DD7F6B11171A}" type="datetime1">
              <a:rPr lang="fr-FR" cap="all" smtClean="0"/>
              <a:t>29/06/2025</a:t>
            </a:fld>
            <a:endParaRPr lang="fr-FR" cap="all" dirty="0"/>
          </a:p>
        </p:txBody>
      </p:sp>
      <p:sp>
        <p:nvSpPr>
          <p:cNvPr id="25" name="Titre 18">
            <a:extLst>
              <a:ext uri="{FF2B5EF4-FFF2-40B4-BE49-F238E27FC236}">
                <a16:creationId xmlns:a16="http://schemas.microsoft.com/office/drawing/2014/main" id="{8909A550-9D66-7141-BF64-73CAD20968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1" y="1028734"/>
            <a:ext cx="11233151" cy="719988"/>
          </a:xfrm>
        </p:spPr>
        <p:txBody>
          <a:bodyPr/>
          <a:lstStyle/>
          <a:p>
            <a:r>
              <a:rPr lang="fr-FR" dirty="0"/>
              <a:t>Sommaire</a:t>
            </a:r>
          </a:p>
        </p:txBody>
      </p:sp>
      <p:sp>
        <p:nvSpPr>
          <p:cNvPr id="26" name="Espace réservé du pied de page 4">
            <a:extLst>
              <a:ext uri="{FF2B5EF4-FFF2-40B4-BE49-F238E27FC236}">
                <a16:creationId xmlns:a16="http://schemas.microsoft.com/office/drawing/2014/main" id="{745ED2D7-3CC1-3B41-AA37-64BDE1CE24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9420063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pour une image  7"/>
          <p:cNvSpPr>
            <a:spLocks noGrp="1"/>
          </p:cNvSpPr>
          <p:nvPr>
            <p:ph type="pic" sz="quarter" idx="13" hasCustomPrompt="1"/>
          </p:nvPr>
        </p:nvSpPr>
        <p:spPr bwMode="gray">
          <a:xfrm>
            <a:off x="0" y="984000"/>
            <a:ext cx="12192000" cy="5925277"/>
          </a:xfrm>
          <a:solidFill>
            <a:schemeClr val="tx2"/>
          </a:solidFill>
        </p:spPr>
        <p:txBody>
          <a:bodyPr tIns="1080000" anchor="ctr" anchorCtr="0"/>
          <a:lstStyle>
            <a:lvl1pPr algn="ctr">
              <a:defRPr cap="all" baseline="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Sélectionner l’icône pour insérer une image, </a:t>
            </a:r>
            <a:br>
              <a:rPr lang="fr-FR" dirty="0"/>
            </a:br>
            <a:r>
              <a:rPr lang="fr-FR" dirty="0"/>
              <a:t>puis disposer l’image en arrière plan </a:t>
            </a:r>
            <a:br>
              <a:rPr lang="fr-FR" dirty="0"/>
            </a:br>
            <a:r>
              <a:rPr lang="fr-FR" dirty="0"/>
              <a:t>(Sélectionner l’image avec le bouton droit de la souris / </a:t>
            </a:r>
            <a:br>
              <a:rPr lang="fr-FR" dirty="0"/>
            </a:br>
            <a:r>
              <a:rPr lang="fr-FR" dirty="0"/>
              <a:t>Mettre à l’arrière plan)</a:t>
            </a:r>
          </a:p>
        </p:txBody>
      </p:sp>
      <p:sp>
        <p:nvSpPr>
          <p:cNvPr id="7" name="Espace réservé de la date 3">
            <a:extLst>
              <a:ext uri="{FF2B5EF4-FFF2-40B4-BE49-F238E27FC236}">
                <a16:creationId xmlns:a16="http://schemas.microsoft.com/office/drawing/2014/main" id="{02A90153-98CB-E943-A611-AD9242F15601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85713" y="6396842"/>
            <a:ext cx="1560000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bg1"/>
                </a:solidFill>
              </a:defRPr>
            </a:lvl1pPr>
          </a:lstStyle>
          <a:p>
            <a:fld id="{F7425A69-5D4A-4D5E-9294-D47239B37601}" type="datetime1">
              <a:rPr lang="fr-FR" smtClean="0"/>
              <a:t>29/06/2025</a:t>
            </a:fld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479999" y="984000"/>
            <a:ext cx="11232000" cy="5395200"/>
          </a:xfrm>
          <a:custGeom>
            <a:avLst/>
            <a:gdLst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424000" h="4046400" stroke="0" extrusionOk="0">
                <a:moveTo>
                  <a:pt x="8424000" y="4046400"/>
                </a:moveTo>
                <a:lnTo>
                  <a:pt x="0" y="4046360"/>
                </a:lnTo>
                <a:lnTo>
                  <a:pt x="0" y="40"/>
                </a:lnTo>
                <a:cubicBezTo>
                  <a:pt x="0" y="18"/>
                  <a:pt x="3771553" y="0"/>
                  <a:pt x="8424000" y="0"/>
                </a:cubicBezTo>
                <a:lnTo>
                  <a:pt x="8424000" y="4046400"/>
                </a:lnTo>
                <a:close/>
              </a:path>
              <a:path w="8424000" h="4046400" fill="none">
                <a:moveTo>
                  <a:pt x="8424000" y="4046400"/>
                </a:moveTo>
                <a:lnTo>
                  <a:pt x="0" y="4046360"/>
                </a:lnTo>
              </a:path>
            </a:pathLst>
          </a:custGeom>
          <a:ln w="10160">
            <a:solidFill>
              <a:schemeClr val="bg1"/>
            </a:solidFill>
          </a:ln>
        </p:spPr>
        <p:txBody>
          <a:bodyPr lIns="0" bIns="360000" anchor="ctr" anchorCtr="0"/>
          <a:lstStyle>
            <a:lvl1pPr marL="527987" indent="-527987">
              <a:buFont typeface="+mj-lt"/>
              <a:buAutoNum type="arabicPeriod"/>
              <a:defRPr sz="4333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10" name="Espace réservé du numéro de diapositive 5">
            <a:extLst>
              <a:ext uri="{FF2B5EF4-FFF2-40B4-BE49-F238E27FC236}">
                <a16:creationId xmlns:a16="http://schemas.microsoft.com/office/drawing/2014/main" id="{BE3965BE-3A81-1248-821F-39E8294A18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gray">
          <a:xfrm>
            <a:off x="9864951" y="6378000"/>
            <a:ext cx="1800000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bg1"/>
                </a:solidFill>
              </a:defRPr>
            </a:lvl1pPr>
          </a:lstStyle>
          <a:p>
            <a:fld id="{1B802361-F8EE-480E-A1DF-57AB4F9A7295}" type="slidenum">
              <a:rPr lang="fr-FR" smtClean="0"/>
              <a:t>‹N°›</a:t>
            </a:fld>
            <a:endParaRPr lang="fr-FR"/>
          </a:p>
        </p:txBody>
      </p:sp>
      <p:sp>
        <p:nvSpPr>
          <p:cNvPr id="11" name="Espace réservé du pied de page 4">
            <a:extLst>
              <a:ext uri="{FF2B5EF4-FFF2-40B4-BE49-F238E27FC236}">
                <a16:creationId xmlns:a16="http://schemas.microsoft.com/office/drawing/2014/main" id="{DCBACC69-485F-9F49-A64D-9385F9776E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</p:spTree>
    <p:extLst>
      <p:ext uri="{BB962C8B-B14F-4D97-AF65-F5344CB8AC3E}">
        <p14:creationId xmlns:p14="http://schemas.microsoft.com/office/powerpoint/2010/main" val="394610714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 bwMode="gray">
          <a:xfrm>
            <a:off x="0" y="6618000"/>
            <a:ext cx="240000" cy="240000"/>
          </a:xfrm>
          <a:prstGeom prst="rect">
            <a:avLst/>
          </a:prstGeo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33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fld id="{28287716-6E15-40BA-9579-FF54730738BE}" type="datetime1">
              <a:rPr lang="fr-FR" smtClean="0"/>
              <a:t>29/06/2025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 bwMode="gray">
          <a:xfrm>
            <a:off x="960000" y="5829266"/>
            <a:ext cx="2831744" cy="597263"/>
          </a:xfrm>
          <a:prstGeom prst="rect">
            <a:avLst/>
          </a:prstGeom>
        </p:spPr>
        <p:txBody>
          <a:bodyPr anchor="ctr" anchorCtr="0"/>
          <a:lstStyle>
            <a:lvl1pPr algn="l">
              <a:defRPr sz="1533"/>
            </a:lvl1pPr>
          </a:lstStyle>
          <a:p>
            <a:r>
              <a:rPr lang="fr-FR"/>
              <a:t>Direction interministérielle de la transformation publique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 bwMode="gray">
          <a:xfrm>
            <a:off x="0" y="6618000"/>
            <a:ext cx="240000" cy="240000"/>
          </a:xfr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33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fld id="{10C140CD-8AED-46FF-A9A2-77308F3F39AE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7" name="Titre 6"/>
          <p:cNvSpPr>
            <a:spLocks noGrp="1"/>
          </p:cNvSpPr>
          <p:nvPr>
            <p:ph type="title" hasCustomPrompt="1"/>
          </p:nvPr>
        </p:nvSpPr>
        <p:spPr bwMode="gray">
          <a:xfrm>
            <a:off x="0" y="0"/>
            <a:ext cx="240000" cy="240000"/>
          </a:xfrm>
          <a:prstGeom prst="rect">
            <a:avLst/>
          </a:prstGeo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33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fr-FR" dirty="0"/>
              <a:t>Titre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47D7451C-D661-40EF-D06B-06A35C1A04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0001" y="740701"/>
            <a:ext cx="7415823" cy="4416491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785372BC-0663-40B1-B275-088DFBB481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0001" y="740701"/>
            <a:ext cx="7415823" cy="4416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717237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A4F0766-6309-644C-9BCE-2E607A270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ianne" panose="02000000000000000000" pitchFamily="2" charset="0"/>
              </a:defRPr>
            </a:lvl1pPr>
          </a:lstStyle>
          <a:p>
            <a:fld id="{733122C9-A0B9-462F-8757-0847AD287B63}" type="slidenum">
              <a:rPr lang="fr-FR" smtClean="0">
                <a:solidFill>
                  <a:srgbClr val="000000"/>
                </a:solidFill>
              </a:rPr>
              <a:pPr/>
              <a:t>‹N°›</a:t>
            </a:fld>
            <a:endParaRPr lang="fr-FR" dirty="0">
              <a:solidFill>
                <a:srgbClr val="000000"/>
              </a:solidFill>
            </a:endParaRPr>
          </a:p>
        </p:txBody>
      </p:sp>
      <p:sp>
        <p:nvSpPr>
          <p:cNvPr id="9" name="Espace réservé de la date 3">
            <a:extLst>
              <a:ext uri="{FF2B5EF4-FFF2-40B4-BE49-F238E27FC236}">
                <a16:creationId xmlns:a16="http://schemas.microsoft.com/office/drawing/2014/main" id="{E9918C01-3017-D749-B811-9FCBA8038409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0" y="6396842"/>
            <a:ext cx="1560000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  <a:latin typeface="Marianne" panose="02000000000000000000" pitchFamily="2" charset="0"/>
              </a:defRPr>
            </a:lvl1pPr>
          </a:lstStyle>
          <a:p>
            <a:fld id="{595D4B2C-07F6-4A18-9233-0AE833A22B40}" type="datetime1">
              <a:rPr lang="fr-FR" cap="all" smtClean="0">
                <a:solidFill>
                  <a:srgbClr val="000000"/>
                </a:solidFill>
              </a:rPr>
              <a:t>29/06/2025</a:t>
            </a:fld>
            <a:endParaRPr lang="fr-FR" cap="all" dirty="0">
              <a:solidFill>
                <a:srgbClr val="000000"/>
              </a:solidFill>
            </a:endParaRPr>
          </a:p>
        </p:txBody>
      </p:sp>
      <p:sp>
        <p:nvSpPr>
          <p:cNvPr id="16" name="Espace réservé du texte 7">
            <a:extLst>
              <a:ext uri="{FF2B5EF4-FFF2-40B4-BE49-F238E27FC236}">
                <a16:creationId xmlns:a16="http://schemas.microsoft.com/office/drawing/2014/main" id="{EB9C9A62-C54B-3841-9346-5A54D371580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1" y="1664906"/>
            <a:ext cx="11232819" cy="323935"/>
          </a:xfrm>
        </p:spPr>
        <p:txBody>
          <a:bodyPr/>
          <a:lstStyle>
            <a:lvl1pPr marL="12700" indent="114297">
              <a:spcBef>
                <a:spcPts val="533"/>
              </a:spcBef>
              <a:spcAft>
                <a:spcPts val="1067"/>
              </a:spcAft>
              <a:buFont typeface="+mj-lt"/>
              <a:buNone/>
              <a:tabLst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Sous-titre</a:t>
            </a:r>
          </a:p>
          <a:p>
            <a:pPr lvl="0"/>
            <a:endParaRPr lang="fr-FR" dirty="0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8B219A12-DAFE-504E-9ED9-CFD78BD6A7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dirty="0"/>
              <a:t>Titre</a:t>
            </a:r>
          </a:p>
        </p:txBody>
      </p:sp>
      <p:sp>
        <p:nvSpPr>
          <p:cNvPr id="20" name="Espace réservé du pied de page 4">
            <a:extLst>
              <a:ext uri="{FF2B5EF4-FFF2-40B4-BE49-F238E27FC236}">
                <a16:creationId xmlns:a16="http://schemas.microsoft.com/office/drawing/2014/main" id="{99BFD6E0-B235-DA4F-9D70-E9444B53C4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>
                <a:solidFill>
                  <a:srgbClr val="000000"/>
                </a:solidFill>
              </a:rPr>
              <a:t>Direction interministérielle de la transformation publique</a:t>
            </a:r>
            <a:endParaRPr lang="fr-FR" dirty="0">
              <a:solidFill>
                <a:srgbClr val="000000"/>
              </a:solidFill>
            </a:endParaRPr>
          </a:p>
        </p:txBody>
      </p:sp>
      <p:sp>
        <p:nvSpPr>
          <p:cNvPr id="8" name="Espace réservé du texte 11">
            <a:extLst>
              <a:ext uri="{FF2B5EF4-FFF2-40B4-BE49-F238E27FC236}">
                <a16:creationId xmlns:a16="http://schemas.microsoft.com/office/drawing/2014/main" id="{0AF74C14-DE22-FE4D-B865-03FBE975D57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31800" y="2276872"/>
            <a:ext cx="11232445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</p:spTree>
    <p:extLst>
      <p:ext uri="{BB962C8B-B14F-4D97-AF65-F5344CB8AC3E}">
        <p14:creationId xmlns:p14="http://schemas.microsoft.com/office/powerpoint/2010/main" val="235718400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slide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A4F0766-6309-644C-9BCE-2E607A270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ianne" panose="02000000000000000000" pitchFamily="2" charset="0"/>
              </a:defRPr>
            </a:lvl1pPr>
          </a:lstStyle>
          <a:p>
            <a:fld id="{733122C9-A0B9-462F-8757-0847AD287B63}" type="slidenum">
              <a:rPr lang="fr-FR" smtClean="0">
                <a:solidFill>
                  <a:srgbClr val="000000"/>
                </a:solidFill>
              </a:rPr>
              <a:pPr/>
              <a:t>‹N°›</a:t>
            </a:fld>
            <a:endParaRPr lang="fr-FR" dirty="0">
              <a:solidFill>
                <a:srgbClr val="000000"/>
              </a:solidFill>
            </a:endParaRPr>
          </a:p>
        </p:txBody>
      </p:sp>
      <p:sp>
        <p:nvSpPr>
          <p:cNvPr id="9" name="Espace réservé de la date 3">
            <a:extLst>
              <a:ext uri="{FF2B5EF4-FFF2-40B4-BE49-F238E27FC236}">
                <a16:creationId xmlns:a16="http://schemas.microsoft.com/office/drawing/2014/main" id="{E9918C01-3017-D749-B811-9FCBA8038409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0" y="6396842"/>
            <a:ext cx="1560000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  <a:latin typeface="Marianne" panose="02000000000000000000" pitchFamily="2" charset="0"/>
              </a:defRPr>
            </a:lvl1pPr>
          </a:lstStyle>
          <a:p>
            <a:fld id="{595D4B2C-07F6-4A18-9233-0AE833A22B40}" type="datetime1">
              <a:rPr lang="fr-FR" cap="all" smtClean="0">
                <a:solidFill>
                  <a:srgbClr val="000000"/>
                </a:solidFill>
              </a:rPr>
              <a:t>29/06/2025</a:t>
            </a:fld>
            <a:endParaRPr lang="fr-FR" cap="all" dirty="0">
              <a:solidFill>
                <a:srgbClr val="000000"/>
              </a:solidFill>
            </a:endParaRPr>
          </a:p>
        </p:txBody>
      </p:sp>
      <p:sp>
        <p:nvSpPr>
          <p:cNvPr id="16" name="Espace réservé du texte 7">
            <a:extLst>
              <a:ext uri="{FF2B5EF4-FFF2-40B4-BE49-F238E27FC236}">
                <a16:creationId xmlns:a16="http://schemas.microsoft.com/office/drawing/2014/main" id="{EB9C9A62-C54B-3841-9346-5A54D371580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1" y="1664906"/>
            <a:ext cx="11232819" cy="323935"/>
          </a:xfrm>
        </p:spPr>
        <p:txBody>
          <a:bodyPr/>
          <a:lstStyle>
            <a:lvl1pPr marL="12700" indent="114297">
              <a:spcBef>
                <a:spcPts val="533"/>
              </a:spcBef>
              <a:spcAft>
                <a:spcPts val="1067"/>
              </a:spcAft>
              <a:buFont typeface="+mj-lt"/>
              <a:buNone/>
              <a:tabLst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Sous-titre</a:t>
            </a:r>
          </a:p>
          <a:p>
            <a:pPr lvl="0"/>
            <a:endParaRPr lang="fr-FR" dirty="0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8B219A12-DAFE-504E-9ED9-CFD78BD6A7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dirty="0"/>
              <a:t>Titre</a:t>
            </a:r>
          </a:p>
        </p:txBody>
      </p:sp>
      <p:sp>
        <p:nvSpPr>
          <p:cNvPr id="20" name="Espace réservé du pied de page 4">
            <a:extLst>
              <a:ext uri="{FF2B5EF4-FFF2-40B4-BE49-F238E27FC236}">
                <a16:creationId xmlns:a16="http://schemas.microsoft.com/office/drawing/2014/main" id="{99BFD6E0-B235-DA4F-9D70-E9444B53C4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>
                <a:solidFill>
                  <a:srgbClr val="000000"/>
                </a:solidFill>
              </a:rPr>
              <a:t>Direction interministérielle de la transformation publique</a:t>
            </a:r>
            <a:endParaRPr lang="fr-FR" dirty="0">
              <a:solidFill>
                <a:srgbClr val="000000"/>
              </a:solidFill>
            </a:endParaRPr>
          </a:p>
        </p:txBody>
      </p:sp>
      <p:sp>
        <p:nvSpPr>
          <p:cNvPr id="8" name="Espace réservé du texte 11">
            <a:extLst>
              <a:ext uri="{FF2B5EF4-FFF2-40B4-BE49-F238E27FC236}">
                <a16:creationId xmlns:a16="http://schemas.microsoft.com/office/drawing/2014/main" id="{0AF74C14-DE22-FE4D-B865-03FBE975D57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31800" y="2276872"/>
            <a:ext cx="11232445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</p:spTree>
    <p:extLst>
      <p:ext uri="{BB962C8B-B14F-4D97-AF65-F5344CB8AC3E}">
        <p14:creationId xmlns:p14="http://schemas.microsoft.com/office/powerpoint/2010/main" val="270668940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re / sous-titre /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A4F0766-6309-644C-9BCE-2E607A270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Espace réservé de la date 3">
            <a:extLst>
              <a:ext uri="{FF2B5EF4-FFF2-40B4-BE49-F238E27FC236}">
                <a16:creationId xmlns:a16="http://schemas.microsoft.com/office/drawing/2014/main" id="{E9918C01-3017-D749-B811-9FCBA8038409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0" y="6396842"/>
            <a:ext cx="1560000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6B488856-F2F9-43A5-A9A5-83E69ADE40FB}" type="datetime1">
              <a:rPr lang="fr-FR" cap="all" smtClean="0"/>
              <a:t>29/06/2025</a:t>
            </a:fld>
            <a:endParaRPr lang="fr-FR" cap="all" dirty="0"/>
          </a:p>
        </p:txBody>
      </p:sp>
      <p:sp>
        <p:nvSpPr>
          <p:cNvPr id="16" name="Espace réservé du texte 7">
            <a:extLst>
              <a:ext uri="{FF2B5EF4-FFF2-40B4-BE49-F238E27FC236}">
                <a16:creationId xmlns:a16="http://schemas.microsoft.com/office/drawing/2014/main" id="{EB9C9A62-C54B-3841-9346-5A54D371580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1" y="1760917"/>
            <a:ext cx="11232819" cy="323935"/>
          </a:xfrm>
        </p:spPr>
        <p:txBody>
          <a:bodyPr/>
          <a:lstStyle>
            <a:lvl1pPr marL="12700" indent="114297">
              <a:spcBef>
                <a:spcPts val="533"/>
              </a:spcBef>
              <a:spcAft>
                <a:spcPts val="1067"/>
              </a:spcAft>
              <a:buFont typeface="+mj-lt"/>
              <a:buNone/>
              <a:tabLst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Sous-titre</a:t>
            </a:r>
          </a:p>
          <a:p>
            <a:pPr lvl="0"/>
            <a:endParaRPr lang="fr-FR" dirty="0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8B219A12-DAFE-504E-9ED9-CFD78BD6A7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1" y="1028734"/>
            <a:ext cx="11233151" cy="719988"/>
          </a:xfrm>
        </p:spPr>
        <p:txBody>
          <a:bodyPr/>
          <a:lstStyle/>
          <a:p>
            <a:r>
              <a:rPr lang="fr-FR" dirty="0"/>
              <a:t>Titre</a:t>
            </a:r>
          </a:p>
        </p:txBody>
      </p:sp>
      <p:sp>
        <p:nvSpPr>
          <p:cNvPr id="20" name="Espace réservé du pied de page 4">
            <a:extLst>
              <a:ext uri="{FF2B5EF4-FFF2-40B4-BE49-F238E27FC236}">
                <a16:creationId xmlns:a16="http://schemas.microsoft.com/office/drawing/2014/main" id="{99BFD6E0-B235-DA4F-9D70-E9444B53C4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 dirty="0"/>
              <a:t>Direction interministérielle de la transformation publique</a:t>
            </a:r>
          </a:p>
        </p:txBody>
      </p:sp>
      <p:sp>
        <p:nvSpPr>
          <p:cNvPr id="8" name="Espace réservé du texte 11">
            <a:extLst>
              <a:ext uri="{FF2B5EF4-FFF2-40B4-BE49-F238E27FC236}">
                <a16:creationId xmlns:a16="http://schemas.microsoft.com/office/drawing/2014/main" id="{0AF74C14-DE22-FE4D-B865-03FBE975D57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31800" y="2276872"/>
            <a:ext cx="11232445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794F75DC-806F-4AD2-A439-989A15C5D6D6}"/>
              </a:ext>
            </a:extLst>
          </p:cNvPr>
          <p:cNvCxnSpPr>
            <a:cxnSpLocks/>
          </p:cNvCxnSpPr>
          <p:nvPr userDrawn="1"/>
        </p:nvCxnSpPr>
        <p:spPr bwMode="gray">
          <a:xfrm>
            <a:off x="431800" y="6379200"/>
            <a:ext cx="11232819" cy="0"/>
          </a:xfrm>
          <a:prstGeom prst="line">
            <a:avLst/>
          </a:prstGeom>
          <a:ln w="101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7661737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/ sous-titre /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A4F0766-6309-644C-9BCE-2E607A270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Espace réservé de la date 3">
            <a:extLst>
              <a:ext uri="{FF2B5EF4-FFF2-40B4-BE49-F238E27FC236}">
                <a16:creationId xmlns:a16="http://schemas.microsoft.com/office/drawing/2014/main" id="{E9918C01-3017-D749-B811-9FCBA8038409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0" y="6396842"/>
            <a:ext cx="1560000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4EEB3F84-D1BD-46A5-9957-CF84E7675B79}" type="datetime1">
              <a:rPr lang="fr-FR" cap="all" smtClean="0"/>
              <a:t>29/06/2025</a:t>
            </a:fld>
            <a:endParaRPr lang="fr-FR" cap="all" dirty="0"/>
          </a:p>
        </p:txBody>
      </p:sp>
      <p:sp>
        <p:nvSpPr>
          <p:cNvPr id="16" name="Espace réservé du texte 7">
            <a:extLst>
              <a:ext uri="{FF2B5EF4-FFF2-40B4-BE49-F238E27FC236}">
                <a16:creationId xmlns:a16="http://schemas.microsoft.com/office/drawing/2014/main" id="{EB9C9A62-C54B-3841-9346-5A54D371580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1" y="1760917"/>
            <a:ext cx="11232819" cy="323935"/>
          </a:xfrm>
        </p:spPr>
        <p:txBody>
          <a:bodyPr/>
          <a:lstStyle>
            <a:lvl1pPr marL="12700" indent="114297">
              <a:spcBef>
                <a:spcPts val="533"/>
              </a:spcBef>
              <a:spcAft>
                <a:spcPts val="1067"/>
              </a:spcAft>
              <a:buFont typeface="+mj-lt"/>
              <a:buNone/>
              <a:tabLst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Sous-titre</a:t>
            </a:r>
          </a:p>
          <a:p>
            <a:pPr lvl="0"/>
            <a:endParaRPr lang="fr-FR" dirty="0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8B219A12-DAFE-504E-9ED9-CFD78BD6A7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1" y="1028734"/>
            <a:ext cx="11233151" cy="719988"/>
          </a:xfrm>
        </p:spPr>
        <p:txBody>
          <a:bodyPr/>
          <a:lstStyle/>
          <a:p>
            <a:r>
              <a:rPr lang="fr-FR" dirty="0"/>
              <a:t>Titre</a:t>
            </a:r>
          </a:p>
        </p:txBody>
      </p:sp>
      <p:sp>
        <p:nvSpPr>
          <p:cNvPr id="20" name="Espace réservé du pied de page 4">
            <a:extLst>
              <a:ext uri="{FF2B5EF4-FFF2-40B4-BE49-F238E27FC236}">
                <a16:creationId xmlns:a16="http://schemas.microsoft.com/office/drawing/2014/main" id="{99BFD6E0-B235-DA4F-9D70-E9444B53C4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  <a:endParaRPr lang="fr-FR" dirty="0"/>
          </a:p>
        </p:txBody>
      </p:sp>
      <p:sp>
        <p:nvSpPr>
          <p:cNvPr id="8" name="Espace réservé du texte 11">
            <a:extLst>
              <a:ext uri="{FF2B5EF4-FFF2-40B4-BE49-F238E27FC236}">
                <a16:creationId xmlns:a16="http://schemas.microsoft.com/office/drawing/2014/main" id="{0AF74C14-DE22-FE4D-B865-03FBE975D57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31800" y="2276872"/>
            <a:ext cx="11232445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</p:spTree>
    <p:extLst>
      <p:ext uri="{BB962C8B-B14F-4D97-AF65-F5344CB8AC3E}">
        <p14:creationId xmlns:p14="http://schemas.microsoft.com/office/powerpoint/2010/main" val="268573192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371" y="2084851"/>
            <a:ext cx="3360000" cy="3840427"/>
          </a:xfrm>
        </p:spPr>
        <p:txBody>
          <a:bodyPr/>
          <a:lstStyle>
            <a:lvl1pPr marL="191995" indent="-191995">
              <a:spcBef>
                <a:spcPts val="533"/>
              </a:spcBef>
              <a:spcAft>
                <a:spcPts val="1067"/>
              </a:spcAft>
              <a:buFont typeface="+mj-lt"/>
              <a:buAutoNum type="arabicPeriod"/>
              <a:defRPr b="1"/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Titre de la partie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9" name="Espace réservé du texte 7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416000" y="2084851"/>
            <a:ext cx="3360000" cy="3814349"/>
          </a:xfrm>
        </p:spPr>
        <p:txBody>
          <a:bodyPr/>
          <a:lstStyle>
            <a:lvl1pPr marL="191995" indent="-191995">
              <a:spcBef>
                <a:spcPts val="533"/>
              </a:spcBef>
              <a:spcAft>
                <a:spcPts val="1067"/>
              </a:spcAft>
              <a:buFont typeface="+mj-lt"/>
              <a:buAutoNum type="arabicPeriod"/>
              <a:defRPr b="1"/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Titre de la partie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10" name="Espace réservé du texte 7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8351999" y="2084851"/>
            <a:ext cx="3360000" cy="3814349"/>
          </a:xfrm>
        </p:spPr>
        <p:txBody>
          <a:bodyPr/>
          <a:lstStyle>
            <a:lvl1pPr marL="191995" indent="-191995">
              <a:spcBef>
                <a:spcPts val="533"/>
              </a:spcBef>
              <a:spcAft>
                <a:spcPts val="1067"/>
              </a:spcAft>
              <a:buFont typeface="+mj-lt"/>
              <a:buAutoNum type="arabicPeriod"/>
              <a:defRPr b="1"/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Titre de la partie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23" name="Espace réservé de la date 3">
            <a:extLst>
              <a:ext uri="{FF2B5EF4-FFF2-40B4-BE49-F238E27FC236}">
                <a16:creationId xmlns:a16="http://schemas.microsoft.com/office/drawing/2014/main" id="{15CA4CAF-6729-AB4D-9354-99C08AEAB1B8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1" y="6396842"/>
            <a:ext cx="1613913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C2467F9E-D3B2-4D6B-8FDF-DD7F6B11171A}" type="datetime1">
              <a:rPr lang="fr-FR" cap="all" smtClean="0"/>
              <a:t>29/06/2025</a:t>
            </a:fld>
            <a:endParaRPr lang="fr-FR" cap="all" dirty="0"/>
          </a:p>
        </p:txBody>
      </p:sp>
      <p:sp>
        <p:nvSpPr>
          <p:cNvPr id="25" name="Titre 18">
            <a:extLst>
              <a:ext uri="{FF2B5EF4-FFF2-40B4-BE49-F238E27FC236}">
                <a16:creationId xmlns:a16="http://schemas.microsoft.com/office/drawing/2014/main" id="{8909A550-9D66-7141-BF64-73CAD20968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1" y="1028734"/>
            <a:ext cx="11233151" cy="719988"/>
          </a:xfrm>
        </p:spPr>
        <p:txBody>
          <a:bodyPr/>
          <a:lstStyle/>
          <a:p>
            <a:r>
              <a:rPr lang="fr-FR" dirty="0"/>
              <a:t>Sommaire</a:t>
            </a:r>
          </a:p>
        </p:txBody>
      </p:sp>
      <p:sp>
        <p:nvSpPr>
          <p:cNvPr id="26" name="Espace réservé du pied de page 4">
            <a:extLst>
              <a:ext uri="{FF2B5EF4-FFF2-40B4-BE49-F238E27FC236}">
                <a16:creationId xmlns:a16="http://schemas.microsoft.com/office/drawing/2014/main" id="{745ED2D7-3CC1-3B41-AA37-64BDE1CE24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9020514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nnes de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1B802361-F8EE-480E-A1DF-57AB4F9A7295}" type="slidenum">
              <a:rPr lang="fr-FR" smtClean="0"/>
              <a:t>‹N°›</a:t>
            </a:fld>
            <a:endParaRPr lang="fr-FR"/>
          </a:p>
        </p:txBody>
      </p:sp>
      <p:sp>
        <p:nvSpPr>
          <p:cNvPr id="23" name="Espace réservé de la date 3">
            <a:extLst>
              <a:ext uri="{FF2B5EF4-FFF2-40B4-BE49-F238E27FC236}">
                <a16:creationId xmlns:a16="http://schemas.microsoft.com/office/drawing/2014/main" id="{15CA4CAF-6729-AB4D-9354-99C08AEAB1B8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1" y="6396842"/>
            <a:ext cx="1613913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5C70B4D7-D218-411A-A9C4-03C64979468C}" type="datetime1">
              <a:rPr lang="fr-FR" smtClean="0"/>
              <a:t>29/06/2025</a:t>
            </a:fld>
            <a:endParaRPr lang="fr-FR"/>
          </a:p>
        </p:txBody>
      </p:sp>
      <p:sp>
        <p:nvSpPr>
          <p:cNvPr id="26" name="Espace réservé du pied de page 4">
            <a:extLst>
              <a:ext uri="{FF2B5EF4-FFF2-40B4-BE49-F238E27FC236}">
                <a16:creationId xmlns:a16="http://schemas.microsoft.com/office/drawing/2014/main" id="{745ED2D7-3CC1-3B41-AA37-64BDE1CE24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  <p:sp>
        <p:nvSpPr>
          <p:cNvPr id="11" name="Espace réservé du texte 7">
            <a:extLst>
              <a:ext uri="{FF2B5EF4-FFF2-40B4-BE49-F238E27FC236}">
                <a16:creationId xmlns:a16="http://schemas.microsoft.com/office/drawing/2014/main" id="{D4959A1A-C7DE-6748-A32B-7732F0ACFCF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431801" y="1700809"/>
            <a:ext cx="11232819" cy="323935"/>
          </a:xfrm>
        </p:spPr>
        <p:txBody>
          <a:bodyPr/>
          <a:lstStyle>
            <a:lvl1pPr marL="0" indent="126997">
              <a:spcBef>
                <a:spcPts val="533"/>
              </a:spcBef>
              <a:spcAft>
                <a:spcPts val="1067"/>
              </a:spcAft>
              <a:buFont typeface="+mj-lt"/>
              <a:buNone/>
              <a:tabLst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Sous-titre</a:t>
            </a:r>
          </a:p>
          <a:p>
            <a:pPr lvl="0"/>
            <a:endParaRPr lang="fr-FR" dirty="0"/>
          </a:p>
        </p:txBody>
      </p:sp>
      <p:sp>
        <p:nvSpPr>
          <p:cNvPr id="12" name="Titre 18">
            <a:extLst>
              <a:ext uri="{FF2B5EF4-FFF2-40B4-BE49-F238E27FC236}">
                <a16:creationId xmlns:a16="http://schemas.microsoft.com/office/drawing/2014/main" id="{5919F96B-C5FF-5146-9075-19E07CEBB75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1" y="980821"/>
            <a:ext cx="11233151" cy="719988"/>
          </a:xfrm>
        </p:spPr>
        <p:txBody>
          <a:bodyPr/>
          <a:lstStyle/>
          <a:p>
            <a:r>
              <a:rPr lang="fr-FR" dirty="0"/>
              <a:t>Titre</a:t>
            </a:r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AC8956DD-B832-6147-8A66-A70995085BB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 bwMode="gray">
          <a:xfrm>
            <a:off x="431371" y="2276872"/>
            <a:ext cx="3408628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4" name="Espace réservé du texte 11">
            <a:extLst>
              <a:ext uri="{FF2B5EF4-FFF2-40B4-BE49-F238E27FC236}">
                <a16:creationId xmlns:a16="http://schemas.microsoft.com/office/drawing/2014/main" id="{DF66E72C-274C-AC4E-B20B-393EBD9A717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367808" y="2276872"/>
            <a:ext cx="3360000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5" name="Espace réservé du texte 11">
            <a:extLst>
              <a:ext uri="{FF2B5EF4-FFF2-40B4-BE49-F238E27FC236}">
                <a16:creationId xmlns:a16="http://schemas.microsoft.com/office/drawing/2014/main" id="{10D42E91-F78E-1D46-9374-4446D0F5796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8304245" y="2276872"/>
            <a:ext cx="3360000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</p:spTree>
    <p:extLst>
      <p:ext uri="{BB962C8B-B14F-4D97-AF65-F5344CB8AC3E}">
        <p14:creationId xmlns:p14="http://schemas.microsoft.com/office/powerpoint/2010/main" val="35718904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, sous-titre, textes 3 et imag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1B802361-F8EE-480E-A1DF-57AB4F9A7295}" type="slidenum">
              <a:rPr lang="fr-FR" smtClean="0"/>
              <a:t>‹N°›</a:t>
            </a:fld>
            <a:endParaRPr lang="fr-FR"/>
          </a:p>
        </p:txBody>
      </p:sp>
      <p:sp>
        <p:nvSpPr>
          <p:cNvPr id="12" name="Espace réservé du texte 11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31371" y="2276872"/>
            <a:ext cx="3360000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7" name="Espace réservé de la date 3">
            <a:extLst>
              <a:ext uri="{FF2B5EF4-FFF2-40B4-BE49-F238E27FC236}">
                <a16:creationId xmlns:a16="http://schemas.microsoft.com/office/drawing/2014/main" id="{CEFA8BB7-D3E4-254A-BB0E-3D1C8C64E198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1" y="6396842"/>
            <a:ext cx="1613913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803220C9-30AB-410F-9116-515549E42A98}" type="datetime1">
              <a:rPr lang="fr-FR" smtClean="0"/>
              <a:t>29/06/2025</a:t>
            </a:fld>
            <a:endParaRPr lang="fr-FR"/>
          </a:p>
        </p:txBody>
      </p:sp>
      <p:sp>
        <p:nvSpPr>
          <p:cNvPr id="18" name="Espace réservé du texte 7">
            <a:extLst>
              <a:ext uri="{FF2B5EF4-FFF2-40B4-BE49-F238E27FC236}">
                <a16:creationId xmlns:a16="http://schemas.microsoft.com/office/drawing/2014/main" id="{35840C24-F178-C44C-B5A1-3EB8F3EF4B9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1" y="1700809"/>
            <a:ext cx="11232819" cy="323935"/>
          </a:xfrm>
        </p:spPr>
        <p:txBody>
          <a:bodyPr/>
          <a:lstStyle>
            <a:lvl1pPr marL="0" indent="126997">
              <a:spcBef>
                <a:spcPts val="533"/>
              </a:spcBef>
              <a:spcAft>
                <a:spcPts val="1067"/>
              </a:spcAft>
              <a:buFont typeface="+mj-lt"/>
              <a:buNone/>
              <a:tabLst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Sous-titre</a:t>
            </a:r>
          </a:p>
          <a:p>
            <a:pPr lvl="0"/>
            <a:endParaRPr lang="fr-FR" dirty="0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0271A58A-1CC5-D145-89AA-12537E5CE3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1" y="980821"/>
            <a:ext cx="11233151" cy="719988"/>
          </a:xfrm>
        </p:spPr>
        <p:txBody>
          <a:bodyPr/>
          <a:lstStyle/>
          <a:p>
            <a:r>
              <a:rPr lang="fr-FR" dirty="0"/>
              <a:t>Titre</a:t>
            </a:r>
          </a:p>
        </p:txBody>
      </p:sp>
      <p:sp>
        <p:nvSpPr>
          <p:cNvPr id="20" name="Espace réservé du pied de page 4">
            <a:extLst>
              <a:ext uri="{FF2B5EF4-FFF2-40B4-BE49-F238E27FC236}">
                <a16:creationId xmlns:a16="http://schemas.microsoft.com/office/drawing/2014/main" id="{D46074BB-6BF7-8249-9377-D0271B2AEC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  <p:sp>
        <p:nvSpPr>
          <p:cNvPr id="8" name="Espace réservé pour une image  7">
            <a:extLst>
              <a:ext uri="{FF2B5EF4-FFF2-40B4-BE49-F238E27FC236}">
                <a16:creationId xmlns:a16="http://schemas.microsoft.com/office/drawing/2014/main" id="{7004A35F-FCE5-0248-9AD4-C4E7502EF16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175787" y="2276872"/>
            <a:ext cx="7488832" cy="3840427"/>
          </a:xfrm>
        </p:spPr>
        <p:txBody>
          <a:bodyPr/>
          <a:lstStyle/>
          <a:p>
            <a:r>
              <a:rPr lang="fr-FR"/>
              <a:t>Cliquez sur l'icône pour ajouter une image</a:t>
            </a:r>
          </a:p>
        </p:txBody>
      </p:sp>
    </p:spTree>
    <p:extLst>
      <p:ext uri="{BB962C8B-B14F-4D97-AF65-F5344CB8AC3E}">
        <p14:creationId xmlns:p14="http://schemas.microsoft.com/office/powerpoint/2010/main" val="316418699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re, sous-titre, textes 3, et graphiqu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1B802361-F8EE-480E-A1DF-57AB4F9A7295}" type="slidenum">
              <a:rPr lang="fr-FR" smtClean="0"/>
              <a:t>‹N°›</a:t>
            </a:fld>
            <a:endParaRPr lang="fr-FR"/>
          </a:p>
        </p:txBody>
      </p:sp>
      <p:sp>
        <p:nvSpPr>
          <p:cNvPr id="12" name="Espace réservé du texte 11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8304245" y="2276872"/>
            <a:ext cx="3360000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7" name="Espace réservé de la date 3">
            <a:extLst>
              <a:ext uri="{FF2B5EF4-FFF2-40B4-BE49-F238E27FC236}">
                <a16:creationId xmlns:a16="http://schemas.microsoft.com/office/drawing/2014/main" id="{CEFA8BB7-D3E4-254A-BB0E-3D1C8C64E198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1" y="6396842"/>
            <a:ext cx="1613913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95B0FD70-F583-49C1-A1DF-86570F9DBA46}" type="datetime1">
              <a:rPr lang="fr-FR" smtClean="0"/>
              <a:t>29/06/2025</a:t>
            </a:fld>
            <a:endParaRPr lang="fr-FR"/>
          </a:p>
        </p:txBody>
      </p:sp>
      <p:sp>
        <p:nvSpPr>
          <p:cNvPr id="18" name="Espace réservé du texte 7">
            <a:extLst>
              <a:ext uri="{FF2B5EF4-FFF2-40B4-BE49-F238E27FC236}">
                <a16:creationId xmlns:a16="http://schemas.microsoft.com/office/drawing/2014/main" id="{35840C24-F178-C44C-B5A1-3EB8F3EF4B9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1" y="1700809"/>
            <a:ext cx="11232819" cy="323935"/>
          </a:xfrm>
        </p:spPr>
        <p:txBody>
          <a:bodyPr/>
          <a:lstStyle>
            <a:lvl1pPr marL="0" indent="126997">
              <a:spcBef>
                <a:spcPts val="533"/>
              </a:spcBef>
              <a:spcAft>
                <a:spcPts val="1067"/>
              </a:spcAft>
              <a:buFont typeface="+mj-lt"/>
              <a:buNone/>
              <a:tabLst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Sous-titre</a:t>
            </a:r>
          </a:p>
          <a:p>
            <a:pPr lvl="0"/>
            <a:endParaRPr lang="fr-FR" dirty="0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0271A58A-1CC5-D145-89AA-12537E5CE3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1" y="980821"/>
            <a:ext cx="11233151" cy="719988"/>
          </a:xfrm>
        </p:spPr>
        <p:txBody>
          <a:bodyPr/>
          <a:lstStyle/>
          <a:p>
            <a:r>
              <a:rPr lang="fr-FR" dirty="0"/>
              <a:t>Titre</a:t>
            </a:r>
          </a:p>
        </p:txBody>
      </p:sp>
      <p:sp>
        <p:nvSpPr>
          <p:cNvPr id="20" name="Espace réservé du pied de page 4">
            <a:extLst>
              <a:ext uri="{FF2B5EF4-FFF2-40B4-BE49-F238E27FC236}">
                <a16:creationId xmlns:a16="http://schemas.microsoft.com/office/drawing/2014/main" id="{D46074BB-6BF7-8249-9377-D0271B2AEC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  <p:sp>
        <p:nvSpPr>
          <p:cNvPr id="3" name="Espace réservé du graphique 2">
            <a:extLst>
              <a:ext uri="{FF2B5EF4-FFF2-40B4-BE49-F238E27FC236}">
                <a16:creationId xmlns:a16="http://schemas.microsoft.com/office/drawing/2014/main" id="{66D3B633-BB7B-4941-BF9B-161C5342E3AA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31371" y="2276873"/>
            <a:ext cx="7681384" cy="3839633"/>
          </a:xfrm>
        </p:spPr>
        <p:txBody>
          <a:bodyPr/>
          <a:lstStyle/>
          <a:p>
            <a:r>
              <a:rPr lang="fr-FR"/>
              <a:t>Cliquez sur l'icône pour ajouter un graphique</a:t>
            </a:r>
          </a:p>
        </p:txBody>
      </p:sp>
    </p:spTree>
    <p:extLst>
      <p:ext uri="{BB962C8B-B14F-4D97-AF65-F5344CB8AC3E}">
        <p14:creationId xmlns:p14="http://schemas.microsoft.com/office/powerpoint/2010/main" val="8102777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nnes de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1B802361-F8EE-480E-A1DF-57AB4F9A7295}" type="slidenum">
              <a:rPr lang="fr-FR" smtClean="0"/>
              <a:t>‹N°›</a:t>
            </a:fld>
            <a:endParaRPr lang="fr-FR"/>
          </a:p>
        </p:txBody>
      </p:sp>
      <p:sp>
        <p:nvSpPr>
          <p:cNvPr id="23" name="Espace réservé de la date 3">
            <a:extLst>
              <a:ext uri="{FF2B5EF4-FFF2-40B4-BE49-F238E27FC236}">
                <a16:creationId xmlns:a16="http://schemas.microsoft.com/office/drawing/2014/main" id="{15CA4CAF-6729-AB4D-9354-99C08AEAB1B8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1" y="6396842"/>
            <a:ext cx="1613913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5C70B4D7-D218-411A-A9C4-03C64979468C}" type="datetime1">
              <a:rPr lang="fr-FR" smtClean="0"/>
              <a:t>29/06/2025</a:t>
            </a:fld>
            <a:endParaRPr lang="fr-FR"/>
          </a:p>
        </p:txBody>
      </p:sp>
      <p:sp>
        <p:nvSpPr>
          <p:cNvPr id="26" name="Espace réservé du pied de page 4">
            <a:extLst>
              <a:ext uri="{FF2B5EF4-FFF2-40B4-BE49-F238E27FC236}">
                <a16:creationId xmlns:a16="http://schemas.microsoft.com/office/drawing/2014/main" id="{745ED2D7-3CC1-3B41-AA37-64BDE1CE24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  <p:sp>
        <p:nvSpPr>
          <p:cNvPr id="11" name="Espace réservé du texte 7">
            <a:extLst>
              <a:ext uri="{FF2B5EF4-FFF2-40B4-BE49-F238E27FC236}">
                <a16:creationId xmlns:a16="http://schemas.microsoft.com/office/drawing/2014/main" id="{D4959A1A-C7DE-6748-A32B-7732F0ACFCF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431801" y="1700809"/>
            <a:ext cx="11232819" cy="323935"/>
          </a:xfrm>
        </p:spPr>
        <p:txBody>
          <a:bodyPr/>
          <a:lstStyle>
            <a:lvl1pPr marL="0" indent="126997">
              <a:spcBef>
                <a:spcPts val="533"/>
              </a:spcBef>
              <a:spcAft>
                <a:spcPts val="1067"/>
              </a:spcAft>
              <a:buFont typeface="+mj-lt"/>
              <a:buNone/>
              <a:tabLst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Sous-titre</a:t>
            </a:r>
          </a:p>
          <a:p>
            <a:pPr lvl="0"/>
            <a:endParaRPr lang="fr-FR" dirty="0"/>
          </a:p>
        </p:txBody>
      </p:sp>
      <p:sp>
        <p:nvSpPr>
          <p:cNvPr id="12" name="Titre 18">
            <a:extLst>
              <a:ext uri="{FF2B5EF4-FFF2-40B4-BE49-F238E27FC236}">
                <a16:creationId xmlns:a16="http://schemas.microsoft.com/office/drawing/2014/main" id="{5919F96B-C5FF-5146-9075-19E07CEBB75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1" y="980821"/>
            <a:ext cx="11233151" cy="719988"/>
          </a:xfrm>
        </p:spPr>
        <p:txBody>
          <a:bodyPr/>
          <a:lstStyle/>
          <a:p>
            <a:r>
              <a:rPr lang="fr-FR" dirty="0"/>
              <a:t>Titre</a:t>
            </a:r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AC8956DD-B832-6147-8A66-A70995085BB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 bwMode="gray">
          <a:xfrm>
            <a:off x="431371" y="2276872"/>
            <a:ext cx="3408628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4" name="Espace réservé du texte 11">
            <a:extLst>
              <a:ext uri="{FF2B5EF4-FFF2-40B4-BE49-F238E27FC236}">
                <a16:creationId xmlns:a16="http://schemas.microsoft.com/office/drawing/2014/main" id="{DF66E72C-274C-AC4E-B20B-393EBD9A717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367808" y="2276872"/>
            <a:ext cx="3360000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5" name="Espace réservé du texte 11">
            <a:extLst>
              <a:ext uri="{FF2B5EF4-FFF2-40B4-BE49-F238E27FC236}">
                <a16:creationId xmlns:a16="http://schemas.microsoft.com/office/drawing/2014/main" id="{10D42E91-F78E-1D46-9374-4446D0F5796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8304245" y="2276872"/>
            <a:ext cx="3360000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</p:spTree>
    <p:extLst>
      <p:ext uri="{BB962C8B-B14F-4D97-AF65-F5344CB8AC3E}">
        <p14:creationId xmlns:p14="http://schemas.microsoft.com/office/powerpoint/2010/main" val="382397350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re et sous-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ce réservé du texte 10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0" y="2852936"/>
            <a:ext cx="11232000" cy="3057632"/>
          </a:xfrm>
        </p:spPr>
        <p:txBody>
          <a:bodyPr/>
          <a:lstStyle>
            <a:lvl1pPr>
              <a:lnSpc>
                <a:spcPct val="90000"/>
              </a:lnSpc>
              <a:spcAft>
                <a:spcPts val="0"/>
              </a:spcAft>
              <a:defRPr sz="4333" b="1" cap="all" baseline="0"/>
            </a:lvl1pPr>
            <a:lvl2pPr marL="122764" indent="0">
              <a:spcBef>
                <a:spcPts val="667"/>
              </a:spcBef>
              <a:spcAft>
                <a:spcPts val="0"/>
              </a:spcAft>
              <a:buNone/>
              <a:tabLst/>
              <a:defRPr sz="2467"/>
            </a:lvl2pPr>
          </a:lstStyle>
          <a:p>
            <a:pPr lvl="0"/>
            <a:r>
              <a:rPr lang="fr-FR" dirty="0"/>
              <a:t>Titre</a:t>
            </a:r>
          </a:p>
          <a:p>
            <a:pPr lvl="1"/>
            <a:r>
              <a:rPr lang="fr-FR" dirty="0"/>
              <a:t>Sous-titre</a:t>
            </a:r>
          </a:p>
        </p:txBody>
      </p:sp>
      <p:cxnSp>
        <p:nvCxnSpPr>
          <p:cNvPr id="12" name="Connecteur droit 11"/>
          <p:cNvCxnSpPr>
            <a:cxnSpLocks/>
          </p:cNvCxnSpPr>
          <p:nvPr/>
        </p:nvCxnSpPr>
        <p:spPr bwMode="gray">
          <a:xfrm>
            <a:off x="431800" y="6379200"/>
            <a:ext cx="11232819" cy="0"/>
          </a:xfrm>
          <a:prstGeom prst="line">
            <a:avLst/>
          </a:prstGeom>
          <a:ln w="101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Espace réservé de la date 3">
            <a:extLst>
              <a:ext uri="{FF2B5EF4-FFF2-40B4-BE49-F238E27FC236}">
                <a16:creationId xmlns:a16="http://schemas.microsoft.com/office/drawing/2014/main" id="{C192E6B1-2CEB-FB47-B10B-D25D43DF8D96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1" y="6396842"/>
            <a:ext cx="1613913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87994961-9E47-46AE-B944-A40754BF6EA0}" type="datetime1">
              <a:rPr lang="fr-FR" cap="all" smtClean="0"/>
              <a:t>29/06/2025</a:t>
            </a:fld>
            <a:endParaRPr lang="fr-FR" cap="all" dirty="0"/>
          </a:p>
        </p:txBody>
      </p:sp>
      <p:sp>
        <p:nvSpPr>
          <p:cNvPr id="14" name="Espace réservé du numéro de diapositive 5">
            <a:extLst>
              <a:ext uri="{FF2B5EF4-FFF2-40B4-BE49-F238E27FC236}">
                <a16:creationId xmlns:a16="http://schemas.microsoft.com/office/drawing/2014/main" id="{0593ECE3-ACEF-7441-BABB-08F519CCE7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gray">
          <a:xfrm>
            <a:off x="9864951" y="6378000"/>
            <a:ext cx="1800000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7077669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pour une image  7"/>
          <p:cNvSpPr>
            <a:spLocks noGrp="1"/>
          </p:cNvSpPr>
          <p:nvPr>
            <p:ph type="pic" sz="quarter" idx="13" hasCustomPrompt="1"/>
          </p:nvPr>
        </p:nvSpPr>
        <p:spPr bwMode="gray">
          <a:xfrm>
            <a:off x="0" y="984000"/>
            <a:ext cx="12192000" cy="5925277"/>
          </a:xfrm>
          <a:solidFill>
            <a:schemeClr val="tx2"/>
          </a:solidFill>
        </p:spPr>
        <p:txBody>
          <a:bodyPr tIns="1080000" anchor="ctr" anchorCtr="0"/>
          <a:lstStyle>
            <a:lvl1pPr algn="ctr">
              <a:defRPr cap="all" baseline="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Sélectionner l’icône pour insérer une image, </a:t>
            </a:r>
            <a:br>
              <a:rPr lang="fr-FR" dirty="0"/>
            </a:br>
            <a:r>
              <a:rPr lang="fr-FR" dirty="0"/>
              <a:t>puis disposer l’image en arrière plan </a:t>
            </a:r>
            <a:br>
              <a:rPr lang="fr-FR" dirty="0"/>
            </a:br>
            <a:r>
              <a:rPr lang="fr-FR" dirty="0"/>
              <a:t>(Sélectionner l’image avec le bouton droit de la souris / </a:t>
            </a:r>
            <a:br>
              <a:rPr lang="fr-FR" dirty="0"/>
            </a:br>
            <a:r>
              <a:rPr lang="fr-FR" dirty="0"/>
              <a:t>Mettre à l’arrière plan)</a:t>
            </a:r>
          </a:p>
        </p:txBody>
      </p:sp>
      <p:sp>
        <p:nvSpPr>
          <p:cNvPr id="7" name="Espace réservé de la date 3">
            <a:extLst>
              <a:ext uri="{FF2B5EF4-FFF2-40B4-BE49-F238E27FC236}">
                <a16:creationId xmlns:a16="http://schemas.microsoft.com/office/drawing/2014/main" id="{02A90153-98CB-E943-A611-AD9242F15601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85713" y="6396842"/>
            <a:ext cx="1560000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bg1"/>
                </a:solidFill>
              </a:defRPr>
            </a:lvl1pPr>
          </a:lstStyle>
          <a:p>
            <a:fld id="{F7425A69-5D4A-4D5E-9294-D47239B37601}" type="datetime1">
              <a:rPr lang="fr-FR" smtClean="0"/>
              <a:t>29/06/2025</a:t>
            </a:fld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479999" y="984000"/>
            <a:ext cx="11232000" cy="5395200"/>
          </a:xfrm>
          <a:custGeom>
            <a:avLst/>
            <a:gdLst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424000" h="4046400" stroke="0" extrusionOk="0">
                <a:moveTo>
                  <a:pt x="8424000" y="4046400"/>
                </a:moveTo>
                <a:lnTo>
                  <a:pt x="0" y="4046360"/>
                </a:lnTo>
                <a:lnTo>
                  <a:pt x="0" y="40"/>
                </a:lnTo>
                <a:cubicBezTo>
                  <a:pt x="0" y="18"/>
                  <a:pt x="3771553" y="0"/>
                  <a:pt x="8424000" y="0"/>
                </a:cubicBezTo>
                <a:lnTo>
                  <a:pt x="8424000" y="4046400"/>
                </a:lnTo>
                <a:close/>
              </a:path>
              <a:path w="8424000" h="4046400" fill="none">
                <a:moveTo>
                  <a:pt x="8424000" y="4046400"/>
                </a:moveTo>
                <a:lnTo>
                  <a:pt x="0" y="4046360"/>
                </a:lnTo>
              </a:path>
            </a:pathLst>
          </a:custGeom>
          <a:ln w="10160">
            <a:solidFill>
              <a:schemeClr val="bg1"/>
            </a:solidFill>
          </a:ln>
        </p:spPr>
        <p:txBody>
          <a:bodyPr lIns="0" bIns="360000" anchor="ctr" anchorCtr="0"/>
          <a:lstStyle>
            <a:lvl1pPr marL="527987" indent="-527987">
              <a:buFont typeface="+mj-lt"/>
              <a:buAutoNum type="arabicPeriod"/>
              <a:defRPr sz="4333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10" name="Espace réservé du numéro de diapositive 5">
            <a:extLst>
              <a:ext uri="{FF2B5EF4-FFF2-40B4-BE49-F238E27FC236}">
                <a16:creationId xmlns:a16="http://schemas.microsoft.com/office/drawing/2014/main" id="{BE3965BE-3A81-1248-821F-39E8294A18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gray">
          <a:xfrm>
            <a:off x="9864951" y="6378000"/>
            <a:ext cx="1800000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bg1"/>
                </a:solidFill>
              </a:defRPr>
            </a:lvl1pPr>
          </a:lstStyle>
          <a:p>
            <a:fld id="{1B802361-F8EE-480E-A1DF-57AB4F9A7295}" type="slidenum">
              <a:rPr lang="fr-FR" smtClean="0"/>
              <a:t>‹N°›</a:t>
            </a:fld>
            <a:endParaRPr lang="fr-FR"/>
          </a:p>
        </p:txBody>
      </p:sp>
      <p:sp>
        <p:nvSpPr>
          <p:cNvPr id="11" name="Espace réservé du pied de page 4">
            <a:extLst>
              <a:ext uri="{FF2B5EF4-FFF2-40B4-BE49-F238E27FC236}">
                <a16:creationId xmlns:a16="http://schemas.microsoft.com/office/drawing/2014/main" id="{DCBACC69-485F-9F49-A64D-9385F9776E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</p:spTree>
    <p:extLst>
      <p:ext uri="{BB962C8B-B14F-4D97-AF65-F5344CB8AC3E}">
        <p14:creationId xmlns:p14="http://schemas.microsoft.com/office/powerpoint/2010/main" val="133992103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 bwMode="gray">
          <a:xfrm>
            <a:off x="0" y="6618000"/>
            <a:ext cx="240000" cy="240000"/>
          </a:xfrm>
          <a:prstGeom prst="rect">
            <a:avLst/>
          </a:prstGeo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33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fld id="{28287716-6E15-40BA-9579-FF54730738BE}" type="datetime1">
              <a:rPr lang="fr-FR" smtClean="0"/>
              <a:t>29/06/2025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 bwMode="gray">
          <a:xfrm>
            <a:off x="960000" y="5829266"/>
            <a:ext cx="2831744" cy="597263"/>
          </a:xfrm>
        </p:spPr>
        <p:txBody>
          <a:bodyPr anchor="ctr" anchorCtr="0"/>
          <a:lstStyle>
            <a:lvl1pPr algn="l">
              <a:defRPr sz="1533"/>
            </a:lvl1pPr>
          </a:lstStyle>
          <a:p>
            <a:r>
              <a:rPr lang="fr-FR"/>
              <a:t>Direction interministérielle de la transformation publique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 bwMode="gray">
          <a:xfrm>
            <a:off x="0" y="6618000"/>
            <a:ext cx="240000" cy="240000"/>
          </a:xfr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33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fld id="{10C140CD-8AED-46FF-A9A2-77308F3F39AE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7" name="Titre 6"/>
          <p:cNvSpPr>
            <a:spLocks noGrp="1"/>
          </p:cNvSpPr>
          <p:nvPr>
            <p:ph type="title" hasCustomPrompt="1"/>
          </p:nvPr>
        </p:nvSpPr>
        <p:spPr bwMode="gray">
          <a:xfrm>
            <a:off x="0" y="0"/>
            <a:ext cx="240000" cy="240000"/>
          </a:xfrm>
          <a:prstGeom prst="rect">
            <a:avLst/>
          </a:prstGeo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33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fr-FR" dirty="0"/>
              <a:t>Titre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47D7451C-D661-40EF-D06B-06A35C1A04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0001" y="740701"/>
            <a:ext cx="7415823" cy="4416491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785372BC-0663-40B1-B275-088DFBB481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0001" y="740701"/>
            <a:ext cx="7415823" cy="4416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18401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A4F0766-6309-644C-9BCE-2E607A270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ianne" panose="02000000000000000000" pitchFamily="2" charset="0"/>
              </a:defRPr>
            </a:lvl1pPr>
          </a:lstStyle>
          <a:p>
            <a:fld id="{733122C9-A0B9-462F-8757-0847AD287B63}" type="slidenum">
              <a:rPr lang="fr-FR" smtClean="0">
                <a:solidFill>
                  <a:srgbClr val="000000"/>
                </a:solidFill>
              </a:rPr>
              <a:pPr/>
              <a:t>‹N°›</a:t>
            </a:fld>
            <a:endParaRPr lang="fr-FR" dirty="0">
              <a:solidFill>
                <a:srgbClr val="000000"/>
              </a:solidFill>
            </a:endParaRPr>
          </a:p>
        </p:txBody>
      </p:sp>
      <p:sp>
        <p:nvSpPr>
          <p:cNvPr id="9" name="Espace réservé de la date 3">
            <a:extLst>
              <a:ext uri="{FF2B5EF4-FFF2-40B4-BE49-F238E27FC236}">
                <a16:creationId xmlns:a16="http://schemas.microsoft.com/office/drawing/2014/main" id="{E9918C01-3017-D749-B811-9FCBA8038409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0" y="6396842"/>
            <a:ext cx="1560000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  <a:latin typeface="Marianne" panose="02000000000000000000" pitchFamily="2" charset="0"/>
              </a:defRPr>
            </a:lvl1pPr>
          </a:lstStyle>
          <a:p>
            <a:fld id="{595D4B2C-07F6-4A18-9233-0AE833A22B40}" type="datetime1">
              <a:rPr lang="fr-FR" cap="all" smtClean="0">
                <a:solidFill>
                  <a:srgbClr val="000000"/>
                </a:solidFill>
              </a:rPr>
              <a:t>29/06/2025</a:t>
            </a:fld>
            <a:endParaRPr lang="fr-FR" cap="all" dirty="0">
              <a:solidFill>
                <a:srgbClr val="000000"/>
              </a:solidFill>
            </a:endParaRPr>
          </a:p>
        </p:txBody>
      </p:sp>
      <p:sp>
        <p:nvSpPr>
          <p:cNvPr id="16" name="Espace réservé du texte 7">
            <a:extLst>
              <a:ext uri="{FF2B5EF4-FFF2-40B4-BE49-F238E27FC236}">
                <a16:creationId xmlns:a16="http://schemas.microsoft.com/office/drawing/2014/main" id="{EB9C9A62-C54B-3841-9346-5A54D371580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1" y="1664906"/>
            <a:ext cx="11232819" cy="323935"/>
          </a:xfrm>
        </p:spPr>
        <p:txBody>
          <a:bodyPr/>
          <a:lstStyle>
            <a:lvl1pPr marL="12700" indent="114297">
              <a:spcBef>
                <a:spcPts val="533"/>
              </a:spcBef>
              <a:spcAft>
                <a:spcPts val="1067"/>
              </a:spcAft>
              <a:buFont typeface="+mj-lt"/>
              <a:buNone/>
              <a:tabLst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Sous-titre</a:t>
            </a:r>
          </a:p>
          <a:p>
            <a:pPr lvl="0"/>
            <a:endParaRPr lang="fr-FR" dirty="0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8B219A12-DAFE-504E-9ED9-CFD78BD6A7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dirty="0"/>
              <a:t>Titre</a:t>
            </a:r>
          </a:p>
        </p:txBody>
      </p:sp>
      <p:sp>
        <p:nvSpPr>
          <p:cNvPr id="20" name="Espace réservé du pied de page 4">
            <a:extLst>
              <a:ext uri="{FF2B5EF4-FFF2-40B4-BE49-F238E27FC236}">
                <a16:creationId xmlns:a16="http://schemas.microsoft.com/office/drawing/2014/main" id="{99BFD6E0-B235-DA4F-9D70-E9444B53C4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>
                <a:solidFill>
                  <a:srgbClr val="000000"/>
                </a:solidFill>
              </a:rPr>
              <a:t>Direction interministérielle de la transformation publique</a:t>
            </a:r>
            <a:endParaRPr lang="fr-FR" dirty="0">
              <a:solidFill>
                <a:srgbClr val="000000"/>
              </a:solidFill>
            </a:endParaRPr>
          </a:p>
        </p:txBody>
      </p:sp>
      <p:sp>
        <p:nvSpPr>
          <p:cNvPr id="8" name="Espace réservé du texte 11">
            <a:extLst>
              <a:ext uri="{FF2B5EF4-FFF2-40B4-BE49-F238E27FC236}">
                <a16:creationId xmlns:a16="http://schemas.microsoft.com/office/drawing/2014/main" id="{0AF74C14-DE22-FE4D-B865-03FBE975D57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31800" y="2276872"/>
            <a:ext cx="11232445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</p:spTree>
    <p:extLst>
      <p:ext uri="{BB962C8B-B14F-4D97-AF65-F5344CB8AC3E}">
        <p14:creationId xmlns:p14="http://schemas.microsoft.com/office/powerpoint/2010/main" val="362127815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re / sous-titre /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A4F0766-6309-644C-9BCE-2E607A270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Espace réservé de la date 3">
            <a:extLst>
              <a:ext uri="{FF2B5EF4-FFF2-40B4-BE49-F238E27FC236}">
                <a16:creationId xmlns:a16="http://schemas.microsoft.com/office/drawing/2014/main" id="{E9918C01-3017-D749-B811-9FCBA8038409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0" y="6396842"/>
            <a:ext cx="1560000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6B488856-F2F9-43A5-A9A5-83E69ADE40FB}" type="datetime1">
              <a:rPr lang="fr-FR" cap="all" smtClean="0"/>
              <a:t>29/06/2025</a:t>
            </a:fld>
            <a:endParaRPr lang="fr-FR" cap="all" dirty="0"/>
          </a:p>
        </p:txBody>
      </p:sp>
      <p:sp>
        <p:nvSpPr>
          <p:cNvPr id="16" name="Espace réservé du texte 7">
            <a:extLst>
              <a:ext uri="{FF2B5EF4-FFF2-40B4-BE49-F238E27FC236}">
                <a16:creationId xmlns:a16="http://schemas.microsoft.com/office/drawing/2014/main" id="{EB9C9A62-C54B-3841-9346-5A54D371580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1" y="1760917"/>
            <a:ext cx="11232819" cy="323935"/>
          </a:xfrm>
        </p:spPr>
        <p:txBody>
          <a:bodyPr/>
          <a:lstStyle>
            <a:lvl1pPr marL="12700" indent="114297">
              <a:spcBef>
                <a:spcPts val="533"/>
              </a:spcBef>
              <a:spcAft>
                <a:spcPts val="1067"/>
              </a:spcAft>
              <a:buFont typeface="+mj-lt"/>
              <a:buNone/>
              <a:tabLst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Sous-titre</a:t>
            </a:r>
          </a:p>
          <a:p>
            <a:pPr lvl="0"/>
            <a:endParaRPr lang="fr-FR" dirty="0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8B219A12-DAFE-504E-9ED9-CFD78BD6A7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1" y="1028734"/>
            <a:ext cx="11233151" cy="719988"/>
          </a:xfrm>
        </p:spPr>
        <p:txBody>
          <a:bodyPr/>
          <a:lstStyle/>
          <a:p>
            <a:r>
              <a:rPr lang="fr-FR" dirty="0"/>
              <a:t>Titre</a:t>
            </a:r>
          </a:p>
        </p:txBody>
      </p:sp>
      <p:sp>
        <p:nvSpPr>
          <p:cNvPr id="20" name="Espace réservé du pied de page 4">
            <a:extLst>
              <a:ext uri="{FF2B5EF4-FFF2-40B4-BE49-F238E27FC236}">
                <a16:creationId xmlns:a16="http://schemas.microsoft.com/office/drawing/2014/main" id="{99BFD6E0-B235-DA4F-9D70-E9444B53C4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 dirty="0"/>
              <a:t>Direction interministérielle de la transformation publique</a:t>
            </a:r>
          </a:p>
        </p:txBody>
      </p:sp>
      <p:sp>
        <p:nvSpPr>
          <p:cNvPr id="8" name="Espace réservé du texte 11">
            <a:extLst>
              <a:ext uri="{FF2B5EF4-FFF2-40B4-BE49-F238E27FC236}">
                <a16:creationId xmlns:a16="http://schemas.microsoft.com/office/drawing/2014/main" id="{0AF74C14-DE22-FE4D-B865-03FBE975D57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31800" y="2276872"/>
            <a:ext cx="11232445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</p:spTree>
    <p:extLst>
      <p:ext uri="{BB962C8B-B14F-4D97-AF65-F5344CB8AC3E}">
        <p14:creationId xmlns:p14="http://schemas.microsoft.com/office/powerpoint/2010/main" val="313906799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//Ba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051425" y="292100"/>
            <a:ext cx="6985000" cy="736600"/>
          </a:xfrm>
        </p:spPr>
        <p:txBody>
          <a:bodyPr anchor="b"/>
          <a:lstStyle>
            <a:lvl1pPr algn="ctr">
              <a:lnSpc>
                <a:spcPct val="85000"/>
              </a:lnSpc>
              <a:defRPr sz="2800" cap="all" baseline="0">
                <a:solidFill>
                  <a:srgbClr val="000092"/>
                </a:solidFill>
                <a:latin typeface="+mj-lt"/>
              </a:defRPr>
            </a:lvl1pPr>
          </a:lstStyle>
          <a:p>
            <a:r>
              <a:rPr lang="fr-FR" dirty="0"/>
              <a:t>Titre diapositive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520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  <p:extLst>
    <p:ext uri="{DCECCB84-F9BA-43D5-87BE-67443E8EF086}">
      <p15:sldGuideLst xmlns:p15="http://schemas.microsoft.com/office/powerpoint/2012/main">
        <p15:guide id="1" pos="98">
          <p15:clr>
            <a:srgbClr val="FBAE40"/>
          </p15:clr>
        </p15:guide>
        <p15:guide id="2" pos="3182">
          <p15:clr>
            <a:srgbClr val="FBAE40"/>
          </p15:clr>
        </p15:guide>
        <p15:guide id="3" orient="horz" pos="595">
          <p15:clr>
            <a:srgbClr val="FBAE40"/>
          </p15:clr>
        </p15:guide>
        <p15:guide id="4" pos="7582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, sous-titre, textes 3 et imag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1B802361-F8EE-480E-A1DF-57AB4F9A7295}" type="slidenum">
              <a:rPr lang="fr-FR" smtClean="0"/>
              <a:t>‹N°›</a:t>
            </a:fld>
            <a:endParaRPr lang="fr-FR"/>
          </a:p>
        </p:txBody>
      </p:sp>
      <p:sp>
        <p:nvSpPr>
          <p:cNvPr id="12" name="Espace réservé du texte 11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31371" y="2276872"/>
            <a:ext cx="3360000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7" name="Espace réservé de la date 3">
            <a:extLst>
              <a:ext uri="{FF2B5EF4-FFF2-40B4-BE49-F238E27FC236}">
                <a16:creationId xmlns:a16="http://schemas.microsoft.com/office/drawing/2014/main" id="{CEFA8BB7-D3E4-254A-BB0E-3D1C8C64E198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1" y="6396842"/>
            <a:ext cx="1613913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803220C9-30AB-410F-9116-515549E42A98}" type="datetime1">
              <a:rPr lang="fr-FR" smtClean="0"/>
              <a:t>29/06/2025</a:t>
            </a:fld>
            <a:endParaRPr lang="fr-FR"/>
          </a:p>
        </p:txBody>
      </p:sp>
      <p:sp>
        <p:nvSpPr>
          <p:cNvPr id="18" name="Espace réservé du texte 7">
            <a:extLst>
              <a:ext uri="{FF2B5EF4-FFF2-40B4-BE49-F238E27FC236}">
                <a16:creationId xmlns:a16="http://schemas.microsoft.com/office/drawing/2014/main" id="{35840C24-F178-C44C-B5A1-3EB8F3EF4B9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1" y="1700809"/>
            <a:ext cx="11232819" cy="323935"/>
          </a:xfrm>
        </p:spPr>
        <p:txBody>
          <a:bodyPr/>
          <a:lstStyle>
            <a:lvl1pPr marL="0" indent="126997">
              <a:spcBef>
                <a:spcPts val="533"/>
              </a:spcBef>
              <a:spcAft>
                <a:spcPts val="1067"/>
              </a:spcAft>
              <a:buFont typeface="+mj-lt"/>
              <a:buNone/>
              <a:tabLst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Sous-titre</a:t>
            </a:r>
          </a:p>
          <a:p>
            <a:pPr lvl="0"/>
            <a:endParaRPr lang="fr-FR" dirty="0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0271A58A-1CC5-D145-89AA-12537E5CE3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1" y="980821"/>
            <a:ext cx="11233151" cy="719988"/>
          </a:xfrm>
        </p:spPr>
        <p:txBody>
          <a:bodyPr/>
          <a:lstStyle/>
          <a:p>
            <a:r>
              <a:rPr lang="fr-FR" dirty="0"/>
              <a:t>Titre</a:t>
            </a:r>
          </a:p>
        </p:txBody>
      </p:sp>
      <p:sp>
        <p:nvSpPr>
          <p:cNvPr id="20" name="Espace réservé du pied de page 4">
            <a:extLst>
              <a:ext uri="{FF2B5EF4-FFF2-40B4-BE49-F238E27FC236}">
                <a16:creationId xmlns:a16="http://schemas.microsoft.com/office/drawing/2014/main" id="{D46074BB-6BF7-8249-9377-D0271B2AEC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  <p:sp>
        <p:nvSpPr>
          <p:cNvPr id="8" name="Espace réservé pour une image  7">
            <a:extLst>
              <a:ext uri="{FF2B5EF4-FFF2-40B4-BE49-F238E27FC236}">
                <a16:creationId xmlns:a16="http://schemas.microsoft.com/office/drawing/2014/main" id="{7004A35F-FCE5-0248-9AD4-C4E7502EF16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175787" y="2276872"/>
            <a:ext cx="7488832" cy="3840427"/>
          </a:xfrm>
        </p:spPr>
        <p:txBody>
          <a:bodyPr/>
          <a:lstStyle/>
          <a:p>
            <a:r>
              <a:rPr lang="fr-FR"/>
              <a:t>Cliquez sur l'icône pour ajouter une image</a:t>
            </a:r>
          </a:p>
        </p:txBody>
      </p:sp>
    </p:spTree>
    <p:extLst>
      <p:ext uri="{BB962C8B-B14F-4D97-AF65-F5344CB8AC3E}">
        <p14:creationId xmlns:p14="http://schemas.microsoft.com/office/powerpoint/2010/main" val="3960152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re, sous-titre, textes 3, et graphiqu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1B802361-F8EE-480E-A1DF-57AB4F9A7295}" type="slidenum">
              <a:rPr lang="fr-FR" smtClean="0"/>
              <a:t>‹N°›</a:t>
            </a:fld>
            <a:endParaRPr lang="fr-FR"/>
          </a:p>
        </p:txBody>
      </p:sp>
      <p:sp>
        <p:nvSpPr>
          <p:cNvPr id="12" name="Espace réservé du texte 11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8304245" y="2276872"/>
            <a:ext cx="3360000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7" name="Espace réservé de la date 3">
            <a:extLst>
              <a:ext uri="{FF2B5EF4-FFF2-40B4-BE49-F238E27FC236}">
                <a16:creationId xmlns:a16="http://schemas.microsoft.com/office/drawing/2014/main" id="{CEFA8BB7-D3E4-254A-BB0E-3D1C8C64E198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1" y="6396842"/>
            <a:ext cx="1613913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95B0FD70-F583-49C1-A1DF-86570F9DBA46}" type="datetime1">
              <a:rPr lang="fr-FR" smtClean="0"/>
              <a:t>29/06/2025</a:t>
            </a:fld>
            <a:endParaRPr lang="fr-FR"/>
          </a:p>
        </p:txBody>
      </p:sp>
      <p:sp>
        <p:nvSpPr>
          <p:cNvPr id="18" name="Espace réservé du texte 7">
            <a:extLst>
              <a:ext uri="{FF2B5EF4-FFF2-40B4-BE49-F238E27FC236}">
                <a16:creationId xmlns:a16="http://schemas.microsoft.com/office/drawing/2014/main" id="{35840C24-F178-C44C-B5A1-3EB8F3EF4B9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1" y="1700809"/>
            <a:ext cx="11232819" cy="323935"/>
          </a:xfrm>
        </p:spPr>
        <p:txBody>
          <a:bodyPr/>
          <a:lstStyle>
            <a:lvl1pPr marL="0" indent="126997">
              <a:spcBef>
                <a:spcPts val="533"/>
              </a:spcBef>
              <a:spcAft>
                <a:spcPts val="1067"/>
              </a:spcAft>
              <a:buFont typeface="+mj-lt"/>
              <a:buNone/>
              <a:tabLst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Sous-titre</a:t>
            </a:r>
          </a:p>
          <a:p>
            <a:pPr lvl="0"/>
            <a:endParaRPr lang="fr-FR" dirty="0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0271A58A-1CC5-D145-89AA-12537E5CE3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1" y="980821"/>
            <a:ext cx="11233151" cy="719988"/>
          </a:xfrm>
        </p:spPr>
        <p:txBody>
          <a:bodyPr/>
          <a:lstStyle/>
          <a:p>
            <a:r>
              <a:rPr lang="fr-FR" dirty="0"/>
              <a:t>Titre</a:t>
            </a:r>
          </a:p>
        </p:txBody>
      </p:sp>
      <p:sp>
        <p:nvSpPr>
          <p:cNvPr id="20" name="Espace réservé du pied de page 4">
            <a:extLst>
              <a:ext uri="{FF2B5EF4-FFF2-40B4-BE49-F238E27FC236}">
                <a16:creationId xmlns:a16="http://schemas.microsoft.com/office/drawing/2014/main" id="{D46074BB-6BF7-8249-9377-D0271B2AEC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  <p:sp>
        <p:nvSpPr>
          <p:cNvPr id="3" name="Espace réservé du graphique 2">
            <a:extLst>
              <a:ext uri="{FF2B5EF4-FFF2-40B4-BE49-F238E27FC236}">
                <a16:creationId xmlns:a16="http://schemas.microsoft.com/office/drawing/2014/main" id="{66D3B633-BB7B-4941-BF9B-161C5342E3AA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31371" y="2276873"/>
            <a:ext cx="7681384" cy="3839633"/>
          </a:xfrm>
        </p:spPr>
        <p:txBody>
          <a:bodyPr/>
          <a:lstStyle/>
          <a:p>
            <a:r>
              <a:rPr lang="fr-FR"/>
              <a:t>Cliquez sur l'icône pour ajouter un graphique</a:t>
            </a:r>
          </a:p>
        </p:txBody>
      </p:sp>
    </p:spTree>
    <p:extLst>
      <p:ext uri="{BB962C8B-B14F-4D97-AF65-F5344CB8AC3E}">
        <p14:creationId xmlns:p14="http://schemas.microsoft.com/office/powerpoint/2010/main" val="5648608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re et sous-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ce réservé du texte 10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0" y="2852936"/>
            <a:ext cx="11232000" cy="3057632"/>
          </a:xfrm>
        </p:spPr>
        <p:txBody>
          <a:bodyPr/>
          <a:lstStyle>
            <a:lvl1pPr>
              <a:lnSpc>
                <a:spcPct val="90000"/>
              </a:lnSpc>
              <a:spcAft>
                <a:spcPts val="0"/>
              </a:spcAft>
              <a:defRPr sz="4333" b="1" cap="all" baseline="0"/>
            </a:lvl1pPr>
            <a:lvl2pPr marL="122764" indent="0">
              <a:spcBef>
                <a:spcPts val="667"/>
              </a:spcBef>
              <a:spcAft>
                <a:spcPts val="0"/>
              </a:spcAft>
              <a:buNone/>
              <a:tabLst/>
              <a:defRPr sz="2467"/>
            </a:lvl2pPr>
          </a:lstStyle>
          <a:p>
            <a:pPr lvl="0"/>
            <a:r>
              <a:rPr lang="fr-FR" dirty="0"/>
              <a:t>Titre</a:t>
            </a:r>
          </a:p>
          <a:p>
            <a:pPr lvl="1"/>
            <a:r>
              <a:rPr lang="fr-FR" dirty="0"/>
              <a:t>Sous-titre</a:t>
            </a:r>
          </a:p>
        </p:txBody>
      </p:sp>
      <p:sp>
        <p:nvSpPr>
          <p:cNvPr id="13" name="Espace réservé de la date 3">
            <a:extLst>
              <a:ext uri="{FF2B5EF4-FFF2-40B4-BE49-F238E27FC236}">
                <a16:creationId xmlns:a16="http://schemas.microsoft.com/office/drawing/2014/main" id="{C192E6B1-2CEB-FB47-B10B-D25D43DF8D96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1" y="6396842"/>
            <a:ext cx="1613913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87994961-9E47-46AE-B944-A40754BF6EA0}" type="datetime1">
              <a:rPr lang="fr-FR" cap="all" smtClean="0"/>
              <a:t>29/06/2025</a:t>
            </a:fld>
            <a:endParaRPr lang="fr-FR" cap="all" dirty="0"/>
          </a:p>
        </p:txBody>
      </p:sp>
      <p:sp>
        <p:nvSpPr>
          <p:cNvPr id="14" name="Espace réservé du numéro de diapositive 5">
            <a:extLst>
              <a:ext uri="{FF2B5EF4-FFF2-40B4-BE49-F238E27FC236}">
                <a16:creationId xmlns:a16="http://schemas.microsoft.com/office/drawing/2014/main" id="{0593ECE3-ACEF-7441-BABB-08F519CCE7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gray">
          <a:xfrm>
            <a:off x="9864951" y="6378000"/>
            <a:ext cx="1800000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1918BAEC-A62A-C464-5E10-487F4E97258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5129" y="455771"/>
            <a:ext cx="3221169" cy="1918367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077D6B48-02D6-4442-A4B7-134E724A62D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5129" y="455771"/>
            <a:ext cx="3221169" cy="1918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5232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pour une image  7"/>
          <p:cNvSpPr>
            <a:spLocks noGrp="1"/>
          </p:cNvSpPr>
          <p:nvPr>
            <p:ph type="pic" sz="quarter" idx="13" hasCustomPrompt="1"/>
          </p:nvPr>
        </p:nvSpPr>
        <p:spPr bwMode="gray">
          <a:xfrm>
            <a:off x="0" y="984000"/>
            <a:ext cx="12192000" cy="5925277"/>
          </a:xfrm>
          <a:solidFill>
            <a:schemeClr val="tx2"/>
          </a:solidFill>
        </p:spPr>
        <p:txBody>
          <a:bodyPr tIns="1080000" anchor="ctr" anchorCtr="0"/>
          <a:lstStyle>
            <a:lvl1pPr algn="ctr">
              <a:defRPr cap="all" baseline="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Sélectionner l’icône pour insérer une image, </a:t>
            </a:r>
            <a:br>
              <a:rPr lang="fr-FR" dirty="0"/>
            </a:br>
            <a:r>
              <a:rPr lang="fr-FR" dirty="0"/>
              <a:t>puis disposer l’image en arrière plan </a:t>
            </a:r>
            <a:br>
              <a:rPr lang="fr-FR" dirty="0"/>
            </a:br>
            <a:r>
              <a:rPr lang="fr-FR" dirty="0"/>
              <a:t>(Sélectionner l’image avec le bouton droit de la souris / </a:t>
            </a:r>
            <a:br>
              <a:rPr lang="fr-FR" dirty="0"/>
            </a:br>
            <a:r>
              <a:rPr lang="fr-FR" dirty="0"/>
              <a:t>Mettre à l’arrière plan)</a:t>
            </a:r>
          </a:p>
        </p:txBody>
      </p:sp>
      <p:sp>
        <p:nvSpPr>
          <p:cNvPr id="7" name="Espace réservé de la date 3">
            <a:extLst>
              <a:ext uri="{FF2B5EF4-FFF2-40B4-BE49-F238E27FC236}">
                <a16:creationId xmlns:a16="http://schemas.microsoft.com/office/drawing/2014/main" id="{02A90153-98CB-E943-A611-AD9242F15601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85713" y="6396842"/>
            <a:ext cx="1560000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bg1"/>
                </a:solidFill>
              </a:defRPr>
            </a:lvl1pPr>
          </a:lstStyle>
          <a:p>
            <a:fld id="{F7425A69-5D4A-4D5E-9294-D47239B37601}" type="datetime1">
              <a:rPr lang="fr-FR" smtClean="0"/>
              <a:t>29/06/2025</a:t>
            </a:fld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479999" y="984000"/>
            <a:ext cx="11232000" cy="5395200"/>
          </a:xfrm>
          <a:custGeom>
            <a:avLst/>
            <a:gdLst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424000" h="4046400" stroke="0" extrusionOk="0">
                <a:moveTo>
                  <a:pt x="8424000" y="4046400"/>
                </a:moveTo>
                <a:lnTo>
                  <a:pt x="0" y="4046360"/>
                </a:lnTo>
                <a:lnTo>
                  <a:pt x="0" y="40"/>
                </a:lnTo>
                <a:cubicBezTo>
                  <a:pt x="0" y="18"/>
                  <a:pt x="3771553" y="0"/>
                  <a:pt x="8424000" y="0"/>
                </a:cubicBezTo>
                <a:lnTo>
                  <a:pt x="8424000" y="4046400"/>
                </a:lnTo>
                <a:close/>
              </a:path>
              <a:path w="8424000" h="4046400" fill="none">
                <a:moveTo>
                  <a:pt x="8424000" y="4046400"/>
                </a:moveTo>
                <a:lnTo>
                  <a:pt x="0" y="4046360"/>
                </a:lnTo>
              </a:path>
            </a:pathLst>
          </a:custGeom>
          <a:ln w="10160">
            <a:solidFill>
              <a:schemeClr val="bg1"/>
            </a:solidFill>
          </a:ln>
        </p:spPr>
        <p:txBody>
          <a:bodyPr lIns="0" bIns="360000" anchor="ctr" anchorCtr="0"/>
          <a:lstStyle>
            <a:lvl1pPr marL="527987" indent="-527987">
              <a:buFont typeface="+mj-lt"/>
              <a:buAutoNum type="arabicPeriod"/>
              <a:defRPr sz="4333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10" name="Espace réservé du numéro de diapositive 5">
            <a:extLst>
              <a:ext uri="{FF2B5EF4-FFF2-40B4-BE49-F238E27FC236}">
                <a16:creationId xmlns:a16="http://schemas.microsoft.com/office/drawing/2014/main" id="{BE3965BE-3A81-1248-821F-39E8294A18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gray">
          <a:xfrm>
            <a:off x="9864951" y="6378000"/>
            <a:ext cx="1800000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bg1"/>
                </a:solidFill>
              </a:defRPr>
            </a:lvl1pPr>
          </a:lstStyle>
          <a:p>
            <a:fld id="{1B802361-F8EE-480E-A1DF-57AB4F9A7295}" type="slidenum">
              <a:rPr lang="fr-FR" smtClean="0"/>
              <a:t>‹N°›</a:t>
            </a:fld>
            <a:endParaRPr lang="fr-FR"/>
          </a:p>
        </p:txBody>
      </p:sp>
      <p:sp>
        <p:nvSpPr>
          <p:cNvPr id="11" name="Espace réservé du pied de page 4">
            <a:extLst>
              <a:ext uri="{FF2B5EF4-FFF2-40B4-BE49-F238E27FC236}">
                <a16:creationId xmlns:a16="http://schemas.microsoft.com/office/drawing/2014/main" id="{DCBACC69-485F-9F49-A64D-9385F9776E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</p:spTree>
    <p:extLst>
      <p:ext uri="{BB962C8B-B14F-4D97-AF65-F5344CB8AC3E}">
        <p14:creationId xmlns:p14="http://schemas.microsoft.com/office/powerpoint/2010/main" val="10753311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 bwMode="gray">
          <a:xfrm>
            <a:off x="0" y="6618000"/>
            <a:ext cx="240000" cy="240000"/>
          </a:xfrm>
          <a:prstGeom prst="rect">
            <a:avLst/>
          </a:prstGeo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33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fld id="{28287716-6E15-40BA-9579-FF54730738BE}" type="datetime1">
              <a:rPr lang="fr-FR" smtClean="0"/>
              <a:t>29/06/2025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 bwMode="gray">
          <a:xfrm>
            <a:off x="960000" y="5829266"/>
            <a:ext cx="2831744" cy="597263"/>
          </a:xfrm>
        </p:spPr>
        <p:txBody>
          <a:bodyPr anchor="ctr" anchorCtr="0"/>
          <a:lstStyle>
            <a:lvl1pPr algn="l">
              <a:defRPr sz="1533"/>
            </a:lvl1pPr>
          </a:lstStyle>
          <a:p>
            <a:r>
              <a:rPr lang="fr-FR"/>
              <a:t>Direction interministérielle de la transformation publique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 bwMode="gray">
          <a:xfrm>
            <a:off x="0" y="6618000"/>
            <a:ext cx="240000" cy="240000"/>
          </a:xfr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33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fld id="{10C140CD-8AED-46FF-A9A2-77308F3F39AE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7" name="Titre 6"/>
          <p:cNvSpPr>
            <a:spLocks noGrp="1"/>
          </p:cNvSpPr>
          <p:nvPr>
            <p:ph type="title" hasCustomPrompt="1"/>
          </p:nvPr>
        </p:nvSpPr>
        <p:spPr bwMode="gray">
          <a:xfrm>
            <a:off x="0" y="0"/>
            <a:ext cx="240000" cy="240000"/>
          </a:xfrm>
          <a:prstGeom prst="rect">
            <a:avLst/>
          </a:prstGeo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33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fr-FR" dirty="0"/>
              <a:t>Titre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47D7451C-D661-40EF-D06B-06A35C1A04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0001" y="740701"/>
            <a:ext cx="7415823" cy="4416491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785372BC-0663-40B1-B275-088DFBB481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0001" y="740701"/>
            <a:ext cx="7415823" cy="4416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41511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A4F0766-6309-644C-9BCE-2E607A270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ianne" panose="02000000000000000000" pitchFamily="2" charset="0"/>
              </a:defRPr>
            </a:lvl1pPr>
          </a:lstStyle>
          <a:p>
            <a:fld id="{733122C9-A0B9-462F-8757-0847AD287B63}" type="slidenum">
              <a:rPr lang="fr-FR" smtClean="0">
                <a:solidFill>
                  <a:srgbClr val="000000"/>
                </a:solidFill>
              </a:rPr>
              <a:pPr/>
              <a:t>‹N°›</a:t>
            </a:fld>
            <a:endParaRPr lang="fr-FR" dirty="0">
              <a:solidFill>
                <a:srgbClr val="000000"/>
              </a:solidFill>
            </a:endParaRPr>
          </a:p>
        </p:txBody>
      </p:sp>
      <p:sp>
        <p:nvSpPr>
          <p:cNvPr id="9" name="Espace réservé de la date 3">
            <a:extLst>
              <a:ext uri="{FF2B5EF4-FFF2-40B4-BE49-F238E27FC236}">
                <a16:creationId xmlns:a16="http://schemas.microsoft.com/office/drawing/2014/main" id="{E9918C01-3017-D749-B811-9FCBA8038409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0" y="6396842"/>
            <a:ext cx="1560000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  <a:latin typeface="Marianne" panose="02000000000000000000" pitchFamily="2" charset="0"/>
              </a:defRPr>
            </a:lvl1pPr>
          </a:lstStyle>
          <a:p>
            <a:fld id="{595D4B2C-07F6-4A18-9233-0AE833A22B40}" type="datetime1">
              <a:rPr lang="fr-FR" cap="all" smtClean="0">
                <a:solidFill>
                  <a:srgbClr val="000000"/>
                </a:solidFill>
              </a:rPr>
              <a:t>29/06/2025</a:t>
            </a:fld>
            <a:endParaRPr lang="fr-FR" cap="all" dirty="0">
              <a:solidFill>
                <a:srgbClr val="000000"/>
              </a:solidFill>
            </a:endParaRPr>
          </a:p>
        </p:txBody>
      </p:sp>
      <p:sp>
        <p:nvSpPr>
          <p:cNvPr id="16" name="Espace réservé du texte 7">
            <a:extLst>
              <a:ext uri="{FF2B5EF4-FFF2-40B4-BE49-F238E27FC236}">
                <a16:creationId xmlns:a16="http://schemas.microsoft.com/office/drawing/2014/main" id="{EB9C9A62-C54B-3841-9346-5A54D371580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1" y="1664906"/>
            <a:ext cx="11232819" cy="323935"/>
          </a:xfrm>
        </p:spPr>
        <p:txBody>
          <a:bodyPr/>
          <a:lstStyle>
            <a:lvl1pPr marL="12700" indent="114297">
              <a:spcBef>
                <a:spcPts val="533"/>
              </a:spcBef>
              <a:spcAft>
                <a:spcPts val="1067"/>
              </a:spcAft>
              <a:buFont typeface="+mj-lt"/>
              <a:buNone/>
              <a:tabLst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Sous-titre</a:t>
            </a:r>
          </a:p>
          <a:p>
            <a:pPr lvl="0"/>
            <a:endParaRPr lang="fr-FR" dirty="0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8B219A12-DAFE-504E-9ED9-CFD78BD6A7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dirty="0"/>
              <a:t>Titre</a:t>
            </a:r>
          </a:p>
        </p:txBody>
      </p:sp>
      <p:sp>
        <p:nvSpPr>
          <p:cNvPr id="20" name="Espace réservé du pied de page 4">
            <a:extLst>
              <a:ext uri="{FF2B5EF4-FFF2-40B4-BE49-F238E27FC236}">
                <a16:creationId xmlns:a16="http://schemas.microsoft.com/office/drawing/2014/main" id="{99BFD6E0-B235-DA4F-9D70-E9444B53C4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>
                <a:solidFill>
                  <a:srgbClr val="000000"/>
                </a:solidFill>
              </a:rPr>
              <a:t>Direction interministérielle de la transformation publique</a:t>
            </a:r>
            <a:endParaRPr lang="fr-FR" dirty="0">
              <a:solidFill>
                <a:srgbClr val="000000"/>
              </a:solidFill>
            </a:endParaRPr>
          </a:p>
        </p:txBody>
      </p:sp>
      <p:sp>
        <p:nvSpPr>
          <p:cNvPr id="8" name="Espace réservé du texte 11">
            <a:extLst>
              <a:ext uri="{FF2B5EF4-FFF2-40B4-BE49-F238E27FC236}">
                <a16:creationId xmlns:a16="http://schemas.microsoft.com/office/drawing/2014/main" id="{0AF74C14-DE22-FE4D-B865-03FBE975D57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31800" y="2276872"/>
            <a:ext cx="11232445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</p:spTree>
    <p:extLst>
      <p:ext uri="{BB962C8B-B14F-4D97-AF65-F5344CB8AC3E}">
        <p14:creationId xmlns:p14="http://schemas.microsoft.com/office/powerpoint/2010/main" val="2232932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 bwMode="gray">
          <a:xfrm>
            <a:off x="431801" y="2276873"/>
            <a:ext cx="11233151" cy="393643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fr-FR" noProof="0" dirty="0"/>
              <a:t>Texte de niveau 1</a:t>
            </a:r>
          </a:p>
          <a:p>
            <a:pPr lvl="1"/>
            <a:r>
              <a:rPr lang="fr-FR" noProof="0" dirty="0"/>
              <a:t>Texte de niveau 2</a:t>
            </a:r>
          </a:p>
          <a:p>
            <a:pPr lvl="2"/>
            <a:r>
              <a:rPr lang="fr-FR" noProof="0" dirty="0"/>
              <a:t>Texte de niveau 3</a:t>
            </a:r>
          </a:p>
          <a:p>
            <a:pPr lvl="3"/>
            <a:r>
              <a:rPr lang="fr-FR" noProof="0" dirty="0"/>
              <a:t>Texte de niveau 4</a:t>
            </a:r>
          </a:p>
          <a:p>
            <a:pPr lvl="4"/>
            <a:r>
              <a:rPr lang="fr-FR" noProof="0" dirty="0"/>
              <a:t>Texte de niveau 5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  <a:latin typeface="Marianne" panose="02000000000000000000" pitchFamily="2" charset="0"/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9864951" y="6378000"/>
            <a:ext cx="1800000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  <a:latin typeface="Marianne" panose="02000000000000000000" pitchFamily="2" charset="0"/>
              </a:defRPr>
            </a:lvl1pPr>
          </a:lstStyle>
          <a:p>
            <a:fld id="{1B802361-F8EE-480E-A1DF-57AB4F9A7295}" type="slidenum">
              <a:rPr lang="fr-FR" smtClean="0"/>
              <a:t>‹N°›</a:t>
            </a:fld>
            <a:endParaRPr lang="fr-FR"/>
          </a:p>
        </p:txBody>
      </p:sp>
      <p:sp>
        <p:nvSpPr>
          <p:cNvPr id="12" name="Espace réservé du titre 11">
            <a:extLst>
              <a:ext uri="{FF2B5EF4-FFF2-40B4-BE49-F238E27FC236}">
                <a16:creationId xmlns:a16="http://schemas.microsoft.com/office/drawing/2014/main" id="{59FB2B3E-557E-DB42-9DB7-D6A72FD3AB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801" y="1028734"/>
            <a:ext cx="11233151" cy="7199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Titre </a:t>
            </a:r>
          </a:p>
        </p:txBody>
      </p: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F8170561-5F7A-B046-81BE-E60E60355D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20937" y="6378001"/>
            <a:ext cx="27432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>
                <a:solidFill>
                  <a:schemeClr val="tx1"/>
                </a:solidFill>
                <a:latin typeface="Marianne" panose="02000000000000000000" pitchFamily="2" charset="0"/>
              </a:defRPr>
            </a:lvl1pPr>
          </a:lstStyle>
          <a:p>
            <a:fld id="{45395B70-27DC-4329-99F7-61E4C838260D}" type="datetime1">
              <a:rPr lang="fr-FR" smtClean="0"/>
              <a:t>29/06/2025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347577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63" r:id="rId11"/>
  </p:sldLayoutIdLst>
  <p:hf hdr="0" ftr="0" dt="0"/>
  <p:txStyles>
    <p:titleStyle>
      <a:lvl1pPr marL="19050" indent="0" algn="l" defTabSz="1219170" rtl="0" eaLnBrk="1" latinLnBrk="0" hangingPunct="1">
        <a:lnSpc>
          <a:spcPct val="90000"/>
        </a:lnSpc>
        <a:spcBef>
          <a:spcPct val="0"/>
        </a:spcBef>
        <a:buNone/>
        <a:tabLst/>
        <a:defRPr sz="3333" b="1" kern="1200">
          <a:solidFill>
            <a:schemeClr val="tx1"/>
          </a:solidFill>
          <a:latin typeface="Marianne" panose="02000000000000000000" pitchFamily="2" charset="0"/>
          <a:ea typeface="+mj-ea"/>
          <a:cs typeface="+mj-cs"/>
        </a:defRPr>
      </a:lvl1pPr>
    </p:titleStyle>
    <p:bodyStyle>
      <a:lvl1pPr marL="122764" indent="0" algn="l" defTabSz="1219170" rtl="0" eaLnBrk="1" latinLnBrk="0" hangingPunct="1">
        <a:lnSpc>
          <a:spcPct val="100000"/>
        </a:lnSpc>
        <a:spcBef>
          <a:spcPts val="0"/>
        </a:spcBef>
        <a:spcAft>
          <a:spcPts val="667"/>
        </a:spcAft>
        <a:buFont typeface="Arial" pitchFamily="34" charset="0"/>
        <a:buNone/>
        <a:tabLst/>
        <a:defRPr sz="1867" b="0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1pPr>
      <a:lvl2pPr marL="468588" indent="-228594" algn="l" defTabSz="121917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2pPr>
      <a:lvl3pPr marL="708582" indent="-228594" algn="l" defTabSz="1219170" rtl="0" eaLnBrk="1" latinLnBrk="0" hangingPunct="1">
        <a:lnSpc>
          <a:spcPct val="100000"/>
        </a:lnSpc>
        <a:spcBef>
          <a:spcPts val="133"/>
        </a:spcBef>
        <a:spcAft>
          <a:spcPts val="133"/>
        </a:spcAft>
        <a:buSzPct val="100000"/>
        <a:buFont typeface="Wingdings" pitchFamily="2" charset="2"/>
        <a:buChar char="§"/>
        <a:defRPr sz="1333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3pPr>
      <a:lvl4pPr marL="948576" indent="-228594" algn="l" defTabSz="1219170" rtl="0" eaLnBrk="1" latinLnBrk="0" hangingPunct="1">
        <a:lnSpc>
          <a:spcPct val="100000"/>
        </a:lnSpc>
        <a:spcBef>
          <a:spcPts val="133"/>
        </a:spcBef>
        <a:spcAft>
          <a:spcPts val="133"/>
        </a:spcAft>
        <a:buSzPct val="100000"/>
        <a:buFont typeface="Arial" panose="020B0604020202020204" pitchFamily="34" charset="0"/>
        <a:buChar char="•"/>
        <a:defRPr sz="1067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4pPr>
      <a:lvl5pPr marL="1236569" indent="-228594" algn="l" defTabSz="1219170" rtl="0" eaLnBrk="1" latinLnBrk="0" hangingPunct="1">
        <a:lnSpc>
          <a:spcPct val="100000"/>
        </a:lnSpc>
        <a:spcBef>
          <a:spcPts val="133"/>
        </a:spcBef>
        <a:spcAft>
          <a:spcPts val="133"/>
        </a:spcAft>
        <a:buSzPct val="100000"/>
        <a:buFont typeface="Wingdings" pitchFamily="2" charset="2"/>
        <a:buChar char="§"/>
        <a:defRPr sz="933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indent="0" algn="l" defTabSz="1219170" rtl="0" eaLnBrk="1" latinLnBrk="0" hangingPunct="1">
        <a:spcBef>
          <a:spcPct val="20000"/>
        </a:spcBef>
        <a:buFont typeface="Arial" pitchFamily="34" charset="0"/>
        <a:buNone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>
          <p15:clr>
            <a:srgbClr val="F26B43"/>
          </p15:clr>
        </p15:guide>
        <p15:guide id="2" pos="204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697991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</p:sldLayoutIdLst>
  <p:hf hdr="0" ftr="0" dt="0"/>
  <p:txStyles>
    <p:titleStyle>
      <a:lvl1pPr marL="19050" indent="0" algn="l" defTabSz="1219170" rtl="0" eaLnBrk="1" latinLnBrk="0" hangingPunct="1">
        <a:lnSpc>
          <a:spcPct val="90000"/>
        </a:lnSpc>
        <a:spcBef>
          <a:spcPct val="0"/>
        </a:spcBef>
        <a:buNone/>
        <a:tabLst/>
        <a:defRPr sz="3333" b="1" kern="1200">
          <a:solidFill>
            <a:schemeClr val="tx1"/>
          </a:solidFill>
          <a:latin typeface="Marianne" panose="02000000000000000000" pitchFamily="2" charset="0"/>
          <a:ea typeface="+mj-ea"/>
          <a:cs typeface="+mj-cs"/>
        </a:defRPr>
      </a:lvl1pPr>
    </p:titleStyle>
    <p:bodyStyle>
      <a:lvl1pPr marL="122764" indent="0" algn="l" defTabSz="1219170" rtl="0" eaLnBrk="1" latinLnBrk="0" hangingPunct="1">
        <a:lnSpc>
          <a:spcPct val="100000"/>
        </a:lnSpc>
        <a:spcBef>
          <a:spcPts val="0"/>
        </a:spcBef>
        <a:spcAft>
          <a:spcPts val="667"/>
        </a:spcAft>
        <a:buFont typeface="Arial" pitchFamily="34" charset="0"/>
        <a:buNone/>
        <a:tabLst/>
        <a:defRPr sz="1867" b="0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1pPr>
      <a:lvl2pPr marL="468588" indent="-228594" algn="l" defTabSz="121917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2pPr>
      <a:lvl3pPr marL="708582" indent="-228594" algn="l" defTabSz="1219170" rtl="0" eaLnBrk="1" latinLnBrk="0" hangingPunct="1">
        <a:lnSpc>
          <a:spcPct val="100000"/>
        </a:lnSpc>
        <a:spcBef>
          <a:spcPts val="133"/>
        </a:spcBef>
        <a:spcAft>
          <a:spcPts val="133"/>
        </a:spcAft>
        <a:buSzPct val="100000"/>
        <a:buFont typeface="Wingdings" pitchFamily="2" charset="2"/>
        <a:buChar char="§"/>
        <a:defRPr sz="1333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3pPr>
      <a:lvl4pPr marL="948576" indent="-228594" algn="l" defTabSz="1219170" rtl="0" eaLnBrk="1" latinLnBrk="0" hangingPunct="1">
        <a:lnSpc>
          <a:spcPct val="100000"/>
        </a:lnSpc>
        <a:spcBef>
          <a:spcPts val="133"/>
        </a:spcBef>
        <a:spcAft>
          <a:spcPts val="133"/>
        </a:spcAft>
        <a:buSzPct val="100000"/>
        <a:buFont typeface="Arial" panose="020B0604020202020204" pitchFamily="34" charset="0"/>
        <a:buChar char="•"/>
        <a:defRPr sz="1067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4pPr>
      <a:lvl5pPr marL="1236569" indent="-228594" algn="l" defTabSz="1219170" rtl="0" eaLnBrk="1" latinLnBrk="0" hangingPunct="1">
        <a:lnSpc>
          <a:spcPct val="100000"/>
        </a:lnSpc>
        <a:spcBef>
          <a:spcPts val="133"/>
        </a:spcBef>
        <a:spcAft>
          <a:spcPts val="133"/>
        </a:spcAft>
        <a:buSzPct val="100000"/>
        <a:buFont typeface="Wingdings" pitchFamily="2" charset="2"/>
        <a:buChar char="§"/>
        <a:defRPr sz="933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indent="0" algn="l" defTabSz="1219170" rtl="0" eaLnBrk="1" latinLnBrk="0" hangingPunct="1">
        <a:spcBef>
          <a:spcPct val="20000"/>
        </a:spcBef>
        <a:buFont typeface="Arial" pitchFamily="34" charset="0"/>
        <a:buNone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>
          <p15:clr>
            <a:srgbClr val="F26B43"/>
          </p15:clr>
        </p15:guide>
        <p15:guide id="2" pos="204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 bwMode="gray">
          <a:xfrm>
            <a:off x="431801" y="2276873"/>
            <a:ext cx="11233151" cy="393643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fr-FR" noProof="0" dirty="0"/>
              <a:t>Texte de niveau 1</a:t>
            </a:r>
          </a:p>
          <a:p>
            <a:pPr lvl="1"/>
            <a:r>
              <a:rPr lang="fr-FR" noProof="0" dirty="0"/>
              <a:t>Texte de niveau 2</a:t>
            </a:r>
          </a:p>
          <a:p>
            <a:pPr lvl="2"/>
            <a:r>
              <a:rPr lang="fr-FR" noProof="0" dirty="0"/>
              <a:t>Texte de niveau 3</a:t>
            </a:r>
          </a:p>
          <a:p>
            <a:pPr lvl="3"/>
            <a:r>
              <a:rPr lang="fr-FR" noProof="0" dirty="0"/>
              <a:t>Texte de niveau 4</a:t>
            </a:r>
          </a:p>
          <a:p>
            <a:pPr lvl="4"/>
            <a:r>
              <a:rPr lang="fr-FR" noProof="0" dirty="0"/>
              <a:t>Texte de niveau 5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9864951" y="6378000"/>
            <a:ext cx="1800000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  <a:latin typeface="Marianne" panose="02000000000000000000" pitchFamily="2" charset="0"/>
              </a:defRPr>
            </a:lvl1pPr>
          </a:lstStyle>
          <a:p>
            <a:fld id="{1B802361-F8EE-480E-A1DF-57AB4F9A7295}" type="slidenum">
              <a:rPr lang="fr-FR" smtClean="0"/>
              <a:t>‹N°›</a:t>
            </a:fld>
            <a:endParaRPr lang="fr-FR"/>
          </a:p>
        </p:txBody>
      </p:sp>
      <p:sp>
        <p:nvSpPr>
          <p:cNvPr id="12" name="Espace réservé du titre 11">
            <a:extLst>
              <a:ext uri="{FF2B5EF4-FFF2-40B4-BE49-F238E27FC236}">
                <a16:creationId xmlns:a16="http://schemas.microsoft.com/office/drawing/2014/main" id="{59FB2B3E-557E-DB42-9DB7-D6A72FD3AB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801" y="1028734"/>
            <a:ext cx="11233151" cy="7199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Titre </a:t>
            </a:r>
          </a:p>
        </p:txBody>
      </p: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F8170561-5F7A-B046-81BE-E60E60355D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20937" y="6378001"/>
            <a:ext cx="27432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>
                <a:solidFill>
                  <a:schemeClr val="tx1"/>
                </a:solidFill>
                <a:latin typeface="Marianne" panose="02000000000000000000" pitchFamily="2" charset="0"/>
              </a:defRPr>
            </a:lvl1pPr>
          </a:lstStyle>
          <a:p>
            <a:fld id="{45395B70-27DC-4329-99F7-61E4C838260D}" type="datetime1">
              <a:rPr lang="fr-FR" smtClean="0"/>
              <a:t>29/06/2025</a:t>
            </a:fld>
            <a:endParaRPr lang="fr-FR"/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F5430F85-CDE1-46F3-9730-F6EED687BFED}"/>
              </a:ext>
            </a:extLst>
          </p:cNvPr>
          <p:cNvCxnSpPr/>
          <p:nvPr userDrawn="1"/>
        </p:nvCxnSpPr>
        <p:spPr bwMode="gray">
          <a:xfrm>
            <a:off x="480000" y="6443208"/>
            <a:ext cx="11232000" cy="0"/>
          </a:xfrm>
          <a:prstGeom prst="line">
            <a:avLst/>
          </a:prstGeom>
          <a:ln w="101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986411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</p:sldLayoutIdLst>
  <p:hf hdr="0" ftr="0" dt="0"/>
  <p:txStyles>
    <p:titleStyle>
      <a:lvl1pPr marL="19050" indent="0" algn="l" defTabSz="1219170" rtl="0" eaLnBrk="1" latinLnBrk="0" hangingPunct="1">
        <a:lnSpc>
          <a:spcPct val="90000"/>
        </a:lnSpc>
        <a:spcBef>
          <a:spcPct val="0"/>
        </a:spcBef>
        <a:buNone/>
        <a:tabLst/>
        <a:defRPr sz="3333" b="1" kern="1200">
          <a:solidFill>
            <a:schemeClr val="tx1"/>
          </a:solidFill>
          <a:latin typeface="Marianne" panose="02000000000000000000" pitchFamily="2" charset="0"/>
          <a:ea typeface="+mj-ea"/>
          <a:cs typeface="+mj-cs"/>
        </a:defRPr>
      </a:lvl1pPr>
    </p:titleStyle>
    <p:bodyStyle>
      <a:lvl1pPr marL="122764" indent="0" algn="l" defTabSz="1219170" rtl="0" eaLnBrk="1" latinLnBrk="0" hangingPunct="1">
        <a:lnSpc>
          <a:spcPct val="100000"/>
        </a:lnSpc>
        <a:spcBef>
          <a:spcPts val="0"/>
        </a:spcBef>
        <a:spcAft>
          <a:spcPts val="667"/>
        </a:spcAft>
        <a:buFont typeface="Arial" pitchFamily="34" charset="0"/>
        <a:buNone/>
        <a:tabLst/>
        <a:defRPr sz="1867" b="0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1pPr>
      <a:lvl2pPr marL="468588" indent="-228594" algn="l" defTabSz="121917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2pPr>
      <a:lvl3pPr marL="708582" indent="-228594" algn="l" defTabSz="1219170" rtl="0" eaLnBrk="1" latinLnBrk="0" hangingPunct="1">
        <a:lnSpc>
          <a:spcPct val="100000"/>
        </a:lnSpc>
        <a:spcBef>
          <a:spcPts val="133"/>
        </a:spcBef>
        <a:spcAft>
          <a:spcPts val="133"/>
        </a:spcAft>
        <a:buSzPct val="100000"/>
        <a:buFont typeface="Wingdings" pitchFamily="2" charset="2"/>
        <a:buChar char="§"/>
        <a:defRPr sz="1333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3pPr>
      <a:lvl4pPr marL="948576" indent="-228594" algn="l" defTabSz="1219170" rtl="0" eaLnBrk="1" latinLnBrk="0" hangingPunct="1">
        <a:lnSpc>
          <a:spcPct val="100000"/>
        </a:lnSpc>
        <a:spcBef>
          <a:spcPts val="133"/>
        </a:spcBef>
        <a:spcAft>
          <a:spcPts val="133"/>
        </a:spcAft>
        <a:buSzPct val="100000"/>
        <a:buFont typeface="Arial" panose="020B0604020202020204" pitchFamily="34" charset="0"/>
        <a:buChar char="•"/>
        <a:defRPr sz="1067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4pPr>
      <a:lvl5pPr marL="1236569" indent="-228594" algn="l" defTabSz="1219170" rtl="0" eaLnBrk="1" latinLnBrk="0" hangingPunct="1">
        <a:lnSpc>
          <a:spcPct val="100000"/>
        </a:lnSpc>
        <a:spcBef>
          <a:spcPts val="133"/>
        </a:spcBef>
        <a:spcAft>
          <a:spcPts val="133"/>
        </a:spcAft>
        <a:buSzPct val="100000"/>
        <a:buFont typeface="Wingdings" pitchFamily="2" charset="2"/>
        <a:buChar char="§"/>
        <a:defRPr sz="933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indent="0" algn="l" defTabSz="1219170" rtl="0" eaLnBrk="1" latinLnBrk="0" hangingPunct="1">
        <a:spcBef>
          <a:spcPct val="20000"/>
        </a:spcBef>
        <a:buFont typeface="Arial" pitchFamily="34" charset="0"/>
        <a:buNone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>
          <p15:clr>
            <a:srgbClr val="F26B43"/>
          </p15:clr>
        </p15:guide>
        <p15:guide id="2" pos="204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 bwMode="gray">
          <a:xfrm>
            <a:off x="431801" y="2276873"/>
            <a:ext cx="11233151" cy="393643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fr-FR" noProof="0" dirty="0"/>
              <a:t>Texte de niveau 1</a:t>
            </a:r>
          </a:p>
          <a:p>
            <a:pPr lvl="1"/>
            <a:r>
              <a:rPr lang="fr-FR" noProof="0" dirty="0"/>
              <a:t>Texte de niveau 2</a:t>
            </a:r>
          </a:p>
          <a:p>
            <a:pPr lvl="2"/>
            <a:r>
              <a:rPr lang="fr-FR" noProof="0" dirty="0"/>
              <a:t>Texte de niveau 3</a:t>
            </a:r>
          </a:p>
          <a:p>
            <a:pPr lvl="3"/>
            <a:r>
              <a:rPr lang="fr-FR" noProof="0" dirty="0"/>
              <a:t>Texte de niveau 4</a:t>
            </a:r>
          </a:p>
          <a:p>
            <a:pPr lvl="4"/>
            <a:r>
              <a:rPr lang="fr-FR" noProof="0" dirty="0"/>
              <a:t>Texte de niveau 5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  <a:latin typeface="Marianne" panose="02000000000000000000" pitchFamily="2" charset="0"/>
              </a:defRPr>
            </a:lvl1pPr>
          </a:lstStyle>
          <a:p>
            <a:r>
              <a:rPr lang="fr-FR"/>
              <a:t>Direction interministérielle de la transformation publique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9864951" y="6378000"/>
            <a:ext cx="1800000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  <a:latin typeface="Marianne" panose="02000000000000000000" pitchFamily="2" charset="0"/>
              </a:defRPr>
            </a:lvl1pPr>
          </a:lstStyle>
          <a:p>
            <a:fld id="{1B802361-F8EE-480E-A1DF-57AB4F9A7295}" type="slidenum">
              <a:rPr lang="fr-FR" smtClean="0"/>
              <a:t>‹N°›</a:t>
            </a:fld>
            <a:endParaRPr lang="fr-FR"/>
          </a:p>
        </p:txBody>
      </p:sp>
      <p:cxnSp>
        <p:nvCxnSpPr>
          <p:cNvPr id="10" name="Connecteur droit 9"/>
          <p:cNvCxnSpPr>
            <a:cxnSpLocks/>
          </p:cNvCxnSpPr>
          <p:nvPr/>
        </p:nvCxnSpPr>
        <p:spPr bwMode="gray">
          <a:xfrm>
            <a:off x="431800" y="6443208"/>
            <a:ext cx="11232819" cy="0"/>
          </a:xfrm>
          <a:prstGeom prst="line">
            <a:avLst/>
          </a:prstGeom>
          <a:ln w="101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Espace réservé du titre 11">
            <a:extLst>
              <a:ext uri="{FF2B5EF4-FFF2-40B4-BE49-F238E27FC236}">
                <a16:creationId xmlns:a16="http://schemas.microsoft.com/office/drawing/2014/main" id="{59FB2B3E-557E-DB42-9DB7-D6A72FD3AB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801" y="1028734"/>
            <a:ext cx="11233151" cy="7199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Titre </a:t>
            </a:r>
          </a:p>
        </p:txBody>
      </p: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F8170561-5F7A-B046-81BE-E60E60355D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20937" y="6378001"/>
            <a:ext cx="27432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>
                <a:solidFill>
                  <a:schemeClr val="tx1"/>
                </a:solidFill>
                <a:latin typeface="Marianne" panose="02000000000000000000" pitchFamily="2" charset="0"/>
              </a:defRPr>
            </a:lvl1pPr>
          </a:lstStyle>
          <a:p>
            <a:fld id="{45395B70-27DC-4329-99F7-61E4C838260D}" type="datetime1">
              <a:rPr lang="fr-FR" smtClean="0"/>
              <a:t>29/06/2025</a:t>
            </a:fld>
            <a:endParaRPr lang="fr-FR"/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E071FEB6-0E77-DD46-9DA0-C52EF51FC7F3}"/>
              </a:ext>
            </a:extLst>
          </p:cNvPr>
          <p:cNvCxnSpPr/>
          <p:nvPr/>
        </p:nvCxnSpPr>
        <p:spPr bwMode="gray">
          <a:xfrm>
            <a:off x="480000" y="6443208"/>
            <a:ext cx="11232000" cy="0"/>
          </a:xfrm>
          <a:prstGeom prst="line">
            <a:avLst/>
          </a:prstGeom>
          <a:ln w="101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04580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</p:sldLayoutIdLst>
  <p:hf hdr="0" ftr="0" dt="0"/>
  <p:txStyles>
    <p:titleStyle>
      <a:lvl1pPr marL="19050" indent="0" algn="l" defTabSz="1219170" rtl="0" eaLnBrk="1" latinLnBrk="0" hangingPunct="1">
        <a:lnSpc>
          <a:spcPct val="90000"/>
        </a:lnSpc>
        <a:spcBef>
          <a:spcPct val="0"/>
        </a:spcBef>
        <a:buNone/>
        <a:tabLst/>
        <a:defRPr sz="3333" b="1" kern="1200">
          <a:solidFill>
            <a:schemeClr val="tx1"/>
          </a:solidFill>
          <a:latin typeface="Marianne" panose="02000000000000000000" pitchFamily="2" charset="0"/>
          <a:ea typeface="+mj-ea"/>
          <a:cs typeface="+mj-cs"/>
        </a:defRPr>
      </a:lvl1pPr>
    </p:titleStyle>
    <p:bodyStyle>
      <a:lvl1pPr marL="122764" indent="0" algn="l" defTabSz="1219170" rtl="0" eaLnBrk="1" latinLnBrk="0" hangingPunct="1">
        <a:lnSpc>
          <a:spcPct val="100000"/>
        </a:lnSpc>
        <a:spcBef>
          <a:spcPts val="0"/>
        </a:spcBef>
        <a:spcAft>
          <a:spcPts val="667"/>
        </a:spcAft>
        <a:buFont typeface="Arial" pitchFamily="34" charset="0"/>
        <a:buNone/>
        <a:tabLst/>
        <a:defRPr sz="1867" b="0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1pPr>
      <a:lvl2pPr marL="468588" indent="-228594" algn="l" defTabSz="121917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2pPr>
      <a:lvl3pPr marL="708582" indent="-228594" algn="l" defTabSz="1219170" rtl="0" eaLnBrk="1" latinLnBrk="0" hangingPunct="1">
        <a:lnSpc>
          <a:spcPct val="100000"/>
        </a:lnSpc>
        <a:spcBef>
          <a:spcPts val="133"/>
        </a:spcBef>
        <a:spcAft>
          <a:spcPts val="133"/>
        </a:spcAft>
        <a:buSzPct val="100000"/>
        <a:buFont typeface="Wingdings" pitchFamily="2" charset="2"/>
        <a:buChar char="§"/>
        <a:defRPr sz="1333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3pPr>
      <a:lvl4pPr marL="948576" indent="-228594" algn="l" defTabSz="1219170" rtl="0" eaLnBrk="1" latinLnBrk="0" hangingPunct="1">
        <a:lnSpc>
          <a:spcPct val="100000"/>
        </a:lnSpc>
        <a:spcBef>
          <a:spcPts val="133"/>
        </a:spcBef>
        <a:spcAft>
          <a:spcPts val="133"/>
        </a:spcAft>
        <a:buSzPct val="100000"/>
        <a:buFont typeface="Arial" panose="020B0604020202020204" pitchFamily="34" charset="0"/>
        <a:buChar char="•"/>
        <a:defRPr sz="1067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4pPr>
      <a:lvl5pPr marL="1236569" indent="-228594" algn="l" defTabSz="1219170" rtl="0" eaLnBrk="1" latinLnBrk="0" hangingPunct="1">
        <a:lnSpc>
          <a:spcPct val="100000"/>
        </a:lnSpc>
        <a:spcBef>
          <a:spcPts val="133"/>
        </a:spcBef>
        <a:spcAft>
          <a:spcPts val="133"/>
        </a:spcAft>
        <a:buSzPct val="100000"/>
        <a:buFont typeface="Wingdings" pitchFamily="2" charset="2"/>
        <a:buChar char="§"/>
        <a:defRPr sz="933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indent="0" algn="l" defTabSz="1219170" rtl="0" eaLnBrk="1" latinLnBrk="0" hangingPunct="1">
        <a:spcBef>
          <a:spcPct val="20000"/>
        </a:spcBef>
        <a:buFont typeface="Arial" pitchFamily="34" charset="0"/>
        <a:buNone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>
          <p15:clr>
            <a:srgbClr val="F26B43"/>
          </p15:clr>
        </p15:guide>
        <p15:guide id="2" pos="20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0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0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13" Type="http://schemas.openxmlformats.org/officeDocument/2006/relationships/image" Target="../media/image42.png"/><Relationship Id="rId18" Type="http://schemas.openxmlformats.org/officeDocument/2006/relationships/image" Target="../media/image47.png"/><Relationship Id="rId3" Type="http://schemas.openxmlformats.org/officeDocument/2006/relationships/image" Target="../media/image32.png"/><Relationship Id="rId21" Type="http://schemas.openxmlformats.org/officeDocument/2006/relationships/image" Target="../media/image50.png"/><Relationship Id="rId7" Type="http://schemas.openxmlformats.org/officeDocument/2006/relationships/image" Target="../media/image36.png"/><Relationship Id="rId12" Type="http://schemas.openxmlformats.org/officeDocument/2006/relationships/image" Target="../media/image41.png"/><Relationship Id="rId17" Type="http://schemas.openxmlformats.org/officeDocument/2006/relationships/image" Target="../media/image46.png"/><Relationship Id="rId25" Type="http://schemas.openxmlformats.org/officeDocument/2006/relationships/image" Target="../media/image54.png"/><Relationship Id="rId2" Type="http://schemas.openxmlformats.org/officeDocument/2006/relationships/image" Target="../media/image31.png"/><Relationship Id="rId16" Type="http://schemas.openxmlformats.org/officeDocument/2006/relationships/image" Target="../media/image45.png"/><Relationship Id="rId20" Type="http://schemas.openxmlformats.org/officeDocument/2006/relationships/image" Target="../media/image49.png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35.png"/><Relationship Id="rId11" Type="http://schemas.openxmlformats.org/officeDocument/2006/relationships/image" Target="../media/image40.png"/><Relationship Id="rId24" Type="http://schemas.openxmlformats.org/officeDocument/2006/relationships/image" Target="../media/image53.png"/><Relationship Id="rId5" Type="http://schemas.openxmlformats.org/officeDocument/2006/relationships/image" Target="../media/image34.png"/><Relationship Id="rId15" Type="http://schemas.openxmlformats.org/officeDocument/2006/relationships/image" Target="../media/image44.png"/><Relationship Id="rId23" Type="http://schemas.openxmlformats.org/officeDocument/2006/relationships/image" Target="../media/image52.png"/><Relationship Id="rId10" Type="http://schemas.openxmlformats.org/officeDocument/2006/relationships/image" Target="../media/image39.png"/><Relationship Id="rId19" Type="http://schemas.openxmlformats.org/officeDocument/2006/relationships/image" Target="../media/image48.png"/><Relationship Id="rId4" Type="http://schemas.openxmlformats.org/officeDocument/2006/relationships/image" Target="../media/image33.png"/><Relationship Id="rId9" Type="http://schemas.openxmlformats.org/officeDocument/2006/relationships/image" Target="../media/image38.png"/><Relationship Id="rId14" Type="http://schemas.openxmlformats.org/officeDocument/2006/relationships/image" Target="../media/image43.png"/><Relationship Id="rId22" Type="http://schemas.openxmlformats.org/officeDocument/2006/relationships/image" Target="../media/image5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Espace réservé pour une image  7" descr="110.jpg">
            <a:extLst>
              <a:ext uri="{FF2B5EF4-FFF2-40B4-BE49-F238E27FC236}">
                <a16:creationId xmlns:a16="http://schemas.microsoft.com/office/drawing/2014/main" id="{FB22BC6B-5DB2-B7A3-4824-A748A7A13DF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gray">
          <a:xfrm>
            <a:off x="4430555" y="1377448"/>
            <a:ext cx="7234396" cy="4187306"/>
          </a:xfrm>
          <a:prstGeom prst="rect">
            <a:avLst/>
          </a:prstGeom>
        </p:spPr>
      </p:pic>
      <p:sp>
        <p:nvSpPr>
          <p:cNvPr id="4" name="Espace réservé du numéro de diapositive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3122C9-A0B9-462F-8757-0847AD287B63}" type="slidenum">
              <a:rPr kumimoji="0" lang="fr-FR" sz="10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arianne" panose="02000000000000000000" pitchFamily="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fr-FR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arianne" panose="02000000000000000000" pitchFamily="2" charset="0"/>
              <a:ea typeface="+mn-ea"/>
              <a:cs typeface="+mn-cs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06D6F157-6AD5-495F-80BC-73848AD3CE1E}"/>
              </a:ext>
            </a:extLst>
          </p:cNvPr>
          <p:cNvSpPr txBox="1"/>
          <p:nvPr/>
        </p:nvSpPr>
        <p:spPr>
          <a:xfrm>
            <a:off x="527049" y="2890391"/>
            <a:ext cx="806348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srgbClr val="000091">
                    <a:lumMod val="75000"/>
                  </a:srgbClr>
                </a:solidFill>
                <a:effectLst/>
                <a:uLnTx/>
                <a:uFillTx/>
                <a:latin typeface="Marianne" panose="02000000000000000000" pitchFamily="2" charset="0"/>
                <a:ea typeface="+mn-ea"/>
                <a:cs typeface="+mn-cs"/>
              </a:rPr>
              <a:t>Annexe</a:t>
            </a: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rgbClr val="000091">
                    <a:lumMod val="75000"/>
                  </a:srgbClr>
                </a:solidFill>
                <a:effectLst/>
                <a:uLnTx/>
                <a:uFillTx/>
                <a:latin typeface="Marianne" panose="02000000000000000000" pitchFamily="2" charset="0"/>
                <a:ea typeface="+mn-ea"/>
                <a:cs typeface="+mn-cs"/>
              </a:rPr>
              <a:t>Outils graphiques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2A06405-F652-482D-A33F-E0B21592970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2084" t="40833" r="33385" b="40926"/>
          <a:stretch/>
        </p:blipFill>
        <p:spPr>
          <a:xfrm>
            <a:off x="10241624" y="5798476"/>
            <a:ext cx="1950376" cy="579524"/>
          </a:xfrm>
          <a:prstGeom prst="rect">
            <a:avLst/>
          </a:prstGeom>
        </p:spPr>
      </p:pic>
      <p:pic>
        <p:nvPicPr>
          <p:cNvPr id="9" name="Picture 8" descr="toolbox">
            <a:extLst>
              <a:ext uri="{FF2B5EF4-FFF2-40B4-BE49-F238E27FC236}">
                <a16:creationId xmlns:a16="http://schemas.microsoft.com/office/drawing/2014/main" id="{3BA90997-172D-6BA5-4A19-0D47663239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896177" y="321888"/>
            <a:ext cx="864020" cy="86402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ZoneTexte 5">
            <a:extLst>
              <a:ext uri="{FF2B5EF4-FFF2-40B4-BE49-F238E27FC236}">
                <a16:creationId xmlns:a16="http://schemas.microsoft.com/office/drawing/2014/main" id="{8B433BCE-2B86-41A3-43D8-9681CE4AE421}"/>
              </a:ext>
            </a:extLst>
          </p:cNvPr>
          <p:cNvSpPr txBox="1"/>
          <p:nvPr/>
        </p:nvSpPr>
        <p:spPr>
          <a:xfrm>
            <a:off x="9378012" y="502911"/>
            <a:ext cx="151816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21215A"/>
                </a:solidFill>
                <a:effectLst/>
                <a:uLnTx/>
                <a:uFillTx/>
                <a:latin typeface="Marianne" panose="02000000000000000000"/>
                <a:ea typeface="+mn-ea"/>
                <a:cs typeface="Arial" panose="020B0604020202020204" pitchFamily="34" charset="0"/>
              </a:rPr>
              <a:t>Kit Référent de club</a:t>
            </a:r>
          </a:p>
        </p:txBody>
      </p:sp>
    </p:spTree>
    <p:extLst>
      <p:ext uri="{BB962C8B-B14F-4D97-AF65-F5344CB8AC3E}">
        <p14:creationId xmlns:p14="http://schemas.microsoft.com/office/powerpoint/2010/main" val="5289825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B92BF23C-4C7F-4911-B466-FD668924AC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3122C9-A0B9-462F-8757-0847AD287B63}" type="slidenum">
              <a:rPr kumimoji="0" lang="fr-FR" sz="10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arianne" panose="02000000000000000000" pitchFamily="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fr-FR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arianne" panose="02000000000000000000" pitchFamily="2" charset="0"/>
              <a:ea typeface="+mn-ea"/>
              <a:cs typeface="+mn-cs"/>
            </a:endParaRPr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D3F200D8-DB42-44B2-A31D-46F58C8D12D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624231" y="2715335"/>
            <a:ext cx="9389209" cy="1080000"/>
          </a:xfrm>
          <a:prstGeom prst="roundRect">
            <a:avLst/>
          </a:prstGeom>
          <a:noFill/>
        </p:spPr>
        <p:txBody>
          <a:bodyPr anchor="ctr"/>
          <a:lstStyle/>
          <a:p>
            <a:pPr marL="0" indent="0">
              <a:buNone/>
            </a:pPr>
            <a:r>
              <a:rPr lang="fr-FR" sz="5400" dirty="0">
                <a:solidFill>
                  <a:schemeClr val="bg1"/>
                </a:solidFill>
              </a:rPr>
              <a:t>Logos et symboles par club</a:t>
            </a:r>
          </a:p>
        </p:txBody>
      </p:sp>
    </p:spTree>
    <p:extLst>
      <p:ext uri="{BB962C8B-B14F-4D97-AF65-F5344CB8AC3E}">
        <p14:creationId xmlns:p14="http://schemas.microsoft.com/office/powerpoint/2010/main" val="29107875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B2ADC048-8DE3-4383-9F77-7298A3704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>
                <a:solidFill>
                  <a:srgbClr val="000000"/>
                </a:solidFill>
              </a:rPr>
              <a:pPr/>
              <a:t>3</a:t>
            </a:fld>
            <a:endParaRPr lang="fr-FR" dirty="0">
              <a:solidFill>
                <a:srgbClr val="000000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E2ABF4C-8650-44D7-AB25-7E9393EA309E}"/>
              </a:ext>
            </a:extLst>
          </p:cNvPr>
          <p:cNvSpPr/>
          <p:nvPr/>
        </p:nvSpPr>
        <p:spPr>
          <a:xfrm>
            <a:off x="0" y="-12923"/>
            <a:ext cx="12191999" cy="1127408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40000"/>
                  <a:lumOff val="60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3200" b="1" dirty="0">
                <a:solidFill>
                  <a:schemeClr val="bg1"/>
                </a:solidFill>
              </a:rPr>
              <a:t>	CLUB MAQUETTES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27D224AC-CA13-4C7A-A6DF-AA8643F83EB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64951" y="157235"/>
            <a:ext cx="733373" cy="733373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D87DBAE9-CEF0-477B-8072-C26529FD48C1}"/>
              </a:ext>
            </a:extLst>
          </p:cNvPr>
          <p:cNvSpPr txBox="1"/>
          <p:nvPr/>
        </p:nvSpPr>
        <p:spPr>
          <a:xfrm>
            <a:off x="129309" y="1692942"/>
            <a:ext cx="3001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Icône du club : 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0C6A57A8-08D7-4DDA-84D9-4C776FE3FA08}"/>
              </a:ext>
            </a:extLst>
          </p:cNvPr>
          <p:cNvSpPr txBox="1"/>
          <p:nvPr/>
        </p:nvSpPr>
        <p:spPr>
          <a:xfrm>
            <a:off x="129309" y="3566137"/>
            <a:ext cx="3001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Codes couleurs du club : 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89801D13-457A-42DC-96CF-0D9506639A1F}"/>
              </a:ext>
            </a:extLst>
          </p:cNvPr>
          <p:cNvSpPr txBox="1"/>
          <p:nvPr/>
        </p:nvSpPr>
        <p:spPr>
          <a:xfrm>
            <a:off x="129309" y="5348998"/>
            <a:ext cx="3001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Logo Services Publics+ : 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68AF5ED0-F39C-4A56-A33F-B9FD6AF1AB42}"/>
              </a:ext>
            </a:extLst>
          </p:cNvPr>
          <p:cNvSpPr txBox="1"/>
          <p:nvPr/>
        </p:nvSpPr>
        <p:spPr>
          <a:xfrm>
            <a:off x="3962400" y="3319916"/>
            <a:ext cx="277090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solidFill>
                  <a:srgbClr val="8E8ED5"/>
                </a:solidFill>
              </a:rPr>
              <a:t>Couleur 1 : </a:t>
            </a:r>
          </a:p>
          <a:p>
            <a:r>
              <a:rPr lang="fr-FR" sz="1600" dirty="0" err="1">
                <a:solidFill>
                  <a:srgbClr val="8E8ED5"/>
                </a:solidFill>
              </a:rPr>
              <a:t>Hex</a:t>
            </a:r>
            <a:r>
              <a:rPr lang="fr-FR" sz="1600" dirty="0">
                <a:solidFill>
                  <a:srgbClr val="8E8ED5"/>
                </a:solidFill>
              </a:rPr>
              <a:t> </a:t>
            </a:r>
            <a:r>
              <a:rPr lang="fr-FR" sz="1600" dirty="0">
                <a:solidFill>
                  <a:srgbClr val="8E8ED5"/>
                </a:solidFill>
                <a:sym typeface="Wingdings" panose="05000000000000000000" pitchFamily="2" charset="2"/>
              </a:rPr>
              <a:t> </a:t>
            </a:r>
            <a:r>
              <a:rPr lang="fr-FR" sz="1600" dirty="0">
                <a:solidFill>
                  <a:srgbClr val="8E8ED5"/>
                </a:solidFill>
              </a:rPr>
              <a:t>8E8ED5</a:t>
            </a:r>
          </a:p>
          <a:p>
            <a:r>
              <a:rPr lang="fr-FR" sz="1600" dirty="0">
                <a:solidFill>
                  <a:srgbClr val="8E8ED5"/>
                </a:solidFill>
              </a:rPr>
              <a:t>RVB </a:t>
            </a:r>
            <a:r>
              <a:rPr lang="fr-FR" sz="1600" dirty="0">
                <a:solidFill>
                  <a:srgbClr val="8E8ED5"/>
                </a:solidFill>
                <a:sym typeface="Wingdings" panose="05000000000000000000" pitchFamily="2" charset="2"/>
              </a:rPr>
              <a:t> 142; 142; 213</a:t>
            </a:r>
            <a:endParaRPr lang="fr-FR" sz="1600" dirty="0">
              <a:solidFill>
                <a:srgbClr val="8E8ED5"/>
              </a:solidFill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B9F8B080-149E-4791-93CF-748C74C94EE4}"/>
              </a:ext>
            </a:extLst>
          </p:cNvPr>
          <p:cNvSpPr txBox="1"/>
          <p:nvPr/>
        </p:nvSpPr>
        <p:spPr>
          <a:xfrm>
            <a:off x="7564582" y="3319916"/>
            <a:ext cx="277090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solidFill>
                  <a:srgbClr val="5858C2"/>
                </a:solidFill>
              </a:rPr>
              <a:t>Couleur 2 : </a:t>
            </a:r>
          </a:p>
          <a:p>
            <a:r>
              <a:rPr lang="fr-FR" sz="1600" dirty="0" err="1">
                <a:solidFill>
                  <a:srgbClr val="5858C2"/>
                </a:solidFill>
              </a:rPr>
              <a:t>Hex</a:t>
            </a:r>
            <a:r>
              <a:rPr lang="fr-FR" sz="1600" dirty="0">
                <a:solidFill>
                  <a:srgbClr val="5858C2"/>
                </a:solidFill>
              </a:rPr>
              <a:t> </a:t>
            </a:r>
            <a:r>
              <a:rPr lang="fr-FR" sz="1600" dirty="0">
                <a:solidFill>
                  <a:srgbClr val="5858C2"/>
                </a:solidFill>
                <a:sym typeface="Wingdings" panose="05000000000000000000" pitchFamily="2" charset="2"/>
              </a:rPr>
              <a:t> 5858C2</a:t>
            </a:r>
            <a:endParaRPr lang="fr-FR" sz="1600" dirty="0">
              <a:solidFill>
                <a:srgbClr val="B9B9B9"/>
              </a:solidFill>
            </a:endParaRPr>
          </a:p>
          <a:p>
            <a:r>
              <a:rPr lang="fr-FR" sz="1600" dirty="0">
                <a:solidFill>
                  <a:srgbClr val="5858C2"/>
                </a:solidFill>
              </a:rPr>
              <a:t>RVB </a:t>
            </a:r>
            <a:r>
              <a:rPr lang="fr-FR" sz="1600" dirty="0">
                <a:solidFill>
                  <a:srgbClr val="5858C2"/>
                </a:solidFill>
                <a:sym typeface="Wingdings" panose="05000000000000000000" pitchFamily="2" charset="2"/>
              </a:rPr>
              <a:t> 88; 88; 194</a:t>
            </a:r>
            <a:endParaRPr lang="fr-FR" sz="1600" dirty="0">
              <a:solidFill>
                <a:srgbClr val="5858C2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842309F-080C-4D59-A584-95C300317821}"/>
              </a:ext>
            </a:extLst>
          </p:cNvPr>
          <p:cNvSpPr/>
          <p:nvPr/>
        </p:nvSpPr>
        <p:spPr>
          <a:xfrm>
            <a:off x="3962400" y="1403927"/>
            <a:ext cx="936000" cy="9360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b="1" dirty="0">
              <a:solidFill>
                <a:schemeClr val="bg1"/>
              </a:solidFill>
            </a:endParaRPr>
          </a:p>
          <a:p>
            <a:pPr algn="ctr"/>
            <a:endParaRPr lang="fr-FR" b="1" dirty="0">
              <a:solidFill>
                <a:schemeClr val="bg1"/>
              </a:solidFill>
            </a:endParaRP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880A1717-C3A1-4C8F-A86E-4F9DF75AFBD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6282" y="1501761"/>
            <a:ext cx="720000" cy="720000"/>
          </a:xfrm>
          <a:prstGeom prst="rect">
            <a:avLst/>
          </a:prstGeom>
        </p:spPr>
      </p:pic>
      <p:sp>
        <p:nvSpPr>
          <p:cNvPr id="17" name="ZoneTexte 16">
            <a:extLst>
              <a:ext uri="{FF2B5EF4-FFF2-40B4-BE49-F238E27FC236}">
                <a16:creationId xmlns:a16="http://schemas.microsoft.com/office/drawing/2014/main" id="{7A2D0508-E652-4BFE-B0D1-42DF1FBE4E22}"/>
              </a:ext>
            </a:extLst>
          </p:cNvPr>
          <p:cNvSpPr txBox="1"/>
          <p:nvPr/>
        </p:nvSpPr>
        <p:spPr>
          <a:xfrm>
            <a:off x="3962400" y="2444703"/>
            <a:ext cx="936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dirty="0"/>
              <a:t>Fond blanc</a:t>
            </a: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BA2C1B95-5973-4F11-9911-991002C3CC8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2084" t="40833" r="33385" b="40926"/>
          <a:stretch/>
        </p:blipFill>
        <p:spPr>
          <a:xfrm>
            <a:off x="3962400" y="5248591"/>
            <a:ext cx="1950376" cy="579524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B461CABB-1DC7-4B76-B73F-20C444442DC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6237" t="40833" r="33385" b="40926"/>
          <a:stretch/>
        </p:blipFill>
        <p:spPr>
          <a:xfrm>
            <a:off x="7564582" y="5248591"/>
            <a:ext cx="586149" cy="579524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8DE9CE91-39ED-4BC8-8017-9E05F4B3056E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90293" y="1501761"/>
            <a:ext cx="720000" cy="720000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E7E32D39-40F1-4A0B-AE89-D0A554310CD4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238315" y="1501761"/>
            <a:ext cx="720000" cy="720000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082E6D5E-31B5-482C-91E1-3AD33163C13F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14304" y="1501761"/>
            <a:ext cx="720000" cy="720000"/>
          </a:xfrm>
          <a:prstGeom prst="rect">
            <a:avLst/>
          </a:prstGeom>
        </p:spPr>
      </p:pic>
      <p:sp>
        <p:nvSpPr>
          <p:cNvPr id="22" name="ZoneTexte 21">
            <a:extLst>
              <a:ext uri="{FF2B5EF4-FFF2-40B4-BE49-F238E27FC236}">
                <a16:creationId xmlns:a16="http://schemas.microsoft.com/office/drawing/2014/main" id="{68818FAE-AB43-49CE-A635-9C774C808B6E}"/>
              </a:ext>
            </a:extLst>
          </p:cNvPr>
          <p:cNvSpPr txBox="1"/>
          <p:nvPr/>
        </p:nvSpPr>
        <p:spPr>
          <a:xfrm>
            <a:off x="9134433" y="2444703"/>
            <a:ext cx="936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dirty="0"/>
              <a:t>Fond noir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30B9B2AC-1016-4A8E-BD0E-B7C96B564998}"/>
              </a:ext>
            </a:extLst>
          </p:cNvPr>
          <p:cNvSpPr txBox="1"/>
          <p:nvPr/>
        </p:nvSpPr>
        <p:spPr>
          <a:xfrm>
            <a:off x="7410422" y="2444703"/>
            <a:ext cx="936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dirty="0"/>
              <a:t>Couleur 2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E4A9DDBF-EE2E-49DB-8257-F40F9025B846}"/>
              </a:ext>
            </a:extLst>
          </p:cNvPr>
          <p:cNvSpPr txBox="1"/>
          <p:nvPr/>
        </p:nvSpPr>
        <p:spPr>
          <a:xfrm>
            <a:off x="5686411" y="2444703"/>
            <a:ext cx="936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dirty="0"/>
              <a:t>Couleur 1</a:t>
            </a:r>
          </a:p>
        </p:txBody>
      </p:sp>
    </p:spTree>
    <p:extLst>
      <p:ext uri="{BB962C8B-B14F-4D97-AF65-F5344CB8AC3E}">
        <p14:creationId xmlns:p14="http://schemas.microsoft.com/office/powerpoint/2010/main" val="23517858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B2ADC048-8DE3-4383-9F77-7298A3704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>
                <a:solidFill>
                  <a:srgbClr val="000000"/>
                </a:solidFill>
              </a:rPr>
              <a:pPr/>
              <a:t>4</a:t>
            </a:fld>
            <a:endParaRPr lang="fr-FR" dirty="0">
              <a:solidFill>
                <a:srgbClr val="000000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07C93C1-DF71-4374-9178-207D88518C3B}"/>
              </a:ext>
            </a:extLst>
          </p:cNvPr>
          <p:cNvSpPr/>
          <p:nvPr/>
        </p:nvSpPr>
        <p:spPr>
          <a:xfrm>
            <a:off x="0" y="-12923"/>
            <a:ext cx="12191999" cy="1127408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tx2">
                  <a:lumMod val="40000"/>
                  <a:lumOff val="6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3200" b="1" dirty="0">
                <a:solidFill>
                  <a:schemeClr val="bg1"/>
                </a:solidFill>
              </a:rPr>
              <a:t>	CLUB INFORMATIONS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8EAE7380-E2FF-4EFD-A44D-843A16905A4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64951" y="186714"/>
            <a:ext cx="689418" cy="689418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3B9E2A4C-86B6-43DF-9B38-2B5E3E389C25}"/>
              </a:ext>
            </a:extLst>
          </p:cNvPr>
          <p:cNvSpPr txBox="1"/>
          <p:nvPr/>
        </p:nvSpPr>
        <p:spPr>
          <a:xfrm>
            <a:off x="129309" y="1687645"/>
            <a:ext cx="3001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Icône du club : 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FA677DB8-4048-457E-B5A8-178D59AE27BB}"/>
              </a:ext>
            </a:extLst>
          </p:cNvPr>
          <p:cNvSpPr txBox="1"/>
          <p:nvPr/>
        </p:nvSpPr>
        <p:spPr>
          <a:xfrm>
            <a:off x="129309" y="3566137"/>
            <a:ext cx="3001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Codes couleurs du club : 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FD4E2C3E-98C6-4AB4-A63B-17A510ADBC7E}"/>
              </a:ext>
            </a:extLst>
          </p:cNvPr>
          <p:cNvSpPr txBox="1"/>
          <p:nvPr/>
        </p:nvSpPr>
        <p:spPr>
          <a:xfrm>
            <a:off x="129309" y="5348998"/>
            <a:ext cx="3001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Logo Services Publics+ : 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05E1DFC6-D97E-42EA-B36E-01505E247E24}"/>
              </a:ext>
            </a:extLst>
          </p:cNvPr>
          <p:cNvSpPr txBox="1"/>
          <p:nvPr/>
        </p:nvSpPr>
        <p:spPr>
          <a:xfrm>
            <a:off x="3962400" y="3319916"/>
            <a:ext cx="277090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solidFill>
                  <a:srgbClr val="B6B6FF"/>
                </a:solidFill>
              </a:rPr>
              <a:t>Couleur 1 : </a:t>
            </a:r>
          </a:p>
          <a:p>
            <a:r>
              <a:rPr lang="fr-FR" sz="1600" dirty="0" err="1">
                <a:solidFill>
                  <a:srgbClr val="B6B6FF"/>
                </a:solidFill>
              </a:rPr>
              <a:t>Hex</a:t>
            </a:r>
            <a:r>
              <a:rPr lang="fr-FR" sz="1600" dirty="0">
                <a:solidFill>
                  <a:srgbClr val="B6B6FF"/>
                </a:solidFill>
              </a:rPr>
              <a:t> </a:t>
            </a:r>
            <a:r>
              <a:rPr lang="fr-FR" sz="1600" dirty="0">
                <a:solidFill>
                  <a:srgbClr val="B6B6FF"/>
                </a:solidFill>
                <a:sym typeface="Wingdings" panose="05000000000000000000" pitchFamily="2" charset="2"/>
              </a:rPr>
              <a:t> </a:t>
            </a:r>
            <a:r>
              <a:rPr lang="fr-FR" sz="1600" dirty="0">
                <a:solidFill>
                  <a:srgbClr val="B6B6FF"/>
                </a:solidFill>
              </a:rPr>
              <a:t>B6B6FF</a:t>
            </a:r>
          </a:p>
          <a:p>
            <a:r>
              <a:rPr lang="fr-FR" sz="1600" dirty="0">
                <a:solidFill>
                  <a:srgbClr val="B6B6FF"/>
                </a:solidFill>
              </a:rPr>
              <a:t>RVB </a:t>
            </a:r>
            <a:r>
              <a:rPr lang="fr-FR" sz="1600" dirty="0">
                <a:solidFill>
                  <a:srgbClr val="B6B6FF"/>
                </a:solidFill>
                <a:sym typeface="Wingdings" panose="05000000000000000000" pitchFamily="2" charset="2"/>
              </a:rPr>
              <a:t> 182; 182; 255</a:t>
            </a:r>
            <a:endParaRPr lang="fr-FR" sz="1600" dirty="0">
              <a:solidFill>
                <a:srgbClr val="B6B6FF"/>
              </a:solidFill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25C4623C-533D-487D-AE66-1067F29B48E8}"/>
              </a:ext>
            </a:extLst>
          </p:cNvPr>
          <p:cNvSpPr txBox="1"/>
          <p:nvPr/>
        </p:nvSpPr>
        <p:spPr>
          <a:xfrm>
            <a:off x="7564582" y="3319916"/>
            <a:ext cx="277090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solidFill>
                  <a:srgbClr val="7272FF"/>
                </a:solidFill>
              </a:rPr>
              <a:t>Couleur 2 : </a:t>
            </a:r>
          </a:p>
          <a:p>
            <a:r>
              <a:rPr lang="fr-FR" sz="1600" dirty="0" err="1">
                <a:solidFill>
                  <a:srgbClr val="7272FF"/>
                </a:solidFill>
              </a:rPr>
              <a:t>Hex</a:t>
            </a:r>
            <a:r>
              <a:rPr lang="fr-FR" sz="1600" dirty="0">
                <a:solidFill>
                  <a:srgbClr val="7272FF"/>
                </a:solidFill>
              </a:rPr>
              <a:t> </a:t>
            </a:r>
            <a:r>
              <a:rPr lang="fr-FR" sz="1600" dirty="0">
                <a:solidFill>
                  <a:srgbClr val="7272FF"/>
                </a:solidFill>
                <a:sym typeface="Wingdings" panose="05000000000000000000" pitchFamily="2" charset="2"/>
              </a:rPr>
              <a:t> 7272FF</a:t>
            </a:r>
            <a:endParaRPr lang="fr-FR" sz="1600" dirty="0">
              <a:solidFill>
                <a:srgbClr val="7272FF"/>
              </a:solidFill>
            </a:endParaRPr>
          </a:p>
          <a:p>
            <a:r>
              <a:rPr lang="fr-FR" sz="1600" dirty="0">
                <a:solidFill>
                  <a:srgbClr val="7272FF"/>
                </a:solidFill>
              </a:rPr>
              <a:t>RVB </a:t>
            </a:r>
            <a:r>
              <a:rPr lang="fr-FR" sz="1600" dirty="0">
                <a:solidFill>
                  <a:srgbClr val="7272FF"/>
                </a:solidFill>
                <a:sym typeface="Wingdings" panose="05000000000000000000" pitchFamily="2" charset="2"/>
              </a:rPr>
              <a:t> 114; 114; 255</a:t>
            </a:r>
            <a:endParaRPr lang="fr-FR" sz="1600" dirty="0">
              <a:solidFill>
                <a:srgbClr val="7272FF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D48D59E-F8B6-4861-8DA7-2BC6FBE59C36}"/>
              </a:ext>
            </a:extLst>
          </p:cNvPr>
          <p:cNvSpPr/>
          <p:nvPr/>
        </p:nvSpPr>
        <p:spPr>
          <a:xfrm>
            <a:off x="3962400" y="1404311"/>
            <a:ext cx="936000" cy="9360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770" b="1" dirty="0">
              <a:solidFill>
                <a:schemeClr val="bg1"/>
              </a:solidFill>
            </a:endParaRPr>
          </a:p>
          <a:p>
            <a:pPr algn="ctr"/>
            <a:endParaRPr lang="fr-FR" sz="1770" b="1" dirty="0">
              <a:solidFill>
                <a:schemeClr val="bg1"/>
              </a:solidFill>
            </a:endParaRP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78FEA442-6436-484E-A1EE-2299CAE7C0D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60946" y="1495001"/>
            <a:ext cx="720000" cy="720000"/>
          </a:xfrm>
          <a:prstGeom prst="rect">
            <a:avLst/>
          </a:prstGeom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89F44230-2C53-41D7-8FEE-3BDB33A8445E}"/>
              </a:ext>
            </a:extLst>
          </p:cNvPr>
          <p:cNvSpPr txBox="1"/>
          <p:nvPr/>
        </p:nvSpPr>
        <p:spPr>
          <a:xfrm>
            <a:off x="3962400" y="2444703"/>
            <a:ext cx="936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dirty="0"/>
              <a:t>Fond blanc</a:t>
            </a: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64403CE7-498D-4A66-AA36-2CAB8DBBC2B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2084" t="40833" r="33385" b="40926"/>
          <a:stretch/>
        </p:blipFill>
        <p:spPr>
          <a:xfrm>
            <a:off x="3962400" y="5248591"/>
            <a:ext cx="1950376" cy="579524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51A64C7D-4969-4F98-98A5-B0172D6C901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6237" t="40833" r="33385" b="40926"/>
          <a:stretch/>
        </p:blipFill>
        <p:spPr>
          <a:xfrm>
            <a:off x="7564582" y="5248591"/>
            <a:ext cx="586149" cy="579524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4CE29150-DD4B-42E8-AA42-C337E7E50497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71821" y="1481481"/>
            <a:ext cx="720000" cy="720000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642097BC-1C7B-4FF9-9627-F437AE36813D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219843" y="1481481"/>
            <a:ext cx="720000" cy="720000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1A39C164-1939-4C45-A6E3-3253C0A18493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95832" y="1481481"/>
            <a:ext cx="720000" cy="720000"/>
          </a:xfrm>
          <a:prstGeom prst="rect">
            <a:avLst/>
          </a:prstGeom>
        </p:spPr>
      </p:pic>
      <p:sp>
        <p:nvSpPr>
          <p:cNvPr id="22" name="ZoneTexte 21">
            <a:extLst>
              <a:ext uri="{FF2B5EF4-FFF2-40B4-BE49-F238E27FC236}">
                <a16:creationId xmlns:a16="http://schemas.microsoft.com/office/drawing/2014/main" id="{A3AE3869-98B1-4991-B359-2B0D555722AC}"/>
              </a:ext>
            </a:extLst>
          </p:cNvPr>
          <p:cNvSpPr txBox="1"/>
          <p:nvPr/>
        </p:nvSpPr>
        <p:spPr>
          <a:xfrm>
            <a:off x="9134433" y="2444703"/>
            <a:ext cx="936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dirty="0"/>
              <a:t>Fond noir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81DE0D0C-78B6-47C1-A37B-F5B520012643}"/>
              </a:ext>
            </a:extLst>
          </p:cNvPr>
          <p:cNvSpPr txBox="1"/>
          <p:nvPr/>
        </p:nvSpPr>
        <p:spPr>
          <a:xfrm>
            <a:off x="7410422" y="2444703"/>
            <a:ext cx="936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dirty="0"/>
              <a:t>Couleur 2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864982A0-EC42-48FB-8BC8-2587E91999B4}"/>
              </a:ext>
            </a:extLst>
          </p:cNvPr>
          <p:cNvSpPr txBox="1"/>
          <p:nvPr/>
        </p:nvSpPr>
        <p:spPr>
          <a:xfrm>
            <a:off x="5686411" y="2444703"/>
            <a:ext cx="936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dirty="0"/>
              <a:t>Couleur 1</a:t>
            </a:r>
          </a:p>
        </p:txBody>
      </p:sp>
    </p:spTree>
    <p:extLst>
      <p:ext uri="{BB962C8B-B14F-4D97-AF65-F5344CB8AC3E}">
        <p14:creationId xmlns:p14="http://schemas.microsoft.com/office/powerpoint/2010/main" val="8757871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B2ADC048-8DE3-4383-9F77-7298A3704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>
                <a:solidFill>
                  <a:srgbClr val="000000"/>
                </a:solidFill>
              </a:rPr>
              <a:pPr/>
              <a:t>5</a:t>
            </a:fld>
            <a:endParaRPr lang="fr-FR" dirty="0">
              <a:solidFill>
                <a:srgbClr val="000000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1D0172E-398C-4C4B-92C2-94329115BCB9}"/>
              </a:ext>
            </a:extLst>
          </p:cNvPr>
          <p:cNvSpPr/>
          <p:nvPr/>
        </p:nvSpPr>
        <p:spPr>
          <a:xfrm>
            <a:off x="0" y="-12923"/>
            <a:ext cx="12191999" cy="1127408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75000"/>
                  <a:lumOff val="25000"/>
                </a:schemeClr>
              </a:gs>
              <a:gs pos="100000">
                <a:schemeClr val="accent1">
                  <a:lumMod val="90000"/>
                  <a:lumOff val="1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3200" b="1" dirty="0">
                <a:solidFill>
                  <a:schemeClr val="bg1"/>
                </a:solidFill>
              </a:rPr>
              <a:t>	CLUB DEMANDES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CBA4651B-E17D-4E75-AAC1-9CF80C0E533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868829" y="150126"/>
            <a:ext cx="796120" cy="796120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2611D94B-01EE-4FB6-8D76-E2869ED53091}"/>
              </a:ext>
            </a:extLst>
          </p:cNvPr>
          <p:cNvSpPr txBox="1"/>
          <p:nvPr/>
        </p:nvSpPr>
        <p:spPr>
          <a:xfrm>
            <a:off x="129309" y="1687645"/>
            <a:ext cx="3001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Icône du club : 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D5721F73-F56C-4998-988A-CB529A21F556}"/>
              </a:ext>
            </a:extLst>
          </p:cNvPr>
          <p:cNvSpPr txBox="1"/>
          <p:nvPr/>
        </p:nvSpPr>
        <p:spPr>
          <a:xfrm>
            <a:off x="129309" y="3566137"/>
            <a:ext cx="3001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Codes couleurs du club : 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4339D614-56EE-4B93-9846-58F854F6C1B0}"/>
              </a:ext>
            </a:extLst>
          </p:cNvPr>
          <p:cNvSpPr txBox="1"/>
          <p:nvPr/>
        </p:nvSpPr>
        <p:spPr>
          <a:xfrm>
            <a:off x="129309" y="5348998"/>
            <a:ext cx="3001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Logo Services Publics+ : 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F674CBA4-DE20-4218-A958-73FE989B28B8}"/>
              </a:ext>
            </a:extLst>
          </p:cNvPr>
          <p:cNvSpPr txBox="1"/>
          <p:nvPr/>
        </p:nvSpPr>
        <p:spPr>
          <a:xfrm>
            <a:off x="3962400" y="3319916"/>
            <a:ext cx="277090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solidFill>
                  <a:srgbClr val="00C28F"/>
                </a:solidFill>
              </a:rPr>
              <a:t>Couleur 1 : </a:t>
            </a:r>
          </a:p>
          <a:p>
            <a:r>
              <a:rPr lang="fr-FR" sz="1600" dirty="0" err="1">
                <a:solidFill>
                  <a:srgbClr val="00C28F"/>
                </a:solidFill>
              </a:rPr>
              <a:t>Hex</a:t>
            </a:r>
            <a:r>
              <a:rPr lang="fr-FR" sz="1600" dirty="0">
                <a:solidFill>
                  <a:srgbClr val="00C28F"/>
                </a:solidFill>
              </a:rPr>
              <a:t> </a:t>
            </a:r>
            <a:r>
              <a:rPr lang="fr-FR" sz="1600" dirty="0">
                <a:solidFill>
                  <a:srgbClr val="00C28F"/>
                </a:solidFill>
                <a:sym typeface="Wingdings" panose="05000000000000000000" pitchFamily="2" charset="2"/>
              </a:rPr>
              <a:t> </a:t>
            </a:r>
            <a:r>
              <a:rPr lang="fr-FR" sz="1600" dirty="0">
                <a:solidFill>
                  <a:srgbClr val="00C28F"/>
                </a:solidFill>
              </a:rPr>
              <a:t>00C28F</a:t>
            </a:r>
          </a:p>
          <a:p>
            <a:r>
              <a:rPr lang="fr-FR" sz="1600" dirty="0">
                <a:solidFill>
                  <a:srgbClr val="00C28F"/>
                </a:solidFill>
              </a:rPr>
              <a:t>RVB </a:t>
            </a:r>
            <a:r>
              <a:rPr lang="fr-FR" sz="1600" dirty="0">
                <a:solidFill>
                  <a:srgbClr val="00C28F"/>
                </a:solidFill>
                <a:sym typeface="Wingdings" panose="05000000000000000000" pitchFamily="2" charset="2"/>
              </a:rPr>
              <a:t> 0; 194; 143</a:t>
            </a:r>
            <a:endParaRPr lang="fr-FR" sz="1600" dirty="0">
              <a:solidFill>
                <a:srgbClr val="00C28F"/>
              </a:solidFill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137B49D9-124C-4DC9-92E4-55C8301F9E80}"/>
              </a:ext>
            </a:extLst>
          </p:cNvPr>
          <p:cNvSpPr txBox="1"/>
          <p:nvPr/>
        </p:nvSpPr>
        <p:spPr>
          <a:xfrm>
            <a:off x="7564582" y="3319916"/>
            <a:ext cx="277090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solidFill>
                  <a:srgbClr val="008462"/>
                </a:solidFill>
              </a:rPr>
              <a:t>Couleur 2 : </a:t>
            </a:r>
          </a:p>
          <a:p>
            <a:r>
              <a:rPr lang="fr-FR" sz="1600" dirty="0" err="1">
                <a:solidFill>
                  <a:srgbClr val="008462"/>
                </a:solidFill>
              </a:rPr>
              <a:t>Hex</a:t>
            </a:r>
            <a:r>
              <a:rPr lang="fr-FR" sz="1600" dirty="0">
                <a:solidFill>
                  <a:srgbClr val="008462"/>
                </a:solidFill>
              </a:rPr>
              <a:t> </a:t>
            </a:r>
            <a:r>
              <a:rPr lang="fr-FR" sz="1600" dirty="0">
                <a:solidFill>
                  <a:srgbClr val="008462"/>
                </a:solidFill>
                <a:sym typeface="Wingdings" panose="05000000000000000000" pitchFamily="2" charset="2"/>
              </a:rPr>
              <a:t> 008462</a:t>
            </a:r>
            <a:endParaRPr lang="fr-FR" sz="1600" dirty="0">
              <a:solidFill>
                <a:srgbClr val="008462"/>
              </a:solidFill>
            </a:endParaRPr>
          </a:p>
          <a:p>
            <a:r>
              <a:rPr lang="fr-FR" sz="1600" dirty="0">
                <a:solidFill>
                  <a:srgbClr val="008462"/>
                </a:solidFill>
              </a:rPr>
              <a:t>RVB </a:t>
            </a:r>
            <a:r>
              <a:rPr lang="fr-FR" sz="1600" dirty="0">
                <a:solidFill>
                  <a:srgbClr val="008462"/>
                </a:solidFill>
                <a:sym typeface="Wingdings" panose="05000000000000000000" pitchFamily="2" charset="2"/>
              </a:rPr>
              <a:t> 0; 132; 98</a:t>
            </a:r>
            <a:endParaRPr lang="fr-FR" sz="1600" dirty="0">
              <a:solidFill>
                <a:srgbClr val="008462"/>
              </a:solidFill>
            </a:endParaRP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152B27AD-1738-4901-A886-2EE4E6B9C6D5}"/>
              </a:ext>
            </a:extLst>
          </p:cNvPr>
          <p:cNvSpPr txBox="1"/>
          <p:nvPr/>
        </p:nvSpPr>
        <p:spPr>
          <a:xfrm>
            <a:off x="3962400" y="2444703"/>
            <a:ext cx="936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dirty="0"/>
              <a:t>Fond blanc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BFB8613-4629-488A-A7C9-C41A294ADEBF}"/>
              </a:ext>
            </a:extLst>
          </p:cNvPr>
          <p:cNvSpPr/>
          <p:nvPr/>
        </p:nvSpPr>
        <p:spPr>
          <a:xfrm>
            <a:off x="3962400" y="1404311"/>
            <a:ext cx="936000" cy="9360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b="1" dirty="0">
              <a:solidFill>
                <a:schemeClr val="bg1"/>
              </a:solidFill>
            </a:endParaRPr>
          </a:p>
          <a:p>
            <a:pPr algn="ctr"/>
            <a:endParaRPr lang="fr-FR" b="1" dirty="0">
              <a:solidFill>
                <a:schemeClr val="bg1"/>
              </a:solidFill>
            </a:endParaRP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C8581BDE-CF07-4751-AE88-F414FE0BB91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75518" y="1501569"/>
            <a:ext cx="720000" cy="720000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F5363C84-66F2-45BB-9FD2-4029F702D4A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2084" t="40833" r="33385" b="40926"/>
          <a:stretch/>
        </p:blipFill>
        <p:spPr>
          <a:xfrm>
            <a:off x="3962400" y="5248591"/>
            <a:ext cx="1950376" cy="579524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B316DBBB-7498-4544-9B11-1A70444FDC3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6237" t="40833" r="33385" b="40926"/>
          <a:stretch/>
        </p:blipFill>
        <p:spPr>
          <a:xfrm>
            <a:off x="7564582" y="5248591"/>
            <a:ext cx="586149" cy="579524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1A6B051D-D133-495F-8827-1D491AC86F40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99529" y="1501185"/>
            <a:ext cx="720000" cy="720000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2E960159-5F1B-4146-A668-EEECBA439383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247551" y="1501185"/>
            <a:ext cx="720000" cy="720000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89A88294-23D1-4067-BBFC-F1D5FCAAD669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23540" y="1501185"/>
            <a:ext cx="720000" cy="720000"/>
          </a:xfrm>
          <a:prstGeom prst="rect">
            <a:avLst/>
          </a:prstGeom>
        </p:spPr>
      </p:pic>
      <p:sp>
        <p:nvSpPr>
          <p:cNvPr id="23" name="ZoneTexte 22">
            <a:extLst>
              <a:ext uri="{FF2B5EF4-FFF2-40B4-BE49-F238E27FC236}">
                <a16:creationId xmlns:a16="http://schemas.microsoft.com/office/drawing/2014/main" id="{15F6925A-77D7-4784-B1E5-3A470B85360D}"/>
              </a:ext>
            </a:extLst>
          </p:cNvPr>
          <p:cNvSpPr txBox="1"/>
          <p:nvPr/>
        </p:nvSpPr>
        <p:spPr>
          <a:xfrm>
            <a:off x="9134433" y="2444703"/>
            <a:ext cx="936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dirty="0"/>
              <a:t>Fond noir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0AD93320-B3A8-48FD-A1BB-1130E4FA4D88}"/>
              </a:ext>
            </a:extLst>
          </p:cNvPr>
          <p:cNvSpPr txBox="1"/>
          <p:nvPr/>
        </p:nvSpPr>
        <p:spPr>
          <a:xfrm>
            <a:off x="7410422" y="2444703"/>
            <a:ext cx="936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dirty="0"/>
              <a:t>Couleur 2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6A41D850-9546-4CE2-A75A-4473E289CF02}"/>
              </a:ext>
            </a:extLst>
          </p:cNvPr>
          <p:cNvSpPr txBox="1"/>
          <p:nvPr/>
        </p:nvSpPr>
        <p:spPr>
          <a:xfrm>
            <a:off x="5686411" y="2444703"/>
            <a:ext cx="936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dirty="0"/>
              <a:t>Couleur 1</a:t>
            </a:r>
          </a:p>
        </p:txBody>
      </p:sp>
    </p:spTree>
    <p:extLst>
      <p:ext uri="{BB962C8B-B14F-4D97-AF65-F5344CB8AC3E}">
        <p14:creationId xmlns:p14="http://schemas.microsoft.com/office/powerpoint/2010/main" val="22387114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B2ADC048-8DE3-4383-9F77-7298A3704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>
                <a:solidFill>
                  <a:srgbClr val="000000"/>
                </a:solidFill>
              </a:rPr>
              <a:pPr/>
              <a:t>6</a:t>
            </a:fld>
            <a:endParaRPr lang="fr-FR" dirty="0">
              <a:solidFill>
                <a:srgbClr val="000000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036EE0F-7613-45B3-8123-642975E505E0}"/>
              </a:ext>
            </a:extLst>
          </p:cNvPr>
          <p:cNvSpPr/>
          <p:nvPr/>
        </p:nvSpPr>
        <p:spPr>
          <a:xfrm>
            <a:off x="0" y="-12923"/>
            <a:ext cx="12191999" cy="1127408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40000"/>
                  <a:lumOff val="60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3200" b="1" dirty="0">
                <a:solidFill>
                  <a:schemeClr val="bg1"/>
                </a:solidFill>
              </a:rPr>
              <a:t>	CLUB EXAMENS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442AA11F-73BB-474A-9678-C01C9A84CE5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63709" y="137789"/>
            <a:ext cx="818264" cy="818264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7E3E4601-762F-44E1-85E0-875CE6FB6A07}"/>
              </a:ext>
            </a:extLst>
          </p:cNvPr>
          <p:cNvSpPr txBox="1"/>
          <p:nvPr/>
        </p:nvSpPr>
        <p:spPr>
          <a:xfrm>
            <a:off x="129309" y="1687645"/>
            <a:ext cx="3001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Icône du club : 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3C18E2C0-CAB0-4DB0-AB6C-002D6BC0A3D3}"/>
              </a:ext>
            </a:extLst>
          </p:cNvPr>
          <p:cNvSpPr txBox="1"/>
          <p:nvPr/>
        </p:nvSpPr>
        <p:spPr>
          <a:xfrm>
            <a:off x="129309" y="3566137"/>
            <a:ext cx="3001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Codes couleurs du club : 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A8297090-954D-40FF-973C-6ACB8AD99B91}"/>
              </a:ext>
            </a:extLst>
          </p:cNvPr>
          <p:cNvSpPr txBox="1"/>
          <p:nvPr/>
        </p:nvSpPr>
        <p:spPr>
          <a:xfrm>
            <a:off x="129309" y="5348998"/>
            <a:ext cx="3001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Logo Services Publics+ : 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53784803-A6D7-498A-8842-FD8192E4EA62}"/>
              </a:ext>
            </a:extLst>
          </p:cNvPr>
          <p:cNvSpPr txBox="1"/>
          <p:nvPr/>
        </p:nvSpPr>
        <p:spPr>
          <a:xfrm>
            <a:off x="3962400" y="3319916"/>
            <a:ext cx="277090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solidFill>
                  <a:srgbClr val="F7BBAD"/>
                </a:solidFill>
              </a:rPr>
              <a:t>Couleur 1 : </a:t>
            </a:r>
          </a:p>
          <a:p>
            <a:r>
              <a:rPr lang="fr-FR" sz="1600" dirty="0" err="1">
                <a:solidFill>
                  <a:srgbClr val="F7BBAD"/>
                </a:solidFill>
              </a:rPr>
              <a:t>Hex</a:t>
            </a:r>
            <a:r>
              <a:rPr lang="fr-FR" sz="1600" dirty="0">
                <a:solidFill>
                  <a:srgbClr val="F7BBAD"/>
                </a:solidFill>
              </a:rPr>
              <a:t> </a:t>
            </a:r>
            <a:r>
              <a:rPr lang="fr-FR" sz="1600" dirty="0">
                <a:solidFill>
                  <a:srgbClr val="F7BBAD"/>
                </a:solidFill>
                <a:sym typeface="Wingdings" panose="05000000000000000000" pitchFamily="2" charset="2"/>
              </a:rPr>
              <a:t> </a:t>
            </a:r>
            <a:r>
              <a:rPr lang="fr-FR" sz="1600" dirty="0">
                <a:solidFill>
                  <a:srgbClr val="F7BBAD"/>
                </a:solidFill>
              </a:rPr>
              <a:t>F7BBAD</a:t>
            </a:r>
          </a:p>
          <a:p>
            <a:r>
              <a:rPr lang="fr-FR" sz="1600" dirty="0">
                <a:solidFill>
                  <a:srgbClr val="F7BBAD"/>
                </a:solidFill>
              </a:rPr>
              <a:t>RVB </a:t>
            </a:r>
            <a:r>
              <a:rPr lang="fr-FR" sz="1600" dirty="0">
                <a:solidFill>
                  <a:srgbClr val="F7BBAD"/>
                </a:solidFill>
                <a:sym typeface="Wingdings" panose="05000000000000000000" pitchFamily="2" charset="2"/>
              </a:rPr>
              <a:t> 247; 187; 173</a:t>
            </a:r>
            <a:endParaRPr lang="fr-FR" sz="1600" dirty="0">
              <a:solidFill>
                <a:srgbClr val="F7BBAD"/>
              </a:solidFill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9333EA96-030E-4899-9B5B-A62926D8E85F}"/>
              </a:ext>
            </a:extLst>
          </p:cNvPr>
          <p:cNvSpPr txBox="1"/>
          <p:nvPr/>
        </p:nvSpPr>
        <p:spPr>
          <a:xfrm>
            <a:off x="7564582" y="3319916"/>
            <a:ext cx="277090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solidFill>
                  <a:srgbClr val="F29987"/>
                </a:solidFill>
              </a:rPr>
              <a:t>Couleur 2 : </a:t>
            </a:r>
          </a:p>
          <a:p>
            <a:r>
              <a:rPr lang="fr-FR" sz="1600" dirty="0" err="1">
                <a:solidFill>
                  <a:srgbClr val="F29987"/>
                </a:solidFill>
              </a:rPr>
              <a:t>Hex</a:t>
            </a:r>
            <a:r>
              <a:rPr lang="fr-FR" sz="1600" dirty="0">
                <a:solidFill>
                  <a:srgbClr val="F29987"/>
                </a:solidFill>
              </a:rPr>
              <a:t> </a:t>
            </a:r>
            <a:r>
              <a:rPr lang="fr-FR" sz="1600" dirty="0">
                <a:solidFill>
                  <a:srgbClr val="F29987"/>
                </a:solidFill>
                <a:sym typeface="Wingdings" panose="05000000000000000000" pitchFamily="2" charset="2"/>
              </a:rPr>
              <a:t> F29987</a:t>
            </a:r>
            <a:endParaRPr lang="fr-FR" sz="1600" dirty="0">
              <a:solidFill>
                <a:srgbClr val="F29987"/>
              </a:solidFill>
            </a:endParaRPr>
          </a:p>
          <a:p>
            <a:r>
              <a:rPr lang="fr-FR" sz="1600" dirty="0">
                <a:solidFill>
                  <a:srgbClr val="F29987"/>
                </a:solidFill>
              </a:rPr>
              <a:t>RVB </a:t>
            </a:r>
            <a:r>
              <a:rPr lang="fr-FR" sz="1600" dirty="0">
                <a:solidFill>
                  <a:srgbClr val="F29987"/>
                </a:solidFill>
                <a:sym typeface="Wingdings" panose="05000000000000000000" pitchFamily="2" charset="2"/>
              </a:rPr>
              <a:t> 242; 153; 135</a:t>
            </a:r>
            <a:endParaRPr lang="fr-FR" sz="1600" dirty="0">
              <a:solidFill>
                <a:srgbClr val="F29987"/>
              </a:solidFill>
            </a:endParaRP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3F405C1F-9D30-4C00-A6C5-3A010BD3D427}"/>
              </a:ext>
            </a:extLst>
          </p:cNvPr>
          <p:cNvSpPr txBox="1"/>
          <p:nvPr/>
        </p:nvSpPr>
        <p:spPr>
          <a:xfrm>
            <a:off x="3962400" y="2444703"/>
            <a:ext cx="936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dirty="0"/>
              <a:t>Fond blanc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00361F6-54E0-45BC-98C7-988C2BF1DD00}"/>
              </a:ext>
            </a:extLst>
          </p:cNvPr>
          <p:cNvSpPr/>
          <p:nvPr/>
        </p:nvSpPr>
        <p:spPr>
          <a:xfrm>
            <a:off x="3962400" y="1404311"/>
            <a:ext cx="936000" cy="9360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b="1" dirty="0">
              <a:solidFill>
                <a:schemeClr val="bg1"/>
              </a:solidFill>
            </a:endParaRPr>
          </a:p>
        </p:txBody>
      </p:sp>
      <p:pic>
        <p:nvPicPr>
          <p:cNvPr id="19" name="Image 18">
            <a:extLst>
              <a:ext uri="{FF2B5EF4-FFF2-40B4-BE49-F238E27FC236}">
                <a16:creationId xmlns:a16="http://schemas.microsoft.com/office/drawing/2014/main" id="{4FAF0F97-B2B3-424D-BD25-20DA177A92C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72849" y="1523308"/>
            <a:ext cx="720000" cy="720000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BE52FAD1-D331-4413-AC9F-2602ABEDF3B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2084" t="40833" r="33385" b="40926"/>
          <a:stretch/>
        </p:blipFill>
        <p:spPr>
          <a:xfrm>
            <a:off x="3962400" y="5248591"/>
            <a:ext cx="1950376" cy="579524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8344795C-B26C-4257-B87C-DE43D0B8F71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6237" t="40833" r="33385" b="40926"/>
          <a:stretch/>
        </p:blipFill>
        <p:spPr>
          <a:xfrm>
            <a:off x="7564582" y="5248591"/>
            <a:ext cx="586149" cy="579524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58D2070E-D3DD-476C-963F-0328BBCB4459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18002" y="1514852"/>
            <a:ext cx="720000" cy="720000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FA7784A0-91B8-41B1-A5A0-4670579A4006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266024" y="1514852"/>
            <a:ext cx="720000" cy="720000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63F5E55B-4009-4D53-949A-306C7863D565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42013" y="1514852"/>
            <a:ext cx="720000" cy="720000"/>
          </a:xfrm>
          <a:prstGeom prst="rect">
            <a:avLst/>
          </a:prstGeom>
        </p:spPr>
      </p:pic>
      <p:sp>
        <p:nvSpPr>
          <p:cNvPr id="23" name="ZoneTexte 22">
            <a:extLst>
              <a:ext uri="{FF2B5EF4-FFF2-40B4-BE49-F238E27FC236}">
                <a16:creationId xmlns:a16="http://schemas.microsoft.com/office/drawing/2014/main" id="{72A9B48C-CF70-4723-BA12-AF0FF21DC70F}"/>
              </a:ext>
            </a:extLst>
          </p:cNvPr>
          <p:cNvSpPr txBox="1"/>
          <p:nvPr/>
        </p:nvSpPr>
        <p:spPr>
          <a:xfrm>
            <a:off x="9134433" y="2444703"/>
            <a:ext cx="936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dirty="0"/>
              <a:t>Fond noir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4F611838-3E3A-4075-96DD-1E577E379F0F}"/>
              </a:ext>
            </a:extLst>
          </p:cNvPr>
          <p:cNvSpPr txBox="1"/>
          <p:nvPr/>
        </p:nvSpPr>
        <p:spPr>
          <a:xfrm>
            <a:off x="7410422" y="2444703"/>
            <a:ext cx="936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dirty="0"/>
              <a:t>Couleur 2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A4DDDFF4-DA0A-40B5-A663-D63AF18095AB}"/>
              </a:ext>
            </a:extLst>
          </p:cNvPr>
          <p:cNvSpPr txBox="1"/>
          <p:nvPr/>
        </p:nvSpPr>
        <p:spPr>
          <a:xfrm>
            <a:off x="5686411" y="2444703"/>
            <a:ext cx="936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dirty="0"/>
              <a:t>Couleur 1</a:t>
            </a:r>
          </a:p>
        </p:txBody>
      </p:sp>
    </p:spTree>
    <p:extLst>
      <p:ext uri="{BB962C8B-B14F-4D97-AF65-F5344CB8AC3E}">
        <p14:creationId xmlns:p14="http://schemas.microsoft.com/office/powerpoint/2010/main" val="30617856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B2ADC048-8DE3-4383-9F77-7298A3704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>
                <a:solidFill>
                  <a:srgbClr val="000000"/>
                </a:solidFill>
              </a:rPr>
              <a:pPr/>
              <a:t>7</a:t>
            </a:fld>
            <a:endParaRPr lang="fr-FR" dirty="0">
              <a:solidFill>
                <a:srgbClr val="000000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8C8B3BE-38CB-4168-857F-1801ECD88BC2}"/>
              </a:ext>
            </a:extLst>
          </p:cNvPr>
          <p:cNvSpPr/>
          <p:nvPr/>
        </p:nvSpPr>
        <p:spPr>
          <a:xfrm>
            <a:off x="0" y="-12923"/>
            <a:ext cx="12191999" cy="1127408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40000"/>
                  <a:lumOff val="60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3200" b="1" dirty="0">
                <a:solidFill>
                  <a:schemeClr val="bg1"/>
                </a:solidFill>
              </a:rPr>
              <a:t>	CLUB AMÉLIORATION CONTINUE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6798B6FD-1BC7-4B6A-A260-CCD4D7DFEA9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40375" y="148606"/>
            <a:ext cx="766584" cy="772627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DF144CA6-F869-49BF-8A74-4B16C1969BA8}"/>
              </a:ext>
            </a:extLst>
          </p:cNvPr>
          <p:cNvSpPr txBox="1"/>
          <p:nvPr/>
        </p:nvSpPr>
        <p:spPr>
          <a:xfrm>
            <a:off x="129309" y="1687645"/>
            <a:ext cx="3001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Icône du club : 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901DE461-6A41-4F90-A612-14FC42CC719D}"/>
              </a:ext>
            </a:extLst>
          </p:cNvPr>
          <p:cNvSpPr txBox="1"/>
          <p:nvPr/>
        </p:nvSpPr>
        <p:spPr>
          <a:xfrm>
            <a:off x="129309" y="3566137"/>
            <a:ext cx="3001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Codes couleurs du club : 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0F3F7ED6-D07E-4885-B12B-08AA7998FA12}"/>
              </a:ext>
            </a:extLst>
          </p:cNvPr>
          <p:cNvSpPr txBox="1"/>
          <p:nvPr/>
        </p:nvSpPr>
        <p:spPr>
          <a:xfrm>
            <a:off x="129309" y="5348998"/>
            <a:ext cx="3001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Logo Services Publics+ : 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A820ADCD-5655-46FD-A49F-A1C8F7B4528A}"/>
              </a:ext>
            </a:extLst>
          </p:cNvPr>
          <p:cNvSpPr txBox="1"/>
          <p:nvPr/>
        </p:nvSpPr>
        <p:spPr>
          <a:xfrm>
            <a:off x="3962400" y="3319916"/>
            <a:ext cx="277090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solidFill>
                  <a:srgbClr val="E593A3"/>
                </a:solidFill>
              </a:rPr>
              <a:t>Couleur 1 : </a:t>
            </a:r>
          </a:p>
          <a:p>
            <a:r>
              <a:rPr lang="fr-FR" sz="1600" dirty="0" err="1">
                <a:solidFill>
                  <a:srgbClr val="E593A3"/>
                </a:solidFill>
              </a:rPr>
              <a:t>Hex</a:t>
            </a:r>
            <a:r>
              <a:rPr lang="fr-FR" sz="1600" dirty="0">
                <a:solidFill>
                  <a:srgbClr val="E593A3"/>
                </a:solidFill>
              </a:rPr>
              <a:t> </a:t>
            </a:r>
            <a:r>
              <a:rPr lang="fr-FR" sz="1600" dirty="0">
                <a:solidFill>
                  <a:srgbClr val="E593A3"/>
                </a:solidFill>
                <a:sym typeface="Wingdings" panose="05000000000000000000" pitchFamily="2" charset="2"/>
              </a:rPr>
              <a:t> </a:t>
            </a:r>
            <a:r>
              <a:rPr lang="fr-FR" sz="1600" dirty="0">
                <a:solidFill>
                  <a:srgbClr val="E593A3"/>
                </a:solidFill>
              </a:rPr>
              <a:t>E593A3</a:t>
            </a:r>
          </a:p>
          <a:p>
            <a:r>
              <a:rPr lang="fr-FR" sz="1600" dirty="0">
                <a:solidFill>
                  <a:srgbClr val="E593A3"/>
                </a:solidFill>
              </a:rPr>
              <a:t>RVB </a:t>
            </a:r>
            <a:r>
              <a:rPr lang="fr-FR" sz="1600" dirty="0">
                <a:solidFill>
                  <a:srgbClr val="E593A3"/>
                </a:solidFill>
                <a:sym typeface="Wingdings" panose="05000000000000000000" pitchFamily="2" charset="2"/>
              </a:rPr>
              <a:t> 229; 147; 163</a:t>
            </a:r>
            <a:endParaRPr lang="fr-FR" sz="1600" dirty="0">
              <a:solidFill>
                <a:srgbClr val="E593A3"/>
              </a:solidFill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7C78CFB8-F9A4-4A7C-8E2A-63713C2F313A}"/>
              </a:ext>
            </a:extLst>
          </p:cNvPr>
          <p:cNvSpPr txBox="1"/>
          <p:nvPr/>
        </p:nvSpPr>
        <p:spPr>
          <a:xfrm>
            <a:off x="7564582" y="3319916"/>
            <a:ext cx="277090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solidFill>
                  <a:srgbClr val="D96077"/>
                </a:solidFill>
              </a:rPr>
              <a:t>Couleur 2 : </a:t>
            </a:r>
          </a:p>
          <a:p>
            <a:r>
              <a:rPr lang="fr-FR" sz="1600" dirty="0" err="1">
                <a:solidFill>
                  <a:srgbClr val="D96077"/>
                </a:solidFill>
              </a:rPr>
              <a:t>Hex</a:t>
            </a:r>
            <a:r>
              <a:rPr lang="fr-FR" sz="1600" dirty="0">
                <a:solidFill>
                  <a:srgbClr val="D96077"/>
                </a:solidFill>
              </a:rPr>
              <a:t> </a:t>
            </a:r>
            <a:r>
              <a:rPr lang="fr-FR" sz="1600" dirty="0">
                <a:solidFill>
                  <a:srgbClr val="D96077"/>
                </a:solidFill>
                <a:sym typeface="Wingdings" panose="05000000000000000000" pitchFamily="2" charset="2"/>
              </a:rPr>
              <a:t> </a:t>
            </a:r>
            <a:r>
              <a:rPr lang="fr-FR" sz="1600" dirty="0">
                <a:solidFill>
                  <a:srgbClr val="D95F77"/>
                </a:solidFill>
                <a:sym typeface="Wingdings" panose="05000000000000000000" pitchFamily="2" charset="2"/>
              </a:rPr>
              <a:t>D96077</a:t>
            </a:r>
            <a:endParaRPr lang="fr-FR" sz="1600" dirty="0">
              <a:solidFill>
                <a:srgbClr val="D95F77"/>
              </a:solidFill>
            </a:endParaRPr>
          </a:p>
          <a:p>
            <a:r>
              <a:rPr lang="fr-FR" sz="1600" dirty="0">
                <a:solidFill>
                  <a:srgbClr val="D96077"/>
                </a:solidFill>
              </a:rPr>
              <a:t>RVB </a:t>
            </a:r>
            <a:r>
              <a:rPr lang="fr-FR" sz="1600" dirty="0">
                <a:solidFill>
                  <a:srgbClr val="D96077"/>
                </a:solidFill>
                <a:sym typeface="Wingdings" panose="05000000000000000000" pitchFamily="2" charset="2"/>
              </a:rPr>
              <a:t> 217; 96; 119</a:t>
            </a:r>
            <a:endParaRPr lang="fr-FR" sz="1600" dirty="0">
              <a:solidFill>
                <a:srgbClr val="D96077"/>
              </a:solidFill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7041B357-157A-44D1-9B45-34C57005814F}"/>
              </a:ext>
            </a:extLst>
          </p:cNvPr>
          <p:cNvSpPr txBox="1"/>
          <p:nvPr/>
        </p:nvSpPr>
        <p:spPr>
          <a:xfrm>
            <a:off x="3962400" y="2444703"/>
            <a:ext cx="936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dirty="0"/>
              <a:t>Fond blanc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CCA44A0-2808-4FF7-AC0C-3BAEB9976A91}"/>
              </a:ext>
            </a:extLst>
          </p:cNvPr>
          <p:cNvSpPr/>
          <p:nvPr/>
        </p:nvSpPr>
        <p:spPr>
          <a:xfrm>
            <a:off x="3962400" y="1404311"/>
            <a:ext cx="936000" cy="9360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b="1" dirty="0">
              <a:solidFill>
                <a:schemeClr val="bg1"/>
              </a:solidFill>
            </a:endParaRPr>
          </a:p>
          <a:p>
            <a:pPr algn="ctr"/>
            <a:endParaRPr lang="fr-FR" b="1" dirty="0">
              <a:solidFill>
                <a:schemeClr val="bg1"/>
              </a:solidFill>
            </a:endParaRP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25A8EBAD-84E5-4D6C-A249-398D6E12258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01138" y="1505643"/>
            <a:ext cx="714368" cy="720000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B462A825-BC92-42F8-B45E-02A96E58E86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2084" t="40833" r="33385" b="40926"/>
          <a:stretch/>
        </p:blipFill>
        <p:spPr>
          <a:xfrm>
            <a:off x="3962400" y="5248591"/>
            <a:ext cx="1950376" cy="579524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B12572CB-0F43-4846-8257-FC0E1413890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6237" t="40833" r="33385" b="40926"/>
          <a:stretch/>
        </p:blipFill>
        <p:spPr>
          <a:xfrm>
            <a:off x="7564582" y="5248591"/>
            <a:ext cx="586149" cy="579524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66B276B3-37EB-443A-9F5C-1B8B54E12D66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61584" y="1443262"/>
            <a:ext cx="720000" cy="720000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C59AFBC9-D7A9-42B9-A739-79B44A8E0E51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209606" y="1443262"/>
            <a:ext cx="720000" cy="720000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65FA760B-7C8C-4181-98CA-5778A868E4B7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85595" y="1443262"/>
            <a:ext cx="720000" cy="720000"/>
          </a:xfrm>
          <a:prstGeom prst="rect">
            <a:avLst/>
          </a:prstGeom>
        </p:spPr>
      </p:pic>
      <p:sp>
        <p:nvSpPr>
          <p:cNvPr id="22" name="ZoneTexte 21">
            <a:extLst>
              <a:ext uri="{FF2B5EF4-FFF2-40B4-BE49-F238E27FC236}">
                <a16:creationId xmlns:a16="http://schemas.microsoft.com/office/drawing/2014/main" id="{6741240B-3FCC-4365-B1F5-9817F2FECB64}"/>
              </a:ext>
            </a:extLst>
          </p:cNvPr>
          <p:cNvSpPr txBox="1"/>
          <p:nvPr/>
        </p:nvSpPr>
        <p:spPr>
          <a:xfrm>
            <a:off x="9134433" y="2444703"/>
            <a:ext cx="936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dirty="0"/>
              <a:t>Fond noir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3D2C4465-6E1F-4605-8ECC-78CEE2297342}"/>
              </a:ext>
            </a:extLst>
          </p:cNvPr>
          <p:cNvSpPr txBox="1"/>
          <p:nvPr/>
        </p:nvSpPr>
        <p:spPr>
          <a:xfrm>
            <a:off x="7410422" y="2444703"/>
            <a:ext cx="936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dirty="0"/>
              <a:t>Couleur 2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D138A8C5-173B-421F-A44B-99C401375757}"/>
              </a:ext>
            </a:extLst>
          </p:cNvPr>
          <p:cNvSpPr txBox="1"/>
          <p:nvPr/>
        </p:nvSpPr>
        <p:spPr>
          <a:xfrm>
            <a:off x="5686411" y="2444703"/>
            <a:ext cx="936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dirty="0"/>
              <a:t>Couleur 1</a:t>
            </a:r>
          </a:p>
        </p:txBody>
      </p:sp>
    </p:spTree>
    <p:extLst>
      <p:ext uri="{BB962C8B-B14F-4D97-AF65-F5344CB8AC3E}">
        <p14:creationId xmlns:p14="http://schemas.microsoft.com/office/powerpoint/2010/main" val="40867770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B92BF23C-4C7F-4911-B466-FD668924AC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3122C9-A0B9-462F-8757-0847AD287B63}" type="slidenum">
              <a:rPr kumimoji="0" lang="fr-FR" sz="10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arianne" panose="02000000000000000000" pitchFamily="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fr-FR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arianne" panose="02000000000000000000" pitchFamily="2" charset="0"/>
              <a:ea typeface="+mn-ea"/>
              <a:cs typeface="+mn-cs"/>
            </a:endParaRPr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D3F200D8-DB42-44B2-A31D-46F58C8D12D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12116" y="2715335"/>
            <a:ext cx="10567769" cy="1080000"/>
          </a:xfrm>
          <a:prstGeom prst="roundRect">
            <a:avLst/>
          </a:prstGeom>
          <a:noFill/>
        </p:spPr>
        <p:txBody>
          <a:bodyPr anchor="ctr"/>
          <a:lstStyle/>
          <a:p>
            <a:pPr marL="0" indent="0">
              <a:buNone/>
            </a:pPr>
            <a:r>
              <a:rPr lang="fr-FR" sz="5400" dirty="0">
                <a:solidFill>
                  <a:schemeClr val="bg1"/>
                </a:solidFill>
              </a:rPr>
              <a:t>Icônes et éléments graphiques</a:t>
            </a:r>
          </a:p>
        </p:txBody>
      </p:sp>
    </p:spTree>
    <p:extLst>
      <p:ext uri="{BB962C8B-B14F-4D97-AF65-F5344CB8AC3E}">
        <p14:creationId xmlns:p14="http://schemas.microsoft.com/office/powerpoint/2010/main" val="37853865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75E94C65-1744-4BE4-AA0A-A130A68808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801" y="341227"/>
            <a:ext cx="11233151" cy="719988"/>
          </a:xfrm>
        </p:spPr>
        <p:txBody>
          <a:bodyPr>
            <a:normAutofit/>
          </a:bodyPr>
          <a:lstStyle/>
          <a:p>
            <a:r>
              <a:rPr lang="fr-FR" sz="2800" dirty="0">
                <a:solidFill>
                  <a:schemeClr val="accent2"/>
                </a:solidFill>
              </a:rPr>
              <a:t>Icônes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19E65C5A-58F5-4A87-A22F-C2CB4834199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4882" y="970335"/>
            <a:ext cx="948924" cy="948924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03BFD3CE-431E-40D3-A63F-F43FCA1122D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54956" y="970335"/>
            <a:ext cx="948924" cy="948924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CC4FFF29-A79A-496A-9498-818417EFEC6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35030" y="970335"/>
            <a:ext cx="948924" cy="948924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453A630E-F188-4157-9427-60FF03FC8D16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15104" y="970335"/>
            <a:ext cx="948924" cy="948924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C027BE6C-FDEE-42C6-A747-3AF9A2B70F90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95178" y="970335"/>
            <a:ext cx="948924" cy="948924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70ECE44C-8948-4696-A250-6F554F75C66D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375252" y="970335"/>
            <a:ext cx="948924" cy="948924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A398421A-EDFF-4070-B442-C76D73203C5D}"/>
              </a:ext>
            </a:extLst>
          </p:cNvPr>
          <p:cNvSpPr/>
          <p:nvPr/>
        </p:nvSpPr>
        <p:spPr>
          <a:xfrm>
            <a:off x="468832" y="2169000"/>
            <a:ext cx="11361395" cy="12600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9" name="Image 18">
            <a:extLst>
              <a:ext uri="{FF2B5EF4-FFF2-40B4-BE49-F238E27FC236}">
                <a16:creationId xmlns:a16="http://schemas.microsoft.com/office/drawing/2014/main" id="{CDFF0D06-4EF4-4D95-AE5B-AF618DD27F4C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4882" y="2324538"/>
            <a:ext cx="948924" cy="948924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828AEDA5-5E71-47F9-9269-62FEABE69926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54956" y="2324538"/>
            <a:ext cx="948924" cy="948924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19F9FB91-F695-492C-A91D-093CA615113D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35030" y="2324538"/>
            <a:ext cx="948924" cy="948924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18918383-052F-44F9-A2EB-D6690EC5CCEF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15104" y="2324538"/>
            <a:ext cx="948924" cy="948924"/>
          </a:xfrm>
          <a:prstGeom prst="rect">
            <a:avLst/>
          </a:prstGeom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523AEBE5-390C-48CC-BB93-B6D659A20A6F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95178" y="2324538"/>
            <a:ext cx="948924" cy="948924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288BEDFA-D7CB-473E-9DEC-B95843DC0B16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375252" y="2324538"/>
            <a:ext cx="948924" cy="948924"/>
          </a:xfrm>
          <a:prstGeom prst="rect">
            <a:avLst/>
          </a:prstGeom>
        </p:spPr>
      </p:pic>
      <p:pic>
        <p:nvPicPr>
          <p:cNvPr id="41" name="Image 40">
            <a:extLst>
              <a:ext uri="{FF2B5EF4-FFF2-40B4-BE49-F238E27FC236}">
                <a16:creationId xmlns:a16="http://schemas.microsoft.com/office/drawing/2014/main" id="{34593B10-3DE5-4014-A808-D8B3539F9EF9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4882" y="4058999"/>
            <a:ext cx="948924" cy="948924"/>
          </a:xfrm>
          <a:prstGeom prst="rect">
            <a:avLst/>
          </a:prstGeom>
        </p:spPr>
      </p:pic>
      <p:pic>
        <p:nvPicPr>
          <p:cNvPr id="42" name="Image 41">
            <a:extLst>
              <a:ext uri="{FF2B5EF4-FFF2-40B4-BE49-F238E27FC236}">
                <a16:creationId xmlns:a16="http://schemas.microsoft.com/office/drawing/2014/main" id="{92F1E9BC-ABD9-4CDF-971D-B3C3A8E80C18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54956" y="4058999"/>
            <a:ext cx="948924" cy="948924"/>
          </a:xfrm>
          <a:prstGeom prst="rect">
            <a:avLst/>
          </a:prstGeom>
        </p:spPr>
      </p:pic>
      <p:pic>
        <p:nvPicPr>
          <p:cNvPr id="43" name="Image 42">
            <a:extLst>
              <a:ext uri="{FF2B5EF4-FFF2-40B4-BE49-F238E27FC236}">
                <a16:creationId xmlns:a16="http://schemas.microsoft.com/office/drawing/2014/main" id="{454B5EFF-5E80-4E18-8903-453360604ED5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35030" y="4058999"/>
            <a:ext cx="948924" cy="948924"/>
          </a:xfrm>
          <a:prstGeom prst="rect">
            <a:avLst/>
          </a:prstGeom>
        </p:spPr>
      </p:pic>
      <p:pic>
        <p:nvPicPr>
          <p:cNvPr id="44" name="Image 43">
            <a:extLst>
              <a:ext uri="{FF2B5EF4-FFF2-40B4-BE49-F238E27FC236}">
                <a16:creationId xmlns:a16="http://schemas.microsoft.com/office/drawing/2014/main" id="{7FA11659-2816-495A-9826-0819A4ED76B5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15104" y="4058999"/>
            <a:ext cx="948924" cy="948924"/>
          </a:xfrm>
          <a:prstGeom prst="rect">
            <a:avLst/>
          </a:prstGeom>
        </p:spPr>
      </p:pic>
      <p:pic>
        <p:nvPicPr>
          <p:cNvPr id="45" name="Image 44">
            <a:extLst>
              <a:ext uri="{FF2B5EF4-FFF2-40B4-BE49-F238E27FC236}">
                <a16:creationId xmlns:a16="http://schemas.microsoft.com/office/drawing/2014/main" id="{DD28C143-EB40-48DA-B4A5-CA6DAEDE37B9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95178" y="4058999"/>
            <a:ext cx="948924" cy="948924"/>
          </a:xfrm>
          <a:prstGeom prst="rect">
            <a:avLst/>
          </a:prstGeom>
        </p:spPr>
      </p:pic>
      <p:pic>
        <p:nvPicPr>
          <p:cNvPr id="46" name="Image 45">
            <a:extLst>
              <a:ext uri="{FF2B5EF4-FFF2-40B4-BE49-F238E27FC236}">
                <a16:creationId xmlns:a16="http://schemas.microsoft.com/office/drawing/2014/main" id="{87BA37A3-33CA-4AB5-8DB2-B7B0C4D2D69C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375252" y="4058999"/>
            <a:ext cx="948924" cy="948924"/>
          </a:xfrm>
          <a:prstGeom prst="rect">
            <a:avLst/>
          </a:prstGeom>
        </p:spPr>
      </p:pic>
      <p:sp>
        <p:nvSpPr>
          <p:cNvPr id="47" name="Rectangle 46">
            <a:extLst>
              <a:ext uri="{FF2B5EF4-FFF2-40B4-BE49-F238E27FC236}">
                <a16:creationId xmlns:a16="http://schemas.microsoft.com/office/drawing/2014/main" id="{AC39E259-C581-4A07-AAF6-942A29F133BC}"/>
              </a:ext>
            </a:extLst>
          </p:cNvPr>
          <p:cNvSpPr/>
          <p:nvPr/>
        </p:nvSpPr>
        <p:spPr>
          <a:xfrm>
            <a:off x="468832" y="5257665"/>
            <a:ext cx="11361395" cy="12600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8" name="Image 47">
            <a:extLst>
              <a:ext uri="{FF2B5EF4-FFF2-40B4-BE49-F238E27FC236}">
                <a16:creationId xmlns:a16="http://schemas.microsoft.com/office/drawing/2014/main" id="{59B25FB5-7168-4AA3-AEE1-3FD45799E323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4882" y="5413203"/>
            <a:ext cx="948924" cy="948924"/>
          </a:xfrm>
          <a:prstGeom prst="rect">
            <a:avLst/>
          </a:prstGeom>
        </p:spPr>
      </p:pic>
      <p:pic>
        <p:nvPicPr>
          <p:cNvPr id="49" name="Image 48">
            <a:extLst>
              <a:ext uri="{FF2B5EF4-FFF2-40B4-BE49-F238E27FC236}">
                <a16:creationId xmlns:a16="http://schemas.microsoft.com/office/drawing/2014/main" id="{B4DC353F-0620-45B8-9812-4C9E17A3CCF8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54956" y="5413203"/>
            <a:ext cx="948924" cy="948924"/>
          </a:xfrm>
          <a:prstGeom prst="rect">
            <a:avLst/>
          </a:prstGeom>
        </p:spPr>
      </p:pic>
      <p:pic>
        <p:nvPicPr>
          <p:cNvPr id="50" name="Image 49">
            <a:extLst>
              <a:ext uri="{FF2B5EF4-FFF2-40B4-BE49-F238E27FC236}">
                <a16:creationId xmlns:a16="http://schemas.microsoft.com/office/drawing/2014/main" id="{E862976B-B8B7-4E0F-8F7E-EC05F9798F54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35030" y="5413203"/>
            <a:ext cx="948924" cy="948924"/>
          </a:xfrm>
          <a:prstGeom prst="rect">
            <a:avLst/>
          </a:prstGeom>
        </p:spPr>
      </p:pic>
      <p:pic>
        <p:nvPicPr>
          <p:cNvPr id="51" name="Image 50">
            <a:extLst>
              <a:ext uri="{FF2B5EF4-FFF2-40B4-BE49-F238E27FC236}">
                <a16:creationId xmlns:a16="http://schemas.microsoft.com/office/drawing/2014/main" id="{0694DA93-F1D1-437D-A527-223CEE264ADF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15104" y="5413203"/>
            <a:ext cx="948924" cy="948924"/>
          </a:xfrm>
          <a:prstGeom prst="rect">
            <a:avLst/>
          </a:prstGeom>
        </p:spPr>
      </p:pic>
      <p:pic>
        <p:nvPicPr>
          <p:cNvPr id="52" name="Image 51">
            <a:extLst>
              <a:ext uri="{FF2B5EF4-FFF2-40B4-BE49-F238E27FC236}">
                <a16:creationId xmlns:a16="http://schemas.microsoft.com/office/drawing/2014/main" id="{24FA7777-0D5C-4737-A5CE-EE03B5316DF7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95178" y="5413203"/>
            <a:ext cx="948924" cy="948924"/>
          </a:xfrm>
          <a:prstGeom prst="rect">
            <a:avLst/>
          </a:prstGeom>
        </p:spPr>
      </p:pic>
      <p:pic>
        <p:nvPicPr>
          <p:cNvPr id="53" name="Image 52">
            <a:extLst>
              <a:ext uri="{FF2B5EF4-FFF2-40B4-BE49-F238E27FC236}">
                <a16:creationId xmlns:a16="http://schemas.microsoft.com/office/drawing/2014/main" id="{77CED526-F80E-4320-AC8B-AAB8ABDEBDE9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375252" y="5413203"/>
            <a:ext cx="948924" cy="948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6164902"/>
      </p:ext>
    </p:extLst>
  </p:cSld>
  <p:clrMapOvr>
    <a:masterClrMapping/>
  </p:clrMapOvr>
</p:sld>
</file>

<file path=ppt/theme/theme1.xml><?xml version="1.0" encoding="utf-8"?>
<a:theme xmlns:a="http://schemas.openxmlformats.org/drawingml/2006/main" name="PREMIER MINISTRE">
  <a:themeElements>
    <a:clrScheme name="GOUVERNEMENT PPT">
      <a:dk1>
        <a:srgbClr val="000000"/>
      </a:dk1>
      <a:lt1>
        <a:srgbClr val="FFFFFF"/>
      </a:lt1>
      <a:dk2>
        <a:srgbClr val="000091"/>
      </a:dk2>
      <a:lt2>
        <a:srgbClr val="E1000F"/>
      </a:lt2>
      <a:accent1>
        <a:srgbClr val="005841"/>
      </a:accent1>
      <a:accent2>
        <a:srgbClr val="21215A"/>
      </a:accent2>
      <a:accent3>
        <a:srgbClr val="FFD500"/>
      </a:accent3>
      <a:accent4>
        <a:srgbClr val="EA5433"/>
      </a:accent4>
      <a:accent5>
        <a:srgbClr val="8C2237"/>
      </a:accent5>
      <a:accent6>
        <a:srgbClr val="49311F"/>
      </a:accent6>
      <a:hlink>
        <a:srgbClr val="000000"/>
      </a:hlink>
      <a:folHlink>
        <a:srgbClr val="000000"/>
      </a:folHlink>
    </a:clrScheme>
    <a:fontScheme name="DITP">
      <a:majorFont>
        <a:latin typeface="Marianne"/>
        <a:ea typeface=""/>
        <a:cs typeface=""/>
      </a:majorFont>
      <a:minorFont>
        <a:latin typeface="Mariann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ésentation1" id="{B31BC2C8-1E42-4695-B467-E44B71F891AE}" vid="{0F8318DF-BB2B-492D-B2CE-09521AD2951C}"/>
    </a:ext>
  </a:extLst>
</a:theme>
</file>

<file path=ppt/theme/theme2.xml><?xml version="1.0" encoding="utf-8"?>
<a:theme xmlns:a="http://schemas.openxmlformats.org/drawingml/2006/main" name="1_PREMIER MINISTRE">
  <a:themeElements>
    <a:clrScheme name="GOUVERNEMENT PPT">
      <a:dk1>
        <a:srgbClr val="000000"/>
      </a:dk1>
      <a:lt1>
        <a:srgbClr val="FFFFFF"/>
      </a:lt1>
      <a:dk2>
        <a:srgbClr val="000091"/>
      </a:dk2>
      <a:lt2>
        <a:srgbClr val="E1000F"/>
      </a:lt2>
      <a:accent1>
        <a:srgbClr val="005841"/>
      </a:accent1>
      <a:accent2>
        <a:srgbClr val="21215A"/>
      </a:accent2>
      <a:accent3>
        <a:srgbClr val="FFD500"/>
      </a:accent3>
      <a:accent4>
        <a:srgbClr val="EA5433"/>
      </a:accent4>
      <a:accent5>
        <a:srgbClr val="8C2237"/>
      </a:accent5>
      <a:accent6>
        <a:srgbClr val="49311F"/>
      </a:accent6>
      <a:hlink>
        <a:srgbClr val="000000"/>
      </a:hlink>
      <a:folHlink>
        <a:srgbClr val="000000"/>
      </a:folHlink>
    </a:clrScheme>
    <a:fontScheme name="DITP">
      <a:majorFont>
        <a:latin typeface="Marianne"/>
        <a:ea typeface=""/>
        <a:cs typeface=""/>
      </a:majorFont>
      <a:minorFont>
        <a:latin typeface="Mariann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ésentation1" id="{B31BC2C8-1E42-4695-B467-E44B71F891AE}" vid="{0F8318DF-BB2B-492D-B2CE-09521AD2951C}"/>
    </a:ext>
  </a:extLst>
</a:theme>
</file>

<file path=ppt/theme/theme3.xml><?xml version="1.0" encoding="utf-8"?>
<a:theme xmlns:a="http://schemas.openxmlformats.org/drawingml/2006/main" name="2_PREMIER MINISTRE">
  <a:themeElements>
    <a:clrScheme name="GOUVERNEMENT PPT">
      <a:dk1>
        <a:srgbClr val="000000"/>
      </a:dk1>
      <a:lt1>
        <a:srgbClr val="FFFFFF"/>
      </a:lt1>
      <a:dk2>
        <a:srgbClr val="000091"/>
      </a:dk2>
      <a:lt2>
        <a:srgbClr val="E1000F"/>
      </a:lt2>
      <a:accent1>
        <a:srgbClr val="005841"/>
      </a:accent1>
      <a:accent2>
        <a:srgbClr val="21215A"/>
      </a:accent2>
      <a:accent3>
        <a:srgbClr val="FFD500"/>
      </a:accent3>
      <a:accent4>
        <a:srgbClr val="EA5433"/>
      </a:accent4>
      <a:accent5>
        <a:srgbClr val="8C2237"/>
      </a:accent5>
      <a:accent6>
        <a:srgbClr val="49311F"/>
      </a:accent6>
      <a:hlink>
        <a:srgbClr val="000000"/>
      </a:hlink>
      <a:folHlink>
        <a:srgbClr val="000000"/>
      </a:folHlink>
    </a:clrScheme>
    <a:fontScheme name="DITP">
      <a:majorFont>
        <a:latin typeface="Marianne"/>
        <a:ea typeface=""/>
        <a:cs typeface=""/>
      </a:majorFont>
      <a:minorFont>
        <a:latin typeface="Mariann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ésentation1" id="{B31BC2C8-1E42-4695-B467-E44B71F891AE}" vid="{0F8318DF-BB2B-492D-B2CE-09521AD2951C}"/>
    </a:ext>
  </a:extLst>
</a:theme>
</file>

<file path=ppt/theme/theme4.xml><?xml version="1.0" encoding="utf-8"?>
<a:theme xmlns:a="http://schemas.openxmlformats.org/drawingml/2006/main" name="3_PREMIER MINISTRE">
  <a:themeElements>
    <a:clrScheme name="GOUVERNEMENT PPT">
      <a:dk1>
        <a:srgbClr val="000000"/>
      </a:dk1>
      <a:lt1>
        <a:srgbClr val="FFFFFF"/>
      </a:lt1>
      <a:dk2>
        <a:srgbClr val="000091"/>
      </a:dk2>
      <a:lt2>
        <a:srgbClr val="E1000F"/>
      </a:lt2>
      <a:accent1>
        <a:srgbClr val="005841"/>
      </a:accent1>
      <a:accent2>
        <a:srgbClr val="21215A"/>
      </a:accent2>
      <a:accent3>
        <a:srgbClr val="FFD500"/>
      </a:accent3>
      <a:accent4>
        <a:srgbClr val="EA5433"/>
      </a:accent4>
      <a:accent5>
        <a:srgbClr val="8C2237"/>
      </a:accent5>
      <a:accent6>
        <a:srgbClr val="49311F"/>
      </a:accent6>
      <a:hlink>
        <a:srgbClr val="000000"/>
      </a:hlink>
      <a:folHlink>
        <a:srgbClr val="000000"/>
      </a:folHlink>
    </a:clrScheme>
    <a:fontScheme name="DITP">
      <a:majorFont>
        <a:latin typeface="Marianne"/>
        <a:ea typeface=""/>
        <a:cs typeface=""/>
      </a:majorFont>
      <a:minorFont>
        <a:latin typeface="Mariann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ésentation1" id="{B31BC2C8-1E42-4695-B467-E44B71F891AE}" vid="{0F8318DF-BB2B-492D-B2CE-09521AD2951C}"/>
    </a:ext>
  </a:extLst>
</a:theme>
</file>

<file path=ppt/theme/theme5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12fb0e9c-5d89-4801-be40-a718ccdc5e4d">
      <Terms xmlns="http://schemas.microsoft.com/office/infopath/2007/PartnerControls"/>
    </lcf76f155ced4ddcb4097134ff3c332f>
    <TaxCatchAll xmlns="c58d512d-a186-4847-a47d-688e53bca66a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CAFA1962001DA4A983E6DB237D8F900" ma:contentTypeVersion="13" ma:contentTypeDescription="Create a new document." ma:contentTypeScope="" ma:versionID="22234ccd3c29ebf06f313d1e62911872">
  <xsd:schema xmlns:xsd="http://www.w3.org/2001/XMLSchema" xmlns:xs="http://www.w3.org/2001/XMLSchema" xmlns:p="http://schemas.microsoft.com/office/2006/metadata/properties" xmlns:ns2="12fb0e9c-5d89-4801-be40-a718ccdc5e4d" xmlns:ns3="c58d512d-a186-4847-a47d-688e53bca66a" targetNamespace="http://schemas.microsoft.com/office/2006/metadata/properties" ma:root="true" ma:fieldsID="e611a32ae88e0e1b358afa60227df53c" ns2:_="" ns3:_="">
    <xsd:import namespace="12fb0e9c-5d89-4801-be40-a718ccdc5e4d"/>
    <xsd:import namespace="c58d512d-a186-4847-a47d-688e53bca66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2fb0e9c-5d89-4801-be40-a718ccdc5e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a8e8d813-e4e5-48d0-aeb8-e19ab3349c6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58d512d-a186-4847-a47d-688e53bca66a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9e5dce53-d9e0-43d9-82ca-e51f9382e54a}" ma:internalName="TaxCatchAll" ma:showField="CatchAllData" ma:web="c58d512d-a186-4847-a47d-688e53bca66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0550BE8-FB7C-47EF-AA99-0336A1B01468}">
  <ds:schemaRefs>
    <ds:schemaRef ds:uri="http://www.w3.org/XML/1998/namespace"/>
    <ds:schemaRef ds:uri="c58d512d-a186-4847-a47d-688e53bca66a"/>
    <ds:schemaRef ds:uri="http://schemas.microsoft.com/office/2006/metadata/properties"/>
    <ds:schemaRef ds:uri="http://schemas.openxmlformats.org/package/2006/metadata/core-properties"/>
    <ds:schemaRef ds:uri="12fb0e9c-5d89-4801-be40-a718ccdc5e4d"/>
    <ds:schemaRef ds:uri="http://purl.org/dc/dcmitype/"/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F6A7EAF3-D45E-4889-A9A8-A933F40D8E1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1C73F89-84AD-4226-B29C-194C4F7D790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2fb0e9c-5d89-4801-be40-a718ccdc5e4d"/>
    <ds:schemaRef ds:uri="c58d512d-a186-4847-a47d-688e53bca66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20240131_COSTRAT #2_VF</Template>
  <TotalTime>16215</TotalTime>
  <Words>282</Words>
  <Application>Microsoft Office PowerPoint</Application>
  <PresentationFormat>Grand écran</PresentationFormat>
  <Paragraphs>85</Paragraphs>
  <Slides>9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4</vt:i4>
      </vt:variant>
      <vt:variant>
        <vt:lpstr>Titres des diapositives</vt:lpstr>
      </vt:variant>
      <vt:variant>
        <vt:i4>9</vt:i4>
      </vt:variant>
    </vt:vector>
  </HeadingPairs>
  <TitlesOfParts>
    <vt:vector size="17" baseType="lpstr">
      <vt:lpstr>Arial</vt:lpstr>
      <vt:lpstr>Calibri</vt:lpstr>
      <vt:lpstr>Marianne</vt:lpstr>
      <vt:lpstr>Wingdings</vt:lpstr>
      <vt:lpstr>PREMIER MINISTRE</vt:lpstr>
      <vt:lpstr>1_PREMIER MINISTRE</vt:lpstr>
      <vt:lpstr>2_PREMIER MINISTRE</vt:lpstr>
      <vt:lpstr>3_PREMIER MINISTRE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Icônes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BARRAL Corentin</dc:creator>
  <cp:lastModifiedBy>BERTEAU Eymeric</cp:lastModifiedBy>
  <cp:revision>599</cp:revision>
  <dcterms:created xsi:type="dcterms:W3CDTF">2024-02-26T09:27:15Z</dcterms:created>
  <dcterms:modified xsi:type="dcterms:W3CDTF">2025-06-29T16:33:10Z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0x0101006CAFA1962001DA4A983E6DB237D8F900</vt:lpwstr>
  </property>
  <property fmtid="{D5CDD505-2E9C-101B-9397-08002B2CF9AE}" pid="3" name="MSIP_Label_ea60d57e-af5b-4752-ac57-3e4f28ca11dc_Enabled">
    <vt:lpwstr>true</vt:lpwstr>
  </property>
  <property fmtid="{D5CDD505-2E9C-101B-9397-08002B2CF9AE}" pid="4" name="MSIP_Label_ea60d57e-af5b-4752-ac57-3e4f28ca11dc_SetDate">
    <vt:lpwstr>2024-09-16T15:38:40Z</vt:lpwstr>
  </property>
  <property fmtid="{D5CDD505-2E9C-101B-9397-08002B2CF9AE}" pid="5" name="MSIP_Label_ea60d57e-af5b-4752-ac57-3e4f28ca11dc_Method">
    <vt:lpwstr>Standard</vt:lpwstr>
  </property>
  <property fmtid="{D5CDD505-2E9C-101B-9397-08002B2CF9AE}" pid="6" name="MSIP_Label_ea60d57e-af5b-4752-ac57-3e4f28ca11dc_Name">
    <vt:lpwstr>ea60d57e-af5b-4752-ac57-3e4f28ca11dc</vt:lpwstr>
  </property>
  <property fmtid="{D5CDD505-2E9C-101B-9397-08002B2CF9AE}" pid="7" name="MSIP_Label_ea60d57e-af5b-4752-ac57-3e4f28ca11dc_SiteId">
    <vt:lpwstr>36da45f1-dd2c-4d1f-af13-5abe46b99921</vt:lpwstr>
  </property>
  <property fmtid="{D5CDD505-2E9C-101B-9397-08002B2CF9AE}" pid="8" name="MSIP_Label_ea60d57e-af5b-4752-ac57-3e4f28ca11dc_ActionId">
    <vt:lpwstr>7d0bd508-779a-4644-9c00-8f3e63d6c63f</vt:lpwstr>
  </property>
  <property fmtid="{D5CDD505-2E9C-101B-9397-08002B2CF9AE}" pid="9" name="MSIP_Label_ea60d57e-af5b-4752-ac57-3e4f28ca11dc_ContentBits">
    <vt:lpwstr>0</vt:lpwstr>
  </property>
  <property fmtid="{D5CDD505-2E9C-101B-9397-08002B2CF9AE}" pid="10" name="MediaServiceImageTags">
    <vt:lpwstr/>
  </property>
</Properties>
</file>