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7" r:id="rId4"/>
  </p:sldMasterIdLst>
  <p:notesMasterIdLst>
    <p:notesMasterId r:id="rId12"/>
  </p:notesMasterIdLst>
  <p:sldIdLst>
    <p:sldId id="256" r:id="rId5"/>
    <p:sldId id="2147473696" r:id="rId6"/>
    <p:sldId id="2147473704" r:id="rId7"/>
    <p:sldId id="2147473651" r:id="rId8"/>
    <p:sldId id="2147473702" r:id="rId9"/>
    <p:sldId id="2147473703" r:id="rId10"/>
    <p:sldId id="2147473654" r:id="rId11"/>
  </p:sldIdLst>
  <p:sldSz cx="13439775" cy="7559675"/>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381"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C0A26D-AB49-2798-40C0-8B269CBC93A1}" name="Rodin, Anthime" initials="RA" userId="S::arodin@deloitte.fr::72a9430e-adeb-4151-9240-2a1d5d14264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DDBE80"/>
    <a:srgbClr val="196CB4"/>
    <a:srgbClr val="002060"/>
    <a:srgbClr val="525252"/>
    <a:srgbClr val="A2B9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395BF0-5674-4D81-A82A-A16F0FD518FF}" v="5" dt="2024-11-08T19:28:38.4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76" y="40"/>
      </p:cViewPr>
      <p:guideLst>
        <p:guide/>
        <p:guide orient="horz" pos="2381"/>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din, Anthime" userId="72a9430e-adeb-4151-9240-2a1d5d142642" providerId="ADAL" clId="{2BDA701C-1130-4764-80AB-4F2AE186F22A}"/>
    <pc:docChg chg="undo custSel modSld">
      <pc:chgData name="Rodin, Anthime" userId="72a9430e-adeb-4151-9240-2a1d5d142642" providerId="ADAL" clId="{2BDA701C-1130-4764-80AB-4F2AE186F22A}" dt="2024-09-26T10:20:29.287" v="1186" actId="1076"/>
      <pc:docMkLst>
        <pc:docMk/>
      </pc:docMkLst>
      <pc:sldChg chg="modSp mod addCm modCm">
        <pc:chgData name="Rodin, Anthime" userId="72a9430e-adeb-4151-9240-2a1d5d142642" providerId="ADAL" clId="{2BDA701C-1130-4764-80AB-4F2AE186F22A}" dt="2024-09-26T10:19:27.617" v="1182" actId="20577"/>
        <pc:sldMkLst>
          <pc:docMk/>
          <pc:sldMk cId="1958609320" sldId="2147473651"/>
        </pc:sldMkLst>
        <pc:spChg chg="mod">
          <ac:chgData name="Rodin, Anthime" userId="72a9430e-adeb-4151-9240-2a1d5d142642" providerId="ADAL" clId="{2BDA701C-1130-4764-80AB-4F2AE186F22A}" dt="2024-09-26T10:19:27.617" v="1182" actId="20577"/>
          <ac:spMkLst>
            <pc:docMk/>
            <pc:sldMk cId="1958609320" sldId="2147473651"/>
            <ac:spMk id="58" creationId="{7C8A98CB-F170-61FC-AAF3-95BF971ED35D}"/>
          </ac:spMkLst>
        </pc:spChg>
        <pc:extLst>
          <p:ext xmlns:p="http://schemas.openxmlformats.org/presentationml/2006/main" uri="{D6D511B9-2390-475A-947B-AFAB55BFBCF1}">
            <pc226:cmChg xmlns:pc226="http://schemas.microsoft.com/office/powerpoint/2022/06/main/command" xmlns="" chg="add mod">
              <pc226:chgData name="Rodin, Anthime" userId="72a9430e-adeb-4151-9240-2a1d5d142642" providerId="ADAL" clId="{2BDA701C-1130-4764-80AB-4F2AE186F22A}" dt="2024-09-26T10:19:27.617" v="1182" actId="20577"/>
              <pc2:cmMkLst xmlns:pc2="http://schemas.microsoft.com/office/powerpoint/2019/9/main/command">
                <pc:docMk/>
                <pc:sldMk cId="1958609320" sldId="2147473651"/>
                <pc2:cmMk id="{74BFF18F-5AAE-438A-B734-095C57333901}"/>
              </pc2:cmMkLst>
            </pc226:cmChg>
          </p:ext>
        </pc:extLst>
      </pc:sldChg>
      <pc:sldChg chg="modSp mod">
        <pc:chgData name="Rodin, Anthime" userId="72a9430e-adeb-4151-9240-2a1d5d142642" providerId="ADAL" clId="{2BDA701C-1130-4764-80AB-4F2AE186F22A}" dt="2024-09-26T08:01:09.958" v="1131" actId="20577"/>
        <pc:sldMkLst>
          <pc:docMk/>
          <pc:sldMk cId="1250423871" sldId="2147473653"/>
        </pc:sldMkLst>
        <pc:spChg chg="mod">
          <ac:chgData name="Rodin, Anthime" userId="72a9430e-adeb-4151-9240-2a1d5d142642" providerId="ADAL" clId="{2BDA701C-1130-4764-80AB-4F2AE186F22A}" dt="2024-09-25T13:36:55.335" v="73" actId="1035"/>
          <ac:spMkLst>
            <pc:docMk/>
            <pc:sldMk cId="1250423871" sldId="2147473653"/>
            <ac:spMk id="4" creationId="{E6D5F4C1-EE48-C340-DFA5-0A8E224962A4}"/>
          </ac:spMkLst>
        </pc:spChg>
        <pc:spChg chg="mod">
          <ac:chgData name="Rodin, Anthime" userId="72a9430e-adeb-4151-9240-2a1d5d142642" providerId="ADAL" clId="{2BDA701C-1130-4764-80AB-4F2AE186F22A}" dt="2024-09-25T13:36:55.335" v="73" actId="1035"/>
          <ac:spMkLst>
            <pc:docMk/>
            <pc:sldMk cId="1250423871" sldId="2147473653"/>
            <ac:spMk id="5" creationId="{F2E20B68-E7EE-8C9E-CA3B-936B24A0B3E4}"/>
          </ac:spMkLst>
        </pc:spChg>
        <pc:spChg chg="mod">
          <ac:chgData name="Rodin, Anthime" userId="72a9430e-adeb-4151-9240-2a1d5d142642" providerId="ADAL" clId="{2BDA701C-1130-4764-80AB-4F2AE186F22A}" dt="2024-09-25T13:36:55.335" v="73" actId="1035"/>
          <ac:spMkLst>
            <pc:docMk/>
            <pc:sldMk cId="1250423871" sldId="2147473653"/>
            <ac:spMk id="9" creationId="{66EA1FB8-6FF1-9C5A-4206-4A16B84E94EA}"/>
          </ac:spMkLst>
        </pc:spChg>
        <pc:spChg chg="mod">
          <ac:chgData name="Rodin, Anthime" userId="72a9430e-adeb-4151-9240-2a1d5d142642" providerId="ADAL" clId="{2BDA701C-1130-4764-80AB-4F2AE186F22A}" dt="2024-09-25T13:36:55.335" v="73" actId="1035"/>
          <ac:spMkLst>
            <pc:docMk/>
            <pc:sldMk cId="1250423871" sldId="2147473653"/>
            <ac:spMk id="10" creationId="{0E235215-AB69-BBF8-B1D5-8AD17312B3F3}"/>
          </ac:spMkLst>
        </pc:spChg>
        <pc:spChg chg="mod">
          <ac:chgData name="Rodin, Anthime" userId="72a9430e-adeb-4151-9240-2a1d5d142642" providerId="ADAL" clId="{2BDA701C-1130-4764-80AB-4F2AE186F22A}" dt="2024-09-25T13:36:55.335" v="73" actId="1035"/>
          <ac:spMkLst>
            <pc:docMk/>
            <pc:sldMk cId="1250423871" sldId="2147473653"/>
            <ac:spMk id="11" creationId="{AD341B21-CDDC-52EE-AEB6-3E54CEDEFD54}"/>
          </ac:spMkLst>
        </pc:spChg>
        <pc:spChg chg="mod">
          <ac:chgData name="Rodin, Anthime" userId="72a9430e-adeb-4151-9240-2a1d5d142642" providerId="ADAL" clId="{2BDA701C-1130-4764-80AB-4F2AE186F22A}" dt="2024-09-25T13:36:55.335" v="73" actId="1035"/>
          <ac:spMkLst>
            <pc:docMk/>
            <pc:sldMk cId="1250423871" sldId="2147473653"/>
            <ac:spMk id="12" creationId="{C51CE325-7A66-C9E7-0025-89E2D8908906}"/>
          </ac:spMkLst>
        </pc:spChg>
        <pc:spChg chg="mod">
          <ac:chgData name="Rodin, Anthime" userId="72a9430e-adeb-4151-9240-2a1d5d142642" providerId="ADAL" clId="{2BDA701C-1130-4764-80AB-4F2AE186F22A}" dt="2024-09-25T13:36:55.335" v="73" actId="1035"/>
          <ac:spMkLst>
            <pc:docMk/>
            <pc:sldMk cId="1250423871" sldId="2147473653"/>
            <ac:spMk id="13" creationId="{47E24AA3-654A-1F92-9341-A9B69928D342}"/>
          </ac:spMkLst>
        </pc:spChg>
        <pc:spChg chg="mod">
          <ac:chgData name="Rodin, Anthime" userId="72a9430e-adeb-4151-9240-2a1d5d142642" providerId="ADAL" clId="{2BDA701C-1130-4764-80AB-4F2AE186F22A}" dt="2024-09-25T13:36:55.335" v="73" actId="1035"/>
          <ac:spMkLst>
            <pc:docMk/>
            <pc:sldMk cId="1250423871" sldId="2147473653"/>
            <ac:spMk id="14" creationId="{5B909EC8-B284-793A-97BB-02206F7F030E}"/>
          </ac:spMkLst>
        </pc:spChg>
        <pc:spChg chg="mod">
          <ac:chgData name="Rodin, Anthime" userId="72a9430e-adeb-4151-9240-2a1d5d142642" providerId="ADAL" clId="{2BDA701C-1130-4764-80AB-4F2AE186F22A}" dt="2024-09-25T13:36:55.335" v="73" actId="1035"/>
          <ac:spMkLst>
            <pc:docMk/>
            <pc:sldMk cId="1250423871" sldId="2147473653"/>
            <ac:spMk id="15" creationId="{FEF3A281-D9B9-362C-766D-BEABA00779DD}"/>
          </ac:spMkLst>
        </pc:spChg>
        <pc:spChg chg="mod">
          <ac:chgData name="Rodin, Anthime" userId="72a9430e-adeb-4151-9240-2a1d5d142642" providerId="ADAL" clId="{2BDA701C-1130-4764-80AB-4F2AE186F22A}" dt="2024-09-25T13:36:55.335" v="73" actId="1035"/>
          <ac:spMkLst>
            <pc:docMk/>
            <pc:sldMk cId="1250423871" sldId="2147473653"/>
            <ac:spMk id="23" creationId="{EFDCAAE6-B588-4BDA-63E6-032726823DD2}"/>
          </ac:spMkLst>
        </pc:spChg>
        <pc:spChg chg="mod">
          <ac:chgData name="Rodin, Anthime" userId="72a9430e-adeb-4151-9240-2a1d5d142642" providerId="ADAL" clId="{2BDA701C-1130-4764-80AB-4F2AE186F22A}" dt="2024-09-25T13:36:55.335" v="73" actId="1035"/>
          <ac:spMkLst>
            <pc:docMk/>
            <pc:sldMk cId="1250423871" sldId="2147473653"/>
            <ac:spMk id="27" creationId="{675097BE-BD7F-3E93-6E1F-C02E7B28C1D2}"/>
          </ac:spMkLst>
        </pc:spChg>
        <pc:spChg chg="mod">
          <ac:chgData name="Rodin, Anthime" userId="72a9430e-adeb-4151-9240-2a1d5d142642" providerId="ADAL" clId="{2BDA701C-1130-4764-80AB-4F2AE186F22A}" dt="2024-09-25T13:36:55.335" v="73" actId="1035"/>
          <ac:spMkLst>
            <pc:docMk/>
            <pc:sldMk cId="1250423871" sldId="2147473653"/>
            <ac:spMk id="31" creationId="{0EB519F8-7431-730E-E380-EC5256412804}"/>
          </ac:spMkLst>
        </pc:spChg>
        <pc:spChg chg="mod">
          <ac:chgData name="Rodin, Anthime" userId="72a9430e-adeb-4151-9240-2a1d5d142642" providerId="ADAL" clId="{2BDA701C-1130-4764-80AB-4F2AE186F22A}" dt="2024-09-25T13:36:55.335" v="73" actId="1035"/>
          <ac:spMkLst>
            <pc:docMk/>
            <pc:sldMk cId="1250423871" sldId="2147473653"/>
            <ac:spMk id="32" creationId="{D78D48F4-33E0-78F9-4222-D177C93F7D6F}"/>
          </ac:spMkLst>
        </pc:spChg>
        <pc:spChg chg="mod">
          <ac:chgData name="Rodin, Anthime" userId="72a9430e-adeb-4151-9240-2a1d5d142642" providerId="ADAL" clId="{2BDA701C-1130-4764-80AB-4F2AE186F22A}" dt="2024-09-25T13:36:55.335" v="73" actId="1035"/>
          <ac:spMkLst>
            <pc:docMk/>
            <pc:sldMk cId="1250423871" sldId="2147473653"/>
            <ac:spMk id="35" creationId="{54A8535D-1D89-B5A6-0DEA-CF0CEC94AC35}"/>
          </ac:spMkLst>
        </pc:spChg>
        <pc:spChg chg="mod">
          <ac:chgData name="Rodin, Anthime" userId="72a9430e-adeb-4151-9240-2a1d5d142642" providerId="ADAL" clId="{2BDA701C-1130-4764-80AB-4F2AE186F22A}" dt="2024-09-25T13:36:55.335" v="73" actId="1035"/>
          <ac:spMkLst>
            <pc:docMk/>
            <pc:sldMk cId="1250423871" sldId="2147473653"/>
            <ac:spMk id="36" creationId="{BAC6AC32-B3C7-3646-7925-52AF4560508E}"/>
          </ac:spMkLst>
        </pc:spChg>
        <pc:spChg chg="mod">
          <ac:chgData name="Rodin, Anthime" userId="72a9430e-adeb-4151-9240-2a1d5d142642" providerId="ADAL" clId="{2BDA701C-1130-4764-80AB-4F2AE186F22A}" dt="2024-09-25T13:36:55.335" v="73" actId="1035"/>
          <ac:spMkLst>
            <pc:docMk/>
            <pc:sldMk cId="1250423871" sldId="2147473653"/>
            <ac:spMk id="41" creationId="{CA80DC89-839F-BE5D-7991-58ADF4DCD7B9}"/>
          </ac:spMkLst>
        </pc:spChg>
        <pc:spChg chg="mod">
          <ac:chgData name="Rodin, Anthime" userId="72a9430e-adeb-4151-9240-2a1d5d142642" providerId="ADAL" clId="{2BDA701C-1130-4764-80AB-4F2AE186F22A}" dt="2024-09-25T13:36:55.335" v="73" actId="1035"/>
          <ac:spMkLst>
            <pc:docMk/>
            <pc:sldMk cId="1250423871" sldId="2147473653"/>
            <ac:spMk id="42" creationId="{4286E161-E593-B72D-EEBD-1162672B1E62}"/>
          </ac:spMkLst>
        </pc:spChg>
        <pc:spChg chg="mod">
          <ac:chgData name="Rodin, Anthime" userId="72a9430e-adeb-4151-9240-2a1d5d142642" providerId="ADAL" clId="{2BDA701C-1130-4764-80AB-4F2AE186F22A}" dt="2024-09-25T13:36:55.335" v="73" actId="1035"/>
          <ac:spMkLst>
            <pc:docMk/>
            <pc:sldMk cId="1250423871" sldId="2147473653"/>
            <ac:spMk id="43" creationId="{25DCDC19-17D4-0695-778F-5A86C1C7930C}"/>
          </ac:spMkLst>
        </pc:spChg>
        <pc:spChg chg="mod">
          <ac:chgData name="Rodin, Anthime" userId="72a9430e-adeb-4151-9240-2a1d5d142642" providerId="ADAL" clId="{2BDA701C-1130-4764-80AB-4F2AE186F22A}" dt="2024-09-26T08:00:56.015" v="1127" actId="20577"/>
          <ac:spMkLst>
            <pc:docMk/>
            <pc:sldMk cId="1250423871" sldId="2147473653"/>
            <ac:spMk id="55" creationId="{B22EBADB-0879-7879-6CBD-373C78262EF8}"/>
          </ac:spMkLst>
        </pc:spChg>
        <pc:spChg chg="mod">
          <ac:chgData name="Rodin, Anthime" userId="72a9430e-adeb-4151-9240-2a1d5d142642" providerId="ADAL" clId="{2BDA701C-1130-4764-80AB-4F2AE186F22A}" dt="2024-09-26T08:01:06.399" v="1129" actId="20577"/>
          <ac:spMkLst>
            <pc:docMk/>
            <pc:sldMk cId="1250423871" sldId="2147473653"/>
            <ac:spMk id="56" creationId="{AD65D068-A6BB-6D0E-FD9F-5417845D80B6}"/>
          </ac:spMkLst>
        </pc:spChg>
        <pc:spChg chg="mod">
          <ac:chgData name="Rodin, Anthime" userId="72a9430e-adeb-4151-9240-2a1d5d142642" providerId="ADAL" clId="{2BDA701C-1130-4764-80AB-4F2AE186F22A}" dt="2024-09-26T08:01:09.958" v="1131" actId="20577"/>
          <ac:spMkLst>
            <pc:docMk/>
            <pc:sldMk cId="1250423871" sldId="2147473653"/>
            <ac:spMk id="57" creationId="{2A8BE47E-6D21-C84C-C6C4-BB04700C2EDC}"/>
          </ac:spMkLst>
        </pc:spChg>
        <pc:spChg chg="mod">
          <ac:chgData name="Rodin, Anthime" userId="72a9430e-adeb-4151-9240-2a1d5d142642" providerId="ADAL" clId="{2BDA701C-1130-4764-80AB-4F2AE186F22A}" dt="2024-09-25T13:36:55.335" v="73" actId="1035"/>
          <ac:spMkLst>
            <pc:docMk/>
            <pc:sldMk cId="1250423871" sldId="2147473653"/>
            <ac:spMk id="58" creationId="{D8117EF5-B5E6-C407-ED8C-004DD0DF28F8}"/>
          </ac:spMkLst>
        </pc:spChg>
        <pc:spChg chg="mod">
          <ac:chgData name="Rodin, Anthime" userId="72a9430e-adeb-4151-9240-2a1d5d142642" providerId="ADAL" clId="{2BDA701C-1130-4764-80AB-4F2AE186F22A}" dt="2024-09-25T13:36:55.335" v="73" actId="1035"/>
          <ac:spMkLst>
            <pc:docMk/>
            <pc:sldMk cId="1250423871" sldId="2147473653"/>
            <ac:spMk id="59" creationId="{58B8FE74-79DE-F8BD-9358-C8F21730383C}"/>
          </ac:spMkLst>
        </pc:spChg>
        <pc:spChg chg="mod">
          <ac:chgData name="Rodin, Anthime" userId="72a9430e-adeb-4151-9240-2a1d5d142642" providerId="ADAL" clId="{2BDA701C-1130-4764-80AB-4F2AE186F22A}" dt="2024-09-25T13:36:55.335" v="73" actId="1035"/>
          <ac:spMkLst>
            <pc:docMk/>
            <pc:sldMk cId="1250423871" sldId="2147473653"/>
            <ac:spMk id="60" creationId="{50D08AA0-3010-1596-CF27-93223B0F3189}"/>
          </ac:spMkLst>
        </pc:spChg>
        <pc:spChg chg="mod">
          <ac:chgData name="Rodin, Anthime" userId="72a9430e-adeb-4151-9240-2a1d5d142642" providerId="ADAL" clId="{2BDA701C-1130-4764-80AB-4F2AE186F22A}" dt="2024-09-25T13:36:55.335" v="73" actId="1035"/>
          <ac:spMkLst>
            <pc:docMk/>
            <pc:sldMk cId="1250423871" sldId="2147473653"/>
            <ac:spMk id="72" creationId="{122FDCB5-056C-63B5-AF1F-9358BCED3988}"/>
          </ac:spMkLst>
        </pc:spChg>
        <pc:spChg chg="mod">
          <ac:chgData name="Rodin, Anthime" userId="72a9430e-adeb-4151-9240-2a1d5d142642" providerId="ADAL" clId="{2BDA701C-1130-4764-80AB-4F2AE186F22A}" dt="2024-09-25T13:36:55.335" v="73" actId="1035"/>
          <ac:spMkLst>
            <pc:docMk/>
            <pc:sldMk cId="1250423871" sldId="2147473653"/>
            <ac:spMk id="73" creationId="{FD83445D-D403-78D0-ED04-F01A49C10BD9}"/>
          </ac:spMkLst>
        </pc:spChg>
        <pc:spChg chg="mod">
          <ac:chgData name="Rodin, Anthime" userId="72a9430e-adeb-4151-9240-2a1d5d142642" providerId="ADAL" clId="{2BDA701C-1130-4764-80AB-4F2AE186F22A}" dt="2024-09-25T13:36:55.335" v="73" actId="1035"/>
          <ac:spMkLst>
            <pc:docMk/>
            <pc:sldMk cId="1250423871" sldId="2147473653"/>
            <ac:spMk id="74" creationId="{8E048377-0BC3-7694-DADE-DDF93862E1E1}"/>
          </ac:spMkLst>
        </pc:spChg>
        <pc:grpChg chg="mod">
          <ac:chgData name="Rodin, Anthime" userId="72a9430e-adeb-4151-9240-2a1d5d142642" providerId="ADAL" clId="{2BDA701C-1130-4764-80AB-4F2AE186F22A}" dt="2024-09-25T13:36:55.335" v="73" actId="1035"/>
          <ac:grpSpMkLst>
            <pc:docMk/>
            <pc:sldMk cId="1250423871" sldId="2147473653"/>
            <ac:grpSpMk id="44" creationId="{E84AF009-66F6-122B-08A4-BA6615022582}"/>
          </ac:grpSpMkLst>
        </pc:grpChg>
        <pc:grpChg chg="mod">
          <ac:chgData name="Rodin, Anthime" userId="72a9430e-adeb-4151-9240-2a1d5d142642" providerId="ADAL" clId="{2BDA701C-1130-4764-80AB-4F2AE186F22A}" dt="2024-09-25T13:36:55.335" v="73" actId="1035"/>
          <ac:grpSpMkLst>
            <pc:docMk/>
            <pc:sldMk cId="1250423871" sldId="2147473653"/>
            <ac:grpSpMk id="61" creationId="{3283EA91-4055-8A18-92C8-BE409E2881F3}"/>
          </ac:grpSpMkLst>
        </pc:grpChg>
        <pc:grpChg chg="mod">
          <ac:chgData name="Rodin, Anthime" userId="72a9430e-adeb-4151-9240-2a1d5d142642" providerId="ADAL" clId="{2BDA701C-1130-4764-80AB-4F2AE186F22A}" dt="2024-09-25T13:36:55.335" v="73" actId="1035"/>
          <ac:grpSpMkLst>
            <pc:docMk/>
            <pc:sldMk cId="1250423871" sldId="2147473653"/>
            <ac:grpSpMk id="75" creationId="{77FC3A46-65D0-37DC-7F66-BCD3553F3B84}"/>
          </ac:grpSpMkLst>
        </pc:grpChg>
      </pc:sldChg>
      <pc:sldChg chg="addSp delSp modSp mod addCm">
        <pc:chgData name="Rodin, Anthime" userId="72a9430e-adeb-4151-9240-2a1d5d142642" providerId="ADAL" clId="{2BDA701C-1130-4764-80AB-4F2AE186F22A}" dt="2024-09-26T10:20:29.287" v="1186" actId="1076"/>
        <pc:sldMkLst>
          <pc:docMk/>
          <pc:sldMk cId="397167300" sldId="2147473654"/>
        </pc:sldMkLst>
        <pc:spChg chg="add del">
          <ac:chgData name="Rodin, Anthime" userId="72a9430e-adeb-4151-9240-2a1d5d142642" providerId="ADAL" clId="{2BDA701C-1130-4764-80AB-4F2AE186F22A}" dt="2024-09-25T13:37:52.657" v="169" actId="11529"/>
          <ac:spMkLst>
            <pc:docMk/>
            <pc:sldMk cId="397167300" sldId="2147473654"/>
            <ac:spMk id="4" creationId="{A0F7D506-9AD7-AA26-04B1-DB95538711EC}"/>
          </ac:spMkLst>
        </pc:spChg>
        <pc:spChg chg="add mod">
          <ac:chgData name="Rodin, Anthime" userId="72a9430e-adeb-4151-9240-2a1d5d142642" providerId="ADAL" clId="{2BDA701C-1130-4764-80AB-4F2AE186F22A}" dt="2024-09-25T13:44:10.329" v="1103" actId="115"/>
          <ac:spMkLst>
            <pc:docMk/>
            <pc:sldMk cId="397167300" sldId="2147473654"/>
            <ac:spMk id="5" creationId="{2F5307C5-9668-6987-0843-D16A008C3231}"/>
          </ac:spMkLst>
        </pc:spChg>
        <pc:spChg chg="mod">
          <ac:chgData name="Rodin, Anthime" userId="72a9430e-adeb-4151-9240-2a1d5d142642" providerId="ADAL" clId="{2BDA701C-1130-4764-80AB-4F2AE186F22A}" dt="2024-09-25T13:37:31.369" v="85" actId="20577"/>
          <ac:spMkLst>
            <pc:docMk/>
            <pc:sldMk cId="397167300" sldId="2147473654"/>
            <ac:spMk id="7" creationId="{84297954-610B-8968-6DEA-8BF012C36DA2}"/>
          </ac:spMkLst>
        </pc:spChg>
        <pc:spChg chg="add mod">
          <ac:chgData name="Rodin, Anthime" userId="72a9430e-adeb-4151-9240-2a1d5d142642" providerId="ADAL" clId="{2BDA701C-1130-4764-80AB-4F2AE186F22A}" dt="2024-09-25T13:41:00.521" v="825" actId="1076"/>
          <ac:spMkLst>
            <pc:docMk/>
            <pc:sldMk cId="397167300" sldId="2147473654"/>
            <ac:spMk id="8" creationId="{527AA228-3086-F388-E6A1-5E18E78003A9}"/>
          </ac:spMkLst>
        </pc:spChg>
        <pc:spChg chg="mod">
          <ac:chgData name="Rodin, Anthime" userId="72a9430e-adeb-4151-9240-2a1d5d142642" providerId="ADAL" clId="{2BDA701C-1130-4764-80AB-4F2AE186F22A}" dt="2024-09-25T13:37:43.746" v="167" actId="1035"/>
          <ac:spMkLst>
            <pc:docMk/>
            <pc:sldMk cId="397167300" sldId="2147473654"/>
            <ac:spMk id="13" creationId="{80CBE05B-903D-D3D9-3189-B6308BE7DA48}"/>
          </ac:spMkLst>
        </pc:spChg>
        <pc:spChg chg="mod">
          <ac:chgData name="Rodin, Anthime" userId="72a9430e-adeb-4151-9240-2a1d5d142642" providerId="ADAL" clId="{2BDA701C-1130-4764-80AB-4F2AE186F22A}" dt="2024-09-25T13:37:43.746" v="167" actId="1035"/>
          <ac:spMkLst>
            <pc:docMk/>
            <pc:sldMk cId="397167300" sldId="2147473654"/>
            <ac:spMk id="16" creationId="{C7B04193-7529-5C26-41FA-90082BDF5131}"/>
          </ac:spMkLst>
        </pc:spChg>
        <pc:spChg chg="mod">
          <ac:chgData name="Rodin, Anthime" userId="72a9430e-adeb-4151-9240-2a1d5d142642" providerId="ADAL" clId="{2BDA701C-1130-4764-80AB-4F2AE186F22A}" dt="2024-09-25T13:37:43.746" v="167" actId="1035"/>
          <ac:spMkLst>
            <pc:docMk/>
            <pc:sldMk cId="397167300" sldId="2147473654"/>
            <ac:spMk id="17" creationId="{E2AAA168-5560-2490-1175-115EB5792944}"/>
          </ac:spMkLst>
        </pc:spChg>
        <pc:spChg chg="mod">
          <ac:chgData name="Rodin, Anthime" userId="72a9430e-adeb-4151-9240-2a1d5d142642" providerId="ADAL" clId="{2BDA701C-1130-4764-80AB-4F2AE186F22A}" dt="2024-09-25T13:37:37.718" v="127" actId="1035"/>
          <ac:spMkLst>
            <pc:docMk/>
            <pc:sldMk cId="397167300" sldId="2147473654"/>
            <ac:spMk id="18" creationId="{2AE2D3F0-6181-660C-114D-799457A9848F}"/>
          </ac:spMkLst>
        </pc:spChg>
        <pc:spChg chg="mod">
          <ac:chgData name="Rodin, Anthime" userId="72a9430e-adeb-4151-9240-2a1d5d142642" providerId="ADAL" clId="{2BDA701C-1130-4764-80AB-4F2AE186F22A}" dt="2024-09-25T13:37:37.718" v="127" actId="1035"/>
          <ac:spMkLst>
            <pc:docMk/>
            <pc:sldMk cId="397167300" sldId="2147473654"/>
            <ac:spMk id="19" creationId="{6CFBABB5-4FE9-0F9B-9B49-38CAC4108B56}"/>
          </ac:spMkLst>
        </pc:spChg>
        <pc:spChg chg="mod">
          <ac:chgData name="Rodin, Anthime" userId="72a9430e-adeb-4151-9240-2a1d5d142642" providerId="ADAL" clId="{2BDA701C-1130-4764-80AB-4F2AE186F22A}" dt="2024-09-25T13:37:37.718" v="127" actId="1035"/>
          <ac:spMkLst>
            <pc:docMk/>
            <pc:sldMk cId="397167300" sldId="2147473654"/>
            <ac:spMk id="20" creationId="{EC4F8D12-6EF7-8B1B-77EE-6FEDAF41570D}"/>
          </ac:spMkLst>
        </pc:spChg>
        <pc:spChg chg="mod">
          <ac:chgData name="Rodin, Anthime" userId="72a9430e-adeb-4151-9240-2a1d5d142642" providerId="ADAL" clId="{2BDA701C-1130-4764-80AB-4F2AE186F22A}" dt="2024-09-25T13:37:37.718" v="127" actId="1035"/>
          <ac:spMkLst>
            <pc:docMk/>
            <pc:sldMk cId="397167300" sldId="2147473654"/>
            <ac:spMk id="25" creationId="{04B680F3-54A4-F87E-409E-75DBB7F2CEEA}"/>
          </ac:spMkLst>
        </pc:spChg>
        <pc:spChg chg="mod">
          <ac:chgData name="Rodin, Anthime" userId="72a9430e-adeb-4151-9240-2a1d5d142642" providerId="ADAL" clId="{2BDA701C-1130-4764-80AB-4F2AE186F22A}" dt="2024-09-25T13:37:43.746" v="167" actId="1035"/>
          <ac:spMkLst>
            <pc:docMk/>
            <pc:sldMk cId="397167300" sldId="2147473654"/>
            <ac:spMk id="29" creationId="{68327E10-E8B9-927C-C82E-C638E0F5F781}"/>
          </ac:spMkLst>
        </pc:spChg>
        <pc:spChg chg="mod">
          <ac:chgData name="Rodin, Anthime" userId="72a9430e-adeb-4151-9240-2a1d5d142642" providerId="ADAL" clId="{2BDA701C-1130-4764-80AB-4F2AE186F22A}" dt="2024-09-25T13:37:43.746" v="167" actId="1035"/>
          <ac:spMkLst>
            <pc:docMk/>
            <pc:sldMk cId="397167300" sldId="2147473654"/>
            <ac:spMk id="30" creationId="{3626ADF4-5CFC-4855-FB91-942367025003}"/>
          </ac:spMkLst>
        </pc:spChg>
        <pc:spChg chg="mod">
          <ac:chgData name="Rodin, Anthime" userId="72a9430e-adeb-4151-9240-2a1d5d142642" providerId="ADAL" clId="{2BDA701C-1130-4764-80AB-4F2AE186F22A}" dt="2024-09-25T13:37:43.746" v="167" actId="1035"/>
          <ac:spMkLst>
            <pc:docMk/>
            <pc:sldMk cId="397167300" sldId="2147473654"/>
            <ac:spMk id="31" creationId="{0127F920-68C9-47C8-8D0C-7184931EEA8E}"/>
          </ac:spMkLst>
        </pc:spChg>
        <pc:spChg chg="mod">
          <ac:chgData name="Rodin, Anthime" userId="72a9430e-adeb-4151-9240-2a1d5d142642" providerId="ADAL" clId="{2BDA701C-1130-4764-80AB-4F2AE186F22A}" dt="2024-09-25T13:37:37.718" v="127" actId="1035"/>
          <ac:spMkLst>
            <pc:docMk/>
            <pc:sldMk cId="397167300" sldId="2147473654"/>
            <ac:spMk id="32" creationId="{CF842941-A6DE-E20E-DD5C-D56D1AE064FA}"/>
          </ac:spMkLst>
        </pc:spChg>
        <pc:spChg chg="mod">
          <ac:chgData name="Rodin, Anthime" userId="72a9430e-adeb-4151-9240-2a1d5d142642" providerId="ADAL" clId="{2BDA701C-1130-4764-80AB-4F2AE186F22A}" dt="2024-09-25T13:37:37.718" v="127" actId="1035"/>
          <ac:spMkLst>
            <pc:docMk/>
            <pc:sldMk cId="397167300" sldId="2147473654"/>
            <ac:spMk id="33" creationId="{A5C2E876-6B68-A488-0CB7-E382FE74CDD6}"/>
          </ac:spMkLst>
        </pc:spChg>
        <pc:spChg chg="mod">
          <ac:chgData name="Rodin, Anthime" userId="72a9430e-adeb-4151-9240-2a1d5d142642" providerId="ADAL" clId="{2BDA701C-1130-4764-80AB-4F2AE186F22A}" dt="2024-09-25T13:37:37.718" v="127" actId="1035"/>
          <ac:spMkLst>
            <pc:docMk/>
            <pc:sldMk cId="397167300" sldId="2147473654"/>
            <ac:spMk id="34" creationId="{4C66960C-CD5C-14AA-3047-E9E768649F34}"/>
          </ac:spMkLst>
        </pc:spChg>
        <pc:graphicFrameChg chg="add mod">
          <ac:chgData name="Rodin, Anthime" userId="72a9430e-adeb-4151-9240-2a1d5d142642" providerId="ADAL" clId="{2BDA701C-1130-4764-80AB-4F2AE186F22A}" dt="2024-09-26T10:20:29.287" v="1186" actId="1076"/>
          <ac:graphicFrameMkLst>
            <pc:docMk/>
            <pc:sldMk cId="397167300" sldId="2147473654"/>
            <ac:graphicFrameMk id="4" creationId="{550CD37C-2FAF-F916-B257-74DB2FC3FFD5}"/>
          </ac:graphicFrameMkLst>
        </pc:graphicFrameChg>
        <pc:graphicFrameChg chg="mod">
          <ac:chgData name="Rodin, Anthime" userId="72a9430e-adeb-4151-9240-2a1d5d142642" providerId="ADAL" clId="{2BDA701C-1130-4764-80AB-4F2AE186F22A}" dt="2024-09-25T13:37:43.746" v="167" actId="1035"/>
          <ac:graphicFrameMkLst>
            <pc:docMk/>
            <pc:sldMk cId="397167300" sldId="2147473654"/>
            <ac:graphicFrameMk id="11" creationId="{418DF150-06BC-9066-9A9A-CE7D349F84D8}"/>
          </ac:graphicFrameMkLst>
        </pc:graphicFrameChg>
        <pc:extLst>
          <p:ext xmlns:p="http://schemas.openxmlformats.org/presentationml/2006/main" uri="{D6D511B9-2390-475A-947B-AFAB55BFBCF1}">
            <pc226:cmChg xmlns:pc226="http://schemas.microsoft.com/office/powerpoint/2022/06/main/command" xmlns="" chg="add">
              <pc226:chgData name="Rodin, Anthime" userId="72a9430e-adeb-4151-9240-2a1d5d142642" providerId="ADAL" clId="{2BDA701C-1130-4764-80AB-4F2AE186F22A}" dt="2024-09-26T08:02:56.251" v="1132"/>
              <pc2:cmMkLst xmlns:pc2="http://schemas.microsoft.com/office/powerpoint/2019/9/main/command">
                <pc:docMk/>
                <pc:sldMk cId="397167300" sldId="2147473654"/>
                <pc2:cmMk id="{A4C16309-3B18-4A93-AF83-2DB4BC312315}"/>
              </pc2:cmMkLst>
            </pc226:cmChg>
          </p:ext>
        </pc:extLst>
      </pc:sldChg>
    </pc:docChg>
  </pc:docChgLst>
  <pc:docChgLst>
    <pc:chgData name="LE MAGOAROU Victorien" userId="2d4cf4a2-ad54-47d6-87ff-9ade757b5299" providerId="ADAL" clId="{36B994BA-4084-47A3-B84C-7E96B4ED857E}"/>
    <pc:docChg chg="undo redo custSel addSld delSld modSld">
      <pc:chgData name="LE MAGOAROU Victorien" userId="2d4cf4a2-ad54-47d6-87ff-9ade757b5299" providerId="ADAL" clId="{36B994BA-4084-47A3-B84C-7E96B4ED857E}" dt="2024-10-29T09:51:11.451" v="1414" actId="12789"/>
      <pc:docMkLst>
        <pc:docMk/>
      </pc:docMkLst>
      <pc:sldChg chg="modSp mod">
        <pc:chgData name="LE MAGOAROU Victorien" userId="2d4cf4a2-ad54-47d6-87ff-9ade757b5299" providerId="ADAL" clId="{36B994BA-4084-47A3-B84C-7E96B4ED857E}" dt="2024-10-22T14:35:14.275" v="53" actId="20577"/>
        <pc:sldMkLst>
          <pc:docMk/>
          <pc:sldMk cId="4181515932" sldId="331"/>
        </pc:sldMkLst>
        <pc:spChg chg="mod">
          <ac:chgData name="LE MAGOAROU Victorien" userId="2d4cf4a2-ad54-47d6-87ff-9ade757b5299" providerId="ADAL" clId="{36B994BA-4084-47A3-B84C-7E96B4ED857E}" dt="2024-10-22T14:35:14.275" v="53" actId="20577"/>
          <ac:spMkLst>
            <pc:docMk/>
            <pc:sldMk cId="4181515932" sldId="331"/>
            <ac:spMk id="15" creationId="{AEEB7891-8417-437E-9B08-E4701E5DD2D4}"/>
          </ac:spMkLst>
        </pc:spChg>
      </pc:sldChg>
      <pc:sldChg chg="addSp delSp modSp del mod">
        <pc:chgData name="LE MAGOAROU Victorien" userId="2d4cf4a2-ad54-47d6-87ff-9ade757b5299" providerId="ADAL" clId="{36B994BA-4084-47A3-B84C-7E96B4ED857E}" dt="2024-10-25T09:17:21.325" v="942" actId="47"/>
        <pc:sldMkLst>
          <pc:docMk/>
          <pc:sldMk cId="1250423871" sldId="2147473653"/>
        </pc:sldMkLst>
        <pc:spChg chg="mod">
          <ac:chgData name="LE MAGOAROU Victorien" userId="2d4cf4a2-ad54-47d6-87ff-9ade757b5299" providerId="ADAL" clId="{36B994BA-4084-47A3-B84C-7E96B4ED857E}" dt="2024-10-22T08:26:03.803" v="26" actId="6549"/>
          <ac:spMkLst>
            <pc:docMk/>
            <pc:sldMk cId="1250423871" sldId="2147473653"/>
            <ac:spMk id="7" creationId="{5B008D64-3E6C-CB90-7E34-C0DC10A6293F}"/>
          </ac:spMkLst>
        </pc:spChg>
        <pc:spChg chg="mod">
          <ac:chgData name="LE MAGOAROU Victorien" userId="2d4cf4a2-ad54-47d6-87ff-9ade757b5299" providerId="ADAL" clId="{36B994BA-4084-47A3-B84C-7E96B4ED857E}" dt="2024-10-25T08:53:32.738" v="396" actId="20577"/>
          <ac:spMkLst>
            <pc:docMk/>
            <pc:sldMk cId="1250423871" sldId="2147473653"/>
            <ac:spMk id="17" creationId="{9493A55D-1343-1F66-B423-D91092CAEEEF}"/>
          </ac:spMkLst>
        </pc:spChg>
        <pc:spChg chg="mod">
          <ac:chgData name="LE MAGOAROU Victorien" userId="2d4cf4a2-ad54-47d6-87ff-9ade757b5299" providerId="ADAL" clId="{36B994BA-4084-47A3-B84C-7E96B4ED857E}" dt="2024-10-25T08:49:26.317" v="134" actId="20577"/>
          <ac:spMkLst>
            <pc:docMk/>
            <pc:sldMk cId="1250423871" sldId="2147473653"/>
            <ac:spMk id="18" creationId="{76092AC2-F3CD-1943-4465-962FCDD58978}"/>
          </ac:spMkLst>
        </pc:spChg>
        <pc:spChg chg="mod">
          <ac:chgData name="LE MAGOAROU Victorien" userId="2d4cf4a2-ad54-47d6-87ff-9ade757b5299" providerId="ADAL" clId="{36B994BA-4084-47A3-B84C-7E96B4ED857E}" dt="2024-10-25T08:49:55.108" v="168" actId="120"/>
          <ac:spMkLst>
            <pc:docMk/>
            <pc:sldMk cId="1250423871" sldId="2147473653"/>
            <ac:spMk id="20" creationId="{04244474-CBAF-CE58-3CA5-DD94ADD945A2}"/>
          </ac:spMkLst>
        </pc:spChg>
        <pc:spChg chg="mod">
          <ac:chgData name="LE MAGOAROU Victorien" userId="2d4cf4a2-ad54-47d6-87ff-9ade757b5299" providerId="ADAL" clId="{36B994BA-4084-47A3-B84C-7E96B4ED857E}" dt="2024-10-22T14:35:55.194" v="109" actId="20577"/>
          <ac:spMkLst>
            <pc:docMk/>
            <pc:sldMk cId="1250423871" sldId="2147473653"/>
            <ac:spMk id="55" creationId="{B22EBADB-0879-7879-6CBD-373C78262EF8}"/>
          </ac:spMkLst>
        </pc:spChg>
        <pc:spChg chg="mod">
          <ac:chgData name="LE MAGOAROU Victorien" userId="2d4cf4a2-ad54-47d6-87ff-9ade757b5299" providerId="ADAL" clId="{36B994BA-4084-47A3-B84C-7E96B4ED857E}" dt="2024-10-22T14:36:16.777" v="119" actId="20577"/>
          <ac:spMkLst>
            <pc:docMk/>
            <pc:sldMk cId="1250423871" sldId="2147473653"/>
            <ac:spMk id="56" creationId="{AD65D068-A6BB-6D0E-FD9F-5417845D80B6}"/>
          </ac:spMkLst>
        </pc:spChg>
        <pc:spChg chg="mod">
          <ac:chgData name="LE MAGOAROU Victorien" userId="2d4cf4a2-ad54-47d6-87ff-9ade757b5299" providerId="ADAL" clId="{36B994BA-4084-47A3-B84C-7E96B4ED857E}" dt="2024-10-22T14:36:30.239" v="122" actId="20577"/>
          <ac:spMkLst>
            <pc:docMk/>
            <pc:sldMk cId="1250423871" sldId="2147473653"/>
            <ac:spMk id="57" creationId="{2A8BE47E-6D21-C84C-C6C4-BB04700C2EDC}"/>
          </ac:spMkLst>
        </pc:spChg>
        <pc:spChg chg="del mod">
          <ac:chgData name="LE MAGOAROU Victorien" userId="2d4cf4a2-ad54-47d6-87ff-9ade757b5299" providerId="ADAL" clId="{36B994BA-4084-47A3-B84C-7E96B4ED857E}" dt="2024-10-25T08:53:39.918" v="397" actId="478"/>
          <ac:spMkLst>
            <pc:docMk/>
            <pc:sldMk cId="1250423871" sldId="2147473653"/>
            <ac:spMk id="86" creationId="{550A5C6F-8E5F-B85B-3655-878888ED4C4A}"/>
          </ac:spMkLst>
        </pc:spChg>
        <pc:spChg chg="add del">
          <ac:chgData name="LE MAGOAROU Victorien" userId="2d4cf4a2-ad54-47d6-87ff-9ade757b5299" providerId="ADAL" clId="{36B994BA-4084-47A3-B84C-7E96B4ED857E}" dt="2024-10-25T09:07:47.574" v="735" actId="21"/>
          <ac:spMkLst>
            <pc:docMk/>
            <pc:sldMk cId="1250423871" sldId="2147473653"/>
            <ac:spMk id="87" creationId="{3E6D26FC-3163-2E7A-2D23-A1C440455F3C}"/>
          </ac:spMkLst>
        </pc:spChg>
        <pc:spChg chg="add del">
          <ac:chgData name="LE MAGOAROU Victorien" userId="2d4cf4a2-ad54-47d6-87ff-9ade757b5299" providerId="ADAL" clId="{36B994BA-4084-47A3-B84C-7E96B4ED857E}" dt="2024-10-25T09:07:47.574" v="735" actId="21"/>
          <ac:spMkLst>
            <pc:docMk/>
            <pc:sldMk cId="1250423871" sldId="2147473653"/>
            <ac:spMk id="88" creationId="{32DADB5B-152C-9AD5-C8DB-364207F7B093}"/>
          </ac:spMkLst>
        </pc:spChg>
      </pc:sldChg>
      <pc:sldChg chg="addSp delSp modSp mod">
        <pc:chgData name="LE MAGOAROU Victorien" userId="2d4cf4a2-ad54-47d6-87ff-9ade757b5299" providerId="ADAL" clId="{36B994BA-4084-47A3-B84C-7E96B4ED857E}" dt="2024-10-29T09:51:11.451" v="1414" actId="12789"/>
        <pc:sldMkLst>
          <pc:docMk/>
          <pc:sldMk cId="397167300" sldId="2147473654"/>
        </pc:sldMkLst>
        <pc:spChg chg="add del mod">
          <ac:chgData name="LE MAGOAROU Victorien" userId="2d4cf4a2-ad54-47d6-87ff-9ade757b5299" providerId="ADAL" clId="{36B994BA-4084-47A3-B84C-7E96B4ED857E}" dt="2024-10-29T09:47:58.625" v="1359" actId="478"/>
          <ac:spMkLst>
            <pc:docMk/>
            <pc:sldMk cId="397167300" sldId="2147473654"/>
            <ac:spMk id="9" creationId="{3771B754-7CCD-ADEF-A8B6-CED8C4FF23D3}"/>
          </ac:spMkLst>
        </pc:spChg>
        <pc:spChg chg="add mod">
          <ac:chgData name="LE MAGOAROU Victorien" userId="2d4cf4a2-ad54-47d6-87ff-9ade757b5299" providerId="ADAL" clId="{36B994BA-4084-47A3-B84C-7E96B4ED857E}" dt="2024-10-29T09:48:46.097" v="1371" actId="20577"/>
          <ac:spMkLst>
            <pc:docMk/>
            <pc:sldMk cId="397167300" sldId="2147473654"/>
            <ac:spMk id="10" creationId="{7B33F61A-0181-11B5-7214-C9DA4EB8DDFE}"/>
          </ac:spMkLst>
        </pc:spChg>
        <pc:spChg chg="add mod">
          <ac:chgData name="LE MAGOAROU Victorien" userId="2d4cf4a2-ad54-47d6-87ff-9ade757b5299" providerId="ADAL" clId="{36B994BA-4084-47A3-B84C-7E96B4ED857E}" dt="2024-10-25T09:34:41.651" v="1129" actId="207"/>
          <ac:spMkLst>
            <pc:docMk/>
            <pc:sldMk cId="397167300" sldId="2147473654"/>
            <ac:spMk id="12" creationId="{D0ED4FFC-A9FF-9E02-7D11-71EDB0CCD526}"/>
          </ac:spMkLst>
        </pc:spChg>
        <pc:spChg chg="add del mod">
          <ac:chgData name="LE MAGOAROU Victorien" userId="2d4cf4a2-ad54-47d6-87ff-9ade757b5299" providerId="ADAL" clId="{36B994BA-4084-47A3-B84C-7E96B4ED857E}" dt="2024-10-29T09:26:42.160" v="1241" actId="478"/>
          <ac:spMkLst>
            <pc:docMk/>
            <pc:sldMk cId="397167300" sldId="2147473654"/>
            <ac:spMk id="14" creationId="{0FCCF036-0696-A6F9-D2D1-3E446B3AC1D3}"/>
          </ac:spMkLst>
        </pc:spChg>
        <pc:spChg chg="add mod">
          <ac:chgData name="LE MAGOAROU Victorien" userId="2d4cf4a2-ad54-47d6-87ff-9ade757b5299" providerId="ADAL" clId="{36B994BA-4084-47A3-B84C-7E96B4ED857E}" dt="2024-10-29T09:51:11.451" v="1414" actId="12789"/>
          <ac:spMkLst>
            <pc:docMk/>
            <pc:sldMk cId="397167300" sldId="2147473654"/>
            <ac:spMk id="15" creationId="{5A2859F0-0E1F-3101-57CC-F612DC8ADE6B}"/>
          </ac:spMkLst>
        </pc:spChg>
        <pc:spChg chg="mod">
          <ac:chgData name="LE MAGOAROU Victorien" userId="2d4cf4a2-ad54-47d6-87ff-9ade757b5299" providerId="ADAL" clId="{36B994BA-4084-47A3-B84C-7E96B4ED857E}" dt="2024-10-29T09:51:11.451" v="1414" actId="12789"/>
          <ac:spMkLst>
            <pc:docMk/>
            <pc:sldMk cId="397167300" sldId="2147473654"/>
            <ac:spMk id="17" creationId="{E2AAA168-5560-2490-1175-115EB5792944}"/>
          </ac:spMkLst>
        </pc:spChg>
        <pc:spChg chg="mod">
          <ac:chgData name="LE MAGOAROU Victorien" userId="2d4cf4a2-ad54-47d6-87ff-9ade757b5299" providerId="ADAL" clId="{36B994BA-4084-47A3-B84C-7E96B4ED857E}" dt="2024-10-29T09:49:19.117" v="1383" actId="20577"/>
          <ac:spMkLst>
            <pc:docMk/>
            <pc:sldMk cId="397167300" sldId="2147473654"/>
            <ac:spMk id="19" creationId="{6CFBABB5-4FE9-0F9B-9B49-38CAC4108B56}"/>
          </ac:spMkLst>
        </pc:spChg>
        <pc:spChg chg="mod">
          <ac:chgData name="LE MAGOAROU Victorien" userId="2d4cf4a2-ad54-47d6-87ff-9ade757b5299" providerId="ADAL" clId="{36B994BA-4084-47A3-B84C-7E96B4ED857E}" dt="2024-10-29T09:50:24.812" v="1408" actId="20577"/>
          <ac:spMkLst>
            <pc:docMk/>
            <pc:sldMk cId="397167300" sldId="2147473654"/>
            <ac:spMk id="20" creationId="{EC4F8D12-6EF7-8B1B-77EE-6FEDAF41570D}"/>
          </ac:spMkLst>
        </pc:spChg>
        <pc:spChg chg="add del mod">
          <ac:chgData name="LE MAGOAROU Victorien" userId="2d4cf4a2-ad54-47d6-87ff-9ade757b5299" providerId="ADAL" clId="{36B994BA-4084-47A3-B84C-7E96B4ED857E}" dt="2024-10-29T09:26:42.160" v="1241" actId="478"/>
          <ac:spMkLst>
            <pc:docMk/>
            <pc:sldMk cId="397167300" sldId="2147473654"/>
            <ac:spMk id="21" creationId="{75D15C45-06DA-1479-08CE-C5C2BC18BB69}"/>
          </ac:spMkLst>
        </pc:spChg>
        <pc:spChg chg="add mod">
          <ac:chgData name="LE MAGOAROU Victorien" userId="2d4cf4a2-ad54-47d6-87ff-9ade757b5299" providerId="ADAL" clId="{36B994BA-4084-47A3-B84C-7E96B4ED857E}" dt="2024-10-29T09:51:11.451" v="1414" actId="12789"/>
          <ac:spMkLst>
            <pc:docMk/>
            <pc:sldMk cId="397167300" sldId="2147473654"/>
            <ac:spMk id="22" creationId="{97444F55-96E3-5BED-82AF-8D4D7C18A61A}"/>
          </ac:spMkLst>
        </pc:spChg>
        <pc:spChg chg="add mod">
          <ac:chgData name="LE MAGOAROU Victorien" userId="2d4cf4a2-ad54-47d6-87ff-9ade757b5299" providerId="ADAL" clId="{36B994BA-4084-47A3-B84C-7E96B4ED857E}" dt="2024-10-29T09:51:11.451" v="1414" actId="12789"/>
          <ac:spMkLst>
            <pc:docMk/>
            <pc:sldMk cId="397167300" sldId="2147473654"/>
            <ac:spMk id="23" creationId="{858C9B62-7482-52E5-E4B7-EAA5C494F3A7}"/>
          </ac:spMkLst>
        </pc:spChg>
        <pc:spChg chg="mod">
          <ac:chgData name="LE MAGOAROU Victorien" userId="2d4cf4a2-ad54-47d6-87ff-9ade757b5299" providerId="ADAL" clId="{36B994BA-4084-47A3-B84C-7E96B4ED857E}" dt="2024-10-25T09:33:12.135" v="1088" actId="207"/>
          <ac:spMkLst>
            <pc:docMk/>
            <pc:sldMk cId="397167300" sldId="2147473654"/>
            <ac:spMk id="25" creationId="{04B680F3-54A4-F87E-409E-75DBB7F2CEEA}"/>
          </ac:spMkLst>
        </pc:spChg>
        <pc:spChg chg="mod">
          <ac:chgData name="LE MAGOAROU Victorien" userId="2d4cf4a2-ad54-47d6-87ff-9ade757b5299" providerId="ADAL" clId="{36B994BA-4084-47A3-B84C-7E96B4ED857E}" dt="2024-10-29T09:51:11.451" v="1414" actId="12789"/>
          <ac:spMkLst>
            <pc:docMk/>
            <pc:sldMk cId="397167300" sldId="2147473654"/>
            <ac:spMk id="29" creationId="{68327E10-E8B9-927C-C82E-C638E0F5F781}"/>
          </ac:spMkLst>
        </pc:spChg>
        <pc:spChg chg="mod">
          <ac:chgData name="LE MAGOAROU Victorien" userId="2d4cf4a2-ad54-47d6-87ff-9ade757b5299" providerId="ADAL" clId="{36B994BA-4084-47A3-B84C-7E96B4ED857E}" dt="2024-10-29T09:51:11.451" v="1414" actId="12789"/>
          <ac:spMkLst>
            <pc:docMk/>
            <pc:sldMk cId="397167300" sldId="2147473654"/>
            <ac:spMk id="30" creationId="{3626ADF4-5CFC-4855-FB91-942367025003}"/>
          </ac:spMkLst>
        </pc:spChg>
        <pc:spChg chg="mod">
          <ac:chgData name="LE MAGOAROU Victorien" userId="2d4cf4a2-ad54-47d6-87ff-9ade757b5299" providerId="ADAL" clId="{36B994BA-4084-47A3-B84C-7E96B4ED857E}" dt="2024-10-29T09:51:11.451" v="1414" actId="12789"/>
          <ac:spMkLst>
            <pc:docMk/>
            <pc:sldMk cId="397167300" sldId="2147473654"/>
            <ac:spMk id="31" creationId="{0127F920-68C9-47C8-8D0C-7184931EEA8E}"/>
          </ac:spMkLst>
        </pc:spChg>
        <pc:spChg chg="mod">
          <ac:chgData name="LE MAGOAROU Victorien" userId="2d4cf4a2-ad54-47d6-87ff-9ade757b5299" providerId="ADAL" clId="{36B994BA-4084-47A3-B84C-7E96B4ED857E}" dt="2024-10-25T09:33:05.220" v="1087" actId="207"/>
          <ac:spMkLst>
            <pc:docMk/>
            <pc:sldMk cId="397167300" sldId="2147473654"/>
            <ac:spMk id="32" creationId="{CF842941-A6DE-E20E-DD5C-D56D1AE064FA}"/>
          </ac:spMkLst>
        </pc:spChg>
        <pc:graphicFrameChg chg="mod">
          <ac:chgData name="LE MAGOAROU Victorien" userId="2d4cf4a2-ad54-47d6-87ff-9ade757b5299" providerId="ADAL" clId="{36B994BA-4084-47A3-B84C-7E96B4ED857E}" dt="2024-10-25T09:35:13.071" v="1144" actId="1035"/>
          <ac:graphicFrameMkLst>
            <pc:docMk/>
            <pc:sldMk cId="397167300" sldId="2147473654"/>
            <ac:graphicFrameMk id="11" creationId="{418DF150-06BC-9066-9A9A-CE7D349F84D8}"/>
          </ac:graphicFrameMkLst>
        </pc:graphicFrameChg>
      </pc:sldChg>
      <pc:sldChg chg="modSp mod">
        <pc:chgData name="LE MAGOAROU Victorien" userId="2d4cf4a2-ad54-47d6-87ff-9ade757b5299" providerId="ADAL" clId="{36B994BA-4084-47A3-B84C-7E96B4ED857E}" dt="2024-10-22T08:26:09.276" v="35" actId="20577"/>
        <pc:sldMkLst>
          <pc:docMk/>
          <pc:sldMk cId="2608289650" sldId="2147473698"/>
        </pc:sldMkLst>
        <pc:spChg chg="mod">
          <ac:chgData name="LE MAGOAROU Victorien" userId="2d4cf4a2-ad54-47d6-87ff-9ade757b5299" providerId="ADAL" clId="{36B994BA-4084-47A3-B84C-7E96B4ED857E}" dt="2024-10-22T08:26:09.276" v="35" actId="20577"/>
          <ac:spMkLst>
            <pc:docMk/>
            <pc:sldMk cId="2608289650" sldId="2147473698"/>
            <ac:spMk id="15" creationId="{AEEB7891-8417-437E-9B08-E4701E5DD2D4}"/>
          </ac:spMkLst>
        </pc:spChg>
      </pc:sldChg>
      <pc:sldChg chg="modSp mod">
        <pc:chgData name="LE MAGOAROU Victorien" userId="2d4cf4a2-ad54-47d6-87ff-9ade757b5299" providerId="ADAL" clId="{36B994BA-4084-47A3-B84C-7E96B4ED857E}" dt="2024-10-22T14:35:08.858" v="44" actId="20577"/>
        <pc:sldMkLst>
          <pc:docMk/>
          <pc:sldMk cId="83592286" sldId="2147473700"/>
        </pc:sldMkLst>
        <pc:spChg chg="mod">
          <ac:chgData name="LE MAGOAROU Victorien" userId="2d4cf4a2-ad54-47d6-87ff-9ade757b5299" providerId="ADAL" clId="{36B994BA-4084-47A3-B84C-7E96B4ED857E}" dt="2024-10-22T14:35:08.858" v="44" actId="20577"/>
          <ac:spMkLst>
            <pc:docMk/>
            <pc:sldMk cId="83592286" sldId="2147473700"/>
            <ac:spMk id="15" creationId="{AEEB7891-8417-437E-9B08-E4701E5DD2D4}"/>
          </ac:spMkLst>
        </pc:spChg>
      </pc:sldChg>
      <pc:sldChg chg="addSp delSp modSp add mod">
        <pc:chgData name="LE MAGOAROU Victorien" userId="2d4cf4a2-ad54-47d6-87ff-9ade757b5299" providerId="ADAL" clId="{36B994BA-4084-47A3-B84C-7E96B4ED857E}" dt="2024-10-29T09:50:14.767" v="1400" actId="20577"/>
        <pc:sldMkLst>
          <pc:docMk/>
          <pc:sldMk cId="3221463965" sldId="2147473703"/>
        </pc:sldMkLst>
        <pc:spChg chg="del">
          <ac:chgData name="LE MAGOAROU Victorien" userId="2d4cf4a2-ad54-47d6-87ff-9ade757b5299" providerId="ADAL" clId="{36B994BA-4084-47A3-B84C-7E96B4ED857E}" dt="2024-10-25T09:10:23.110" v="935" actId="478"/>
          <ac:spMkLst>
            <pc:docMk/>
            <pc:sldMk cId="3221463965" sldId="2147473703"/>
            <ac:spMk id="2" creationId="{CB8AC933-5CBB-BF7B-3098-1F3A35411A1F}"/>
          </ac:spMkLst>
        </pc:spChg>
        <pc:spChg chg="add del mod ord topLvl">
          <ac:chgData name="LE MAGOAROU Victorien" userId="2d4cf4a2-ad54-47d6-87ff-9ade757b5299" providerId="ADAL" clId="{36B994BA-4084-47A3-B84C-7E96B4ED857E}" dt="2024-10-25T09:06:05.144" v="696" actId="165"/>
          <ac:spMkLst>
            <pc:docMk/>
            <pc:sldMk cId="3221463965" sldId="2147473703"/>
            <ac:spMk id="5" creationId="{F2E20B68-E7EE-8C9E-CA3B-936B24A0B3E4}"/>
          </ac:spMkLst>
        </pc:spChg>
        <pc:spChg chg="del">
          <ac:chgData name="LE MAGOAROU Victorien" userId="2d4cf4a2-ad54-47d6-87ff-9ade757b5299" providerId="ADAL" clId="{36B994BA-4084-47A3-B84C-7E96B4ED857E}" dt="2024-10-25T09:01:47.182" v="603" actId="478"/>
          <ac:spMkLst>
            <pc:docMk/>
            <pc:sldMk cId="3221463965" sldId="2147473703"/>
            <ac:spMk id="6" creationId="{9B876EDF-1FC6-CEBD-D3B8-C00F08581C68}"/>
          </ac:spMkLst>
        </pc:spChg>
        <pc:spChg chg="mod">
          <ac:chgData name="LE MAGOAROU Victorien" userId="2d4cf4a2-ad54-47d6-87ff-9ade757b5299" providerId="ADAL" clId="{36B994BA-4084-47A3-B84C-7E96B4ED857E}" dt="2024-10-25T09:18:15.533" v="946" actId="207"/>
          <ac:spMkLst>
            <pc:docMk/>
            <pc:sldMk cId="3221463965" sldId="2147473703"/>
            <ac:spMk id="8" creationId="{BFAB5A4F-387E-72AE-6E8A-6975405651D2}"/>
          </ac:spMkLst>
        </pc:spChg>
        <pc:spChg chg="mod ord topLvl">
          <ac:chgData name="LE MAGOAROU Victorien" userId="2d4cf4a2-ad54-47d6-87ff-9ade757b5299" providerId="ADAL" clId="{36B994BA-4084-47A3-B84C-7E96B4ED857E}" dt="2024-10-29T09:46:56.517" v="1305" actId="20577"/>
          <ac:spMkLst>
            <pc:docMk/>
            <pc:sldMk cId="3221463965" sldId="2147473703"/>
            <ac:spMk id="9" creationId="{66EA1FB8-6FF1-9C5A-4206-4A16B84E94EA}"/>
          </ac:spMkLst>
        </pc:spChg>
        <pc:spChg chg="mod topLvl">
          <ac:chgData name="LE MAGOAROU Victorien" userId="2d4cf4a2-ad54-47d6-87ff-9ade757b5299" providerId="ADAL" clId="{36B994BA-4084-47A3-B84C-7E96B4ED857E}" dt="2024-10-25T09:21:35.357" v="984" actId="14100"/>
          <ac:spMkLst>
            <pc:docMk/>
            <pc:sldMk cId="3221463965" sldId="2147473703"/>
            <ac:spMk id="11" creationId="{AD341B21-CDDC-52EE-AEB6-3E54CEDEFD54}"/>
          </ac:spMkLst>
        </pc:spChg>
        <pc:spChg chg="mod">
          <ac:chgData name="LE MAGOAROU Victorien" userId="2d4cf4a2-ad54-47d6-87ff-9ade757b5299" providerId="ADAL" clId="{36B994BA-4084-47A3-B84C-7E96B4ED857E}" dt="2024-10-25T09:17:35.909" v="943" actId="207"/>
          <ac:spMkLst>
            <pc:docMk/>
            <pc:sldMk cId="3221463965" sldId="2147473703"/>
            <ac:spMk id="12" creationId="{C51CE325-7A66-C9E7-0025-89E2D8908906}"/>
          </ac:spMkLst>
        </pc:spChg>
        <pc:spChg chg="mod ord topLvl">
          <ac:chgData name="LE MAGOAROU Victorien" userId="2d4cf4a2-ad54-47d6-87ff-9ade757b5299" providerId="ADAL" clId="{36B994BA-4084-47A3-B84C-7E96B4ED857E}" dt="2024-10-29T09:50:14.767" v="1400" actId="20577"/>
          <ac:spMkLst>
            <pc:docMk/>
            <pc:sldMk cId="3221463965" sldId="2147473703"/>
            <ac:spMk id="13" creationId="{47E24AA3-654A-1F92-9341-A9B69928D342}"/>
          </ac:spMkLst>
        </pc:spChg>
        <pc:spChg chg="mod topLvl">
          <ac:chgData name="LE MAGOAROU Victorien" userId="2d4cf4a2-ad54-47d6-87ff-9ade757b5299" providerId="ADAL" clId="{36B994BA-4084-47A3-B84C-7E96B4ED857E}" dt="2024-10-29T09:47:29.099" v="1350" actId="1076"/>
          <ac:spMkLst>
            <pc:docMk/>
            <pc:sldMk cId="3221463965" sldId="2147473703"/>
            <ac:spMk id="14" creationId="{5B909EC8-B284-793A-97BB-02206F7F030E}"/>
          </ac:spMkLst>
        </pc:spChg>
        <pc:spChg chg="mod ord topLvl">
          <ac:chgData name="LE MAGOAROU Victorien" userId="2d4cf4a2-ad54-47d6-87ff-9ade757b5299" providerId="ADAL" clId="{36B994BA-4084-47A3-B84C-7E96B4ED857E}" dt="2024-10-25T09:18:10.948" v="945" actId="207"/>
          <ac:spMkLst>
            <pc:docMk/>
            <pc:sldMk cId="3221463965" sldId="2147473703"/>
            <ac:spMk id="16" creationId="{A1B23F58-333D-E9C0-1FFC-ECEC8F9B975F}"/>
          </ac:spMkLst>
        </pc:spChg>
        <pc:spChg chg="mod">
          <ac:chgData name="LE MAGOAROU Victorien" userId="2d4cf4a2-ad54-47d6-87ff-9ade757b5299" providerId="ADAL" clId="{36B994BA-4084-47A3-B84C-7E96B4ED857E}" dt="2024-10-25T09:20:32.999" v="963" actId="3064"/>
          <ac:spMkLst>
            <pc:docMk/>
            <pc:sldMk cId="3221463965" sldId="2147473703"/>
            <ac:spMk id="17" creationId="{9493A55D-1343-1F66-B423-D91092CAEEEF}"/>
          </ac:spMkLst>
        </pc:spChg>
        <pc:spChg chg="mod">
          <ac:chgData name="LE MAGOAROU Victorien" userId="2d4cf4a2-ad54-47d6-87ff-9ade757b5299" providerId="ADAL" clId="{36B994BA-4084-47A3-B84C-7E96B4ED857E}" dt="2024-10-29T09:44:00.653" v="1256" actId="20577"/>
          <ac:spMkLst>
            <pc:docMk/>
            <pc:sldMk cId="3221463965" sldId="2147473703"/>
            <ac:spMk id="18" creationId="{76092AC2-F3CD-1943-4465-962FCDD58978}"/>
          </ac:spMkLst>
        </pc:spChg>
        <pc:spChg chg="mod">
          <ac:chgData name="LE MAGOAROU Victorien" userId="2d4cf4a2-ad54-47d6-87ff-9ade757b5299" providerId="ADAL" clId="{36B994BA-4084-47A3-B84C-7E96B4ED857E}" dt="2024-10-25T09:20:32.999" v="963" actId="3064"/>
          <ac:spMkLst>
            <pc:docMk/>
            <pc:sldMk cId="3221463965" sldId="2147473703"/>
            <ac:spMk id="19" creationId="{92035EC8-87FC-5DEC-A809-D2700E1665C9}"/>
          </ac:spMkLst>
        </pc:spChg>
        <pc:spChg chg="mod">
          <ac:chgData name="LE MAGOAROU Victorien" userId="2d4cf4a2-ad54-47d6-87ff-9ade757b5299" providerId="ADAL" clId="{36B994BA-4084-47A3-B84C-7E96B4ED857E}" dt="2024-10-29T09:46:25.488" v="1295" actId="20577"/>
          <ac:spMkLst>
            <pc:docMk/>
            <pc:sldMk cId="3221463965" sldId="2147473703"/>
            <ac:spMk id="20" creationId="{04244474-CBAF-CE58-3CA5-DD94ADD945A2}"/>
          </ac:spMkLst>
        </pc:spChg>
        <pc:spChg chg="mod">
          <ac:chgData name="LE MAGOAROU Victorien" userId="2d4cf4a2-ad54-47d6-87ff-9ade757b5299" providerId="ADAL" clId="{36B994BA-4084-47A3-B84C-7E96B4ED857E}" dt="2024-10-25T09:19:59.044" v="956" actId="207"/>
          <ac:spMkLst>
            <pc:docMk/>
            <pc:sldMk cId="3221463965" sldId="2147473703"/>
            <ac:spMk id="21" creationId="{3C34F362-CBCD-C486-E419-2CD63E034C64}"/>
          </ac:spMkLst>
        </pc:spChg>
        <pc:spChg chg="mod">
          <ac:chgData name="LE MAGOAROU Victorien" userId="2d4cf4a2-ad54-47d6-87ff-9ade757b5299" providerId="ADAL" clId="{36B994BA-4084-47A3-B84C-7E96B4ED857E}" dt="2024-10-25T09:19:59.044" v="956" actId="207"/>
          <ac:spMkLst>
            <pc:docMk/>
            <pc:sldMk cId="3221463965" sldId="2147473703"/>
            <ac:spMk id="22" creationId="{8E32D3F9-0A74-FD3E-DECF-DBBA4602DDB6}"/>
          </ac:spMkLst>
        </pc:spChg>
        <pc:spChg chg="mod">
          <ac:chgData name="LE MAGOAROU Victorien" userId="2d4cf4a2-ad54-47d6-87ff-9ade757b5299" providerId="ADAL" clId="{36B994BA-4084-47A3-B84C-7E96B4ED857E}" dt="2024-10-25T09:19:59.044" v="956" actId="207"/>
          <ac:spMkLst>
            <pc:docMk/>
            <pc:sldMk cId="3221463965" sldId="2147473703"/>
            <ac:spMk id="24" creationId="{A8943B3E-03C2-E3C3-C927-459C3EF21F59}"/>
          </ac:spMkLst>
        </pc:spChg>
        <pc:spChg chg="mod">
          <ac:chgData name="LE MAGOAROU Victorien" userId="2d4cf4a2-ad54-47d6-87ff-9ade757b5299" providerId="ADAL" clId="{36B994BA-4084-47A3-B84C-7E96B4ED857E}" dt="2024-10-25T09:10:49.996" v="938" actId="123"/>
          <ac:spMkLst>
            <pc:docMk/>
            <pc:sldMk cId="3221463965" sldId="2147473703"/>
            <ac:spMk id="26" creationId="{1DCD51D1-2983-B8D9-1BC4-59844FA0DD96}"/>
          </ac:spMkLst>
        </pc:spChg>
        <pc:spChg chg="mod topLvl">
          <ac:chgData name="LE MAGOAROU Victorien" userId="2d4cf4a2-ad54-47d6-87ff-9ade757b5299" providerId="ADAL" clId="{36B994BA-4084-47A3-B84C-7E96B4ED857E}" dt="2024-10-25T09:21:37.887" v="986" actId="20577"/>
          <ac:spMkLst>
            <pc:docMk/>
            <pc:sldMk cId="3221463965" sldId="2147473703"/>
            <ac:spMk id="27" creationId="{675097BE-BD7F-3E93-6E1F-C02E7B28C1D2}"/>
          </ac:spMkLst>
        </pc:spChg>
        <pc:spChg chg="mod">
          <ac:chgData name="LE MAGOAROU Victorien" userId="2d4cf4a2-ad54-47d6-87ff-9ade757b5299" providerId="ADAL" clId="{36B994BA-4084-47A3-B84C-7E96B4ED857E}" dt="2024-10-25T09:10:49.996" v="938" actId="123"/>
          <ac:spMkLst>
            <pc:docMk/>
            <pc:sldMk cId="3221463965" sldId="2147473703"/>
            <ac:spMk id="28" creationId="{9A34FD52-5F1A-1242-7162-F60EE143448F}"/>
          </ac:spMkLst>
        </pc:spChg>
        <pc:spChg chg="mod">
          <ac:chgData name="LE MAGOAROU Victorien" userId="2d4cf4a2-ad54-47d6-87ff-9ade757b5299" providerId="ADAL" clId="{36B994BA-4084-47A3-B84C-7E96B4ED857E}" dt="2024-10-25T09:10:49.996" v="938" actId="123"/>
          <ac:spMkLst>
            <pc:docMk/>
            <pc:sldMk cId="3221463965" sldId="2147473703"/>
            <ac:spMk id="29" creationId="{6E07B496-5586-2AD4-1C9F-5B997D8D132F}"/>
          </ac:spMkLst>
        </pc:spChg>
        <pc:spChg chg="mod">
          <ac:chgData name="LE MAGOAROU Victorien" userId="2d4cf4a2-ad54-47d6-87ff-9ade757b5299" providerId="ADAL" clId="{36B994BA-4084-47A3-B84C-7E96B4ED857E}" dt="2024-10-25T09:10:49.996" v="938" actId="123"/>
          <ac:spMkLst>
            <pc:docMk/>
            <pc:sldMk cId="3221463965" sldId="2147473703"/>
            <ac:spMk id="30" creationId="{00525745-3C13-E346-3457-5B1DF0C47718}"/>
          </ac:spMkLst>
        </pc:spChg>
        <pc:spChg chg="mod">
          <ac:chgData name="LE MAGOAROU Victorien" userId="2d4cf4a2-ad54-47d6-87ff-9ade757b5299" providerId="ADAL" clId="{36B994BA-4084-47A3-B84C-7E96B4ED857E}" dt="2024-10-25T09:21:15.993" v="978" actId="3064"/>
          <ac:spMkLst>
            <pc:docMk/>
            <pc:sldMk cId="3221463965" sldId="2147473703"/>
            <ac:spMk id="32" creationId="{D78D48F4-33E0-78F9-4222-D177C93F7D6F}"/>
          </ac:spMkLst>
        </pc:spChg>
        <pc:spChg chg="mod">
          <ac:chgData name="LE MAGOAROU Victorien" userId="2d4cf4a2-ad54-47d6-87ff-9ade757b5299" providerId="ADAL" clId="{36B994BA-4084-47A3-B84C-7E96B4ED857E}" dt="2024-10-25T09:10:49.996" v="938" actId="123"/>
          <ac:spMkLst>
            <pc:docMk/>
            <pc:sldMk cId="3221463965" sldId="2147473703"/>
            <ac:spMk id="33" creationId="{075938C2-BEF2-C6F0-7B87-7CAE4E61DAA6}"/>
          </ac:spMkLst>
        </pc:spChg>
        <pc:spChg chg="mod">
          <ac:chgData name="LE MAGOAROU Victorien" userId="2d4cf4a2-ad54-47d6-87ff-9ade757b5299" providerId="ADAL" clId="{36B994BA-4084-47A3-B84C-7E96B4ED857E}" dt="2024-10-25T09:10:49.996" v="938" actId="123"/>
          <ac:spMkLst>
            <pc:docMk/>
            <pc:sldMk cId="3221463965" sldId="2147473703"/>
            <ac:spMk id="34" creationId="{A3E413F6-EB10-D446-2F81-DE77E5CF5EA2}"/>
          </ac:spMkLst>
        </pc:spChg>
        <pc:spChg chg="mod">
          <ac:chgData name="LE MAGOAROU Victorien" userId="2d4cf4a2-ad54-47d6-87ff-9ade757b5299" providerId="ADAL" clId="{36B994BA-4084-47A3-B84C-7E96B4ED857E}" dt="2024-10-25T09:21:15.993" v="978" actId="3064"/>
          <ac:spMkLst>
            <pc:docMk/>
            <pc:sldMk cId="3221463965" sldId="2147473703"/>
            <ac:spMk id="35" creationId="{54A8535D-1D89-B5A6-0DEA-CF0CEC94AC35}"/>
          </ac:spMkLst>
        </pc:spChg>
        <pc:spChg chg="mod">
          <ac:chgData name="LE MAGOAROU Victorien" userId="2d4cf4a2-ad54-47d6-87ff-9ade757b5299" providerId="ADAL" clId="{36B994BA-4084-47A3-B84C-7E96B4ED857E}" dt="2024-10-25T09:21:15.993" v="978" actId="3064"/>
          <ac:spMkLst>
            <pc:docMk/>
            <pc:sldMk cId="3221463965" sldId="2147473703"/>
            <ac:spMk id="36" creationId="{BAC6AC32-B3C7-3646-7925-52AF4560508E}"/>
          </ac:spMkLst>
        </pc:spChg>
        <pc:spChg chg="mod">
          <ac:chgData name="LE MAGOAROU Victorien" userId="2d4cf4a2-ad54-47d6-87ff-9ade757b5299" providerId="ADAL" clId="{36B994BA-4084-47A3-B84C-7E96B4ED857E}" dt="2024-10-25T09:10:49.996" v="938" actId="123"/>
          <ac:spMkLst>
            <pc:docMk/>
            <pc:sldMk cId="3221463965" sldId="2147473703"/>
            <ac:spMk id="37" creationId="{D09EE489-E2F3-AAE6-9AD7-F7D9E63FC299}"/>
          </ac:spMkLst>
        </pc:spChg>
        <pc:spChg chg="mod">
          <ac:chgData name="LE MAGOAROU Victorien" userId="2d4cf4a2-ad54-47d6-87ff-9ade757b5299" providerId="ADAL" clId="{36B994BA-4084-47A3-B84C-7E96B4ED857E}" dt="2024-10-25T09:19:59.044" v="956" actId="207"/>
          <ac:spMkLst>
            <pc:docMk/>
            <pc:sldMk cId="3221463965" sldId="2147473703"/>
            <ac:spMk id="38" creationId="{E3E32371-E1A0-5CB3-7172-D784A0F3C9FB}"/>
          </ac:spMkLst>
        </pc:spChg>
        <pc:spChg chg="mod">
          <ac:chgData name="LE MAGOAROU Victorien" userId="2d4cf4a2-ad54-47d6-87ff-9ade757b5299" providerId="ADAL" clId="{36B994BA-4084-47A3-B84C-7E96B4ED857E}" dt="2024-10-25T09:10:49.996" v="938" actId="123"/>
          <ac:spMkLst>
            <pc:docMk/>
            <pc:sldMk cId="3221463965" sldId="2147473703"/>
            <ac:spMk id="39" creationId="{7ABDE5C2-DFA7-97D1-8F14-F58A4A75EE69}"/>
          </ac:spMkLst>
        </pc:spChg>
        <pc:spChg chg="mod">
          <ac:chgData name="LE MAGOAROU Victorien" userId="2d4cf4a2-ad54-47d6-87ff-9ade757b5299" providerId="ADAL" clId="{36B994BA-4084-47A3-B84C-7E96B4ED857E}" dt="2024-10-25T09:10:49.996" v="938" actId="123"/>
          <ac:spMkLst>
            <pc:docMk/>
            <pc:sldMk cId="3221463965" sldId="2147473703"/>
            <ac:spMk id="40" creationId="{4157A111-D9E8-0307-463C-324D0CF7C697}"/>
          </ac:spMkLst>
        </pc:spChg>
        <pc:spChg chg="mod topLvl">
          <ac:chgData name="LE MAGOAROU Victorien" userId="2d4cf4a2-ad54-47d6-87ff-9ade757b5299" providerId="ADAL" clId="{36B994BA-4084-47A3-B84C-7E96B4ED857E}" dt="2024-10-25T09:06:05.144" v="696" actId="165"/>
          <ac:spMkLst>
            <pc:docMk/>
            <pc:sldMk cId="3221463965" sldId="2147473703"/>
            <ac:spMk id="41" creationId="{CA80DC89-839F-BE5D-7991-58ADF4DCD7B9}"/>
          </ac:spMkLst>
        </pc:spChg>
        <pc:spChg chg="mod topLvl">
          <ac:chgData name="LE MAGOAROU Victorien" userId="2d4cf4a2-ad54-47d6-87ff-9ade757b5299" providerId="ADAL" clId="{36B994BA-4084-47A3-B84C-7E96B4ED857E}" dt="2024-10-25T09:06:05.144" v="696" actId="165"/>
          <ac:spMkLst>
            <pc:docMk/>
            <pc:sldMk cId="3221463965" sldId="2147473703"/>
            <ac:spMk id="42" creationId="{4286E161-E593-B72D-EEBD-1162672B1E62}"/>
          </ac:spMkLst>
        </pc:spChg>
        <pc:spChg chg="mod topLvl">
          <ac:chgData name="LE MAGOAROU Victorien" userId="2d4cf4a2-ad54-47d6-87ff-9ade757b5299" providerId="ADAL" clId="{36B994BA-4084-47A3-B84C-7E96B4ED857E}" dt="2024-10-25T09:06:05.144" v="696" actId="165"/>
          <ac:spMkLst>
            <pc:docMk/>
            <pc:sldMk cId="3221463965" sldId="2147473703"/>
            <ac:spMk id="43" creationId="{25DCDC19-17D4-0695-778F-5A86C1C7930C}"/>
          </ac:spMkLst>
        </pc:spChg>
        <pc:spChg chg="mod">
          <ac:chgData name="LE MAGOAROU Victorien" userId="2d4cf4a2-ad54-47d6-87ff-9ade757b5299" providerId="ADAL" clId="{36B994BA-4084-47A3-B84C-7E96B4ED857E}" dt="2024-10-25T09:06:05.144" v="696" actId="165"/>
          <ac:spMkLst>
            <pc:docMk/>
            <pc:sldMk cId="3221463965" sldId="2147473703"/>
            <ac:spMk id="45" creationId="{239969B0-E8B1-E148-1735-90F7D051D166}"/>
          </ac:spMkLst>
        </pc:spChg>
        <pc:spChg chg="mod">
          <ac:chgData name="LE MAGOAROU Victorien" userId="2d4cf4a2-ad54-47d6-87ff-9ade757b5299" providerId="ADAL" clId="{36B994BA-4084-47A3-B84C-7E96B4ED857E}" dt="2024-10-25T09:06:05.144" v="696" actId="165"/>
          <ac:spMkLst>
            <pc:docMk/>
            <pc:sldMk cId="3221463965" sldId="2147473703"/>
            <ac:spMk id="46" creationId="{1215F716-C7BC-9055-3D1A-C4271921510E}"/>
          </ac:spMkLst>
        </pc:spChg>
        <pc:spChg chg="mod">
          <ac:chgData name="LE MAGOAROU Victorien" userId="2d4cf4a2-ad54-47d6-87ff-9ade757b5299" providerId="ADAL" clId="{36B994BA-4084-47A3-B84C-7E96B4ED857E}" dt="2024-10-25T09:06:05.144" v="696" actId="165"/>
          <ac:spMkLst>
            <pc:docMk/>
            <pc:sldMk cId="3221463965" sldId="2147473703"/>
            <ac:spMk id="47" creationId="{1C4693DB-1912-FB0B-9083-7317D3CB785B}"/>
          </ac:spMkLst>
        </pc:spChg>
        <pc:spChg chg="mod">
          <ac:chgData name="LE MAGOAROU Victorien" userId="2d4cf4a2-ad54-47d6-87ff-9ade757b5299" providerId="ADAL" clId="{36B994BA-4084-47A3-B84C-7E96B4ED857E}" dt="2024-10-25T09:06:05.144" v="696" actId="165"/>
          <ac:spMkLst>
            <pc:docMk/>
            <pc:sldMk cId="3221463965" sldId="2147473703"/>
            <ac:spMk id="48" creationId="{03D41733-A310-A352-B4EB-BA838A6204E2}"/>
          </ac:spMkLst>
        </pc:spChg>
        <pc:spChg chg="mod">
          <ac:chgData name="LE MAGOAROU Victorien" userId="2d4cf4a2-ad54-47d6-87ff-9ade757b5299" providerId="ADAL" clId="{36B994BA-4084-47A3-B84C-7E96B4ED857E}" dt="2024-10-25T09:06:05.144" v="696" actId="165"/>
          <ac:spMkLst>
            <pc:docMk/>
            <pc:sldMk cId="3221463965" sldId="2147473703"/>
            <ac:spMk id="49" creationId="{AAFF3B4C-760D-3F03-3C0F-632F3B70B613}"/>
          </ac:spMkLst>
        </pc:spChg>
        <pc:spChg chg="mod">
          <ac:chgData name="LE MAGOAROU Victorien" userId="2d4cf4a2-ad54-47d6-87ff-9ade757b5299" providerId="ADAL" clId="{36B994BA-4084-47A3-B84C-7E96B4ED857E}" dt="2024-10-25T09:06:05.144" v="696" actId="165"/>
          <ac:spMkLst>
            <pc:docMk/>
            <pc:sldMk cId="3221463965" sldId="2147473703"/>
            <ac:spMk id="50" creationId="{248C1136-7934-9C96-F485-1C39599B34F1}"/>
          </ac:spMkLst>
        </pc:spChg>
        <pc:spChg chg="mod">
          <ac:chgData name="LE MAGOAROU Victorien" userId="2d4cf4a2-ad54-47d6-87ff-9ade757b5299" providerId="ADAL" clId="{36B994BA-4084-47A3-B84C-7E96B4ED857E}" dt="2024-10-25T09:06:05.144" v="696" actId="165"/>
          <ac:spMkLst>
            <pc:docMk/>
            <pc:sldMk cId="3221463965" sldId="2147473703"/>
            <ac:spMk id="51" creationId="{BC4C176D-7992-4606-5A52-FCFE801B7C56}"/>
          </ac:spMkLst>
        </pc:spChg>
        <pc:spChg chg="mod">
          <ac:chgData name="LE MAGOAROU Victorien" userId="2d4cf4a2-ad54-47d6-87ff-9ade757b5299" providerId="ADAL" clId="{36B994BA-4084-47A3-B84C-7E96B4ED857E}" dt="2024-10-25T09:06:05.144" v="696" actId="165"/>
          <ac:spMkLst>
            <pc:docMk/>
            <pc:sldMk cId="3221463965" sldId="2147473703"/>
            <ac:spMk id="52" creationId="{8348E0BA-FA38-4093-B172-296B8A810554}"/>
          </ac:spMkLst>
        </pc:spChg>
        <pc:spChg chg="mod">
          <ac:chgData name="LE MAGOAROU Victorien" userId="2d4cf4a2-ad54-47d6-87ff-9ade757b5299" providerId="ADAL" clId="{36B994BA-4084-47A3-B84C-7E96B4ED857E}" dt="2024-10-25T09:06:05.144" v="696" actId="165"/>
          <ac:spMkLst>
            <pc:docMk/>
            <pc:sldMk cId="3221463965" sldId="2147473703"/>
            <ac:spMk id="53" creationId="{203EA0F2-CF12-1356-23A4-8B4DF9F93840}"/>
          </ac:spMkLst>
        </pc:spChg>
        <pc:spChg chg="mod">
          <ac:chgData name="LE MAGOAROU Victorien" userId="2d4cf4a2-ad54-47d6-87ff-9ade757b5299" providerId="ADAL" clId="{36B994BA-4084-47A3-B84C-7E96B4ED857E}" dt="2024-10-25T09:06:05.144" v="696" actId="165"/>
          <ac:spMkLst>
            <pc:docMk/>
            <pc:sldMk cId="3221463965" sldId="2147473703"/>
            <ac:spMk id="54" creationId="{F453BEF8-C97D-7C92-8EC7-48197241B93F}"/>
          </ac:spMkLst>
        </pc:spChg>
        <pc:spChg chg="mod topLvl">
          <ac:chgData name="LE MAGOAROU Victorien" userId="2d4cf4a2-ad54-47d6-87ff-9ade757b5299" providerId="ADAL" clId="{36B994BA-4084-47A3-B84C-7E96B4ED857E}" dt="2024-10-25T09:21:35.357" v="984" actId="14100"/>
          <ac:spMkLst>
            <pc:docMk/>
            <pc:sldMk cId="3221463965" sldId="2147473703"/>
            <ac:spMk id="55" creationId="{B22EBADB-0879-7879-6CBD-373C78262EF8}"/>
          </ac:spMkLst>
        </pc:spChg>
        <pc:spChg chg="mod">
          <ac:chgData name="LE MAGOAROU Victorien" userId="2d4cf4a2-ad54-47d6-87ff-9ade757b5299" providerId="ADAL" clId="{36B994BA-4084-47A3-B84C-7E96B4ED857E}" dt="2024-10-25T09:21:15.993" v="978" actId="3064"/>
          <ac:spMkLst>
            <pc:docMk/>
            <pc:sldMk cId="3221463965" sldId="2147473703"/>
            <ac:spMk id="57" creationId="{2A8BE47E-6D21-C84C-C6C4-BB04700C2EDC}"/>
          </ac:spMkLst>
        </pc:spChg>
        <pc:spChg chg="mod">
          <ac:chgData name="LE MAGOAROU Victorien" userId="2d4cf4a2-ad54-47d6-87ff-9ade757b5299" providerId="ADAL" clId="{36B994BA-4084-47A3-B84C-7E96B4ED857E}" dt="2024-10-25T09:26:51.692" v="1052" actId="207"/>
          <ac:spMkLst>
            <pc:docMk/>
            <pc:sldMk cId="3221463965" sldId="2147473703"/>
            <ac:spMk id="64" creationId="{1E41679D-36D0-E016-47F5-81E8DAB128A1}"/>
          </ac:spMkLst>
        </pc:spChg>
        <pc:spChg chg="mod">
          <ac:chgData name="LE MAGOAROU Victorien" userId="2d4cf4a2-ad54-47d6-87ff-9ade757b5299" providerId="ADAL" clId="{36B994BA-4084-47A3-B84C-7E96B4ED857E}" dt="2024-10-25T09:26:26.900" v="1051" actId="3064"/>
          <ac:spMkLst>
            <pc:docMk/>
            <pc:sldMk cId="3221463965" sldId="2147473703"/>
            <ac:spMk id="65" creationId="{F4867AF6-6C8E-073E-94F0-58D84DA42AA8}"/>
          </ac:spMkLst>
        </pc:spChg>
        <pc:spChg chg="mod">
          <ac:chgData name="LE MAGOAROU Victorien" userId="2d4cf4a2-ad54-47d6-87ff-9ade757b5299" providerId="ADAL" clId="{36B994BA-4084-47A3-B84C-7E96B4ED857E}" dt="2024-10-25T09:26:26.900" v="1051" actId="3064"/>
          <ac:spMkLst>
            <pc:docMk/>
            <pc:sldMk cId="3221463965" sldId="2147473703"/>
            <ac:spMk id="66" creationId="{89ACF4F5-BE69-D5C1-71A4-5600933B3F57}"/>
          </ac:spMkLst>
        </pc:spChg>
        <pc:spChg chg="mod">
          <ac:chgData name="LE MAGOAROU Victorien" userId="2d4cf4a2-ad54-47d6-87ff-9ade757b5299" providerId="ADAL" clId="{36B994BA-4084-47A3-B84C-7E96B4ED857E}" dt="2024-10-25T09:26:26.900" v="1051" actId="3064"/>
          <ac:spMkLst>
            <pc:docMk/>
            <pc:sldMk cId="3221463965" sldId="2147473703"/>
            <ac:spMk id="67" creationId="{DD56E3E6-6FBD-0A72-AE6D-EE2B328BE0D4}"/>
          </ac:spMkLst>
        </pc:spChg>
        <pc:spChg chg="mod">
          <ac:chgData name="LE MAGOAROU Victorien" userId="2d4cf4a2-ad54-47d6-87ff-9ade757b5299" providerId="ADAL" clId="{36B994BA-4084-47A3-B84C-7E96B4ED857E}" dt="2024-10-25T09:26:26.900" v="1051" actId="3064"/>
          <ac:spMkLst>
            <pc:docMk/>
            <pc:sldMk cId="3221463965" sldId="2147473703"/>
            <ac:spMk id="68" creationId="{2F3B3F04-4BC4-64CF-9404-15585FD3B4AA}"/>
          </ac:spMkLst>
        </pc:spChg>
        <pc:spChg chg="mod">
          <ac:chgData name="LE MAGOAROU Victorien" userId="2d4cf4a2-ad54-47d6-87ff-9ade757b5299" providerId="ADAL" clId="{36B994BA-4084-47A3-B84C-7E96B4ED857E}" dt="2024-10-25T09:30:04.638" v="1063" actId="207"/>
          <ac:spMkLst>
            <pc:docMk/>
            <pc:sldMk cId="3221463965" sldId="2147473703"/>
            <ac:spMk id="69" creationId="{35909A2A-D526-E9C1-B607-E7B0CF1F254F}"/>
          </ac:spMkLst>
        </pc:spChg>
        <pc:spChg chg="mod">
          <ac:chgData name="LE MAGOAROU Victorien" userId="2d4cf4a2-ad54-47d6-87ff-9ade757b5299" providerId="ADAL" clId="{36B994BA-4084-47A3-B84C-7E96B4ED857E}" dt="2024-10-25T09:30:04.638" v="1063" actId="207"/>
          <ac:spMkLst>
            <pc:docMk/>
            <pc:sldMk cId="3221463965" sldId="2147473703"/>
            <ac:spMk id="70" creationId="{953E2D38-6B49-4206-7FCC-FCBB564C2010}"/>
          </ac:spMkLst>
        </pc:spChg>
        <pc:spChg chg="mod">
          <ac:chgData name="LE MAGOAROU Victorien" userId="2d4cf4a2-ad54-47d6-87ff-9ade757b5299" providerId="ADAL" clId="{36B994BA-4084-47A3-B84C-7E96B4ED857E}" dt="2024-10-25T09:30:04.638" v="1063" actId="207"/>
          <ac:spMkLst>
            <pc:docMk/>
            <pc:sldMk cId="3221463965" sldId="2147473703"/>
            <ac:spMk id="71" creationId="{0CFD5EEC-4000-1671-04C4-62F35B90B1D2}"/>
          </ac:spMkLst>
        </pc:spChg>
        <pc:spChg chg="mod">
          <ac:chgData name="LE MAGOAROU Victorien" userId="2d4cf4a2-ad54-47d6-87ff-9ade757b5299" providerId="ADAL" clId="{36B994BA-4084-47A3-B84C-7E96B4ED857E}" dt="2024-10-25T09:18:48.231" v="949" actId="12789"/>
          <ac:spMkLst>
            <pc:docMk/>
            <pc:sldMk cId="3221463965" sldId="2147473703"/>
            <ac:spMk id="72" creationId="{122FDCB5-056C-63B5-AF1F-9358BCED3988}"/>
          </ac:spMkLst>
        </pc:spChg>
        <pc:spChg chg="mod">
          <ac:chgData name="LE MAGOAROU Victorien" userId="2d4cf4a2-ad54-47d6-87ff-9ade757b5299" providerId="ADAL" clId="{36B994BA-4084-47A3-B84C-7E96B4ED857E}" dt="2024-10-25T09:18:38.417" v="948" actId="552"/>
          <ac:spMkLst>
            <pc:docMk/>
            <pc:sldMk cId="3221463965" sldId="2147473703"/>
            <ac:spMk id="73" creationId="{FD83445D-D403-78D0-ED04-F01A49C10BD9}"/>
          </ac:spMkLst>
        </pc:spChg>
        <pc:spChg chg="mod">
          <ac:chgData name="LE MAGOAROU Victorien" userId="2d4cf4a2-ad54-47d6-87ff-9ade757b5299" providerId="ADAL" clId="{36B994BA-4084-47A3-B84C-7E96B4ED857E}" dt="2024-10-25T09:19:02.018" v="951" actId="12789"/>
          <ac:spMkLst>
            <pc:docMk/>
            <pc:sldMk cId="3221463965" sldId="2147473703"/>
            <ac:spMk id="74" creationId="{8E048377-0BC3-7694-DADE-DDF93862E1E1}"/>
          </ac:spMkLst>
        </pc:spChg>
        <pc:spChg chg="mod">
          <ac:chgData name="LE MAGOAROU Victorien" userId="2d4cf4a2-ad54-47d6-87ff-9ade757b5299" providerId="ADAL" clId="{36B994BA-4084-47A3-B84C-7E96B4ED857E}" dt="2024-10-25T09:10:49.996" v="938" actId="123"/>
          <ac:spMkLst>
            <pc:docMk/>
            <pc:sldMk cId="3221463965" sldId="2147473703"/>
            <ac:spMk id="76" creationId="{EB7C3C2A-9DAD-F0E5-529F-F5D228F67F99}"/>
          </ac:spMkLst>
        </pc:spChg>
        <pc:spChg chg="mod">
          <ac:chgData name="LE MAGOAROU Victorien" userId="2d4cf4a2-ad54-47d6-87ff-9ade757b5299" providerId="ADAL" clId="{36B994BA-4084-47A3-B84C-7E96B4ED857E}" dt="2024-10-25T09:10:49.996" v="938" actId="123"/>
          <ac:spMkLst>
            <pc:docMk/>
            <pc:sldMk cId="3221463965" sldId="2147473703"/>
            <ac:spMk id="77" creationId="{8CD68368-EADD-FEC3-4207-2BED72573376}"/>
          </ac:spMkLst>
        </pc:spChg>
        <pc:spChg chg="mod">
          <ac:chgData name="LE MAGOAROU Victorien" userId="2d4cf4a2-ad54-47d6-87ff-9ade757b5299" providerId="ADAL" clId="{36B994BA-4084-47A3-B84C-7E96B4ED857E}" dt="2024-10-25T09:10:49.996" v="938" actId="123"/>
          <ac:spMkLst>
            <pc:docMk/>
            <pc:sldMk cId="3221463965" sldId="2147473703"/>
            <ac:spMk id="78" creationId="{300EB2C1-550C-5474-4665-D804082DB713}"/>
          </ac:spMkLst>
        </pc:spChg>
        <pc:spChg chg="mod">
          <ac:chgData name="LE MAGOAROU Victorien" userId="2d4cf4a2-ad54-47d6-87ff-9ade757b5299" providerId="ADAL" clId="{36B994BA-4084-47A3-B84C-7E96B4ED857E}" dt="2024-10-25T09:10:49.996" v="938" actId="123"/>
          <ac:spMkLst>
            <pc:docMk/>
            <pc:sldMk cId="3221463965" sldId="2147473703"/>
            <ac:spMk id="79" creationId="{FE807541-2E36-70E3-35BC-CA4E23AA4F7C}"/>
          </ac:spMkLst>
        </pc:spChg>
        <pc:spChg chg="mod">
          <ac:chgData name="LE MAGOAROU Victorien" userId="2d4cf4a2-ad54-47d6-87ff-9ade757b5299" providerId="ADAL" clId="{36B994BA-4084-47A3-B84C-7E96B4ED857E}" dt="2024-10-25T09:10:49.996" v="938" actId="123"/>
          <ac:spMkLst>
            <pc:docMk/>
            <pc:sldMk cId="3221463965" sldId="2147473703"/>
            <ac:spMk id="80" creationId="{F25B3C20-E3A4-AFD2-53A1-9AFB9622E2F1}"/>
          </ac:spMkLst>
        </pc:spChg>
        <pc:spChg chg="mod">
          <ac:chgData name="LE MAGOAROU Victorien" userId="2d4cf4a2-ad54-47d6-87ff-9ade757b5299" providerId="ADAL" clId="{36B994BA-4084-47A3-B84C-7E96B4ED857E}" dt="2024-10-25T09:10:49.996" v="938" actId="123"/>
          <ac:spMkLst>
            <pc:docMk/>
            <pc:sldMk cId="3221463965" sldId="2147473703"/>
            <ac:spMk id="81" creationId="{6A7621E1-95B8-3CDA-4F36-259E8DF4C60A}"/>
          </ac:spMkLst>
        </pc:spChg>
        <pc:spChg chg="mod">
          <ac:chgData name="LE MAGOAROU Victorien" userId="2d4cf4a2-ad54-47d6-87ff-9ade757b5299" providerId="ADAL" clId="{36B994BA-4084-47A3-B84C-7E96B4ED857E}" dt="2024-10-25T09:10:49.996" v="938" actId="123"/>
          <ac:spMkLst>
            <pc:docMk/>
            <pc:sldMk cId="3221463965" sldId="2147473703"/>
            <ac:spMk id="82" creationId="{554D8492-CD3E-7EC1-DA6E-B1921A220215}"/>
          </ac:spMkLst>
        </pc:spChg>
        <pc:spChg chg="mod">
          <ac:chgData name="LE MAGOAROU Victorien" userId="2d4cf4a2-ad54-47d6-87ff-9ade757b5299" providerId="ADAL" clId="{36B994BA-4084-47A3-B84C-7E96B4ED857E}" dt="2024-10-25T09:18:38.417" v="948" actId="552"/>
          <ac:spMkLst>
            <pc:docMk/>
            <pc:sldMk cId="3221463965" sldId="2147473703"/>
            <ac:spMk id="83" creationId="{4E217958-AB23-FC7F-68C5-F6121FF83D27}"/>
          </ac:spMkLst>
        </pc:spChg>
        <pc:spChg chg="mod">
          <ac:chgData name="LE MAGOAROU Victorien" userId="2d4cf4a2-ad54-47d6-87ff-9ade757b5299" providerId="ADAL" clId="{36B994BA-4084-47A3-B84C-7E96B4ED857E}" dt="2024-10-25T09:10:49.996" v="938" actId="123"/>
          <ac:spMkLst>
            <pc:docMk/>
            <pc:sldMk cId="3221463965" sldId="2147473703"/>
            <ac:spMk id="84" creationId="{28FC9811-5A67-4096-1787-3DDACBB881D4}"/>
          </ac:spMkLst>
        </pc:spChg>
        <pc:spChg chg="mod">
          <ac:chgData name="LE MAGOAROU Victorien" userId="2d4cf4a2-ad54-47d6-87ff-9ade757b5299" providerId="ADAL" clId="{36B994BA-4084-47A3-B84C-7E96B4ED857E}" dt="2024-10-25T09:10:49.996" v="938" actId="123"/>
          <ac:spMkLst>
            <pc:docMk/>
            <pc:sldMk cId="3221463965" sldId="2147473703"/>
            <ac:spMk id="85" creationId="{53BF1C06-672B-30D2-855B-00052476188C}"/>
          </ac:spMkLst>
        </pc:spChg>
        <pc:spChg chg="del">
          <ac:chgData name="LE MAGOAROU Victorien" userId="2d4cf4a2-ad54-47d6-87ff-9ade757b5299" providerId="ADAL" clId="{36B994BA-4084-47A3-B84C-7E96B4ED857E}" dt="2024-10-25T08:53:53.297" v="399" actId="478"/>
          <ac:spMkLst>
            <pc:docMk/>
            <pc:sldMk cId="3221463965" sldId="2147473703"/>
            <ac:spMk id="87" creationId="{3E6D26FC-3163-2E7A-2D23-A1C440455F3C}"/>
          </ac:spMkLst>
        </pc:spChg>
        <pc:spChg chg="del">
          <ac:chgData name="LE MAGOAROU Victorien" userId="2d4cf4a2-ad54-47d6-87ff-9ade757b5299" providerId="ADAL" clId="{36B994BA-4084-47A3-B84C-7E96B4ED857E}" dt="2024-10-25T08:53:53.297" v="399" actId="478"/>
          <ac:spMkLst>
            <pc:docMk/>
            <pc:sldMk cId="3221463965" sldId="2147473703"/>
            <ac:spMk id="88" creationId="{32DADB5B-152C-9AD5-C8DB-364207F7B093}"/>
          </ac:spMkLst>
        </pc:spChg>
        <pc:spChg chg="del">
          <ac:chgData name="LE MAGOAROU Victorien" userId="2d4cf4a2-ad54-47d6-87ff-9ade757b5299" providerId="ADAL" clId="{36B994BA-4084-47A3-B84C-7E96B4ED857E}" dt="2024-10-25T08:53:56.334" v="400" actId="478"/>
          <ac:spMkLst>
            <pc:docMk/>
            <pc:sldMk cId="3221463965" sldId="2147473703"/>
            <ac:spMk id="89" creationId="{37F7EC74-E193-50F6-4931-4F18B43010B2}"/>
          </ac:spMkLst>
        </pc:spChg>
        <pc:spChg chg="del">
          <ac:chgData name="LE MAGOAROU Victorien" userId="2d4cf4a2-ad54-47d6-87ff-9ade757b5299" providerId="ADAL" clId="{36B994BA-4084-47A3-B84C-7E96B4ED857E}" dt="2024-10-25T08:53:56.334" v="400" actId="478"/>
          <ac:spMkLst>
            <pc:docMk/>
            <pc:sldMk cId="3221463965" sldId="2147473703"/>
            <ac:spMk id="90" creationId="{A5494DEB-E281-A8E7-6723-8CEF6118ECD3}"/>
          </ac:spMkLst>
        </pc:spChg>
        <pc:spChg chg="del">
          <ac:chgData name="LE MAGOAROU Victorien" userId="2d4cf4a2-ad54-47d6-87ff-9ade757b5299" providerId="ADAL" clId="{36B994BA-4084-47A3-B84C-7E96B4ED857E}" dt="2024-10-25T08:53:58.405" v="401" actId="478"/>
          <ac:spMkLst>
            <pc:docMk/>
            <pc:sldMk cId="3221463965" sldId="2147473703"/>
            <ac:spMk id="91" creationId="{4B339416-E58D-97D4-E3CB-A0588CB4C67A}"/>
          </ac:spMkLst>
        </pc:spChg>
        <pc:spChg chg="del">
          <ac:chgData name="LE MAGOAROU Victorien" userId="2d4cf4a2-ad54-47d6-87ff-9ade757b5299" providerId="ADAL" clId="{36B994BA-4084-47A3-B84C-7E96B4ED857E}" dt="2024-10-25T08:53:56.334" v="400" actId="478"/>
          <ac:spMkLst>
            <pc:docMk/>
            <pc:sldMk cId="3221463965" sldId="2147473703"/>
            <ac:spMk id="92" creationId="{7EAD08B5-F25A-7604-B589-EE082399CA59}"/>
          </ac:spMkLst>
        </pc:spChg>
        <pc:spChg chg="del">
          <ac:chgData name="LE MAGOAROU Victorien" userId="2d4cf4a2-ad54-47d6-87ff-9ade757b5299" providerId="ADAL" clId="{36B994BA-4084-47A3-B84C-7E96B4ED857E}" dt="2024-10-25T08:53:56.334" v="400" actId="478"/>
          <ac:spMkLst>
            <pc:docMk/>
            <pc:sldMk cId="3221463965" sldId="2147473703"/>
            <ac:spMk id="93" creationId="{6EB5841A-4D23-6230-8490-F9D667C1ED59}"/>
          </ac:spMkLst>
        </pc:spChg>
        <pc:spChg chg="del">
          <ac:chgData name="LE MAGOAROU Victorien" userId="2d4cf4a2-ad54-47d6-87ff-9ade757b5299" providerId="ADAL" clId="{36B994BA-4084-47A3-B84C-7E96B4ED857E}" dt="2024-10-25T08:53:56.334" v="400" actId="478"/>
          <ac:spMkLst>
            <pc:docMk/>
            <pc:sldMk cId="3221463965" sldId="2147473703"/>
            <ac:spMk id="94" creationId="{C7A23831-F24B-4B44-603A-D863C3FB0B3E}"/>
          </ac:spMkLst>
        </pc:spChg>
        <pc:spChg chg="del">
          <ac:chgData name="LE MAGOAROU Victorien" userId="2d4cf4a2-ad54-47d6-87ff-9ade757b5299" providerId="ADAL" clId="{36B994BA-4084-47A3-B84C-7E96B4ED857E}" dt="2024-10-25T08:53:56.334" v="400" actId="478"/>
          <ac:spMkLst>
            <pc:docMk/>
            <pc:sldMk cId="3221463965" sldId="2147473703"/>
            <ac:spMk id="95" creationId="{2EED4CBA-BAB6-7A1B-7492-04A3C7CA5807}"/>
          </ac:spMkLst>
        </pc:spChg>
        <pc:spChg chg="mod">
          <ac:chgData name="LE MAGOAROU Victorien" userId="2d4cf4a2-ad54-47d6-87ff-9ade757b5299" providerId="ADAL" clId="{36B994BA-4084-47A3-B84C-7E96B4ED857E}" dt="2024-10-25T09:25:37.959" v="1036" actId="1582"/>
          <ac:spMkLst>
            <pc:docMk/>
            <pc:sldMk cId="3221463965" sldId="2147473703"/>
            <ac:spMk id="107" creationId="{BBAD0943-8018-45DF-D11B-0B1440173207}"/>
          </ac:spMkLst>
        </pc:spChg>
        <pc:spChg chg="mod">
          <ac:chgData name="LE MAGOAROU Victorien" userId="2d4cf4a2-ad54-47d6-87ff-9ade757b5299" providerId="ADAL" clId="{36B994BA-4084-47A3-B84C-7E96B4ED857E}" dt="2024-10-25T09:10:49.996" v="938" actId="123"/>
          <ac:spMkLst>
            <pc:docMk/>
            <pc:sldMk cId="3221463965" sldId="2147473703"/>
            <ac:spMk id="108" creationId="{48C8632B-9E36-865B-C70B-28E13E72CFE7}"/>
          </ac:spMkLst>
        </pc:spChg>
        <pc:spChg chg="mod">
          <ac:chgData name="LE MAGOAROU Victorien" userId="2d4cf4a2-ad54-47d6-87ff-9ade757b5299" providerId="ADAL" clId="{36B994BA-4084-47A3-B84C-7E96B4ED857E}" dt="2024-10-25T09:10:49.996" v="938" actId="123"/>
          <ac:spMkLst>
            <pc:docMk/>
            <pc:sldMk cId="3221463965" sldId="2147473703"/>
            <ac:spMk id="109" creationId="{3530AA86-8DA1-2315-9DAF-CE69A6274C24}"/>
          </ac:spMkLst>
        </pc:spChg>
        <pc:spChg chg="mod">
          <ac:chgData name="LE MAGOAROU Victorien" userId="2d4cf4a2-ad54-47d6-87ff-9ade757b5299" providerId="ADAL" clId="{36B994BA-4084-47A3-B84C-7E96B4ED857E}" dt="2024-10-25T09:10:49.996" v="938" actId="123"/>
          <ac:spMkLst>
            <pc:docMk/>
            <pc:sldMk cId="3221463965" sldId="2147473703"/>
            <ac:spMk id="110" creationId="{B6745F59-8213-ED54-E50A-B74496493DD8}"/>
          </ac:spMkLst>
        </pc:spChg>
        <pc:spChg chg="mod">
          <ac:chgData name="LE MAGOAROU Victorien" userId="2d4cf4a2-ad54-47d6-87ff-9ade757b5299" providerId="ADAL" clId="{36B994BA-4084-47A3-B84C-7E96B4ED857E}" dt="2024-10-25T09:10:49.996" v="938" actId="123"/>
          <ac:spMkLst>
            <pc:docMk/>
            <pc:sldMk cId="3221463965" sldId="2147473703"/>
            <ac:spMk id="111" creationId="{A2A441C9-2B05-9E8E-E94F-09D69D3EFF50}"/>
          </ac:spMkLst>
        </pc:spChg>
        <pc:spChg chg="mod">
          <ac:chgData name="LE MAGOAROU Victorien" userId="2d4cf4a2-ad54-47d6-87ff-9ade757b5299" providerId="ADAL" clId="{36B994BA-4084-47A3-B84C-7E96B4ED857E}" dt="2024-10-25T09:10:49.996" v="938" actId="123"/>
          <ac:spMkLst>
            <pc:docMk/>
            <pc:sldMk cId="3221463965" sldId="2147473703"/>
            <ac:spMk id="112" creationId="{B57578F7-1E31-6FB3-1F44-3D19EC5A04B3}"/>
          </ac:spMkLst>
        </pc:spChg>
        <pc:spChg chg="mod">
          <ac:chgData name="LE MAGOAROU Victorien" userId="2d4cf4a2-ad54-47d6-87ff-9ade757b5299" providerId="ADAL" clId="{36B994BA-4084-47A3-B84C-7E96B4ED857E}" dt="2024-10-25T09:10:49.996" v="938" actId="123"/>
          <ac:spMkLst>
            <pc:docMk/>
            <pc:sldMk cId="3221463965" sldId="2147473703"/>
            <ac:spMk id="113" creationId="{D57E0759-6BE2-3AA1-FB16-5E21A55AE713}"/>
          </ac:spMkLst>
        </pc:spChg>
        <pc:spChg chg="mod">
          <ac:chgData name="LE MAGOAROU Victorien" userId="2d4cf4a2-ad54-47d6-87ff-9ade757b5299" providerId="ADAL" clId="{36B994BA-4084-47A3-B84C-7E96B4ED857E}" dt="2024-10-25T09:10:49.996" v="938" actId="123"/>
          <ac:spMkLst>
            <pc:docMk/>
            <pc:sldMk cId="3221463965" sldId="2147473703"/>
            <ac:spMk id="114" creationId="{554BDB90-F1A7-CACE-C6DD-EB526C523C7C}"/>
          </ac:spMkLst>
        </pc:spChg>
        <pc:spChg chg="mod">
          <ac:chgData name="LE MAGOAROU Victorien" userId="2d4cf4a2-ad54-47d6-87ff-9ade757b5299" providerId="ADAL" clId="{36B994BA-4084-47A3-B84C-7E96B4ED857E}" dt="2024-10-25T09:30:04.638" v="1063" actId="207"/>
          <ac:spMkLst>
            <pc:docMk/>
            <pc:sldMk cId="3221463965" sldId="2147473703"/>
            <ac:spMk id="115" creationId="{21C026C4-CF78-167F-4B39-1BB52E828F51}"/>
          </ac:spMkLst>
        </pc:spChg>
        <pc:spChg chg="mod">
          <ac:chgData name="LE MAGOAROU Victorien" userId="2d4cf4a2-ad54-47d6-87ff-9ade757b5299" providerId="ADAL" clId="{36B994BA-4084-47A3-B84C-7E96B4ED857E}" dt="2024-10-25T09:10:49.996" v="938" actId="123"/>
          <ac:spMkLst>
            <pc:docMk/>
            <pc:sldMk cId="3221463965" sldId="2147473703"/>
            <ac:spMk id="116" creationId="{F15F3053-3507-A106-A385-13DA901529E4}"/>
          </ac:spMkLst>
        </pc:spChg>
        <pc:spChg chg="mod">
          <ac:chgData name="LE MAGOAROU Victorien" userId="2d4cf4a2-ad54-47d6-87ff-9ade757b5299" providerId="ADAL" clId="{36B994BA-4084-47A3-B84C-7E96B4ED857E}" dt="2024-10-25T09:10:49.996" v="938" actId="123"/>
          <ac:spMkLst>
            <pc:docMk/>
            <pc:sldMk cId="3221463965" sldId="2147473703"/>
            <ac:spMk id="117" creationId="{83340465-7CDF-86C5-05D8-524007ECFE93}"/>
          </ac:spMkLst>
        </pc:spChg>
        <pc:spChg chg="add mod">
          <ac:chgData name="LE MAGOAROU Victorien" userId="2d4cf4a2-ad54-47d6-87ff-9ade757b5299" providerId="ADAL" clId="{36B994BA-4084-47A3-B84C-7E96B4ED857E}" dt="2024-10-25T09:27:05.278" v="1053" actId="207"/>
          <ac:spMkLst>
            <pc:docMk/>
            <pc:sldMk cId="3221463965" sldId="2147473703"/>
            <ac:spMk id="118" creationId="{90FAE904-9A88-ABA9-E2C7-97DEBC5911E8}"/>
          </ac:spMkLst>
        </pc:spChg>
        <pc:spChg chg="add del mod">
          <ac:chgData name="LE MAGOAROU Victorien" userId="2d4cf4a2-ad54-47d6-87ff-9ade757b5299" providerId="ADAL" clId="{36B994BA-4084-47A3-B84C-7E96B4ED857E}" dt="2024-10-25T09:09:23.081" v="835" actId="478"/>
          <ac:spMkLst>
            <pc:docMk/>
            <pc:sldMk cId="3221463965" sldId="2147473703"/>
            <ac:spMk id="122" creationId="{833A4999-9965-AD7B-5471-B04CE52715F5}"/>
          </ac:spMkLst>
        </pc:spChg>
        <pc:spChg chg="add del mod">
          <ac:chgData name="LE MAGOAROU Victorien" userId="2d4cf4a2-ad54-47d6-87ff-9ade757b5299" providerId="ADAL" clId="{36B994BA-4084-47A3-B84C-7E96B4ED857E}" dt="2024-10-25T09:09:23.081" v="835" actId="478"/>
          <ac:spMkLst>
            <pc:docMk/>
            <pc:sldMk cId="3221463965" sldId="2147473703"/>
            <ac:spMk id="123" creationId="{60031F8C-4634-E9D4-7106-90C079933CC5}"/>
          </ac:spMkLst>
        </pc:spChg>
        <pc:spChg chg="add del mod">
          <ac:chgData name="LE MAGOAROU Victorien" userId="2d4cf4a2-ad54-47d6-87ff-9ade757b5299" providerId="ADAL" clId="{36B994BA-4084-47A3-B84C-7E96B4ED857E}" dt="2024-10-25T09:09:23.081" v="835" actId="478"/>
          <ac:spMkLst>
            <pc:docMk/>
            <pc:sldMk cId="3221463965" sldId="2147473703"/>
            <ac:spMk id="124" creationId="{E43C38AB-6B84-C2A0-216C-8B8781F97D04}"/>
          </ac:spMkLst>
        </pc:spChg>
        <pc:spChg chg="add del mod">
          <ac:chgData name="LE MAGOAROU Victorien" userId="2d4cf4a2-ad54-47d6-87ff-9ade757b5299" providerId="ADAL" clId="{36B994BA-4084-47A3-B84C-7E96B4ED857E}" dt="2024-10-25T09:09:23.081" v="835" actId="478"/>
          <ac:spMkLst>
            <pc:docMk/>
            <pc:sldMk cId="3221463965" sldId="2147473703"/>
            <ac:spMk id="125" creationId="{B601B988-4B5A-5121-5D0B-3628ADFC06AE}"/>
          </ac:spMkLst>
        </pc:spChg>
        <pc:spChg chg="add del mod">
          <ac:chgData name="LE MAGOAROU Victorien" userId="2d4cf4a2-ad54-47d6-87ff-9ade757b5299" providerId="ADAL" clId="{36B994BA-4084-47A3-B84C-7E96B4ED857E}" dt="2024-10-25T09:09:23.081" v="835" actId="478"/>
          <ac:spMkLst>
            <pc:docMk/>
            <pc:sldMk cId="3221463965" sldId="2147473703"/>
            <ac:spMk id="126" creationId="{C01BE4DB-510C-D329-FFF3-1ACA0E956D9C}"/>
          </ac:spMkLst>
        </pc:spChg>
        <pc:spChg chg="add del mod">
          <ac:chgData name="LE MAGOAROU Victorien" userId="2d4cf4a2-ad54-47d6-87ff-9ade757b5299" providerId="ADAL" clId="{36B994BA-4084-47A3-B84C-7E96B4ED857E}" dt="2024-10-25T09:09:23.081" v="835" actId="478"/>
          <ac:spMkLst>
            <pc:docMk/>
            <pc:sldMk cId="3221463965" sldId="2147473703"/>
            <ac:spMk id="127" creationId="{01BA6B49-6671-7B68-9CDA-A3358FF9617C}"/>
          </ac:spMkLst>
        </pc:spChg>
        <pc:spChg chg="add del mod">
          <ac:chgData name="LE MAGOAROU Victorien" userId="2d4cf4a2-ad54-47d6-87ff-9ade757b5299" providerId="ADAL" clId="{36B994BA-4084-47A3-B84C-7E96B4ED857E}" dt="2024-10-25T09:09:23.081" v="835" actId="478"/>
          <ac:spMkLst>
            <pc:docMk/>
            <pc:sldMk cId="3221463965" sldId="2147473703"/>
            <ac:spMk id="128" creationId="{6517FCF4-E7AA-6E46-909C-B937C632C119}"/>
          </ac:spMkLst>
        </pc:spChg>
        <pc:spChg chg="add del mod">
          <ac:chgData name="LE MAGOAROU Victorien" userId="2d4cf4a2-ad54-47d6-87ff-9ade757b5299" providerId="ADAL" clId="{36B994BA-4084-47A3-B84C-7E96B4ED857E}" dt="2024-10-25T09:09:23.081" v="835" actId="478"/>
          <ac:spMkLst>
            <pc:docMk/>
            <pc:sldMk cId="3221463965" sldId="2147473703"/>
            <ac:spMk id="129" creationId="{279E8ACA-7183-96F4-815F-0D0386229D1A}"/>
          </ac:spMkLst>
        </pc:spChg>
        <pc:spChg chg="add del mod">
          <ac:chgData name="LE MAGOAROU Victorien" userId="2d4cf4a2-ad54-47d6-87ff-9ade757b5299" providerId="ADAL" clId="{36B994BA-4084-47A3-B84C-7E96B4ED857E}" dt="2024-10-25T09:09:23.081" v="835" actId="478"/>
          <ac:spMkLst>
            <pc:docMk/>
            <pc:sldMk cId="3221463965" sldId="2147473703"/>
            <ac:spMk id="130" creationId="{87ADE3C0-16F1-E050-558D-8C95CA2F3BF8}"/>
          </ac:spMkLst>
        </pc:spChg>
        <pc:spChg chg="mod">
          <ac:chgData name="LE MAGOAROU Victorien" userId="2d4cf4a2-ad54-47d6-87ff-9ade757b5299" providerId="ADAL" clId="{36B994BA-4084-47A3-B84C-7E96B4ED857E}" dt="2024-10-25T09:07:53.070" v="736"/>
          <ac:spMkLst>
            <pc:docMk/>
            <pc:sldMk cId="3221463965" sldId="2147473703"/>
            <ac:spMk id="132" creationId="{EEB0671C-3550-22C6-1413-92C019CC5E4C}"/>
          </ac:spMkLst>
        </pc:spChg>
        <pc:spChg chg="mod">
          <ac:chgData name="LE MAGOAROU Victorien" userId="2d4cf4a2-ad54-47d6-87ff-9ade757b5299" providerId="ADAL" clId="{36B994BA-4084-47A3-B84C-7E96B4ED857E}" dt="2024-10-25T09:07:53.070" v="736"/>
          <ac:spMkLst>
            <pc:docMk/>
            <pc:sldMk cId="3221463965" sldId="2147473703"/>
            <ac:spMk id="133" creationId="{DC079BA3-A7DB-5208-2355-15347C849662}"/>
          </ac:spMkLst>
        </pc:spChg>
        <pc:spChg chg="mod">
          <ac:chgData name="LE MAGOAROU Victorien" userId="2d4cf4a2-ad54-47d6-87ff-9ade757b5299" providerId="ADAL" clId="{36B994BA-4084-47A3-B84C-7E96B4ED857E}" dt="2024-10-25T09:07:53.070" v="736"/>
          <ac:spMkLst>
            <pc:docMk/>
            <pc:sldMk cId="3221463965" sldId="2147473703"/>
            <ac:spMk id="134" creationId="{F14C24DC-0AB4-D894-5F68-C57DCA3B6504}"/>
          </ac:spMkLst>
        </pc:spChg>
        <pc:spChg chg="mod">
          <ac:chgData name="LE MAGOAROU Victorien" userId="2d4cf4a2-ad54-47d6-87ff-9ade757b5299" providerId="ADAL" clId="{36B994BA-4084-47A3-B84C-7E96B4ED857E}" dt="2024-10-25T09:07:53.070" v="736"/>
          <ac:spMkLst>
            <pc:docMk/>
            <pc:sldMk cId="3221463965" sldId="2147473703"/>
            <ac:spMk id="135" creationId="{703629AB-442A-D3A5-18C1-D9D312D1F539}"/>
          </ac:spMkLst>
        </pc:spChg>
        <pc:spChg chg="mod">
          <ac:chgData name="LE MAGOAROU Victorien" userId="2d4cf4a2-ad54-47d6-87ff-9ade757b5299" providerId="ADAL" clId="{36B994BA-4084-47A3-B84C-7E96B4ED857E}" dt="2024-10-25T09:07:53.070" v="736"/>
          <ac:spMkLst>
            <pc:docMk/>
            <pc:sldMk cId="3221463965" sldId="2147473703"/>
            <ac:spMk id="136" creationId="{7D9A8C5B-EA60-18C6-13E0-4AB7BB4D5812}"/>
          </ac:spMkLst>
        </pc:spChg>
        <pc:spChg chg="mod">
          <ac:chgData name="LE MAGOAROU Victorien" userId="2d4cf4a2-ad54-47d6-87ff-9ade757b5299" providerId="ADAL" clId="{36B994BA-4084-47A3-B84C-7E96B4ED857E}" dt="2024-10-25T09:07:53.070" v="736"/>
          <ac:spMkLst>
            <pc:docMk/>
            <pc:sldMk cId="3221463965" sldId="2147473703"/>
            <ac:spMk id="137" creationId="{4E41F0D7-B02A-E998-8C0D-C3C8C9EABD36}"/>
          </ac:spMkLst>
        </pc:spChg>
        <pc:spChg chg="mod">
          <ac:chgData name="LE MAGOAROU Victorien" userId="2d4cf4a2-ad54-47d6-87ff-9ade757b5299" providerId="ADAL" clId="{36B994BA-4084-47A3-B84C-7E96B4ED857E}" dt="2024-10-25T09:07:53.070" v="736"/>
          <ac:spMkLst>
            <pc:docMk/>
            <pc:sldMk cId="3221463965" sldId="2147473703"/>
            <ac:spMk id="138" creationId="{26B70D43-A4C4-C8F3-6ABB-1523E944709B}"/>
          </ac:spMkLst>
        </pc:spChg>
        <pc:spChg chg="mod">
          <ac:chgData name="LE MAGOAROU Victorien" userId="2d4cf4a2-ad54-47d6-87ff-9ade757b5299" providerId="ADAL" clId="{36B994BA-4084-47A3-B84C-7E96B4ED857E}" dt="2024-10-25T09:07:53.070" v="736"/>
          <ac:spMkLst>
            <pc:docMk/>
            <pc:sldMk cId="3221463965" sldId="2147473703"/>
            <ac:spMk id="139" creationId="{4C0C780A-AB13-3368-9CC6-71CB1F468CA8}"/>
          </ac:spMkLst>
        </pc:spChg>
        <pc:spChg chg="mod">
          <ac:chgData name="LE MAGOAROU Victorien" userId="2d4cf4a2-ad54-47d6-87ff-9ade757b5299" providerId="ADAL" clId="{36B994BA-4084-47A3-B84C-7E96B4ED857E}" dt="2024-10-25T09:07:53.070" v="736"/>
          <ac:spMkLst>
            <pc:docMk/>
            <pc:sldMk cId="3221463965" sldId="2147473703"/>
            <ac:spMk id="140" creationId="{8D2A4A7B-09D2-0613-789A-8BCB8BCE0853}"/>
          </ac:spMkLst>
        </pc:spChg>
        <pc:spChg chg="mod">
          <ac:chgData name="LE MAGOAROU Victorien" userId="2d4cf4a2-ad54-47d6-87ff-9ade757b5299" providerId="ADAL" clId="{36B994BA-4084-47A3-B84C-7E96B4ED857E}" dt="2024-10-25T09:07:53.070" v="736"/>
          <ac:spMkLst>
            <pc:docMk/>
            <pc:sldMk cId="3221463965" sldId="2147473703"/>
            <ac:spMk id="141" creationId="{2ECE7A01-6755-2315-2299-8BD1BAF27142}"/>
          </ac:spMkLst>
        </pc:spChg>
        <pc:spChg chg="add mod">
          <ac:chgData name="LE MAGOAROU Victorien" userId="2d4cf4a2-ad54-47d6-87ff-9ade757b5299" providerId="ADAL" clId="{36B994BA-4084-47A3-B84C-7E96B4ED857E}" dt="2024-10-25T09:25:11.378" v="1034" actId="403"/>
          <ac:spMkLst>
            <pc:docMk/>
            <pc:sldMk cId="3221463965" sldId="2147473703"/>
            <ac:spMk id="143" creationId="{84ECAB63-DA4A-7628-791C-93004C1B141A}"/>
          </ac:spMkLst>
        </pc:spChg>
        <pc:grpChg chg="add del mod">
          <ac:chgData name="LE MAGOAROU Victorien" userId="2d4cf4a2-ad54-47d6-87ff-9ade757b5299" providerId="ADAL" clId="{36B994BA-4084-47A3-B84C-7E96B4ED857E}" dt="2024-10-25T08:54:51.990" v="408" actId="165"/>
          <ac:grpSpMkLst>
            <pc:docMk/>
            <pc:sldMk cId="3221463965" sldId="2147473703"/>
            <ac:grpSpMk id="4" creationId="{B851EF13-6515-C0F7-F28A-947122A75F90}"/>
          </ac:grpSpMkLst>
        </pc:grpChg>
        <pc:grpChg chg="add mod topLvl">
          <ac:chgData name="LE MAGOAROU Victorien" userId="2d4cf4a2-ad54-47d6-87ff-9ade757b5299" providerId="ADAL" clId="{36B994BA-4084-47A3-B84C-7E96B4ED857E}" dt="2024-10-25T09:07:27.485" v="731" actId="164"/>
          <ac:grpSpMkLst>
            <pc:docMk/>
            <pc:sldMk cId="3221463965" sldId="2147473703"/>
            <ac:grpSpMk id="10" creationId="{F0BBA009-E1DA-35F3-6F76-D6B8D2FF4173}"/>
          </ac:grpSpMkLst>
        </pc:grpChg>
        <pc:grpChg chg="add mod topLvl">
          <ac:chgData name="LE MAGOAROU Victorien" userId="2d4cf4a2-ad54-47d6-87ff-9ade757b5299" providerId="ADAL" clId="{36B994BA-4084-47A3-B84C-7E96B4ED857E}" dt="2024-10-25T09:07:19.024" v="729" actId="164"/>
          <ac:grpSpMkLst>
            <pc:docMk/>
            <pc:sldMk cId="3221463965" sldId="2147473703"/>
            <ac:grpSpMk id="15" creationId="{7036BFFE-C861-9D37-7129-BCFCD38E3170}"/>
          </ac:grpSpMkLst>
        </pc:grpChg>
        <pc:grpChg chg="add mod topLvl">
          <ac:chgData name="LE MAGOAROU Victorien" userId="2d4cf4a2-ad54-47d6-87ff-9ade757b5299" providerId="ADAL" clId="{36B994BA-4084-47A3-B84C-7E96B4ED857E}" dt="2024-10-25T09:07:13.930" v="727" actId="164"/>
          <ac:grpSpMkLst>
            <pc:docMk/>
            <pc:sldMk cId="3221463965" sldId="2147473703"/>
            <ac:grpSpMk id="23" creationId="{6F8BAE13-00BA-D665-E6A4-71DDA67C75A2}"/>
          </ac:grpSpMkLst>
        </pc:grpChg>
        <pc:grpChg chg="mod">
          <ac:chgData name="LE MAGOAROU Victorien" userId="2d4cf4a2-ad54-47d6-87ff-9ade757b5299" providerId="ADAL" clId="{36B994BA-4084-47A3-B84C-7E96B4ED857E}" dt="2024-10-25T09:06:05.144" v="696" actId="165"/>
          <ac:grpSpMkLst>
            <pc:docMk/>
            <pc:sldMk cId="3221463965" sldId="2147473703"/>
            <ac:grpSpMk id="25" creationId="{FD2231D9-20A8-1D4A-417B-719F5D010047}"/>
          </ac:grpSpMkLst>
        </pc:grpChg>
        <pc:grpChg chg="add mod">
          <ac:chgData name="LE MAGOAROU Victorien" userId="2d4cf4a2-ad54-47d6-87ff-9ade757b5299" providerId="ADAL" clId="{36B994BA-4084-47A3-B84C-7E96B4ED857E}" dt="2024-10-25T08:55:40.075" v="417" actId="164"/>
          <ac:grpSpMkLst>
            <pc:docMk/>
            <pc:sldMk cId="3221463965" sldId="2147473703"/>
            <ac:grpSpMk id="31" creationId="{0FA161A0-27C5-A741-284A-5168B28FE3B9}"/>
          </ac:grpSpMkLst>
        </pc:grpChg>
        <pc:grpChg chg="mod topLvl">
          <ac:chgData name="LE MAGOAROU Victorien" userId="2d4cf4a2-ad54-47d6-87ff-9ade757b5299" providerId="ADAL" clId="{36B994BA-4084-47A3-B84C-7E96B4ED857E}" dt="2024-10-25T09:06:05.144" v="696" actId="165"/>
          <ac:grpSpMkLst>
            <pc:docMk/>
            <pc:sldMk cId="3221463965" sldId="2147473703"/>
            <ac:grpSpMk id="44" creationId="{E84AF009-66F6-122B-08A4-BA6615022582}"/>
          </ac:grpSpMkLst>
        </pc:grpChg>
        <pc:grpChg chg="add del mod">
          <ac:chgData name="LE MAGOAROU Victorien" userId="2d4cf4a2-ad54-47d6-87ff-9ade757b5299" providerId="ADAL" clId="{36B994BA-4084-47A3-B84C-7E96B4ED857E}" dt="2024-10-25T08:56:14.983" v="426" actId="165"/>
          <ac:grpSpMkLst>
            <pc:docMk/>
            <pc:sldMk cId="3221463965" sldId="2147473703"/>
            <ac:grpSpMk id="56" creationId="{D9E63652-F6B3-04A2-E16D-14F1E81F032D}"/>
          </ac:grpSpMkLst>
        </pc:grpChg>
        <pc:grpChg chg="add del mod">
          <ac:chgData name="LE MAGOAROU Victorien" userId="2d4cf4a2-ad54-47d6-87ff-9ade757b5299" providerId="ADAL" clId="{36B994BA-4084-47A3-B84C-7E96B4ED857E}" dt="2024-10-25T08:56:14.983" v="426" actId="165"/>
          <ac:grpSpMkLst>
            <pc:docMk/>
            <pc:sldMk cId="3221463965" sldId="2147473703"/>
            <ac:grpSpMk id="58" creationId="{0CF0AAE6-437A-85F7-646B-43632679DC13}"/>
          </ac:grpSpMkLst>
        </pc:grpChg>
        <pc:grpChg chg="add del mod">
          <ac:chgData name="LE MAGOAROU Victorien" userId="2d4cf4a2-ad54-47d6-87ff-9ade757b5299" providerId="ADAL" clId="{36B994BA-4084-47A3-B84C-7E96B4ED857E}" dt="2024-10-25T08:56:14.983" v="426" actId="165"/>
          <ac:grpSpMkLst>
            <pc:docMk/>
            <pc:sldMk cId="3221463965" sldId="2147473703"/>
            <ac:grpSpMk id="59" creationId="{8E3702DF-FD17-22E7-D1C1-948792113CCB}"/>
          </ac:grpSpMkLst>
        </pc:grpChg>
        <pc:grpChg chg="add del mod">
          <ac:chgData name="LE MAGOAROU Victorien" userId="2d4cf4a2-ad54-47d6-87ff-9ade757b5299" providerId="ADAL" clId="{36B994BA-4084-47A3-B84C-7E96B4ED857E}" dt="2024-10-25T09:06:05.144" v="696" actId="165"/>
          <ac:grpSpMkLst>
            <pc:docMk/>
            <pc:sldMk cId="3221463965" sldId="2147473703"/>
            <ac:grpSpMk id="60" creationId="{45184D1A-3E40-1DAF-3F7A-CDC480FD855B}"/>
          </ac:grpSpMkLst>
        </pc:grpChg>
        <pc:grpChg chg="add del mod">
          <ac:chgData name="LE MAGOAROU Victorien" userId="2d4cf4a2-ad54-47d6-87ff-9ade757b5299" providerId="ADAL" clId="{36B994BA-4084-47A3-B84C-7E96B4ED857E}" dt="2024-10-25T09:06:05.144" v="696" actId="165"/>
          <ac:grpSpMkLst>
            <pc:docMk/>
            <pc:sldMk cId="3221463965" sldId="2147473703"/>
            <ac:grpSpMk id="61" creationId="{2DDCCB30-C57D-50F7-9409-1520B2A1221A}"/>
          </ac:grpSpMkLst>
        </pc:grpChg>
        <pc:grpChg chg="add del mod">
          <ac:chgData name="LE MAGOAROU Victorien" userId="2d4cf4a2-ad54-47d6-87ff-9ade757b5299" providerId="ADAL" clId="{36B994BA-4084-47A3-B84C-7E96B4ED857E}" dt="2024-10-25T09:06:05.144" v="696" actId="165"/>
          <ac:grpSpMkLst>
            <pc:docMk/>
            <pc:sldMk cId="3221463965" sldId="2147473703"/>
            <ac:grpSpMk id="62" creationId="{D0113ADE-A99D-5A44-9D5B-E48674846EBA}"/>
          </ac:grpSpMkLst>
        </pc:grpChg>
        <pc:grpChg chg="add mod">
          <ac:chgData name="LE MAGOAROU Victorien" userId="2d4cf4a2-ad54-47d6-87ff-9ade757b5299" providerId="ADAL" clId="{36B994BA-4084-47A3-B84C-7E96B4ED857E}" dt="2024-10-25T09:10:19.210" v="933" actId="164"/>
          <ac:grpSpMkLst>
            <pc:docMk/>
            <pc:sldMk cId="3221463965" sldId="2147473703"/>
            <ac:grpSpMk id="63" creationId="{1A5D7974-2304-27B7-08E2-D18EDB81B0CC}"/>
          </ac:grpSpMkLst>
        </pc:grpChg>
        <pc:grpChg chg="mod">
          <ac:chgData name="LE MAGOAROU Victorien" userId="2d4cf4a2-ad54-47d6-87ff-9ade757b5299" providerId="ADAL" clId="{36B994BA-4084-47A3-B84C-7E96B4ED857E}" dt="2024-10-25T09:06:05.144" v="696" actId="165"/>
          <ac:grpSpMkLst>
            <pc:docMk/>
            <pc:sldMk cId="3221463965" sldId="2147473703"/>
            <ac:grpSpMk id="75" creationId="{77FC3A46-65D0-37DC-7F66-BCD3553F3B84}"/>
          </ac:grpSpMkLst>
        </pc:grpChg>
        <pc:grpChg chg="mod">
          <ac:chgData name="LE MAGOAROU Victorien" userId="2d4cf4a2-ad54-47d6-87ff-9ade757b5299" providerId="ADAL" clId="{36B994BA-4084-47A3-B84C-7E96B4ED857E}" dt="2024-10-25T09:06:56.177" v="723"/>
          <ac:grpSpMkLst>
            <pc:docMk/>
            <pc:sldMk cId="3221463965" sldId="2147473703"/>
            <ac:grpSpMk id="86" creationId="{2FC4756E-129A-C377-4A8B-274C459507E1}"/>
          </ac:grpSpMkLst>
        </pc:grpChg>
        <pc:grpChg chg="del">
          <ac:chgData name="LE MAGOAROU Victorien" userId="2d4cf4a2-ad54-47d6-87ff-9ade757b5299" providerId="ADAL" clId="{36B994BA-4084-47A3-B84C-7E96B4ED857E}" dt="2024-10-25T08:53:56.334" v="400" actId="478"/>
          <ac:grpSpMkLst>
            <pc:docMk/>
            <pc:sldMk cId="3221463965" sldId="2147473703"/>
            <ac:grpSpMk id="96" creationId="{91979C72-49A2-34CF-FA25-95CB371050E1}"/>
          </ac:grpSpMkLst>
        </pc:grpChg>
        <pc:grpChg chg="add mod">
          <ac:chgData name="LE MAGOAROU Victorien" userId="2d4cf4a2-ad54-47d6-87ff-9ade757b5299" providerId="ADAL" clId="{36B994BA-4084-47A3-B84C-7E96B4ED857E}" dt="2024-10-25T09:26:00.329" v="1037" actId="12789"/>
          <ac:grpSpMkLst>
            <pc:docMk/>
            <pc:sldMk cId="3221463965" sldId="2147473703"/>
            <ac:grpSpMk id="119" creationId="{D9A1B9EE-C18D-1DB8-4A72-3AF7ABDBBFC1}"/>
          </ac:grpSpMkLst>
        </pc:grpChg>
        <pc:grpChg chg="add del mod">
          <ac:chgData name="LE MAGOAROU Victorien" userId="2d4cf4a2-ad54-47d6-87ff-9ade757b5299" providerId="ADAL" clId="{36B994BA-4084-47A3-B84C-7E96B4ED857E}" dt="2024-10-25T09:26:00.329" v="1037" actId="12789"/>
          <ac:grpSpMkLst>
            <pc:docMk/>
            <pc:sldMk cId="3221463965" sldId="2147473703"/>
            <ac:grpSpMk id="120" creationId="{2A0DC268-D272-7749-269D-70FCFFE34ED3}"/>
          </ac:grpSpMkLst>
        </pc:grpChg>
        <pc:grpChg chg="add mod">
          <ac:chgData name="LE MAGOAROU Victorien" userId="2d4cf4a2-ad54-47d6-87ff-9ade757b5299" providerId="ADAL" clId="{36B994BA-4084-47A3-B84C-7E96B4ED857E}" dt="2024-10-25T09:26:00.329" v="1037" actId="12789"/>
          <ac:grpSpMkLst>
            <pc:docMk/>
            <pc:sldMk cId="3221463965" sldId="2147473703"/>
            <ac:grpSpMk id="121" creationId="{FCD749A6-87F4-2DEB-9AD1-3602A7F8E83A}"/>
          </ac:grpSpMkLst>
        </pc:grpChg>
        <pc:grpChg chg="add del mod">
          <ac:chgData name="LE MAGOAROU Victorien" userId="2d4cf4a2-ad54-47d6-87ff-9ade757b5299" providerId="ADAL" clId="{36B994BA-4084-47A3-B84C-7E96B4ED857E}" dt="2024-10-25T09:09:23.081" v="835" actId="478"/>
          <ac:grpSpMkLst>
            <pc:docMk/>
            <pc:sldMk cId="3221463965" sldId="2147473703"/>
            <ac:grpSpMk id="131" creationId="{192914B0-A80D-BB20-8DD2-64EA9296216A}"/>
          </ac:grpSpMkLst>
        </pc:grpChg>
        <pc:grpChg chg="add mod">
          <ac:chgData name="LE MAGOAROU Victorien" userId="2d4cf4a2-ad54-47d6-87ff-9ade757b5299" providerId="ADAL" clId="{36B994BA-4084-47A3-B84C-7E96B4ED857E}" dt="2024-10-25T09:26:00.329" v="1037" actId="12789"/>
          <ac:grpSpMkLst>
            <pc:docMk/>
            <pc:sldMk cId="3221463965" sldId="2147473703"/>
            <ac:grpSpMk id="142" creationId="{BA02E4C5-3BC6-1F78-4508-B67726AE8825}"/>
          </ac:grpSpMkLst>
        </pc:grpChg>
      </pc:sldChg>
    </pc:docChg>
  </pc:docChgLst>
  <pc:docChgLst>
    <pc:chgData name="Trapitzine, Sophie" userId="e8157502-acba-4184-88fc-21661da0d929" providerId="ADAL" clId="{52395BF0-5674-4D81-A82A-A16F0FD518FF}"/>
    <pc:docChg chg="undo redo custSel addSld delSld modSld sldOrd">
      <pc:chgData name="Trapitzine, Sophie" userId="e8157502-acba-4184-88fc-21661da0d929" providerId="ADAL" clId="{52395BF0-5674-4D81-A82A-A16F0FD518FF}" dt="2024-11-08T19:30:22.161" v="322" actId="20577"/>
      <pc:docMkLst>
        <pc:docMk/>
      </pc:docMkLst>
      <pc:sldChg chg="addSp delSp modSp mod">
        <pc:chgData name="Trapitzine, Sophie" userId="e8157502-acba-4184-88fc-21661da0d929" providerId="ADAL" clId="{52395BF0-5674-4D81-A82A-A16F0FD518FF}" dt="2024-11-08T19:30:20.742" v="320" actId="14100"/>
        <pc:sldMkLst>
          <pc:docMk/>
          <pc:sldMk cId="3532391623" sldId="256"/>
        </pc:sldMkLst>
        <pc:spChg chg="mod">
          <ac:chgData name="Trapitzine, Sophie" userId="e8157502-acba-4184-88fc-21661da0d929" providerId="ADAL" clId="{52395BF0-5674-4D81-A82A-A16F0FD518FF}" dt="2024-11-08T19:18:32.168" v="7" actId="20577"/>
          <ac:spMkLst>
            <pc:docMk/>
            <pc:sldMk cId="3532391623" sldId="256"/>
            <ac:spMk id="2" creationId="{AB049F4C-79FD-5726-72E5-2E35936DF4F4}"/>
          </ac:spMkLst>
        </pc:spChg>
        <pc:spChg chg="add del mod">
          <ac:chgData name="Trapitzine, Sophie" userId="e8157502-acba-4184-88fc-21661da0d929" providerId="ADAL" clId="{52395BF0-5674-4D81-A82A-A16F0FD518FF}" dt="2024-11-08T19:18:02.338" v="1" actId="478"/>
          <ac:spMkLst>
            <pc:docMk/>
            <pc:sldMk cId="3532391623" sldId="256"/>
            <ac:spMk id="4" creationId="{0EC3A337-CACC-9B64-9E13-840B8A66F484}"/>
          </ac:spMkLst>
        </pc:spChg>
        <pc:spChg chg="mod">
          <ac:chgData name="Trapitzine, Sophie" userId="e8157502-acba-4184-88fc-21661da0d929" providerId="ADAL" clId="{52395BF0-5674-4D81-A82A-A16F0FD518FF}" dt="2024-11-08T19:30:20.742" v="320" actId="14100"/>
          <ac:spMkLst>
            <pc:docMk/>
            <pc:sldMk cId="3532391623" sldId="256"/>
            <ac:spMk id="6" creationId="{0E37C69E-A67E-DB49-8FB4-EA6907BD1F14}"/>
          </ac:spMkLst>
        </pc:spChg>
        <pc:picChg chg="add mod">
          <ac:chgData name="Trapitzine, Sophie" userId="e8157502-acba-4184-88fc-21661da0d929" providerId="ADAL" clId="{52395BF0-5674-4D81-A82A-A16F0FD518FF}" dt="2024-11-08T19:18:21.195" v="2"/>
          <ac:picMkLst>
            <pc:docMk/>
            <pc:sldMk cId="3532391623" sldId="256"/>
            <ac:picMk id="5" creationId="{85A28EF0-5B0C-F00F-12D5-2BE6681EB544}"/>
          </ac:picMkLst>
        </pc:picChg>
        <pc:picChg chg="del">
          <ac:chgData name="Trapitzine, Sophie" userId="e8157502-acba-4184-88fc-21661da0d929" providerId="ADAL" clId="{52395BF0-5674-4D81-A82A-A16F0FD518FF}" dt="2024-11-08T19:18:00.548" v="0" actId="478"/>
          <ac:picMkLst>
            <pc:docMk/>
            <pc:sldMk cId="3532391623" sldId="256"/>
            <ac:picMk id="7" creationId="{A0E469B9-CC46-6C2F-065F-39DD04C1EAC7}"/>
          </ac:picMkLst>
        </pc:picChg>
      </pc:sldChg>
      <pc:sldChg chg="delSp modSp mod">
        <pc:chgData name="Trapitzine, Sophie" userId="e8157502-acba-4184-88fc-21661da0d929" providerId="ADAL" clId="{52395BF0-5674-4D81-A82A-A16F0FD518FF}" dt="2024-11-08T19:21:27.164" v="97" actId="20577"/>
        <pc:sldMkLst>
          <pc:docMk/>
          <pc:sldMk cId="1958609320" sldId="2147473651"/>
        </pc:sldMkLst>
        <pc:spChg chg="mod">
          <ac:chgData name="Trapitzine, Sophie" userId="e8157502-acba-4184-88fc-21661da0d929" providerId="ADAL" clId="{52395BF0-5674-4D81-A82A-A16F0FD518FF}" dt="2024-11-08T19:21:27.164" v="97" actId="20577"/>
          <ac:spMkLst>
            <pc:docMk/>
            <pc:sldMk cId="1958609320" sldId="2147473651"/>
            <ac:spMk id="20" creationId="{68D27938-3462-F3A5-D64B-F50E145B13CA}"/>
          </ac:spMkLst>
        </pc:spChg>
        <pc:spChg chg="mod">
          <ac:chgData name="Trapitzine, Sophie" userId="e8157502-acba-4184-88fc-21661da0d929" providerId="ADAL" clId="{52395BF0-5674-4D81-A82A-A16F0FD518FF}" dt="2024-11-08T19:21:18.572" v="80" actId="6549"/>
          <ac:spMkLst>
            <pc:docMk/>
            <pc:sldMk cId="1958609320" sldId="2147473651"/>
            <ac:spMk id="49" creationId="{2783B6A4-2A0B-FCE1-3E54-6C5DF24136BF}"/>
          </ac:spMkLst>
        </pc:spChg>
        <pc:spChg chg="mod">
          <ac:chgData name="Trapitzine, Sophie" userId="e8157502-acba-4184-88fc-21661da0d929" providerId="ADAL" clId="{52395BF0-5674-4D81-A82A-A16F0FD518FF}" dt="2024-11-08T19:18:52.505" v="24" actId="20577"/>
          <ac:spMkLst>
            <pc:docMk/>
            <pc:sldMk cId="1958609320" sldId="2147473651"/>
            <ac:spMk id="57" creationId="{CAE5CA4F-581D-7658-3C3A-49F5D45286AD}"/>
          </ac:spMkLst>
        </pc:spChg>
        <pc:spChg chg="mod">
          <ac:chgData name="Trapitzine, Sophie" userId="e8157502-acba-4184-88fc-21661da0d929" providerId="ADAL" clId="{52395BF0-5674-4D81-A82A-A16F0FD518FF}" dt="2024-11-08T19:19:27.433" v="57" actId="20577"/>
          <ac:spMkLst>
            <pc:docMk/>
            <pc:sldMk cId="1958609320" sldId="2147473651"/>
            <ac:spMk id="58" creationId="{7C8A98CB-F170-61FC-AAF3-95BF971ED35D}"/>
          </ac:spMkLst>
        </pc:spChg>
        <pc:picChg chg="del">
          <ac:chgData name="Trapitzine, Sophie" userId="e8157502-acba-4184-88fc-21661da0d929" providerId="ADAL" clId="{52395BF0-5674-4D81-A82A-A16F0FD518FF}" dt="2024-11-08T19:18:42.303" v="9" actId="478"/>
          <ac:picMkLst>
            <pc:docMk/>
            <pc:sldMk cId="1958609320" sldId="2147473651"/>
            <ac:picMk id="3" creationId="{3A2B1B14-D2CD-551B-1273-1DDD11EC621B}"/>
          </ac:picMkLst>
        </pc:picChg>
      </pc:sldChg>
      <pc:sldChg chg="delSp modSp mod">
        <pc:chgData name="Trapitzine, Sophie" userId="e8157502-acba-4184-88fc-21661da0d929" providerId="ADAL" clId="{52395BF0-5674-4D81-A82A-A16F0FD518FF}" dt="2024-11-08T19:22:20.975" v="102"/>
        <pc:sldMkLst>
          <pc:docMk/>
          <pc:sldMk cId="397167300" sldId="2147473654"/>
        </pc:sldMkLst>
        <pc:spChg chg="mod">
          <ac:chgData name="Trapitzine, Sophie" userId="e8157502-acba-4184-88fc-21661da0d929" providerId="ADAL" clId="{52395BF0-5674-4D81-A82A-A16F0FD518FF}" dt="2024-11-08T19:20:31.084" v="77" actId="20577"/>
          <ac:spMkLst>
            <pc:docMk/>
            <pc:sldMk cId="397167300" sldId="2147473654"/>
            <ac:spMk id="10" creationId="{7B33F61A-0181-11B5-7214-C9DA4EB8DDFE}"/>
          </ac:spMkLst>
        </pc:spChg>
        <pc:graphicFrameChg chg="mod">
          <ac:chgData name="Trapitzine, Sophie" userId="e8157502-acba-4184-88fc-21661da0d929" providerId="ADAL" clId="{52395BF0-5674-4D81-A82A-A16F0FD518FF}" dt="2024-11-08T19:22:20.975" v="102"/>
          <ac:graphicFrameMkLst>
            <pc:docMk/>
            <pc:sldMk cId="397167300" sldId="2147473654"/>
            <ac:graphicFrameMk id="4" creationId="{550CD37C-2FAF-F916-B257-74DB2FC3FFD5}"/>
          </ac:graphicFrameMkLst>
        </pc:graphicFrameChg>
        <pc:picChg chg="del">
          <ac:chgData name="Trapitzine, Sophie" userId="e8157502-acba-4184-88fc-21661da0d929" providerId="ADAL" clId="{52395BF0-5674-4D81-A82A-A16F0FD518FF}" dt="2024-11-08T19:21:48.046" v="100" actId="478"/>
          <ac:picMkLst>
            <pc:docMk/>
            <pc:sldMk cId="397167300" sldId="2147473654"/>
            <ac:picMk id="3" creationId="{5C99BAC7-C0E9-411B-1BD9-5110CEB7E00A}"/>
          </ac:picMkLst>
        </pc:picChg>
      </pc:sldChg>
      <pc:sldChg chg="delSp modSp mod ord">
        <pc:chgData name="Trapitzine, Sophie" userId="e8157502-acba-4184-88fc-21661da0d929" providerId="ADAL" clId="{52395BF0-5674-4D81-A82A-A16F0FD518FF}" dt="2024-11-08T19:30:22.161" v="322" actId="20577"/>
        <pc:sldMkLst>
          <pc:docMk/>
          <pc:sldMk cId="640635798" sldId="2147473696"/>
        </pc:sldMkLst>
        <pc:spChg chg="mod">
          <ac:chgData name="Trapitzine, Sophie" userId="e8157502-acba-4184-88fc-21661da0d929" providerId="ADAL" clId="{52395BF0-5674-4D81-A82A-A16F0FD518FF}" dt="2024-11-08T19:30:22.161" v="322" actId="20577"/>
          <ac:spMkLst>
            <pc:docMk/>
            <pc:sldMk cId="640635798" sldId="2147473696"/>
            <ac:spMk id="37" creationId="{E54E2E88-9A99-5622-3028-0154E3962BD1}"/>
          </ac:spMkLst>
        </pc:spChg>
        <pc:picChg chg="del">
          <ac:chgData name="Trapitzine, Sophie" userId="e8157502-acba-4184-88fc-21661da0d929" providerId="ADAL" clId="{52395BF0-5674-4D81-A82A-A16F0FD518FF}" dt="2024-11-08T19:18:38.788" v="8" actId="478"/>
          <ac:picMkLst>
            <pc:docMk/>
            <pc:sldMk cId="640635798" sldId="2147473696"/>
            <ac:picMk id="39" creationId="{44BC8EB3-48E7-5FA1-992B-F2C2DCC96667}"/>
          </ac:picMkLst>
        </pc:picChg>
      </pc:sldChg>
      <pc:sldChg chg="delSp mod">
        <pc:chgData name="Trapitzine, Sophie" userId="e8157502-acba-4184-88fc-21661da0d929" providerId="ADAL" clId="{52395BF0-5674-4D81-A82A-A16F0FD518FF}" dt="2024-11-08T19:21:42.813" v="98" actId="478"/>
        <pc:sldMkLst>
          <pc:docMk/>
          <pc:sldMk cId="2247942181" sldId="2147473702"/>
        </pc:sldMkLst>
        <pc:picChg chg="del">
          <ac:chgData name="Trapitzine, Sophie" userId="e8157502-acba-4184-88fc-21661da0d929" providerId="ADAL" clId="{52395BF0-5674-4D81-A82A-A16F0FD518FF}" dt="2024-11-08T19:21:42.813" v="98" actId="478"/>
          <ac:picMkLst>
            <pc:docMk/>
            <pc:sldMk cId="2247942181" sldId="2147473702"/>
            <ac:picMk id="3" creationId="{3A2B1B14-D2CD-551B-1273-1DDD11EC621B}"/>
          </ac:picMkLst>
        </pc:picChg>
      </pc:sldChg>
      <pc:sldChg chg="delSp mod">
        <pc:chgData name="Trapitzine, Sophie" userId="e8157502-acba-4184-88fc-21661da0d929" providerId="ADAL" clId="{52395BF0-5674-4D81-A82A-A16F0FD518FF}" dt="2024-11-08T19:21:45.657" v="99" actId="478"/>
        <pc:sldMkLst>
          <pc:docMk/>
          <pc:sldMk cId="3221463965" sldId="2147473703"/>
        </pc:sldMkLst>
        <pc:picChg chg="del">
          <ac:chgData name="Trapitzine, Sophie" userId="e8157502-acba-4184-88fc-21661da0d929" providerId="ADAL" clId="{52395BF0-5674-4D81-A82A-A16F0FD518FF}" dt="2024-11-08T19:21:45.657" v="99" actId="478"/>
          <ac:picMkLst>
            <pc:docMk/>
            <pc:sldMk cId="3221463965" sldId="2147473703"/>
            <ac:picMk id="3" creationId="{43B2DA85-B787-297F-987C-292DBF8011AC}"/>
          </ac:picMkLst>
        </pc:picChg>
      </pc:sldChg>
      <pc:sldChg chg="modSp mod">
        <pc:chgData name="Trapitzine, Sophie" userId="e8157502-acba-4184-88fc-21661da0d929" providerId="ADAL" clId="{52395BF0-5674-4D81-A82A-A16F0FD518FF}" dt="2024-11-08T19:21:10.130" v="79" actId="20577"/>
        <pc:sldMkLst>
          <pc:docMk/>
          <pc:sldMk cId="2566722538" sldId="2147473704"/>
        </pc:sldMkLst>
        <pc:spChg chg="mod">
          <ac:chgData name="Trapitzine, Sophie" userId="e8157502-acba-4184-88fc-21661da0d929" providerId="ADAL" clId="{52395BF0-5674-4D81-A82A-A16F0FD518FF}" dt="2024-11-08T19:21:10.130" v="79" actId="20577"/>
          <ac:spMkLst>
            <pc:docMk/>
            <pc:sldMk cId="2566722538" sldId="2147473704"/>
            <ac:spMk id="3" creationId="{94C9B19E-916B-1E85-B454-105A135F80D3}"/>
          </ac:spMkLst>
        </pc:spChg>
      </pc:sldChg>
      <pc:sldChg chg="add del">
        <pc:chgData name="Trapitzine, Sophie" userId="e8157502-acba-4184-88fc-21661da0d929" providerId="ADAL" clId="{52395BF0-5674-4D81-A82A-A16F0FD518FF}" dt="2024-11-08T19:28:38.431" v="261"/>
        <pc:sldMkLst>
          <pc:docMk/>
          <pc:sldMk cId="336412243" sldId="2147473705"/>
        </pc:sldMkLst>
      </pc:sldChg>
      <pc:sldChg chg="add del">
        <pc:chgData name="Trapitzine, Sophie" userId="e8157502-acba-4184-88fc-21661da0d929" providerId="ADAL" clId="{52395BF0-5674-4D81-A82A-A16F0FD518FF}" dt="2024-11-08T19:28:38.431" v="261"/>
        <pc:sldMkLst>
          <pc:docMk/>
          <pc:sldMk cId="4017874904" sldId="2147473728"/>
        </pc:sldMkLst>
      </pc:sldChg>
      <pc:sldMasterChg chg="addSldLayout delSldLayout">
        <pc:chgData name="Trapitzine, Sophie" userId="e8157502-acba-4184-88fc-21661da0d929" providerId="ADAL" clId="{52395BF0-5674-4D81-A82A-A16F0FD518FF}" dt="2024-11-08T19:28:37.507" v="258" actId="47"/>
        <pc:sldMasterMkLst>
          <pc:docMk/>
          <pc:sldMasterMk cId="3424384523" sldId="2147483842"/>
        </pc:sldMasterMkLst>
        <pc:sldLayoutChg chg="add del">
          <pc:chgData name="Trapitzine, Sophie" userId="e8157502-acba-4184-88fc-21661da0d929" providerId="ADAL" clId="{52395BF0-5674-4D81-A82A-A16F0FD518FF}" dt="2024-11-08T19:28:37.507" v="258" actId="47"/>
          <pc:sldLayoutMkLst>
            <pc:docMk/>
            <pc:sldMasterMk cId="3424384523" sldId="2147483842"/>
            <pc:sldLayoutMk cId="3975018016" sldId="2147483854"/>
          </pc:sldLayoutMkLst>
        </pc:sldLayoutChg>
      </pc:sldMasterChg>
    </pc:docChg>
  </pc:docChgLst>
  <pc:docChgLst>
    <pc:chgData name="Trapitzine, Sophie" userId="e8157502-acba-4184-88fc-21661da0d929" providerId="ADAL" clId="{EB8CCD9D-F8BF-4C47-93F6-DA8EA471FB8D}"/>
    <pc:docChg chg="modSld">
      <pc:chgData name="Trapitzine, Sophie" userId="e8157502-acba-4184-88fc-21661da0d929" providerId="ADAL" clId="{EB8CCD9D-F8BF-4C47-93F6-DA8EA471FB8D}" dt="2024-10-07T17:30:57.890" v="0" actId="20577"/>
      <pc:docMkLst>
        <pc:docMk/>
      </pc:docMkLst>
      <pc:sldChg chg="modSp mod">
        <pc:chgData name="Trapitzine, Sophie" userId="e8157502-acba-4184-88fc-21661da0d929" providerId="ADAL" clId="{EB8CCD9D-F8BF-4C47-93F6-DA8EA471FB8D}" dt="2024-10-07T17:30:57.890" v="0" actId="20577"/>
        <pc:sldMkLst>
          <pc:docMk/>
          <pc:sldMk cId="2247942181" sldId="2147473702"/>
        </pc:sldMkLst>
        <pc:spChg chg="mod">
          <ac:chgData name="Trapitzine, Sophie" userId="e8157502-acba-4184-88fc-21661da0d929" providerId="ADAL" clId="{EB8CCD9D-F8BF-4C47-93F6-DA8EA471FB8D}" dt="2024-10-07T17:30:57.890" v="0" actId="20577"/>
          <ac:spMkLst>
            <pc:docMk/>
            <pc:sldMk cId="2247942181" sldId="2147473702"/>
            <ac:spMk id="4" creationId="{B9A65EEE-0CF9-D61D-469E-EA1D6DD8F901}"/>
          </ac:spMkLst>
        </pc:spChg>
      </pc:sldChg>
    </pc:docChg>
  </pc:docChgLst>
  <pc:docChgLst>
    <pc:chgData name="Trapitzine, Sophie" userId="e8157502-acba-4184-88fc-21661da0d929" providerId="ADAL" clId="{85263542-35C6-41CC-B058-FE51651ADA63}"/>
    <pc:docChg chg="undo custSel addSld delSld modSld sldOrd modMainMaster">
      <pc:chgData name="Trapitzine, Sophie" userId="e8157502-acba-4184-88fc-21661da0d929" providerId="ADAL" clId="{85263542-35C6-41CC-B058-FE51651ADA63}" dt="2024-11-06T10:13:44.262" v="5970"/>
      <pc:docMkLst>
        <pc:docMk/>
      </pc:docMkLst>
      <pc:sldChg chg="modSp add del mod">
        <pc:chgData name="Trapitzine, Sophie" userId="e8157502-acba-4184-88fc-21661da0d929" providerId="ADAL" clId="{85263542-35C6-41CC-B058-FE51651ADA63}" dt="2024-11-06T10:13:44.262" v="5970"/>
        <pc:sldMkLst>
          <pc:docMk/>
          <pc:sldMk cId="3532391623" sldId="256"/>
        </pc:sldMkLst>
        <pc:spChg chg="mod">
          <ac:chgData name="Trapitzine, Sophie" userId="e8157502-acba-4184-88fc-21661da0d929" providerId="ADAL" clId="{85263542-35C6-41CC-B058-FE51651ADA63}" dt="2024-10-29T10:45:38.774" v="2949" actId="2711"/>
          <ac:spMkLst>
            <pc:docMk/>
            <pc:sldMk cId="3532391623" sldId="256"/>
            <ac:spMk id="2" creationId="{AB049F4C-79FD-5726-72E5-2E35936DF4F4}"/>
          </ac:spMkLst>
        </pc:spChg>
        <pc:spChg chg="mod">
          <ac:chgData name="Trapitzine, Sophie" userId="e8157502-acba-4184-88fc-21661da0d929" providerId="ADAL" clId="{85263542-35C6-41CC-B058-FE51651ADA63}" dt="2024-10-29T11:04:26.082" v="5967" actId="20577"/>
          <ac:spMkLst>
            <pc:docMk/>
            <pc:sldMk cId="3532391623" sldId="256"/>
            <ac:spMk id="6" creationId="{0E37C69E-A67E-DB49-8FB4-EA6907BD1F14}"/>
          </ac:spMkLst>
        </pc:spChg>
      </pc:sldChg>
      <pc:sldChg chg="modSp del mod">
        <pc:chgData name="Trapitzine, Sophie" userId="e8157502-acba-4184-88fc-21661da0d929" providerId="ADAL" clId="{85263542-35C6-41CC-B058-FE51651ADA63}" dt="2024-10-29T10:37:37.139" v="2040" actId="47"/>
        <pc:sldMkLst>
          <pc:docMk/>
          <pc:sldMk cId="4181515932" sldId="331"/>
        </pc:sldMkLst>
        <pc:spChg chg="mod">
          <ac:chgData name="Trapitzine, Sophie" userId="e8157502-acba-4184-88fc-21661da0d929" providerId="ADAL" clId="{85263542-35C6-41CC-B058-FE51651ADA63}" dt="2024-10-29T09:57:00.577" v="940" actId="20577"/>
          <ac:spMkLst>
            <pc:docMk/>
            <pc:sldMk cId="4181515932" sldId="331"/>
            <ac:spMk id="15" creationId="{AEEB7891-8417-437E-9B08-E4701E5DD2D4}"/>
          </ac:spMkLst>
        </pc:spChg>
      </pc:sldChg>
      <pc:sldChg chg="addSp delSp modSp add del mod modClrScheme chgLayout">
        <pc:chgData name="Trapitzine, Sophie" userId="e8157502-acba-4184-88fc-21661da0d929" providerId="ADAL" clId="{85263542-35C6-41CC-B058-FE51651ADA63}" dt="2024-11-06T10:13:44.262" v="5970"/>
        <pc:sldMkLst>
          <pc:docMk/>
          <pc:sldMk cId="1958609320" sldId="2147473651"/>
        </pc:sldMkLst>
        <pc:spChg chg="mod ord">
          <ac:chgData name="Trapitzine, Sophie" userId="e8157502-acba-4184-88fc-21661da0d929" providerId="ADAL" clId="{85263542-35C6-41CC-B058-FE51651ADA63}" dt="2024-10-29T11:01:59.714" v="5907" actId="1076"/>
          <ac:spMkLst>
            <pc:docMk/>
            <pc:sldMk cId="1958609320" sldId="2147473651"/>
            <ac:spMk id="2" creationId="{CB8AC933-5CBB-BF7B-3098-1F3A35411A1F}"/>
          </ac:spMkLst>
        </pc:spChg>
        <pc:spChg chg="add del mod ord">
          <ac:chgData name="Trapitzine, Sophie" userId="e8157502-acba-4184-88fc-21661da0d929" providerId="ADAL" clId="{85263542-35C6-41CC-B058-FE51651ADA63}" dt="2024-10-29T10:41:52.443" v="2386" actId="478"/>
          <ac:spMkLst>
            <pc:docMk/>
            <pc:sldMk cId="1958609320" sldId="2147473651"/>
            <ac:spMk id="4" creationId="{16F3AB05-F717-CE0A-A104-A89B5B93458F}"/>
          </ac:spMkLst>
        </pc:spChg>
        <pc:spChg chg="del">
          <ac:chgData name="Trapitzine, Sophie" userId="e8157502-acba-4184-88fc-21661da0d929" providerId="ADAL" clId="{85263542-35C6-41CC-B058-FE51651ADA63}" dt="2024-10-29T10:37:33.128" v="2038" actId="478"/>
          <ac:spMkLst>
            <pc:docMk/>
            <pc:sldMk cId="1958609320" sldId="2147473651"/>
            <ac:spMk id="5" creationId="{264286A4-12EA-FB72-8769-7E774498D04E}"/>
          </ac:spMkLst>
        </pc:spChg>
        <pc:spChg chg="mod ord">
          <ac:chgData name="Trapitzine, Sophie" userId="e8157502-acba-4184-88fc-21661da0d929" providerId="ADAL" clId="{85263542-35C6-41CC-B058-FE51651ADA63}" dt="2024-10-29T10:41:45.187" v="2383" actId="700"/>
          <ac:spMkLst>
            <pc:docMk/>
            <pc:sldMk cId="1958609320" sldId="2147473651"/>
            <ac:spMk id="6" creationId="{9B876EDF-1FC6-CEBD-D3B8-C00F08581C68}"/>
          </ac:spMkLst>
        </pc:spChg>
        <pc:spChg chg="del mod ord">
          <ac:chgData name="Trapitzine, Sophie" userId="e8157502-acba-4184-88fc-21661da0d929" providerId="ADAL" clId="{85263542-35C6-41CC-B058-FE51651ADA63}" dt="2024-10-29T10:41:48.529" v="2384" actId="478"/>
          <ac:spMkLst>
            <pc:docMk/>
            <pc:sldMk cId="1958609320" sldId="2147473651"/>
            <ac:spMk id="7" creationId="{5B008D64-3E6C-CB90-7E34-C0DC10A6293F}"/>
          </ac:spMkLst>
        </pc:spChg>
        <pc:spChg chg="del">
          <ac:chgData name="Trapitzine, Sophie" userId="e8157502-acba-4184-88fc-21661da0d929" providerId="ADAL" clId="{85263542-35C6-41CC-B058-FE51651ADA63}" dt="2024-10-29T10:37:33.128" v="2038" actId="478"/>
          <ac:spMkLst>
            <pc:docMk/>
            <pc:sldMk cId="1958609320" sldId="2147473651"/>
            <ac:spMk id="9" creationId="{2932F979-6249-E835-901B-69B932C21EE7}"/>
          </ac:spMkLst>
        </pc:spChg>
        <pc:spChg chg="del">
          <ac:chgData name="Trapitzine, Sophie" userId="e8157502-acba-4184-88fc-21661da0d929" providerId="ADAL" clId="{85263542-35C6-41CC-B058-FE51651ADA63}" dt="2024-10-29T10:37:34.531" v="2039" actId="478"/>
          <ac:spMkLst>
            <pc:docMk/>
            <pc:sldMk cId="1958609320" sldId="2147473651"/>
            <ac:spMk id="10" creationId="{07E5E932-2507-1FCB-317C-1FA0BB96EB62}"/>
          </ac:spMkLst>
        </pc:spChg>
        <pc:spChg chg="add mod">
          <ac:chgData name="Trapitzine, Sophie" userId="e8157502-acba-4184-88fc-21661da0d929" providerId="ADAL" clId="{85263542-35C6-41CC-B058-FE51651ADA63}" dt="2024-10-29T10:41:49.449" v="2385"/>
          <ac:spMkLst>
            <pc:docMk/>
            <pc:sldMk cId="1958609320" sldId="2147473651"/>
            <ac:spMk id="11" creationId="{1CE521E5-9CA4-AEF8-EEAE-BDDC8BBD6D54}"/>
          </ac:spMkLst>
        </pc:spChg>
        <pc:spChg chg="del">
          <ac:chgData name="Trapitzine, Sophie" userId="e8157502-acba-4184-88fc-21661da0d929" providerId="ADAL" clId="{85263542-35C6-41CC-B058-FE51651ADA63}" dt="2024-10-29T10:37:33.128" v="2038" actId="478"/>
          <ac:spMkLst>
            <pc:docMk/>
            <pc:sldMk cId="1958609320" sldId="2147473651"/>
            <ac:spMk id="14" creationId="{D80004C9-78AE-AB62-1AE7-B6C57CBC9E49}"/>
          </ac:spMkLst>
        </pc:spChg>
        <pc:spChg chg="del">
          <ac:chgData name="Trapitzine, Sophie" userId="e8157502-acba-4184-88fc-21661da0d929" providerId="ADAL" clId="{85263542-35C6-41CC-B058-FE51651ADA63}" dt="2024-10-29T10:37:33.128" v="2038" actId="478"/>
          <ac:spMkLst>
            <pc:docMk/>
            <pc:sldMk cId="1958609320" sldId="2147473651"/>
            <ac:spMk id="15" creationId="{BB15824A-C122-38BE-794D-7E63402D57DD}"/>
          </ac:spMkLst>
        </pc:spChg>
        <pc:spChg chg="add mod">
          <ac:chgData name="Trapitzine, Sophie" userId="e8157502-acba-4184-88fc-21661da0d929" providerId="ADAL" clId="{85263542-35C6-41CC-B058-FE51651ADA63}" dt="2024-10-29T11:02:42.184" v="5923" actId="1076"/>
          <ac:spMkLst>
            <pc:docMk/>
            <pc:sldMk cId="1958609320" sldId="2147473651"/>
            <ac:spMk id="16" creationId="{E5ACA684-EED5-F418-650C-91B1080587D7}"/>
          </ac:spMkLst>
        </pc:spChg>
        <pc:spChg chg="add mod">
          <ac:chgData name="Trapitzine, Sophie" userId="e8157502-acba-4184-88fc-21661da0d929" providerId="ADAL" clId="{85263542-35C6-41CC-B058-FE51651ADA63}" dt="2024-10-29T11:02:42.184" v="5923" actId="1076"/>
          <ac:spMkLst>
            <pc:docMk/>
            <pc:sldMk cId="1958609320" sldId="2147473651"/>
            <ac:spMk id="17" creationId="{A214F1B0-8D94-3B2F-B39F-474C0279C494}"/>
          </ac:spMkLst>
        </pc:spChg>
        <pc:spChg chg="add mod">
          <ac:chgData name="Trapitzine, Sophie" userId="e8157502-acba-4184-88fc-21661da0d929" providerId="ADAL" clId="{85263542-35C6-41CC-B058-FE51651ADA63}" dt="2024-10-29T11:02:42.184" v="5923" actId="1076"/>
          <ac:spMkLst>
            <pc:docMk/>
            <pc:sldMk cId="1958609320" sldId="2147473651"/>
            <ac:spMk id="18" creationId="{67E34D67-291E-115E-9F87-82B411A7A615}"/>
          </ac:spMkLst>
        </pc:spChg>
        <pc:spChg chg="add mod">
          <ac:chgData name="Trapitzine, Sophie" userId="e8157502-acba-4184-88fc-21661da0d929" providerId="ADAL" clId="{85263542-35C6-41CC-B058-FE51651ADA63}" dt="2024-10-29T11:02:42.184" v="5923" actId="1076"/>
          <ac:spMkLst>
            <pc:docMk/>
            <pc:sldMk cId="1958609320" sldId="2147473651"/>
            <ac:spMk id="19" creationId="{480FD836-D85A-CDBE-083A-BE3699A65067}"/>
          </ac:spMkLst>
        </pc:spChg>
        <pc:spChg chg="add mod">
          <ac:chgData name="Trapitzine, Sophie" userId="e8157502-acba-4184-88fc-21661da0d929" providerId="ADAL" clId="{85263542-35C6-41CC-B058-FE51651ADA63}" dt="2024-10-29T11:02:42.184" v="5923" actId="1076"/>
          <ac:spMkLst>
            <pc:docMk/>
            <pc:sldMk cId="1958609320" sldId="2147473651"/>
            <ac:spMk id="20" creationId="{68D27938-3462-F3A5-D64B-F50E145B13CA}"/>
          </ac:spMkLst>
        </pc:spChg>
        <pc:spChg chg="del">
          <ac:chgData name="Trapitzine, Sophie" userId="e8157502-acba-4184-88fc-21661da0d929" providerId="ADAL" clId="{85263542-35C6-41CC-B058-FE51651ADA63}" dt="2024-10-29T10:37:33.128" v="2038" actId="478"/>
          <ac:spMkLst>
            <pc:docMk/>
            <pc:sldMk cId="1958609320" sldId="2147473651"/>
            <ac:spMk id="27" creationId="{18F12D10-F0D3-D8B6-C0ED-1EC236AF51C8}"/>
          </ac:spMkLst>
        </pc:spChg>
        <pc:spChg chg="mod">
          <ac:chgData name="Trapitzine, Sophie" userId="e8157502-acba-4184-88fc-21661da0d929" providerId="ADAL" clId="{85263542-35C6-41CC-B058-FE51651ADA63}" dt="2024-10-29T11:02:23.921" v="5917" actId="1076"/>
          <ac:spMkLst>
            <pc:docMk/>
            <pc:sldMk cId="1958609320" sldId="2147473651"/>
            <ac:spMk id="43" creationId="{A1661360-2BF0-B337-D3DF-6183B0BFC900}"/>
          </ac:spMkLst>
        </pc:spChg>
        <pc:spChg chg="mod">
          <ac:chgData name="Trapitzine, Sophie" userId="e8157502-acba-4184-88fc-21661da0d929" providerId="ADAL" clId="{85263542-35C6-41CC-B058-FE51651ADA63}" dt="2024-10-29T11:02:23.921" v="5917" actId="1076"/>
          <ac:spMkLst>
            <pc:docMk/>
            <pc:sldMk cId="1958609320" sldId="2147473651"/>
            <ac:spMk id="44" creationId="{FC316EEC-1D9F-39E2-E08F-D775BD1E30BD}"/>
          </ac:spMkLst>
        </pc:spChg>
        <pc:spChg chg="mod">
          <ac:chgData name="Trapitzine, Sophie" userId="e8157502-acba-4184-88fc-21661da0d929" providerId="ADAL" clId="{85263542-35C6-41CC-B058-FE51651ADA63}" dt="2024-10-29T11:02:27.686" v="5918" actId="14100"/>
          <ac:spMkLst>
            <pc:docMk/>
            <pc:sldMk cId="1958609320" sldId="2147473651"/>
            <ac:spMk id="45" creationId="{93553E67-91DE-3A86-E253-846E32292868}"/>
          </ac:spMkLst>
        </pc:spChg>
        <pc:spChg chg="mod">
          <ac:chgData name="Trapitzine, Sophie" userId="e8157502-acba-4184-88fc-21661da0d929" providerId="ADAL" clId="{85263542-35C6-41CC-B058-FE51651ADA63}" dt="2024-10-29T11:02:47.048" v="5924" actId="1076"/>
          <ac:spMkLst>
            <pc:docMk/>
            <pc:sldMk cId="1958609320" sldId="2147473651"/>
            <ac:spMk id="49" creationId="{2783B6A4-2A0B-FCE1-3E54-6C5DF24136BF}"/>
          </ac:spMkLst>
        </pc:spChg>
        <pc:spChg chg="mod">
          <ac:chgData name="Trapitzine, Sophie" userId="e8157502-acba-4184-88fc-21661da0d929" providerId="ADAL" clId="{85263542-35C6-41CC-B058-FE51651ADA63}" dt="2024-10-29T11:02:47.048" v="5924" actId="1076"/>
          <ac:spMkLst>
            <pc:docMk/>
            <pc:sldMk cId="1958609320" sldId="2147473651"/>
            <ac:spMk id="50" creationId="{3E538C5F-7991-024D-D43A-E1CB2805D667}"/>
          </ac:spMkLst>
        </pc:spChg>
        <pc:spChg chg="mod">
          <ac:chgData name="Trapitzine, Sophie" userId="e8157502-acba-4184-88fc-21661da0d929" providerId="ADAL" clId="{85263542-35C6-41CC-B058-FE51651ADA63}" dt="2024-10-29T11:02:49.908" v="5926" actId="14100"/>
          <ac:spMkLst>
            <pc:docMk/>
            <pc:sldMk cId="1958609320" sldId="2147473651"/>
            <ac:spMk id="51" creationId="{60D2BEA3-D784-8FB2-ABC4-D04AD4FD8267}"/>
          </ac:spMkLst>
        </pc:spChg>
        <pc:spChg chg="mod">
          <ac:chgData name="Trapitzine, Sophie" userId="e8157502-acba-4184-88fc-21661da0d929" providerId="ADAL" clId="{85263542-35C6-41CC-B058-FE51651ADA63}" dt="2024-10-29T10:52:27.050" v="4780" actId="1076"/>
          <ac:spMkLst>
            <pc:docMk/>
            <pc:sldMk cId="1958609320" sldId="2147473651"/>
            <ac:spMk id="55" creationId="{62CB54C7-D2C5-63A0-0F91-B3E6126A8A83}"/>
          </ac:spMkLst>
        </pc:spChg>
        <pc:spChg chg="mod">
          <ac:chgData name="Trapitzine, Sophie" userId="e8157502-acba-4184-88fc-21661da0d929" providerId="ADAL" clId="{85263542-35C6-41CC-B058-FE51651ADA63}" dt="2024-10-29T11:02:55.772" v="5927" actId="1076"/>
          <ac:spMkLst>
            <pc:docMk/>
            <pc:sldMk cId="1958609320" sldId="2147473651"/>
            <ac:spMk id="56" creationId="{704B1978-F996-FEA5-459C-3B311FBA886A}"/>
          </ac:spMkLst>
        </pc:spChg>
        <pc:spChg chg="mod">
          <ac:chgData name="Trapitzine, Sophie" userId="e8157502-acba-4184-88fc-21661da0d929" providerId="ADAL" clId="{85263542-35C6-41CC-B058-FE51651ADA63}" dt="2024-10-29T10:52:27.050" v="4780" actId="1076"/>
          <ac:spMkLst>
            <pc:docMk/>
            <pc:sldMk cId="1958609320" sldId="2147473651"/>
            <ac:spMk id="57" creationId="{CAE5CA4F-581D-7658-3C3A-49F5D45286AD}"/>
          </ac:spMkLst>
        </pc:spChg>
        <pc:spChg chg="mod">
          <ac:chgData name="Trapitzine, Sophie" userId="e8157502-acba-4184-88fc-21661da0d929" providerId="ADAL" clId="{85263542-35C6-41CC-B058-FE51651ADA63}" dt="2024-10-29T11:02:58.521" v="5937" actId="20577"/>
          <ac:spMkLst>
            <pc:docMk/>
            <pc:sldMk cId="1958609320" sldId="2147473651"/>
            <ac:spMk id="58" creationId="{7C8A98CB-F170-61FC-AAF3-95BF971ED35D}"/>
          </ac:spMkLst>
        </pc:spChg>
        <pc:grpChg chg="mod">
          <ac:chgData name="Trapitzine, Sophie" userId="e8157502-acba-4184-88fc-21661da0d929" providerId="ADAL" clId="{85263542-35C6-41CC-B058-FE51651ADA63}" dt="2024-10-29T11:02:47.048" v="5924" actId="1076"/>
          <ac:grpSpMkLst>
            <pc:docMk/>
            <pc:sldMk cId="1958609320" sldId="2147473651"/>
            <ac:grpSpMk id="46" creationId="{65EECAC5-3B81-2312-EFEA-D7C1C64F8D64}"/>
          </ac:grpSpMkLst>
        </pc:grpChg>
        <pc:picChg chg="add mod">
          <ac:chgData name="Trapitzine, Sophie" userId="e8157502-acba-4184-88fc-21661da0d929" providerId="ADAL" clId="{85263542-35C6-41CC-B058-FE51651ADA63}" dt="2024-10-29T11:02:42.184" v="5923" actId="1076"/>
          <ac:picMkLst>
            <pc:docMk/>
            <pc:sldMk cId="1958609320" sldId="2147473651"/>
            <ac:picMk id="13" creationId="{7E4DB6FE-1265-EA46-5BA3-9AB14B487F60}"/>
          </ac:picMkLst>
        </pc:picChg>
        <pc:picChg chg="del mod">
          <ac:chgData name="Trapitzine, Sophie" userId="e8157502-acba-4184-88fc-21661da0d929" providerId="ADAL" clId="{85263542-35C6-41CC-B058-FE51651ADA63}" dt="2024-10-29T10:37:33.128" v="2038" actId="478"/>
          <ac:picMkLst>
            <pc:docMk/>
            <pc:sldMk cId="1958609320" sldId="2147473651"/>
            <ac:picMk id="37" creationId="{E14BC1BD-69D0-0587-EDAF-E74D5E44D863}"/>
          </ac:picMkLst>
        </pc:picChg>
        <pc:picChg chg="del mod">
          <ac:chgData name="Trapitzine, Sophie" userId="e8157502-acba-4184-88fc-21661da0d929" providerId="ADAL" clId="{85263542-35C6-41CC-B058-FE51651ADA63}" dt="2024-10-29T10:37:33.128" v="2038" actId="478"/>
          <ac:picMkLst>
            <pc:docMk/>
            <pc:sldMk cId="1958609320" sldId="2147473651"/>
            <ac:picMk id="39" creationId="{376F08DE-E3E2-D014-E19B-6C6C0C30715B}"/>
          </ac:picMkLst>
        </pc:picChg>
        <pc:picChg chg="del mod">
          <ac:chgData name="Trapitzine, Sophie" userId="e8157502-acba-4184-88fc-21661da0d929" providerId="ADAL" clId="{85263542-35C6-41CC-B058-FE51651ADA63}" dt="2024-10-29T10:37:33.128" v="2038" actId="478"/>
          <ac:picMkLst>
            <pc:docMk/>
            <pc:sldMk cId="1958609320" sldId="2147473651"/>
            <ac:picMk id="41" creationId="{EC345F66-38AD-E97A-B4A0-84E376B49C7F}"/>
          </ac:picMkLst>
        </pc:picChg>
        <pc:picChg chg="mod">
          <ac:chgData name="Trapitzine, Sophie" userId="e8157502-acba-4184-88fc-21661da0d929" providerId="ADAL" clId="{85263542-35C6-41CC-B058-FE51651ADA63}" dt="2024-10-29T11:02:23.921" v="5917" actId="1076"/>
          <ac:picMkLst>
            <pc:docMk/>
            <pc:sldMk cId="1958609320" sldId="2147473651"/>
            <ac:picMk id="42" creationId="{DB62E4A1-749C-1D59-2F8F-BBA1E2AF5720}"/>
          </ac:picMkLst>
        </pc:picChg>
        <pc:cxnChg chg="del">
          <ac:chgData name="Trapitzine, Sophie" userId="e8157502-acba-4184-88fc-21661da0d929" providerId="ADAL" clId="{85263542-35C6-41CC-B058-FE51651ADA63}" dt="2024-10-29T10:40:44.475" v="2379" actId="478"/>
          <ac:cxnSpMkLst>
            <pc:docMk/>
            <pc:sldMk cId="1958609320" sldId="2147473651"/>
            <ac:cxnSpMk id="53" creationId="{E5FB3880-095F-B9D2-693A-7CEE49A2B985}"/>
          </ac:cxnSpMkLst>
        </pc:cxnChg>
      </pc:sldChg>
      <pc:sldChg chg="addSp delSp modSp mod">
        <pc:chgData name="Trapitzine, Sophie" userId="e8157502-acba-4184-88fc-21661da0d929" providerId="ADAL" clId="{85263542-35C6-41CC-B058-FE51651ADA63}" dt="2024-10-23T09:26:08.143" v="432" actId="207"/>
        <pc:sldMkLst>
          <pc:docMk/>
          <pc:sldMk cId="1250423871" sldId="2147473653"/>
        </pc:sldMkLst>
        <pc:spChg chg="del">
          <ac:chgData name="Trapitzine, Sophie" userId="e8157502-acba-4184-88fc-21661da0d929" providerId="ADAL" clId="{85263542-35C6-41CC-B058-FE51651ADA63}" dt="2024-10-23T09:23:09.571" v="48" actId="21"/>
          <ac:spMkLst>
            <pc:docMk/>
            <pc:sldMk cId="1250423871" sldId="2147473653"/>
            <ac:spMk id="4" creationId="{E6D5F4C1-EE48-C340-DFA5-0A8E224962A4}"/>
          </ac:spMkLst>
        </pc:spChg>
        <pc:spChg chg="mod">
          <ac:chgData name="Trapitzine, Sophie" userId="e8157502-acba-4184-88fc-21661da0d929" providerId="ADAL" clId="{85263542-35C6-41CC-B058-FE51651ADA63}" dt="2024-10-23T09:23:16.797" v="50" actId="1076"/>
          <ac:spMkLst>
            <pc:docMk/>
            <pc:sldMk cId="1250423871" sldId="2147473653"/>
            <ac:spMk id="5" creationId="{F2E20B68-E7EE-8C9E-CA3B-936B24A0B3E4}"/>
          </ac:spMkLst>
        </pc:spChg>
        <pc:spChg chg="add mod">
          <ac:chgData name="Trapitzine, Sophie" userId="e8157502-acba-4184-88fc-21661da0d929" providerId="ADAL" clId="{85263542-35C6-41CC-B058-FE51651ADA63}" dt="2024-10-23T09:23:28.069" v="51" actId="571"/>
          <ac:spMkLst>
            <pc:docMk/>
            <pc:sldMk cId="1250423871" sldId="2147473653"/>
            <ac:spMk id="8" creationId="{BFAB5A4F-387E-72AE-6E8A-6975405651D2}"/>
          </ac:spMkLst>
        </pc:spChg>
        <pc:spChg chg="mod">
          <ac:chgData name="Trapitzine, Sophie" userId="e8157502-acba-4184-88fc-21661da0d929" providerId="ADAL" clId="{85263542-35C6-41CC-B058-FE51651ADA63}" dt="2024-10-23T09:26:01.040" v="430" actId="207"/>
          <ac:spMkLst>
            <pc:docMk/>
            <pc:sldMk cId="1250423871" sldId="2147473653"/>
            <ac:spMk id="9" creationId="{66EA1FB8-6FF1-9C5A-4206-4A16B84E94EA}"/>
          </ac:spMkLst>
        </pc:spChg>
        <pc:spChg chg="del">
          <ac:chgData name="Trapitzine, Sophie" userId="e8157502-acba-4184-88fc-21661da0d929" providerId="ADAL" clId="{85263542-35C6-41CC-B058-FE51651ADA63}" dt="2024-10-23T09:23:09.571" v="48" actId="21"/>
          <ac:spMkLst>
            <pc:docMk/>
            <pc:sldMk cId="1250423871" sldId="2147473653"/>
            <ac:spMk id="10" creationId="{0E235215-AB69-BBF8-B1D5-8AD17312B3F3}"/>
          </ac:spMkLst>
        </pc:spChg>
        <pc:spChg chg="mod">
          <ac:chgData name="Trapitzine, Sophie" userId="e8157502-acba-4184-88fc-21661da0d929" providerId="ADAL" clId="{85263542-35C6-41CC-B058-FE51651ADA63}" dt="2024-10-23T09:23:16.797" v="50" actId="1076"/>
          <ac:spMkLst>
            <pc:docMk/>
            <pc:sldMk cId="1250423871" sldId="2147473653"/>
            <ac:spMk id="11" creationId="{AD341B21-CDDC-52EE-AEB6-3E54CEDEFD54}"/>
          </ac:spMkLst>
        </pc:spChg>
        <pc:spChg chg="mod">
          <ac:chgData name="Trapitzine, Sophie" userId="e8157502-acba-4184-88fc-21661da0d929" providerId="ADAL" clId="{85263542-35C6-41CC-B058-FE51651ADA63}" dt="2024-10-23T09:23:16.797" v="50" actId="1076"/>
          <ac:spMkLst>
            <pc:docMk/>
            <pc:sldMk cId="1250423871" sldId="2147473653"/>
            <ac:spMk id="12" creationId="{C51CE325-7A66-C9E7-0025-89E2D8908906}"/>
          </ac:spMkLst>
        </pc:spChg>
        <pc:spChg chg="mod">
          <ac:chgData name="Trapitzine, Sophie" userId="e8157502-acba-4184-88fc-21661da0d929" providerId="ADAL" clId="{85263542-35C6-41CC-B058-FE51651ADA63}" dt="2024-10-23T09:26:01.040" v="430" actId="207"/>
          <ac:spMkLst>
            <pc:docMk/>
            <pc:sldMk cId="1250423871" sldId="2147473653"/>
            <ac:spMk id="13" creationId="{47E24AA3-654A-1F92-9341-A9B69928D342}"/>
          </ac:spMkLst>
        </pc:spChg>
        <pc:spChg chg="mod">
          <ac:chgData name="Trapitzine, Sophie" userId="e8157502-acba-4184-88fc-21661da0d929" providerId="ADAL" clId="{85263542-35C6-41CC-B058-FE51651ADA63}" dt="2024-10-23T09:23:16.797" v="50" actId="1076"/>
          <ac:spMkLst>
            <pc:docMk/>
            <pc:sldMk cId="1250423871" sldId="2147473653"/>
            <ac:spMk id="14" creationId="{5B909EC8-B284-793A-97BB-02206F7F030E}"/>
          </ac:spMkLst>
        </pc:spChg>
        <pc:spChg chg="del">
          <ac:chgData name="Trapitzine, Sophie" userId="e8157502-acba-4184-88fc-21661da0d929" providerId="ADAL" clId="{85263542-35C6-41CC-B058-FE51651ADA63}" dt="2024-10-23T09:23:09.571" v="48" actId="21"/>
          <ac:spMkLst>
            <pc:docMk/>
            <pc:sldMk cId="1250423871" sldId="2147473653"/>
            <ac:spMk id="15" creationId="{FEF3A281-D9B9-362C-766D-BEABA00779DD}"/>
          </ac:spMkLst>
        </pc:spChg>
        <pc:spChg chg="add mod">
          <ac:chgData name="Trapitzine, Sophie" userId="e8157502-acba-4184-88fc-21661da0d929" providerId="ADAL" clId="{85263542-35C6-41CC-B058-FE51651ADA63}" dt="2024-10-23T09:26:01.040" v="430" actId="207"/>
          <ac:spMkLst>
            <pc:docMk/>
            <pc:sldMk cId="1250423871" sldId="2147473653"/>
            <ac:spMk id="16" creationId="{A1B23F58-333D-E9C0-1FFC-ECEC8F9B975F}"/>
          </ac:spMkLst>
        </pc:spChg>
        <pc:spChg chg="add mod">
          <ac:chgData name="Trapitzine, Sophie" userId="e8157502-acba-4184-88fc-21661da0d929" providerId="ADAL" clId="{85263542-35C6-41CC-B058-FE51651ADA63}" dt="2024-10-23T09:23:28.069" v="51" actId="571"/>
          <ac:spMkLst>
            <pc:docMk/>
            <pc:sldMk cId="1250423871" sldId="2147473653"/>
            <ac:spMk id="17" creationId="{9493A55D-1343-1F66-B423-D91092CAEEEF}"/>
          </ac:spMkLst>
        </pc:spChg>
        <pc:spChg chg="add mod">
          <ac:chgData name="Trapitzine, Sophie" userId="e8157502-acba-4184-88fc-21661da0d929" providerId="ADAL" clId="{85263542-35C6-41CC-B058-FE51651ADA63}" dt="2024-10-23T09:23:28.069" v="51" actId="571"/>
          <ac:spMkLst>
            <pc:docMk/>
            <pc:sldMk cId="1250423871" sldId="2147473653"/>
            <ac:spMk id="18" creationId="{76092AC2-F3CD-1943-4465-962FCDD58978}"/>
          </ac:spMkLst>
        </pc:spChg>
        <pc:spChg chg="add mod">
          <ac:chgData name="Trapitzine, Sophie" userId="e8157502-acba-4184-88fc-21661da0d929" providerId="ADAL" clId="{85263542-35C6-41CC-B058-FE51651ADA63}" dt="2024-10-23T09:23:28.069" v="51" actId="571"/>
          <ac:spMkLst>
            <pc:docMk/>
            <pc:sldMk cId="1250423871" sldId="2147473653"/>
            <ac:spMk id="19" creationId="{92035EC8-87FC-5DEC-A809-D2700E1665C9}"/>
          </ac:spMkLst>
        </pc:spChg>
        <pc:spChg chg="add mod">
          <ac:chgData name="Trapitzine, Sophie" userId="e8157502-acba-4184-88fc-21661da0d929" providerId="ADAL" clId="{85263542-35C6-41CC-B058-FE51651ADA63}" dt="2024-10-23T09:23:28.069" v="51" actId="571"/>
          <ac:spMkLst>
            <pc:docMk/>
            <pc:sldMk cId="1250423871" sldId="2147473653"/>
            <ac:spMk id="20" creationId="{04244474-CBAF-CE58-3CA5-DD94ADD945A2}"/>
          </ac:spMkLst>
        </pc:spChg>
        <pc:spChg chg="add mod">
          <ac:chgData name="Trapitzine, Sophie" userId="e8157502-acba-4184-88fc-21661da0d929" providerId="ADAL" clId="{85263542-35C6-41CC-B058-FE51651ADA63}" dt="2024-10-23T09:23:28.069" v="51" actId="571"/>
          <ac:spMkLst>
            <pc:docMk/>
            <pc:sldMk cId="1250423871" sldId="2147473653"/>
            <ac:spMk id="21" creationId="{3C34F362-CBCD-C486-E419-2CD63E034C64}"/>
          </ac:spMkLst>
        </pc:spChg>
        <pc:spChg chg="add mod">
          <ac:chgData name="Trapitzine, Sophie" userId="e8157502-acba-4184-88fc-21661da0d929" providerId="ADAL" clId="{85263542-35C6-41CC-B058-FE51651ADA63}" dt="2024-10-23T09:23:28.069" v="51" actId="571"/>
          <ac:spMkLst>
            <pc:docMk/>
            <pc:sldMk cId="1250423871" sldId="2147473653"/>
            <ac:spMk id="22" creationId="{8E32D3F9-0A74-FD3E-DECF-DBBA4602DDB6}"/>
          </ac:spMkLst>
        </pc:spChg>
        <pc:spChg chg="del">
          <ac:chgData name="Trapitzine, Sophie" userId="e8157502-acba-4184-88fc-21661da0d929" providerId="ADAL" clId="{85263542-35C6-41CC-B058-FE51651ADA63}" dt="2024-10-23T09:23:09.571" v="48" actId="21"/>
          <ac:spMkLst>
            <pc:docMk/>
            <pc:sldMk cId="1250423871" sldId="2147473653"/>
            <ac:spMk id="23" creationId="{EFDCAAE6-B588-4BDA-63E6-032726823DD2}"/>
          </ac:spMkLst>
        </pc:spChg>
        <pc:spChg chg="add mod">
          <ac:chgData name="Trapitzine, Sophie" userId="e8157502-acba-4184-88fc-21661da0d929" providerId="ADAL" clId="{85263542-35C6-41CC-B058-FE51651ADA63}" dt="2024-10-23T09:23:28.069" v="51" actId="571"/>
          <ac:spMkLst>
            <pc:docMk/>
            <pc:sldMk cId="1250423871" sldId="2147473653"/>
            <ac:spMk id="24" creationId="{A8943B3E-03C2-E3C3-C927-459C3EF21F59}"/>
          </ac:spMkLst>
        </pc:spChg>
        <pc:spChg chg="mod">
          <ac:chgData name="Trapitzine, Sophie" userId="e8157502-acba-4184-88fc-21661da0d929" providerId="ADAL" clId="{85263542-35C6-41CC-B058-FE51651ADA63}" dt="2024-10-23T09:23:28.069" v="51" actId="571"/>
          <ac:spMkLst>
            <pc:docMk/>
            <pc:sldMk cId="1250423871" sldId="2147473653"/>
            <ac:spMk id="26" creationId="{1DCD51D1-2983-B8D9-1BC4-59844FA0DD96}"/>
          </ac:spMkLst>
        </pc:spChg>
        <pc:spChg chg="mod">
          <ac:chgData name="Trapitzine, Sophie" userId="e8157502-acba-4184-88fc-21661da0d929" providerId="ADAL" clId="{85263542-35C6-41CC-B058-FE51651ADA63}" dt="2024-10-23T09:23:16.797" v="50" actId="1076"/>
          <ac:spMkLst>
            <pc:docMk/>
            <pc:sldMk cId="1250423871" sldId="2147473653"/>
            <ac:spMk id="27" creationId="{675097BE-BD7F-3E93-6E1F-C02E7B28C1D2}"/>
          </ac:spMkLst>
        </pc:spChg>
        <pc:spChg chg="mod">
          <ac:chgData name="Trapitzine, Sophie" userId="e8157502-acba-4184-88fc-21661da0d929" providerId="ADAL" clId="{85263542-35C6-41CC-B058-FE51651ADA63}" dt="2024-10-23T09:23:28.069" v="51" actId="571"/>
          <ac:spMkLst>
            <pc:docMk/>
            <pc:sldMk cId="1250423871" sldId="2147473653"/>
            <ac:spMk id="28" creationId="{9A34FD52-5F1A-1242-7162-F60EE143448F}"/>
          </ac:spMkLst>
        </pc:spChg>
        <pc:spChg chg="mod">
          <ac:chgData name="Trapitzine, Sophie" userId="e8157502-acba-4184-88fc-21661da0d929" providerId="ADAL" clId="{85263542-35C6-41CC-B058-FE51651ADA63}" dt="2024-10-23T09:23:28.069" v="51" actId="571"/>
          <ac:spMkLst>
            <pc:docMk/>
            <pc:sldMk cId="1250423871" sldId="2147473653"/>
            <ac:spMk id="29" creationId="{6E07B496-5586-2AD4-1C9F-5B997D8D132F}"/>
          </ac:spMkLst>
        </pc:spChg>
        <pc:spChg chg="mod">
          <ac:chgData name="Trapitzine, Sophie" userId="e8157502-acba-4184-88fc-21661da0d929" providerId="ADAL" clId="{85263542-35C6-41CC-B058-FE51651ADA63}" dt="2024-10-23T09:23:28.069" v="51" actId="571"/>
          <ac:spMkLst>
            <pc:docMk/>
            <pc:sldMk cId="1250423871" sldId="2147473653"/>
            <ac:spMk id="30" creationId="{00525745-3C13-E346-3457-5B1DF0C47718}"/>
          </ac:spMkLst>
        </pc:spChg>
        <pc:spChg chg="del">
          <ac:chgData name="Trapitzine, Sophie" userId="e8157502-acba-4184-88fc-21661da0d929" providerId="ADAL" clId="{85263542-35C6-41CC-B058-FE51651ADA63}" dt="2024-10-23T09:23:09.571" v="48" actId="21"/>
          <ac:spMkLst>
            <pc:docMk/>
            <pc:sldMk cId="1250423871" sldId="2147473653"/>
            <ac:spMk id="31" creationId="{0EB519F8-7431-730E-E380-EC5256412804}"/>
          </ac:spMkLst>
        </pc:spChg>
        <pc:spChg chg="mod">
          <ac:chgData name="Trapitzine, Sophie" userId="e8157502-acba-4184-88fc-21661da0d929" providerId="ADAL" clId="{85263542-35C6-41CC-B058-FE51651ADA63}" dt="2024-10-23T09:23:16.797" v="50" actId="1076"/>
          <ac:spMkLst>
            <pc:docMk/>
            <pc:sldMk cId="1250423871" sldId="2147473653"/>
            <ac:spMk id="32" creationId="{D78D48F4-33E0-78F9-4222-D177C93F7D6F}"/>
          </ac:spMkLst>
        </pc:spChg>
        <pc:spChg chg="mod">
          <ac:chgData name="Trapitzine, Sophie" userId="e8157502-acba-4184-88fc-21661da0d929" providerId="ADAL" clId="{85263542-35C6-41CC-B058-FE51651ADA63}" dt="2024-10-23T09:23:28.069" v="51" actId="571"/>
          <ac:spMkLst>
            <pc:docMk/>
            <pc:sldMk cId="1250423871" sldId="2147473653"/>
            <ac:spMk id="33" creationId="{075938C2-BEF2-C6F0-7B87-7CAE4E61DAA6}"/>
          </ac:spMkLst>
        </pc:spChg>
        <pc:spChg chg="mod">
          <ac:chgData name="Trapitzine, Sophie" userId="e8157502-acba-4184-88fc-21661da0d929" providerId="ADAL" clId="{85263542-35C6-41CC-B058-FE51651ADA63}" dt="2024-10-23T09:23:28.069" v="51" actId="571"/>
          <ac:spMkLst>
            <pc:docMk/>
            <pc:sldMk cId="1250423871" sldId="2147473653"/>
            <ac:spMk id="34" creationId="{A3E413F6-EB10-D446-2F81-DE77E5CF5EA2}"/>
          </ac:spMkLst>
        </pc:spChg>
        <pc:spChg chg="mod">
          <ac:chgData name="Trapitzine, Sophie" userId="e8157502-acba-4184-88fc-21661da0d929" providerId="ADAL" clId="{85263542-35C6-41CC-B058-FE51651ADA63}" dt="2024-10-23T09:23:16.797" v="50" actId="1076"/>
          <ac:spMkLst>
            <pc:docMk/>
            <pc:sldMk cId="1250423871" sldId="2147473653"/>
            <ac:spMk id="35" creationId="{54A8535D-1D89-B5A6-0DEA-CF0CEC94AC35}"/>
          </ac:spMkLst>
        </pc:spChg>
        <pc:spChg chg="mod">
          <ac:chgData name="Trapitzine, Sophie" userId="e8157502-acba-4184-88fc-21661da0d929" providerId="ADAL" clId="{85263542-35C6-41CC-B058-FE51651ADA63}" dt="2024-10-23T09:23:16.797" v="50" actId="1076"/>
          <ac:spMkLst>
            <pc:docMk/>
            <pc:sldMk cId="1250423871" sldId="2147473653"/>
            <ac:spMk id="36" creationId="{BAC6AC32-B3C7-3646-7925-52AF4560508E}"/>
          </ac:spMkLst>
        </pc:spChg>
        <pc:spChg chg="mod">
          <ac:chgData name="Trapitzine, Sophie" userId="e8157502-acba-4184-88fc-21661da0d929" providerId="ADAL" clId="{85263542-35C6-41CC-B058-FE51651ADA63}" dt="2024-10-23T09:23:28.069" v="51" actId="571"/>
          <ac:spMkLst>
            <pc:docMk/>
            <pc:sldMk cId="1250423871" sldId="2147473653"/>
            <ac:spMk id="37" creationId="{D09EE489-E2F3-AAE6-9AD7-F7D9E63FC299}"/>
          </ac:spMkLst>
        </pc:spChg>
        <pc:spChg chg="mod">
          <ac:chgData name="Trapitzine, Sophie" userId="e8157502-acba-4184-88fc-21661da0d929" providerId="ADAL" clId="{85263542-35C6-41CC-B058-FE51651ADA63}" dt="2024-10-23T09:23:28.069" v="51" actId="571"/>
          <ac:spMkLst>
            <pc:docMk/>
            <pc:sldMk cId="1250423871" sldId="2147473653"/>
            <ac:spMk id="38" creationId="{E3E32371-E1A0-5CB3-7172-D784A0F3C9FB}"/>
          </ac:spMkLst>
        </pc:spChg>
        <pc:spChg chg="mod">
          <ac:chgData name="Trapitzine, Sophie" userId="e8157502-acba-4184-88fc-21661da0d929" providerId="ADAL" clId="{85263542-35C6-41CC-B058-FE51651ADA63}" dt="2024-10-23T09:23:28.069" v="51" actId="571"/>
          <ac:spMkLst>
            <pc:docMk/>
            <pc:sldMk cId="1250423871" sldId="2147473653"/>
            <ac:spMk id="39" creationId="{7ABDE5C2-DFA7-97D1-8F14-F58A4A75EE69}"/>
          </ac:spMkLst>
        </pc:spChg>
        <pc:spChg chg="mod">
          <ac:chgData name="Trapitzine, Sophie" userId="e8157502-acba-4184-88fc-21661da0d929" providerId="ADAL" clId="{85263542-35C6-41CC-B058-FE51651ADA63}" dt="2024-10-23T09:23:28.069" v="51" actId="571"/>
          <ac:spMkLst>
            <pc:docMk/>
            <pc:sldMk cId="1250423871" sldId="2147473653"/>
            <ac:spMk id="40" creationId="{4157A111-D9E8-0307-463C-324D0CF7C697}"/>
          </ac:spMkLst>
        </pc:spChg>
        <pc:spChg chg="mod">
          <ac:chgData name="Trapitzine, Sophie" userId="e8157502-acba-4184-88fc-21661da0d929" providerId="ADAL" clId="{85263542-35C6-41CC-B058-FE51651ADA63}" dt="2024-10-23T09:23:16.797" v="50" actId="1076"/>
          <ac:spMkLst>
            <pc:docMk/>
            <pc:sldMk cId="1250423871" sldId="2147473653"/>
            <ac:spMk id="41" creationId="{CA80DC89-839F-BE5D-7991-58ADF4DCD7B9}"/>
          </ac:spMkLst>
        </pc:spChg>
        <pc:spChg chg="mod">
          <ac:chgData name="Trapitzine, Sophie" userId="e8157502-acba-4184-88fc-21661da0d929" providerId="ADAL" clId="{85263542-35C6-41CC-B058-FE51651ADA63}" dt="2024-10-23T09:23:16.797" v="50" actId="1076"/>
          <ac:spMkLst>
            <pc:docMk/>
            <pc:sldMk cId="1250423871" sldId="2147473653"/>
            <ac:spMk id="42" creationId="{4286E161-E593-B72D-EEBD-1162672B1E62}"/>
          </ac:spMkLst>
        </pc:spChg>
        <pc:spChg chg="mod">
          <ac:chgData name="Trapitzine, Sophie" userId="e8157502-acba-4184-88fc-21661da0d929" providerId="ADAL" clId="{85263542-35C6-41CC-B058-FE51651ADA63}" dt="2024-10-23T09:23:16.797" v="50" actId="1076"/>
          <ac:spMkLst>
            <pc:docMk/>
            <pc:sldMk cId="1250423871" sldId="2147473653"/>
            <ac:spMk id="43" creationId="{25DCDC19-17D4-0695-778F-5A86C1C7930C}"/>
          </ac:spMkLst>
        </pc:spChg>
        <pc:spChg chg="mod">
          <ac:chgData name="Trapitzine, Sophie" userId="e8157502-acba-4184-88fc-21661da0d929" providerId="ADAL" clId="{85263542-35C6-41CC-B058-FE51651ADA63}" dt="2024-10-23T09:23:16.797" v="50" actId="1076"/>
          <ac:spMkLst>
            <pc:docMk/>
            <pc:sldMk cId="1250423871" sldId="2147473653"/>
            <ac:spMk id="55" creationId="{B22EBADB-0879-7879-6CBD-373C78262EF8}"/>
          </ac:spMkLst>
        </pc:spChg>
        <pc:spChg chg="del">
          <ac:chgData name="Trapitzine, Sophie" userId="e8157502-acba-4184-88fc-21661da0d929" providerId="ADAL" clId="{85263542-35C6-41CC-B058-FE51651ADA63}" dt="2024-10-23T09:23:09.571" v="48" actId="21"/>
          <ac:spMkLst>
            <pc:docMk/>
            <pc:sldMk cId="1250423871" sldId="2147473653"/>
            <ac:spMk id="56" creationId="{AD65D068-A6BB-6D0E-FD9F-5417845D80B6}"/>
          </ac:spMkLst>
        </pc:spChg>
        <pc:spChg chg="mod">
          <ac:chgData name="Trapitzine, Sophie" userId="e8157502-acba-4184-88fc-21661da0d929" providerId="ADAL" clId="{85263542-35C6-41CC-B058-FE51651ADA63}" dt="2024-10-23T09:23:16.797" v="50" actId="1076"/>
          <ac:spMkLst>
            <pc:docMk/>
            <pc:sldMk cId="1250423871" sldId="2147473653"/>
            <ac:spMk id="57" creationId="{2A8BE47E-6D21-C84C-C6C4-BB04700C2EDC}"/>
          </ac:spMkLst>
        </pc:spChg>
        <pc:spChg chg="del">
          <ac:chgData name="Trapitzine, Sophie" userId="e8157502-acba-4184-88fc-21661da0d929" providerId="ADAL" clId="{85263542-35C6-41CC-B058-FE51651ADA63}" dt="2024-10-23T09:23:09.571" v="48" actId="21"/>
          <ac:spMkLst>
            <pc:docMk/>
            <pc:sldMk cId="1250423871" sldId="2147473653"/>
            <ac:spMk id="58" creationId="{D8117EF5-B5E6-C407-ED8C-004DD0DF28F8}"/>
          </ac:spMkLst>
        </pc:spChg>
        <pc:spChg chg="del">
          <ac:chgData name="Trapitzine, Sophie" userId="e8157502-acba-4184-88fc-21661da0d929" providerId="ADAL" clId="{85263542-35C6-41CC-B058-FE51651ADA63}" dt="2024-10-23T09:23:09.571" v="48" actId="21"/>
          <ac:spMkLst>
            <pc:docMk/>
            <pc:sldMk cId="1250423871" sldId="2147473653"/>
            <ac:spMk id="59" creationId="{58B8FE74-79DE-F8BD-9358-C8F21730383C}"/>
          </ac:spMkLst>
        </pc:spChg>
        <pc:spChg chg="del">
          <ac:chgData name="Trapitzine, Sophie" userId="e8157502-acba-4184-88fc-21661da0d929" providerId="ADAL" clId="{85263542-35C6-41CC-B058-FE51651ADA63}" dt="2024-10-23T09:23:09.571" v="48" actId="21"/>
          <ac:spMkLst>
            <pc:docMk/>
            <pc:sldMk cId="1250423871" sldId="2147473653"/>
            <ac:spMk id="60" creationId="{50D08AA0-3010-1596-CF27-93223B0F3189}"/>
          </ac:spMkLst>
        </pc:spChg>
        <pc:spChg chg="mod">
          <ac:chgData name="Trapitzine, Sophie" userId="e8157502-acba-4184-88fc-21661da0d929" providerId="ADAL" clId="{85263542-35C6-41CC-B058-FE51651ADA63}" dt="2024-10-23T09:23:16.797" v="50" actId="1076"/>
          <ac:spMkLst>
            <pc:docMk/>
            <pc:sldMk cId="1250423871" sldId="2147473653"/>
            <ac:spMk id="72" creationId="{122FDCB5-056C-63B5-AF1F-9358BCED3988}"/>
          </ac:spMkLst>
        </pc:spChg>
        <pc:spChg chg="mod">
          <ac:chgData name="Trapitzine, Sophie" userId="e8157502-acba-4184-88fc-21661da0d929" providerId="ADAL" clId="{85263542-35C6-41CC-B058-FE51651ADA63}" dt="2024-10-23T09:23:16.797" v="50" actId="1076"/>
          <ac:spMkLst>
            <pc:docMk/>
            <pc:sldMk cId="1250423871" sldId="2147473653"/>
            <ac:spMk id="73" creationId="{FD83445D-D403-78D0-ED04-F01A49C10BD9}"/>
          </ac:spMkLst>
        </pc:spChg>
        <pc:spChg chg="mod">
          <ac:chgData name="Trapitzine, Sophie" userId="e8157502-acba-4184-88fc-21661da0d929" providerId="ADAL" clId="{85263542-35C6-41CC-B058-FE51651ADA63}" dt="2024-10-23T09:23:16.797" v="50" actId="1076"/>
          <ac:spMkLst>
            <pc:docMk/>
            <pc:sldMk cId="1250423871" sldId="2147473653"/>
            <ac:spMk id="74" creationId="{8E048377-0BC3-7694-DADE-DDF93862E1E1}"/>
          </ac:spMkLst>
        </pc:spChg>
        <pc:spChg chg="add mod">
          <ac:chgData name="Trapitzine, Sophie" userId="e8157502-acba-4184-88fc-21661da0d929" providerId="ADAL" clId="{85263542-35C6-41CC-B058-FE51651ADA63}" dt="2024-10-23T09:25:19.955" v="410" actId="113"/>
          <ac:spMkLst>
            <pc:docMk/>
            <pc:sldMk cId="1250423871" sldId="2147473653"/>
            <ac:spMk id="86" creationId="{550A5C6F-8E5F-B85B-3655-878888ED4C4A}"/>
          </ac:spMkLst>
        </pc:spChg>
        <pc:spChg chg="add mod">
          <ac:chgData name="Trapitzine, Sophie" userId="e8157502-acba-4184-88fc-21661da0d929" providerId="ADAL" clId="{85263542-35C6-41CC-B058-FE51651ADA63}" dt="2024-10-23T09:26:08.143" v="432" actId="207"/>
          <ac:spMkLst>
            <pc:docMk/>
            <pc:sldMk cId="1250423871" sldId="2147473653"/>
            <ac:spMk id="87" creationId="{3E6D26FC-3163-2E7A-2D23-A1C440455F3C}"/>
          </ac:spMkLst>
        </pc:spChg>
        <pc:spChg chg="add mod">
          <ac:chgData name="Trapitzine, Sophie" userId="e8157502-acba-4184-88fc-21661da0d929" providerId="ADAL" clId="{85263542-35C6-41CC-B058-FE51651ADA63}" dt="2024-10-23T09:26:04.776" v="431" actId="207"/>
          <ac:spMkLst>
            <pc:docMk/>
            <pc:sldMk cId="1250423871" sldId="2147473653"/>
            <ac:spMk id="88" creationId="{32DADB5B-152C-9AD5-C8DB-364207F7B093}"/>
          </ac:spMkLst>
        </pc:spChg>
        <pc:spChg chg="add mod">
          <ac:chgData name="Trapitzine, Sophie" userId="e8157502-acba-4184-88fc-21661da0d929" providerId="ADAL" clId="{85263542-35C6-41CC-B058-FE51651ADA63}" dt="2024-10-23T09:25:23.754" v="412" actId="1076"/>
          <ac:spMkLst>
            <pc:docMk/>
            <pc:sldMk cId="1250423871" sldId="2147473653"/>
            <ac:spMk id="89" creationId="{37F7EC74-E193-50F6-4931-4F18B43010B2}"/>
          </ac:spMkLst>
        </pc:spChg>
        <pc:spChg chg="add mod">
          <ac:chgData name="Trapitzine, Sophie" userId="e8157502-acba-4184-88fc-21661da0d929" providerId="ADAL" clId="{85263542-35C6-41CC-B058-FE51651ADA63}" dt="2024-10-23T09:25:23.754" v="412" actId="1076"/>
          <ac:spMkLst>
            <pc:docMk/>
            <pc:sldMk cId="1250423871" sldId="2147473653"/>
            <ac:spMk id="90" creationId="{A5494DEB-E281-A8E7-6723-8CEF6118ECD3}"/>
          </ac:spMkLst>
        </pc:spChg>
        <pc:spChg chg="add mod">
          <ac:chgData name="Trapitzine, Sophie" userId="e8157502-acba-4184-88fc-21661da0d929" providerId="ADAL" clId="{85263542-35C6-41CC-B058-FE51651ADA63}" dt="2024-10-23T09:25:23.754" v="412" actId="1076"/>
          <ac:spMkLst>
            <pc:docMk/>
            <pc:sldMk cId="1250423871" sldId="2147473653"/>
            <ac:spMk id="91" creationId="{4B339416-E58D-97D4-E3CB-A0588CB4C67A}"/>
          </ac:spMkLst>
        </pc:spChg>
        <pc:spChg chg="add mod">
          <ac:chgData name="Trapitzine, Sophie" userId="e8157502-acba-4184-88fc-21661da0d929" providerId="ADAL" clId="{85263542-35C6-41CC-B058-FE51651ADA63}" dt="2024-10-23T09:25:23.754" v="412" actId="1076"/>
          <ac:spMkLst>
            <pc:docMk/>
            <pc:sldMk cId="1250423871" sldId="2147473653"/>
            <ac:spMk id="92" creationId="{7EAD08B5-F25A-7604-B589-EE082399CA59}"/>
          </ac:spMkLst>
        </pc:spChg>
        <pc:spChg chg="add mod">
          <ac:chgData name="Trapitzine, Sophie" userId="e8157502-acba-4184-88fc-21661da0d929" providerId="ADAL" clId="{85263542-35C6-41CC-B058-FE51651ADA63}" dt="2024-10-23T09:25:23.754" v="412" actId="1076"/>
          <ac:spMkLst>
            <pc:docMk/>
            <pc:sldMk cId="1250423871" sldId="2147473653"/>
            <ac:spMk id="93" creationId="{6EB5841A-4D23-6230-8490-F9D667C1ED59}"/>
          </ac:spMkLst>
        </pc:spChg>
        <pc:spChg chg="add mod">
          <ac:chgData name="Trapitzine, Sophie" userId="e8157502-acba-4184-88fc-21661da0d929" providerId="ADAL" clId="{85263542-35C6-41CC-B058-FE51651ADA63}" dt="2024-10-23T09:25:23.754" v="412" actId="1076"/>
          <ac:spMkLst>
            <pc:docMk/>
            <pc:sldMk cId="1250423871" sldId="2147473653"/>
            <ac:spMk id="94" creationId="{C7A23831-F24B-4B44-603A-D863C3FB0B3E}"/>
          </ac:spMkLst>
        </pc:spChg>
        <pc:spChg chg="add mod">
          <ac:chgData name="Trapitzine, Sophie" userId="e8157502-acba-4184-88fc-21661da0d929" providerId="ADAL" clId="{85263542-35C6-41CC-B058-FE51651ADA63}" dt="2024-10-23T09:25:23.754" v="412" actId="1076"/>
          <ac:spMkLst>
            <pc:docMk/>
            <pc:sldMk cId="1250423871" sldId="2147473653"/>
            <ac:spMk id="95" creationId="{2EED4CBA-BAB6-7A1B-7492-04A3C7CA5807}"/>
          </ac:spMkLst>
        </pc:spChg>
        <pc:spChg chg="mod">
          <ac:chgData name="Trapitzine, Sophie" userId="e8157502-acba-4184-88fc-21661da0d929" providerId="ADAL" clId="{85263542-35C6-41CC-B058-FE51651ADA63}" dt="2024-10-23T09:25:21.272" v="411"/>
          <ac:spMkLst>
            <pc:docMk/>
            <pc:sldMk cId="1250423871" sldId="2147473653"/>
            <ac:spMk id="97" creationId="{BB126537-4E82-E0F0-CA44-CE769C30F4FC}"/>
          </ac:spMkLst>
        </pc:spChg>
        <pc:spChg chg="mod">
          <ac:chgData name="Trapitzine, Sophie" userId="e8157502-acba-4184-88fc-21661da0d929" providerId="ADAL" clId="{85263542-35C6-41CC-B058-FE51651ADA63}" dt="2024-10-23T09:25:21.272" v="411"/>
          <ac:spMkLst>
            <pc:docMk/>
            <pc:sldMk cId="1250423871" sldId="2147473653"/>
            <ac:spMk id="98" creationId="{44094306-4595-D731-01C5-A26B1F04F245}"/>
          </ac:spMkLst>
        </pc:spChg>
        <pc:spChg chg="mod">
          <ac:chgData name="Trapitzine, Sophie" userId="e8157502-acba-4184-88fc-21661da0d929" providerId="ADAL" clId="{85263542-35C6-41CC-B058-FE51651ADA63}" dt="2024-10-23T09:25:21.272" v="411"/>
          <ac:spMkLst>
            <pc:docMk/>
            <pc:sldMk cId="1250423871" sldId="2147473653"/>
            <ac:spMk id="99" creationId="{ABF5BE7C-8B56-1CDC-4113-C8528661A3DD}"/>
          </ac:spMkLst>
        </pc:spChg>
        <pc:spChg chg="mod">
          <ac:chgData name="Trapitzine, Sophie" userId="e8157502-acba-4184-88fc-21661da0d929" providerId="ADAL" clId="{85263542-35C6-41CC-B058-FE51651ADA63}" dt="2024-10-23T09:25:21.272" v="411"/>
          <ac:spMkLst>
            <pc:docMk/>
            <pc:sldMk cId="1250423871" sldId="2147473653"/>
            <ac:spMk id="100" creationId="{C11BF48F-D62D-EEFB-4D03-77556FCD1AFB}"/>
          </ac:spMkLst>
        </pc:spChg>
        <pc:spChg chg="mod">
          <ac:chgData name="Trapitzine, Sophie" userId="e8157502-acba-4184-88fc-21661da0d929" providerId="ADAL" clId="{85263542-35C6-41CC-B058-FE51651ADA63}" dt="2024-10-23T09:25:21.272" v="411"/>
          <ac:spMkLst>
            <pc:docMk/>
            <pc:sldMk cId="1250423871" sldId="2147473653"/>
            <ac:spMk id="101" creationId="{FF301CD5-5598-B244-70E6-7070E5FDCA08}"/>
          </ac:spMkLst>
        </pc:spChg>
        <pc:spChg chg="mod">
          <ac:chgData name="Trapitzine, Sophie" userId="e8157502-acba-4184-88fc-21661da0d929" providerId="ADAL" clId="{85263542-35C6-41CC-B058-FE51651ADA63}" dt="2024-10-23T09:25:21.272" v="411"/>
          <ac:spMkLst>
            <pc:docMk/>
            <pc:sldMk cId="1250423871" sldId="2147473653"/>
            <ac:spMk id="102" creationId="{BABE6EA4-6E49-CAE8-00B1-C2466987430D}"/>
          </ac:spMkLst>
        </pc:spChg>
        <pc:spChg chg="mod">
          <ac:chgData name="Trapitzine, Sophie" userId="e8157502-acba-4184-88fc-21661da0d929" providerId="ADAL" clId="{85263542-35C6-41CC-B058-FE51651ADA63}" dt="2024-10-23T09:25:21.272" v="411"/>
          <ac:spMkLst>
            <pc:docMk/>
            <pc:sldMk cId="1250423871" sldId="2147473653"/>
            <ac:spMk id="103" creationId="{B61FA73B-8547-2DFF-EEFF-18C150A4732F}"/>
          </ac:spMkLst>
        </pc:spChg>
        <pc:spChg chg="mod">
          <ac:chgData name="Trapitzine, Sophie" userId="e8157502-acba-4184-88fc-21661da0d929" providerId="ADAL" clId="{85263542-35C6-41CC-B058-FE51651ADA63}" dt="2024-10-23T09:25:21.272" v="411"/>
          <ac:spMkLst>
            <pc:docMk/>
            <pc:sldMk cId="1250423871" sldId="2147473653"/>
            <ac:spMk id="104" creationId="{637113B4-7603-4D3D-EC2E-E7AA53FBBA89}"/>
          </ac:spMkLst>
        </pc:spChg>
        <pc:spChg chg="mod">
          <ac:chgData name="Trapitzine, Sophie" userId="e8157502-acba-4184-88fc-21661da0d929" providerId="ADAL" clId="{85263542-35C6-41CC-B058-FE51651ADA63}" dt="2024-10-23T09:25:21.272" v="411"/>
          <ac:spMkLst>
            <pc:docMk/>
            <pc:sldMk cId="1250423871" sldId="2147473653"/>
            <ac:spMk id="105" creationId="{10820EA9-C603-D37C-BFE5-C2AD51FCDC74}"/>
          </ac:spMkLst>
        </pc:spChg>
        <pc:spChg chg="mod">
          <ac:chgData name="Trapitzine, Sophie" userId="e8157502-acba-4184-88fc-21661da0d929" providerId="ADAL" clId="{85263542-35C6-41CC-B058-FE51651ADA63}" dt="2024-10-23T09:25:21.272" v="411"/>
          <ac:spMkLst>
            <pc:docMk/>
            <pc:sldMk cId="1250423871" sldId="2147473653"/>
            <ac:spMk id="106" creationId="{BAFF4EB5-0FA0-2473-B471-596D7F7AC5DC}"/>
          </ac:spMkLst>
        </pc:spChg>
        <pc:spChg chg="add mod">
          <ac:chgData name="Trapitzine, Sophie" userId="e8157502-acba-4184-88fc-21661da0d929" providerId="ADAL" clId="{85263542-35C6-41CC-B058-FE51651ADA63}" dt="2024-10-23T09:25:53.549" v="429" actId="1582"/>
          <ac:spMkLst>
            <pc:docMk/>
            <pc:sldMk cId="1250423871" sldId="2147473653"/>
            <ac:spMk id="107" creationId="{BBAD0943-8018-45DF-D11B-0B1440173207}"/>
          </ac:spMkLst>
        </pc:spChg>
        <pc:grpChg chg="add mod">
          <ac:chgData name="Trapitzine, Sophie" userId="e8157502-acba-4184-88fc-21661da0d929" providerId="ADAL" clId="{85263542-35C6-41CC-B058-FE51651ADA63}" dt="2024-10-23T09:23:28.069" v="51" actId="571"/>
          <ac:grpSpMkLst>
            <pc:docMk/>
            <pc:sldMk cId="1250423871" sldId="2147473653"/>
            <ac:grpSpMk id="25" creationId="{FD2231D9-20A8-1D4A-417B-719F5D010047}"/>
          </ac:grpSpMkLst>
        </pc:grpChg>
        <pc:grpChg chg="mod">
          <ac:chgData name="Trapitzine, Sophie" userId="e8157502-acba-4184-88fc-21661da0d929" providerId="ADAL" clId="{85263542-35C6-41CC-B058-FE51651ADA63}" dt="2024-10-23T09:23:16.797" v="50" actId="1076"/>
          <ac:grpSpMkLst>
            <pc:docMk/>
            <pc:sldMk cId="1250423871" sldId="2147473653"/>
            <ac:grpSpMk id="44" creationId="{E84AF009-66F6-122B-08A4-BA6615022582}"/>
          </ac:grpSpMkLst>
        </pc:grpChg>
        <pc:grpChg chg="del">
          <ac:chgData name="Trapitzine, Sophie" userId="e8157502-acba-4184-88fc-21661da0d929" providerId="ADAL" clId="{85263542-35C6-41CC-B058-FE51651ADA63}" dt="2024-10-23T09:23:09.571" v="48" actId="21"/>
          <ac:grpSpMkLst>
            <pc:docMk/>
            <pc:sldMk cId="1250423871" sldId="2147473653"/>
            <ac:grpSpMk id="61" creationId="{3283EA91-4055-8A18-92C8-BE409E2881F3}"/>
          </ac:grpSpMkLst>
        </pc:grpChg>
        <pc:grpChg chg="mod">
          <ac:chgData name="Trapitzine, Sophie" userId="e8157502-acba-4184-88fc-21661da0d929" providerId="ADAL" clId="{85263542-35C6-41CC-B058-FE51651ADA63}" dt="2024-10-23T09:23:16.797" v="50" actId="1076"/>
          <ac:grpSpMkLst>
            <pc:docMk/>
            <pc:sldMk cId="1250423871" sldId="2147473653"/>
            <ac:grpSpMk id="75" creationId="{77FC3A46-65D0-37DC-7F66-BCD3553F3B84}"/>
          </ac:grpSpMkLst>
        </pc:grpChg>
        <pc:grpChg chg="add mod">
          <ac:chgData name="Trapitzine, Sophie" userId="e8157502-acba-4184-88fc-21661da0d929" providerId="ADAL" clId="{85263542-35C6-41CC-B058-FE51651ADA63}" dt="2024-10-23T09:25:23.754" v="412" actId="1076"/>
          <ac:grpSpMkLst>
            <pc:docMk/>
            <pc:sldMk cId="1250423871" sldId="2147473653"/>
            <ac:grpSpMk id="96" creationId="{91979C72-49A2-34CF-FA25-95CB371050E1}"/>
          </ac:grpSpMkLst>
        </pc:grpChg>
      </pc:sldChg>
      <pc:sldChg chg="addSp delSp modSp add del mod modClrScheme delCm chgLayout">
        <pc:chgData name="Trapitzine, Sophie" userId="e8157502-acba-4184-88fc-21661da0d929" providerId="ADAL" clId="{85263542-35C6-41CC-B058-FE51651ADA63}" dt="2024-11-06T10:13:44.262" v="5970"/>
        <pc:sldMkLst>
          <pc:docMk/>
          <pc:sldMk cId="397167300" sldId="2147473654"/>
        </pc:sldMkLst>
        <pc:spChg chg="mod ord">
          <ac:chgData name="Trapitzine, Sophie" userId="e8157502-acba-4184-88fc-21661da0d929" providerId="ADAL" clId="{85263542-35C6-41CC-B058-FE51651ADA63}" dt="2024-10-29T11:03:51.514" v="5951" actId="700"/>
          <ac:spMkLst>
            <pc:docMk/>
            <pc:sldMk cId="397167300" sldId="2147473654"/>
            <ac:spMk id="2" creationId="{360B9A5C-6137-54A4-0B9F-2C5F8B63C3E1}"/>
          </ac:spMkLst>
        </pc:spChg>
        <pc:spChg chg="mod">
          <ac:chgData name="Trapitzine, Sophie" userId="e8157502-acba-4184-88fc-21661da0d929" providerId="ADAL" clId="{85263542-35C6-41CC-B058-FE51651ADA63}" dt="2024-10-29T10:29:31.665" v="1812" actId="20577"/>
          <ac:spMkLst>
            <pc:docMk/>
            <pc:sldMk cId="397167300" sldId="2147473654"/>
            <ac:spMk id="5" creationId="{2F5307C5-9668-6987-0843-D16A008C3231}"/>
          </ac:spMkLst>
        </pc:spChg>
        <pc:spChg chg="mod ord">
          <ac:chgData name="Trapitzine, Sophie" userId="e8157502-acba-4184-88fc-21661da0d929" providerId="ADAL" clId="{85263542-35C6-41CC-B058-FE51651ADA63}" dt="2024-10-29T11:03:51.514" v="5951" actId="700"/>
          <ac:spMkLst>
            <pc:docMk/>
            <pc:sldMk cId="397167300" sldId="2147473654"/>
            <ac:spMk id="6" creationId="{1426A01A-3614-E0BC-14DB-12CC96A68BE0}"/>
          </ac:spMkLst>
        </pc:spChg>
        <pc:spChg chg="mod ord">
          <ac:chgData name="Trapitzine, Sophie" userId="e8157502-acba-4184-88fc-21661da0d929" providerId="ADAL" clId="{85263542-35C6-41CC-B058-FE51651ADA63}" dt="2024-10-29T11:03:59.851" v="5956" actId="6549"/>
          <ac:spMkLst>
            <pc:docMk/>
            <pc:sldMk cId="397167300" sldId="2147473654"/>
            <ac:spMk id="7" creationId="{84297954-610B-8968-6DEA-8BF012C36DA2}"/>
          </ac:spMkLst>
        </pc:spChg>
        <pc:spChg chg="mod">
          <ac:chgData name="Trapitzine, Sophie" userId="e8157502-acba-4184-88fc-21661da0d929" providerId="ADAL" clId="{85263542-35C6-41CC-B058-FE51651ADA63}" dt="2024-10-25T10:20:06.597" v="902" actId="14100"/>
          <ac:spMkLst>
            <pc:docMk/>
            <pc:sldMk cId="397167300" sldId="2147473654"/>
            <ac:spMk id="13" creationId="{80CBE05B-903D-D3D9-3189-B6308BE7DA48}"/>
          </ac:spMkLst>
        </pc:spChg>
        <pc:spChg chg="mod">
          <ac:chgData name="Trapitzine, Sophie" userId="e8157502-acba-4184-88fc-21661da0d929" providerId="ADAL" clId="{85263542-35C6-41CC-B058-FE51651ADA63}" dt="2024-10-25T10:19:42.239" v="899" actId="20577"/>
          <ac:spMkLst>
            <pc:docMk/>
            <pc:sldMk cId="397167300" sldId="2147473654"/>
            <ac:spMk id="18" creationId="{2AE2D3F0-6181-660C-114D-799457A9848F}"/>
          </ac:spMkLst>
        </pc:spChg>
        <pc:spChg chg="mod">
          <ac:chgData name="Trapitzine, Sophie" userId="e8157502-acba-4184-88fc-21661da0d929" providerId="ADAL" clId="{85263542-35C6-41CC-B058-FE51651ADA63}" dt="2024-10-25T10:20:00.126" v="900" actId="1076"/>
          <ac:spMkLst>
            <pc:docMk/>
            <pc:sldMk cId="397167300" sldId="2147473654"/>
            <ac:spMk id="19" creationId="{6CFBABB5-4FE9-0F9B-9B49-38CAC4108B56}"/>
          </ac:spMkLst>
        </pc:spChg>
        <pc:spChg chg="mod">
          <ac:chgData name="Trapitzine, Sophie" userId="e8157502-acba-4184-88fc-21661da0d929" providerId="ADAL" clId="{85263542-35C6-41CC-B058-FE51651ADA63}" dt="2024-10-25T10:20:03.801" v="901" actId="1076"/>
          <ac:spMkLst>
            <pc:docMk/>
            <pc:sldMk cId="397167300" sldId="2147473654"/>
            <ac:spMk id="20" creationId="{EC4F8D12-6EF7-8B1B-77EE-6FEDAF41570D}"/>
          </ac:spMkLst>
        </pc:spChg>
        <pc:spChg chg="add del mod ord">
          <ac:chgData name="Trapitzine, Sophie" userId="e8157502-acba-4184-88fc-21661da0d929" providerId="ADAL" clId="{85263542-35C6-41CC-B058-FE51651ADA63}" dt="2024-10-29T11:03:53.124" v="5952" actId="478"/>
          <ac:spMkLst>
            <pc:docMk/>
            <pc:sldMk cId="397167300" sldId="2147473654"/>
            <ac:spMk id="24" creationId="{8645A217-9E10-3921-2782-FF685393C387}"/>
          </ac:spMkLst>
        </pc:spChg>
        <pc:spChg chg="mod">
          <ac:chgData name="Trapitzine, Sophie" userId="e8157502-acba-4184-88fc-21661da0d929" providerId="ADAL" clId="{85263542-35C6-41CC-B058-FE51651ADA63}" dt="2024-10-25T10:20:03.801" v="901" actId="1076"/>
          <ac:spMkLst>
            <pc:docMk/>
            <pc:sldMk cId="397167300" sldId="2147473654"/>
            <ac:spMk id="25" creationId="{04B680F3-54A4-F87E-409E-75DBB7F2CEEA}"/>
          </ac:spMkLst>
        </pc:spChg>
        <pc:spChg chg="mod">
          <ac:chgData name="Trapitzine, Sophie" userId="e8157502-acba-4184-88fc-21661da0d929" providerId="ADAL" clId="{85263542-35C6-41CC-B058-FE51651ADA63}" dt="2024-10-25T10:20:00.126" v="900" actId="1076"/>
          <ac:spMkLst>
            <pc:docMk/>
            <pc:sldMk cId="397167300" sldId="2147473654"/>
            <ac:spMk id="32" creationId="{CF842941-A6DE-E20E-DD5C-D56D1AE064FA}"/>
          </ac:spMkLst>
        </pc:spChg>
        <pc:graphicFrameChg chg="mod">
          <ac:chgData name="Trapitzine, Sophie" userId="e8157502-acba-4184-88fc-21661da0d929" providerId="ADAL" clId="{85263542-35C6-41CC-B058-FE51651ADA63}" dt="2024-10-29T10:29:33.385" v="1813"/>
          <ac:graphicFrameMkLst>
            <pc:docMk/>
            <pc:sldMk cId="397167300" sldId="2147473654"/>
            <ac:graphicFrameMk id="4" creationId="{550CD37C-2FAF-F916-B257-74DB2FC3FFD5}"/>
          </ac:graphicFrameMkLst>
        </pc:graphicFrameChg>
        <pc:extLst>
          <p:ext xmlns:p="http://schemas.openxmlformats.org/presentationml/2006/main" uri="{D6D511B9-2390-475A-947B-AFAB55BFBCF1}">
            <pc226:cmChg xmlns:pc226="http://schemas.microsoft.com/office/powerpoint/2022/06/main/command" xmlns="" chg="del">
              <pc226:chgData name="Trapitzine, Sophie" userId="e8157502-acba-4184-88fc-21661da0d929" providerId="ADAL" clId="{85263542-35C6-41CC-B058-FE51651ADA63}" dt="2024-10-25T10:19:29.220" v="859"/>
              <pc2:cmMkLst xmlns:pc2="http://schemas.microsoft.com/office/powerpoint/2019/9/main/command">
                <pc:docMk/>
                <pc:sldMk cId="397167300" sldId="2147473654"/>
                <pc2:cmMk id="{A4C16309-3B18-4A93-AF83-2DB4BC312315}"/>
              </pc2:cmMkLst>
            </pc226:cmChg>
          </p:ext>
        </pc:extLst>
      </pc:sldChg>
      <pc:sldChg chg="addSp delSp modSp add del mod modClrScheme chgLayout">
        <pc:chgData name="Trapitzine, Sophie" userId="e8157502-acba-4184-88fc-21661da0d929" providerId="ADAL" clId="{85263542-35C6-41CC-B058-FE51651ADA63}" dt="2024-11-06T10:13:44.262" v="5970"/>
        <pc:sldMkLst>
          <pc:docMk/>
          <pc:sldMk cId="640635798" sldId="2147473696"/>
        </pc:sldMkLst>
        <pc:spChg chg="mod ord">
          <ac:chgData name="Trapitzine, Sophie" userId="e8157502-acba-4184-88fc-21661da0d929" providerId="ADAL" clId="{85263542-35C6-41CC-B058-FE51651ADA63}" dt="2024-10-29T10:38:47.676" v="2051" actId="700"/>
          <ac:spMkLst>
            <pc:docMk/>
            <pc:sldMk cId="640635798" sldId="2147473696"/>
            <ac:spMk id="2" creationId="{03434C3C-5CD6-E16A-6421-12387083551D}"/>
          </ac:spMkLst>
        </pc:spChg>
        <pc:spChg chg="mod ord">
          <ac:chgData name="Trapitzine, Sophie" userId="e8157502-acba-4184-88fc-21661da0d929" providerId="ADAL" clId="{85263542-35C6-41CC-B058-FE51651ADA63}" dt="2024-10-29T10:38:47.676" v="2051" actId="700"/>
          <ac:spMkLst>
            <pc:docMk/>
            <pc:sldMk cId="640635798" sldId="2147473696"/>
            <ac:spMk id="3" creationId="{723BA266-67E8-6D4A-55A7-03F66CCDC652}"/>
          </ac:spMkLst>
        </pc:spChg>
        <pc:spChg chg="mod">
          <ac:chgData name="Trapitzine, Sophie" userId="e8157502-acba-4184-88fc-21661da0d929" providerId="ADAL" clId="{85263542-35C6-41CC-B058-FE51651ADA63}" dt="2024-10-29T09:57:52.787" v="1010" actId="207"/>
          <ac:spMkLst>
            <pc:docMk/>
            <pc:sldMk cId="640635798" sldId="2147473696"/>
            <ac:spMk id="4" creationId="{B9709B28-C9EC-075B-DDFC-D9FD0671C9CD}"/>
          </ac:spMkLst>
        </pc:spChg>
        <pc:spChg chg="add del mod ord">
          <ac:chgData name="Trapitzine, Sophie" userId="e8157502-acba-4184-88fc-21661da0d929" providerId="ADAL" clId="{85263542-35C6-41CC-B058-FE51651ADA63}" dt="2024-10-29T10:38:47.676" v="2051" actId="700"/>
          <ac:spMkLst>
            <pc:docMk/>
            <pc:sldMk cId="640635798" sldId="2147473696"/>
            <ac:spMk id="5" creationId="{7B413A18-CB1D-6439-D2AB-BA459E0BA5A8}"/>
          </ac:spMkLst>
        </pc:spChg>
        <pc:spChg chg="add del mod ord">
          <ac:chgData name="Trapitzine, Sophie" userId="e8157502-acba-4184-88fc-21661da0d929" providerId="ADAL" clId="{85263542-35C6-41CC-B058-FE51651ADA63}" dt="2024-10-29T10:39:00.390" v="2079" actId="478"/>
          <ac:spMkLst>
            <pc:docMk/>
            <pc:sldMk cId="640635798" sldId="2147473696"/>
            <ac:spMk id="6" creationId="{90FECE1F-E1D1-5AD1-BDB7-A9EB802128C0}"/>
          </ac:spMkLst>
        </pc:spChg>
        <pc:spChg chg="del mod ord">
          <ac:chgData name="Trapitzine, Sophie" userId="e8157502-acba-4184-88fc-21661da0d929" providerId="ADAL" clId="{85263542-35C6-41CC-B058-FE51651ADA63}" dt="2024-10-29T10:38:49.401" v="2052" actId="478"/>
          <ac:spMkLst>
            <pc:docMk/>
            <pc:sldMk cId="640635798" sldId="2147473696"/>
            <ac:spMk id="7" creationId="{0E1F1B1F-2865-061D-9BF7-709A54E43C89}"/>
          </ac:spMkLst>
        </pc:spChg>
        <pc:spChg chg="add mod">
          <ac:chgData name="Trapitzine, Sophie" userId="e8157502-acba-4184-88fc-21661da0d929" providerId="ADAL" clId="{85263542-35C6-41CC-B058-FE51651ADA63}" dt="2024-10-29T10:39:06.249" v="2080" actId="2711"/>
          <ac:spMkLst>
            <pc:docMk/>
            <pc:sldMk cId="640635798" sldId="2147473696"/>
            <ac:spMk id="10" creationId="{A843C7B7-E9D7-031F-34F4-F1B50A5FD57C}"/>
          </ac:spMkLst>
        </pc:spChg>
        <pc:spChg chg="mod">
          <ac:chgData name="Trapitzine, Sophie" userId="e8157502-acba-4184-88fc-21661da0d929" providerId="ADAL" clId="{85263542-35C6-41CC-B058-FE51651ADA63}" dt="2024-10-29T10:44:14.412" v="2720" actId="21"/>
          <ac:spMkLst>
            <pc:docMk/>
            <pc:sldMk cId="640635798" sldId="2147473696"/>
            <ac:spMk id="22" creationId="{4E2C7278-2DC4-8000-4E26-4C95FD519420}"/>
          </ac:spMkLst>
        </pc:spChg>
        <pc:spChg chg="del mod">
          <ac:chgData name="Trapitzine, Sophie" userId="e8157502-acba-4184-88fc-21661da0d929" providerId="ADAL" clId="{85263542-35C6-41CC-B058-FE51651ADA63}" dt="2024-10-29T10:44:12.734" v="2719" actId="478"/>
          <ac:spMkLst>
            <pc:docMk/>
            <pc:sldMk cId="640635798" sldId="2147473696"/>
            <ac:spMk id="34" creationId="{B7F92A2A-BACA-31BE-BB26-601880C3B959}"/>
          </ac:spMkLst>
        </pc:spChg>
        <pc:spChg chg="del mod">
          <ac:chgData name="Trapitzine, Sophie" userId="e8157502-acba-4184-88fc-21661da0d929" providerId="ADAL" clId="{85263542-35C6-41CC-B058-FE51651ADA63}" dt="2024-10-29T10:44:12.734" v="2719" actId="478"/>
          <ac:spMkLst>
            <pc:docMk/>
            <pc:sldMk cId="640635798" sldId="2147473696"/>
            <ac:spMk id="35" creationId="{2A33E550-6863-F893-C13A-FA622C056EFF}"/>
          </ac:spMkLst>
        </pc:spChg>
        <pc:spChg chg="del mod">
          <ac:chgData name="Trapitzine, Sophie" userId="e8157502-acba-4184-88fc-21661da0d929" providerId="ADAL" clId="{85263542-35C6-41CC-B058-FE51651ADA63}" dt="2024-10-29T10:44:12.734" v="2719" actId="478"/>
          <ac:spMkLst>
            <pc:docMk/>
            <pc:sldMk cId="640635798" sldId="2147473696"/>
            <ac:spMk id="36" creationId="{F4558DEF-772B-7793-0084-6AA9810FE757}"/>
          </ac:spMkLst>
        </pc:spChg>
        <pc:spChg chg="mod">
          <ac:chgData name="Trapitzine, Sophie" userId="e8157502-acba-4184-88fc-21661da0d929" providerId="ADAL" clId="{85263542-35C6-41CC-B058-FE51651ADA63}" dt="2024-10-29T11:03:10.915" v="5938" actId="948"/>
          <ac:spMkLst>
            <pc:docMk/>
            <pc:sldMk cId="640635798" sldId="2147473696"/>
            <ac:spMk id="37" creationId="{E54E2E88-9A99-5622-3028-0154E3962BD1}"/>
          </ac:spMkLst>
        </pc:spChg>
        <pc:spChg chg="mod">
          <ac:chgData name="Trapitzine, Sophie" userId="e8157502-acba-4184-88fc-21661da0d929" providerId="ADAL" clId="{85263542-35C6-41CC-B058-FE51651ADA63}" dt="2024-10-29T10:44:17.022" v="2723" actId="21"/>
          <ac:spMkLst>
            <pc:docMk/>
            <pc:sldMk cId="640635798" sldId="2147473696"/>
            <ac:spMk id="38" creationId="{55BC40EC-BE67-4DD7-BD1A-A317F55A7185}"/>
          </ac:spMkLst>
        </pc:spChg>
        <pc:cxnChg chg="del">
          <ac:chgData name="Trapitzine, Sophie" userId="e8157502-acba-4184-88fc-21661da0d929" providerId="ADAL" clId="{85263542-35C6-41CC-B058-FE51651ADA63}" dt="2024-10-29T09:57:48.173" v="1009" actId="478"/>
          <ac:cxnSpMkLst>
            <pc:docMk/>
            <pc:sldMk cId="640635798" sldId="2147473696"/>
            <ac:cxnSpMk id="9" creationId="{7624541D-D6C9-253A-7640-098E6F12027C}"/>
          </ac:cxnSpMkLst>
        </pc:cxnChg>
        <pc:cxnChg chg="del">
          <ac:chgData name="Trapitzine, Sophie" userId="e8157502-acba-4184-88fc-21661da0d929" providerId="ADAL" clId="{85263542-35C6-41CC-B058-FE51651ADA63}" dt="2024-10-29T09:57:48.173" v="1009" actId="478"/>
          <ac:cxnSpMkLst>
            <pc:docMk/>
            <pc:sldMk cId="640635798" sldId="2147473696"/>
            <ac:cxnSpMk id="11" creationId="{B827BB9D-2182-8B28-4E62-F4A6CC0478A4}"/>
          </ac:cxnSpMkLst>
        </pc:cxnChg>
        <pc:cxnChg chg="del">
          <ac:chgData name="Trapitzine, Sophie" userId="e8157502-acba-4184-88fc-21661da0d929" providerId="ADAL" clId="{85263542-35C6-41CC-B058-FE51651ADA63}" dt="2024-10-29T09:57:48.173" v="1009" actId="478"/>
          <ac:cxnSpMkLst>
            <pc:docMk/>
            <pc:sldMk cId="640635798" sldId="2147473696"/>
            <ac:cxnSpMk id="13" creationId="{166846A3-5539-EDA6-4149-6F57EB4F16D9}"/>
          </ac:cxnSpMkLst>
        </pc:cxnChg>
      </pc:sldChg>
      <pc:sldChg chg="modSp del mod">
        <pc:chgData name="Trapitzine, Sophie" userId="e8157502-acba-4184-88fc-21661da0d929" providerId="ADAL" clId="{85263542-35C6-41CC-B058-FE51651ADA63}" dt="2024-10-29T11:03:37.267" v="5946" actId="47"/>
        <pc:sldMkLst>
          <pc:docMk/>
          <pc:sldMk cId="2608289650" sldId="2147473698"/>
        </pc:sldMkLst>
        <pc:spChg chg="mod">
          <ac:chgData name="Trapitzine, Sophie" userId="e8157502-acba-4184-88fc-21661da0d929" providerId="ADAL" clId="{85263542-35C6-41CC-B058-FE51651ADA63}" dt="2024-10-29T09:56:48.309" v="937" actId="6549"/>
          <ac:spMkLst>
            <pc:docMk/>
            <pc:sldMk cId="2608289650" sldId="2147473698"/>
            <ac:spMk id="15" creationId="{AEEB7891-8417-437E-9B08-E4701E5DD2D4}"/>
          </ac:spMkLst>
        </pc:spChg>
      </pc:sldChg>
      <pc:sldChg chg="modSp del mod">
        <pc:chgData name="Trapitzine, Sophie" userId="e8157502-acba-4184-88fc-21661da0d929" providerId="ADAL" clId="{85263542-35C6-41CC-B058-FE51651ADA63}" dt="2024-10-29T10:38:57.337" v="2078" actId="47"/>
        <pc:sldMkLst>
          <pc:docMk/>
          <pc:sldMk cId="83592286" sldId="2147473700"/>
        </pc:sldMkLst>
        <pc:spChg chg="mod">
          <ac:chgData name="Trapitzine, Sophie" userId="e8157502-acba-4184-88fc-21661da0d929" providerId="ADAL" clId="{85263542-35C6-41CC-B058-FE51651ADA63}" dt="2024-10-29T09:56:56.953" v="938"/>
          <ac:spMkLst>
            <pc:docMk/>
            <pc:sldMk cId="83592286" sldId="2147473700"/>
            <ac:spMk id="15" creationId="{AEEB7891-8417-437E-9B08-E4701E5DD2D4}"/>
          </ac:spMkLst>
        </pc:spChg>
      </pc:sldChg>
      <pc:sldChg chg="addSp delSp modSp add del mod modClrScheme chgLayout">
        <pc:chgData name="Trapitzine, Sophie" userId="e8157502-acba-4184-88fc-21661da0d929" providerId="ADAL" clId="{85263542-35C6-41CC-B058-FE51651ADA63}" dt="2024-11-06T10:13:44.262" v="5970"/>
        <pc:sldMkLst>
          <pc:docMk/>
          <pc:sldMk cId="2247942181" sldId="2147473702"/>
        </pc:sldMkLst>
        <pc:spChg chg="del">
          <ac:chgData name="Trapitzine, Sophie" userId="e8157502-acba-4184-88fc-21661da0d929" providerId="ADAL" clId="{85263542-35C6-41CC-B058-FE51651ADA63}" dt="2024-10-29T10:11:12.854" v="1185" actId="478"/>
          <ac:spMkLst>
            <pc:docMk/>
            <pc:sldMk cId="2247942181" sldId="2147473702"/>
            <ac:spMk id="2" creationId="{CB8AC933-5CBB-BF7B-3098-1F3A35411A1F}"/>
          </ac:spMkLst>
        </pc:spChg>
        <pc:spChg chg="mod">
          <ac:chgData name="Trapitzine, Sophie" userId="e8157502-acba-4184-88fc-21661da0d929" providerId="ADAL" clId="{85263542-35C6-41CC-B058-FE51651ADA63}" dt="2024-10-29T10:11:30.585" v="1197" actId="14100"/>
          <ac:spMkLst>
            <pc:docMk/>
            <pc:sldMk cId="2247942181" sldId="2147473702"/>
            <ac:spMk id="4" creationId="{B9A65EEE-0CF9-D61D-469E-EA1D6DD8F901}"/>
          </ac:spMkLst>
        </pc:spChg>
        <pc:spChg chg="add del mod">
          <ac:chgData name="Trapitzine, Sophie" userId="e8157502-acba-4184-88fc-21661da0d929" providerId="ADAL" clId="{85263542-35C6-41CC-B058-FE51651ADA63}" dt="2024-10-29T10:17:28.748" v="1522" actId="478"/>
          <ac:spMkLst>
            <pc:docMk/>
            <pc:sldMk cId="2247942181" sldId="2147473702"/>
            <ac:spMk id="5" creationId="{30F74FE7-E880-6EF0-B6AE-D8D29A02A36A}"/>
          </ac:spMkLst>
        </pc:spChg>
        <pc:spChg chg="mod ord">
          <ac:chgData name="Trapitzine, Sophie" userId="e8157502-acba-4184-88fc-21661da0d929" providerId="ADAL" clId="{85263542-35C6-41CC-B058-FE51651ADA63}" dt="2024-10-29T11:03:31.853" v="5944" actId="1076"/>
          <ac:spMkLst>
            <pc:docMk/>
            <pc:sldMk cId="2247942181" sldId="2147473702"/>
            <ac:spMk id="7" creationId="{5B008D64-3E6C-CB90-7E34-C0DC10A6293F}"/>
          </ac:spMkLst>
        </pc:spChg>
        <pc:spChg chg="add del mod">
          <ac:chgData name="Trapitzine, Sophie" userId="e8157502-acba-4184-88fc-21661da0d929" providerId="ADAL" clId="{85263542-35C6-41CC-B058-FE51651ADA63}" dt="2024-10-29T10:17:28.361" v="1521" actId="478"/>
          <ac:spMkLst>
            <pc:docMk/>
            <pc:sldMk cId="2247942181" sldId="2147473702"/>
            <ac:spMk id="8" creationId="{19512777-58EE-08D1-BE89-52B1A792725D}"/>
          </ac:spMkLst>
        </pc:spChg>
        <pc:spChg chg="del mod topLvl">
          <ac:chgData name="Trapitzine, Sophie" userId="e8157502-acba-4184-88fc-21661da0d929" providerId="ADAL" clId="{85263542-35C6-41CC-B058-FE51651ADA63}" dt="2024-10-29T10:15:28.206" v="1358" actId="21"/>
          <ac:spMkLst>
            <pc:docMk/>
            <pc:sldMk cId="2247942181" sldId="2147473702"/>
            <ac:spMk id="11" creationId="{9E87AA29-C6A1-F08B-C907-CE899C870E23}"/>
          </ac:spMkLst>
        </pc:spChg>
        <pc:spChg chg="mod topLvl">
          <ac:chgData name="Trapitzine, Sophie" userId="e8157502-acba-4184-88fc-21661da0d929" providerId="ADAL" clId="{85263542-35C6-41CC-B058-FE51651ADA63}" dt="2024-10-29T10:18:10.026" v="1540" actId="1036"/>
          <ac:spMkLst>
            <pc:docMk/>
            <pc:sldMk cId="2247942181" sldId="2147473702"/>
            <ac:spMk id="12" creationId="{06BE4698-13E9-386F-87D7-A9B0809F51ED}"/>
          </ac:spMkLst>
        </pc:spChg>
        <pc:spChg chg="mod topLvl">
          <ac:chgData name="Trapitzine, Sophie" userId="e8157502-acba-4184-88fc-21661da0d929" providerId="ADAL" clId="{85263542-35C6-41CC-B058-FE51651ADA63}" dt="2024-10-29T10:18:10.026" v="1540" actId="1036"/>
          <ac:spMkLst>
            <pc:docMk/>
            <pc:sldMk cId="2247942181" sldId="2147473702"/>
            <ac:spMk id="13" creationId="{58B91147-7481-2683-3E74-4D00F046E60C}"/>
          </ac:spMkLst>
        </pc:spChg>
        <pc:spChg chg="mod topLvl">
          <ac:chgData name="Trapitzine, Sophie" userId="e8157502-acba-4184-88fc-21661da0d929" providerId="ADAL" clId="{85263542-35C6-41CC-B058-FE51651ADA63}" dt="2024-10-29T10:18:10.026" v="1540" actId="1036"/>
          <ac:spMkLst>
            <pc:docMk/>
            <pc:sldMk cId="2247942181" sldId="2147473702"/>
            <ac:spMk id="14" creationId="{04A2E11D-1CAC-25CF-A54C-5B4892978EA1}"/>
          </ac:spMkLst>
        </pc:spChg>
        <pc:spChg chg="mod topLvl">
          <ac:chgData name="Trapitzine, Sophie" userId="e8157502-acba-4184-88fc-21661da0d929" providerId="ADAL" clId="{85263542-35C6-41CC-B058-FE51651ADA63}" dt="2024-10-29T10:18:10.026" v="1540" actId="1036"/>
          <ac:spMkLst>
            <pc:docMk/>
            <pc:sldMk cId="2247942181" sldId="2147473702"/>
            <ac:spMk id="15" creationId="{F6488E28-1047-AA04-D9F3-E273160F2B93}"/>
          </ac:spMkLst>
        </pc:spChg>
        <pc:spChg chg="del">
          <ac:chgData name="Trapitzine, Sophie" userId="e8157502-acba-4184-88fc-21661da0d929" providerId="ADAL" clId="{85263542-35C6-41CC-B058-FE51651ADA63}" dt="2024-10-29T10:11:12.854" v="1185" actId="478"/>
          <ac:spMkLst>
            <pc:docMk/>
            <pc:sldMk cId="2247942181" sldId="2147473702"/>
            <ac:spMk id="16" creationId="{CC88B37C-F3D2-E0EB-5255-5816582CC4D0}"/>
          </ac:spMkLst>
        </pc:spChg>
        <pc:spChg chg="mod topLvl">
          <ac:chgData name="Trapitzine, Sophie" userId="e8157502-acba-4184-88fc-21661da0d929" providerId="ADAL" clId="{85263542-35C6-41CC-B058-FE51651ADA63}" dt="2024-10-29T10:18:10.026" v="1540" actId="1036"/>
          <ac:spMkLst>
            <pc:docMk/>
            <pc:sldMk cId="2247942181" sldId="2147473702"/>
            <ac:spMk id="17" creationId="{578746FD-7D95-CC6E-D593-89BF712A4D0A}"/>
          </ac:spMkLst>
        </pc:spChg>
        <pc:spChg chg="mod topLvl">
          <ac:chgData name="Trapitzine, Sophie" userId="e8157502-acba-4184-88fc-21661da0d929" providerId="ADAL" clId="{85263542-35C6-41CC-B058-FE51651ADA63}" dt="2024-10-29T10:18:10.026" v="1540" actId="1036"/>
          <ac:spMkLst>
            <pc:docMk/>
            <pc:sldMk cId="2247942181" sldId="2147473702"/>
            <ac:spMk id="18" creationId="{43794B71-086E-10C7-5DE3-19C40D3F71AA}"/>
          </ac:spMkLst>
        </pc:spChg>
        <pc:spChg chg="del mod topLvl">
          <ac:chgData name="Trapitzine, Sophie" userId="e8157502-acba-4184-88fc-21661da0d929" providerId="ADAL" clId="{85263542-35C6-41CC-B058-FE51651ADA63}" dt="2024-10-29T10:16:10.372" v="1375" actId="478"/>
          <ac:spMkLst>
            <pc:docMk/>
            <pc:sldMk cId="2247942181" sldId="2147473702"/>
            <ac:spMk id="23" creationId="{611B7010-5698-43AF-B8C3-08F8FDA87B5F}"/>
          </ac:spMkLst>
        </pc:spChg>
        <pc:spChg chg="del">
          <ac:chgData name="Trapitzine, Sophie" userId="e8157502-acba-4184-88fc-21661da0d929" providerId="ADAL" clId="{85263542-35C6-41CC-B058-FE51651ADA63}" dt="2024-10-29T10:11:12.854" v="1185" actId="478"/>
          <ac:spMkLst>
            <pc:docMk/>
            <pc:sldMk cId="2247942181" sldId="2147473702"/>
            <ac:spMk id="24" creationId="{9A37E890-A3A2-68D0-B954-00BA73FA5A91}"/>
          </ac:spMkLst>
        </pc:spChg>
        <pc:spChg chg="del">
          <ac:chgData name="Trapitzine, Sophie" userId="e8157502-acba-4184-88fc-21661da0d929" providerId="ADAL" clId="{85263542-35C6-41CC-B058-FE51651ADA63}" dt="2024-10-29T10:11:12.854" v="1185" actId="478"/>
          <ac:spMkLst>
            <pc:docMk/>
            <pc:sldMk cId="2247942181" sldId="2147473702"/>
            <ac:spMk id="25" creationId="{AF2125AE-7CC7-71C1-8272-5BF1F3C84004}"/>
          </ac:spMkLst>
        </pc:spChg>
        <pc:spChg chg="del mod topLvl">
          <ac:chgData name="Trapitzine, Sophie" userId="e8157502-acba-4184-88fc-21661da0d929" providerId="ADAL" clId="{85263542-35C6-41CC-B058-FE51651ADA63}" dt="2024-10-29T10:15:28.206" v="1358" actId="21"/>
          <ac:spMkLst>
            <pc:docMk/>
            <pc:sldMk cId="2247942181" sldId="2147473702"/>
            <ac:spMk id="26" creationId="{5C730EE7-4518-5983-BA22-B94A5DB81665}"/>
          </ac:spMkLst>
        </pc:spChg>
        <pc:spChg chg="add mod">
          <ac:chgData name="Trapitzine, Sophie" userId="e8157502-acba-4184-88fc-21661da0d929" providerId="ADAL" clId="{85263542-35C6-41CC-B058-FE51651ADA63}" dt="2024-10-29T10:12:16.659" v="1205" actId="571"/>
          <ac:spMkLst>
            <pc:docMk/>
            <pc:sldMk cId="2247942181" sldId="2147473702"/>
            <ac:spMk id="27" creationId="{BDF1C56B-BBB7-00AA-D268-C3DB685B79AA}"/>
          </ac:spMkLst>
        </pc:spChg>
        <pc:spChg chg="del">
          <ac:chgData name="Trapitzine, Sophie" userId="e8157502-acba-4184-88fc-21661da0d929" providerId="ADAL" clId="{85263542-35C6-41CC-B058-FE51651ADA63}" dt="2024-10-29T10:11:12.854" v="1185" actId="478"/>
          <ac:spMkLst>
            <pc:docMk/>
            <pc:sldMk cId="2247942181" sldId="2147473702"/>
            <ac:spMk id="28" creationId="{1352BF92-7160-DD51-C9BA-557D261CCD91}"/>
          </ac:spMkLst>
        </pc:spChg>
        <pc:spChg chg="add mod">
          <ac:chgData name="Trapitzine, Sophie" userId="e8157502-acba-4184-88fc-21661da0d929" providerId="ADAL" clId="{85263542-35C6-41CC-B058-FE51651ADA63}" dt="2024-10-29T10:18:14.163" v="1541" actId="1076"/>
          <ac:spMkLst>
            <pc:docMk/>
            <pc:sldMk cId="2247942181" sldId="2147473702"/>
            <ac:spMk id="30" creationId="{57897ED4-D437-72BF-60E7-6A439AF6C435}"/>
          </ac:spMkLst>
        </pc:spChg>
        <pc:spChg chg="add del mod topLvl">
          <ac:chgData name="Trapitzine, Sophie" userId="e8157502-acba-4184-88fc-21661da0d929" providerId="ADAL" clId="{85263542-35C6-41CC-B058-FE51651ADA63}" dt="2024-10-29T10:16:08.369" v="1374" actId="21"/>
          <ac:spMkLst>
            <pc:docMk/>
            <pc:sldMk cId="2247942181" sldId="2147473702"/>
            <ac:spMk id="31" creationId="{72444DCA-8A14-76AA-A46E-AE6A376115A9}"/>
          </ac:spMkLst>
        </pc:spChg>
        <pc:spChg chg="add mod ord">
          <ac:chgData name="Trapitzine, Sophie" userId="e8157502-acba-4184-88fc-21661da0d929" providerId="ADAL" clId="{85263542-35C6-41CC-B058-FE51651ADA63}" dt="2024-10-29T10:18:03.026" v="1529" actId="14100"/>
          <ac:spMkLst>
            <pc:docMk/>
            <pc:sldMk cId="2247942181" sldId="2147473702"/>
            <ac:spMk id="32" creationId="{158527B9-0AA3-9D44-4094-C5DDB773D7FD}"/>
          </ac:spMkLst>
        </pc:spChg>
        <pc:spChg chg="add mod">
          <ac:chgData name="Trapitzine, Sophie" userId="e8157502-acba-4184-88fc-21661da0d929" providerId="ADAL" clId="{85263542-35C6-41CC-B058-FE51651ADA63}" dt="2024-10-29T10:18:26.017" v="1543" actId="14100"/>
          <ac:spMkLst>
            <pc:docMk/>
            <pc:sldMk cId="2247942181" sldId="2147473702"/>
            <ac:spMk id="33" creationId="{082A5F98-CFE1-F9F8-03D7-704797CC405A}"/>
          </ac:spMkLst>
        </pc:spChg>
        <pc:spChg chg="del">
          <ac:chgData name="Trapitzine, Sophie" userId="e8157502-acba-4184-88fc-21661da0d929" providerId="ADAL" clId="{85263542-35C6-41CC-B058-FE51651ADA63}" dt="2024-10-29T10:11:12.854" v="1185" actId="478"/>
          <ac:spMkLst>
            <pc:docMk/>
            <pc:sldMk cId="2247942181" sldId="2147473702"/>
            <ac:spMk id="34" creationId="{963F8781-EED4-B56B-C871-F80EFC6CA092}"/>
          </ac:spMkLst>
        </pc:spChg>
        <pc:spChg chg="add mod">
          <ac:chgData name="Trapitzine, Sophie" userId="e8157502-acba-4184-88fc-21661da0d929" providerId="ADAL" clId="{85263542-35C6-41CC-B058-FE51651ADA63}" dt="2024-10-29T10:15:20.697" v="1355" actId="571"/>
          <ac:spMkLst>
            <pc:docMk/>
            <pc:sldMk cId="2247942181" sldId="2147473702"/>
            <ac:spMk id="35" creationId="{51EF473E-7FCB-591D-6FD8-320E1F0FDC98}"/>
          </ac:spMkLst>
        </pc:spChg>
        <pc:spChg chg="del">
          <ac:chgData name="Trapitzine, Sophie" userId="e8157502-acba-4184-88fc-21661da0d929" providerId="ADAL" clId="{85263542-35C6-41CC-B058-FE51651ADA63}" dt="2024-10-29T10:11:12.854" v="1185" actId="478"/>
          <ac:spMkLst>
            <pc:docMk/>
            <pc:sldMk cId="2247942181" sldId="2147473702"/>
            <ac:spMk id="36" creationId="{EDFF0A28-58D0-E779-D82D-9E901350300E}"/>
          </ac:spMkLst>
        </pc:spChg>
        <pc:spChg chg="del">
          <ac:chgData name="Trapitzine, Sophie" userId="e8157502-acba-4184-88fc-21661da0d929" providerId="ADAL" clId="{85263542-35C6-41CC-B058-FE51651ADA63}" dt="2024-10-29T10:11:20.808" v="1190" actId="478"/>
          <ac:spMkLst>
            <pc:docMk/>
            <pc:sldMk cId="2247942181" sldId="2147473702"/>
            <ac:spMk id="37" creationId="{39CCF188-4D18-BAF0-5889-1BF0F2617EB5}"/>
          </ac:spMkLst>
        </pc:spChg>
        <pc:spChg chg="add mod">
          <ac:chgData name="Trapitzine, Sophie" userId="e8157502-acba-4184-88fc-21661da0d929" providerId="ADAL" clId="{85263542-35C6-41CC-B058-FE51651ADA63}" dt="2024-10-29T10:15:20.697" v="1355" actId="571"/>
          <ac:spMkLst>
            <pc:docMk/>
            <pc:sldMk cId="2247942181" sldId="2147473702"/>
            <ac:spMk id="38" creationId="{231C9EEE-95FB-B0D3-A586-D17E58798FBE}"/>
          </ac:spMkLst>
        </pc:spChg>
        <pc:spChg chg="add mod">
          <ac:chgData name="Trapitzine, Sophie" userId="e8157502-acba-4184-88fc-21661da0d929" providerId="ADAL" clId="{85263542-35C6-41CC-B058-FE51651ADA63}" dt="2024-10-29T10:15:44.795" v="1364" actId="1076"/>
          <ac:spMkLst>
            <pc:docMk/>
            <pc:sldMk cId="2247942181" sldId="2147473702"/>
            <ac:spMk id="39" creationId="{A9446261-A498-1D06-A0BD-90AFE92B0BF3}"/>
          </ac:spMkLst>
        </pc:spChg>
        <pc:spChg chg="add mod">
          <ac:chgData name="Trapitzine, Sophie" userId="e8157502-acba-4184-88fc-21661da0d929" providerId="ADAL" clId="{85263542-35C6-41CC-B058-FE51651ADA63}" dt="2024-10-29T10:18:19.345" v="1542" actId="14100"/>
          <ac:spMkLst>
            <pc:docMk/>
            <pc:sldMk cId="2247942181" sldId="2147473702"/>
            <ac:spMk id="40" creationId="{C0E48C64-39F8-1F95-52E5-203A7EB23F3E}"/>
          </ac:spMkLst>
        </pc:spChg>
        <pc:spChg chg="add mod">
          <ac:chgData name="Trapitzine, Sophie" userId="e8157502-acba-4184-88fc-21661da0d929" providerId="ADAL" clId="{85263542-35C6-41CC-B058-FE51651ADA63}" dt="2024-10-29T10:20:30.886" v="1624" actId="14100"/>
          <ac:spMkLst>
            <pc:docMk/>
            <pc:sldMk cId="2247942181" sldId="2147473702"/>
            <ac:spMk id="41" creationId="{1807C198-A789-1FC6-5BBB-1C9AC8175BA8}"/>
          </ac:spMkLst>
        </pc:spChg>
        <pc:spChg chg="add mod ord">
          <ac:chgData name="Trapitzine, Sophie" userId="e8157502-acba-4184-88fc-21661da0d929" providerId="ADAL" clId="{85263542-35C6-41CC-B058-FE51651ADA63}" dt="2024-10-29T10:18:03.026" v="1529" actId="14100"/>
          <ac:spMkLst>
            <pc:docMk/>
            <pc:sldMk cId="2247942181" sldId="2147473702"/>
            <ac:spMk id="42" creationId="{D184E9D0-DF31-8F9B-E989-400873807D09}"/>
          </ac:spMkLst>
        </pc:spChg>
        <pc:spChg chg="add mod">
          <ac:chgData name="Trapitzine, Sophie" userId="e8157502-acba-4184-88fc-21661da0d929" providerId="ADAL" clId="{85263542-35C6-41CC-B058-FE51651ADA63}" dt="2024-10-29T10:18:05.400" v="1531" actId="571"/>
          <ac:spMkLst>
            <pc:docMk/>
            <pc:sldMk cId="2247942181" sldId="2147473702"/>
            <ac:spMk id="43" creationId="{E6797DA8-3FAF-FB64-BB53-E3FF5A43163E}"/>
          </ac:spMkLst>
        </pc:spChg>
        <pc:spChg chg="add mod">
          <ac:chgData name="Trapitzine, Sophie" userId="e8157502-acba-4184-88fc-21661da0d929" providerId="ADAL" clId="{85263542-35C6-41CC-B058-FE51651ADA63}" dt="2024-10-29T10:18:05.400" v="1531" actId="571"/>
          <ac:spMkLst>
            <pc:docMk/>
            <pc:sldMk cId="2247942181" sldId="2147473702"/>
            <ac:spMk id="44" creationId="{17E5D40E-C42A-4A4F-74AC-4BD3AC0FF5B7}"/>
          </ac:spMkLst>
        </pc:spChg>
        <pc:spChg chg="add mod">
          <ac:chgData name="Trapitzine, Sophie" userId="e8157502-acba-4184-88fc-21661da0d929" providerId="ADAL" clId="{85263542-35C6-41CC-B058-FE51651ADA63}" dt="2024-10-29T10:29:13.444" v="1801" actId="1076"/>
          <ac:spMkLst>
            <pc:docMk/>
            <pc:sldMk cId="2247942181" sldId="2147473702"/>
            <ac:spMk id="45" creationId="{A5F74A65-BB3F-A107-09FC-55CB90C6D176}"/>
          </ac:spMkLst>
        </pc:spChg>
        <pc:spChg chg="add mod">
          <ac:chgData name="Trapitzine, Sophie" userId="e8157502-acba-4184-88fc-21661da0d929" providerId="ADAL" clId="{85263542-35C6-41CC-B058-FE51651ADA63}" dt="2024-10-29T10:29:13.444" v="1801" actId="1076"/>
          <ac:spMkLst>
            <pc:docMk/>
            <pc:sldMk cId="2247942181" sldId="2147473702"/>
            <ac:spMk id="46" creationId="{B782F5AD-B36B-22D0-3E06-D9583E146FBD}"/>
          </ac:spMkLst>
        </pc:spChg>
        <pc:spChg chg="add mod">
          <ac:chgData name="Trapitzine, Sophie" userId="e8157502-acba-4184-88fc-21661da0d929" providerId="ADAL" clId="{85263542-35C6-41CC-B058-FE51651ADA63}" dt="2024-10-29T10:29:13.444" v="1801" actId="1076"/>
          <ac:spMkLst>
            <pc:docMk/>
            <pc:sldMk cId="2247942181" sldId="2147473702"/>
            <ac:spMk id="47" creationId="{E82AEFAE-9386-AB8A-19A4-51D777CF429F}"/>
          </ac:spMkLst>
        </pc:spChg>
        <pc:spChg chg="add del mod">
          <ac:chgData name="Trapitzine, Sophie" userId="e8157502-acba-4184-88fc-21661da0d929" providerId="ADAL" clId="{85263542-35C6-41CC-B058-FE51651ADA63}" dt="2024-10-29T10:29:09.056" v="1800" actId="478"/>
          <ac:spMkLst>
            <pc:docMk/>
            <pc:sldMk cId="2247942181" sldId="2147473702"/>
            <ac:spMk id="48" creationId="{E04D703B-62A6-37BD-9B4C-B62A0EE8DEE0}"/>
          </ac:spMkLst>
        </pc:spChg>
        <pc:spChg chg="add mod">
          <ac:chgData name="Trapitzine, Sophie" userId="e8157502-acba-4184-88fc-21661da0d929" providerId="ADAL" clId="{85263542-35C6-41CC-B058-FE51651ADA63}" dt="2024-10-29T10:20:28.870" v="1623" actId="1076"/>
          <ac:spMkLst>
            <pc:docMk/>
            <pc:sldMk cId="2247942181" sldId="2147473702"/>
            <ac:spMk id="50" creationId="{ED115EE5-C68D-A8A1-4F1A-A261A0E4681D}"/>
          </ac:spMkLst>
        </pc:spChg>
        <pc:spChg chg="add del mod ord">
          <ac:chgData name="Trapitzine, Sophie" userId="e8157502-acba-4184-88fc-21661da0d929" providerId="ADAL" clId="{85263542-35C6-41CC-B058-FE51651ADA63}" dt="2024-10-29T11:03:33.496" v="5945" actId="478"/>
          <ac:spMkLst>
            <pc:docMk/>
            <pc:sldMk cId="2247942181" sldId="2147473702"/>
            <ac:spMk id="51" creationId="{CC645C4A-5CAA-4CE0-8997-B902BB0A9E8C}"/>
          </ac:spMkLst>
        </pc:spChg>
        <pc:grpChg chg="add del mod">
          <ac:chgData name="Trapitzine, Sophie" userId="e8157502-acba-4184-88fc-21661da0d929" providerId="ADAL" clId="{85263542-35C6-41CC-B058-FE51651ADA63}" dt="2024-10-29T10:13:48.130" v="1230" actId="165"/>
          <ac:grpSpMkLst>
            <pc:docMk/>
            <pc:sldMk cId="2247942181" sldId="2147473702"/>
            <ac:grpSpMk id="9" creationId="{CF8D32B6-8F52-04FF-7EB6-9E6EAC3E71D2}"/>
          </ac:grpSpMkLst>
        </pc:grpChg>
        <pc:grpChg chg="add del mod">
          <ac:chgData name="Trapitzine, Sophie" userId="e8157502-acba-4184-88fc-21661da0d929" providerId="ADAL" clId="{85263542-35C6-41CC-B058-FE51651ADA63}" dt="2024-10-29T10:13:56.532" v="1234" actId="165"/>
          <ac:grpSpMkLst>
            <pc:docMk/>
            <pc:sldMk cId="2247942181" sldId="2147473702"/>
            <ac:grpSpMk id="22" creationId="{4FBBD9F4-1D6B-1712-FA02-0B3DC4613FB0}"/>
          </ac:grpSpMkLst>
        </pc:grpChg>
        <pc:picChg chg="add del">
          <ac:chgData name="Trapitzine, Sophie" userId="e8157502-acba-4184-88fc-21661da0d929" providerId="ADAL" clId="{85263542-35C6-41CC-B058-FE51651ADA63}" dt="2024-10-29T10:11:15.324" v="1187"/>
          <ac:picMkLst>
            <pc:docMk/>
            <pc:sldMk cId="2247942181" sldId="2147473702"/>
            <ac:picMk id="6" creationId="{1D55CCC9-0610-42F8-A0C6-8BB67AE172D6}"/>
          </ac:picMkLst>
        </pc:picChg>
        <pc:picChg chg="mod topLvl">
          <ac:chgData name="Trapitzine, Sophie" userId="e8157502-acba-4184-88fc-21661da0d929" providerId="ADAL" clId="{85263542-35C6-41CC-B058-FE51651ADA63}" dt="2024-10-29T10:18:10.026" v="1540" actId="1036"/>
          <ac:picMkLst>
            <pc:docMk/>
            <pc:sldMk cId="2247942181" sldId="2147473702"/>
            <ac:picMk id="19" creationId="{78A13C38-E83B-4F0B-1AFD-1625F5ED1B12}"/>
          </ac:picMkLst>
        </pc:picChg>
        <pc:picChg chg="mod topLvl">
          <ac:chgData name="Trapitzine, Sophie" userId="e8157502-acba-4184-88fc-21661da0d929" providerId="ADAL" clId="{85263542-35C6-41CC-B058-FE51651ADA63}" dt="2024-10-29T10:18:10.026" v="1540" actId="1036"/>
          <ac:picMkLst>
            <pc:docMk/>
            <pc:sldMk cId="2247942181" sldId="2147473702"/>
            <ac:picMk id="20" creationId="{99394829-5141-2DA1-0224-FB8E9588D0E6}"/>
          </ac:picMkLst>
        </pc:picChg>
        <pc:picChg chg="mod ord topLvl">
          <ac:chgData name="Trapitzine, Sophie" userId="e8157502-acba-4184-88fc-21661da0d929" providerId="ADAL" clId="{85263542-35C6-41CC-B058-FE51651ADA63}" dt="2024-10-29T10:18:10.026" v="1540" actId="1036"/>
          <ac:picMkLst>
            <pc:docMk/>
            <pc:sldMk cId="2247942181" sldId="2147473702"/>
            <ac:picMk id="21" creationId="{91DCB6C5-ECC9-12B8-57FA-05BFEFF5C98D}"/>
          </ac:picMkLst>
        </pc:picChg>
        <pc:picChg chg="add mod">
          <ac:chgData name="Trapitzine, Sophie" userId="e8157502-acba-4184-88fc-21661da0d929" providerId="ADAL" clId="{85263542-35C6-41CC-B058-FE51651ADA63}" dt="2024-10-29T10:12:16.659" v="1205" actId="571"/>
          <ac:picMkLst>
            <pc:docMk/>
            <pc:sldMk cId="2247942181" sldId="2147473702"/>
            <ac:picMk id="29" creationId="{D7516990-8AAF-26DE-3315-659FDCA2730E}"/>
          </ac:picMkLst>
        </pc:picChg>
        <pc:cxnChg chg="del">
          <ac:chgData name="Trapitzine, Sophie" userId="e8157502-acba-4184-88fc-21661da0d929" providerId="ADAL" clId="{85263542-35C6-41CC-B058-FE51651ADA63}" dt="2024-10-29T10:11:20.808" v="1190" actId="478"/>
          <ac:cxnSpMkLst>
            <pc:docMk/>
            <pc:sldMk cId="2247942181" sldId="2147473702"/>
            <ac:cxnSpMk id="10" creationId="{09A780BC-30C7-8FBD-1ABC-9B5199E2D78D}"/>
          </ac:cxnSpMkLst>
        </pc:cxnChg>
      </pc:sldChg>
      <pc:sldChg chg="addSp delSp modSp add del mod modClrScheme chgLayout">
        <pc:chgData name="Trapitzine, Sophie" userId="e8157502-acba-4184-88fc-21661da0d929" providerId="ADAL" clId="{85263542-35C6-41CC-B058-FE51651ADA63}" dt="2024-11-06T10:13:44.262" v="5970"/>
        <pc:sldMkLst>
          <pc:docMk/>
          <pc:sldMk cId="3221463965" sldId="2147473703"/>
        </pc:sldMkLst>
        <pc:spChg chg="add mod">
          <ac:chgData name="Trapitzine, Sophie" userId="e8157502-acba-4184-88fc-21661da0d929" providerId="ADAL" clId="{85263542-35C6-41CC-B058-FE51651ADA63}" dt="2024-10-29T10:22:01.648" v="1683" actId="571"/>
          <ac:spMkLst>
            <pc:docMk/>
            <pc:sldMk cId="3221463965" sldId="2147473703"/>
            <ac:spMk id="2" creationId="{976B277B-B6B5-7ACD-2F82-A0C5A46ED832}"/>
          </ac:spMkLst>
        </pc:spChg>
        <pc:spChg chg="mod topLvl">
          <ac:chgData name="Trapitzine, Sophie" userId="e8157502-acba-4184-88fc-21661da0d929" providerId="ADAL" clId="{85263542-35C6-41CC-B058-FE51651ADA63}" dt="2024-10-29T10:21:53.878" v="1678" actId="165"/>
          <ac:spMkLst>
            <pc:docMk/>
            <pc:sldMk cId="3221463965" sldId="2147473703"/>
            <ac:spMk id="5" creationId="{F2E20B68-E7EE-8C9E-CA3B-936B24A0B3E4}"/>
          </ac:spMkLst>
        </pc:spChg>
        <pc:spChg chg="mod">
          <ac:chgData name="Trapitzine, Sophie" userId="e8157502-acba-4184-88fc-21661da0d929" providerId="ADAL" clId="{85263542-35C6-41CC-B058-FE51651ADA63}" dt="2024-10-29T10:22:17.838" v="1687" actId="207"/>
          <ac:spMkLst>
            <pc:docMk/>
            <pc:sldMk cId="3221463965" sldId="2147473703"/>
            <ac:spMk id="6" creationId="{3DD57946-A13E-1E63-56CF-7003AB615AE7}"/>
          </ac:spMkLst>
        </pc:spChg>
        <pc:spChg chg="mod ord">
          <ac:chgData name="Trapitzine, Sophie" userId="e8157502-acba-4184-88fc-21661da0d929" providerId="ADAL" clId="{85263542-35C6-41CC-B058-FE51651ADA63}" dt="2024-10-29T11:03:43.417" v="5949" actId="404"/>
          <ac:spMkLst>
            <pc:docMk/>
            <pc:sldMk cId="3221463965" sldId="2147473703"/>
            <ac:spMk id="7" creationId="{5B008D64-3E6C-CB90-7E34-C0DC10A6293F}"/>
          </ac:spMkLst>
        </pc:spChg>
        <pc:spChg chg="mod topLvl">
          <ac:chgData name="Trapitzine, Sophie" userId="e8157502-acba-4184-88fc-21661da0d929" providerId="ADAL" clId="{85263542-35C6-41CC-B058-FE51651ADA63}" dt="2024-10-29T10:22:42.262" v="1690" actId="165"/>
          <ac:spMkLst>
            <pc:docMk/>
            <pc:sldMk cId="3221463965" sldId="2147473703"/>
            <ac:spMk id="8" creationId="{BFAB5A4F-387E-72AE-6E8A-6975405651D2}"/>
          </ac:spMkLst>
        </pc:spChg>
        <pc:spChg chg="mod topLvl">
          <ac:chgData name="Trapitzine, Sophie" userId="e8157502-acba-4184-88fc-21661da0d929" providerId="ADAL" clId="{85263542-35C6-41CC-B058-FE51651ADA63}" dt="2024-10-29T10:21:53.311" v="1677" actId="165"/>
          <ac:spMkLst>
            <pc:docMk/>
            <pc:sldMk cId="3221463965" sldId="2147473703"/>
            <ac:spMk id="9" creationId="{66EA1FB8-6FF1-9C5A-4206-4A16B84E94EA}"/>
          </ac:spMkLst>
        </pc:spChg>
        <pc:spChg chg="mod topLvl">
          <ac:chgData name="Trapitzine, Sophie" userId="e8157502-acba-4184-88fc-21661da0d929" providerId="ADAL" clId="{85263542-35C6-41CC-B058-FE51651ADA63}" dt="2024-10-29T10:21:53.878" v="1678" actId="165"/>
          <ac:spMkLst>
            <pc:docMk/>
            <pc:sldMk cId="3221463965" sldId="2147473703"/>
            <ac:spMk id="11" creationId="{AD341B21-CDDC-52EE-AEB6-3E54CEDEFD54}"/>
          </ac:spMkLst>
        </pc:spChg>
        <pc:spChg chg="mod topLvl">
          <ac:chgData name="Trapitzine, Sophie" userId="e8157502-acba-4184-88fc-21661da0d929" providerId="ADAL" clId="{85263542-35C6-41CC-B058-FE51651ADA63}" dt="2024-10-29T10:22:07.906" v="1685" actId="165"/>
          <ac:spMkLst>
            <pc:docMk/>
            <pc:sldMk cId="3221463965" sldId="2147473703"/>
            <ac:spMk id="12" creationId="{C51CE325-7A66-C9E7-0025-89E2D8908906}"/>
          </ac:spMkLst>
        </pc:spChg>
        <pc:spChg chg="mod topLvl">
          <ac:chgData name="Trapitzine, Sophie" userId="e8157502-acba-4184-88fc-21661da0d929" providerId="ADAL" clId="{85263542-35C6-41CC-B058-FE51651ADA63}" dt="2024-10-29T10:22:07.723" v="1684" actId="165"/>
          <ac:spMkLst>
            <pc:docMk/>
            <pc:sldMk cId="3221463965" sldId="2147473703"/>
            <ac:spMk id="13" creationId="{47E24AA3-654A-1F92-9341-A9B69928D342}"/>
          </ac:spMkLst>
        </pc:spChg>
        <pc:spChg chg="mod topLvl">
          <ac:chgData name="Trapitzine, Sophie" userId="e8157502-acba-4184-88fc-21661da0d929" providerId="ADAL" clId="{85263542-35C6-41CC-B058-FE51651ADA63}" dt="2024-10-29T10:21:53.878" v="1678" actId="165"/>
          <ac:spMkLst>
            <pc:docMk/>
            <pc:sldMk cId="3221463965" sldId="2147473703"/>
            <ac:spMk id="14" creationId="{5B909EC8-B284-793A-97BB-02206F7F030E}"/>
          </ac:spMkLst>
        </pc:spChg>
        <pc:spChg chg="mod topLvl">
          <ac:chgData name="Trapitzine, Sophie" userId="e8157502-acba-4184-88fc-21661da0d929" providerId="ADAL" clId="{85263542-35C6-41CC-B058-FE51651ADA63}" dt="2024-10-29T10:22:42.129" v="1689" actId="165"/>
          <ac:spMkLst>
            <pc:docMk/>
            <pc:sldMk cId="3221463965" sldId="2147473703"/>
            <ac:spMk id="16" creationId="{A1B23F58-333D-E9C0-1FFC-ECEC8F9B975F}"/>
          </ac:spMkLst>
        </pc:spChg>
        <pc:spChg chg="mod topLvl">
          <ac:chgData name="Trapitzine, Sophie" userId="e8157502-acba-4184-88fc-21661da0d929" providerId="ADAL" clId="{85263542-35C6-41CC-B058-FE51651ADA63}" dt="2024-10-29T10:28:07.993" v="1772" actId="948"/>
          <ac:spMkLst>
            <pc:docMk/>
            <pc:sldMk cId="3221463965" sldId="2147473703"/>
            <ac:spMk id="17" creationId="{9493A55D-1343-1F66-B423-D91092CAEEEF}"/>
          </ac:spMkLst>
        </pc:spChg>
        <pc:spChg chg="mod topLvl">
          <ac:chgData name="Trapitzine, Sophie" userId="e8157502-acba-4184-88fc-21661da0d929" providerId="ADAL" clId="{85263542-35C6-41CC-B058-FE51651ADA63}" dt="2024-10-29T10:22:42.262" v="1690" actId="165"/>
          <ac:spMkLst>
            <pc:docMk/>
            <pc:sldMk cId="3221463965" sldId="2147473703"/>
            <ac:spMk id="18" creationId="{76092AC2-F3CD-1943-4465-962FCDD58978}"/>
          </ac:spMkLst>
        </pc:spChg>
        <pc:spChg chg="mod topLvl">
          <ac:chgData name="Trapitzine, Sophie" userId="e8157502-acba-4184-88fc-21661da0d929" providerId="ADAL" clId="{85263542-35C6-41CC-B058-FE51651ADA63}" dt="2024-10-29T10:22:42.262" v="1690" actId="165"/>
          <ac:spMkLst>
            <pc:docMk/>
            <pc:sldMk cId="3221463965" sldId="2147473703"/>
            <ac:spMk id="19" creationId="{92035EC8-87FC-5DEC-A809-D2700E1665C9}"/>
          </ac:spMkLst>
        </pc:spChg>
        <pc:spChg chg="mod topLvl">
          <ac:chgData name="Trapitzine, Sophie" userId="e8157502-acba-4184-88fc-21661da0d929" providerId="ADAL" clId="{85263542-35C6-41CC-B058-FE51651ADA63}" dt="2024-10-29T10:27:56.308" v="1768" actId="1076"/>
          <ac:spMkLst>
            <pc:docMk/>
            <pc:sldMk cId="3221463965" sldId="2147473703"/>
            <ac:spMk id="20" creationId="{04244474-CBAF-CE58-3CA5-DD94ADD945A2}"/>
          </ac:spMkLst>
        </pc:spChg>
        <pc:spChg chg="mod topLvl">
          <ac:chgData name="Trapitzine, Sophie" userId="e8157502-acba-4184-88fc-21661da0d929" providerId="ADAL" clId="{85263542-35C6-41CC-B058-FE51651ADA63}" dt="2024-10-29T10:22:42.262" v="1690" actId="165"/>
          <ac:spMkLst>
            <pc:docMk/>
            <pc:sldMk cId="3221463965" sldId="2147473703"/>
            <ac:spMk id="21" creationId="{3C34F362-CBCD-C486-E419-2CD63E034C64}"/>
          </ac:spMkLst>
        </pc:spChg>
        <pc:spChg chg="mod topLvl">
          <ac:chgData name="Trapitzine, Sophie" userId="e8157502-acba-4184-88fc-21661da0d929" providerId="ADAL" clId="{85263542-35C6-41CC-B058-FE51651ADA63}" dt="2024-10-29T10:22:42.262" v="1690" actId="165"/>
          <ac:spMkLst>
            <pc:docMk/>
            <pc:sldMk cId="3221463965" sldId="2147473703"/>
            <ac:spMk id="22" creationId="{8E32D3F9-0A74-FD3E-DECF-DBBA4602DDB6}"/>
          </ac:spMkLst>
        </pc:spChg>
        <pc:spChg chg="mod topLvl">
          <ac:chgData name="Trapitzine, Sophie" userId="e8157502-acba-4184-88fc-21661da0d929" providerId="ADAL" clId="{85263542-35C6-41CC-B058-FE51651ADA63}" dt="2024-10-29T10:22:42.262" v="1690" actId="165"/>
          <ac:spMkLst>
            <pc:docMk/>
            <pc:sldMk cId="3221463965" sldId="2147473703"/>
            <ac:spMk id="24" creationId="{A8943B3E-03C2-E3C3-C927-459C3EF21F59}"/>
          </ac:spMkLst>
        </pc:spChg>
        <pc:spChg chg="mod topLvl">
          <ac:chgData name="Trapitzine, Sophie" userId="e8157502-acba-4184-88fc-21661da0d929" providerId="ADAL" clId="{85263542-35C6-41CC-B058-FE51651ADA63}" dt="2024-10-29T10:22:47.371" v="1692" actId="207"/>
          <ac:spMkLst>
            <pc:docMk/>
            <pc:sldMk cId="3221463965" sldId="2147473703"/>
            <ac:spMk id="26" creationId="{1DCD51D1-2983-B8D9-1BC4-59844FA0DD96}"/>
          </ac:spMkLst>
        </pc:spChg>
        <pc:spChg chg="mod topLvl">
          <ac:chgData name="Trapitzine, Sophie" userId="e8157502-acba-4184-88fc-21661da0d929" providerId="ADAL" clId="{85263542-35C6-41CC-B058-FE51651ADA63}" dt="2024-10-29T10:23:10.260" v="1700" actId="1076"/>
          <ac:spMkLst>
            <pc:docMk/>
            <pc:sldMk cId="3221463965" sldId="2147473703"/>
            <ac:spMk id="27" creationId="{675097BE-BD7F-3E93-6E1F-C02E7B28C1D2}"/>
          </ac:spMkLst>
        </pc:spChg>
        <pc:spChg chg="mod topLvl">
          <ac:chgData name="Trapitzine, Sophie" userId="e8157502-acba-4184-88fc-21661da0d929" providerId="ADAL" clId="{85263542-35C6-41CC-B058-FE51651ADA63}" dt="2024-10-29T10:22:47.371" v="1692" actId="207"/>
          <ac:spMkLst>
            <pc:docMk/>
            <pc:sldMk cId="3221463965" sldId="2147473703"/>
            <ac:spMk id="28" creationId="{9A34FD52-5F1A-1242-7162-F60EE143448F}"/>
          </ac:spMkLst>
        </pc:spChg>
        <pc:spChg chg="mod topLvl">
          <ac:chgData name="Trapitzine, Sophie" userId="e8157502-acba-4184-88fc-21661da0d929" providerId="ADAL" clId="{85263542-35C6-41CC-B058-FE51651ADA63}" dt="2024-10-29T10:22:47.371" v="1692" actId="207"/>
          <ac:spMkLst>
            <pc:docMk/>
            <pc:sldMk cId="3221463965" sldId="2147473703"/>
            <ac:spMk id="29" creationId="{6E07B496-5586-2AD4-1C9F-5B997D8D132F}"/>
          </ac:spMkLst>
        </pc:spChg>
        <pc:spChg chg="mod topLvl">
          <ac:chgData name="Trapitzine, Sophie" userId="e8157502-acba-4184-88fc-21661da0d929" providerId="ADAL" clId="{85263542-35C6-41CC-B058-FE51651ADA63}" dt="2024-10-29T10:22:47.371" v="1692" actId="207"/>
          <ac:spMkLst>
            <pc:docMk/>
            <pc:sldMk cId="3221463965" sldId="2147473703"/>
            <ac:spMk id="30" creationId="{00525745-3C13-E346-3457-5B1DF0C47718}"/>
          </ac:spMkLst>
        </pc:spChg>
        <pc:spChg chg="mod">
          <ac:chgData name="Trapitzine, Sophie" userId="e8157502-acba-4184-88fc-21661da0d929" providerId="ADAL" clId="{85263542-35C6-41CC-B058-FE51651ADA63}" dt="2024-10-29T10:22:17.838" v="1687" actId="207"/>
          <ac:spMkLst>
            <pc:docMk/>
            <pc:sldMk cId="3221463965" sldId="2147473703"/>
            <ac:spMk id="31" creationId="{D3D1700A-0434-11B1-DC2D-F6C132F3E627}"/>
          </ac:spMkLst>
        </pc:spChg>
        <pc:spChg chg="mod topLvl">
          <ac:chgData name="Trapitzine, Sophie" userId="e8157502-acba-4184-88fc-21661da0d929" providerId="ADAL" clId="{85263542-35C6-41CC-B058-FE51651ADA63}" dt="2024-10-29T10:28:09.797" v="1773" actId="948"/>
          <ac:spMkLst>
            <pc:docMk/>
            <pc:sldMk cId="3221463965" sldId="2147473703"/>
            <ac:spMk id="32" creationId="{D78D48F4-33E0-78F9-4222-D177C93F7D6F}"/>
          </ac:spMkLst>
        </pc:spChg>
        <pc:spChg chg="mod topLvl">
          <ac:chgData name="Trapitzine, Sophie" userId="e8157502-acba-4184-88fc-21661da0d929" providerId="ADAL" clId="{85263542-35C6-41CC-B058-FE51651ADA63}" dt="2024-10-29T10:22:47.371" v="1692" actId="207"/>
          <ac:spMkLst>
            <pc:docMk/>
            <pc:sldMk cId="3221463965" sldId="2147473703"/>
            <ac:spMk id="33" creationId="{075938C2-BEF2-C6F0-7B87-7CAE4E61DAA6}"/>
          </ac:spMkLst>
        </pc:spChg>
        <pc:spChg chg="mod topLvl">
          <ac:chgData name="Trapitzine, Sophie" userId="e8157502-acba-4184-88fc-21661da0d929" providerId="ADAL" clId="{85263542-35C6-41CC-B058-FE51651ADA63}" dt="2024-10-29T10:22:47.371" v="1692" actId="207"/>
          <ac:spMkLst>
            <pc:docMk/>
            <pc:sldMk cId="3221463965" sldId="2147473703"/>
            <ac:spMk id="34" creationId="{A3E413F6-EB10-D446-2F81-DE77E5CF5EA2}"/>
          </ac:spMkLst>
        </pc:spChg>
        <pc:spChg chg="mod topLvl">
          <ac:chgData name="Trapitzine, Sophie" userId="e8157502-acba-4184-88fc-21661da0d929" providerId="ADAL" clId="{85263542-35C6-41CC-B058-FE51651ADA63}" dt="2024-10-29T10:22:07.906" v="1685" actId="165"/>
          <ac:spMkLst>
            <pc:docMk/>
            <pc:sldMk cId="3221463965" sldId="2147473703"/>
            <ac:spMk id="35" creationId="{54A8535D-1D89-B5A6-0DEA-CF0CEC94AC35}"/>
          </ac:spMkLst>
        </pc:spChg>
        <pc:spChg chg="mod topLvl">
          <ac:chgData name="Trapitzine, Sophie" userId="e8157502-acba-4184-88fc-21661da0d929" providerId="ADAL" clId="{85263542-35C6-41CC-B058-FE51651ADA63}" dt="2024-10-29T10:22:07.906" v="1685" actId="165"/>
          <ac:spMkLst>
            <pc:docMk/>
            <pc:sldMk cId="3221463965" sldId="2147473703"/>
            <ac:spMk id="36" creationId="{BAC6AC32-B3C7-3646-7925-52AF4560508E}"/>
          </ac:spMkLst>
        </pc:spChg>
        <pc:spChg chg="mod topLvl">
          <ac:chgData name="Trapitzine, Sophie" userId="e8157502-acba-4184-88fc-21661da0d929" providerId="ADAL" clId="{85263542-35C6-41CC-B058-FE51651ADA63}" dt="2024-10-29T10:22:47.371" v="1692" actId="207"/>
          <ac:spMkLst>
            <pc:docMk/>
            <pc:sldMk cId="3221463965" sldId="2147473703"/>
            <ac:spMk id="37" creationId="{D09EE489-E2F3-AAE6-9AD7-F7D9E63FC299}"/>
          </ac:spMkLst>
        </pc:spChg>
        <pc:spChg chg="mod topLvl">
          <ac:chgData name="Trapitzine, Sophie" userId="e8157502-acba-4184-88fc-21661da0d929" providerId="ADAL" clId="{85263542-35C6-41CC-B058-FE51651ADA63}" dt="2024-10-29T10:22:47.371" v="1692" actId="207"/>
          <ac:spMkLst>
            <pc:docMk/>
            <pc:sldMk cId="3221463965" sldId="2147473703"/>
            <ac:spMk id="38" creationId="{E3E32371-E1A0-5CB3-7172-D784A0F3C9FB}"/>
          </ac:spMkLst>
        </pc:spChg>
        <pc:spChg chg="mod topLvl">
          <ac:chgData name="Trapitzine, Sophie" userId="e8157502-acba-4184-88fc-21661da0d929" providerId="ADAL" clId="{85263542-35C6-41CC-B058-FE51651ADA63}" dt="2024-10-29T10:22:47.371" v="1692" actId="207"/>
          <ac:spMkLst>
            <pc:docMk/>
            <pc:sldMk cId="3221463965" sldId="2147473703"/>
            <ac:spMk id="39" creationId="{7ABDE5C2-DFA7-97D1-8F14-F58A4A75EE69}"/>
          </ac:spMkLst>
        </pc:spChg>
        <pc:spChg chg="mod topLvl">
          <ac:chgData name="Trapitzine, Sophie" userId="e8157502-acba-4184-88fc-21661da0d929" providerId="ADAL" clId="{85263542-35C6-41CC-B058-FE51651ADA63}" dt="2024-10-29T10:22:47.371" v="1692" actId="207"/>
          <ac:spMkLst>
            <pc:docMk/>
            <pc:sldMk cId="3221463965" sldId="2147473703"/>
            <ac:spMk id="40" creationId="{4157A111-D9E8-0307-463C-324D0CF7C697}"/>
          </ac:spMkLst>
        </pc:spChg>
        <pc:spChg chg="mod topLvl">
          <ac:chgData name="Trapitzine, Sophie" userId="e8157502-acba-4184-88fc-21661da0d929" providerId="ADAL" clId="{85263542-35C6-41CC-B058-FE51651ADA63}" dt="2024-10-29T10:21:53.878" v="1678" actId="165"/>
          <ac:spMkLst>
            <pc:docMk/>
            <pc:sldMk cId="3221463965" sldId="2147473703"/>
            <ac:spMk id="41" creationId="{CA80DC89-839F-BE5D-7991-58ADF4DCD7B9}"/>
          </ac:spMkLst>
        </pc:spChg>
        <pc:spChg chg="mod topLvl">
          <ac:chgData name="Trapitzine, Sophie" userId="e8157502-acba-4184-88fc-21661da0d929" providerId="ADAL" clId="{85263542-35C6-41CC-B058-FE51651ADA63}" dt="2024-10-29T10:21:53.878" v="1678" actId="165"/>
          <ac:spMkLst>
            <pc:docMk/>
            <pc:sldMk cId="3221463965" sldId="2147473703"/>
            <ac:spMk id="42" creationId="{4286E161-E593-B72D-EEBD-1162672B1E62}"/>
          </ac:spMkLst>
        </pc:spChg>
        <pc:spChg chg="mod topLvl">
          <ac:chgData name="Trapitzine, Sophie" userId="e8157502-acba-4184-88fc-21661da0d929" providerId="ADAL" clId="{85263542-35C6-41CC-B058-FE51651ADA63}" dt="2024-10-29T10:21:53.878" v="1678" actId="165"/>
          <ac:spMkLst>
            <pc:docMk/>
            <pc:sldMk cId="3221463965" sldId="2147473703"/>
            <ac:spMk id="43" creationId="{25DCDC19-17D4-0695-778F-5A86C1C7930C}"/>
          </ac:spMkLst>
        </pc:spChg>
        <pc:spChg chg="mod">
          <ac:chgData name="Trapitzine, Sophie" userId="e8157502-acba-4184-88fc-21661da0d929" providerId="ADAL" clId="{85263542-35C6-41CC-B058-FE51651ADA63}" dt="2024-10-29T10:21:53.878" v="1678" actId="165"/>
          <ac:spMkLst>
            <pc:docMk/>
            <pc:sldMk cId="3221463965" sldId="2147473703"/>
            <ac:spMk id="45" creationId="{239969B0-E8B1-E148-1735-90F7D051D166}"/>
          </ac:spMkLst>
        </pc:spChg>
        <pc:spChg chg="mod">
          <ac:chgData name="Trapitzine, Sophie" userId="e8157502-acba-4184-88fc-21661da0d929" providerId="ADAL" clId="{85263542-35C6-41CC-B058-FE51651ADA63}" dt="2024-10-29T10:21:53.878" v="1678" actId="165"/>
          <ac:spMkLst>
            <pc:docMk/>
            <pc:sldMk cId="3221463965" sldId="2147473703"/>
            <ac:spMk id="46" creationId="{1215F716-C7BC-9055-3D1A-C4271921510E}"/>
          </ac:spMkLst>
        </pc:spChg>
        <pc:spChg chg="mod">
          <ac:chgData name="Trapitzine, Sophie" userId="e8157502-acba-4184-88fc-21661da0d929" providerId="ADAL" clId="{85263542-35C6-41CC-B058-FE51651ADA63}" dt="2024-10-29T10:21:53.878" v="1678" actId="165"/>
          <ac:spMkLst>
            <pc:docMk/>
            <pc:sldMk cId="3221463965" sldId="2147473703"/>
            <ac:spMk id="47" creationId="{1C4693DB-1912-FB0B-9083-7317D3CB785B}"/>
          </ac:spMkLst>
        </pc:spChg>
        <pc:spChg chg="mod">
          <ac:chgData name="Trapitzine, Sophie" userId="e8157502-acba-4184-88fc-21661da0d929" providerId="ADAL" clId="{85263542-35C6-41CC-B058-FE51651ADA63}" dt="2024-10-29T10:21:53.878" v="1678" actId="165"/>
          <ac:spMkLst>
            <pc:docMk/>
            <pc:sldMk cId="3221463965" sldId="2147473703"/>
            <ac:spMk id="48" creationId="{03D41733-A310-A352-B4EB-BA838A6204E2}"/>
          </ac:spMkLst>
        </pc:spChg>
        <pc:spChg chg="mod">
          <ac:chgData name="Trapitzine, Sophie" userId="e8157502-acba-4184-88fc-21661da0d929" providerId="ADAL" clId="{85263542-35C6-41CC-B058-FE51651ADA63}" dt="2024-10-29T10:21:53.878" v="1678" actId="165"/>
          <ac:spMkLst>
            <pc:docMk/>
            <pc:sldMk cId="3221463965" sldId="2147473703"/>
            <ac:spMk id="49" creationId="{AAFF3B4C-760D-3F03-3C0F-632F3B70B613}"/>
          </ac:spMkLst>
        </pc:spChg>
        <pc:spChg chg="mod">
          <ac:chgData name="Trapitzine, Sophie" userId="e8157502-acba-4184-88fc-21661da0d929" providerId="ADAL" clId="{85263542-35C6-41CC-B058-FE51651ADA63}" dt="2024-10-29T10:21:53.878" v="1678" actId="165"/>
          <ac:spMkLst>
            <pc:docMk/>
            <pc:sldMk cId="3221463965" sldId="2147473703"/>
            <ac:spMk id="50" creationId="{248C1136-7934-9C96-F485-1C39599B34F1}"/>
          </ac:spMkLst>
        </pc:spChg>
        <pc:spChg chg="mod">
          <ac:chgData name="Trapitzine, Sophie" userId="e8157502-acba-4184-88fc-21661da0d929" providerId="ADAL" clId="{85263542-35C6-41CC-B058-FE51651ADA63}" dt="2024-10-29T10:21:53.878" v="1678" actId="165"/>
          <ac:spMkLst>
            <pc:docMk/>
            <pc:sldMk cId="3221463965" sldId="2147473703"/>
            <ac:spMk id="51" creationId="{BC4C176D-7992-4606-5A52-FCFE801B7C56}"/>
          </ac:spMkLst>
        </pc:spChg>
        <pc:spChg chg="mod">
          <ac:chgData name="Trapitzine, Sophie" userId="e8157502-acba-4184-88fc-21661da0d929" providerId="ADAL" clId="{85263542-35C6-41CC-B058-FE51651ADA63}" dt="2024-10-29T10:21:53.878" v="1678" actId="165"/>
          <ac:spMkLst>
            <pc:docMk/>
            <pc:sldMk cId="3221463965" sldId="2147473703"/>
            <ac:spMk id="52" creationId="{8348E0BA-FA38-4093-B172-296B8A810554}"/>
          </ac:spMkLst>
        </pc:spChg>
        <pc:spChg chg="mod">
          <ac:chgData name="Trapitzine, Sophie" userId="e8157502-acba-4184-88fc-21661da0d929" providerId="ADAL" clId="{85263542-35C6-41CC-B058-FE51651ADA63}" dt="2024-10-29T10:21:53.878" v="1678" actId="165"/>
          <ac:spMkLst>
            <pc:docMk/>
            <pc:sldMk cId="3221463965" sldId="2147473703"/>
            <ac:spMk id="53" creationId="{203EA0F2-CF12-1356-23A4-8B4DF9F93840}"/>
          </ac:spMkLst>
        </pc:spChg>
        <pc:spChg chg="mod">
          <ac:chgData name="Trapitzine, Sophie" userId="e8157502-acba-4184-88fc-21661da0d929" providerId="ADAL" clId="{85263542-35C6-41CC-B058-FE51651ADA63}" dt="2024-10-29T10:21:53.878" v="1678" actId="165"/>
          <ac:spMkLst>
            <pc:docMk/>
            <pc:sldMk cId="3221463965" sldId="2147473703"/>
            <ac:spMk id="54" creationId="{F453BEF8-C97D-7C92-8EC7-48197241B93F}"/>
          </ac:spMkLst>
        </pc:spChg>
        <pc:spChg chg="mod topLvl">
          <ac:chgData name="Trapitzine, Sophie" userId="e8157502-acba-4184-88fc-21661da0d929" providerId="ADAL" clId="{85263542-35C6-41CC-B058-FE51651ADA63}" dt="2024-10-29T10:27:41.788" v="1759" actId="20577"/>
          <ac:spMkLst>
            <pc:docMk/>
            <pc:sldMk cId="3221463965" sldId="2147473703"/>
            <ac:spMk id="55" creationId="{B22EBADB-0879-7879-6CBD-373C78262EF8}"/>
          </ac:spMkLst>
        </pc:spChg>
        <pc:spChg chg="mod">
          <ac:chgData name="Trapitzine, Sophie" userId="e8157502-acba-4184-88fc-21661da0d929" providerId="ADAL" clId="{85263542-35C6-41CC-B058-FE51651ADA63}" dt="2024-10-29T10:22:17.838" v="1687" actId="207"/>
          <ac:spMkLst>
            <pc:docMk/>
            <pc:sldMk cId="3221463965" sldId="2147473703"/>
            <ac:spMk id="56" creationId="{08977A08-FC12-8E2E-C27E-6251E1D1A11F}"/>
          </ac:spMkLst>
        </pc:spChg>
        <pc:spChg chg="mod topLvl">
          <ac:chgData name="Trapitzine, Sophie" userId="e8157502-acba-4184-88fc-21661da0d929" providerId="ADAL" clId="{85263542-35C6-41CC-B058-FE51651ADA63}" dt="2024-10-29T10:27:39.199" v="1758" actId="113"/>
          <ac:spMkLst>
            <pc:docMk/>
            <pc:sldMk cId="3221463965" sldId="2147473703"/>
            <ac:spMk id="57" creationId="{2A8BE47E-6D21-C84C-C6C4-BB04700C2EDC}"/>
          </ac:spMkLst>
        </pc:spChg>
        <pc:spChg chg="mod">
          <ac:chgData name="Trapitzine, Sophie" userId="e8157502-acba-4184-88fc-21661da0d929" providerId="ADAL" clId="{85263542-35C6-41CC-B058-FE51651ADA63}" dt="2024-10-29T10:22:17.838" v="1687" actId="207"/>
          <ac:spMkLst>
            <pc:docMk/>
            <pc:sldMk cId="3221463965" sldId="2147473703"/>
            <ac:spMk id="58" creationId="{B93EFA50-0037-4AB7-8F2C-151FDD08D3B5}"/>
          </ac:spMkLst>
        </pc:spChg>
        <pc:spChg chg="mod">
          <ac:chgData name="Trapitzine, Sophie" userId="e8157502-acba-4184-88fc-21661da0d929" providerId="ADAL" clId="{85263542-35C6-41CC-B058-FE51651ADA63}" dt="2024-10-29T10:22:17.838" v="1687" actId="207"/>
          <ac:spMkLst>
            <pc:docMk/>
            <pc:sldMk cId="3221463965" sldId="2147473703"/>
            <ac:spMk id="59" creationId="{805B13CA-D3C9-E390-F6AD-188D1016D198}"/>
          </ac:spMkLst>
        </pc:spChg>
        <pc:spChg chg="mod">
          <ac:chgData name="Trapitzine, Sophie" userId="e8157502-acba-4184-88fc-21661da0d929" providerId="ADAL" clId="{85263542-35C6-41CC-B058-FE51651ADA63}" dt="2024-10-29T10:22:17.838" v="1687" actId="207"/>
          <ac:spMkLst>
            <pc:docMk/>
            <pc:sldMk cId="3221463965" sldId="2147473703"/>
            <ac:spMk id="60" creationId="{22224E87-C84A-8B95-4433-BBEA99333011}"/>
          </ac:spMkLst>
        </pc:spChg>
        <pc:spChg chg="mod">
          <ac:chgData name="Trapitzine, Sophie" userId="e8157502-acba-4184-88fc-21661da0d929" providerId="ADAL" clId="{85263542-35C6-41CC-B058-FE51651ADA63}" dt="2024-10-29T10:22:17.838" v="1687" actId="207"/>
          <ac:spMkLst>
            <pc:docMk/>
            <pc:sldMk cId="3221463965" sldId="2147473703"/>
            <ac:spMk id="61" creationId="{8813A06F-B30C-8B50-4701-69B7CC45C318}"/>
          </ac:spMkLst>
        </pc:spChg>
        <pc:spChg chg="mod">
          <ac:chgData name="Trapitzine, Sophie" userId="e8157502-acba-4184-88fc-21661da0d929" providerId="ADAL" clId="{85263542-35C6-41CC-B058-FE51651ADA63}" dt="2024-10-29T10:22:17.838" v="1687" actId="207"/>
          <ac:spMkLst>
            <pc:docMk/>
            <pc:sldMk cId="3221463965" sldId="2147473703"/>
            <ac:spMk id="62" creationId="{9E8F8614-BE5D-581D-2908-A7EE4A1F9A9C}"/>
          </ac:spMkLst>
        </pc:spChg>
        <pc:spChg chg="mod topLvl">
          <ac:chgData name="Trapitzine, Sophie" userId="e8157502-acba-4184-88fc-21661da0d929" providerId="ADAL" clId="{85263542-35C6-41CC-B058-FE51651ADA63}" dt="2024-10-29T10:22:51.091" v="1694" actId="165"/>
          <ac:spMkLst>
            <pc:docMk/>
            <pc:sldMk cId="3221463965" sldId="2147473703"/>
            <ac:spMk id="64" creationId="{1E41679D-36D0-E016-47F5-81E8DAB128A1}"/>
          </ac:spMkLst>
        </pc:spChg>
        <pc:spChg chg="mod topLvl">
          <ac:chgData name="Trapitzine, Sophie" userId="e8157502-acba-4184-88fc-21661da0d929" providerId="ADAL" clId="{85263542-35C6-41CC-B058-FE51651ADA63}" dt="2024-10-29T10:28:56.643" v="1799" actId="14100"/>
          <ac:spMkLst>
            <pc:docMk/>
            <pc:sldMk cId="3221463965" sldId="2147473703"/>
            <ac:spMk id="65" creationId="{F4867AF6-6C8E-073E-94F0-58D84DA42AA8}"/>
          </ac:spMkLst>
        </pc:spChg>
        <pc:spChg chg="mod topLvl">
          <ac:chgData name="Trapitzine, Sophie" userId="e8157502-acba-4184-88fc-21661da0d929" providerId="ADAL" clId="{85263542-35C6-41CC-B058-FE51651ADA63}" dt="2024-10-29T10:22:51.091" v="1694" actId="165"/>
          <ac:spMkLst>
            <pc:docMk/>
            <pc:sldMk cId="3221463965" sldId="2147473703"/>
            <ac:spMk id="66" creationId="{89ACF4F5-BE69-D5C1-71A4-5600933B3F57}"/>
          </ac:spMkLst>
        </pc:spChg>
        <pc:spChg chg="mod topLvl">
          <ac:chgData name="Trapitzine, Sophie" userId="e8157502-acba-4184-88fc-21661da0d929" providerId="ADAL" clId="{85263542-35C6-41CC-B058-FE51651ADA63}" dt="2024-10-29T10:22:51.091" v="1694" actId="165"/>
          <ac:spMkLst>
            <pc:docMk/>
            <pc:sldMk cId="3221463965" sldId="2147473703"/>
            <ac:spMk id="67" creationId="{DD56E3E6-6FBD-0A72-AE6D-EE2B328BE0D4}"/>
          </ac:spMkLst>
        </pc:spChg>
        <pc:spChg chg="mod topLvl">
          <ac:chgData name="Trapitzine, Sophie" userId="e8157502-acba-4184-88fc-21661da0d929" providerId="ADAL" clId="{85263542-35C6-41CC-B058-FE51651ADA63}" dt="2024-10-29T10:28:43.442" v="1798" actId="14100"/>
          <ac:spMkLst>
            <pc:docMk/>
            <pc:sldMk cId="3221463965" sldId="2147473703"/>
            <ac:spMk id="68" creationId="{2F3B3F04-4BC4-64CF-9404-15585FD3B4AA}"/>
          </ac:spMkLst>
        </pc:spChg>
        <pc:spChg chg="mod topLvl">
          <ac:chgData name="Trapitzine, Sophie" userId="e8157502-acba-4184-88fc-21661da0d929" providerId="ADAL" clId="{85263542-35C6-41CC-B058-FE51651ADA63}" dt="2024-10-29T10:22:51.091" v="1694" actId="165"/>
          <ac:spMkLst>
            <pc:docMk/>
            <pc:sldMk cId="3221463965" sldId="2147473703"/>
            <ac:spMk id="69" creationId="{35909A2A-D526-E9C1-B607-E7B0CF1F254F}"/>
          </ac:spMkLst>
        </pc:spChg>
        <pc:spChg chg="mod topLvl">
          <ac:chgData name="Trapitzine, Sophie" userId="e8157502-acba-4184-88fc-21661da0d929" providerId="ADAL" clId="{85263542-35C6-41CC-B058-FE51651ADA63}" dt="2024-10-29T10:22:51.091" v="1694" actId="165"/>
          <ac:spMkLst>
            <pc:docMk/>
            <pc:sldMk cId="3221463965" sldId="2147473703"/>
            <ac:spMk id="70" creationId="{953E2D38-6B49-4206-7FCC-FCBB564C2010}"/>
          </ac:spMkLst>
        </pc:spChg>
        <pc:spChg chg="mod topLvl">
          <ac:chgData name="Trapitzine, Sophie" userId="e8157502-acba-4184-88fc-21661da0d929" providerId="ADAL" clId="{85263542-35C6-41CC-B058-FE51651ADA63}" dt="2024-10-29T10:22:51.091" v="1694" actId="165"/>
          <ac:spMkLst>
            <pc:docMk/>
            <pc:sldMk cId="3221463965" sldId="2147473703"/>
            <ac:spMk id="71" creationId="{0CFD5EEC-4000-1671-04C4-62F35B90B1D2}"/>
          </ac:spMkLst>
        </pc:spChg>
        <pc:spChg chg="mod topLvl">
          <ac:chgData name="Trapitzine, Sophie" userId="e8157502-acba-4184-88fc-21661da0d929" providerId="ADAL" clId="{85263542-35C6-41CC-B058-FE51651ADA63}" dt="2024-10-29T10:22:07.906" v="1685" actId="165"/>
          <ac:spMkLst>
            <pc:docMk/>
            <pc:sldMk cId="3221463965" sldId="2147473703"/>
            <ac:spMk id="72" creationId="{122FDCB5-056C-63B5-AF1F-9358BCED3988}"/>
          </ac:spMkLst>
        </pc:spChg>
        <pc:spChg chg="mod topLvl">
          <ac:chgData name="Trapitzine, Sophie" userId="e8157502-acba-4184-88fc-21661da0d929" providerId="ADAL" clId="{85263542-35C6-41CC-B058-FE51651ADA63}" dt="2024-10-29T10:22:07.906" v="1685" actId="165"/>
          <ac:spMkLst>
            <pc:docMk/>
            <pc:sldMk cId="3221463965" sldId="2147473703"/>
            <ac:spMk id="73" creationId="{FD83445D-D403-78D0-ED04-F01A49C10BD9}"/>
          </ac:spMkLst>
        </pc:spChg>
        <pc:spChg chg="mod topLvl">
          <ac:chgData name="Trapitzine, Sophie" userId="e8157502-acba-4184-88fc-21661da0d929" providerId="ADAL" clId="{85263542-35C6-41CC-B058-FE51651ADA63}" dt="2024-10-29T10:22:07.906" v="1685" actId="165"/>
          <ac:spMkLst>
            <pc:docMk/>
            <pc:sldMk cId="3221463965" sldId="2147473703"/>
            <ac:spMk id="74" creationId="{8E048377-0BC3-7694-DADE-DDF93862E1E1}"/>
          </ac:spMkLst>
        </pc:spChg>
        <pc:spChg chg="mod">
          <ac:chgData name="Trapitzine, Sophie" userId="e8157502-acba-4184-88fc-21661da0d929" providerId="ADAL" clId="{85263542-35C6-41CC-B058-FE51651ADA63}" dt="2024-10-29T10:22:31.461" v="1688" actId="207"/>
          <ac:spMkLst>
            <pc:docMk/>
            <pc:sldMk cId="3221463965" sldId="2147473703"/>
            <ac:spMk id="76" creationId="{EB7C3C2A-9DAD-F0E5-529F-F5D228F67F99}"/>
          </ac:spMkLst>
        </pc:spChg>
        <pc:spChg chg="mod">
          <ac:chgData name="Trapitzine, Sophie" userId="e8157502-acba-4184-88fc-21661da0d929" providerId="ADAL" clId="{85263542-35C6-41CC-B058-FE51651ADA63}" dt="2024-10-29T10:22:31.461" v="1688" actId="207"/>
          <ac:spMkLst>
            <pc:docMk/>
            <pc:sldMk cId="3221463965" sldId="2147473703"/>
            <ac:spMk id="77" creationId="{8CD68368-EADD-FEC3-4207-2BED72573376}"/>
          </ac:spMkLst>
        </pc:spChg>
        <pc:spChg chg="mod">
          <ac:chgData name="Trapitzine, Sophie" userId="e8157502-acba-4184-88fc-21661da0d929" providerId="ADAL" clId="{85263542-35C6-41CC-B058-FE51651ADA63}" dt="2024-10-29T10:22:31.461" v="1688" actId="207"/>
          <ac:spMkLst>
            <pc:docMk/>
            <pc:sldMk cId="3221463965" sldId="2147473703"/>
            <ac:spMk id="78" creationId="{300EB2C1-550C-5474-4665-D804082DB713}"/>
          </ac:spMkLst>
        </pc:spChg>
        <pc:spChg chg="mod">
          <ac:chgData name="Trapitzine, Sophie" userId="e8157502-acba-4184-88fc-21661da0d929" providerId="ADAL" clId="{85263542-35C6-41CC-B058-FE51651ADA63}" dt="2024-10-29T10:22:31.461" v="1688" actId="207"/>
          <ac:spMkLst>
            <pc:docMk/>
            <pc:sldMk cId="3221463965" sldId="2147473703"/>
            <ac:spMk id="79" creationId="{FE807541-2E36-70E3-35BC-CA4E23AA4F7C}"/>
          </ac:spMkLst>
        </pc:spChg>
        <pc:spChg chg="mod">
          <ac:chgData name="Trapitzine, Sophie" userId="e8157502-acba-4184-88fc-21661da0d929" providerId="ADAL" clId="{85263542-35C6-41CC-B058-FE51651ADA63}" dt="2024-10-29T10:22:31.461" v="1688" actId="207"/>
          <ac:spMkLst>
            <pc:docMk/>
            <pc:sldMk cId="3221463965" sldId="2147473703"/>
            <ac:spMk id="80" creationId="{F25B3C20-E3A4-AFD2-53A1-9AFB9622E2F1}"/>
          </ac:spMkLst>
        </pc:spChg>
        <pc:spChg chg="mod">
          <ac:chgData name="Trapitzine, Sophie" userId="e8157502-acba-4184-88fc-21661da0d929" providerId="ADAL" clId="{85263542-35C6-41CC-B058-FE51651ADA63}" dt="2024-10-29T10:22:31.461" v="1688" actId="207"/>
          <ac:spMkLst>
            <pc:docMk/>
            <pc:sldMk cId="3221463965" sldId="2147473703"/>
            <ac:spMk id="81" creationId="{6A7621E1-95B8-3CDA-4F36-259E8DF4C60A}"/>
          </ac:spMkLst>
        </pc:spChg>
        <pc:spChg chg="mod">
          <ac:chgData name="Trapitzine, Sophie" userId="e8157502-acba-4184-88fc-21661da0d929" providerId="ADAL" clId="{85263542-35C6-41CC-B058-FE51651ADA63}" dt="2024-10-29T10:22:31.461" v="1688" actId="207"/>
          <ac:spMkLst>
            <pc:docMk/>
            <pc:sldMk cId="3221463965" sldId="2147473703"/>
            <ac:spMk id="82" creationId="{554D8492-CD3E-7EC1-DA6E-B1921A220215}"/>
          </ac:spMkLst>
        </pc:spChg>
        <pc:spChg chg="mod">
          <ac:chgData name="Trapitzine, Sophie" userId="e8157502-acba-4184-88fc-21661da0d929" providerId="ADAL" clId="{85263542-35C6-41CC-B058-FE51651ADA63}" dt="2024-10-29T10:22:31.461" v="1688" actId="207"/>
          <ac:spMkLst>
            <pc:docMk/>
            <pc:sldMk cId="3221463965" sldId="2147473703"/>
            <ac:spMk id="83" creationId="{4E217958-AB23-FC7F-68C5-F6121FF83D27}"/>
          </ac:spMkLst>
        </pc:spChg>
        <pc:spChg chg="mod">
          <ac:chgData name="Trapitzine, Sophie" userId="e8157502-acba-4184-88fc-21661da0d929" providerId="ADAL" clId="{85263542-35C6-41CC-B058-FE51651ADA63}" dt="2024-10-29T10:22:31.461" v="1688" actId="207"/>
          <ac:spMkLst>
            <pc:docMk/>
            <pc:sldMk cId="3221463965" sldId="2147473703"/>
            <ac:spMk id="84" creationId="{28FC9811-5A67-4096-1787-3DDACBB881D4}"/>
          </ac:spMkLst>
        </pc:spChg>
        <pc:spChg chg="mod">
          <ac:chgData name="Trapitzine, Sophie" userId="e8157502-acba-4184-88fc-21661da0d929" providerId="ADAL" clId="{85263542-35C6-41CC-B058-FE51651ADA63}" dt="2024-10-29T10:22:31.461" v="1688" actId="207"/>
          <ac:spMkLst>
            <pc:docMk/>
            <pc:sldMk cId="3221463965" sldId="2147473703"/>
            <ac:spMk id="85" creationId="{53BF1C06-672B-30D2-855B-00052476188C}"/>
          </ac:spMkLst>
        </pc:spChg>
        <pc:spChg chg="mod">
          <ac:chgData name="Trapitzine, Sophie" userId="e8157502-acba-4184-88fc-21661da0d929" providerId="ADAL" clId="{85263542-35C6-41CC-B058-FE51651ADA63}" dt="2024-10-29T10:22:17.838" v="1687" actId="207"/>
          <ac:spMkLst>
            <pc:docMk/>
            <pc:sldMk cId="3221463965" sldId="2147473703"/>
            <ac:spMk id="87" creationId="{2F4AF293-FDAD-E582-EA21-213617A27430}"/>
          </ac:spMkLst>
        </pc:spChg>
        <pc:spChg chg="mod">
          <ac:chgData name="Trapitzine, Sophie" userId="e8157502-acba-4184-88fc-21661da0d929" providerId="ADAL" clId="{85263542-35C6-41CC-B058-FE51651ADA63}" dt="2024-10-29T10:22:17.838" v="1687" actId="207"/>
          <ac:spMkLst>
            <pc:docMk/>
            <pc:sldMk cId="3221463965" sldId="2147473703"/>
            <ac:spMk id="88" creationId="{323B38C4-EBB3-2A93-BEA2-155F6E7357B6}"/>
          </ac:spMkLst>
        </pc:spChg>
        <pc:spChg chg="add del mod ord">
          <ac:chgData name="Trapitzine, Sophie" userId="e8157502-acba-4184-88fc-21661da0d929" providerId="ADAL" clId="{85263542-35C6-41CC-B058-FE51651ADA63}" dt="2024-10-29T11:03:46.493" v="5950" actId="478"/>
          <ac:spMkLst>
            <pc:docMk/>
            <pc:sldMk cId="3221463965" sldId="2147473703"/>
            <ac:spMk id="89" creationId="{84931065-41FF-EE3F-F6C5-36F47770B530}"/>
          </ac:spMkLst>
        </pc:spChg>
        <pc:spChg chg="mod">
          <ac:chgData name="Trapitzine, Sophie" userId="e8157502-acba-4184-88fc-21661da0d929" providerId="ADAL" clId="{85263542-35C6-41CC-B058-FE51651ADA63}" dt="2024-10-29T10:21:56.084" v="1680" actId="1076"/>
          <ac:spMkLst>
            <pc:docMk/>
            <pc:sldMk cId="3221463965" sldId="2147473703"/>
            <ac:spMk id="107" creationId="{BBAD0943-8018-45DF-D11B-0B1440173207}"/>
          </ac:spMkLst>
        </pc:spChg>
        <pc:spChg chg="mod">
          <ac:chgData name="Trapitzine, Sophie" userId="e8157502-acba-4184-88fc-21661da0d929" providerId="ADAL" clId="{85263542-35C6-41CC-B058-FE51651ADA63}" dt="2024-10-29T10:22:55.501" v="1695" actId="207"/>
          <ac:spMkLst>
            <pc:docMk/>
            <pc:sldMk cId="3221463965" sldId="2147473703"/>
            <ac:spMk id="108" creationId="{48C8632B-9E36-865B-C70B-28E13E72CFE7}"/>
          </ac:spMkLst>
        </pc:spChg>
        <pc:spChg chg="mod">
          <ac:chgData name="Trapitzine, Sophie" userId="e8157502-acba-4184-88fc-21661da0d929" providerId="ADAL" clId="{85263542-35C6-41CC-B058-FE51651ADA63}" dt="2024-10-29T10:22:55.501" v="1695" actId="207"/>
          <ac:spMkLst>
            <pc:docMk/>
            <pc:sldMk cId="3221463965" sldId="2147473703"/>
            <ac:spMk id="109" creationId="{3530AA86-8DA1-2315-9DAF-CE69A6274C24}"/>
          </ac:spMkLst>
        </pc:spChg>
        <pc:spChg chg="mod">
          <ac:chgData name="Trapitzine, Sophie" userId="e8157502-acba-4184-88fc-21661da0d929" providerId="ADAL" clId="{85263542-35C6-41CC-B058-FE51651ADA63}" dt="2024-10-29T10:22:55.501" v="1695" actId="207"/>
          <ac:spMkLst>
            <pc:docMk/>
            <pc:sldMk cId="3221463965" sldId="2147473703"/>
            <ac:spMk id="110" creationId="{B6745F59-8213-ED54-E50A-B74496493DD8}"/>
          </ac:spMkLst>
        </pc:spChg>
        <pc:spChg chg="mod">
          <ac:chgData name="Trapitzine, Sophie" userId="e8157502-acba-4184-88fc-21661da0d929" providerId="ADAL" clId="{85263542-35C6-41CC-B058-FE51651ADA63}" dt="2024-10-29T10:22:55.501" v="1695" actId="207"/>
          <ac:spMkLst>
            <pc:docMk/>
            <pc:sldMk cId="3221463965" sldId="2147473703"/>
            <ac:spMk id="111" creationId="{A2A441C9-2B05-9E8E-E94F-09D69D3EFF50}"/>
          </ac:spMkLst>
        </pc:spChg>
        <pc:spChg chg="mod">
          <ac:chgData name="Trapitzine, Sophie" userId="e8157502-acba-4184-88fc-21661da0d929" providerId="ADAL" clId="{85263542-35C6-41CC-B058-FE51651ADA63}" dt="2024-10-29T10:22:55.501" v="1695" actId="207"/>
          <ac:spMkLst>
            <pc:docMk/>
            <pc:sldMk cId="3221463965" sldId="2147473703"/>
            <ac:spMk id="112" creationId="{B57578F7-1E31-6FB3-1F44-3D19EC5A04B3}"/>
          </ac:spMkLst>
        </pc:spChg>
        <pc:spChg chg="mod">
          <ac:chgData name="Trapitzine, Sophie" userId="e8157502-acba-4184-88fc-21661da0d929" providerId="ADAL" clId="{85263542-35C6-41CC-B058-FE51651ADA63}" dt="2024-10-29T10:22:55.501" v="1695" actId="207"/>
          <ac:spMkLst>
            <pc:docMk/>
            <pc:sldMk cId="3221463965" sldId="2147473703"/>
            <ac:spMk id="113" creationId="{D57E0759-6BE2-3AA1-FB16-5E21A55AE713}"/>
          </ac:spMkLst>
        </pc:spChg>
        <pc:spChg chg="mod">
          <ac:chgData name="Trapitzine, Sophie" userId="e8157502-acba-4184-88fc-21661da0d929" providerId="ADAL" clId="{85263542-35C6-41CC-B058-FE51651ADA63}" dt="2024-10-29T10:22:55.501" v="1695" actId="207"/>
          <ac:spMkLst>
            <pc:docMk/>
            <pc:sldMk cId="3221463965" sldId="2147473703"/>
            <ac:spMk id="114" creationId="{554BDB90-F1A7-CACE-C6DD-EB526C523C7C}"/>
          </ac:spMkLst>
        </pc:spChg>
        <pc:spChg chg="mod">
          <ac:chgData name="Trapitzine, Sophie" userId="e8157502-acba-4184-88fc-21661da0d929" providerId="ADAL" clId="{85263542-35C6-41CC-B058-FE51651ADA63}" dt="2024-10-29T10:22:55.501" v="1695" actId="207"/>
          <ac:spMkLst>
            <pc:docMk/>
            <pc:sldMk cId="3221463965" sldId="2147473703"/>
            <ac:spMk id="115" creationId="{21C026C4-CF78-167F-4B39-1BB52E828F51}"/>
          </ac:spMkLst>
        </pc:spChg>
        <pc:spChg chg="mod">
          <ac:chgData name="Trapitzine, Sophie" userId="e8157502-acba-4184-88fc-21661da0d929" providerId="ADAL" clId="{85263542-35C6-41CC-B058-FE51651ADA63}" dt="2024-10-29T10:22:55.501" v="1695" actId="207"/>
          <ac:spMkLst>
            <pc:docMk/>
            <pc:sldMk cId="3221463965" sldId="2147473703"/>
            <ac:spMk id="116" creationId="{F15F3053-3507-A106-A385-13DA901529E4}"/>
          </ac:spMkLst>
        </pc:spChg>
        <pc:spChg chg="mod">
          <ac:chgData name="Trapitzine, Sophie" userId="e8157502-acba-4184-88fc-21661da0d929" providerId="ADAL" clId="{85263542-35C6-41CC-B058-FE51651ADA63}" dt="2024-10-29T10:22:55.501" v="1695" actId="207"/>
          <ac:spMkLst>
            <pc:docMk/>
            <pc:sldMk cId="3221463965" sldId="2147473703"/>
            <ac:spMk id="117" creationId="{83340465-7CDF-86C5-05D8-524007ECFE93}"/>
          </ac:spMkLst>
        </pc:spChg>
        <pc:spChg chg="mod topLvl">
          <ac:chgData name="Trapitzine, Sophie" userId="e8157502-acba-4184-88fc-21661da0d929" providerId="ADAL" clId="{85263542-35C6-41CC-B058-FE51651ADA63}" dt="2024-10-29T10:22:50.968" v="1693" actId="165"/>
          <ac:spMkLst>
            <pc:docMk/>
            <pc:sldMk cId="3221463965" sldId="2147473703"/>
            <ac:spMk id="118" creationId="{90FAE904-9A88-ABA9-E2C7-97DEBC5911E8}"/>
          </ac:spMkLst>
        </pc:spChg>
        <pc:spChg chg="mod">
          <ac:chgData name="Trapitzine, Sophie" userId="e8157502-acba-4184-88fc-21661da0d929" providerId="ADAL" clId="{85263542-35C6-41CC-B058-FE51651ADA63}" dt="2024-10-29T09:59:16.846" v="1167" actId="1076"/>
          <ac:spMkLst>
            <pc:docMk/>
            <pc:sldMk cId="3221463965" sldId="2147473703"/>
            <ac:spMk id="143" creationId="{84ECAB63-DA4A-7628-791C-93004C1B141A}"/>
          </ac:spMkLst>
        </pc:spChg>
        <pc:grpChg chg="add mod">
          <ac:chgData name="Trapitzine, Sophie" userId="e8157502-acba-4184-88fc-21661da0d929" providerId="ADAL" clId="{85263542-35C6-41CC-B058-FE51651ADA63}" dt="2024-10-29T10:23:10.260" v="1700" actId="1076"/>
          <ac:grpSpMkLst>
            <pc:docMk/>
            <pc:sldMk cId="3221463965" sldId="2147473703"/>
            <ac:grpSpMk id="4" creationId="{014480CE-CA5C-38B5-BF72-3D9FF9035E7B}"/>
          </ac:grpSpMkLst>
        </pc:grpChg>
        <pc:grpChg chg="del mod topLvl">
          <ac:chgData name="Trapitzine, Sophie" userId="e8157502-acba-4184-88fc-21661da0d929" providerId="ADAL" clId="{85263542-35C6-41CC-B058-FE51651ADA63}" dt="2024-10-29T10:21:53.878" v="1678" actId="165"/>
          <ac:grpSpMkLst>
            <pc:docMk/>
            <pc:sldMk cId="3221463965" sldId="2147473703"/>
            <ac:grpSpMk id="10" creationId="{F0BBA009-E1DA-35F3-6F76-D6B8D2FF4173}"/>
          </ac:grpSpMkLst>
        </pc:grpChg>
        <pc:grpChg chg="del mod topLvl">
          <ac:chgData name="Trapitzine, Sophie" userId="e8157502-acba-4184-88fc-21661da0d929" providerId="ADAL" clId="{85263542-35C6-41CC-B058-FE51651ADA63}" dt="2024-10-29T10:22:07.906" v="1685" actId="165"/>
          <ac:grpSpMkLst>
            <pc:docMk/>
            <pc:sldMk cId="3221463965" sldId="2147473703"/>
            <ac:grpSpMk id="15" creationId="{7036BFFE-C861-9D37-7129-BCFCD38E3170}"/>
          </ac:grpSpMkLst>
        </pc:grpChg>
        <pc:grpChg chg="del mod topLvl">
          <ac:chgData name="Trapitzine, Sophie" userId="e8157502-acba-4184-88fc-21661da0d929" providerId="ADAL" clId="{85263542-35C6-41CC-B058-FE51651ADA63}" dt="2024-10-29T10:22:42.262" v="1690" actId="165"/>
          <ac:grpSpMkLst>
            <pc:docMk/>
            <pc:sldMk cId="3221463965" sldId="2147473703"/>
            <ac:grpSpMk id="23" creationId="{6F8BAE13-00BA-D665-E6A4-71DDA67C75A2}"/>
          </ac:grpSpMkLst>
        </pc:grpChg>
        <pc:grpChg chg="del mod topLvl">
          <ac:chgData name="Trapitzine, Sophie" userId="e8157502-acba-4184-88fc-21661da0d929" providerId="ADAL" clId="{85263542-35C6-41CC-B058-FE51651ADA63}" dt="2024-10-29T10:22:42.390" v="1691" actId="165"/>
          <ac:grpSpMkLst>
            <pc:docMk/>
            <pc:sldMk cId="3221463965" sldId="2147473703"/>
            <ac:grpSpMk id="25" creationId="{FD2231D9-20A8-1D4A-417B-719F5D010047}"/>
          </ac:grpSpMkLst>
        </pc:grpChg>
        <pc:grpChg chg="del mod topLvl">
          <ac:chgData name="Trapitzine, Sophie" userId="e8157502-acba-4184-88fc-21661da0d929" providerId="ADAL" clId="{85263542-35C6-41CC-B058-FE51651ADA63}" dt="2024-10-29T10:21:58.010" v="1681" actId="478"/>
          <ac:grpSpMkLst>
            <pc:docMk/>
            <pc:sldMk cId="3221463965" sldId="2147473703"/>
            <ac:grpSpMk id="44" creationId="{E84AF009-66F6-122B-08A4-BA6615022582}"/>
          </ac:grpSpMkLst>
        </pc:grpChg>
        <pc:grpChg chg="del mod topLvl">
          <ac:chgData name="Trapitzine, Sophie" userId="e8157502-acba-4184-88fc-21661da0d929" providerId="ADAL" clId="{85263542-35C6-41CC-B058-FE51651ADA63}" dt="2024-10-29T10:22:51.091" v="1694" actId="165"/>
          <ac:grpSpMkLst>
            <pc:docMk/>
            <pc:sldMk cId="3221463965" sldId="2147473703"/>
            <ac:grpSpMk id="63" creationId="{1A5D7974-2304-27B7-08E2-D18EDB81B0CC}"/>
          </ac:grpSpMkLst>
        </pc:grpChg>
        <pc:grpChg chg="mod topLvl">
          <ac:chgData name="Trapitzine, Sophie" userId="e8157502-acba-4184-88fc-21661da0d929" providerId="ADAL" clId="{85263542-35C6-41CC-B058-FE51651ADA63}" dt="2024-10-29T10:26:19.438" v="1751" actId="1076"/>
          <ac:grpSpMkLst>
            <pc:docMk/>
            <pc:sldMk cId="3221463965" sldId="2147473703"/>
            <ac:grpSpMk id="75" creationId="{77FC3A46-65D0-37DC-7F66-BCD3553F3B84}"/>
          </ac:grpSpMkLst>
        </pc:grpChg>
        <pc:grpChg chg="mod topLvl">
          <ac:chgData name="Trapitzine, Sophie" userId="e8157502-acba-4184-88fc-21661da0d929" providerId="ADAL" clId="{85263542-35C6-41CC-B058-FE51651ADA63}" dt="2024-10-29T10:22:55.501" v="1695" actId="207"/>
          <ac:grpSpMkLst>
            <pc:docMk/>
            <pc:sldMk cId="3221463965" sldId="2147473703"/>
            <ac:grpSpMk id="86" creationId="{2FC4756E-129A-C377-4A8B-274C459507E1}"/>
          </ac:grpSpMkLst>
        </pc:grpChg>
        <pc:grpChg chg="del">
          <ac:chgData name="Trapitzine, Sophie" userId="e8157502-acba-4184-88fc-21661da0d929" providerId="ADAL" clId="{85263542-35C6-41CC-B058-FE51651ADA63}" dt="2024-10-29T10:22:42.129" v="1689" actId="165"/>
          <ac:grpSpMkLst>
            <pc:docMk/>
            <pc:sldMk cId="3221463965" sldId="2147473703"/>
            <ac:grpSpMk id="119" creationId="{D9A1B9EE-C18D-1DB8-4A72-3AF7ABDBBFC1}"/>
          </ac:grpSpMkLst>
        </pc:grpChg>
        <pc:grpChg chg="del mod">
          <ac:chgData name="Trapitzine, Sophie" userId="e8157502-acba-4184-88fc-21661da0d929" providerId="ADAL" clId="{85263542-35C6-41CC-B058-FE51651ADA63}" dt="2024-10-29T10:22:07.723" v="1684" actId="165"/>
          <ac:grpSpMkLst>
            <pc:docMk/>
            <pc:sldMk cId="3221463965" sldId="2147473703"/>
            <ac:grpSpMk id="120" creationId="{2A0DC268-D272-7749-269D-70FCFFE34ED3}"/>
          </ac:grpSpMkLst>
        </pc:grpChg>
        <pc:grpChg chg="add del mod">
          <ac:chgData name="Trapitzine, Sophie" userId="e8157502-acba-4184-88fc-21661da0d929" providerId="ADAL" clId="{85263542-35C6-41CC-B058-FE51651ADA63}" dt="2024-10-29T10:21:53.311" v="1677" actId="165"/>
          <ac:grpSpMkLst>
            <pc:docMk/>
            <pc:sldMk cId="3221463965" sldId="2147473703"/>
            <ac:grpSpMk id="121" creationId="{FCD749A6-87F4-2DEB-9AD1-3602A7F8E83A}"/>
          </ac:grpSpMkLst>
        </pc:grpChg>
        <pc:grpChg chg="del">
          <ac:chgData name="Trapitzine, Sophie" userId="e8157502-acba-4184-88fc-21661da0d929" providerId="ADAL" clId="{85263542-35C6-41CC-B058-FE51651ADA63}" dt="2024-10-29T10:22:50.968" v="1693" actId="165"/>
          <ac:grpSpMkLst>
            <pc:docMk/>
            <pc:sldMk cId="3221463965" sldId="2147473703"/>
            <ac:grpSpMk id="142" creationId="{BA02E4C5-3BC6-1F78-4508-B67726AE8825}"/>
          </ac:grpSpMkLst>
        </pc:grpChg>
      </pc:sldChg>
      <pc:sldChg chg="addSp modSp new add del mod ord">
        <pc:chgData name="Trapitzine, Sophie" userId="e8157502-acba-4184-88fc-21661da0d929" providerId="ADAL" clId="{85263542-35C6-41CC-B058-FE51651ADA63}" dt="2024-11-06T10:13:44.262" v="5970"/>
        <pc:sldMkLst>
          <pc:docMk/>
          <pc:sldMk cId="2566722538" sldId="2147473704"/>
        </pc:sldMkLst>
        <pc:spChg chg="mod">
          <ac:chgData name="Trapitzine, Sophie" userId="e8157502-acba-4184-88fc-21661da0d929" providerId="ADAL" clId="{85263542-35C6-41CC-B058-FE51651ADA63}" dt="2024-10-29T10:44:54.086" v="2858" actId="20577"/>
          <ac:spMkLst>
            <pc:docMk/>
            <pc:sldMk cId="2566722538" sldId="2147473704"/>
            <ac:spMk id="2" creationId="{BDB879F0-C6B4-B6EE-C007-E05B12A1475B}"/>
          </ac:spMkLst>
        </pc:spChg>
        <pc:spChg chg="mod">
          <ac:chgData name="Trapitzine, Sophie" userId="e8157502-acba-4184-88fc-21661da0d929" providerId="ADAL" clId="{85263542-35C6-41CC-B058-FE51651ADA63}" dt="2024-10-29T10:51:36.340" v="4733" actId="1076"/>
          <ac:spMkLst>
            <pc:docMk/>
            <pc:sldMk cId="2566722538" sldId="2147473704"/>
            <ac:spMk id="3" creationId="{94C9B19E-916B-1E85-B454-105A135F80D3}"/>
          </ac:spMkLst>
        </pc:spChg>
        <pc:spChg chg="add mod">
          <ac:chgData name="Trapitzine, Sophie" userId="e8157502-acba-4184-88fc-21661da0d929" providerId="ADAL" clId="{85263542-35C6-41CC-B058-FE51651ADA63}" dt="2024-10-29T10:51:34.638" v="4732" actId="1076"/>
          <ac:spMkLst>
            <pc:docMk/>
            <pc:sldMk cId="2566722538" sldId="2147473704"/>
            <ac:spMk id="5" creationId="{73D620D4-05A8-CDA7-5FC9-D5C2A3959D23}"/>
          </ac:spMkLst>
        </pc:spChg>
      </pc:sldChg>
      <pc:sldChg chg="new del">
        <pc:chgData name="Trapitzine, Sophie" userId="e8157502-acba-4184-88fc-21661da0d929" providerId="ADAL" clId="{85263542-35C6-41CC-B058-FE51651ADA63}" dt="2024-10-29T10:40:41.751" v="2378" actId="47"/>
        <pc:sldMkLst>
          <pc:docMk/>
          <pc:sldMk cId="4141852639" sldId="2147473704"/>
        </pc:sldMkLst>
      </pc:sldChg>
      <pc:sldChg chg="add del">
        <pc:chgData name="Trapitzine, Sophie" userId="e8157502-acba-4184-88fc-21661da0d929" providerId="ADAL" clId="{85263542-35C6-41CC-B058-FE51651ADA63}" dt="2024-11-06T10:13:43.646" v="5969" actId="47"/>
        <pc:sldMkLst>
          <pc:docMk/>
          <pc:sldMk cId="466754137" sldId="2147473705"/>
        </pc:sldMkLst>
      </pc:sldChg>
      <pc:sldChg chg="add del">
        <pc:chgData name="Trapitzine, Sophie" userId="e8157502-acba-4184-88fc-21661da0d929" providerId="ADAL" clId="{85263542-35C6-41CC-B058-FE51651ADA63}" dt="2024-11-06T10:13:43.646" v="5969" actId="47"/>
        <pc:sldMkLst>
          <pc:docMk/>
          <pc:sldMk cId="3082799816" sldId="2147473706"/>
        </pc:sldMkLst>
      </pc:sldChg>
      <pc:sldChg chg="add del">
        <pc:chgData name="Trapitzine, Sophie" userId="e8157502-acba-4184-88fc-21661da0d929" providerId="ADAL" clId="{85263542-35C6-41CC-B058-FE51651ADA63}" dt="2024-11-06T10:13:43.646" v="5969" actId="47"/>
        <pc:sldMkLst>
          <pc:docMk/>
          <pc:sldMk cId="1459300689" sldId="2147473707"/>
        </pc:sldMkLst>
      </pc:sldChg>
      <pc:sldChg chg="add del">
        <pc:chgData name="Trapitzine, Sophie" userId="e8157502-acba-4184-88fc-21661da0d929" providerId="ADAL" clId="{85263542-35C6-41CC-B058-FE51651ADA63}" dt="2024-11-06T10:13:43.646" v="5969" actId="47"/>
        <pc:sldMkLst>
          <pc:docMk/>
          <pc:sldMk cId="760641608" sldId="2147473708"/>
        </pc:sldMkLst>
      </pc:sldChg>
      <pc:sldChg chg="add del">
        <pc:chgData name="Trapitzine, Sophie" userId="e8157502-acba-4184-88fc-21661da0d929" providerId="ADAL" clId="{85263542-35C6-41CC-B058-FE51651ADA63}" dt="2024-11-06T10:13:43.646" v="5969" actId="47"/>
        <pc:sldMkLst>
          <pc:docMk/>
          <pc:sldMk cId="2357798196" sldId="2147473709"/>
        </pc:sldMkLst>
      </pc:sldChg>
      <pc:sldChg chg="add del">
        <pc:chgData name="Trapitzine, Sophie" userId="e8157502-acba-4184-88fc-21661da0d929" providerId="ADAL" clId="{85263542-35C6-41CC-B058-FE51651ADA63}" dt="2024-11-06T10:13:43.646" v="5969" actId="47"/>
        <pc:sldMkLst>
          <pc:docMk/>
          <pc:sldMk cId="948890294" sldId="2147473710"/>
        </pc:sldMkLst>
      </pc:sldChg>
      <pc:sldChg chg="add del">
        <pc:chgData name="Trapitzine, Sophie" userId="e8157502-acba-4184-88fc-21661da0d929" providerId="ADAL" clId="{85263542-35C6-41CC-B058-FE51651ADA63}" dt="2024-11-06T10:13:43.646" v="5969" actId="47"/>
        <pc:sldMkLst>
          <pc:docMk/>
          <pc:sldMk cId="2318069404" sldId="2147473711"/>
        </pc:sldMkLst>
      </pc:sldChg>
      <pc:sldMasterChg chg="delSldLayout modSldLayout">
        <pc:chgData name="Trapitzine, Sophie" userId="e8157502-acba-4184-88fc-21661da0d929" providerId="ADAL" clId="{85263542-35C6-41CC-B058-FE51651ADA63}" dt="2024-11-06T10:13:43.646" v="5969" actId="47"/>
        <pc:sldMasterMkLst>
          <pc:docMk/>
          <pc:sldMasterMk cId="2532018150" sldId="2147483827"/>
        </pc:sldMasterMkLst>
        <pc:sldLayoutChg chg="modSp mod">
          <pc:chgData name="Trapitzine, Sophie" userId="e8157502-acba-4184-88fc-21661da0d929" providerId="ADAL" clId="{85263542-35C6-41CC-B058-FE51651ADA63}" dt="2024-10-29T10:38:42.566" v="2050" actId="14100"/>
          <pc:sldLayoutMkLst>
            <pc:docMk/>
            <pc:sldMasterMk cId="2532018150" sldId="2147483827"/>
            <pc:sldLayoutMk cId="3774491381" sldId="2147483829"/>
          </pc:sldLayoutMkLst>
          <pc:spChg chg="mod">
            <ac:chgData name="Trapitzine, Sophie" userId="e8157502-acba-4184-88fc-21661da0d929" providerId="ADAL" clId="{85263542-35C6-41CC-B058-FE51651ADA63}" dt="2024-10-29T10:38:42.566" v="2050" actId="14100"/>
            <ac:spMkLst>
              <pc:docMk/>
              <pc:sldMasterMk cId="2532018150" sldId="2147483827"/>
              <pc:sldLayoutMk cId="3774491381" sldId="2147483829"/>
              <ac:spMk id="2" creationId="{00000000-0000-0000-0000-000000000000}"/>
            </ac:spMkLst>
          </pc:spChg>
          <pc:spChg chg="mod">
            <ac:chgData name="Trapitzine, Sophie" userId="e8157502-acba-4184-88fc-21661da0d929" providerId="ADAL" clId="{85263542-35C6-41CC-B058-FE51651ADA63}" dt="2024-10-29T10:38:37.548" v="2049" actId="255"/>
            <ac:spMkLst>
              <pc:docMk/>
              <pc:sldMasterMk cId="2532018150" sldId="2147483827"/>
              <pc:sldLayoutMk cId="3774491381" sldId="2147483829"/>
              <ac:spMk id="3" creationId="{00000000-0000-0000-0000-000000000000}"/>
            </ac:spMkLst>
          </pc:spChg>
        </pc:sldLayoutChg>
        <pc:sldLayoutChg chg="del">
          <pc:chgData name="Trapitzine, Sophie" userId="e8157502-acba-4184-88fc-21661da0d929" providerId="ADAL" clId="{85263542-35C6-41CC-B058-FE51651ADA63}" dt="2024-11-06T10:13:43.646" v="5969" actId="47"/>
          <pc:sldLayoutMkLst>
            <pc:docMk/>
            <pc:sldMasterMk cId="2532018150" sldId="2147483827"/>
            <pc:sldLayoutMk cId="824533453" sldId="2147483839"/>
          </pc:sldLayoutMkLst>
        </pc:sldLayoutChg>
        <pc:sldLayoutChg chg="modSp">
          <pc:chgData name="Trapitzine, Sophie" userId="e8157502-acba-4184-88fc-21661da0d929" providerId="ADAL" clId="{85263542-35C6-41CC-B058-FE51651ADA63}" dt="2024-10-29T10:38:04.562" v="2044" actId="255"/>
          <pc:sldLayoutMkLst>
            <pc:docMk/>
            <pc:sldMasterMk cId="2532018150" sldId="2147483827"/>
            <pc:sldLayoutMk cId="3274556995" sldId="2147483840"/>
          </pc:sldLayoutMkLst>
          <pc:spChg chg="mod">
            <ac:chgData name="Trapitzine, Sophie" userId="e8157502-acba-4184-88fc-21661da0d929" providerId="ADAL" clId="{85263542-35C6-41CC-B058-FE51651ADA63}" dt="2024-10-29T10:38:04.562" v="2044" actId="255"/>
            <ac:spMkLst>
              <pc:docMk/>
              <pc:sldMasterMk cId="2532018150" sldId="2147483827"/>
              <pc:sldLayoutMk cId="3274556995" sldId="2147483840"/>
              <ac:spMk id="8" creationId="{00000000-0000-0000-0000-000000000000}"/>
            </ac:spMkLst>
          </pc:spChg>
          <pc:spChg chg="mod">
            <ac:chgData name="Trapitzine, Sophie" userId="e8157502-acba-4184-88fc-21661da0d929" providerId="ADAL" clId="{85263542-35C6-41CC-B058-FE51651ADA63}" dt="2024-10-29T10:38:04.562" v="2044" actId="255"/>
            <ac:spMkLst>
              <pc:docMk/>
              <pc:sldMasterMk cId="2532018150" sldId="2147483827"/>
              <pc:sldLayoutMk cId="3274556995" sldId="2147483840"/>
              <ac:spMk id="9" creationId="{00000000-0000-0000-0000-000000000000}"/>
            </ac:spMkLst>
          </pc:spChg>
          <pc:spChg chg="mod">
            <ac:chgData name="Trapitzine, Sophie" userId="e8157502-acba-4184-88fc-21661da0d929" providerId="ADAL" clId="{85263542-35C6-41CC-B058-FE51651ADA63}" dt="2024-10-29T10:38:04.562" v="2044" actId="255"/>
            <ac:spMkLst>
              <pc:docMk/>
              <pc:sldMasterMk cId="2532018150" sldId="2147483827"/>
              <pc:sldLayoutMk cId="3274556995" sldId="2147483840"/>
              <ac:spMk id="10" creationId="{00000000-0000-0000-0000-000000000000}"/>
            </ac:spMkLst>
          </pc:spChg>
          <pc:spChg chg="mod">
            <ac:chgData name="Trapitzine, Sophie" userId="e8157502-acba-4184-88fc-21661da0d929" providerId="ADAL" clId="{85263542-35C6-41CC-B058-FE51651ADA63}" dt="2024-10-29T10:37:59.148" v="2043" actId="2711"/>
            <ac:spMkLst>
              <pc:docMk/>
              <pc:sldMasterMk cId="2532018150" sldId="2147483827"/>
              <pc:sldLayoutMk cId="3274556995" sldId="2147483840"/>
              <ac:spMk id="25" creationId="{8909A550-9D66-7141-BF64-73CAD209688B}"/>
            </ac:spMkLst>
          </pc:spChg>
        </pc:sldLayout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8CBF2C94-C19C-4040-99F1-5CE95360127A}" type="datetimeFigureOut">
              <a:rPr lang="fr-FR" smtClean="0"/>
              <a:t>07/07/2025</a:t>
            </a:fld>
            <a:endParaRPr lang="fr-FR"/>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23A1B29F-3B00-4C94-9DC7-5B9275F94A7A}" type="slidenum">
              <a:rPr lang="fr-FR" smtClean="0"/>
              <a:t>‹N°›</a:t>
            </a:fld>
            <a:endParaRPr lang="fr-FR"/>
          </a:p>
        </p:txBody>
      </p:sp>
    </p:spTree>
    <p:extLst>
      <p:ext uri="{BB962C8B-B14F-4D97-AF65-F5344CB8AC3E}">
        <p14:creationId xmlns:p14="http://schemas.microsoft.com/office/powerpoint/2010/main" val="1894750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274F1679-2B58-45B7-874B-06124D79B6AA}" type="slidenum">
              <a:rPr lang="fr-FR" smtClean="0"/>
              <a:t>6</a:t>
            </a:fld>
            <a:endParaRPr lang="fr-FR"/>
          </a:p>
        </p:txBody>
      </p:sp>
    </p:spTree>
    <p:extLst>
      <p:ext uri="{BB962C8B-B14F-4D97-AF65-F5344CB8AC3E}">
        <p14:creationId xmlns:p14="http://schemas.microsoft.com/office/powerpoint/2010/main" val="1484174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679972" y="1237197"/>
            <a:ext cx="10079831" cy="2631887"/>
          </a:xfrm>
        </p:spPr>
        <p:txBody>
          <a:bodyPr anchor="b"/>
          <a:lstStyle>
            <a:lvl1pPr algn="ctr">
              <a:defRPr sz="6614"/>
            </a:lvl1pPr>
          </a:lstStyle>
          <a:p>
            <a:r>
              <a:rPr lang="fr-FR"/>
              <a:t>Modifiez le style du titre</a:t>
            </a:r>
            <a:endParaRPr lang="en-US"/>
          </a:p>
        </p:txBody>
      </p:sp>
      <p:sp>
        <p:nvSpPr>
          <p:cNvPr id="3" name="Subtitle 2"/>
          <p:cNvSpPr>
            <a:spLocks noGrp="1"/>
          </p:cNvSpPr>
          <p:nvPr>
            <p:ph type="subTitle" idx="1"/>
          </p:nvPr>
        </p:nvSpPr>
        <p:spPr>
          <a:xfrm>
            <a:off x="1679972" y="3970580"/>
            <a:ext cx="10079831"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20114200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525653631"/>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17839" y="402483"/>
            <a:ext cx="2897951" cy="6406475"/>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923985" y="402483"/>
            <a:ext cx="8525857" cy="64064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856781159"/>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75519" y="2298162"/>
            <a:ext cx="3703875" cy="4233359"/>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867950" y="2298162"/>
            <a:ext cx="3703875" cy="4204614"/>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9206774" y="2298162"/>
            <a:ext cx="3703875" cy="4204614"/>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13/06/2024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75993" y="1133989"/>
            <a:ext cx="12382793" cy="793653"/>
          </a:xfrm>
        </p:spPr>
        <p:txBody>
          <a:bodyPr>
            <a:normAutofit/>
          </a:bodyPr>
          <a:lstStyle>
            <a:lvl1pPr>
              <a:defRPr sz="2000" b="1">
                <a:latin typeface="+mn-lt"/>
              </a:defRPr>
            </a:lvl1p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r>
              <a:rPr lang="fr-FR"/>
              <a:t>Comité stratégique LRU / DITP</a:t>
            </a:r>
          </a:p>
        </p:txBody>
      </p:sp>
    </p:spTree>
    <p:extLst>
      <p:ext uri="{BB962C8B-B14F-4D97-AF65-F5344CB8AC3E}">
        <p14:creationId xmlns:p14="http://schemas.microsoft.com/office/powerpoint/2010/main" val="3274556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1_Title Slide - White">
    <p:bg bwMode="gray">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52991" y="6950291"/>
            <a:ext cx="5113539" cy="328986"/>
          </a:xfrm>
          <a:prstGeom prst="rect">
            <a:avLst/>
          </a:prstGeom>
        </p:spPr>
        <p:txBody>
          <a:bodyPr anchor="b">
            <a:normAutofit/>
          </a:bodyPr>
          <a:lstStyle>
            <a:lvl1pPr>
              <a:spcAft>
                <a:spcPts val="0"/>
              </a:spcAft>
              <a:defRPr sz="1400" b="1">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noProof="0"/>
              <a:t>Cliquez pour modifier les styles du texte du masque</a:t>
            </a:r>
          </a:p>
        </p:txBody>
      </p:sp>
      <p:sp>
        <p:nvSpPr>
          <p:cNvPr id="22" name="Footer Placeholder 8">
            <a:extLst>
              <a:ext uri="{FF2B5EF4-FFF2-40B4-BE49-F238E27FC236}">
                <a16:creationId xmlns:a16="http://schemas.microsoft.com/office/drawing/2014/main" id="{B32B4E7A-2416-4BCF-B3C9-B240316411DB}"/>
              </a:ext>
            </a:extLst>
          </p:cNvPr>
          <p:cNvSpPr>
            <a:spLocks noGrp="1"/>
          </p:cNvSpPr>
          <p:nvPr>
            <p:ph type="ftr" sz="quarter" idx="3"/>
          </p:nvPr>
        </p:nvSpPr>
        <p:spPr>
          <a:xfrm>
            <a:off x="6983549" y="7140779"/>
            <a:ext cx="5903237" cy="138499"/>
          </a:xfrm>
          <a:prstGeom prst="rect">
            <a:avLst/>
          </a:prstGeom>
          <a:noFill/>
        </p:spPr>
        <p:txBody>
          <a:bodyPr wrap="square" lIns="0" tIns="0" rIns="0" bIns="0" rtlCol="0">
            <a:spAutoFit/>
          </a:bodyPr>
          <a:lstStyle>
            <a:lvl1pPr algn="r">
              <a:defRPr lang="fr-FR" sz="900">
                <a:latin typeface="Calibri" panose="020F0502020204030204" pitchFamily="34" charset="0"/>
                <a:cs typeface="Calibri" panose="020F0502020204030204" pitchFamily="34" charset="0"/>
              </a:defRPr>
            </a:lvl1pPr>
          </a:lstStyle>
          <a:p>
            <a:pPr>
              <a:spcBef>
                <a:spcPts val="774"/>
              </a:spcBef>
              <a:buSzPct val="100000"/>
            </a:pPr>
            <a:r>
              <a:rPr lang="pt-BR"/>
              <a:t>© Deloitte SAS - Confidential Document</a:t>
            </a:r>
          </a:p>
        </p:txBody>
      </p:sp>
      <p:sp>
        <p:nvSpPr>
          <p:cNvPr id="23" name="Picture Placeholder 8">
            <a:extLst>
              <a:ext uri="{FF2B5EF4-FFF2-40B4-BE49-F238E27FC236}">
                <a16:creationId xmlns:a16="http://schemas.microsoft.com/office/drawing/2014/main" id="{3CE753AD-9021-4CE6-976E-DF080DA2BFF9}"/>
              </a:ext>
            </a:extLst>
          </p:cNvPr>
          <p:cNvSpPr>
            <a:spLocks noGrp="1" noChangeAspect="1"/>
          </p:cNvSpPr>
          <p:nvPr>
            <p:ph type="pic" sz="quarter" idx="11"/>
          </p:nvPr>
        </p:nvSpPr>
        <p:spPr>
          <a:xfrm>
            <a:off x="3379344" y="1163188"/>
            <a:ext cx="6702819" cy="5026982"/>
          </a:xfrm>
          <a:prstGeom prst="rect">
            <a:avLst/>
          </a:prstGeom>
        </p:spPr>
        <p:txBody>
          <a:bodyPr/>
          <a:lstStyle>
            <a:lvl1pPr>
              <a:defRPr>
                <a:solidFill>
                  <a:schemeClr val="tx1"/>
                </a:solidFill>
              </a:defRPr>
            </a:lvl1pPr>
          </a:lstStyle>
          <a:p>
            <a:r>
              <a:rPr lang="fr-FR" noProof="0"/>
              <a:t>Cliquez sur l'icône pour ajouter une image</a:t>
            </a:r>
            <a:endParaRPr lang="en-US" noProof="0"/>
          </a:p>
        </p:txBody>
      </p:sp>
      <p:sp>
        <p:nvSpPr>
          <p:cNvPr id="24" name="Text Placeholder 5">
            <a:extLst>
              <a:ext uri="{FF2B5EF4-FFF2-40B4-BE49-F238E27FC236}">
                <a16:creationId xmlns:a16="http://schemas.microsoft.com/office/drawing/2014/main" id="{10ADFAC3-828D-4F23-BD95-63BA183A9D65}"/>
              </a:ext>
            </a:extLst>
          </p:cNvPr>
          <p:cNvSpPr>
            <a:spLocks noGrp="1"/>
          </p:cNvSpPr>
          <p:nvPr>
            <p:ph type="body" sz="quarter" idx="13" hasCustomPrompt="1"/>
          </p:nvPr>
        </p:nvSpPr>
        <p:spPr>
          <a:xfrm>
            <a:off x="6983550" y="5784085"/>
            <a:ext cx="4525256" cy="997200"/>
          </a:xfrm>
        </p:spPr>
        <p:txBody>
          <a:bodyPr anchor="b">
            <a:noAutofit/>
          </a:bodyPr>
          <a:lstStyle>
            <a:lvl1pPr>
              <a:spcAft>
                <a:spcPts val="600"/>
              </a:spcAft>
              <a:defRPr sz="1000" b="0">
                <a:solidFill>
                  <a:schemeClr val="tx1"/>
                </a:solidFill>
              </a:defRPr>
            </a:lvl1pPr>
            <a:lvl2pPr marL="171450" indent="-171450">
              <a:spcAft>
                <a:spcPts val="600"/>
              </a:spcAft>
              <a:buFont typeface="Arial" panose="020B0604020202020204" pitchFamily="34" charset="0"/>
              <a:buChar char="•"/>
              <a:defRPr sz="1000" b="0">
                <a:solidFill>
                  <a:schemeClr val="bg1"/>
                </a:solidFill>
              </a:defRPr>
            </a:lvl2pPr>
            <a:lvl3pPr>
              <a:spcAft>
                <a:spcPts val="600"/>
              </a:spcAft>
              <a:defRPr sz="1000">
                <a:solidFill>
                  <a:schemeClr val="bg1"/>
                </a:solidFill>
              </a:defRPr>
            </a:lvl3pPr>
            <a:lvl4pPr>
              <a:spcAft>
                <a:spcPts val="600"/>
              </a:spcAft>
              <a:defRPr sz="1000">
                <a:solidFill>
                  <a:schemeClr val="bg1"/>
                </a:solidFill>
              </a:defRPr>
            </a:lvl4pPr>
            <a:lvl5pPr>
              <a:spcAft>
                <a:spcPts val="600"/>
              </a:spcAft>
              <a:defRPr sz="1000">
                <a:solidFill>
                  <a:schemeClr val="bg1"/>
                </a:solidFill>
              </a:defRPr>
            </a:lvl5pPr>
          </a:lstStyle>
          <a:p>
            <a:r>
              <a:rPr lang="fr-FR"/>
              <a:t>Destinataire(s): [Ajouter les NOM Prénom, ou organisme]</a:t>
            </a:r>
          </a:p>
        </p:txBody>
      </p:sp>
      <p:sp>
        <p:nvSpPr>
          <p:cNvPr id="26" name="Title 3">
            <a:extLst>
              <a:ext uri="{FF2B5EF4-FFF2-40B4-BE49-F238E27FC236}">
                <a16:creationId xmlns:a16="http://schemas.microsoft.com/office/drawing/2014/main" id="{255BF450-B48F-49C0-8E9F-04D50570BAE7}"/>
              </a:ext>
            </a:extLst>
          </p:cNvPr>
          <p:cNvSpPr>
            <a:spLocks noGrp="1"/>
          </p:cNvSpPr>
          <p:nvPr>
            <p:ph type="title"/>
          </p:nvPr>
        </p:nvSpPr>
        <p:spPr>
          <a:xfrm>
            <a:off x="552994" y="5784084"/>
            <a:ext cx="5113539" cy="997200"/>
          </a:xfrm>
        </p:spPr>
        <p:txBody>
          <a:bodyPr anchor="b"/>
          <a:lstStyle>
            <a:lvl1pPr>
              <a:defRPr sz="2800" b="0">
                <a:solidFill>
                  <a:schemeClr val="accent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1838836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923985" y="402483"/>
            <a:ext cx="11591806" cy="664317"/>
          </a:xfrm>
        </p:spPr>
        <p:txBody>
          <a:bodyPr>
            <a:normAutofit/>
          </a:bodyPr>
          <a:lstStyle>
            <a:lvl1pPr>
              <a:defRPr sz="2000" b="1">
                <a:latin typeface="Calibri (body)"/>
              </a:defRPr>
            </a:lvl1pPr>
          </a:lstStyle>
          <a:p>
            <a:r>
              <a:rPr lang="fr-FR" dirty="0"/>
              <a:t>Modifiez le style du titre</a:t>
            </a:r>
            <a:endParaRPr lang="en-US" dirty="0"/>
          </a:p>
        </p:txBody>
      </p:sp>
      <p:sp>
        <p:nvSpPr>
          <p:cNvPr id="3" name="Content Placeholder 2"/>
          <p:cNvSpPr>
            <a:spLocks noGrp="1"/>
          </p:cNvSpPr>
          <p:nvPr>
            <p:ph idx="1"/>
          </p:nvPr>
        </p:nvSpPr>
        <p:spPr/>
        <p:txBody>
          <a:bodyPr>
            <a:normAutofit/>
          </a:bodyPr>
          <a:lstStyle>
            <a:lvl1pPr>
              <a:defRPr sz="1600"/>
            </a:lvl1pPr>
            <a:lvl2pPr>
              <a:defRPr sz="1600"/>
            </a:lvl2pPr>
            <a:lvl3pPr>
              <a:defRPr sz="1600"/>
            </a:lvl3pPr>
            <a:lvl4pPr>
              <a:defRPr sz="1600"/>
            </a:lvl4pPr>
            <a:lvl5pPr>
              <a:defRPr sz="1600"/>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774491381"/>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916985" y="1884670"/>
            <a:ext cx="11591806" cy="3144614"/>
          </a:xfrm>
        </p:spPr>
        <p:txBody>
          <a:bodyPr anchor="b"/>
          <a:lstStyle>
            <a:lvl1pPr>
              <a:defRPr sz="6614"/>
            </a:lvl1pPr>
          </a:lstStyle>
          <a:p>
            <a:r>
              <a:rPr lang="fr-FR"/>
              <a:t>Modifiez le style du titre</a:t>
            </a:r>
            <a:endParaRPr lang="en-US"/>
          </a:p>
        </p:txBody>
      </p:sp>
      <p:sp>
        <p:nvSpPr>
          <p:cNvPr id="3" name="Text Placeholder 2"/>
          <p:cNvSpPr>
            <a:spLocks noGrp="1"/>
          </p:cNvSpPr>
          <p:nvPr>
            <p:ph type="body" idx="1"/>
          </p:nvPr>
        </p:nvSpPr>
        <p:spPr>
          <a:xfrm>
            <a:off x="916985" y="5059034"/>
            <a:ext cx="11591806" cy="1653678"/>
          </a:xfrm>
        </p:spPr>
        <p:txBody>
          <a:bodyPr/>
          <a:lstStyle>
            <a:lvl1pPr marL="0" indent="0">
              <a:buNone/>
              <a:defRPr sz="2646">
                <a:solidFill>
                  <a:schemeClr val="tx1">
                    <a:tint val="75000"/>
                  </a:schemeClr>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4090615158"/>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923985" y="2012414"/>
            <a:ext cx="5711904" cy="479654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6803886" y="2012414"/>
            <a:ext cx="5711904" cy="479654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543242527"/>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925735" y="402483"/>
            <a:ext cx="11591806" cy="1461188"/>
          </a:xfrm>
        </p:spPr>
        <p:txBody>
          <a:bodyPr/>
          <a:lstStyle/>
          <a:p>
            <a:r>
              <a:rPr lang="fr-FR"/>
              <a:t>Modifiez le style du titre</a:t>
            </a:r>
            <a:endParaRPr lang="en-US"/>
          </a:p>
        </p:txBody>
      </p:sp>
      <p:sp>
        <p:nvSpPr>
          <p:cNvPr id="3" name="Text Placeholder 2"/>
          <p:cNvSpPr>
            <a:spLocks noGrp="1"/>
          </p:cNvSpPr>
          <p:nvPr>
            <p:ph type="body" idx="1"/>
          </p:nvPr>
        </p:nvSpPr>
        <p:spPr>
          <a:xfrm>
            <a:off x="925736" y="1853171"/>
            <a:ext cx="5685654"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Cliquez pour modifier les styles du texte du masque</a:t>
            </a:r>
          </a:p>
        </p:txBody>
      </p:sp>
      <p:sp>
        <p:nvSpPr>
          <p:cNvPr id="4" name="Content Placeholder 3"/>
          <p:cNvSpPr>
            <a:spLocks noGrp="1"/>
          </p:cNvSpPr>
          <p:nvPr>
            <p:ph sz="half" idx="2"/>
          </p:nvPr>
        </p:nvSpPr>
        <p:spPr>
          <a:xfrm>
            <a:off x="925736" y="2761381"/>
            <a:ext cx="5685654" cy="406157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6803886" y="1853171"/>
            <a:ext cx="5713655"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Cliquez pour modifier les styles du texte du masque</a:t>
            </a:r>
          </a:p>
        </p:txBody>
      </p:sp>
      <p:sp>
        <p:nvSpPr>
          <p:cNvPr id="6" name="Content Placeholder 5"/>
          <p:cNvSpPr>
            <a:spLocks noGrp="1"/>
          </p:cNvSpPr>
          <p:nvPr>
            <p:ph sz="quarter" idx="4"/>
          </p:nvPr>
        </p:nvSpPr>
        <p:spPr>
          <a:xfrm>
            <a:off x="6803886" y="2761381"/>
            <a:ext cx="5713655" cy="406157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pPr>
              <a:buSzPct val="100000"/>
              <a:buFont typeface="Arial"/>
              <a:buNone/>
            </a:pPr>
            <a:endParaRPr lang="fr-FR"/>
          </a:p>
        </p:txBody>
      </p:sp>
      <p:sp>
        <p:nvSpPr>
          <p:cNvPr id="8" name="Footer Placeholder 7"/>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9" name="Slide Number Placeholder 8"/>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164042703"/>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pPr>
              <a:buSzPct val="100000"/>
              <a:buFont typeface="Arial"/>
              <a:buNone/>
            </a:pPr>
            <a:endParaRPr lang="fr-FR"/>
          </a:p>
        </p:txBody>
      </p:sp>
      <p:sp>
        <p:nvSpPr>
          <p:cNvPr id="4" name="Footer Placeholder 3"/>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5" name="Slide Number Placeholder 4"/>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129266934"/>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buSzPct val="100000"/>
              <a:buFont typeface="Arial"/>
              <a:buNone/>
            </a:pPr>
            <a:endParaRPr lang="fr-FR"/>
          </a:p>
        </p:txBody>
      </p:sp>
      <p:sp>
        <p:nvSpPr>
          <p:cNvPr id="3" name="Footer Placeholder 2"/>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4" name="Slide Number Placeholder 3"/>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432327103"/>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25736" y="503978"/>
            <a:ext cx="4334677" cy="1763924"/>
          </a:xfrm>
        </p:spPr>
        <p:txBody>
          <a:bodyPr anchor="b"/>
          <a:lstStyle>
            <a:lvl1pPr>
              <a:defRPr sz="3527"/>
            </a:lvl1pPr>
          </a:lstStyle>
          <a:p>
            <a:r>
              <a:rPr lang="fr-FR"/>
              <a:t>Modifiez le style du titre</a:t>
            </a:r>
            <a:endParaRPr lang="en-US"/>
          </a:p>
        </p:txBody>
      </p:sp>
      <p:sp>
        <p:nvSpPr>
          <p:cNvPr id="3" name="Content Placeholder 2"/>
          <p:cNvSpPr>
            <a:spLocks noGrp="1"/>
          </p:cNvSpPr>
          <p:nvPr>
            <p:ph idx="1"/>
          </p:nvPr>
        </p:nvSpPr>
        <p:spPr>
          <a:xfrm>
            <a:off x="5713655" y="1088454"/>
            <a:ext cx="6803886"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18884743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25736" y="503978"/>
            <a:ext cx="4334677" cy="1763924"/>
          </a:xfrm>
        </p:spPr>
        <p:txBody>
          <a:bodyPr anchor="b"/>
          <a:lstStyle>
            <a:lvl1pPr>
              <a:defRPr sz="3527"/>
            </a:lvl1pPr>
          </a:lstStyle>
          <a:p>
            <a:r>
              <a:rPr lang="fr-FR"/>
              <a:t>Modifiez le style du titre</a:t>
            </a:r>
            <a:endParaRPr lang="en-US"/>
          </a:p>
        </p:txBody>
      </p:sp>
      <p:sp>
        <p:nvSpPr>
          <p:cNvPr id="3" name="Picture Placeholder 2"/>
          <p:cNvSpPr>
            <a:spLocks noGrp="1" noChangeAspect="1"/>
          </p:cNvSpPr>
          <p:nvPr>
            <p:ph type="pic" idx="1"/>
          </p:nvPr>
        </p:nvSpPr>
        <p:spPr>
          <a:xfrm>
            <a:off x="5713655" y="1088454"/>
            <a:ext cx="6803886"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fr-FR"/>
              <a:t>Cliquez sur l'icône pour ajouter une image</a:t>
            </a:r>
            <a:endParaRPr lang="en-US"/>
          </a:p>
        </p:txBody>
      </p:sp>
      <p:sp>
        <p:nvSpPr>
          <p:cNvPr id="4" name="Text Placeholder 3"/>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058269403"/>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23985" y="402483"/>
            <a:ext cx="11591806" cy="1461188"/>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923985" y="2012414"/>
            <a:ext cx="11591806" cy="479654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923985" y="7006699"/>
            <a:ext cx="3023949"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a:buSzPct val="100000"/>
              <a:buFont typeface="Arial"/>
              <a:buNone/>
            </a:pPr>
            <a:endParaRPr lang="fr-FR"/>
          </a:p>
        </p:txBody>
      </p:sp>
      <p:sp>
        <p:nvSpPr>
          <p:cNvPr id="5" name="Footer Placeholder 4"/>
          <p:cNvSpPr>
            <a:spLocks noGrp="1"/>
          </p:cNvSpPr>
          <p:nvPr>
            <p:ph type="ftr" sz="quarter" idx="3"/>
          </p:nvPr>
        </p:nvSpPr>
        <p:spPr>
          <a:xfrm>
            <a:off x="4451926" y="7006699"/>
            <a:ext cx="4535924"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4"/>
          </p:nvPr>
        </p:nvSpPr>
        <p:spPr>
          <a:xfrm>
            <a:off x="9491841" y="7006699"/>
            <a:ext cx="3023949"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53201815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40" r:id="rId12"/>
    <p:sldLayoutId id="2147483841" r:id="rId13"/>
  </p:sldLayoutIdLst>
  <p:transition>
    <p:fade/>
  </p:transition>
  <p:hf sldNum="0" hd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image" Target="../media/image4.svg"/><Relationship Id="rId3" Type="http://schemas.openxmlformats.org/officeDocument/2006/relationships/tags" Target="../tags/tag5.xml"/><Relationship Id="rId21" Type="http://schemas.openxmlformats.org/officeDocument/2006/relationships/image" Target="../media/image7.png"/><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image" Target="../media/image3.png"/><Relationship Id="rId2" Type="http://schemas.openxmlformats.org/officeDocument/2006/relationships/tags" Target="../tags/tag4.xml"/><Relationship Id="rId16" Type="http://schemas.openxmlformats.org/officeDocument/2006/relationships/slideLayout" Target="../slideLayouts/slideLayout2.xml"/><Relationship Id="rId20" Type="http://schemas.openxmlformats.org/officeDocument/2006/relationships/image" Target="../media/image6.sv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image" Target="../media/image10.svg"/><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image" Target="../media/image9.png"/><Relationship Id="rId10" Type="http://schemas.openxmlformats.org/officeDocument/2006/relationships/tags" Target="../tags/tag12.xml"/><Relationship Id="rId19" Type="http://schemas.openxmlformats.org/officeDocument/2006/relationships/image" Target="../media/image5.png"/><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notesSlide" Target="../notesSlides/notesSlide1.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slideLayout" Target="../slideLayouts/slideLayout2.xml"/><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s>
</file>

<file path=ppt/slides/_rels/slide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26" Type="http://schemas.openxmlformats.org/officeDocument/2006/relationships/tags" Target="../tags/tag65.xml"/><Relationship Id="rId3" Type="http://schemas.openxmlformats.org/officeDocument/2006/relationships/tags" Target="../tags/tag42.xml"/><Relationship Id="rId21" Type="http://schemas.openxmlformats.org/officeDocument/2006/relationships/tags" Target="../tags/tag60.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5" Type="http://schemas.openxmlformats.org/officeDocument/2006/relationships/tags" Target="../tags/tag64.xml"/><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tags" Target="../tags/tag59.xml"/><Relationship Id="rId29" Type="http://schemas.openxmlformats.org/officeDocument/2006/relationships/image" Target="../media/image14.emf"/><Relationship Id="rId1" Type="http://schemas.openxmlformats.org/officeDocument/2006/relationships/vmlDrawing" Target="../drawings/vmlDrawing1.vml"/><Relationship Id="rId6" Type="http://schemas.openxmlformats.org/officeDocument/2006/relationships/tags" Target="../tags/tag45.xml"/><Relationship Id="rId11" Type="http://schemas.openxmlformats.org/officeDocument/2006/relationships/tags" Target="../tags/tag50.xml"/><Relationship Id="rId24" Type="http://schemas.openxmlformats.org/officeDocument/2006/relationships/tags" Target="../tags/tag63.xml"/><Relationship Id="rId5" Type="http://schemas.openxmlformats.org/officeDocument/2006/relationships/tags" Target="../tags/tag44.xml"/><Relationship Id="rId15" Type="http://schemas.openxmlformats.org/officeDocument/2006/relationships/tags" Target="../tags/tag54.xml"/><Relationship Id="rId23" Type="http://schemas.openxmlformats.org/officeDocument/2006/relationships/tags" Target="../tags/tag62.xml"/><Relationship Id="rId28" Type="http://schemas.openxmlformats.org/officeDocument/2006/relationships/package" Target="../embeddings/Microsoft_Excel_Worksheet.xlsx"/><Relationship Id="rId10" Type="http://schemas.openxmlformats.org/officeDocument/2006/relationships/tags" Target="../tags/tag49.xml"/><Relationship Id="rId19" Type="http://schemas.openxmlformats.org/officeDocument/2006/relationships/tags" Target="../tags/tag58.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 Id="rId22" Type="http://schemas.openxmlformats.org/officeDocument/2006/relationships/tags" Target="../tags/tag61.xml"/><Relationship Id="rId27"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AB049F4C-79FD-5726-72E5-2E35936DF4F4}"/>
              </a:ext>
            </a:extLst>
          </p:cNvPr>
          <p:cNvSpPr>
            <a:spLocks noGrp="1"/>
          </p:cNvSpPr>
          <p:nvPr>
            <p:ph type="body" sz="quarter" idx="10"/>
          </p:nvPr>
        </p:nvSpPr>
        <p:spPr>
          <a:xfrm>
            <a:off x="1242022" y="5684570"/>
            <a:ext cx="5113539" cy="328986"/>
          </a:xfrm>
        </p:spPr>
        <p:txBody>
          <a:bodyPr>
            <a:normAutofit fontScale="92500" lnSpcReduction="10000"/>
          </a:bodyPr>
          <a:lstStyle/>
          <a:p>
            <a:pPr marL="0" indent="0">
              <a:buNone/>
            </a:pPr>
            <a:r>
              <a:rPr lang="fr-FR" sz="2000" b="0" dirty="0">
                <a:latin typeface="Marianne" panose="02000000000000000000" pitchFamily="50" charset="0"/>
              </a:rPr>
              <a:t>date</a:t>
            </a:r>
          </a:p>
        </p:txBody>
      </p:sp>
      <p:sp>
        <p:nvSpPr>
          <p:cNvPr id="6" name="Titre 5">
            <a:extLst>
              <a:ext uri="{FF2B5EF4-FFF2-40B4-BE49-F238E27FC236}">
                <a16:creationId xmlns:a16="http://schemas.microsoft.com/office/drawing/2014/main" id="{0E37C69E-A67E-DB49-8FB4-EA6907BD1F14}"/>
              </a:ext>
            </a:extLst>
          </p:cNvPr>
          <p:cNvSpPr>
            <a:spLocks noGrp="1"/>
          </p:cNvSpPr>
          <p:nvPr>
            <p:ph type="title"/>
          </p:nvPr>
        </p:nvSpPr>
        <p:spPr>
          <a:xfrm>
            <a:off x="1199490" y="2315689"/>
            <a:ext cx="10621927" cy="2839116"/>
          </a:xfrm>
        </p:spPr>
        <p:txBody>
          <a:bodyPr>
            <a:normAutofit/>
          </a:bodyPr>
          <a:lstStyle/>
          <a:p>
            <a:pPr>
              <a:spcBef>
                <a:spcPts val="1200"/>
              </a:spcBef>
              <a:spcAft>
                <a:spcPts val="1800"/>
              </a:spcAft>
            </a:pPr>
            <a:r>
              <a:rPr lang="fr-FR" sz="3600" b="1" dirty="0">
                <a:solidFill>
                  <a:srgbClr val="002060"/>
                </a:solidFill>
                <a:latin typeface="Marianne" panose="02000000000000000000" pitchFamily="50" charset="0"/>
              </a:rPr>
              <a:t>Mise en place d’un réseau d’ambassadeurs au sein de la communauté pédagogique</a:t>
            </a:r>
            <a:br>
              <a:rPr lang="fr-FR" sz="3600" b="1" dirty="0">
                <a:solidFill>
                  <a:srgbClr val="002060"/>
                </a:solidFill>
                <a:latin typeface="Marianne" panose="02000000000000000000" pitchFamily="50" charset="0"/>
              </a:rPr>
            </a:br>
            <a:r>
              <a:rPr lang="fr-FR" dirty="0">
                <a:latin typeface="Marianne" panose="02000000000000000000" pitchFamily="50" charset="0"/>
              </a:rPr>
              <a:t>Note de gouvernance</a:t>
            </a:r>
            <a:endParaRPr lang="fr-FR" sz="3600" i="1" dirty="0">
              <a:latin typeface="Marianne" panose="02000000000000000000" pitchFamily="50" charset="0"/>
            </a:endParaRPr>
          </a:p>
        </p:txBody>
      </p:sp>
      <p:pic>
        <p:nvPicPr>
          <p:cNvPr id="8" name="Image 7">
            <a:extLst>
              <a:ext uri="{FF2B5EF4-FFF2-40B4-BE49-F238E27FC236}">
                <a16:creationId xmlns:a16="http://schemas.microsoft.com/office/drawing/2014/main" id="{2455CE18-689E-38E8-817C-BBC411E35FD0}"/>
              </a:ext>
            </a:extLst>
          </p:cNvPr>
          <p:cNvPicPr>
            <a:picLocks noChangeAspect="1"/>
          </p:cNvPicPr>
          <p:nvPr>
            <p:custDataLst>
              <p:tags r:id="rId1"/>
            </p:custDataLst>
          </p:nvPr>
        </p:nvPicPr>
        <p:blipFill rotWithShape="1">
          <a:blip r:embed="rId3" cstate="email">
            <a:extLst>
              <a:ext uri="{28A0092B-C50C-407E-A947-70E740481C1C}">
                <a14:useLocalDpi xmlns:a14="http://schemas.microsoft.com/office/drawing/2010/main"/>
              </a:ext>
            </a:extLst>
          </a:blip>
          <a:srcRect l="32084" t="40833" r="33385" b="40926"/>
          <a:stretch/>
        </p:blipFill>
        <p:spPr>
          <a:xfrm>
            <a:off x="9603984" y="647753"/>
            <a:ext cx="2821668" cy="838415"/>
          </a:xfrm>
          <a:prstGeom prst="rect">
            <a:avLst/>
          </a:prstGeom>
        </p:spPr>
      </p:pic>
      <p:pic>
        <p:nvPicPr>
          <p:cNvPr id="4" name="Image 3">
            <a:extLst>
              <a:ext uri="{FF2B5EF4-FFF2-40B4-BE49-F238E27FC236}">
                <a16:creationId xmlns:a16="http://schemas.microsoft.com/office/drawing/2014/main" id="{D131D23D-53AA-4F50-A21E-61DDA00B3C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6345" y="282314"/>
            <a:ext cx="2417151" cy="1238143"/>
          </a:xfrm>
          <a:prstGeom prst="rect">
            <a:avLst/>
          </a:prstGeom>
        </p:spPr>
      </p:pic>
    </p:spTree>
    <p:extLst>
      <p:ext uri="{BB962C8B-B14F-4D97-AF65-F5344CB8AC3E}">
        <p14:creationId xmlns:p14="http://schemas.microsoft.com/office/powerpoint/2010/main" val="353239162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434C3C-5CD6-E16A-6421-12387083551D}"/>
              </a:ext>
            </a:extLst>
          </p:cNvPr>
          <p:cNvSpPr>
            <a:spLocks noGrp="1"/>
          </p:cNvSpPr>
          <p:nvPr>
            <p:ph type="sldNum" sz="quarter" idx="12"/>
            <p:custDataLst>
              <p:tags r:id="rId1"/>
            </p:custDataLst>
          </p:nvPr>
        </p:nvSpPr>
        <p:spPr/>
        <p:txBody>
          <a:bodyPr/>
          <a:lstStyle/>
          <a:p>
            <a:fld id="{733122C9-A0B9-462F-8757-0847AD287B63}" type="slidenum">
              <a:rPr lang="fr-FR" smtClean="0"/>
              <a:pPr/>
              <a:t>2</a:t>
            </a:fld>
            <a:endParaRPr lang="fr-FR"/>
          </a:p>
        </p:txBody>
      </p:sp>
      <p:sp>
        <p:nvSpPr>
          <p:cNvPr id="4" name="Freeform 324">
            <a:extLst>
              <a:ext uri="{FF2B5EF4-FFF2-40B4-BE49-F238E27FC236}">
                <a16:creationId xmlns:a16="http://schemas.microsoft.com/office/drawing/2014/main" id="{B9709B28-C9EC-075B-DDFC-D9FD0671C9CD}"/>
              </a:ext>
            </a:extLst>
          </p:cNvPr>
          <p:cNvSpPr>
            <a:spLocks noChangeAspect="1" noEditPoints="1"/>
          </p:cNvSpPr>
          <p:nvPr/>
        </p:nvSpPr>
        <p:spPr bwMode="auto">
          <a:xfrm>
            <a:off x="861795" y="2651728"/>
            <a:ext cx="2786570" cy="2786570"/>
          </a:xfrm>
          <a:custGeom>
            <a:avLst/>
            <a:gdLst>
              <a:gd name="T0" fmla="*/ 264 w 512"/>
              <a:gd name="T1" fmla="*/ 120 h 512"/>
              <a:gd name="T2" fmla="*/ 343 w 512"/>
              <a:gd name="T3" fmla="*/ 151 h 512"/>
              <a:gd name="T4" fmla="*/ 341 w 512"/>
              <a:gd name="T5" fmla="*/ 156 h 512"/>
              <a:gd name="T6" fmla="*/ 331 w 512"/>
              <a:gd name="T7" fmla="*/ 161 h 512"/>
              <a:gd name="T8" fmla="*/ 326 w 512"/>
              <a:gd name="T9" fmla="*/ 167 h 512"/>
              <a:gd name="T10" fmla="*/ 291 w 512"/>
              <a:gd name="T11" fmla="*/ 256 h 512"/>
              <a:gd name="T12" fmla="*/ 294 w 512"/>
              <a:gd name="T13" fmla="*/ 268 h 512"/>
              <a:gd name="T14" fmla="*/ 315 w 512"/>
              <a:gd name="T15" fmla="*/ 285 h 512"/>
              <a:gd name="T16" fmla="*/ 306 w 512"/>
              <a:gd name="T17" fmla="*/ 308 h 512"/>
              <a:gd name="T18" fmla="*/ 186 w 512"/>
              <a:gd name="T19" fmla="*/ 262 h 512"/>
              <a:gd name="T20" fmla="*/ 195 w 512"/>
              <a:gd name="T21" fmla="*/ 239 h 512"/>
              <a:gd name="T22" fmla="*/ 221 w 512"/>
              <a:gd name="T23" fmla="*/ 240 h 512"/>
              <a:gd name="T24" fmla="*/ 232 w 512"/>
              <a:gd name="T25" fmla="*/ 233 h 512"/>
              <a:gd name="T26" fmla="*/ 266 w 512"/>
              <a:gd name="T27" fmla="*/ 144 h 512"/>
              <a:gd name="T28" fmla="*/ 266 w 512"/>
              <a:gd name="T29" fmla="*/ 136 h 512"/>
              <a:gd name="T30" fmla="*/ 261 w 512"/>
              <a:gd name="T31" fmla="*/ 126 h 512"/>
              <a:gd name="T32" fmla="*/ 264 w 512"/>
              <a:gd name="T33" fmla="*/ 120 h 512"/>
              <a:gd name="T34" fmla="*/ 512 w 512"/>
              <a:gd name="T35" fmla="*/ 256 h 512"/>
              <a:gd name="T36" fmla="*/ 256 w 512"/>
              <a:gd name="T37" fmla="*/ 512 h 512"/>
              <a:gd name="T38" fmla="*/ 0 w 512"/>
              <a:gd name="T39" fmla="*/ 256 h 512"/>
              <a:gd name="T40" fmla="*/ 256 w 512"/>
              <a:gd name="T41" fmla="*/ 0 h 512"/>
              <a:gd name="T42" fmla="*/ 512 w 512"/>
              <a:gd name="T43" fmla="*/ 256 h 512"/>
              <a:gd name="T44" fmla="*/ 361 w 512"/>
              <a:gd name="T45" fmla="*/ 134 h 512"/>
              <a:gd name="T46" fmla="*/ 261 w 512"/>
              <a:gd name="T47" fmla="*/ 96 h 512"/>
              <a:gd name="T48" fmla="*/ 247 w 512"/>
              <a:gd name="T49" fmla="*/ 102 h 512"/>
              <a:gd name="T50" fmla="*/ 240 w 512"/>
              <a:gd name="T51" fmla="*/ 122 h 512"/>
              <a:gd name="T52" fmla="*/ 240 w 512"/>
              <a:gd name="T53" fmla="*/ 131 h 512"/>
              <a:gd name="T54" fmla="*/ 244 w 512"/>
              <a:gd name="T55" fmla="*/ 140 h 512"/>
              <a:gd name="T56" fmla="*/ 214 w 512"/>
              <a:gd name="T57" fmla="*/ 219 h 512"/>
              <a:gd name="T58" fmla="*/ 188 w 512"/>
              <a:gd name="T59" fmla="*/ 218 h 512"/>
              <a:gd name="T60" fmla="*/ 178 w 512"/>
              <a:gd name="T61" fmla="*/ 224 h 512"/>
              <a:gd name="T62" fmla="*/ 163 w 512"/>
              <a:gd name="T63" fmla="*/ 264 h 512"/>
              <a:gd name="T64" fmla="*/ 163 w 512"/>
              <a:gd name="T65" fmla="*/ 272 h 512"/>
              <a:gd name="T66" fmla="*/ 169 w 512"/>
              <a:gd name="T67" fmla="*/ 278 h 512"/>
              <a:gd name="T68" fmla="*/ 229 w 512"/>
              <a:gd name="T69" fmla="*/ 301 h 512"/>
              <a:gd name="T70" fmla="*/ 194 w 512"/>
              <a:gd name="T71" fmla="*/ 391 h 512"/>
              <a:gd name="T72" fmla="*/ 200 w 512"/>
              <a:gd name="T73" fmla="*/ 404 h 512"/>
              <a:gd name="T74" fmla="*/ 204 w 512"/>
              <a:gd name="T75" fmla="*/ 405 h 512"/>
              <a:gd name="T76" fmla="*/ 214 w 512"/>
              <a:gd name="T77" fmla="*/ 398 h 512"/>
              <a:gd name="T78" fmla="*/ 248 w 512"/>
              <a:gd name="T79" fmla="*/ 308 h 512"/>
              <a:gd name="T80" fmla="*/ 308 w 512"/>
              <a:gd name="T81" fmla="*/ 331 h 512"/>
              <a:gd name="T82" fmla="*/ 312 w 512"/>
              <a:gd name="T83" fmla="*/ 332 h 512"/>
              <a:gd name="T84" fmla="*/ 322 w 512"/>
              <a:gd name="T85" fmla="*/ 325 h 512"/>
              <a:gd name="T86" fmla="*/ 337 w 512"/>
              <a:gd name="T87" fmla="*/ 285 h 512"/>
              <a:gd name="T88" fmla="*/ 334 w 512"/>
              <a:gd name="T89" fmla="*/ 273 h 512"/>
              <a:gd name="T90" fmla="*/ 314 w 512"/>
              <a:gd name="T91" fmla="*/ 257 h 512"/>
              <a:gd name="T92" fmla="*/ 344 w 512"/>
              <a:gd name="T93" fmla="*/ 178 h 512"/>
              <a:gd name="T94" fmla="*/ 354 w 512"/>
              <a:gd name="T95" fmla="*/ 174 h 512"/>
              <a:gd name="T96" fmla="*/ 359 w 512"/>
              <a:gd name="T97" fmla="*/ 168 h 512"/>
              <a:gd name="T98" fmla="*/ 367 w 512"/>
              <a:gd name="T99" fmla="*/ 148 h 512"/>
              <a:gd name="T100" fmla="*/ 361 w 512"/>
              <a:gd name="T101" fmla="*/ 13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2" h="512">
                <a:moveTo>
                  <a:pt x="264" y="120"/>
                </a:moveTo>
                <a:cubicBezTo>
                  <a:pt x="343" y="151"/>
                  <a:pt x="343" y="151"/>
                  <a:pt x="343" y="151"/>
                </a:cubicBezTo>
                <a:cubicBezTo>
                  <a:pt x="341" y="156"/>
                  <a:pt x="341" y="156"/>
                  <a:pt x="341" y="156"/>
                </a:cubicBezTo>
                <a:cubicBezTo>
                  <a:pt x="331" y="161"/>
                  <a:pt x="331" y="161"/>
                  <a:pt x="331" y="161"/>
                </a:cubicBezTo>
                <a:cubicBezTo>
                  <a:pt x="329" y="162"/>
                  <a:pt x="327" y="164"/>
                  <a:pt x="326" y="167"/>
                </a:cubicBezTo>
                <a:cubicBezTo>
                  <a:pt x="291" y="256"/>
                  <a:pt x="291" y="256"/>
                  <a:pt x="291" y="256"/>
                </a:cubicBezTo>
                <a:cubicBezTo>
                  <a:pt x="290" y="261"/>
                  <a:pt x="291" y="266"/>
                  <a:pt x="294" y="268"/>
                </a:cubicBezTo>
                <a:cubicBezTo>
                  <a:pt x="315" y="285"/>
                  <a:pt x="315" y="285"/>
                  <a:pt x="315" y="285"/>
                </a:cubicBezTo>
                <a:cubicBezTo>
                  <a:pt x="306" y="308"/>
                  <a:pt x="306" y="308"/>
                  <a:pt x="306" y="308"/>
                </a:cubicBezTo>
                <a:cubicBezTo>
                  <a:pt x="186" y="262"/>
                  <a:pt x="186" y="262"/>
                  <a:pt x="186" y="262"/>
                </a:cubicBezTo>
                <a:cubicBezTo>
                  <a:pt x="195" y="239"/>
                  <a:pt x="195" y="239"/>
                  <a:pt x="195" y="239"/>
                </a:cubicBezTo>
                <a:cubicBezTo>
                  <a:pt x="221" y="240"/>
                  <a:pt x="221" y="240"/>
                  <a:pt x="221" y="240"/>
                </a:cubicBezTo>
                <a:cubicBezTo>
                  <a:pt x="226" y="241"/>
                  <a:pt x="230" y="238"/>
                  <a:pt x="232" y="233"/>
                </a:cubicBezTo>
                <a:cubicBezTo>
                  <a:pt x="266" y="144"/>
                  <a:pt x="266" y="144"/>
                  <a:pt x="266" y="144"/>
                </a:cubicBezTo>
                <a:cubicBezTo>
                  <a:pt x="267" y="141"/>
                  <a:pt x="267" y="138"/>
                  <a:pt x="266" y="136"/>
                </a:cubicBezTo>
                <a:cubicBezTo>
                  <a:pt x="261" y="126"/>
                  <a:pt x="261" y="126"/>
                  <a:pt x="261" y="126"/>
                </a:cubicBezTo>
                <a:lnTo>
                  <a:pt x="264" y="120"/>
                </a:ln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361" y="134"/>
                </a:moveTo>
                <a:cubicBezTo>
                  <a:pt x="261" y="96"/>
                  <a:pt x="261" y="96"/>
                  <a:pt x="261" y="96"/>
                </a:cubicBezTo>
                <a:cubicBezTo>
                  <a:pt x="256" y="94"/>
                  <a:pt x="250" y="97"/>
                  <a:pt x="247" y="102"/>
                </a:cubicBezTo>
                <a:cubicBezTo>
                  <a:pt x="240" y="122"/>
                  <a:pt x="240" y="122"/>
                  <a:pt x="240" y="122"/>
                </a:cubicBezTo>
                <a:cubicBezTo>
                  <a:pt x="239" y="125"/>
                  <a:pt x="239" y="128"/>
                  <a:pt x="240" y="131"/>
                </a:cubicBezTo>
                <a:cubicBezTo>
                  <a:pt x="244" y="140"/>
                  <a:pt x="244" y="140"/>
                  <a:pt x="244" y="140"/>
                </a:cubicBezTo>
                <a:cubicBezTo>
                  <a:pt x="214" y="219"/>
                  <a:pt x="214" y="219"/>
                  <a:pt x="214" y="219"/>
                </a:cubicBezTo>
                <a:cubicBezTo>
                  <a:pt x="188" y="218"/>
                  <a:pt x="188" y="218"/>
                  <a:pt x="188" y="218"/>
                </a:cubicBezTo>
                <a:cubicBezTo>
                  <a:pt x="184" y="217"/>
                  <a:pt x="180" y="220"/>
                  <a:pt x="178" y="224"/>
                </a:cubicBezTo>
                <a:cubicBezTo>
                  <a:pt x="163" y="264"/>
                  <a:pt x="163" y="264"/>
                  <a:pt x="163" y="264"/>
                </a:cubicBezTo>
                <a:cubicBezTo>
                  <a:pt x="162" y="267"/>
                  <a:pt x="162" y="270"/>
                  <a:pt x="163" y="272"/>
                </a:cubicBezTo>
                <a:cubicBezTo>
                  <a:pt x="164" y="275"/>
                  <a:pt x="166" y="277"/>
                  <a:pt x="169" y="278"/>
                </a:cubicBezTo>
                <a:cubicBezTo>
                  <a:pt x="229" y="301"/>
                  <a:pt x="229" y="301"/>
                  <a:pt x="229" y="301"/>
                </a:cubicBezTo>
                <a:cubicBezTo>
                  <a:pt x="194" y="391"/>
                  <a:pt x="194" y="391"/>
                  <a:pt x="194" y="391"/>
                </a:cubicBezTo>
                <a:cubicBezTo>
                  <a:pt x="192" y="396"/>
                  <a:pt x="195" y="402"/>
                  <a:pt x="200" y="404"/>
                </a:cubicBezTo>
                <a:cubicBezTo>
                  <a:pt x="202" y="405"/>
                  <a:pt x="203" y="405"/>
                  <a:pt x="204" y="405"/>
                </a:cubicBezTo>
                <a:cubicBezTo>
                  <a:pt x="208" y="405"/>
                  <a:pt x="212" y="402"/>
                  <a:pt x="214" y="398"/>
                </a:cubicBezTo>
                <a:cubicBezTo>
                  <a:pt x="248" y="308"/>
                  <a:pt x="248" y="308"/>
                  <a:pt x="248" y="308"/>
                </a:cubicBezTo>
                <a:cubicBezTo>
                  <a:pt x="308" y="331"/>
                  <a:pt x="308" y="331"/>
                  <a:pt x="308" y="331"/>
                </a:cubicBezTo>
                <a:cubicBezTo>
                  <a:pt x="309" y="332"/>
                  <a:pt x="311" y="332"/>
                  <a:pt x="312" y="332"/>
                </a:cubicBezTo>
                <a:cubicBezTo>
                  <a:pt x="316" y="332"/>
                  <a:pt x="320" y="329"/>
                  <a:pt x="322" y="325"/>
                </a:cubicBezTo>
                <a:cubicBezTo>
                  <a:pt x="337" y="285"/>
                  <a:pt x="337" y="285"/>
                  <a:pt x="337" y="285"/>
                </a:cubicBezTo>
                <a:cubicBezTo>
                  <a:pt x="339" y="281"/>
                  <a:pt x="338" y="276"/>
                  <a:pt x="334" y="273"/>
                </a:cubicBezTo>
                <a:cubicBezTo>
                  <a:pt x="314" y="257"/>
                  <a:pt x="314" y="257"/>
                  <a:pt x="314" y="257"/>
                </a:cubicBezTo>
                <a:cubicBezTo>
                  <a:pt x="344" y="178"/>
                  <a:pt x="344" y="178"/>
                  <a:pt x="344" y="178"/>
                </a:cubicBezTo>
                <a:cubicBezTo>
                  <a:pt x="354" y="174"/>
                  <a:pt x="354" y="174"/>
                  <a:pt x="354" y="174"/>
                </a:cubicBezTo>
                <a:cubicBezTo>
                  <a:pt x="356" y="173"/>
                  <a:pt x="358" y="171"/>
                  <a:pt x="359" y="168"/>
                </a:cubicBezTo>
                <a:cubicBezTo>
                  <a:pt x="367" y="148"/>
                  <a:pt x="367" y="148"/>
                  <a:pt x="367" y="148"/>
                </a:cubicBezTo>
                <a:cubicBezTo>
                  <a:pt x="369" y="143"/>
                  <a:pt x="366" y="137"/>
                  <a:pt x="361" y="134"/>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GB"/>
          </a:p>
        </p:txBody>
      </p:sp>
      <p:sp>
        <p:nvSpPr>
          <p:cNvPr id="22" name="Rectangle 21">
            <a:extLst>
              <a:ext uri="{FF2B5EF4-FFF2-40B4-BE49-F238E27FC236}">
                <a16:creationId xmlns:a16="http://schemas.microsoft.com/office/drawing/2014/main" id="{4E2C7278-2DC4-8000-4E26-4C95FD519420}"/>
              </a:ext>
            </a:extLst>
          </p:cNvPr>
          <p:cNvSpPr/>
          <p:nvPr/>
        </p:nvSpPr>
        <p:spPr>
          <a:xfrm>
            <a:off x="5749160" y="3506724"/>
            <a:ext cx="5424607" cy="1152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dirty="0">
              <a:solidFill>
                <a:schemeClr val="tx1"/>
              </a:solidFill>
              <a:latin typeface="Marianne" panose="02000000000000000000"/>
            </a:endParaRPr>
          </a:p>
        </p:txBody>
      </p:sp>
      <p:sp>
        <p:nvSpPr>
          <p:cNvPr id="37" name="Rectangle 36">
            <a:extLst>
              <a:ext uri="{FF2B5EF4-FFF2-40B4-BE49-F238E27FC236}">
                <a16:creationId xmlns:a16="http://schemas.microsoft.com/office/drawing/2014/main" id="{E54E2E88-9A99-5622-3028-0154E3962BD1}"/>
              </a:ext>
            </a:extLst>
          </p:cNvPr>
          <p:cNvSpPr/>
          <p:nvPr/>
        </p:nvSpPr>
        <p:spPr>
          <a:xfrm>
            <a:off x="4481566" y="2596001"/>
            <a:ext cx="7566408" cy="28814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spcAft>
                <a:spcPts val="2400"/>
              </a:spcAft>
              <a:buFont typeface="Arial" panose="020B0604020202020204" pitchFamily="34" charset="0"/>
              <a:buChar char="•"/>
            </a:pPr>
            <a:r>
              <a:rPr lang="fr-FR" b="1" dirty="0">
                <a:solidFill>
                  <a:schemeClr val="tx1"/>
                </a:solidFill>
                <a:latin typeface="Marianne" panose="02000000000000000000"/>
              </a:rPr>
              <a:t>Rappeler le contexte</a:t>
            </a:r>
            <a:r>
              <a:rPr lang="fr-FR" dirty="0">
                <a:solidFill>
                  <a:schemeClr val="tx1"/>
                </a:solidFill>
                <a:latin typeface="Marianne" panose="02000000000000000000"/>
              </a:rPr>
              <a:t> dans lequel s’inscrit cette note</a:t>
            </a:r>
          </a:p>
          <a:p>
            <a:pPr marL="285750" indent="-285750">
              <a:spcAft>
                <a:spcPts val="2400"/>
              </a:spcAft>
              <a:buFont typeface="Arial" panose="020B0604020202020204" pitchFamily="34" charset="0"/>
              <a:buChar char="•"/>
            </a:pPr>
            <a:r>
              <a:rPr lang="fr-FR" dirty="0">
                <a:solidFill>
                  <a:schemeClr val="tx1"/>
                </a:solidFill>
                <a:latin typeface="Marianne" panose="02000000000000000000"/>
              </a:rPr>
              <a:t>Présenter les </a:t>
            </a:r>
            <a:r>
              <a:rPr lang="fr-FR" b="1" dirty="0">
                <a:solidFill>
                  <a:schemeClr val="tx1"/>
                </a:solidFill>
                <a:latin typeface="Marianne" panose="02000000000000000000"/>
              </a:rPr>
              <a:t>acteurs intervenant au sein de la communauté enseignante et scolarité</a:t>
            </a:r>
            <a:r>
              <a:rPr lang="fr-FR" dirty="0">
                <a:solidFill>
                  <a:schemeClr val="tx1"/>
                </a:solidFill>
                <a:latin typeface="Marianne" panose="02000000000000000000"/>
              </a:rPr>
              <a:t>, leurs rôles et responsabilités</a:t>
            </a:r>
          </a:p>
          <a:p>
            <a:pPr marL="285750" indent="-285750">
              <a:spcAft>
                <a:spcPts val="2400"/>
              </a:spcAft>
              <a:buFont typeface="Arial" panose="020B0604020202020204" pitchFamily="34" charset="0"/>
              <a:buChar char="•"/>
            </a:pPr>
            <a:r>
              <a:rPr lang="fr-FR" dirty="0">
                <a:solidFill>
                  <a:schemeClr val="tx1"/>
                </a:solidFill>
                <a:latin typeface="Marianne" panose="02000000000000000000"/>
              </a:rPr>
              <a:t>Présenter le </a:t>
            </a:r>
            <a:r>
              <a:rPr lang="fr-FR" b="1" dirty="0">
                <a:solidFill>
                  <a:schemeClr val="tx1"/>
                </a:solidFill>
                <a:latin typeface="Marianne" panose="02000000000000000000"/>
              </a:rPr>
              <a:t>rôle d’Ambassadeur </a:t>
            </a:r>
            <a:r>
              <a:rPr lang="fr-FR" dirty="0">
                <a:solidFill>
                  <a:schemeClr val="tx1"/>
                </a:solidFill>
                <a:latin typeface="Marianne" panose="02000000000000000000"/>
              </a:rPr>
              <a:t>de la communauté enseignante/scolarité</a:t>
            </a:r>
          </a:p>
          <a:p>
            <a:pPr marL="285750" indent="-285750">
              <a:spcAft>
                <a:spcPts val="2400"/>
              </a:spcAft>
              <a:buFont typeface="Arial" panose="020B0604020202020204" pitchFamily="34" charset="0"/>
              <a:buChar char="•"/>
            </a:pPr>
            <a:r>
              <a:rPr lang="fr-FR" dirty="0">
                <a:solidFill>
                  <a:schemeClr val="tx1"/>
                </a:solidFill>
                <a:latin typeface="Marianne" panose="02000000000000000000"/>
              </a:rPr>
              <a:t>Présenter </a:t>
            </a:r>
            <a:r>
              <a:rPr lang="fr-FR" b="1" dirty="0">
                <a:solidFill>
                  <a:schemeClr val="tx1"/>
                </a:solidFill>
                <a:latin typeface="Marianne" panose="02000000000000000000"/>
              </a:rPr>
              <a:t>les temps forts de la communauté </a:t>
            </a:r>
            <a:r>
              <a:rPr lang="fr-FR" dirty="0">
                <a:solidFill>
                  <a:schemeClr val="tx1"/>
                </a:solidFill>
                <a:latin typeface="Marianne" panose="02000000000000000000"/>
              </a:rPr>
              <a:t>sur l’année</a:t>
            </a:r>
          </a:p>
        </p:txBody>
      </p:sp>
      <p:sp>
        <p:nvSpPr>
          <p:cNvPr id="38" name="Rectangle 37">
            <a:extLst>
              <a:ext uri="{FF2B5EF4-FFF2-40B4-BE49-F238E27FC236}">
                <a16:creationId xmlns:a16="http://schemas.microsoft.com/office/drawing/2014/main" id="{55BC40EC-BE67-4DD7-BD1A-A317F55A7185}"/>
              </a:ext>
            </a:extLst>
          </p:cNvPr>
          <p:cNvSpPr/>
          <p:nvPr/>
        </p:nvSpPr>
        <p:spPr>
          <a:xfrm>
            <a:off x="5749160" y="5246369"/>
            <a:ext cx="5424607" cy="1152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dirty="0">
              <a:solidFill>
                <a:schemeClr val="tx1"/>
              </a:solidFill>
              <a:latin typeface="Marianne" panose="02000000000000000000"/>
            </a:endParaRPr>
          </a:p>
        </p:txBody>
      </p:sp>
      <p:sp>
        <p:nvSpPr>
          <p:cNvPr id="10" name="Title 9">
            <a:extLst>
              <a:ext uri="{FF2B5EF4-FFF2-40B4-BE49-F238E27FC236}">
                <a16:creationId xmlns:a16="http://schemas.microsoft.com/office/drawing/2014/main" id="{A843C7B7-E9D7-031F-34F4-F1B50A5FD57C}"/>
              </a:ext>
            </a:extLst>
          </p:cNvPr>
          <p:cNvSpPr>
            <a:spLocks noGrp="1"/>
          </p:cNvSpPr>
          <p:nvPr>
            <p:ph type="title"/>
          </p:nvPr>
        </p:nvSpPr>
        <p:spPr/>
        <p:txBody>
          <a:bodyPr/>
          <a:lstStyle/>
          <a:p>
            <a:r>
              <a:rPr lang="fr-FR" dirty="0">
                <a:latin typeface="Marianne" panose="02000000000000000000" pitchFamily="50" charset="0"/>
              </a:rPr>
              <a:t>Objectifs du document</a:t>
            </a:r>
          </a:p>
        </p:txBody>
      </p:sp>
    </p:spTree>
    <p:extLst>
      <p:ext uri="{BB962C8B-B14F-4D97-AF65-F5344CB8AC3E}">
        <p14:creationId xmlns:p14="http://schemas.microsoft.com/office/powerpoint/2010/main" val="640635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879F0-C6B4-B6EE-C007-E05B12A1475B}"/>
              </a:ext>
            </a:extLst>
          </p:cNvPr>
          <p:cNvSpPr>
            <a:spLocks noGrp="1"/>
          </p:cNvSpPr>
          <p:nvPr>
            <p:ph type="title"/>
          </p:nvPr>
        </p:nvSpPr>
        <p:spPr/>
        <p:txBody>
          <a:bodyPr/>
          <a:lstStyle/>
          <a:p>
            <a:r>
              <a:rPr lang="fr-FR" dirty="0">
                <a:latin typeface="Marianne" panose="02000000000000000000" pitchFamily="50" charset="0"/>
              </a:rPr>
              <a:t>Contexte dans lequel s’inscrit cette note</a:t>
            </a:r>
          </a:p>
        </p:txBody>
      </p:sp>
      <p:sp>
        <p:nvSpPr>
          <p:cNvPr id="3" name="Content Placeholder 2">
            <a:extLst>
              <a:ext uri="{FF2B5EF4-FFF2-40B4-BE49-F238E27FC236}">
                <a16:creationId xmlns:a16="http://schemas.microsoft.com/office/drawing/2014/main" id="{94C9B19E-916B-1E85-B454-105A135F80D3}"/>
              </a:ext>
            </a:extLst>
          </p:cNvPr>
          <p:cNvSpPr>
            <a:spLocks noGrp="1"/>
          </p:cNvSpPr>
          <p:nvPr>
            <p:ph idx="1"/>
          </p:nvPr>
        </p:nvSpPr>
        <p:spPr>
          <a:xfrm>
            <a:off x="923985" y="1913049"/>
            <a:ext cx="11591806" cy="3463938"/>
          </a:xfrm>
        </p:spPr>
        <p:txBody>
          <a:bodyPr/>
          <a:lstStyle/>
          <a:p>
            <a:r>
              <a:rPr lang="fr-FR" dirty="0">
                <a:latin typeface="Marianne" panose="02000000000000000000" pitchFamily="50" charset="0"/>
              </a:rPr>
              <a:t>x</a:t>
            </a:r>
          </a:p>
        </p:txBody>
      </p:sp>
      <p:sp>
        <p:nvSpPr>
          <p:cNvPr id="5" name="Content Placeholder 2">
            <a:extLst>
              <a:ext uri="{FF2B5EF4-FFF2-40B4-BE49-F238E27FC236}">
                <a16:creationId xmlns:a16="http://schemas.microsoft.com/office/drawing/2014/main" id="{73D620D4-05A8-CDA7-5FC9-D5C2A3959D23}"/>
              </a:ext>
            </a:extLst>
          </p:cNvPr>
          <p:cNvSpPr txBox="1">
            <a:spLocks/>
          </p:cNvSpPr>
          <p:nvPr/>
        </p:nvSpPr>
        <p:spPr>
          <a:xfrm>
            <a:off x="923985" y="5646625"/>
            <a:ext cx="11591806" cy="623885"/>
          </a:xfrm>
          <a:prstGeom prst="rect">
            <a:avLst/>
          </a:prstGeom>
          <a:solidFill>
            <a:schemeClr val="accent1">
              <a:lumMod val="20000"/>
              <a:lumOff val="80000"/>
            </a:schemeClr>
          </a:solidFill>
        </p:spPr>
        <p:txBody>
          <a:bodyPr vert="horz" lIns="91440" tIns="45720" rIns="91440" bIns="45720" rtlCol="0" anchor="ctr">
            <a:normAutofit/>
          </a:bodyPr>
          <a:lstStyle>
            <a:lvl1pPr marL="251986" indent="-251986" algn="l" defTabSz="1007943" rtl="0" eaLnBrk="1" latinLnBrk="0" hangingPunct="1">
              <a:lnSpc>
                <a:spcPct val="90000"/>
              </a:lnSpc>
              <a:spcBef>
                <a:spcPts val="1102"/>
              </a:spcBef>
              <a:buFont typeface="Arial" panose="020B0604020202020204" pitchFamily="34" charset="0"/>
              <a:buChar char="•"/>
              <a:defRPr sz="1600"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1600"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1600"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600"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600"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gn="ctr">
              <a:buNone/>
            </a:pPr>
            <a:r>
              <a:rPr lang="fr-FR" dirty="0">
                <a:latin typeface="Marianne" panose="02000000000000000000" pitchFamily="50" charset="0"/>
              </a:rPr>
              <a:t>Cette note a en particulier pour objectif de présenter les </a:t>
            </a:r>
            <a:r>
              <a:rPr lang="fr-FR" b="1" dirty="0">
                <a:latin typeface="Marianne" panose="02000000000000000000" pitchFamily="50" charset="0"/>
              </a:rPr>
              <a:t>acteurs</a:t>
            </a:r>
            <a:r>
              <a:rPr lang="fr-FR" dirty="0">
                <a:latin typeface="Marianne" panose="02000000000000000000" pitchFamily="50" charset="0"/>
              </a:rPr>
              <a:t> de la communauté, leurs rôles et responsabilités, ainsi que les </a:t>
            </a:r>
            <a:r>
              <a:rPr lang="fr-FR" b="1" dirty="0">
                <a:latin typeface="Marianne" panose="02000000000000000000" pitchFamily="50" charset="0"/>
              </a:rPr>
              <a:t>temps forts </a:t>
            </a:r>
            <a:r>
              <a:rPr lang="fr-FR" dirty="0">
                <a:latin typeface="Marianne" panose="02000000000000000000" pitchFamily="50" charset="0"/>
              </a:rPr>
              <a:t>au cours desquels ils sont mobilisés sur l’année.</a:t>
            </a:r>
          </a:p>
        </p:txBody>
      </p:sp>
    </p:spTree>
    <p:extLst>
      <p:ext uri="{BB962C8B-B14F-4D97-AF65-F5344CB8AC3E}">
        <p14:creationId xmlns:p14="http://schemas.microsoft.com/office/powerpoint/2010/main" val="2566722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AC933-5CBB-BF7B-3098-1F3A35411A1F}"/>
              </a:ext>
            </a:extLst>
          </p:cNvPr>
          <p:cNvSpPr>
            <a:spLocks noGrp="1"/>
          </p:cNvSpPr>
          <p:nvPr>
            <p:ph type="sldNum" sz="quarter" idx="12"/>
            <p:custDataLst>
              <p:tags r:id="rId1"/>
            </p:custDataLst>
          </p:nvPr>
        </p:nvSpPr>
        <p:spPr/>
        <p:txBody>
          <a:bodyPr/>
          <a:lstStyle/>
          <a:p>
            <a:fld id="{733122C9-A0B9-462F-8757-0847AD287B63}" type="slidenum">
              <a:rPr lang="fr-FR" sz="1029"/>
              <a:pPr/>
              <a:t>4</a:t>
            </a:fld>
            <a:endParaRPr lang="fr-FR" sz="1029"/>
          </a:p>
        </p:txBody>
      </p:sp>
      <p:pic>
        <p:nvPicPr>
          <p:cNvPr id="42" name="Graphic 28" descr="Lecturer with solid fill">
            <a:extLst>
              <a:ext uri="{FF2B5EF4-FFF2-40B4-BE49-F238E27FC236}">
                <a16:creationId xmlns:a16="http://schemas.microsoft.com/office/drawing/2014/main" id="{DB62E4A1-749C-1D59-2F8F-BBA1E2AF5720}"/>
              </a:ext>
            </a:extLst>
          </p:cNvPr>
          <p:cNvPicPr>
            <a:picLocks noChangeAspect="1"/>
          </p:cNvPicPr>
          <p:nvPr>
            <p:custDataLst>
              <p:tags r:id="rId2"/>
            </p:custDataLst>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668152" y="1607839"/>
            <a:ext cx="617484" cy="617484"/>
          </a:xfrm>
          <a:prstGeom prst="rect">
            <a:avLst/>
          </a:prstGeom>
        </p:spPr>
      </p:pic>
      <p:sp>
        <p:nvSpPr>
          <p:cNvPr id="43" name="Title 6">
            <a:extLst>
              <a:ext uri="{FF2B5EF4-FFF2-40B4-BE49-F238E27FC236}">
                <a16:creationId xmlns:a16="http://schemas.microsoft.com/office/drawing/2014/main" id="{A1661360-2BF0-B337-D3DF-6183B0BFC900}"/>
              </a:ext>
            </a:extLst>
          </p:cNvPr>
          <p:cNvSpPr txBox="1">
            <a:spLocks/>
          </p:cNvSpPr>
          <p:nvPr>
            <p:custDataLst>
              <p:tags r:id="rId3"/>
            </p:custDataLst>
          </p:nvPr>
        </p:nvSpPr>
        <p:spPr>
          <a:xfrm>
            <a:off x="1761784" y="1701856"/>
            <a:ext cx="2507378" cy="477623"/>
          </a:xfrm>
          <a:prstGeom prst="rect">
            <a:avLst/>
          </a:prstGeom>
        </p:spPr>
        <p:txBody>
          <a:bodyPr vert="horz" lIns="134394" tIns="67197" rIns="134394" bIns="67197"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400" dirty="0">
                <a:latin typeface="Marianne" panose="02000000000000000000" pitchFamily="50" charset="0"/>
              </a:rPr>
              <a:t>Le </a:t>
            </a:r>
            <a:r>
              <a:rPr lang="fr-FR" sz="1400" dirty="0">
                <a:solidFill>
                  <a:schemeClr val="accent1"/>
                </a:solidFill>
                <a:latin typeface="Marianne" panose="02000000000000000000" pitchFamily="50" charset="0"/>
              </a:rPr>
              <a:t>Sponsor</a:t>
            </a:r>
          </a:p>
        </p:txBody>
      </p:sp>
      <p:sp>
        <p:nvSpPr>
          <p:cNvPr id="44" name="Isosceles Triangle 30">
            <a:extLst>
              <a:ext uri="{FF2B5EF4-FFF2-40B4-BE49-F238E27FC236}">
                <a16:creationId xmlns:a16="http://schemas.microsoft.com/office/drawing/2014/main" id="{FC316EEC-1D9F-39E2-E08F-D775BD1E30BD}"/>
              </a:ext>
            </a:extLst>
          </p:cNvPr>
          <p:cNvSpPr/>
          <p:nvPr>
            <p:custDataLst>
              <p:tags r:id="rId4"/>
            </p:custDataLst>
          </p:nvPr>
        </p:nvSpPr>
        <p:spPr>
          <a:xfrm rot="5400000">
            <a:off x="1469249" y="1781196"/>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45" name="Title 6">
            <a:extLst>
              <a:ext uri="{FF2B5EF4-FFF2-40B4-BE49-F238E27FC236}">
                <a16:creationId xmlns:a16="http://schemas.microsoft.com/office/drawing/2014/main" id="{93553E67-91DE-3A86-E253-846E32292868}"/>
              </a:ext>
            </a:extLst>
          </p:cNvPr>
          <p:cNvSpPr txBox="1">
            <a:spLocks/>
          </p:cNvSpPr>
          <p:nvPr>
            <p:custDataLst>
              <p:tags r:id="rId5"/>
            </p:custDataLst>
          </p:nvPr>
        </p:nvSpPr>
        <p:spPr>
          <a:xfrm>
            <a:off x="3799084" y="1495466"/>
            <a:ext cx="5525786" cy="1075962"/>
          </a:xfrm>
          <a:prstGeom prst="rect">
            <a:avLst/>
          </a:prstGeom>
          <a:solidFill>
            <a:schemeClr val="bg1">
              <a:lumMod val="95000"/>
            </a:schemeClr>
          </a:solidFill>
        </p:spPr>
        <p:txBody>
          <a:bodyPr vert="horz" lIns="134394" tIns="67197" rIns="134394" bIns="67197"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pPr>
              <a:spcAft>
                <a:spcPts val="600"/>
              </a:spcAft>
            </a:pPr>
            <a:r>
              <a:rPr lang="fr-FR" sz="1050" i="1" dirty="0">
                <a:latin typeface="Marianne" panose="02000000000000000000" pitchFamily="50" charset="0"/>
              </a:rPr>
              <a:t>Le Sponsor fixe les orientations stratégiques </a:t>
            </a:r>
            <a:r>
              <a:rPr lang="fr-FR" sz="1050" b="0" i="1" dirty="0">
                <a:latin typeface="Marianne" panose="02000000000000000000" pitchFamily="50" charset="0"/>
              </a:rPr>
              <a:t>du projet d’harmonisation des pratiques entre scolarité et enseignants, mis en œuvre dans le cadre du programme d’amélioration de la qualité de service lancé en 2024. A ce titre, Il porte la vision, les objectifs et les moyens associés au projet. Il arbitre les changements structurels et éventuels points de blocage.</a:t>
            </a:r>
          </a:p>
        </p:txBody>
      </p:sp>
      <p:grpSp>
        <p:nvGrpSpPr>
          <p:cNvPr id="46" name="Group 10">
            <a:extLst>
              <a:ext uri="{FF2B5EF4-FFF2-40B4-BE49-F238E27FC236}">
                <a16:creationId xmlns:a16="http://schemas.microsoft.com/office/drawing/2014/main" id="{65EECAC5-3B81-2312-EFEA-D7C1C64F8D64}"/>
              </a:ext>
            </a:extLst>
          </p:cNvPr>
          <p:cNvGrpSpPr/>
          <p:nvPr>
            <p:custDataLst>
              <p:tags r:id="rId6"/>
            </p:custDataLst>
          </p:nvPr>
        </p:nvGrpSpPr>
        <p:grpSpPr>
          <a:xfrm>
            <a:off x="668152" y="3227667"/>
            <a:ext cx="604273" cy="603744"/>
            <a:chOff x="1195892" y="2411332"/>
            <a:chExt cx="822278" cy="822278"/>
          </a:xfrm>
        </p:grpSpPr>
        <p:pic>
          <p:nvPicPr>
            <p:cNvPr id="47" name="Graphic 11" descr="Man with solid fill">
              <a:extLst>
                <a:ext uri="{FF2B5EF4-FFF2-40B4-BE49-F238E27FC236}">
                  <a16:creationId xmlns:a16="http://schemas.microsoft.com/office/drawing/2014/main" id="{E7FD7F77-BCFC-630B-04F2-4BB4E2CB081C}"/>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195892" y="2411332"/>
              <a:ext cx="822278" cy="822278"/>
            </a:xfrm>
            <a:prstGeom prst="rect">
              <a:avLst/>
            </a:prstGeom>
          </p:spPr>
        </p:pic>
        <p:pic>
          <p:nvPicPr>
            <p:cNvPr id="48" name="Graphic 12" descr="Badge Tick with solid fill">
              <a:extLst>
                <a:ext uri="{FF2B5EF4-FFF2-40B4-BE49-F238E27FC236}">
                  <a16:creationId xmlns:a16="http://schemas.microsoft.com/office/drawing/2014/main" id="{D8F46840-EF6D-14FA-E364-5A56656B19B6}"/>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579307" y="2594108"/>
              <a:ext cx="164449" cy="164449"/>
            </a:xfrm>
            <a:prstGeom prst="rect">
              <a:avLst/>
            </a:prstGeom>
          </p:spPr>
        </p:pic>
      </p:grpSp>
      <p:sp>
        <p:nvSpPr>
          <p:cNvPr id="49" name="Title 6">
            <a:extLst>
              <a:ext uri="{FF2B5EF4-FFF2-40B4-BE49-F238E27FC236}">
                <a16:creationId xmlns:a16="http://schemas.microsoft.com/office/drawing/2014/main" id="{2783B6A4-2A0B-FCE1-3E54-6C5DF24136BF}"/>
              </a:ext>
            </a:extLst>
          </p:cNvPr>
          <p:cNvSpPr txBox="1">
            <a:spLocks/>
          </p:cNvSpPr>
          <p:nvPr>
            <p:custDataLst>
              <p:tags r:id="rId7"/>
            </p:custDataLst>
          </p:nvPr>
        </p:nvSpPr>
        <p:spPr>
          <a:xfrm>
            <a:off x="1780578" y="3171531"/>
            <a:ext cx="2018506" cy="580742"/>
          </a:xfrm>
          <a:prstGeom prst="rect">
            <a:avLst/>
          </a:prstGeom>
        </p:spPr>
        <p:txBody>
          <a:bodyPr vert="horz" lIns="134394" tIns="67197" rIns="134394" bIns="67197"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400" dirty="0">
                <a:latin typeface="Marianne" panose="02000000000000000000" pitchFamily="50" charset="0"/>
              </a:rPr>
              <a:t>Les </a:t>
            </a:r>
            <a:r>
              <a:rPr lang="fr-FR" sz="1400" dirty="0">
                <a:solidFill>
                  <a:schemeClr val="accent1"/>
                </a:solidFill>
                <a:latin typeface="Marianne" panose="02000000000000000000" pitchFamily="50" charset="0"/>
              </a:rPr>
              <a:t>ambassadeurs</a:t>
            </a:r>
            <a:r>
              <a:rPr lang="fr-FR" sz="1400" dirty="0">
                <a:latin typeface="Marianne" panose="02000000000000000000" pitchFamily="50" charset="0"/>
              </a:rPr>
              <a:t> de la communauté Enseignante / Scolarité</a:t>
            </a:r>
          </a:p>
        </p:txBody>
      </p:sp>
      <p:sp>
        <p:nvSpPr>
          <p:cNvPr id="50" name="Isosceles Triangle 25">
            <a:extLst>
              <a:ext uri="{FF2B5EF4-FFF2-40B4-BE49-F238E27FC236}">
                <a16:creationId xmlns:a16="http://schemas.microsoft.com/office/drawing/2014/main" id="{3E538C5F-7991-024D-D43A-E1CB2805D667}"/>
              </a:ext>
            </a:extLst>
          </p:cNvPr>
          <p:cNvSpPr/>
          <p:nvPr>
            <p:custDataLst>
              <p:tags r:id="rId8"/>
            </p:custDataLst>
          </p:nvPr>
        </p:nvSpPr>
        <p:spPr>
          <a:xfrm rot="5400000">
            <a:off x="1469249" y="3445823"/>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51" name="Title 6">
            <a:extLst>
              <a:ext uri="{FF2B5EF4-FFF2-40B4-BE49-F238E27FC236}">
                <a16:creationId xmlns:a16="http://schemas.microsoft.com/office/drawing/2014/main" id="{60D2BEA3-D784-8FB2-ABC4-D04AD4FD8267}"/>
              </a:ext>
            </a:extLst>
          </p:cNvPr>
          <p:cNvSpPr txBox="1">
            <a:spLocks/>
          </p:cNvSpPr>
          <p:nvPr>
            <p:custDataLst>
              <p:tags r:id="rId9"/>
            </p:custDataLst>
          </p:nvPr>
        </p:nvSpPr>
        <p:spPr>
          <a:xfrm>
            <a:off x="3799083" y="2915865"/>
            <a:ext cx="5525787" cy="1947538"/>
          </a:xfrm>
          <a:prstGeom prst="rect">
            <a:avLst/>
          </a:prstGeom>
          <a:solidFill>
            <a:schemeClr val="bg1">
              <a:lumMod val="95000"/>
            </a:schemeClr>
          </a:solidFill>
        </p:spPr>
        <p:txBody>
          <a:bodyPr vert="horz" lIns="134394" tIns="67197" rIns="134394" bIns="67197"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pPr>
              <a:spcAft>
                <a:spcPts val="600"/>
              </a:spcAft>
            </a:pPr>
            <a:r>
              <a:rPr lang="fr-FR" sz="1050" i="1" dirty="0">
                <a:latin typeface="Marianne" panose="02000000000000000000" pitchFamily="50" charset="0"/>
              </a:rPr>
              <a:t>Les ambassadeurs </a:t>
            </a:r>
            <a:r>
              <a:rPr lang="fr-FR" sz="1050" b="0" i="1" dirty="0">
                <a:latin typeface="Marianne" panose="02000000000000000000" pitchFamily="50" charset="0"/>
              </a:rPr>
              <a:t>jouent un rôle central dans le partage et l’harmonisation de bonnes pratiques, outils et procédures au sein de la communauté des enseignants et des scolarités.  </a:t>
            </a:r>
          </a:p>
          <a:p>
            <a:pPr>
              <a:spcAft>
                <a:spcPts val="600"/>
              </a:spcAft>
            </a:pPr>
            <a:r>
              <a:rPr lang="fr-FR" sz="1050" b="0" i="1" dirty="0">
                <a:latin typeface="Marianne" panose="02000000000000000000" pitchFamily="50" charset="0"/>
              </a:rPr>
              <a:t>Ils sont notamment responsables de </a:t>
            </a:r>
            <a:r>
              <a:rPr lang="fr-FR" sz="1050" i="1" dirty="0">
                <a:latin typeface="Marianne" panose="02000000000000000000" pitchFamily="50" charset="0"/>
              </a:rPr>
              <a:t>s’assurer que les bonnes pratiques et outils mis à disposition au sein de la communauté sont connues et exploitées </a:t>
            </a:r>
            <a:r>
              <a:rPr lang="fr-FR" sz="1050" b="0" i="1" dirty="0">
                <a:latin typeface="Marianne" panose="02000000000000000000" pitchFamily="50" charset="0"/>
              </a:rPr>
              <a:t>par leurs collègues DETU, enseignants et agents de scolarités, auprès de leurs départements d’exercice.</a:t>
            </a:r>
          </a:p>
          <a:p>
            <a:pPr>
              <a:spcAft>
                <a:spcPts val="600"/>
              </a:spcAft>
            </a:pPr>
            <a:r>
              <a:rPr lang="fr-FR" sz="1050" b="0" i="1" dirty="0">
                <a:latin typeface="Marianne" panose="02000000000000000000" pitchFamily="50" charset="0"/>
              </a:rPr>
              <a:t>Ils </a:t>
            </a:r>
            <a:r>
              <a:rPr lang="fr-FR" sz="1050" i="1" dirty="0">
                <a:latin typeface="Marianne" panose="02000000000000000000" pitchFamily="50" charset="0"/>
              </a:rPr>
              <a:t>favorisent le partage de bonnes pratiques et leur harmonisation</a:t>
            </a:r>
            <a:r>
              <a:rPr lang="fr-FR" sz="1050" b="0" i="1" dirty="0">
                <a:latin typeface="Marianne" panose="02000000000000000000" pitchFamily="50" charset="0"/>
              </a:rPr>
              <a:t> au sein de la communauté, entre départements, via l’animation notamment de temps d’échange et de retours d’expérience tout au long de l’année (voir </a:t>
            </a:r>
            <a:r>
              <a:rPr lang="fr-FR" sz="1050" b="0" dirty="0">
                <a:latin typeface="Marianne" panose="02000000000000000000" pitchFamily="50" charset="0"/>
              </a:rPr>
              <a:t>infra</a:t>
            </a:r>
            <a:r>
              <a:rPr lang="fr-FR" sz="1050" b="0" i="1" dirty="0">
                <a:latin typeface="Marianne" panose="02000000000000000000" pitchFamily="50" charset="0"/>
              </a:rPr>
              <a:t>).</a:t>
            </a:r>
          </a:p>
        </p:txBody>
      </p:sp>
      <p:sp>
        <p:nvSpPr>
          <p:cNvPr id="55" name="Isosceles Triangle 30">
            <a:extLst>
              <a:ext uri="{FF2B5EF4-FFF2-40B4-BE49-F238E27FC236}">
                <a16:creationId xmlns:a16="http://schemas.microsoft.com/office/drawing/2014/main" id="{62CB54C7-D2C5-63A0-0F91-B3E6126A8A83}"/>
              </a:ext>
            </a:extLst>
          </p:cNvPr>
          <p:cNvSpPr/>
          <p:nvPr>
            <p:custDataLst>
              <p:tags r:id="rId10"/>
            </p:custDataLst>
          </p:nvPr>
        </p:nvSpPr>
        <p:spPr>
          <a:xfrm rot="5400000">
            <a:off x="9600727" y="1968401"/>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56" name="Isosceles Triangle 30">
            <a:extLst>
              <a:ext uri="{FF2B5EF4-FFF2-40B4-BE49-F238E27FC236}">
                <a16:creationId xmlns:a16="http://schemas.microsoft.com/office/drawing/2014/main" id="{704B1978-F996-FEA5-459C-3B311FBA886A}"/>
              </a:ext>
            </a:extLst>
          </p:cNvPr>
          <p:cNvSpPr/>
          <p:nvPr>
            <p:custDataLst>
              <p:tags r:id="rId11"/>
            </p:custDataLst>
          </p:nvPr>
        </p:nvSpPr>
        <p:spPr>
          <a:xfrm rot="5400000">
            <a:off x="9600727" y="3794259"/>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57" name="ZoneTexte 56">
            <a:extLst>
              <a:ext uri="{FF2B5EF4-FFF2-40B4-BE49-F238E27FC236}">
                <a16:creationId xmlns:a16="http://schemas.microsoft.com/office/drawing/2014/main" id="{CAE5CA4F-581D-7658-3C3A-49F5D45286AD}"/>
              </a:ext>
            </a:extLst>
          </p:cNvPr>
          <p:cNvSpPr txBox="1"/>
          <p:nvPr/>
        </p:nvSpPr>
        <p:spPr>
          <a:xfrm>
            <a:off x="10041308" y="1730263"/>
            <a:ext cx="1984167" cy="461665"/>
          </a:xfrm>
          <a:prstGeom prst="rect">
            <a:avLst/>
          </a:prstGeom>
          <a:noFill/>
        </p:spPr>
        <p:txBody>
          <a:bodyPr wrap="square" rtlCol="0">
            <a:spAutoFit/>
          </a:bodyPr>
          <a:lstStyle/>
          <a:p>
            <a:r>
              <a:rPr lang="fr-FR" sz="1200" b="1" dirty="0">
                <a:latin typeface="Marianne" panose="02000000000000000000" pitchFamily="50" charset="0"/>
              </a:rPr>
              <a:t>DGS Adjoint </a:t>
            </a:r>
            <a:r>
              <a:rPr lang="fr-FR" sz="1200" dirty="0">
                <a:latin typeface="Marianne" panose="02000000000000000000" pitchFamily="50" charset="0"/>
              </a:rPr>
              <a:t>– Prénom NOM</a:t>
            </a:r>
          </a:p>
        </p:txBody>
      </p:sp>
      <p:sp>
        <p:nvSpPr>
          <p:cNvPr id="58" name="ZoneTexte 57">
            <a:extLst>
              <a:ext uri="{FF2B5EF4-FFF2-40B4-BE49-F238E27FC236}">
                <a16:creationId xmlns:a16="http://schemas.microsoft.com/office/drawing/2014/main" id="{7C8A98CB-F170-61FC-AAF3-95BF971ED35D}"/>
              </a:ext>
            </a:extLst>
          </p:cNvPr>
          <p:cNvSpPr txBox="1"/>
          <p:nvPr/>
        </p:nvSpPr>
        <p:spPr>
          <a:xfrm>
            <a:off x="10041308" y="3189697"/>
            <a:ext cx="3300902" cy="1169551"/>
          </a:xfrm>
          <a:prstGeom prst="rect">
            <a:avLst/>
          </a:prstGeom>
          <a:noFill/>
        </p:spPr>
        <p:txBody>
          <a:bodyPr wrap="square" rtlCol="0">
            <a:spAutoFit/>
          </a:bodyPr>
          <a:lstStyle/>
          <a:p>
            <a:pPr>
              <a:spcAft>
                <a:spcPts val="600"/>
              </a:spcAft>
            </a:pPr>
            <a:r>
              <a:rPr lang="fr-FR" sz="1200" b="1" dirty="0">
                <a:latin typeface="Marianne" panose="02000000000000000000" pitchFamily="50" charset="0"/>
              </a:rPr>
              <a:t>Ambassadeur Départements XXX </a:t>
            </a:r>
            <a:r>
              <a:rPr lang="fr-FR" sz="1200" dirty="0">
                <a:latin typeface="Marianne" panose="02000000000000000000" pitchFamily="50" charset="0"/>
              </a:rPr>
              <a:t>– Prénom NOM</a:t>
            </a:r>
            <a:endParaRPr lang="fr-FR" sz="1200" b="1" dirty="0">
              <a:latin typeface="Marianne" panose="02000000000000000000" pitchFamily="50" charset="0"/>
            </a:endParaRPr>
          </a:p>
          <a:p>
            <a:pPr>
              <a:spcAft>
                <a:spcPts val="600"/>
              </a:spcAft>
            </a:pPr>
            <a:r>
              <a:rPr lang="fr-FR" sz="1200" b="1" dirty="0">
                <a:latin typeface="Marianne" panose="02000000000000000000" pitchFamily="50" charset="0"/>
              </a:rPr>
              <a:t>Ambassadeur Départements XXX </a:t>
            </a:r>
            <a:r>
              <a:rPr lang="fr-FR" sz="1200" dirty="0">
                <a:latin typeface="Marianne" panose="02000000000000000000" pitchFamily="50" charset="0"/>
              </a:rPr>
              <a:t>– Prénom NOM</a:t>
            </a:r>
          </a:p>
          <a:p>
            <a:pPr>
              <a:spcAft>
                <a:spcPts val="600"/>
              </a:spcAft>
            </a:pPr>
            <a:r>
              <a:rPr lang="fr-FR" sz="1200" dirty="0">
                <a:latin typeface="Marianne" panose="02000000000000000000" pitchFamily="50" charset="0"/>
              </a:rPr>
              <a:t>(….)</a:t>
            </a:r>
          </a:p>
        </p:txBody>
      </p:sp>
      <p:sp>
        <p:nvSpPr>
          <p:cNvPr id="11" name="Title 10">
            <a:extLst>
              <a:ext uri="{FF2B5EF4-FFF2-40B4-BE49-F238E27FC236}">
                <a16:creationId xmlns:a16="http://schemas.microsoft.com/office/drawing/2014/main" id="{1CE521E5-9CA4-AEF8-EEAE-BDDC8BBD6D54}"/>
              </a:ext>
            </a:extLst>
          </p:cNvPr>
          <p:cNvSpPr>
            <a:spLocks noGrp="1"/>
          </p:cNvSpPr>
          <p:nvPr>
            <p:ph type="title"/>
          </p:nvPr>
        </p:nvSpPr>
        <p:spPr/>
        <p:txBody>
          <a:bodyPr/>
          <a:lstStyle/>
          <a:p>
            <a:r>
              <a:rPr lang="fr-FR" sz="2000" b="1" dirty="0">
                <a:latin typeface="Marianne" panose="02000000000000000000"/>
              </a:rPr>
              <a:t>Acteurs &amp; Rôles</a:t>
            </a:r>
            <a:endParaRPr lang="fr-FR" dirty="0"/>
          </a:p>
        </p:txBody>
      </p:sp>
      <p:pic>
        <p:nvPicPr>
          <p:cNvPr id="13" name="Graphic 12" descr="Group with solid fill">
            <a:extLst>
              <a:ext uri="{FF2B5EF4-FFF2-40B4-BE49-F238E27FC236}">
                <a16:creationId xmlns:a16="http://schemas.microsoft.com/office/drawing/2014/main" id="{7E4DB6FE-1265-EA46-5BA3-9AB14B487F6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553140" y="5436184"/>
            <a:ext cx="914400" cy="914400"/>
          </a:xfrm>
          <a:prstGeom prst="rect">
            <a:avLst/>
          </a:prstGeom>
        </p:spPr>
      </p:pic>
      <p:sp>
        <p:nvSpPr>
          <p:cNvPr id="16" name="Title 6">
            <a:extLst>
              <a:ext uri="{FF2B5EF4-FFF2-40B4-BE49-F238E27FC236}">
                <a16:creationId xmlns:a16="http://schemas.microsoft.com/office/drawing/2014/main" id="{E5ACA684-EED5-F418-650C-91B1080587D7}"/>
              </a:ext>
            </a:extLst>
          </p:cNvPr>
          <p:cNvSpPr txBox="1">
            <a:spLocks/>
          </p:cNvSpPr>
          <p:nvPr>
            <p:custDataLst>
              <p:tags r:id="rId12"/>
            </p:custDataLst>
          </p:nvPr>
        </p:nvSpPr>
        <p:spPr>
          <a:xfrm>
            <a:off x="1780578" y="5494155"/>
            <a:ext cx="2018506" cy="580742"/>
          </a:xfrm>
          <a:prstGeom prst="rect">
            <a:avLst/>
          </a:prstGeom>
        </p:spPr>
        <p:txBody>
          <a:bodyPr vert="horz" lIns="134394" tIns="67197" rIns="134394" bIns="67197" rtlCol="0" anchor="t">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r>
              <a:rPr lang="fr-FR" sz="1400" dirty="0">
                <a:latin typeface="Marianne" panose="02000000000000000000" pitchFamily="50" charset="0"/>
              </a:rPr>
              <a:t>La </a:t>
            </a:r>
            <a:r>
              <a:rPr lang="fr-FR" sz="1400" dirty="0">
                <a:solidFill>
                  <a:schemeClr val="accent1"/>
                </a:solidFill>
                <a:latin typeface="Marianne" panose="02000000000000000000" pitchFamily="50" charset="0"/>
              </a:rPr>
              <a:t>communauté</a:t>
            </a:r>
            <a:r>
              <a:rPr lang="fr-FR" sz="1400" dirty="0">
                <a:latin typeface="Marianne" panose="02000000000000000000" pitchFamily="50" charset="0"/>
              </a:rPr>
              <a:t> enseignante et scolarité</a:t>
            </a:r>
          </a:p>
        </p:txBody>
      </p:sp>
      <p:sp>
        <p:nvSpPr>
          <p:cNvPr id="17" name="Isosceles Triangle 25">
            <a:extLst>
              <a:ext uri="{FF2B5EF4-FFF2-40B4-BE49-F238E27FC236}">
                <a16:creationId xmlns:a16="http://schemas.microsoft.com/office/drawing/2014/main" id="{A214F1B0-8D94-3B2F-B39F-474C0279C494}"/>
              </a:ext>
            </a:extLst>
          </p:cNvPr>
          <p:cNvSpPr/>
          <p:nvPr>
            <p:custDataLst>
              <p:tags r:id="rId13"/>
            </p:custDataLst>
          </p:nvPr>
        </p:nvSpPr>
        <p:spPr>
          <a:xfrm rot="5400000">
            <a:off x="1469249" y="5768447"/>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18" name="Title 6">
            <a:extLst>
              <a:ext uri="{FF2B5EF4-FFF2-40B4-BE49-F238E27FC236}">
                <a16:creationId xmlns:a16="http://schemas.microsoft.com/office/drawing/2014/main" id="{67E34D67-291E-115E-9F87-82B411A7A615}"/>
              </a:ext>
            </a:extLst>
          </p:cNvPr>
          <p:cNvSpPr txBox="1">
            <a:spLocks/>
          </p:cNvSpPr>
          <p:nvPr>
            <p:custDataLst>
              <p:tags r:id="rId14"/>
            </p:custDataLst>
          </p:nvPr>
        </p:nvSpPr>
        <p:spPr>
          <a:xfrm>
            <a:off x="3799083" y="5149719"/>
            <a:ext cx="5525787" cy="1682747"/>
          </a:xfrm>
          <a:prstGeom prst="rect">
            <a:avLst/>
          </a:prstGeom>
          <a:solidFill>
            <a:schemeClr val="bg1">
              <a:lumMod val="95000"/>
            </a:schemeClr>
          </a:solidFill>
        </p:spPr>
        <p:txBody>
          <a:bodyPr vert="horz" lIns="134394" tIns="67197" rIns="134394" bIns="67197" rtlCol="0" anchor="ctr">
            <a:noAutofit/>
          </a:bodyPr>
          <a:lstStyle>
            <a:lvl1pPr marL="14288" indent="0" algn="l" defTabSz="914400" rtl="0" eaLnBrk="1" latinLnBrk="0" hangingPunct="1">
              <a:lnSpc>
                <a:spcPct val="90000"/>
              </a:lnSpc>
              <a:spcBef>
                <a:spcPct val="0"/>
              </a:spcBef>
              <a:buNone/>
              <a:tabLst/>
              <a:defRPr sz="1800" b="1" kern="1200">
                <a:solidFill>
                  <a:schemeClr val="tx1"/>
                </a:solidFill>
                <a:latin typeface="Marianne" panose="02000000000000000000" pitchFamily="2" charset="0"/>
                <a:ea typeface="+mj-ea"/>
                <a:cs typeface="+mj-cs"/>
              </a:defRPr>
            </a:lvl1pPr>
          </a:lstStyle>
          <a:p>
            <a:pPr>
              <a:spcAft>
                <a:spcPts val="600"/>
              </a:spcAft>
            </a:pPr>
            <a:r>
              <a:rPr lang="fr-FR" sz="1050" b="0" i="1" dirty="0">
                <a:latin typeface="Marianne" panose="02000000000000000000" pitchFamily="50" charset="0"/>
              </a:rPr>
              <a:t>Les agents membres de la communauté enseignante/scolarité contribuent activement au </a:t>
            </a:r>
            <a:r>
              <a:rPr lang="fr-FR" sz="1050" i="1" dirty="0">
                <a:latin typeface="Marianne" panose="02000000000000000000" pitchFamily="50" charset="0"/>
              </a:rPr>
              <a:t>partage de bonnes pratiques </a:t>
            </a:r>
            <a:r>
              <a:rPr lang="fr-FR" sz="1050" b="0" i="1" dirty="0">
                <a:latin typeface="Marianne" panose="02000000000000000000" pitchFamily="50" charset="0"/>
              </a:rPr>
              <a:t>entre enseignants et scolarités, ainsi qu’à leur </a:t>
            </a:r>
            <a:r>
              <a:rPr lang="fr-FR" sz="1050" i="1" dirty="0">
                <a:latin typeface="Marianne" panose="02000000000000000000" pitchFamily="50" charset="0"/>
              </a:rPr>
              <a:t>harmonisation</a:t>
            </a:r>
            <a:r>
              <a:rPr lang="fr-FR" sz="1050" b="0" i="1" dirty="0">
                <a:latin typeface="Marianne" panose="02000000000000000000" pitchFamily="50" charset="0"/>
              </a:rPr>
              <a:t> entre départements.</a:t>
            </a:r>
          </a:p>
          <a:p>
            <a:pPr>
              <a:spcAft>
                <a:spcPts val="600"/>
              </a:spcAft>
            </a:pPr>
            <a:r>
              <a:rPr lang="fr-FR" sz="1050" b="0" i="1" dirty="0">
                <a:latin typeface="Marianne" panose="02000000000000000000" pitchFamily="50" charset="0"/>
              </a:rPr>
              <a:t>ls se tiennent </a:t>
            </a:r>
            <a:r>
              <a:rPr lang="fr-FR" sz="1050" i="1" dirty="0">
                <a:latin typeface="Marianne" panose="02000000000000000000" pitchFamily="50" charset="0"/>
              </a:rPr>
              <a:t>informés</a:t>
            </a:r>
            <a:r>
              <a:rPr lang="fr-FR" sz="1050" b="0" i="1" dirty="0">
                <a:latin typeface="Marianne" panose="02000000000000000000" pitchFamily="50" charset="0"/>
              </a:rPr>
              <a:t> et </a:t>
            </a:r>
            <a:r>
              <a:rPr lang="fr-FR" sz="1050" i="1" dirty="0">
                <a:latin typeface="Marianne" panose="02000000000000000000" pitchFamily="50" charset="0"/>
              </a:rPr>
              <a:t>mobilisent les outils </a:t>
            </a:r>
            <a:r>
              <a:rPr lang="fr-FR" sz="1050" b="0" i="1" dirty="0">
                <a:latin typeface="Marianne" panose="02000000000000000000" pitchFamily="50" charset="0"/>
              </a:rPr>
              <a:t>mis à leur disposition au sein de la communauté. </a:t>
            </a:r>
          </a:p>
          <a:p>
            <a:pPr>
              <a:spcAft>
                <a:spcPts val="600"/>
              </a:spcAft>
            </a:pPr>
            <a:r>
              <a:rPr lang="fr-FR" sz="1050" b="0" i="1" dirty="0">
                <a:latin typeface="Marianne" panose="02000000000000000000" pitchFamily="50" charset="0"/>
              </a:rPr>
              <a:t>Ils </a:t>
            </a:r>
            <a:r>
              <a:rPr lang="fr-FR" sz="1050" i="1" dirty="0">
                <a:latin typeface="Marianne" panose="02000000000000000000" pitchFamily="50" charset="0"/>
              </a:rPr>
              <a:t>remontent au fil de l’eau les éventuelles difficultés </a:t>
            </a:r>
            <a:r>
              <a:rPr lang="fr-FR" sz="1050" b="0" i="1" dirty="0">
                <a:latin typeface="Marianne" panose="02000000000000000000" pitchFamily="50" charset="0"/>
              </a:rPr>
              <a:t>rencontrées dans leur utilisation mais aussi partagent leurs idées et bonnes pratiques pour contribuer à l’amélioration continue des pratiques.</a:t>
            </a:r>
          </a:p>
        </p:txBody>
      </p:sp>
      <p:sp>
        <p:nvSpPr>
          <p:cNvPr id="19" name="Isosceles Triangle 30">
            <a:extLst>
              <a:ext uri="{FF2B5EF4-FFF2-40B4-BE49-F238E27FC236}">
                <a16:creationId xmlns:a16="http://schemas.microsoft.com/office/drawing/2014/main" id="{480FD836-D85A-CDBE-083A-BE3699A65067}"/>
              </a:ext>
            </a:extLst>
          </p:cNvPr>
          <p:cNvSpPr/>
          <p:nvPr>
            <p:custDataLst>
              <p:tags r:id="rId15"/>
            </p:custDataLst>
          </p:nvPr>
        </p:nvSpPr>
        <p:spPr>
          <a:xfrm rot="5400000">
            <a:off x="9600727" y="5943966"/>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400">
              <a:latin typeface="Marianne" panose="02000000000000000000" pitchFamily="50" charset="0"/>
            </a:endParaRPr>
          </a:p>
        </p:txBody>
      </p:sp>
      <p:sp>
        <p:nvSpPr>
          <p:cNvPr id="20" name="ZoneTexte 57">
            <a:extLst>
              <a:ext uri="{FF2B5EF4-FFF2-40B4-BE49-F238E27FC236}">
                <a16:creationId xmlns:a16="http://schemas.microsoft.com/office/drawing/2014/main" id="{68D27938-3462-F3A5-D64B-F50E145B13CA}"/>
              </a:ext>
            </a:extLst>
          </p:cNvPr>
          <p:cNvSpPr txBox="1"/>
          <p:nvPr/>
        </p:nvSpPr>
        <p:spPr>
          <a:xfrm>
            <a:off x="10041308" y="5650252"/>
            <a:ext cx="3300902" cy="538609"/>
          </a:xfrm>
          <a:prstGeom prst="rect">
            <a:avLst/>
          </a:prstGeom>
          <a:noFill/>
        </p:spPr>
        <p:txBody>
          <a:bodyPr wrap="square" rtlCol="0">
            <a:spAutoFit/>
          </a:bodyPr>
          <a:lstStyle/>
          <a:p>
            <a:pPr>
              <a:spcAft>
                <a:spcPts val="600"/>
              </a:spcAft>
            </a:pPr>
            <a:r>
              <a:rPr lang="fr-FR" sz="1200" b="1" dirty="0">
                <a:latin typeface="Marianne" panose="02000000000000000000" pitchFamily="50" charset="0"/>
              </a:rPr>
              <a:t>Ensemble des enseignants</a:t>
            </a:r>
          </a:p>
          <a:p>
            <a:pPr>
              <a:spcAft>
                <a:spcPts val="600"/>
              </a:spcAft>
            </a:pPr>
            <a:r>
              <a:rPr lang="fr-FR" sz="1200" b="1" dirty="0">
                <a:latin typeface="Marianne" panose="02000000000000000000" pitchFamily="50" charset="0"/>
              </a:rPr>
              <a:t>Ensemble des équipes de scolarité </a:t>
            </a:r>
            <a:endParaRPr lang="fr-FR" sz="1200" dirty="0">
              <a:latin typeface="Marianne" panose="02000000000000000000" pitchFamily="50" charset="0"/>
            </a:endParaRPr>
          </a:p>
        </p:txBody>
      </p:sp>
    </p:spTree>
    <p:extLst>
      <p:ext uri="{BB962C8B-B14F-4D97-AF65-F5344CB8AC3E}">
        <p14:creationId xmlns:p14="http://schemas.microsoft.com/office/powerpoint/2010/main" val="1958609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 coins arrondis 50">
            <a:extLst>
              <a:ext uri="{FF2B5EF4-FFF2-40B4-BE49-F238E27FC236}">
                <a16:creationId xmlns:a16="http://schemas.microsoft.com/office/drawing/2014/main" id="{D184E9D0-DF31-8F9B-E989-400873807D09}"/>
              </a:ext>
            </a:extLst>
          </p:cNvPr>
          <p:cNvSpPr>
            <a:spLocks/>
          </p:cNvSpPr>
          <p:nvPr/>
        </p:nvSpPr>
        <p:spPr>
          <a:xfrm>
            <a:off x="7036724" y="2023079"/>
            <a:ext cx="6403051" cy="3282451"/>
          </a:xfrm>
          <a:prstGeom prst="roundRect">
            <a:avLst>
              <a:gd name="adj" fmla="val 3163"/>
            </a:avLst>
          </a:prstGeom>
          <a:solidFill>
            <a:schemeClr val="bg1"/>
          </a:solidFill>
          <a:ln w="127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nchorCtr="0"/>
          <a:lstStyle/>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lumMod val="50000"/>
                  </a:prstClr>
                </a:solidFill>
                <a:latin typeface="Marianne" panose="02000000000000000000" pitchFamily="2" charset="0"/>
              </a:rPr>
              <a:t>Se positionner en tant que représentant des agents de scolarité et des équipes pédagogiques sur son département d’exercice. Vous portez leurs aspirations et leurs besoins en matière d’optimisation et d’harmonisation des pratiques.</a:t>
            </a:r>
          </a:p>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lumMod val="50000"/>
                  </a:prstClr>
                </a:solidFill>
                <a:latin typeface="Marianne" panose="02000000000000000000" pitchFamily="2" charset="0"/>
              </a:rPr>
              <a:t>Être garant du maintien et de la mise à jour des pratiques et des procédures mises en place.</a:t>
            </a:r>
          </a:p>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lumMod val="50000"/>
                  </a:prstClr>
                </a:solidFill>
                <a:latin typeface="Marianne" panose="02000000000000000000" pitchFamily="2" charset="0"/>
              </a:rPr>
              <a:t>Être force de proposition dans l’optimisation des procédures et des bonnes pratiques.</a:t>
            </a:r>
          </a:p>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lumMod val="50000"/>
                  </a:prstClr>
                </a:solidFill>
                <a:latin typeface="Marianne" panose="02000000000000000000" pitchFamily="2" charset="0"/>
              </a:rPr>
              <a:t>Diffuser les outils mis en place au sein de la communauté et d’assurer de leur utilisation par les équipes.</a:t>
            </a:r>
          </a:p>
        </p:txBody>
      </p:sp>
      <p:pic>
        <p:nvPicPr>
          <p:cNvPr id="21" name="Image 25" descr="Une image contenant dessin, clipart, illustration, dessin humoristique&#10;&#10;Description générée automatiquement">
            <a:extLst>
              <a:ext uri="{FF2B5EF4-FFF2-40B4-BE49-F238E27FC236}">
                <a16:creationId xmlns:a16="http://schemas.microsoft.com/office/drawing/2014/main" id="{91DCB6C5-ECC9-12B8-57FA-05BFEFF5C9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13732" y="2160221"/>
            <a:ext cx="1800000" cy="1384615"/>
          </a:xfrm>
          <a:prstGeom prst="rect">
            <a:avLst/>
          </a:prstGeom>
        </p:spPr>
      </p:pic>
      <p:sp>
        <p:nvSpPr>
          <p:cNvPr id="32" name="Rectangle : coins arrondis 50">
            <a:extLst>
              <a:ext uri="{FF2B5EF4-FFF2-40B4-BE49-F238E27FC236}">
                <a16:creationId xmlns:a16="http://schemas.microsoft.com/office/drawing/2014/main" id="{158527B9-0AA3-9D44-4094-C5DDB773D7FD}"/>
              </a:ext>
            </a:extLst>
          </p:cNvPr>
          <p:cNvSpPr>
            <a:spLocks/>
          </p:cNvSpPr>
          <p:nvPr/>
        </p:nvSpPr>
        <p:spPr>
          <a:xfrm>
            <a:off x="0" y="2023079"/>
            <a:ext cx="6631923" cy="3282451"/>
          </a:xfrm>
          <a:prstGeom prst="roundRect">
            <a:avLst>
              <a:gd name="adj" fmla="val 3163"/>
            </a:avLst>
          </a:prstGeom>
          <a:noFill/>
          <a:ln w="1270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nchorCtr="0"/>
          <a:lstStyle/>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fr-FR" sz="1600" dirty="0">
              <a:solidFill>
                <a:prstClr val="black">
                  <a:lumMod val="50000"/>
                </a:prstClr>
              </a:solidFill>
              <a:latin typeface="Marianne" panose="02000000000000000000" pitchFamily="2" charset="0"/>
            </a:endParaRPr>
          </a:p>
        </p:txBody>
      </p:sp>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552659" y="395934"/>
            <a:ext cx="4853354" cy="664317"/>
          </a:xfrm>
        </p:spPr>
        <p:txBody>
          <a:bodyPr>
            <a:noAutofit/>
          </a:bodyPr>
          <a:lstStyle/>
          <a:p>
            <a:r>
              <a:rPr lang="fr-FR" b="1" dirty="0">
                <a:latin typeface="Marianne" panose="02000000000000000000" pitchFamily="2" charset="0"/>
              </a:rPr>
              <a:t>Focus – </a:t>
            </a:r>
            <a:r>
              <a:rPr lang="fr-FR" b="1" dirty="0">
                <a:solidFill>
                  <a:srgbClr val="196CB4"/>
                </a:solidFill>
                <a:latin typeface="Marianne" panose="02000000000000000000" pitchFamily="2" charset="0"/>
              </a:rPr>
              <a:t>Ambassadeurs de la communauté enseignante/scolarité</a:t>
            </a:r>
          </a:p>
        </p:txBody>
      </p:sp>
      <p:sp>
        <p:nvSpPr>
          <p:cNvPr id="4" name="Rectangle 3">
            <a:extLst>
              <a:ext uri="{FF2B5EF4-FFF2-40B4-BE49-F238E27FC236}">
                <a16:creationId xmlns:a16="http://schemas.microsoft.com/office/drawing/2014/main" id="{B9A65EEE-0CF9-D61D-469E-EA1D6DD8F901}"/>
              </a:ext>
            </a:extLst>
          </p:cNvPr>
          <p:cNvSpPr/>
          <p:nvPr/>
        </p:nvSpPr>
        <p:spPr>
          <a:xfrm>
            <a:off x="6293337" y="417767"/>
            <a:ext cx="5478401" cy="954107"/>
          </a:xfrm>
          <a:prstGeom prst="rect">
            <a:avLst/>
          </a:prstGeom>
          <a:solidFill>
            <a:schemeClr val="bg1"/>
          </a:solidFill>
        </p:spPr>
        <p:txBody>
          <a:bodyPr wrap="square">
            <a:spAutoFit/>
          </a:bodyPr>
          <a:lstStyle/>
          <a:p>
            <a:pPr algn="just" defTabSz="474769">
              <a:spcBef>
                <a:spcPts val="519"/>
              </a:spcBef>
            </a:pPr>
            <a:r>
              <a:rPr lang="fr-FR" sz="1400" dirty="0">
                <a:solidFill>
                  <a:srgbClr val="196CB4"/>
                </a:solidFill>
                <a:latin typeface="Marianne" panose="02000000000000000000" pitchFamily="2" charset="0"/>
                <a:cs typeface="Segoe UI" panose="020B0502040204020203" pitchFamily="34" charset="0"/>
              </a:rPr>
              <a:t>Une communauté d’ambassadeurs est un groupe dont les membres s’engagent régulièrement dans des activités de partage de connaissance et d’apprentissage à partir d’intérêts communs. </a:t>
            </a:r>
          </a:p>
        </p:txBody>
      </p:sp>
      <p:sp>
        <p:nvSpPr>
          <p:cNvPr id="5" name="Freeform 315">
            <a:extLst>
              <a:ext uri="{FF2B5EF4-FFF2-40B4-BE49-F238E27FC236}">
                <a16:creationId xmlns:a16="http://schemas.microsoft.com/office/drawing/2014/main" id="{30F74FE7-E880-6EF0-B6AE-D8D29A02A36A}"/>
              </a:ext>
            </a:extLst>
          </p:cNvPr>
          <p:cNvSpPr/>
          <p:nvPr/>
        </p:nvSpPr>
        <p:spPr>
          <a:xfrm>
            <a:off x="5922201" y="259268"/>
            <a:ext cx="371136" cy="367706"/>
          </a:xfrm>
          <a:custGeom>
            <a:avLst/>
            <a:gdLst>
              <a:gd name="connsiteX0" fmla="*/ 396648 w 468766"/>
              <a:gd name="connsiteY0" fmla="*/ 0 h 396648"/>
              <a:gd name="connsiteX1" fmla="*/ 414678 w 468766"/>
              <a:gd name="connsiteY1" fmla="*/ 0 h 396648"/>
              <a:gd name="connsiteX2" fmla="*/ 427355 w 468766"/>
              <a:gd name="connsiteY2" fmla="*/ 5352 h 396648"/>
              <a:gd name="connsiteX3" fmla="*/ 432707 w 468766"/>
              <a:gd name="connsiteY3" fmla="*/ 18029 h 396648"/>
              <a:gd name="connsiteX4" fmla="*/ 432707 w 468766"/>
              <a:gd name="connsiteY4" fmla="*/ 54088 h 396648"/>
              <a:gd name="connsiteX5" fmla="*/ 427355 w 468766"/>
              <a:gd name="connsiteY5" fmla="*/ 66765 h 396648"/>
              <a:gd name="connsiteX6" fmla="*/ 414678 w 468766"/>
              <a:gd name="connsiteY6" fmla="*/ 72118 h 396648"/>
              <a:gd name="connsiteX7" fmla="*/ 396648 w 468766"/>
              <a:gd name="connsiteY7" fmla="*/ 72118 h 396648"/>
              <a:gd name="connsiteX8" fmla="*/ 345659 w 468766"/>
              <a:gd name="connsiteY8" fmla="*/ 93246 h 396648"/>
              <a:gd name="connsiteX9" fmla="*/ 324530 w 468766"/>
              <a:gd name="connsiteY9" fmla="*/ 144236 h 396648"/>
              <a:gd name="connsiteX10" fmla="*/ 324530 w 468766"/>
              <a:gd name="connsiteY10" fmla="*/ 153250 h 396648"/>
              <a:gd name="connsiteX11" fmla="*/ 332418 w 468766"/>
              <a:gd name="connsiteY11" fmla="*/ 172407 h 396648"/>
              <a:gd name="connsiteX12" fmla="*/ 351574 w 468766"/>
              <a:gd name="connsiteY12" fmla="*/ 180295 h 396648"/>
              <a:gd name="connsiteX13" fmla="*/ 414678 w 468766"/>
              <a:gd name="connsiteY13" fmla="*/ 180295 h 396648"/>
              <a:gd name="connsiteX14" fmla="*/ 452990 w 468766"/>
              <a:gd name="connsiteY14" fmla="*/ 196070 h 396648"/>
              <a:gd name="connsiteX15" fmla="*/ 468766 w 468766"/>
              <a:gd name="connsiteY15" fmla="*/ 234383 h 396648"/>
              <a:gd name="connsiteX16" fmla="*/ 468766 w 468766"/>
              <a:gd name="connsiteY16" fmla="*/ 342560 h 396648"/>
              <a:gd name="connsiteX17" fmla="*/ 452990 w 468766"/>
              <a:gd name="connsiteY17" fmla="*/ 380873 h 396648"/>
              <a:gd name="connsiteX18" fmla="*/ 414678 w 468766"/>
              <a:gd name="connsiteY18" fmla="*/ 396648 h 396648"/>
              <a:gd name="connsiteX19" fmla="*/ 306500 w 468766"/>
              <a:gd name="connsiteY19" fmla="*/ 396648 h 396648"/>
              <a:gd name="connsiteX20" fmla="*/ 268188 w 468766"/>
              <a:gd name="connsiteY20" fmla="*/ 380873 h 396648"/>
              <a:gd name="connsiteX21" fmla="*/ 252413 w 468766"/>
              <a:gd name="connsiteY21" fmla="*/ 342560 h 396648"/>
              <a:gd name="connsiteX22" fmla="*/ 252413 w 468766"/>
              <a:gd name="connsiteY22" fmla="*/ 144236 h 396648"/>
              <a:gd name="connsiteX23" fmla="*/ 263822 w 468766"/>
              <a:gd name="connsiteY23" fmla="*/ 88316 h 396648"/>
              <a:gd name="connsiteX24" fmla="*/ 294669 w 468766"/>
              <a:gd name="connsiteY24" fmla="*/ 42256 h 396648"/>
              <a:gd name="connsiteX25" fmla="*/ 340729 w 468766"/>
              <a:gd name="connsiteY25" fmla="*/ 11409 h 396648"/>
              <a:gd name="connsiteX26" fmla="*/ 396648 w 468766"/>
              <a:gd name="connsiteY26" fmla="*/ 0 h 396648"/>
              <a:gd name="connsiteX27" fmla="*/ 144235 w 468766"/>
              <a:gd name="connsiteY27" fmla="*/ 0 h 396648"/>
              <a:gd name="connsiteX28" fmla="*/ 162265 w 468766"/>
              <a:gd name="connsiteY28" fmla="*/ 0 h 396648"/>
              <a:gd name="connsiteX29" fmla="*/ 174942 w 468766"/>
              <a:gd name="connsiteY29" fmla="*/ 5352 h 396648"/>
              <a:gd name="connsiteX30" fmla="*/ 180294 w 468766"/>
              <a:gd name="connsiteY30" fmla="*/ 18029 h 396648"/>
              <a:gd name="connsiteX31" fmla="*/ 180294 w 468766"/>
              <a:gd name="connsiteY31" fmla="*/ 54088 h 396648"/>
              <a:gd name="connsiteX32" fmla="*/ 174942 w 468766"/>
              <a:gd name="connsiteY32" fmla="*/ 66765 h 396648"/>
              <a:gd name="connsiteX33" fmla="*/ 162265 w 468766"/>
              <a:gd name="connsiteY33" fmla="*/ 72118 h 396648"/>
              <a:gd name="connsiteX34" fmla="*/ 144235 w 468766"/>
              <a:gd name="connsiteY34" fmla="*/ 72118 h 396648"/>
              <a:gd name="connsiteX35" fmla="*/ 93246 w 468766"/>
              <a:gd name="connsiteY35" fmla="*/ 93246 h 396648"/>
              <a:gd name="connsiteX36" fmla="*/ 72118 w 468766"/>
              <a:gd name="connsiteY36" fmla="*/ 144236 h 396648"/>
              <a:gd name="connsiteX37" fmla="*/ 72118 w 468766"/>
              <a:gd name="connsiteY37" fmla="*/ 153250 h 396648"/>
              <a:gd name="connsiteX38" fmla="*/ 80006 w 468766"/>
              <a:gd name="connsiteY38" fmla="*/ 172407 h 396648"/>
              <a:gd name="connsiteX39" fmla="*/ 99162 w 468766"/>
              <a:gd name="connsiteY39" fmla="*/ 180295 h 396648"/>
              <a:gd name="connsiteX40" fmla="*/ 162265 w 468766"/>
              <a:gd name="connsiteY40" fmla="*/ 180295 h 396648"/>
              <a:gd name="connsiteX41" fmla="*/ 200578 w 468766"/>
              <a:gd name="connsiteY41" fmla="*/ 196070 h 396648"/>
              <a:gd name="connsiteX42" fmla="*/ 216354 w 468766"/>
              <a:gd name="connsiteY42" fmla="*/ 234383 h 396648"/>
              <a:gd name="connsiteX43" fmla="*/ 216354 w 468766"/>
              <a:gd name="connsiteY43" fmla="*/ 342560 h 396648"/>
              <a:gd name="connsiteX44" fmla="*/ 200578 w 468766"/>
              <a:gd name="connsiteY44" fmla="*/ 380873 h 396648"/>
              <a:gd name="connsiteX45" fmla="*/ 162265 w 468766"/>
              <a:gd name="connsiteY45" fmla="*/ 396648 h 396648"/>
              <a:gd name="connsiteX46" fmla="*/ 54088 w 468766"/>
              <a:gd name="connsiteY46" fmla="*/ 396648 h 396648"/>
              <a:gd name="connsiteX47" fmla="*/ 15776 w 468766"/>
              <a:gd name="connsiteY47" fmla="*/ 380873 h 396648"/>
              <a:gd name="connsiteX48" fmla="*/ 0 w 468766"/>
              <a:gd name="connsiteY48" fmla="*/ 342560 h 396648"/>
              <a:gd name="connsiteX49" fmla="*/ 0 w 468766"/>
              <a:gd name="connsiteY49" fmla="*/ 144236 h 396648"/>
              <a:gd name="connsiteX50" fmla="*/ 11409 w 468766"/>
              <a:gd name="connsiteY50" fmla="*/ 88316 h 396648"/>
              <a:gd name="connsiteX51" fmla="*/ 42256 w 468766"/>
              <a:gd name="connsiteY51" fmla="*/ 42256 h 396648"/>
              <a:gd name="connsiteX52" fmla="*/ 88316 w 468766"/>
              <a:gd name="connsiteY52" fmla="*/ 11409 h 396648"/>
              <a:gd name="connsiteX53" fmla="*/ 144235 w 468766"/>
              <a:gd name="connsiteY53"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8766" h="396648">
                <a:moveTo>
                  <a:pt x="396648" y="0"/>
                </a:moveTo>
                <a:lnTo>
                  <a:pt x="414678" y="0"/>
                </a:lnTo>
                <a:cubicBezTo>
                  <a:pt x="419560" y="0"/>
                  <a:pt x="423786" y="1784"/>
                  <a:pt x="427355" y="5352"/>
                </a:cubicBezTo>
                <a:cubicBezTo>
                  <a:pt x="430923" y="8921"/>
                  <a:pt x="432707" y="13146"/>
                  <a:pt x="432707" y="18029"/>
                </a:cubicBezTo>
                <a:lnTo>
                  <a:pt x="432707" y="54088"/>
                </a:lnTo>
                <a:cubicBezTo>
                  <a:pt x="432707" y="58971"/>
                  <a:pt x="430923" y="63197"/>
                  <a:pt x="427355" y="66765"/>
                </a:cubicBezTo>
                <a:cubicBezTo>
                  <a:pt x="423786" y="70334"/>
                  <a:pt x="419560" y="72118"/>
                  <a:pt x="414678" y="72118"/>
                </a:cubicBezTo>
                <a:lnTo>
                  <a:pt x="396648" y="72118"/>
                </a:lnTo>
                <a:cubicBezTo>
                  <a:pt x="376741" y="72118"/>
                  <a:pt x="359744" y="79161"/>
                  <a:pt x="345659" y="93246"/>
                </a:cubicBezTo>
                <a:cubicBezTo>
                  <a:pt x="331573" y="107332"/>
                  <a:pt x="324530" y="124328"/>
                  <a:pt x="324530" y="144236"/>
                </a:cubicBezTo>
                <a:lnTo>
                  <a:pt x="324530" y="153250"/>
                </a:lnTo>
                <a:cubicBezTo>
                  <a:pt x="324530" y="160763"/>
                  <a:pt x="327160" y="167148"/>
                  <a:pt x="332418" y="172407"/>
                </a:cubicBezTo>
                <a:cubicBezTo>
                  <a:pt x="337677" y="177665"/>
                  <a:pt x="344062" y="180295"/>
                  <a:pt x="351574" y="180295"/>
                </a:cubicBezTo>
                <a:lnTo>
                  <a:pt x="414678" y="180295"/>
                </a:lnTo>
                <a:cubicBezTo>
                  <a:pt x="429702" y="180295"/>
                  <a:pt x="442474" y="185553"/>
                  <a:pt x="452990" y="196070"/>
                </a:cubicBezTo>
                <a:cubicBezTo>
                  <a:pt x="463508" y="206588"/>
                  <a:pt x="468766" y="219358"/>
                  <a:pt x="468766" y="234383"/>
                </a:cubicBezTo>
                <a:lnTo>
                  <a:pt x="468766" y="342560"/>
                </a:lnTo>
                <a:cubicBezTo>
                  <a:pt x="468766" y="357585"/>
                  <a:pt x="463508" y="370355"/>
                  <a:pt x="452990" y="380873"/>
                </a:cubicBezTo>
                <a:cubicBezTo>
                  <a:pt x="442474" y="391390"/>
                  <a:pt x="429702" y="396648"/>
                  <a:pt x="414678" y="396648"/>
                </a:cubicBezTo>
                <a:lnTo>
                  <a:pt x="306500" y="396648"/>
                </a:lnTo>
                <a:cubicBezTo>
                  <a:pt x="291476" y="396648"/>
                  <a:pt x="278706" y="391390"/>
                  <a:pt x="268188" y="380873"/>
                </a:cubicBezTo>
                <a:cubicBezTo>
                  <a:pt x="257671" y="370355"/>
                  <a:pt x="252413" y="357585"/>
                  <a:pt x="252413" y="342560"/>
                </a:cubicBezTo>
                <a:lnTo>
                  <a:pt x="252413" y="144236"/>
                </a:lnTo>
                <a:cubicBezTo>
                  <a:pt x="252413" y="124704"/>
                  <a:pt x="256215" y="106064"/>
                  <a:pt x="263822" y="88316"/>
                </a:cubicBezTo>
                <a:cubicBezTo>
                  <a:pt x="271428" y="70568"/>
                  <a:pt x="281710" y="55215"/>
                  <a:pt x="294669" y="42256"/>
                </a:cubicBezTo>
                <a:cubicBezTo>
                  <a:pt x="307628" y="29298"/>
                  <a:pt x="322981" y="19015"/>
                  <a:pt x="340729" y="11409"/>
                </a:cubicBezTo>
                <a:cubicBezTo>
                  <a:pt x="358476" y="3803"/>
                  <a:pt x="377117" y="0"/>
                  <a:pt x="396648" y="0"/>
                </a:cubicBezTo>
                <a:close/>
                <a:moveTo>
                  <a:pt x="144235" y="0"/>
                </a:moveTo>
                <a:lnTo>
                  <a:pt x="162265" y="0"/>
                </a:lnTo>
                <a:cubicBezTo>
                  <a:pt x="167148" y="0"/>
                  <a:pt x="171374" y="1784"/>
                  <a:pt x="174942" y="5352"/>
                </a:cubicBezTo>
                <a:cubicBezTo>
                  <a:pt x="178511" y="8921"/>
                  <a:pt x="180294" y="13146"/>
                  <a:pt x="180294" y="18029"/>
                </a:cubicBezTo>
                <a:lnTo>
                  <a:pt x="180294" y="54088"/>
                </a:lnTo>
                <a:cubicBezTo>
                  <a:pt x="180294" y="58971"/>
                  <a:pt x="178511" y="63197"/>
                  <a:pt x="174942" y="66765"/>
                </a:cubicBezTo>
                <a:cubicBezTo>
                  <a:pt x="171374" y="70334"/>
                  <a:pt x="167148" y="72118"/>
                  <a:pt x="162265" y="72118"/>
                </a:cubicBezTo>
                <a:lnTo>
                  <a:pt x="144235" y="72118"/>
                </a:lnTo>
                <a:cubicBezTo>
                  <a:pt x="124328" y="72118"/>
                  <a:pt x="107331" y="79161"/>
                  <a:pt x="93246" y="93246"/>
                </a:cubicBezTo>
                <a:cubicBezTo>
                  <a:pt x="79160" y="107332"/>
                  <a:pt x="72118" y="124328"/>
                  <a:pt x="72118" y="144236"/>
                </a:cubicBezTo>
                <a:lnTo>
                  <a:pt x="72118" y="153250"/>
                </a:lnTo>
                <a:cubicBezTo>
                  <a:pt x="72118" y="160763"/>
                  <a:pt x="74747" y="167148"/>
                  <a:pt x="80006" y="172407"/>
                </a:cubicBezTo>
                <a:cubicBezTo>
                  <a:pt x="85265" y="177665"/>
                  <a:pt x="91650" y="180295"/>
                  <a:pt x="99162" y="180295"/>
                </a:cubicBezTo>
                <a:lnTo>
                  <a:pt x="162265" y="180295"/>
                </a:lnTo>
                <a:cubicBezTo>
                  <a:pt x="177290" y="180295"/>
                  <a:pt x="190061" y="185553"/>
                  <a:pt x="200578" y="196070"/>
                </a:cubicBezTo>
                <a:cubicBezTo>
                  <a:pt x="211095" y="206588"/>
                  <a:pt x="216354" y="219358"/>
                  <a:pt x="216354" y="234383"/>
                </a:cubicBezTo>
                <a:lnTo>
                  <a:pt x="216354" y="342560"/>
                </a:lnTo>
                <a:cubicBezTo>
                  <a:pt x="216354" y="357585"/>
                  <a:pt x="211095" y="370355"/>
                  <a:pt x="200578" y="380873"/>
                </a:cubicBezTo>
                <a:cubicBezTo>
                  <a:pt x="190061" y="391390"/>
                  <a:pt x="177290" y="396648"/>
                  <a:pt x="162265" y="396648"/>
                </a:cubicBezTo>
                <a:lnTo>
                  <a:pt x="54088" y="396648"/>
                </a:lnTo>
                <a:cubicBezTo>
                  <a:pt x="39064" y="396648"/>
                  <a:pt x="26293" y="391390"/>
                  <a:pt x="15776" y="380873"/>
                </a:cubicBezTo>
                <a:cubicBezTo>
                  <a:pt x="5259" y="370355"/>
                  <a:pt x="0" y="357585"/>
                  <a:pt x="0" y="342560"/>
                </a:cubicBezTo>
                <a:lnTo>
                  <a:pt x="0" y="144236"/>
                </a:lnTo>
                <a:cubicBezTo>
                  <a:pt x="0" y="124704"/>
                  <a:pt x="3803" y="106064"/>
                  <a:pt x="11409" y="88316"/>
                </a:cubicBezTo>
                <a:cubicBezTo>
                  <a:pt x="19015" y="70568"/>
                  <a:pt x="29298" y="55215"/>
                  <a:pt x="42256" y="42256"/>
                </a:cubicBezTo>
                <a:cubicBezTo>
                  <a:pt x="55215" y="29298"/>
                  <a:pt x="70568" y="19015"/>
                  <a:pt x="88316" y="11409"/>
                </a:cubicBezTo>
                <a:cubicBezTo>
                  <a:pt x="106064" y="3803"/>
                  <a:pt x="124704" y="0"/>
                  <a:pt x="144235" y="0"/>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70">
              <a:latin typeface="Marianne" panose="02000000000000000000" pitchFamily="2" charset="0"/>
            </a:endParaRPr>
          </a:p>
        </p:txBody>
      </p:sp>
      <p:sp>
        <p:nvSpPr>
          <p:cNvPr id="8" name="Freeform 316">
            <a:extLst>
              <a:ext uri="{FF2B5EF4-FFF2-40B4-BE49-F238E27FC236}">
                <a16:creationId xmlns:a16="http://schemas.microsoft.com/office/drawing/2014/main" id="{19512777-58EE-08D1-BE89-52B1A792725D}"/>
              </a:ext>
            </a:extLst>
          </p:cNvPr>
          <p:cNvSpPr/>
          <p:nvPr/>
        </p:nvSpPr>
        <p:spPr>
          <a:xfrm>
            <a:off x="11674276" y="1223221"/>
            <a:ext cx="393964" cy="390323"/>
          </a:xfrm>
          <a:custGeom>
            <a:avLst/>
            <a:gdLst>
              <a:gd name="connsiteX0" fmla="*/ 306501 w 468766"/>
              <a:gd name="connsiteY0" fmla="*/ 0 h 396648"/>
              <a:gd name="connsiteX1" fmla="*/ 414678 w 468766"/>
              <a:gd name="connsiteY1" fmla="*/ 0 h 396648"/>
              <a:gd name="connsiteX2" fmla="*/ 452990 w 468766"/>
              <a:gd name="connsiteY2" fmla="*/ 15776 h 396648"/>
              <a:gd name="connsiteX3" fmla="*/ 468766 w 468766"/>
              <a:gd name="connsiteY3" fmla="*/ 54088 h 396648"/>
              <a:gd name="connsiteX4" fmla="*/ 468766 w 468766"/>
              <a:gd name="connsiteY4" fmla="*/ 252412 h 396648"/>
              <a:gd name="connsiteX5" fmla="*/ 457357 w 468766"/>
              <a:gd name="connsiteY5" fmla="*/ 308332 h 396648"/>
              <a:gd name="connsiteX6" fmla="*/ 426509 w 468766"/>
              <a:gd name="connsiteY6" fmla="*/ 354392 h 396648"/>
              <a:gd name="connsiteX7" fmla="*/ 380450 w 468766"/>
              <a:gd name="connsiteY7" fmla="*/ 385239 h 396648"/>
              <a:gd name="connsiteX8" fmla="*/ 324531 w 468766"/>
              <a:gd name="connsiteY8" fmla="*/ 396648 h 396648"/>
              <a:gd name="connsiteX9" fmla="*/ 306501 w 468766"/>
              <a:gd name="connsiteY9" fmla="*/ 396648 h 396648"/>
              <a:gd name="connsiteX10" fmla="*/ 293824 w 468766"/>
              <a:gd name="connsiteY10" fmla="*/ 391296 h 396648"/>
              <a:gd name="connsiteX11" fmla="*/ 288471 w 468766"/>
              <a:gd name="connsiteY11" fmla="*/ 378619 h 396648"/>
              <a:gd name="connsiteX12" fmla="*/ 288471 w 468766"/>
              <a:gd name="connsiteY12" fmla="*/ 342560 h 396648"/>
              <a:gd name="connsiteX13" fmla="*/ 293824 w 468766"/>
              <a:gd name="connsiteY13" fmla="*/ 329883 h 396648"/>
              <a:gd name="connsiteX14" fmla="*/ 306501 w 468766"/>
              <a:gd name="connsiteY14" fmla="*/ 324530 h 396648"/>
              <a:gd name="connsiteX15" fmla="*/ 324531 w 468766"/>
              <a:gd name="connsiteY15" fmla="*/ 324530 h 396648"/>
              <a:gd name="connsiteX16" fmla="*/ 375520 w 468766"/>
              <a:gd name="connsiteY16" fmla="*/ 303402 h 396648"/>
              <a:gd name="connsiteX17" fmla="*/ 396648 w 468766"/>
              <a:gd name="connsiteY17" fmla="*/ 252412 h 396648"/>
              <a:gd name="connsiteX18" fmla="*/ 396648 w 468766"/>
              <a:gd name="connsiteY18" fmla="*/ 243398 h 396648"/>
              <a:gd name="connsiteX19" fmla="*/ 388761 w 468766"/>
              <a:gd name="connsiteY19" fmla="*/ 224242 h 396648"/>
              <a:gd name="connsiteX20" fmla="*/ 369604 w 468766"/>
              <a:gd name="connsiteY20" fmla="*/ 216354 h 396648"/>
              <a:gd name="connsiteX21" fmla="*/ 306501 w 468766"/>
              <a:gd name="connsiteY21" fmla="*/ 216354 h 396648"/>
              <a:gd name="connsiteX22" fmla="*/ 268188 w 468766"/>
              <a:gd name="connsiteY22" fmla="*/ 200578 h 396648"/>
              <a:gd name="connsiteX23" fmla="*/ 252413 w 468766"/>
              <a:gd name="connsiteY23" fmla="*/ 162265 h 396648"/>
              <a:gd name="connsiteX24" fmla="*/ 252413 w 468766"/>
              <a:gd name="connsiteY24" fmla="*/ 54088 h 396648"/>
              <a:gd name="connsiteX25" fmla="*/ 268188 w 468766"/>
              <a:gd name="connsiteY25" fmla="*/ 15776 h 396648"/>
              <a:gd name="connsiteX26" fmla="*/ 306501 w 468766"/>
              <a:gd name="connsiteY26" fmla="*/ 0 h 396648"/>
              <a:gd name="connsiteX27" fmla="*/ 54089 w 468766"/>
              <a:gd name="connsiteY27" fmla="*/ 0 h 396648"/>
              <a:gd name="connsiteX28" fmla="*/ 162265 w 468766"/>
              <a:gd name="connsiteY28" fmla="*/ 0 h 396648"/>
              <a:gd name="connsiteX29" fmla="*/ 200578 w 468766"/>
              <a:gd name="connsiteY29" fmla="*/ 15776 h 396648"/>
              <a:gd name="connsiteX30" fmla="*/ 216354 w 468766"/>
              <a:gd name="connsiteY30" fmla="*/ 54088 h 396648"/>
              <a:gd name="connsiteX31" fmla="*/ 216354 w 468766"/>
              <a:gd name="connsiteY31" fmla="*/ 252412 h 396648"/>
              <a:gd name="connsiteX32" fmla="*/ 204944 w 468766"/>
              <a:gd name="connsiteY32" fmla="*/ 308332 h 396648"/>
              <a:gd name="connsiteX33" fmla="*/ 174097 w 468766"/>
              <a:gd name="connsiteY33" fmla="*/ 354392 h 396648"/>
              <a:gd name="connsiteX34" fmla="*/ 128038 w 468766"/>
              <a:gd name="connsiteY34" fmla="*/ 385239 h 396648"/>
              <a:gd name="connsiteX35" fmla="*/ 72118 w 468766"/>
              <a:gd name="connsiteY35" fmla="*/ 396648 h 396648"/>
              <a:gd name="connsiteX36" fmla="*/ 54089 w 468766"/>
              <a:gd name="connsiteY36" fmla="*/ 396648 h 396648"/>
              <a:gd name="connsiteX37" fmla="*/ 41411 w 468766"/>
              <a:gd name="connsiteY37" fmla="*/ 391296 h 396648"/>
              <a:gd name="connsiteX38" fmla="*/ 36059 w 468766"/>
              <a:gd name="connsiteY38" fmla="*/ 378619 h 396648"/>
              <a:gd name="connsiteX39" fmla="*/ 36059 w 468766"/>
              <a:gd name="connsiteY39" fmla="*/ 342560 h 396648"/>
              <a:gd name="connsiteX40" fmla="*/ 41411 w 468766"/>
              <a:gd name="connsiteY40" fmla="*/ 329883 h 396648"/>
              <a:gd name="connsiteX41" fmla="*/ 54089 w 468766"/>
              <a:gd name="connsiteY41" fmla="*/ 324530 h 396648"/>
              <a:gd name="connsiteX42" fmla="*/ 72118 w 468766"/>
              <a:gd name="connsiteY42" fmla="*/ 324530 h 396648"/>
              <a:gd name="connsiteX43" fmla="*/ 123108 w 468766"/>
              <a:gd name="connsiteY43" fmla="*/ 303402 h 396648"/>
              <a:gd name="connsiteX44" fmla="*/ 144236 w 468766"/>
              <a:gd name="connsiteY44" fmla="*/ 252412 h 396648"/>
              <a:gd name="connsiteX45" fmla="*/ 144236 w 468766"/>
              <a:gd name="connsiteY45" fmla="*/ 243398 h 396648"/>
              <a:gd name="connsiteX46" fmla="*/ 136348 w 468766"/>
              <a:gd name="connsiteY46" fmla="*/ 224242 h 396648"/>
              <a:gd name="connsiteX47" fmla="*/ 117192 w 468766"/>
              <a:gd name="connsiteY47" fmla="*/ 216354 h 396648"/>
              <a:gd name="connsiteX48" fmla="*/ 54089 w 468766"/>
              <a:gd name="connsiteY48" fmla="*/ 216354 h 396648"/>
              <a:gd name="connsiteX49" fmla="*/ 15776 w 468766"/>
              <a:gd name="connsiteY49" fmla="*/ 200578 h 396648"/>
              <a:gd name="connsiteX50" fmla="*/ 0 w 468766"/>
              <a:gd name="connsiteY50" fmla="*/ 162265 h 396648"/>
              <a:gd name="connsiteX51" fmla="*/ 0 w 468766"/>
              <a:gd name="connsiteY51" fmla="*/ 54088 h 396648"/>
              <a:gd name="connsiteX52" fmla="*/ 15776 w 468766"/>
              <a:gd name="connsiteY52" fmla="*/ 15776 h 396648"/>
              <a:gd name="connsiteX53" fmla="*/ 54089 w 468766"/>
              <a:gd name="connsiteY53"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8766" h="396648">
                <a:moveTo>
                  <a:pt x="306501" y="0"/>
                </a:moveTo>
                <a:lnTo>
                  <a:pt x="414678" y="0"/>
                </a:lnTo>
                <a:cubicBezTo>
                  <a:pt x="429702" y="0"/>
                  <a:pt x="442473" y="5259"/>
                  <a:pt x="452990" y="15776"/>
                </a:cubicBezTo>
                <a:cubicBezTo>
                  <a:pt x="463507" y="26293"/>
                  <a:pt x="468766" y="39064"/>
                  <a:pt x="468766" y="54088"/>
                </a:cubicBezTo>
                <a:lnTo>
                  <a:pt x="468766" y="252412"/>
                </a:lnTo>
                <a:cubicBezTo>
                  <a:pt x="468766" y="271945"/>
                  <a:pt x="464963" y="290584"/>
                  <a:pt x="457357" y="308332"/>
                </a:cubicBezTo>
                <a:cubicBezTo>
                  <a:pt x="449751" y="326080"/>
                  <a:pt x="439469" y="341433"/>
                  <a:pt x="426509" y="354392"/>
                </a:cubicBezTo>
                <a:cubicBezTo>
                  <a:pt x="413551" y="367350"/>
                  <a:pt x="398198" y="377633"/>
                  <a:pt x="380450" y="385239"/>
                </a:cubicBezTo>
                <a:cubicBezTo>
                  <a:pt x="362702" y="392845"/>
                  <a:pt x="344062" y="396648"/>
                  <a:pt x="324531" y="396648"/>
                </a:cubicBezTo>
                <a:lnTo>
                  <a:pt x="306501" y="396648"/>
                </a:lnTo>
                <a:cubicBezTo>
                  <a:pt x="301618" y="396648"/>
                  <a:pt x="297392" y="394864"/>
                  <a:pt x="293824" y="391296"/>
                </a:cubicBezTo>
                <a:cubicBezTo>
                  <a:pt x="290256" y="387727"/>
                  <a:pt x="288471" y="383502"/>
                  <a:pt x="288471" y="378619"/>
                </a:cubicBezTo>
                <a:lnTo>
                  <a:pt x="288471" y="342560"/>
                </a:lnTo>
                <a:cubicBezTo>
                  <a:pt x="288471" y="337677"/>
                  <a:pt x="290256" y="333451"/>
                  <a:pt x="293824" y="329883"/>
                </a:cubicBezTo>
                <a:cubicBezTo>
                  <a:pt x="297392" y="326314"/>
                  <a:pt x="301618" y="324530"/>
                  <a:pt x="306501" y="324530"/>
                </a:cubicBezTo>
                <a:lnTo>
                  <a:pt x="324531" y="324530"/>
                </a:lnTo>
                <a:cubicBezTo>
                  <a:pt x="344438" y="324530"/>
                  <a:pt x="361434" y="317487"/>
                  <a:pt x="375520" y="303402"/>
                </a:cubicBezTo>
                <a:cubicBezTo>
                  <a:pt x="389606" y="289316"/>
                  <a:pt x="396648" y="272320"/>
                  <a:pt x="396648" y="252412"/>
                </a:cubicBezTo>
                <a:lnTo>
                  <a:pt x="396648" y="243398"/>
                </a:lnTo>
                <a:cubicBezTo>
                  <a:pt x="396648" y="235886"/>
                  <a:pt x="394019" y="229500"/>
                  <a:pt x="388761" y="224242"/>
                </a:cubicBezTo>
                <a:cubicBezTo>
                  <a:pt x="383502" y="218983"/>
                  <a:pt x="377117" y="216354"/>
                  <a:pt x="369604" y="216354"/>
                </a:cubicBezTo>
                <a:lnTo>
                  <a:pt x="306501" y="216354"/>
                </a:lnTo>
                <a:cubicBezTo>
                  <a:pt x="291476" y="216354"/>
                  <a:pt x="278705" y="211095"/>
                  <a:pt x="268188" y="200578"/>
                </a:cubicBezTo>
                <a:cubicBezTo>
                  <a:pt x="257671" y="190061"/>
                  <a:pt x="252413" y="177290"/>
                  <a:pt x="252413" y="162265"/>
                </a:cubicBezTo>
                <a:lnTo>
                  <a:pt x="252413" y="54088"/>
                </a:lnTo>
                <a:cubicBezTo>
                  <a:pt x="252413" y="39064"/>
                  <a:pt x="257671" y="26293"/>
                  <a:pt x="268188" y="15776"/>
                </a:cubicBezTo>
                <a:cubicBezTo>
                  <a:pt x="278705" y="5259"/>
                  <a:pt x="291476" y="0"/>
                  <a:pt x="306501" y="0"/>
                </a:cubicBezTo>
                <a:close/>
                <a:moveTo>
                  <a:pt x="54089" y="0"/>
                </a:moveTo>
                <a:lnTo>
                  <a:pt x="162265" y="0"/>
                </a:lnTo>
                <a:cubicBezTo>
                  <a:pt x="177290" y="0"/>
                  <a:pt x="190061" y="5259"/>
                  <a:pt x="200578" y="15776"/>
                </a:cubicBezTo>
                <a:cubicBezTo>
                  <a:pt x="211095" y="26293"/>
                  <a:pt x="216354" y="39064"/>
                  <a:pt x="216354" y="54088"/>
                </a:cubicBezTo>
                <a:lnTo>
                  <a:pt x="216354" y="252412"/>
                </a:lnTo>
                <a:cubicBezTo>
                  <a:pt x="216354" y="271945"/>
                  <a:pt x="212550" y="290584"/>
                  <a:pt x="204944" y="308332"/>
                </a:cubicBezTo>
                <a:cubicBezTo>
                  <a:pt x="197339" y="326080"/>
                  <a:pt x="187056" y="341433"/>
                  <a:pt x="174097" y="354392"/>
                </a:cubicBezTo>
                <a:cubicBezTo>
                  <a:pt x="161138" y="367350"/>
                  <a:pt x="145785" y="377633"/>
                  <a:pt x="128038" y="385239"/>
                </a:cubicBezTo>
                <a:cubicBezTo>
                  <a:pt x="110290" y="392845"/>
                  <a:pt x="91650" y="396648"/>
                  <a:pt x="72118" y="396648"/>
                </a:cubicBezTo>
                <a:lnTo>
                  <a:pt x="54089" y="396648"/>
                </a:lnTo>
                <a:cubicBezTo>
                  <a:pt x="49205" y="396648"/>
                  <a:pt x="44980" y="394864"/>
                  <a:pt x="41411" y="391296"/>
                </a:cubicBezTo>
                <a:cubicBezTo>
                  <a:pt x="37843" y="387727"/>
                  <a:pt x="36059" y="383502"/>
                  <a:pt x="36059" y="378619"/>
                </a:cubicBezTo>
                <a:lnTo>
                  <a:pt x="36059" y="342560"/>
                </a:lnTo>
                <a:cubicBezTo>
                  <a:pt x="36059" y="337677"/>
                  <a:pt x="37843" y="333451"/>
                  <a:pt x="41411" y="329883"/>
                </a:cubicBezTo>
                <a:cubicBezTo>
                  <a:pt x="44980" y="326314"/>
                  <a:pt x="49205" y="324530"/>
                  <a:pt x="54089" y="324530"/>
                </a:cubicBezTo>
                <a:lnTo>
                  <a:pt x="72118" y="324530"/>
                </a:lnTo>
                <a:cubicBezTo>
                  <a:pt x="92025" y="324530"/>
                  <a:pt x="109022" y="317487"/>
                  <a:pt x="123108" y="303402"/>
                </a:cubicBezTo>
                <a:cubicBezTo>
                  <a:pt x="137193" y="289316"/>
                  <a:pt x="144236" y="272320"/>
                  <a:pt x="144236" y="252412"/>
                </a:cubicBezTo>
                <a:lnTo>
                  <a:pt x="144236" y="243398"/>
                </a:lnTo>
                <a:cubicBezTo>
                  <a:pt x="144236" y="235886"/>
                  <a:pt x="141606" y="229500"/>
                  <a:pt x="136348" y="224242"/>
                </a:cubicBezTo>
                <a:cubicBezTo>
                  <a:pt x="131089" y="218983"/>
                  <a:pt x="124704" y="216354"/>
                  <a:pt x="117192" y="216354"/>
                </a:cubicBezTo>
                <a:lnTo>
                  <a:pt x="54089" y="216354"/>
                </a:lnTo>
                <a:cubicBezTo>
                  <a:pt x="39064" y="216354"/>
                  <a:pt x="26293" y="211095"/>
                  <a:pt x="15776" y="200578"/>
                </a:cubicBezTo>
                <a:cubicBezTo>
                  <a:pt x="5258" y="190061"/>
                  <a:pt x="0" y="177290"/>
                  <a:pt x="0" y="162265"/>
                </a:cubicBezTo>
                <a:lnTo>
                  <a:pt x="0" y="54088"/>
                </a:lnTo>
                <a:cubicBezTo>
                  <a:pt x="0" y="39064"/>
                  <a:pt x="5258" y="26293"/>
                  <a:pt x="15776" y="15776"/>
                </a:cubicBezTo>
                <a:cubicBezTo>
                  <a:pt x="26293" y="5259"/>
                  <a:pt x="39064" y="0"/>
                  <a:pt x="54089" y="0"/>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70">
              <a:latin typeface="Marianne" panose="02000000000000000000" pitchFamily="2" charset="0"/>
            </a:endParaRPr>
          </a:p>
        </p:txBody>
      </p:sp>
      <p:sp>
        <p:nvSpPr>
          <p:cNvPr id="12" name="Rectangle 11">
            <a:extLst>
              <a:ext uri="{FF2B5EF4-FFF2-40B4-BE49-F238E27FC236}">
                <a16:creationId xmlns:a16="http://schemas.microsoft.com/office/drawing/2014/main" id="{06BE4698-13E9-386F-87D7-A9B0809F51ED}"/>
              </a:ext>
            </a:extLst>
          </p:cNvPr>
          <p:cNvSpPr/>
          <p:nvPr/>
        </p:nvSpPr>
        <p:spPr>
          <a:xfrm>
            <a:off x="2348837" y="3986886"/>
            <a:ext cx="1800000" cy="85490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rgbClr val="002060"/>
                </a:solidFill>
                <a:latin typeface="Marianne" panose="02000000000000000000" pitchFamily="2" charset="0"/>
              </a:rPr>
              <a:t>Partager les bonnes pratiques et favoriser les retours d’expérience au sein du réseau Scolarité/Enseignants</a:t>
            </a:r>
          </a:p>
        </p:txBody>
      </p:sp>
      <p:sp>
        <p:nvSpPr>
          <p:cNvPr id="13" name="Rectangle 12">
            <a:extLst>
              <a:ext uri="{FF2B5EF4-FFF2-40B4-BE49-F238E27FC236}">
                <a16:creationId xmlns:a16="http://schemas.microsoft.com/office/drawing/2014/main" id="{58B91147-7481-2683-3E74-4D00F046E60C}"/>
              </a:ext>
            </a:extLst>
          </p:cNvPr>
          <p:cNvSpPr/>
          <p:nvPr/>
        </p:nvSpPr>
        <p:spPr>
          <a:xfrm>
            <a:off x="135546" y="3986886"/>
            <a:ext cx="1800000" cy="8545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p>
            <a:pPr algn="ctr"/>
            <a:r>
              <a:rPr lang="fr-FR" sz="1200" dirty="0">
                <a:solidFill>
                  <a:srgbClr val="002060"/>
                </a:solidFill>
                <a:latin typeface="Marianne" panose="02000000000000000000" pitchFamily="2" charset="0"/>
              </a:rPr>
              <a:t>Promouvoir l’harmonisation des pratiques entre la scolarité et le corps enseignant</a:t>
            </a:r>
          </a:p>
        </p:txBody>
      </p:sp>
      <p:sp>
        <p:nvSpPr>
          <p:cNvPr id="14" name="Rectangle 13">
            <a:extLst>
              <a:ext uri="{FF2B5EF4-FFF2-40B4-BE49-F238E27FC236}">
                <a16:creationId xmlns:a16="http://schemas.microsoft.com/office/drawing/2014/main" id="{04A2E11D-1CAC-25CF-A54C-5B4892978EA1}"/>
              </a:ext>
            </a:extLst>
          </p:cNvPr>
          <p:cNvSpPr/>
          <p:nvPr/>
        </p:nvSpPr>
        <p:spPr>
          <a:xfrm>
            <a:off x="4562128" y="3986886"/>
            <a:ext cx="1800000" cy="10929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rgbClr val="002060"/>
                </a:solidFill>
                <a:latin typeface="Marianne" panose="02000000000000000000" pitchFamily="2" charset="0"/>
              </a:rPr>
              <a:t>Faire vivre et évoluer les dispositifs sur la durée, processus et procédures déjà mis en place, dans une logique d’amélioration continue.</a:t>
            </a:r>
          </a:p>
        </p:txBody>
      </p:sp>
      <p:sp>
        <p:nvSpPr>
          <p:cNvPr id="15" name="Rectangle 14">
            <a:extLst>
              <a:ext uri="{FF2B5EF4-FFF2-40B4-BE49-F238E27FC236}">
                <a16:creationId xmlns:a16="http://schemas.microsoft.com/office/drawing/2014/main" id="{F6488E28-1047-AA04-D9F3-E273160F2B93}"/>
              </a:ext>
            </a:extLst>
          </p:cNvPr>
          <p:cNvSpPr/>
          <p:nvPr/>
        </p:nvSpPr>
        <p:spPr>
          <a:xfrm>
            <a:off x="2348837" y="3703335"/>
            <a:ext cx="1800000" cy="205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100" b="1" dirty="0">
                <a:solidFill>
                  <a:srgbClr val="002060"/>
                </a:solidFill>
                <a:latin typeface="Marianne" panose="02000000000000000000" pitchFamily="2" charset="0"/>
              </a:rPr>
              <a:t>PROMOTION</a:t>
            </a:r>
            <a:endParaRPr lang="fr-FR" sz="1100" dirty="0">
              <a:solidFill>
                <a:srgbClr val="002060"/>
              </a:solidFill>
              <a:latin typeface="Marianne" panose="02000000000000000000" pitchFamily="2" charset="0"/>
            </a:endParaRPr>
          </a:p>
        </p:txBody>
      </p:sp>
      <p:sp>
        <p:nvSpPr>
          <p:cNvPr id="17" name="Rectangle 16">
            <a:extLst>
              <a:ext uri="{FF2B5EF4-FFF2-40B4-BE49-F238E27FC236}">
                <a16:creationId xmlns:a16="http://schemas.microsoft.com/office/drawing/2014/main" id="{578746FD-7D95-CC6E-D593-89BF712A4D0A}"/>
              </a:ext>
            </a:extLst>
          </p:cNvPr>
          <p:cNvSpPr/>
          <p:nvPr/>
        </p:nvSpPr>
        <p:spPr>
          <a:xfrm>
            <a:off x="135546" y="3703335"/>
            <a:ext cx="1800000" cy="205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100" b="1" dirty="0">
                <a:solidFill>
                  <a:srgbClr val="002060"/>
                </a:solidFill>
                <a:latin typeface="Marianne" panose="02000000000000000000" pitchFamily="2" charset="0"/>
              </a:rPr>
              <a:t>DIFFUSION</a:t>
            </a:r>
          </a:p>
        </p:txBody>
      </p:sp>
      <p:sp>
        <p:nvSpPr>
          <p:cNvPr id="18" name="Rectangle 17">
            <a:extLst>
              <a:ext uri="{FF2B5EF4-FFF2-40B4-BE49-F238E27FC236}">
                <a16:creationId xmlns:a16="http://schemas.microsoft.com/office/drawing/2014/main" id="{43794B71-086E-10C7-5DE3-19C40D3F71AA}"/>
              </a:ext>
            </a:extLst>
          </p:cNvPr>
          <p:cNvSpPr/>
          <p:nvPr/>
        </p:nvSpPr>
        <p:spPr>
          <a:xfrm>
            <a:off x="4562128" y="3703335"/>
            <a:ext cx="1800000" cy="205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100" b="1" dirty="0">
                <a:solidFill>
                  <a:srgbClr val="002060"/>
                </a:solidFill>
                <a:latin typeface="Marianne" panose="02000000000000000000" pitchFamily="2" charset="0"/>
              </a:rPr>
              <a:t>PERENNISATION</a:t>
            </a:r>
          </a:p>
        </p:txBody>
      </p:sp>
      <p:pic>
        <p:nvPicPr>
          <p:cNvPr id="19" name="Image 18" descr="Une image contenant dessin humoristique, illustration, clipart, habits&#10;&#10;Description générée automatiquement">
            <a:extLst>
              <a:ext uri="{FF2B5EF4-FFF2-40B4-BE49-F238E27FC236}">
                <a16:creationId xmlns:a16="http://schemas.microsoft.com/office/drawing/2014/main" id="{78A13C38-E83B-4F0B-1AFD-1625F5ED1B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6860" y="2419837"/>
            <a:ext cx="1800000" cy="1124999"/>
          </a:xfrm>
          <a:prstGeom prst="rect">
            <a:avLst/>
          </a:prstGeom>
        </p:spPr>
      </p:pic>
      <p:pic>
        <p:nvPicPr>
          <p:cNvPr id="20" name="Image 21" descr="Une image contenant clipart, illustration, dessin humoristique&#10;&#10;Description générée automatiquement">
            <a:extLst>
              <a:ext uri="{FF2B5EF4-FFF2-40B4-BE49-F238E27FC236}">
                <a16:creationId xmlns:a16="http://schemas.microsoft.com/office/drawing/2014/main" id="{99394829-5141-2DA1-0224-FB8E9588D0E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83635" y="2446161"/>
            <a:ext cx="1800000" cy="1098675"/>
          </a:xfrm>
          <a:prstGeom prst="rect">
            <a:avLst/>
          </a:prstGeom>
        </p:spPr>
      </p:pic>
      <p:sp>
        <p:nvSpPr>
          <p:cNvPr id="30" name="Isosceles Triangle 29">
            <a:extLst>
              <a:ext uri="{FF2B5EF4-FFF2-40B4-BE49-F238E27FC236}">
                <a16:creationId xmlns:a16="http://schemas.microsoft.com/office/drawing/2014/main" id="{57897ED4-D437-72BF-60E7-6A439AF6C435}"/>
              </a:ext>
            </a:extLst>
          </p:cNvPr>
          <p:cNvSpPr/>
          <p:nvPr/>
        </p:nvSpPr>
        <p:spPr>
          <a:xfrm rot="5400000">
            <a:off x="6468648" y="3581084"/>
            <a:ext cx="746979" cy="244502"/>
          </a:xfrm>
          <a:prstGeom prst="triangle">
            <a:avLst/>
          </a:prstGeom>
          <a:solidFill>
            <a:schemeClr val="accent1"/>
          </a:solidFill>
          <a:ln>
            <a:solidFill>
              <a:schemeClr val="accent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33" name="TextBox 99">
            <a:extLst>
              <a:ext uri="{FF2B5EF4-FFF2-40B4-BE49-F238E27FC236}">
                <a16:creationId xmlns:a16="http://schemas.microsoft.com/office/drawing/2014/main" id="{082A5F98-CFE1-F9F8-03D7-704797CC405A}"/>
              </a:ext>
            </a:extLst>
          </p:cNvPr>
          <p:cNvSpPr txBox="1">
            <a:spLocks/>
          </p:cNvSpPr>
          <p:nvPr/>
        </p:nvSpPr>
        <p:spPr>
          <a:xfrm>
            <a:off x="0" y="5647074"/>
            <a:ext cx="4762499" cy="482422"/>
          </a:xfrm>
          <a:prstGeom prst="rect">
            <a:avLst/>
          </a:prstGeom>
          <a:solidFill>
            <a:schemeClr val="accent4"/>
          </a:solidFill>
        </p:spPr>
        <p:txBody>
          <a:bodyPr vert="horz" lIns="91440" tIns="45720" rIns="91440" bIns="45720" rtlCol="0" anchor="ctr">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182563" marR="0" lvl="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fr-FR" sz="1200" b="1" i="0" u="none" strike="noStrike" kern="1200" cap="none" spc="0" normalizeH="0" baseline="0" noProof="0" dirty="0">
                <a:ln>
                  <a:noFill/>
                </a:ln>
                <a:solidFill>
                  <a:schemeClr val="bg1"/>
                </a:solidFill>
                <a:effectLst/>
                <a:uLnTx/>
                <a:uFillTx/>
                <a:latin typeface="Marianne" panose="02000000000000000000" pitchFamily="2" charset="0"/>
              </a:rPr>
              <a:t>TEMPS FORTS AUXQUELS PARTICIPENT LES AMBASSADEURS AVEC LA COMMUNAUTE ENSEIGNANTE</a:t>
            </a:r>
          </a:p>
        </p:txBody>
      </p:sp>
      <p:sp>
        <p:nvSpPr>
          <p:cNvPr id="39" name="TextBox 99">
            <a:extLst>
              <a:ext uri="{FF2B5EF4-FFF2-40B4-BE49-F238E27FC236}">
                <a16:creationId xmlns:a16="http://schemas.microsoft.com/office/drawing/2014/main" id="{A9446261-A498-1D06-A0BD-90AFE92B0BF3}"/>
              </a:ext>
            </a:extLst>
          </p:cNvPr>
          <p:cNvSpPr txBox="1">
            <a:spLocks/>
          </p:cNvSpPr>
          <p:nvPr/>
        </p:nvSpPr>
        <p:spPr>
          <a:xfrm>
            <a:off x="0" y="1862691"/>
            <a:ext cx="2022475" cy="306315"/>
          </a:xfrm>
          <a:prstGeom prst="rect">
            <a:avLst/>
          </a:prstGeom>
          <a:solidFill>
            <a:srgbClr val="196CB4"/>
          </a:solidFill>
        </p:spPr>
        <p:txBody>
          <a:bodyPr vert="horz" lIns="91440" tIns="45720" rIns="91440" bIns="45720" rtlCol="0" anchor="ctr">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182563" marR="0" lvl="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fr-FR" sz="1200" b="1" i="0" u="none" strike="noStrike" kern="1200" cap="none" spc="0" normalizeH="0" baseline="0" noProof="0" dirty="0">
                <a:ln>
                  <a:noFill/>
                </a:ln>
                <a:solidFill>
                  <a:schemeClr val="bg1"/>
                </a:solidFill>
                <a:effectLst/>
                <a:uLnTx/>
                <a:uFillTx/>
                <a:latin typeface="Marianne" panose="02000000000000000000" pitchFamily="2" charset="0"/>
              </a:rPr>
              <a:t>PRINCIPES CLES</a:t>
            </a:r>
          </a:p>
        </p:txBody>
      </p:sp>
      <p:sp>
        <p:nvSpPr>
          <p:cNvPr id="40" name="TextBox 99">
            <a:extLst>
              <a:ext uri="{FF2B5EF4-FFF2-40B4-BE49-F238E27FC236}">
                <a16:creationId xmlns:a16="http://schemas.microsoft.com/office/drawing/2014/main" id="{C0E48C64-39F8-1F95-52E5-203A7EB23F3E}"/>
              </a:ext>
            </a:extLst>
          </p:cNvPr>
          <p:cNvSpPr txBox="1">
            <a:spLocks/>
          </p:cNvSpPr>
          <p:nvPr/>
        </p:nvSpPr>
        <p:spPr>
          <a:xfrm>
            <a:off x="7034865" y="1862691"/>
            <a:ext cx="4382435" cy="341233"/>
          </a:xfrm>
          <a:prstGeom prst="rect">
            <a:avLst/>
          </a:prstGeom>
          <a:solidFill>
            <a:srgbClr val="196CB4"/>
          </a:solidFill>
        </p:spPr>
        <p:txBody>
          <a:bodyPr vert="horz" lIns="91440" tIns="45720" rIns="91440" bIns="45720" rtlCol="0" anchor="ctr">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182563" marR="0" lvl="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fr-FR" sz="1200" b="1" i="0" u="none" strike="noStrike" kern="1200" cap="none" spc="0" normalizeH="0" baseline="0" noProof="0" dirty="0">
                <a:ln>
                  <a:noFill/>
                </a:ln>
                <a:solidFill>
                  <a:schemeClr val="bg1"/>
                </a:solidFill>
                <a:effectLst/>
                <a:uLnTx/>
                <a:uFillTx/>
                <a:latin typeface="Marianne" panose="02000000000000000000" pitchFamily="2" charset="0"/>
              </a:rPr>
              <a:t>PRESENTATION DES </a:t>
            </a:r>
            <a:r>
              <a:rPr lang="fr-FR" sz="1200" b="1" dirty="0">
                <a:solidFill>
                  <a:schemeClr val="bg1"/>
                </a:solidFill>
                <a:latin typeface="Marianne" panose="02000000000000000000" pitchFamily="2" charset="0"/>
              </a:rPr>
              <a:t>RÔLES ET RESPONSABILITES</a:t>
            </a:r>
            <a:endParaRPr kumimoji="0" lang="fr-FR" sz="1200" b="1" i="0" u="none" strike="noStrike" kern="1200" cap="none" spc="0" normalizeH="0" baseline="0" noProof="0" dirty="0">
              <a:ln>
                <a:noFill/>
              </a:ln>
              <a:solidFill>
                <a:schemeClr val="bg1"/>
              </a:solidFill>
              <a:effectLst/>
              <a:uLnTx/>
              <a:uFillTx/>
              <a:latin typeface="Marianne" panose="02000000000000000000" pitchFamily="2" charset="0"/>
            </a:endParaRPr>
          </a:p>
        </p:txBody>
      </p:sp>
      <p:sp>
        <p:nvSpPr>
          <p:cNvPr id="41" name="Rectangle : coins arrondis 50">
            <a:extLst>
              <a:ext uri="{FF2B5EF4-FFF2-40B4-BE49-F238E27FC236}">
                <a16:creationId xmlns:a16="http://schemas.microsoft.com/office/drawing/2014/main" id="{1807C198-A789-1FC6-5BBB-1C9AC8175BA8}"/>
              </a:ext>
            </a:extLst>
          </p:cNvPr>
          <p:cNvSpPr>
            <a:spLocks/>
          </p:cNvSpPr>
          <p:nvPr/>
        </p:nvSpPr>
        <p:spPr>
          <a:xfrm>
            <a:off x="-1" y="5705044"/>
            <a:ext cx="13439776" cy="1455308"/>
          </a:xfrm>
          <a:prstGeom prst="roundRect">
            <a:avLst>
              <a:gd name="adj" fmla="val 5985"/>
            </a:avLst>
          </a:prstGeom>
          <a:noFill/>
          <a:ln w="1270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nchorCtr="0"/>
          <a:lstStyle/>
          <a:p>
            <a:pPr marL="171450" marR="0" lvl="0" indent="-1714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fr-FR" sz="1600" dirty="0">
              <a:solidFill>
                <a:prstClr val="black">
                  <a:lumMod val="50000"/>
                </a:prstClr>
              </a:solidFill>
              <a:latin typeface="Marianne" panose="02000000000000000000" pitchFamily="2" charset="0"/>
            </a:endParaRPr>
          </a:p>
        </p:txBody>
      </p:sp>
      <p:sp>
        <p:nvSpPr>
          <p:cNvPr id="45" name="Rectangle : coins arrondis 8">
            <a:extLst>
              <a:ext uri="{FF2B5EF4-FFF2-40B4-BE49-F238E27FC236}">
                <a16:creationId xmlns:a16="http://schemas.microsoft.com/office/drawing/2014/main" id="{A5F74A65-BB3F-A107-09FC-55CB90C6D176}"/>
              </a:ext>
            </a:extLst>
          </p:cNvPr>
          <p:cNvSpPr/>
          <p:nvPr/>
        </p:nvSpPr>
        <p:spPr bwMode="gray">
          <a:xfrm>
            <a:off x="2353393" y="6240013"/>
            <a:ext cx="2677357" cy="599848"/>
          </a:xfrm>
          <a:prstGeom prst="roundRect">
            <a:avLst/>
          </a:prstGeom>
          <a:solidFill>
            <a:schemeClr val="accent4">
              <a:lumMod val="75000"/>
            </a:scheme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r>
              <a:rPr lang="fr-FR" sz="1200" b="1" dirty="0">
                <a:solidFill>
                  <a:schemeClr val="bg1"/>
                </a:solidFill>
                <a:latin typeface="Marianne" panose="02000000000000000000" pitchFamily="2" charset="0"/>
                <a:cs typeface="Calibri" panose="020F0502020204030204" pitchFamily="34" charset="0"/>
              </a:rPr>
              <a:t>Retour d’expérience communauté Scolarité / Enseignants </a:t>
            </a:r>
            <a:r>
              <a:rPr lang="fr-FR" sz="1200" dirty="0">
                <a:solidFill>
                  <a:schemeClr val="bg1"/>
                </a:solidFill>
                <a:latin typeface="Marianne" panose="02000000000000000000" pitchFamily="2" charset="0"/>
                <a:cs typeface="Calibri" panose="020F0502020204030204" pitchFamily="34" charset="0"/>
              </a:rPr>
              <a:t>(</a:t>
            </a:r>
            <a:r>
              <a:rPr lang="fr-FR" sz="1200" i="1" dirty="0">
                <a:solidFill>
                  <a:schemeClr val="bg1"/>
                </a:solidFill>
                <a:latin typeface="Marianne" panose="02000000000000000000" pitchFamily="2" charset="0"/>
                <a:cs typeface="Calibri" panose="020F0502020204030204" pitchFamily="34" charset="0"/>
              </a:rPr>
              <a:t>via </a:t>
            </a:r>
            <a:r>
              <a:rPr lang="fr-FR" sz="1200" dirty="0">
                <a:solidFill>
                  <a:schemeClr val="bg1"/>
                </a:solidFill>
                <a:latin typeface="Marianne" panose="02000000000000000000" pitchFamily="2" charset="0"/>
                <a:cs typeface="Calibri" panose="020F0502020204030204" pitchFamily="34" charset="0"/>
              </a:rPr>
              <a:t>les commissions pédagogiques)</a:t>
            </a:r>
          </a:p>
        </p:txBody>
      </p:sp>
      <p:sp>
        <p:nvSpPr>
          <p:cNvPr id="46" name="Rectangle : coins arrondis 12">
            <a:extLst>
              <a:ext uri="{FF2B5EF4-FFF2-40B4-BE49-F238E27FC236}">
                <a16:creationId xmlns:a16="http://schemas.microsoft.com/office/drawing/2014/main" id="{B782F5AD-B36B-22D0-3E06-D9583E146FBD}"/>
              </a:ext>
            </a:extLst>
          </p:cNvPr>
          <p:cNvSpPr/>
          <p:nvPr/>
        </p:nvSpPr>
        <p:spPr bwMode="gray">
          <a:xfrm>
            <a:off x="8409022" y="6240012"/>
            <a:ext cx="2246940" cy="599847"/>
          </a:xfrm>
          <a:prstGeom prst="round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06000"/>
              </a:lnSpc>
            </a:pPr>
            <a:r>
              <a:rPr lang="fr-FR" sz="1200" b="1" dirty="0">
                <a:solidFill>
                  <a:schemeClr val="bg1"/>
                </a:solidFill>
                <a:latin typeface="Marianne" panose="02000000000000000000" pitchFamily="2" charset="0"/>
                <a:cs typeface="Calibri" panose="020F0502020204030204" pitchFamily="34" charset="0"/>
              </a:rPr>
              <a:t>Pré-rentrée Scolarité/Enseignants</a:t>
            </a:r>
          </a:p>
        </p:txBody>
      </p:sp>
      <p:sp>
        <p:nvSpPr>
          <p:cNvPr id="47" name="Rectangle : coins arrondis 12">
            <a:extLst>
              <a:ext uri="{FF2B5EF4-FFF2-40B4-BE49-F238E27FC236}">
                <a16:creationId xmlns:a16="http://schemas.microsoft.com/office/drawing/2014/main" id="{E82AEFAE-9386-AB8A-19A4-51D777CF429F}"/>
              </a:ext>
            </a:extLst>
          </p:cNvPr>
          <p:cNvSpPr/>
          <p:nvPr/>
        </p:nvSpPr>
        <p:spPr bwMode="gray">
          <a:xfrm>
            <a:off x="5596416" y="6240011"/>
            <a:ext cx="2246940" cy="599847"/>
          </a:xfrm>
          <a:prstGeom prst="roundRect">
            <a:avLst/>
          </a:prstGeom>
          <a:solidFill>
            <a:schemeClr val="accent6"/>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06000"/>
              </a:lnSpc>
            </a:pPr>
            <a:r>
              <a:rPr lang="fr-FR" sz="1200" b="1" dirty="0">
                <a:solidFill>
                  <a:schemeClr val="bg1"/>
                </a:solidFill>
                <a:latin typeface="Marianne" panose="02000000000000000000" pitchFamily="2" charset="0"/>
                <a:cs typeface="Calibri" panose="020F0502020204030204" pitchFamily="34" charset="0"/>
              </a:rPr>
              <a:t>Séminaire annuel de la Scolarité</a:t>
            </a:r>
          </a:p>
        </p:txBody>
      </p:sp>
      <p:sp>
        <p:nvSpPr>
          <p:cNvPr id="50" name="TextBox 49">
            <a:extLst>
              <a:ext uri="{FF2B5EF4-FFF2-40B4-BE49-F238E27FC236}">
                <a16:creationId xmlns:a16="http://schemas.microsoft.com/office/drawing/2014/main" id="{ED115EE5-C68D-A8A1-4F1A-A261A0E4681D}"/>
              </a:ext>
            </a:extLst>
          </p:cNvPr>
          <p:cNvSpPr txBox="1"/>
          <p:nvPr/>
        </p:nvSpPr>
        <p:spPr>
          <a:xfrm>
            <a:off x="11335820" y="6883353"/>
            <a:ext cx="2190540" cy="276999"/>
          </a:xfrm>
          <a:prstGeom prst="rect">
            <a:avLst/>
          </a:prstGeom>
          <a:noFill/>
        </p:spPr>
        <p:txBody>
          <a:bodyPr wrap="square">
            <a:spAutoFit/>
          </a:bodyPr>
          <a:lstStyle/>
          <a:p>
            <a:r>
              <a:rPr lang="fr-FR" sz="1200" i="1" dirty="0">
                <a:solidFill>
                  <a:prstClr val="black">
                    <a:lumMod val="50000"/>
                  </a:prstClr>
                </a:solidFill>
                <a:latin typeface="Marianne" panose="02000000000000000000" pitchFamily="2" charset="0"/>
              </a:rPr>
              <a:t>Voir détail slides suivantes</a:t>
            </a:r>
            <a:endParaRPr lang="fr-FR" sz="1200" i="1" dirty="0">
              <a:latin typeface="Marianne" panose="02000000000000000000" pitchFamily="2" charset="0"/>
            </a:endParaRPr>
          </a:p>
        </p:txBody>
      </p:sp>
    </p:spTree>
    <p:extLst>
      <p:ext uri="{BB962C8B-B14F-4D97-AF65-F5344CB8AC3E}">
        <p14:creationId xmlns:p14="http://schemas.microsoft.com/office/powerpoint/2010/main" val="2247942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p:txBody>
          <a:bodyPr>
            <a:noAutofit/>
          </a:bodyPr>
          <a:lstStyle/>
          <a:p>
            <a:r>
              <a:rPr lang="fr-FR" b="1" dirty="0">
                <a:latin typeface="Marianne" panose="02000000000000000000"/>
              </a:rPr>
              <a:t>Temps forts d’animation de la communauté Scolarité/Enseignants sur l’année</a:t>
            </a:r>
          </a:p>
        </p:txBody>
      </p:sp>
      <p:sp>
        <p:nvSpPr>
          <p:cNvPr id="107" name="Rectangle 106">
            <a:extLst>
              <a:ext uri="{FF2B5EF4-FFF2-40B4-BE49-F238E27FC236}">
                <a16:creationId xmlns:a16="http://schemas.microsoft.com/office/drawing/2014/main" id="{BBAD0943-8018-45DF-D11B-0B1440173207}"/>
              </a:ext>
            </a:extLst>
          </p:cNvPr>
          <p:cNvSpPr/>
          <p:nvPr/>
        </p:nvSpPr>
        <p:spPr>
          <a:xfrm>
            <a:off x="265239" y="1337343"/>
            <a:ext cx="9226602" cy="6071838"/>
          </a:xfrm>
          <a:prstGeom prst="rect">
            <a:avLst/>
          </a:prstGeom>
          <a:no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F2E20B68-E7EE-8C9E-CA3B-936B24A0B3E4}"/>
              </a:ext>
            </a:extLst>
          </p:cNvPr>
          <p:cNvSpPr/>
          <p:nvPr>
            <p:custDataLst>
              <p:tags r:id="rId2"/>
            </p:custDataLst>
          </p:nvPr>
        </p:nvSpPr>
        <p:spPr bwMode="gray">
          <a:xfrm>
            <a:off x="446733" y="1779517"/>
            <a:ext cx="2721770" cy="5511639"/>
          </a:xfrm>
          <a:prstGeom prst="rect">
            <a:avLst/>
          </a:prstGeom>
          <a:solidFill>
            <a:schemeClr val="accent4">
              <a:lumMod val="20000"/>
              <a:lumOff val="80000"/>
              <a:alpha val="62000"/>
            </a:schemeClr>
          </a:solidFill>
          <a:ln w="19050" algn="ctr">
            <a:noFill/>
            <a:miter lim="800000"/>
            <a:headEnd/>
            <a:tailEnd/>
          </a:ln>
        </p:spPr>
        <p:txBody>
          <a:bodyPr wrap="square" lIns="88900" tIns="88900" rIns="88900" bIns="88900" rtlCol="0" anchor="ctr"/>
          <a:lstStyle/>
          <a:p>
            <a:pPr lvl="1" fontAlgn="base"/>
            <a:endParaRPr lang="fr-FR" sz="1000" b="1" dirty="0">
              <a:solidFill>
                <a:prstClr val="black"/>
              </a:solidFill>
              <a:latin typeface="Marianne" panose="02000000000000000000"/>
              <a:cs typeface="Calibri" panose="020F0502020204030204" pitchFamily="34" charset="0"/>
            </a:endParaRPr>
          </a:p>
        </p:txBody>
      </p:sp>
      <p:sp>
        <p:nvSpPr>
          <p:cNvPr id="11" name="Rectangle 10">
            <a:extLst>
              <a:ext uri="{FF2B5EF4-FFF2-40B4-BE49-F238E27FC236}">
                <a16:creationId xmlns:a16="http://schemas.microsoft.com/office/drawing/2014/main" id="{AD341B21-CDDC-52EE-AEB6-3E54CEDEFD54}"/>
              </a:ext>
            </a:extLst>
          </p:cNvPr>
          <p:cNvSpPr/>
          <p:nvPr>
            <p:custDataLst>
              <p:tags r:id="rId3"/>
            </p:custDataLst>
          </p:nvPr>
        </p:nvSpPr>
        <p:spPr bwMode="gray">
          <a:xfrm>
            <a:off x="907122" y="2310837"/>
            <a:ext cx="2261381" cy="308594"/>
          </a:xfrm>
          <a:prstGeom prst="rect">
            <a:avLst/>
          </a:prstGeom>
          <a:noFill/>
          <a:ln w="19050" algn="ctr">
            <a:noFill/>
            <a:miter lim="800000"/>
            <a:headEnd/>
            <a:tailEnd/>
          </a:ln>
        </p:spPr>
        <p:txBody>
          <a:bodyPr wrap="square" lIns="72000" tIns="88900" rIns="216000" bIns="88900" rtlCol="0" anchor="ctr"/>
          <a:lstStyle/>
          <a:p>
            <a:pPr fontAlgn="base"/>
            <a:r>
              <a:rPr lang="fr-FR" sz="1000" b="1" dirty="0">
                <a:solidFill>
                  <a:prstClr val="black"/>
                </a:solidFill>
                <a:latin typeface="Marianne" panose="02000000000000000000"/>
                <a:cs typeface="Calibri" panose="020F0502020204030204" pitchFamily="34" charset="0"/>
              </a:rPr>
              <a:t>Tous les 2 mois</a:t>
            </a:r>
            <a:r>
              <a:rPr lang="en-US" sz="1000" b="1" dirty="0">
                <a:solidFill>
                  <a:prstClr val="black"/>
                </a:solidFill>
                <a:latin typeface="Marianne" panose="02000000000000000000"/>
                <a:cs typeface="Calibri" panose="020F0502020204030204" pitchFamily="34" charset="0"/>
              </a:rPr>
              <a:t>​</a:t>
            </a:r>
            <a:endParaRPr lang="en-US" sz="1000" dirty="0">
              <a:solidFill>
                <a:prstClr val="black"/>
              </a:solidFill>
              <a:latin typeface="Marianne" panose="02000000000000000000"/>
              <a:cs typeface="Calibri" panose="020F0502020204030204" pitchFamily="34" charset="0"/>
            </a:endParaRPr>
          </a:p>
        </p:txBody>
      </p:sp>
      <p:sp>
        <p:nvSpPr>
          <p:cNvPr id="14" name="Rectangle 13">
            <a:extLst>
              <a:ext uri="{FF2B5EF4-FFF2-40B4-BE49-F238E27FC236}">
                <a16:creationId xmlns:a16="http://schemas.microsoft.com/office/drawing/2014/main" id="{5B909EC8-B284-793A-97BB-02206F7F030E}"/>
              </a:ext>
            </a:extLst>
          </p:cNvPr>
          <p:cNvSpPr/>
          <p:nvPr>
            <p:custDataLst>
              <p:tags r:id="rId4"/>
            </p:custDataLst>
          </p:nvPr>
        </p:nvSpPr>
        <p:spPr bwMode="gray">
          <a:xfrm>
            <a:off x="907121" y="2734722"/>
            <a:ext cx="2261381" cy="308594"/>
          </a:xfrm>
          <a:prstGeom prst="rect">
            <a:avLst/>
          </a:prstGeom>
          <a:noFill/>
          <a:ln w="19050" algn="ctr">
            <a:noFill/>
            <a:miter lim="800000"/>
            <a:headEnd/>
            <a:tailEnd/>
          </a:ln>
        </p:spPr>
        <p:txBody>
          <a:bodyPr wrap="square" lIns="72000" tIns="88900" rIns="216000" bIns="88900" rtlCol="0" anchor="ctr"/>
          <a:lstStyle/>
          <a:p>
            <a:pPr fontAlgn="base"/>
            <a:r>
              <a:rPr lang="fr-FR" sz="1000" b="1" dirty="0">
                <a:solidFill>
                  <a:prstClr val="black"/>
                </a:solidFill>
                <a:latin typeface="Marianne" panose="02000000000000000000"/>
                <a:cs typeface="Calibri" panose="020F0502020204030204" pitchFamily="34" charset="0"/>
              </a:rPr>
              <a:t>20-30 min </a:t>
            </a:r>
            <a:r>
              <a:rPr lang="fr-FR" sz="1000" dirty="0">
                <a:solidFill>
                  <a:prstClr val="black"/>
                </a:solidFill>
                <a:latin typeface="Marianne" panose="02000000000000000000"/>
                <a:cs typeface="Calibri" panose="020F0502020204030204" pitchFamily="34" charset="0"/>
              </a:rPr>
              <a:t>pendant la commission pédagogique</a:t>
            </a:r>
          </a:p>
        </p:txBody>
      </p:sp>
      <p:sp>
        <p:nvSpPr>
          <p:cNvPr id="27" name="Rectangle 26">
            <a:extLst>
              <a:ext uri="{FF2B5EF4-FFF2-40B4-BE49-F238E27FC236}">
                <a16:creationId xmlns:a16="http://schemas.microsoft.com/office/drawing/2014/main" id="{675097BE-BD7F-3E93-6E1F-C02E7B28C1D2}"/>
              </a:ext>
            </a:extLst>
          </p:cNvPr>
          <p:cNvSpPr/>
          <p:nvPr>
            <p:custDataLst>
              <p:tags r:id="rId5"/>
            </p:custDataLst>
          </p:nvPr>
        </p:nvSpPr>
        <p:spPr bwMode="gray">
          <a:xfrm>
            <a:off x="508263" y="4475672"/>
            <a:ext cx="2763055" cy="3062236"/>
          </a:xfrm>
          <a:prstGeom prst="rect">
            <a:avLst/>
          </a:prstGeom>
          <a:noFill/>
          <a:ln w="19050" algn="ctr">
            <a:noFill/>
            <a:miter lim="800000"/>
            <a:headEnd/>
            <a:tailEnd/>
          </a:ln>
        </p:spPr>
        <p:txBody>
          <a:bodyPr wrap="square" lIns="72000" tIns="88900" rIns="216000" bIns="88900" rtlCol="0" anchor="t"/>
          <a:lstStyle/>
          <a:p>
            <a:pPr marL="361950" algn="just" fontAlgn="base"/>
            <a:r>
              <a:rPr lang="fr-FR" sz="1000" b="1" dirty="0">
                <a:solidFill>
                  <a:prstClr val="black"/>
                </a:solidFill>
                <a:latin typeface="Marianne" panose="02000000000000000000"/>
                <a:cs typeface="Calibri" panose="020F0502020204030204" pitchFamily="34" charset="0"/>
              </a:rPr>
              <a:t>Objectifs</a:t>
            </a:r>
            <a:r>
              <a:rPr lang="fr-FR" sz="1000" dirty="0">
                <a:solidFill>
                  <a:prstClr val="black"/>
                </a:solidFill>
                <a:latin typeface="Marianne" panose="02000000000000000000"/>
                <a:cs typeface="Calibri" panose="020F0502020204030204" pitchFamily="34" charset="0"/>
              </a:rPr>
              <a:t> : </a:t>
            </a:r>
          </a:p>
          <a:p>
            <a:pPr algn="just" fontAlgn="base"/>
            <a:endParaRPr lang="fr-FR" sz="1000" dirty="0">
              <a:solidFill>
                <a:prstClr val="black"/>
              </a:solidFill>
              <a:latin typeface="Marianne" panose="02000000000000000000"/>
              <a:cs typeface="Calibri" panose="020F0502020204030204" pitchFamily="34" charset="0"/>
            </a:endParaRPr>
          </a:p>
          <a:p>
            <a:pPr marL="176213" lvl="1" indent="-171450" fontAlgn="base">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Réaliser un retour d’expérience sur une problématique mobilisant la communauté Scolarité/ Enseignants, avec département : l’ensemble des parties prenantes par département.</a:t>
            </a:r>
          </a:p>
          <a:p>
            <a:pPr marL="4763" lvl="1" fontAlgn="base">
              <a:tabLst>
                <a:tab pos="450850" algn="l"/>
              </a:tabLst>
            </a:pPr>
            <a:r>
              <a:rPr lang="fr-FR" sz="1000" dirty="0">
                <a:solidFill>
                  <a:prstClr val="black"/>
                </a:solidFill>
                <a:latin typeface="Marianne" panose="02000000000000000000"/>
                <a:cs typeface="Calibri" panose="020F0502020204030204" pitchFamily="34" charset="0"/>
              </a:rPr>
              <a:t>Ex : aménagements </a:t>
            </a:r>
          </a:p>
          <a:p>
            <a:pPr marL="271463" lvl="2" indent="-171450" fontAlgn="base">
              <a:buFont typeface="Arial" panose="020B0604020202020204" pitchFamily="34" charset="0"/>
              <a:buChar char="•"/>
              <a:tabLst>
                <a:tab pos="450850" algn="l"/>
              </a:tabLst>
            </a:pPr>
            <a:r>
              <a:rPr lang="fr-FR" sz="800" dirty="0">
                <a:solidFill>
                  <a:prstClr val="black"/>
                </a:solidFill>
                <a:latin typeface="Marianne" panose="02000000000000000000"/>
                <a:cs typeface="Calibri" panose="020F0502020204030204" pitchFamily="34" charset="0"/>
              </a:rPr>
              <a:t>Bilan des aménagements qui ont poser des difficultés : comment mieux les gérer ? Peut-on arrêter de les proposer ?</a:t>
            </a:r>
          </a:p>
          <a:p>
            <a:pPr marL="271463" lvl="2" indent="-171450" fontAlgn="base">
              <a:buFont typeface="Arial" panose="020B0604020202020204" pitchFamily="34" charset="0"/>
              <a:buChar char="•"/>
              <a:tabLst>
                <a:tab pos="450850" algn="l"/>
              </a:tabLst>
            </a:pPr>
            <a:r>
              <a:rPr lang="fr-FR" sz="800" dirty="0">
                <a:solidFill>
                  <a:prstClr val="black"/>
                </a:solidFill>
                <a:latin typeface="Marianne" panose="02000000000000000000"/>
                <a:cs typeface="Calibri" panose="020F0502020204030204" pitchFamily="34" charset="0"/>
              </a:rPr>
              <a:t>Etablir un bilan des aménagements qui ont le mieux répondu aux attentes des étudiants (basé sur la réussite ou satisfaction de l’étudiant</a:t>
            </a:r>
          </a:p>
          <a:p>
            <a:pPr marL="176213" lvl="1" indent="-171450" fontAlgn="base">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Partager des bonnes pratiques, les intégrer et optimiser le fonctionnement entre acteurs</a:t>
            </a:r>
          </a:p>
        </p:txBody>
      </p:sp>
      <p:sp>
        <p:nvSpPr>
          <p:cNvPr id="41" name="Freeform 805">
            <a:extLst>
              <a:ext uri="{FF2B5EF4-FFF2-40B4-BE49-F238E27FC236}">
                <a16:creationId xmlns:a16="http://schemas.microsoft.com/office/drawing/2014/main" id="{CA80DC89-839F-BE5D-7991-58ADF4DCD7B9}"/>
              </a:ext>
            </a:extLst>
          </p:cNvPr>
          <p:cNvSpPr>
            <a:spLocks noChangeAspect="1" noEditPoints="1"/>
          </p:cNvSpPr>
          <p:nvPr/>
        </p:nvSpPr>
        <p:spPr bwMode="auto">
          <a:xfrm>
            <a:off x="501188" y="2292004"/>
            <a:ext cx="329785" cy="329783"/>
          </a:xfrm>
          <a:custGeom>
            <a:avLst/>
            <a:gdLst>
              <a:gd name="T0" fmla="*/ 309 w 512"/>
              <a:gd name="T1" fmla="*/ 149 h 512"/>
              <a:gd name="T2" fmla="*/ 202 w 512"/>
              <a:gd name="T3" fmla="*/ 149 h 512"/>
              <a:gd name="T4" fmla="*/ 181 w 512"/>
              <a:gd name="T5" fmla="*/ 138 h 512"/>
              <a:gd name="T6" fmla="*/ 373 w 512"/>
              <a:gd name="T7" fmla="*/ 373 h 512"/>
              <a:gd name="T8" fmla="*/ 330 w 512"/>
              <a:gd name="T9" fmla="*/ 149 h 512"/>
              <a:gd name="T10" fmla="*/ 170 w 512"/>
              <a:gd name="T11" fmla="*/ 320 h 512"/>
              <a:gd name="T12" fmla="*/ 170 w 512"/>
              <a:gd name="T13" fmla="*/ 298 h 512"/>
              <a:gd name="T14" fmla="*/ 181 w 512"/>
              <a:gd name="T15" fmla="*/ 288 h 512"/>
              <a:gd name="T16" fmla="*/ 160 w 512"/>
              <a:gd name="T17" fmla="*/ 245 h 512"/>
              <a:gd name="T18" fmla="*/ 170 w 512"/>
              <a:gd name="T19" fmla="*/ 256 h 512"/>
              <a:gd name="T20" fmla="*/ 170 w 512"/>
              <a:gd name="T21" fmla="*/ 192 h 512"/>
              <a:gd name="T22" fmla="*/ 213 w 512"/>
              <a:gd name="T23" fmla="*/ 341 h 512"/>
              <a:gd name="T24" fmla="*/ 224 w 512"/>
              <a:gd name="T25" fmla="*/ 330 h 512"/>
              <a:gd name="T26" fmla="*/ 202 w 512"/>
              <a:gd name="T27" fmla="*/ 288 h 512"/>
              <a:gd name="T28" fmla="*/ 213 w 512"/>
              <a:gd name="T29" fmla="*/ 298 h 512"/>
              <a:gd name="T30" fmla="*/ 213 w 512"/>
              <a:gd name="T31" fmla="*/ 234 h 512"/>
              <a:gd name="T32" fmla="*/ 213 w 512"/>
              <a:gd name="T33" fmla="*/ 213 h 512"/>
              <a:gd name="T34" fmla="*/ 224 w 512"/>
              <a:gd name="T35" fmla="*/ 202 h 512"/>
              <a:gd name="T36" fmla="*/ 245 w 512"/>
              <a:gd name="T37" fmla="*/ 330 h 512"/>
              <a:gd name="T38" fmla="*/ 256 w 512"/>
              <a:gd name="T39" fmla="*/ 341 h 512"/>
              <a:gd name="T40" fmla="*/ 256 w 512"/>
              <a:gd name="T41" fmla="*/ 277 h 512"/>
              <a:gd name="T42" fmla="*/ 256 w 512"/>
              <a:gd name="T43" fmla="*/ 256 h 512"/>
              <a:gd name="T44" fmla="*/ 266 w 512"/>
              <a:gd name="T45" fmla="*/ 245 h 512"/>
              <a:gd name="T46" fmla="*/ 245 w 512"/>
              <a:gd name="T47" fmla="*/ 202 h 512"/>
              <a:gd name="T48" fmla="*/ 256 w 512"/>
              <a:gd name="T49" fmla="*/ 213 h 512"/>
              <a:gd name="T50" fmla="*/ 298 w 512"/>
              <a:gd name="T51" fmla="*/ 320 h 512"/>
              <a:gd name="T52" fmla="*/ 298 w 512"/>
              <a:gd name="T53" fmla="*/ 298 h 512"/>
              <a:gd name="T54" fmla="*/ 309 w 512"/>
              <a:gd name="T55" fmla="*/ 288 h 512"/>
              <a:gd name="T56" fmla="*/ 288 w 512"/>
              <a:gd name="T57" fmla="*/ 245 h 512"/>
              <a:gd name="T58" fmla="*/ 298 w 512"/>
              <a:gd name="T59" fmla="*/ 256 h 512"/>
              <a:gd name="T60" fmla="*/ 298 w 512"/>
              <a:gd name="T61" fmla="*/ 192 h 512"/>
              <a:gd name="T62" fmla="*/ 341 w 512"/>
              <a:gd name="T63" fmla="*/ 298 h 512"/>
              <a:gd name="T64" fmla="*/ 352 w 512"/>
              <a:gd name="T65" fmla="*/ 288 h 512"/>
              <a:gd name="T66" fmla="*/ 330 w 512"/>
              <a:gd name="T67" fmla="*/ 245 h 512"/>
              <a:gd name="T68" fmla="*/ 341 w 512"/>
              <a:gd name="T69" fmla="*/ 256 h 512"/>
              <a:gd name="T70" fmla="*/ 341 w 512"/>
              <a:gd name="T71" fmla="*/ 213 h 512"/>
              <a:gd name="T72" fmla="*/ 256 w 512"/>
              <a:gd name="T73" fmla="*/ 0 h 512"/>
              <a:gd name="T74" fmla="*/ 512 w 512"/>
              <a:gd name="T75" fmla="*/ 256 h 512"/>
              <a:gd name="T76" fmla="*/ 384 w 512"/>
              <a:gd name="T77" fmla="*/ 394 h 512"/>
              <a:gd name="T78" fmla="*/ 117 w 512"/>
              <a:gd name="T79" fmla="*/ 128 h 512"/>
              <a:gd name="T80" fmla="*/ 181 w 512"/>
              <a:gd name="T81" fmla="*/ 106 h 512"/>
              <a:gd name="T82" fmla="*/ 202 w 512"/>
              <a:gd name="T83" fmla="*/ 117 h 512"/>
              <a:gd name="T84" fmla="*/ 320 w 512"/>
              <a:gd name="T85" fmla="*/ 96 h 512"/>
              <a:gd name="T86" fmla="*/ 384 w 512"/>
              <a:gd name="T87"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512">
                <a:moveTo>
                  <a:pt x="330" y="149"/>
                </a:moveTo>
                <a:cubicBezTo>
                  <a:pt x="330" y="155"/>
                  <a:pt x="326" y="160"/>
                  <a:pt x="320" y="160"/>
                </a:cubicBezTo>
                <a:cubicBezTo>
                  <a:pt x="314" y="160"/>
                  <a:pt x="309" y="155"/>
                  <a:pt x="309" y="149"/>
                </a:cubicBezTo>
                <a:cubicBezTo>
                  <a:pt x="309" y="138"/>
                  <a:pt x="309" y="138"/>
                  <a:pt x="309" y="138"/>
                </a:cubicBezTo>
                <a:cubicBezTo>
                  <a:pt x="202" y="138"/>
                  <a:pt x="202" y="138"/>
                  <a:pt x="202" y="138"/>
                </a:cubicBezTo>
                <a:cubicBezTo>
                  <a:pt x="202" y="149"/>
                  <a:pt x="202" y="149"/>
                  <a:pt x="202" y="149"/>
                </a:cubicBezTo>
                <a:cubicBezTo>
                  <a:pt x="202" y="155"/>
                  <a:pt x="198" y="160"/>
                  <a:pt x="192" y="160"/>
                </a:cubicBezTo>
                <a:cubicBezTo>
                  <a:pt x="186" y="160"/>
                  <a:pt x="181" y="155"/>
                  <a:pt x="181" y="149"/>
                </a:cubicBezTo>
                <a:cubicBezTo>
                  <a:pt x="181" y="138"/>
                  <a:pt x="181" y="138"/>
                  <a:pt x="181" y="138"/>
                </a:cubicBezTo>
                <a:cubicBezTo>
                  <a:pt x="138" y="138"/>
                  <a:pt x="138" y="138"/>
                  <a:pt x="138" y="138"/>
                </a:cubicBezTo>
                <a:cubicBezTo>
                  <a:pt x="138" y="373"/>
                  <a:pt x="138" y="373"/>
                  <a:pt x="138" y="373"/>
                </a:cubicBezTo>
                <a:cubicBezTo>
                  <a:pt x="373" y="373"/>
                  <a:pt x="373" y="373"/>
                  <a:pt x="373" y="373"/>
                </a:cubicBezTo>
                <a:cubicBezTo>
                  <a:pt x="373" y="138"/>
                  <a:pt x="373" y="138"/>
                  <a:pt x="373" y="138"/>
                </a:cubicBezTo>
                <a:cubicBezTo>
                  <a:pt x="330" y="138"/>
                  <a:pt x="330" y="138"/>
                  <a:pt x="330" y="138"/>
                </a:cubicBezTo>
                <a:lnTo>
                  <a:pt x="330" y="149"/>
                </a:lnTo>
                <a:close/>
                <a:moveTo>
                  <a:pt x="170" y="341"/>
                </a:moveTo>
                <a:cubicBezTo>
                  <a:pt x="164" y="341"/>
                  <a:pt x="160" y="336"/>
                  <a:pt x="160" y="330"/>
                </a:cubicBezTo>
                <a:cubicBezTo>
                  <a:pt x="160" y="324"/>
                  <a:pt x="164" y="320"/>
                  <a:pt x="170" y="320"/>
                </a:cubicBezTo>
                <a:cubicBezTo>
                  <a:pt x="176" y="320"/>
                  <a:pt x="181" y="324"/>
                  <a:pt x="181" y="330"/>
                </a:cubicBezTo>
                <a:cubicBezTo>
                  <a:pt x="181" y="336"/>
                  <a:pt x="176" y="341"/>
                  <a:pt x="170" y="341"/>
                </a:cubicBezTo>
                <a:close/>
                <a:moveTo>
                  <a:pt x="170" y="298"/>
                </a:moveTo>
                <a:cubicBezTo>
                  <a:pt x="164" y="298"/>
                  <a:pt x="160" y="294"/>
                  <a:pt x="160" y="288"/>
                </a:cubicBezTo>
                <a:cubicBezTo>
                  <a:pt x="160" y="282"/>
                  <a:pt x="164" y="277"/>
                  <a:pt x="170" y="277"/>
                </a:cubicBezTo>
                <a:cubicBezTo>
                  <a:pt x="176" y="277"/>
                  <a:pt x="181" y="282"/>
                  <a:pt x="181" y="288"/>
                </a:cubicBezTo>
                <a:cubicBezTo>
                  <a:pt x="181" y="294"/>
                  <a:pt x="176" y="298"/>
                  <a:pt x="170" y="298"/>
                </a:cubicBezTo>
                <a:close/>
                <a:moveTo>
                  <a:pt x="170" y="256"/>
                </a:moveTo>
                <a:cubicBezTo>
                  <a:pt x="164" y="256"/>
                  <a:pt x="160" y="251"/>
                  <a:pt x="160" y="245"/>
                </a:cubicBezTo>
                <a:cubicBezTo>
                  <a:pt x="160" y="239"/>
                  <a:pt x="164" y="234"/>
                  <a:pt x="170" y="234"/>
                </a:cubicBezTo>
                <a:cubicBezTo>
                  <a:pt x="176" y="234"/>
                  <a:pt x="181" y="239"/>
                  <a:pt x="181" y="245"/>
                </a:cubicBezTo>
                <a:cubicBezTo>
                  <a:pt x="181" y="251"/>
                  <a:pt x="176" y="256"/>
                  <a:pt x="170" y="256"/>
                </a:cubicBezTo>
                <a:close/>
                <a:moveTo>
                  <a:pt x="170" y="213"/>
                </a:moveTo>
                <a:cubicBezTo>
                  <a:pt x="164" y="213"/>
                  <a:pt x="160" y="208"/>
                  <a:pt x="160" y="202"/>
                </a:cubicBezTo>
                <a:cubicBezTo>
                  <a:pt x="160" y="196"/>
                  <a:pt x="164" y="192"/>
                  <a:pt x="170" y="192"/>
                </a:cubicBezTo>
                <a:cubicBezTo>
                  <a:pt x="176" y="192"/>
                  <a:pt x="181" y="196"/>
                  <a:pt x="181" y="202"/>
                </a:cubicBezTo>
                <a:cubicBezTo>
                  <a:pt x="181" y="208"/>
                  <a:pt x="176" y="213"/>
                  <a:pt x="170" y="213"/>
                </a:cubicBezTo>
                <a:close/>
                <a:moveTo>
                  <a:pt x="213" y="341"/>
                </a:moveTo>
                <a:cubicBezTo>
                  <a:pt x="207" y="341"/>
                  <a:pt x="202" y="336"/>
                  <a:pt x="202" y="330"/>
                </a:cubicBezTo>
                <a:cubicBezTo>
                  <a:pt x="202" y="324"/>
                  <a:pt x="207" y="320"/>
                  <a:pt x="213" y="320"/>
                </a:cubicBezTo>
                <a:cubicBezTo>
                  <a:pt x="219" y="320"/>
                  <a:pt x="224" y="324"/>
                  <a:pt x="224" y="330"/>
                </a:cubicBezTo>
                <a:cubicBezTo>
                  <a:pt x="224" y="336"/>
                  <a:pt x="219" y="341"/>
                  <a:pt x="213" y="341"/>
                </a:cubicBezTo>
                <a:close/>
                <a:moveTo>
                  <a:pt x="213" y="298"/>
                </a:moveTo>
                <a:cubicBezTo>
                  <a:pt x="207" y="298"/>
                  <a:pt x="202" y="294"/>
                  <a:pt x="202" y="288"/>
                </a:cubicBezTo>
                <a:cubicBezTo>
                  <a:pt x="202" y="282"/>
                  <a:pt x="207" y="277"/>
                  <a:pt x="213" y="277"/>
                </a:cubicBezTo>
                <a:cubicBezTo>
                  <a:pt x="219" y="277"/>
                  <a:pt x="224" y="282"/>
                  <a:pt x="224" y="288"/>
                </a:cubicBezTo>
                <a:cubicBezTo>
                  <a:pt x="224" y="294"/>
                  <a:pt x="219" y="298"/>
                  <a:pt x="213" y="298"/>
                </a:cubicBezTo>
                <a:close/>
                <a:moveTo>
                  <a:pt x="213" y="256"/>
                </a:moveTo>
                <a:cubicBezTo>
                  <a:pt x="207" y="256"/>
                  <a:pt x="202" y="251"/>
                  <a:pt x="202" y="245"/>
                </a:cubicBezTo>
                <a:cubicBezTo>
                  <a:pt x="202" y="239"/>
                  <a:pt x="207" y="234"/>
                  <a:pt x="213" y="234"/>
                </a:cubicBezTo>
                <a:cubicBezTo>
                  <a:pt x="219" y="234"/>
                  <a:pt x="224" y="239"/>
                  <a:pt x="224" y="245"/>
                </a:cubicBezTo>
                <a:cubicBezTo>
                  <a:pt x="224" y="251"/>
                  <a:pt x="219" y="256"/>
                  <a:pt x="213" y="256"/>
                </a:cubicBezTo>
                <a:close/>
                <a:moveTo>
                  <a:pt x="213" y="213"/>
                </a:moveTo>
                <a:cubicBezTo>
                  <a:pt x="207" y="213"/>
                  <a:pt x="202" y="208"/>
                  <a:pt x="202" y="202"/>
                </a:cubicBezTo>
                <a:cubicBezTo>
                  <a:pt x="202" y="196"/>
                  <a:pt x="207" y="192"/>
                  <a:pt x="213" y="192"/>
                </a:cubicBezTo>
                <a:cubicBezTo>
                  <a:pt x="219" y="192"/>
                  <a:pt x="224" y="196"/>
                  <a:pt x="224" y="202"/>
                </a:cubicBezTo>
                <a:cubicBezTo>
                  <a:pt x="224" y="208"/>
                  <a:pt x="219" y="213"/>
                  <a:pt x="213" y="213"/>
                </a:cubicBezTo>
                <a:close/>
                <a:moveTo>
                  <a:pt x="256" y="341"/>
                </a:moveTo>
                <a:cubicBezTo>
                  <a:pt x="250" y="341"/>
                  <a:pt x="245" y="336"/>
                  <a:pt x="245" y="330"/>
                </a:cubicBezTo>
                <a:cubicBezTo>
                  <a:pt x="245" y="324"/>
                  <a:pt x="250" y="320"/>
                  <a:pt x="256" y="320"/>
                </a:cubicBezTo>
                <a:cubicBezTo>
                  <a:pt x="262" y="320"/>
                  <a:pt x="266" y="324"/>
                  <a:pt x="266" y="330"/>
                </a:cubicBezTo>
                <a:cubicBezTo>
                  <a:pt x="266" y="336"/>
                  <a:pt x="262" y="341"/>
                  <a:pt x="256" y="341"/>
                </a:cubicBezTo>
                <a:close/>
                <a:moveTo>
                  <a:pt x="256" y="298"/>
                </a:moveTo>
                <a:cubicBezTo>
                  <a:pt x="250" y="298"/>
                  <a:pt x="245" y="294"/>
                  <a:pt x="245" y="288"/>
                </a:cubicBezTo>
                <a:cubicBezTo>
                  <a:pt x="245" y="282"/>
                  <a:pt x="250" y="277"/>
                  <a:pt x="256" y="277"/>
                </a:cubicBezTo>
                <a:cubicBezTo>
                  <a:pt x="262" y="277"/>
                  <a:pt x="266" y="282"/>
                  <a:pt x="266" y="288"/>
                </a:cubicBezTo>
                <a:cubicBezTo>
                  <a:pt x="266" y="294"/>
                  <a:pt x="262" y="298"/>
                  <a:pt x="256" y="298"/>
                </a:cubicBezTo>
                <a:close/>
                <a:moveTo>
                  <a:pt x="256" y="256"/>
                </a:moveTo>
                <a:cubicBezTo>
                  <a:pt x="250" y="256"/>
                  <a:pt x="245" y="251"/>
                  <a:pt x="245" y="245"/>
                </a:cubicBezTo>
                <a:cubicBezTo>
                  <a:pt x="245" y="239"/>
                  <a:pt x="250" y="234"/>
                  <a:pt x="256" y="234"/>
                </a:cubicBezTo>
                <a:cubicBezTo>
                  <a:pt x="262" y="234"/>
                  <a:pt x="266" y="239"/>
                  <a:pt x="266" y="245"/>
                </a:cubicBezTo>
                <a:cubicBezTo>
                  <a:pt x="266" y="251"/>
                  <a:pt x="262" y="256"/>
                  <a:pt x="256" y="256"/>
                </a:cubicBezTo>
                <a:close/>
                <a:moveTo>
                  <a:pt x="256" y="213"/>
                </a:moveTo>
                <a:cubicBezTo>
                  <a:pt x="250" y="213"/>
                  <a:pt x="245" y="208"/>
                  <a:pt x="245" y="202"/>
                </a:cubicBezTo>
                <a:cubicBezTo>
                  <a:pt x="245" y="196"/>
                  <a:pt x="250" y="192"/>
                  <a:pt x="256" y="192"/>
                </a:cubicBezTo>
                <a:cubicBezTo>
                  <a:pt x="262" y="192"/>
                  <a:pt x="266" y="196"/>
                  <a:pt x="266" y="202"/>
                </a:cubicBezTo>
                <a:cubicBezTo>
                  <a:pt x="266" y="208"/>
                  <a:pt x="262" y="213"/>
                  <a:pt x="256" y="213"/>
                </a:cubicBezTo>
                <a:close/>
                <a:moveTo>
                  <a:pt x="298" y="341"/>
                </a:moveTo>
                <a:cubicBezTo>
                  <a:pt x="292" y="341"/>
                  <a:pt x="288" y="336"/>
                  <a:pt x="288" y="330"/>
                </a:cubicBezTo>
                <a:cubicBezTo>
                  <a:pt x="288" y="324"/>
                  <a:pt x="292" y="320"/>
                  <a:pt x="298" y="320"/>
                </a:cubicBezTo>
                <a:cubicBezTo>
                  <a:pt x="304" y="320"/>
                  <a:pt x="309" y="324"/>
                  <a:pt x="309" y="330"/>
                </a:cubicBezTo>
                <a:cubicBezTo>
                  <a:pt x="309" y="336"/>
                  <a:pt x="304" y="341"/>
                  <a:pt x="298" y="341"/>
                </a:cubicBezTo>
                <a:close/>
                <a:moveTo>
                  <a:pt x="298" y="298"/>
                </a:moveTo>
                <a:cubicBezTo>
                  <a:pt x="292" y="298"/>
                  <a:pt x="288" y="294"/>
                  <a:pt x="288" y="288"/>
                </a:cubicBezTo>
                <a:cubicBezTo>
                  <a:pt x="288" y="282"/>
                  <a:pt x="292" y="277"/>
                  <a:pt x="298" y="277"/>
                </a:cubicBezTo>
                <a:cubicBezTo>
                  <a:pt x="304" y="277"/>
                  <a:pt x="309" y="282"/>
                  <a:pt x="309" y="288"/>
                </a:cubicBezTo>
                <a:cubicBezTo>
                  <a:pt x="309" y="294"/>
                  <a:pt x="304" y="298"/>
                  <a:pt x="298" y="298"/>
                </a:cubicBezTo>
                <a:close/>
                <a:moveTo>
                  <a:pt x="298" y="256"/>
                </a:moveTo>
                <a:cubicBezTo>
                  <a:pt x="292" y="256"/>
                  <a:pt x="288" y="251"/>
                  <a:pt x="288" y="245"/>
                </a:cubicBezTo>
                <a:cubicBezTo>
                  <a:pt x="288" y="239"/>
                  <a:pt x="292" y="234"/>
                  <a:pt x="298" y="234"/>
                </a:cubicBezTo>
                <a:cubicBezTo>
                  <a:pt x="304" y="234"/>
                  <a:pt x="309" y="239"/>
                  <a:pt x="309" y="245"/>
                </a:cubicBezTo>
                <a:cubicBezTo>
                  <a:pt x="309" y="251"/>
                  <a:pt x="304" y="256"/>
                  <a:pt x="298" y="256"/>
                </a:cubicBezTo>
                <a:close/>
                <a:moveTo>
                  <a:pt x="298" y="213"/>
                </a:moveTo>
                <a:cubicBezTo>
                  <a:pt x="292" y="213"/>
                  <a:pt x="288" y="208"/>
                  <a:pt x="288" y="202"/>
                </a:cubicBezTo>
                <a:cubicBezTo>
                  <a:pt x="288" y="196"/>
                  <a:pt x="292" y="192"/>
                  <a:pt x="298" y="192"/>
                </a:cubicBezTo>
                <a:cubicBezTo>
                  <a:pt x="304" y="192"/>
                  <a:pt x="309" y="196"/>
                  <a:pt x="309" y="202"/>
                </a:cubicBezTo>
                <a:cubicBezTo>
                  <a:pt x="309" y="208"/>
                  <a:pt x="304" y="213"/>
                  <a:pt x="298" y="213"/>
                </a:cubicBezTo>
                <a:close/>
                <a:moveTo>
                  <a:pt x="341" y="298"/>
                </a:moveTo>
                <a:cubicBezTo>
                  <a:pt x="335" y="298"/>
                  <a:pt x="330" y="294"/>
                  <a:pt x="330" y="288"/>
                </a:cubicBezTo>
                <a:cubicBezTo>
                  <a:pt x="330" y="282"/>
                  <a:pt x="335" y="277"/>
                  <a:pt x="341" y="277"/>
                </a:cubicBezTo>
                <a:cubicBezTo>
                  <a:pt x="347" y="277"/>
                  <a:pt x="352" y="282"/>
                  <a:pt x="352" y="288"/>
                </a:cubicBezTo>
                <a:cubicBezTo>
                  <a:pt x="352" y="294"/>
                  <a:pt x="347" y="298"/>
                  <a:pt x="341" y="298"/>
                </a:cubicBezTo>
                <a:close/>
                <a:moveTo>
                  <a:pt x="341" y="256"/>
                </a:moveTo>
                <a:cubicBezTo>
                  <a:pt x="335" y="256"/>
                  <a:pt x="330" y="251"/>
                  <a:pt x="330" y="245"/>
                </a:cubicBezTo>
                <a:cubicBezTo>
                  <a:pt x="330" y="239"/>
                  <a:pt x="335" y="234"/>
                  <a:pt x="341" y="234"/>
                </a:cubicBezTo>
                <a:cubicBezTo>
                  <a:pt x="347" y="234"/>
                  <a:pt x="352" y="239"/>
                  <a:pt x="352" y="245"/>
                </a:cubicBezTo>
                <a:cubicBezTo>
                  <a:pt x="352" y="251"/>
                  <a:pt x="347" y="256"/>
                  <a:pt x="341" y="256"/>
                </a:cubicBezTo>
                <a:close/>
                <a:moveTo>
                  <a:pt x="341" y="192"/>
                </a:moveTo>
                <a:cubicBezTo>
                  <a:pt x="347" y="192"/>
                  <a:pt x="352" y="196"/>
                  <a:pt x="352" y="202"/>
                </a:cubicBezTo>
                <a:cubicBezTo>
                  <a:pt x="352" y="208"/>
                  <a:pt x="347" y="213"/>
                  <a:pt x="341" y="213"/>
                </a:cubicBezTo>
                <a:cubicBezTo>
                  <a:pt x="335" y="213"/>
                  <a:pt x="330" y="208"/>
                  <a:pt x="330" y="202"/>
                </a:cubicBezTo>
                <a:cubicBezTo>
                  <a:pt x="330" y="196"/>
                  <a:pt x="335" y="192"/>
                  <a:pt x="341" y="192"/>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4" y="384"/>
                </a:moveTo>
                <a:cubicBezTo>
                  <a:pt x="394" y="390"/>
                  <a:pt x="390" y="394"/>
                  <a:pt x="384" y="394"/>
                </a:cubicBezTo>
                <a:cubicBezTo>
                  <a:pt x="128" y="394"/>
                  <a:pt x="128" y="394"/>
                  <a:pt x="128" y="394"/>
                </a:cubicBezTo>
                <a:cubicBezTo>
                  <a:pt x="122" y="394"/>
                  <a:pt x="117" y="390"/>
                  <a:pt x="117" y="384"/>
                </a:cubicBezTo>
                <a:cubicBezTo>
                  <a:pt x="117" y="128"/>
                  <a:pt x="117" y="128"/>
                  <a:pt x="117" y="128"/>
                </a:cubicBezTo>
                <a:cubicBezTo>
                  <a:pt x="117" y="122"/>
                  <a:pt x="122" y="117"/>
                  <a:pt x="128" y="117"/>
                </a:cubicBezTo>
                <a:cubicBezTo>
                  <a:pt x="181" y="117"/>
                  <a:pt x="181" y="117"/>
                  <a:pt x="181" y="117"/>
                </a:cubicBezTo>
                <a:cubicBezTo>
                  <a:pt x="181" y="106"/>
                  <a:pt x="181" y="106"/>
                  <a:pt x="181" y="106"/>
                </a:cubicBezTo>
                <a:cubicBezTo>
                  <a:pt x="181" y="100"/>
                  <a:pt x="186" y="96"/>
                  <a:pt x="192" y="96"/>
                </a:cubicBezTo>
                <a:cubicBezTo>
                  <a:pt x="198" y="96"/>
                  <a:pt x="202" y="100"/>
                  <a:pt x="202" y="106"/>
                </a:cubicBezTo>
                <a:cubicBezTo>
                  <a:pt x="202" y="117"/>
                  <a:pt x="202" y="117"/>
                  <a:pt x="202" y="117"/>
                </a:cubicBezTo>
                <a:cubicBezTo>
                  <a:pt x="309" y="117"/>
                  <a:pt x="309" y="117"/>
                  <a:pt x="309" y="117"/>
                </a:cubicBezTo>
                <a:cubicBezTo>
                  <a:pt x="309" y="106"/>
                  <a:pt x="309" y="106"/>
                  <a:pt x="309" y="106"/>
                </a:cubicBezTo>
                <a:cubicBezTo>
                  <a:pt x="309" y="100"/>
                  <a:pt x="314" y="96"/>
                  <a:pt x="320" y="96"/>
                </a:cubicBezTo>
                <a:cubicBezTo>
                  <a:pt x="326" y="96"/>
                  <a:pt x="330" y="100"/>
                  <a:pt x="330" y="106"/>
                </a:cubicBezTo>
                <a:cubicBezTo>
                  <a:pt x="330" y="117"/>
                  <a:pt x="330" y="117"/>
                  <a:pt x="330" y="117"/>
                </a:cubicBezTo>
                <a:cubicBezTo>
                  <a:pt x="384" y="117"/>
                  <a:pt x="384" y="117"/>
                  <a:pt x="384" y="117"/>
                </a:cubicBezTo>
                <a:cubicBezTo>
                  <a:pt x="390" y="117"/>
                  <a:pt x="394" y="122"/>
                  <a:pt x="394" y="128"/>
                </a:cubicBezTo>
                <a:lnTo>
                  <a:pt x="394" y="384"/>
                </a:lnTo>
                <a:close/>
              </a:path>
            </a:pathLst>
          </a:custGeom>
          <a:solidFill>
            <a:srgbClr val="DDBE80"/>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sz="1000">
              <a:latin typeface="Marianne" panose="02000000000000000000"/>
            </a:endParaRPr>
          </a:p>
        </p:txBody>
      </p:sp>
      <p:sp>
        <p:nvSpPr>
          <p:cNvPr id="42" name="Freeform 988">
            <a:extLst>
              <a:ext uri="{FF2B5EF4-FFF2-40B4-BE49-F238E27FC236}">
                <a16:creationId xmlns:a16="http://schemas.microsoft.com/office/drawing/2014/main" id="{4286E161-E593-B72D-EEBD-1162672B1E62}"/>
              </a:ext>
            </a:extLst>
          </p:cNvPr>
          <p:cNvSpPr>
            <a:spLocks noChangeAspect="1" noEditPoints="1"/>
          </p:cNvSpPr>
          <p:nvPr/>
        </p:nvSpPr>
        <p:spPr bwMode="auto">
          <a:xfrm>
            <a:off x="501188" y="2724633"/>
            <a:ext cx="329785" cy="329783"/>
          </a:xfrm>
          <a:custGeom>
            <a:avLst/>
            <a:gdLst>
              <a:gd name="T0" fmla="*/ 256 w 512"/>
              <a:gd name="T1" fmla="*/ 117 h 512"/>
              <a:gd name="T2" fmla="*/ 117 w 512"/>
              <a:gd name="T3" fmla="*/ 256 h 512"/>
              <a:gd name="T4" fmla="*/ 256 w 512"/>
              <a:gd name="T5" fmla="*/ 394 h 512"/>
              <a:gd name="T6" fmla="*/ 394 w 512"/>
              <a:gd name="T7" fmla="*/ 256 h 512"/>
              <a:gd name="T8" fmla="*/ 256 w 512"/>
              <a:gd name="T9" fmla="*/ 117 h 512"/>
              <a:gd name="T10" fmla="*/ 245 w 512"/>
              <a:gd name="T11" fmla="*/ 149 h 512"/>
              <a:gd name="T12" fmla="*/ 256 w 512"/>
              <a:gd name="T13" fmla="*/ 138 h 512"/>
              <a:gd name="T14" fmla="*/ 266 w 512"/>
              <a:gd name="T15" fmla="*/ 149 h 512"/>
              <a:gd name="T16" fmla="*/ 266 w 512"/>
              <a:gd name="T17" fmla="*/ 160 h 512"/>
              <a:gd name="T18" fmla="*/ 256 w 512"/>
              <a:gd name="T19" fmla="*/ 170 h 512"/>
              <a:gd name="T20" fmla="*/ 245 w 512"/>
              <a:gd name="T21" fmla="*/ 160 h 512"/>
              <a:gd name="T22" fmla="*/ 245 w 512"/>
              <a:gd name="T23" fmla="*/ 149 h 512"/>
              <a:gd name="T24" fmla="*/ 160 w 512"/>
              <a:gd name="T25" fmla="*/ 266 h 512"/>
              <a:gd name="T26" fmla="*/ 149 w 512"/>
              <a:gd name="T27" fmla="*/ 266 h 512"/>
              <a:gd name="T28" fmla="*/ 138 w 512"/>
              <a:gd name="T29" fmla="*/ 256 h 512"/>
              <a:gd name="T30" fmla="*/ 149 w 512"/>
              <a:gd name="T31" fmla="*/ 245 h 512"/>
              <a:gd name="T32" fmla="*/ 160 w 512"/>
              <a:gd name="T33" fmla="*/ 245 h 512"/>
              <a:gd name="T34" fmla="*/ 170 w 512"/>
              <a:gd name="T35" fmla="*/ 256 h 512"/>
              <a:gd name="T36" fmla="*/ 160 w 512"/>
              <a:gd name="T37" fmla="*/ 266 h 512"/>
              <a:gd name="T38" fmla="*/ 266 w 512"/>
              <a:gd name="T39" fmla="*/ 362 h 512"/>
              <a:gd name="T40" fmla="*/ 256 w 512"/>
              <a:gd name="T41" fmla="*/ 373 h 512"/>
              <a:gd name="T42" fmla="*/ 245 w 512"/>
              <a:gd name="T43" fmla="*/ 362 h 512"/>
              <a:gd name="T44" fmla="*/ 245 w 512"/>
              <a:gd name="T45" fmla="*/ 352 h 512"/>
              <a:gd name="T46" fmla="*/ 256 w 512"/>
              <a:gd name="T47" fmla="*/ 341 h 512"/>
              <a:gd name="T48" fmla="*/ 266 w 512"/>
              <a:gd name="T49" fmla="*/ 352 h 512"/>
              <a:gd name="T50" fmla="*/ 266 w 512"/>
              <a:gd name="T51" fmla="*/ 362 h 512"/>
              <a:gd name="T52" fmla="*/ 306 w 512"/>
              <a:gd name="T53" fmla="*/ 231 h 512"/>
              <a:gd name="T54" fmla="*/ 263 w 512"/>
              <a:gd name="T55" fmla="*/ 274 h 512"/>
              <a:gd name="T56" fmla="*/ 256 w 512"/>
              <a:gd name="T57" fmla="*/ 277 h 512"/>
              <a:gd name="T58" fmla="*/ 248 w 512"/>
              <a:gd name="T59" fmla="*/ 274 h 512"/>
              <a:gd name="T60" fmla="*/ 173 w 512"/>
              <a:gd name="T61" fmla="*/ 199 h 512"/>
              <a:gd name="T62" fmla="*/ 173 w 512"/>
              <a:gd name="T63" fmla="*/ 184 h 512"/>
              <a:gd name="T64" fmla="*/ 189 w 512"/>
              <a:gd name="T65" fmla="*/ 184 h 512"/>
              <a:gd name="T66" fmla="*/ 256 w 512"/>
              <a:gd name="T67" fmla="*/ 251 h 512"/>
              <a:gd name="T68" fmla="*/ 291 w 512"/>
              <a:gd name="T69" fmla="*/ 216 h 512"/>
              <a:gd name="T70" fmla="*/ 306 w 512"/>
              <a:gd name="T71" fmla="*/ 216 h 512"/>
              <a:gd name="T72" fmla="*/ 306 w 512"/>
              <a:gd name="T73" fmla="*/ 231 h 512"/>
              <a:gd name="T74" fmla="*/ 373 w 512"/>
              <a:gd name="T75" fmla="*/ 256 h 512"/>
              <a:gd name="T76" fmla="*/ 362 w 512"/>
              <a:gd name="T77" fmla="*/ 266 h 512"/>
              <a:gd name="T78" fmla="*/ 352 w 512"/>
              <a:gd name="T79" fmla="*/ 266 h 512"/>
              <a:gd name="T80" fmla="*/ 341 w 512"/>
              <a:gd name="T81" fmla="*/ 256 h 512"/>
              <a:gd name="T82" fmla="*/ 352 w 512"/>
              <a:gd name="T83" fmla="*/ 245 h 512"/>
              <a:gd name="T84" fmla="*/ 362 w 512"/>
              <a:gd name="T85" fmla="*/ 245 h 512"/>
              <a:gd name="T86" fmla="*/ 373 w 512"/>
              <a:gd name="T87" fmla="*/ 256 h 512"/>
              <a:gd name="T88" fmla="*/ 256 w 512"/>
              <a:gd name="T89" fmla="*/ 0 h 512"/>
              <a:gd name="T90" fmla="*/ 0 w 512"/>
              <a:gd name="T91" fmla="*/ 256 h 512"/>
              <a:gd name="T92" fmla="*/ 256 w 512"/>
              <a:gd name="T93" fmla="*/ 512 h 512"/>
              <a:gd name="T94" fmla="*/ 512 w 512"/>
              <a:gd name="T95" fmla="*/ 256 h 512"/>
              <a:gd name="T96" fmla="*/ 256 w 512"/>
              <a:gd name="T97" fmla="*/ 0 h 512"/>
              <a:gd name="T98" fmla="*/ 256 w 512"/>
              <a:gd name="T99" fmla="*/ 416 h 512"/>
              <a:gd name="T100" fmla="*/ 96 w 512"/>
              <a:gd name="T101" fmla="*/ 256 h 512"/>
              <a:gd name="T102" fmla="*/ 256 w 512"/>
              <a:gd name="T103" fmla="*/ 96 h 512"/>
              <a:gd name="T104" fmla="*/ 416 w 512"/>
              <a:gd name="T105" fmla="*/ 256 h 512"/>
              <a:gd name="T106" fmla="*/ 256 w 512"/>
              <a:gd name="T107" fmla="*/ 4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256" y="117"/>
                </a:moveTo>
                <a:cubicBezTo>
                  <a:pt x="179" y="117"/>
                  <a:pt x="117" y="179"/>
                  <a:pt x="117" y="256"/>
                </a:cubicBezTo>
                <a:cubicBezTo>
                  <a:pt x="117" y="332"/>
                  <a:pt x="179" y="394"/>
                  <a:pt x="256" y="394"/>
                </a:cubicBezTo>
                <a:cubicBezTo>
                  <a:pt x="332" y="394"/>
                  <a:pt x="394" y="332"/>
                  <a:pt x="394" y="256"/>
                </a:cubicBezTo>
                <a:cubicBezTo>
                  <a:pt x="394" y="179"/>
                  <a:pt x="332" y="117"/>
                  <a:pt x="256" y="117"/>
                </a:cubicBezTo>
                <a:close/>
                <a:moveTo>
                  <a:pt x="245" y="149"/>
                </a:moveTo>
                <a:cubicBezTo>
                  <a:pt x="245" y="143"/>
                  <a:pt x="250" y="138"/>
                  <a:pt x="256" y="138"/>
                </a:cubicBezTo>
                <a:cubicBezTo>
                  <a:pt x="262" y="138"/>
                  <a:pt x="266" y="143"/>
                  <a:pt x="266" y="149"/>
                </a:cubicBezTo>
                <a:cubicBezTo>
                  <a:pt x="266" y="160"/>
                  <a:pt x="266" y="160"/>
                  <a:pt x="266" y="160"/>
                </a:cubicBezTo>
                <a:cubicBezTo>
                  <a:pt x="266" y="166"/>
                  <a:pt x="262" y="170"/>
                  <a:pt x="256" y="170"/>
                </a:cubicBezTo>
                <a:cubicBezTo>
                  <a:pt x="250" y="170"/>
                  <a:pt x="245" y="166"/>
                  <a:pt x="245" y="160"/>
                </a:cubicBezTo>
                <a:lnTo>
                  <a:pt x="245" y="149"/>
                </a:lnTo>
                <a:close/>
                <a:moveTo>
                  <a:pt x="160" y="266"/>
                </a:moveTo>
                <a:cubicBezTo>
                  <a:pt x="149" y="266"/>
                  <a:pt x="149" y="266"/>
                  <a:pt x="149" y="266"/>
                </a:cubicBezTo>
                <a:cubicBezTo>
                  <a:pt x="143" y="266"/>
                  <a:pt x="138" y="262"/>
                  <a:pt x="138" y="256"/>
                </a:cubicBezTo>
                <a:cubicBezTo>
                  <a:pt x="138" y="250"/>
                  <a:pt x="143" y="245"/>
                  <a:pt x="149" y="245"/>
                </a:cubicBezTo>
                <a:cubicBezTo>
                  <a:pt x="160" y="245"/>
                  <a:pt x="160" y="245"/>
                  <a:pt x="160" y="245"/>
                </a:cubicBezTo>
                <a:cubicBezTo>
                  <a:pt x="166" y="245"/>
                  <a:pt x="170" y="250"/>
                  <a:pt x="170" y="256"/>
                </a:cubicBezTo>
                <a:cubicBezTo>
                  <a:pt x="170" y="262"/>
                  <a:pt x="166" y="266"/>
                  <a:pt x="160" y="266"/>
                </a:cubicBezTo>
                <a:close/>
                <a:moveTo>
                  <a:pt x="266" y="362"/>
                </a:moveTo>
                <a:cubicBezTo>
                  <a:pt x="266" y="368"/>
                  <a:pt x="262" y="373"/>
                  <a:pt x="256" y="373"/>
                </a:cubicBezTo>
                <a:cubicBezTo>
                  <a:pt x="250" y="373"/>
                  <a:pt x="245" y="368"/>
                  <a:pt x="245" y="362"/>
                </a:cubicBezTo>
                <a:cubicBezTo>
                  <a:pt x="245" y="352"/>
                  <a:pt x="245" y="352"/>
                  <a:pt x="245" y="352"/>
                </a:cubicBezTo>
                <a:cubicBezTo>
                  <a:pt x="245" y="346"/>
                  <a:pt x="250" y="341"/>
                  <a:pt x="256" y="341"/>
                </a:cubicBezTo>
                <a:cubicBezTo>
                  <a:pt x="262" y="341"/>
                  <a:pt x="266" y="346"/>
                  <a:pt x="266" y="352"/>
                </a:cubicBezTo>
                <a:lnTo>
                  <a:pt x="266" y="362"/>
                </a:lnTo>
                <a:close/>
                <a:moveTo>
                  <a:pt x="306" y="231"/>
                </a:moveTo>
                <a:cubicBezTo>
                  <a:pt x="263" y="274"/>
                  <a:pt x="263" y="274"/>
                  <a:pt x="263" y="274"/>
                </a:cubicBezTo>
                <a:cubicBezTo>
                  <a:pt x="261" y="276"/>
                  <a:pt x="258" y="277"/>
                  <a:pt x="256" y="277"/>
                </a:cubicBezTo>
                <a:cubicBezTo>
                  <a:pt x="253" y="277"/>
                  <a:pt x="250" y="276"/>
                  <a:pt x="248" y="274"/>
                </a:cubicBezTo>
                <a:cubicBezTo>
                  <a:pt x="173" y="199"/>
                  <a:pt x="173" y="199"/>
                  <a:pt x="173" y="199"/>
                </a:cubicBezTo>
                <a:cubicBezTo>
                  <a:pt x="169" y="195"/>
                  <a:pt x="169" y="188"/>
                  <a:pt x="173" y="184"/>
                </a:cubicBezTo>
                <a:cubicBezTo>
                  <a:pt x="178" y="180"/>
                  <a:pt x="184" y="180"/>
                  <a:pt x="189" y="184"/>
                </a:cubicBezTo>
                <a:cubicBezTo>
                  <a:pt x="256" y="251"/>
                  <a:pt x="256" y="251"/>
                  <a:pt x="256" y="251"/>
                </a:cubicBezTo>
                <a:cubicBezTo>
                  <a:pt x="291" y="216"/>
                  <a:pt x="291" y="216"/>
                  <a:pt x="291" y="216"/>
                </a:cubicBezTo>
                <a:cubicBezTo>
                  <a:pt x="295" y="212"/>
                  <a:pt x="302" y="212"/>
                  <a:pt x="306" y="216"/>
                </a:cubicBezTo>
                <a:cubicBezTo>
                  <a:pt x="310" y="220"/>
                  <a:pt x="310" y="227"/>
                  <a:pt x="306" y="231"/>
                </a:cubicBezTo>
                <a:close/>
                <a:moveTo>
                  <a:pt x="373" y="256"/>
                </a:moveTo>
                <a:cubicBezTo>
                  <a:pt x="373" y="262"/>
                  <a:pt x="368" y="266"/>
                  <a:pt x="362" y="266"/>
                </a:cubicBezTo>
                <a:cubicBezTo>
                  <a:pt x="352" y="266"/>
                  <a:pt x="352" y="266"/>
                  <a:pt x="352" y="266"/>
                </a:cubicBezTo>
                <a:cubicBezTo>
                  <a:pt x="346" y="266"/>
                  <a:pt x="341" y="262"/>
                  <a:pt x="341" y="256"/>
                </a:cubicBezTo>
                <a:cubicBezTo>
                  <a:pt x="341" y="250"/>
                  <a:pt x="346" y="245"/>
                  <a:pt x="352" y="245"/>
                </a:cubicBezTo>
                <a:cubicBezTo>
                  <a:pt x="362" y="245"/>
                  <a:pt x="362" y="245"/>
                  <a:pt x="362" y="245"/>
                </a:cubicBezTo>
                <a:cubicBezTo>
                  <a:pt x="368" y="245"/>
                  <a:pt x="373" y="250"/>
                  <a:pt x="373" y="25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416"/>
                </a:moveTo>
                <a:cubicBezTo>
                  <a:pt x="167" y="416"/>
                  <a:pt x="96" y="344"/>
                  <a:pt x="96" y="256"/>
                </a:cubicBezTo>
                <a:cubicBezTo>
                  <a:pt x="96" y="167"/>
                  <a:pt x="167" y="96"/>
                  <a:pt x="256" y="96"/>
                </a:cubicBezTo>
                <a:cubicBezTo>
                  <a:pt x="344" y="96"/>
                  <a:pt x="416" y="167"/>
                  <a:pt x="416" y="256"/>
                </a:cubicBezTo>
                <a:cubicBezTo>
                  <a:pt x="416" y="344"/>
                  <a:pt x="344" y="416"/>
                  <a:pt x="256" y="416"/>
                </a:cubicBezTo>
                <a:close/>
              </a:path>
            </a:pathLst>
          </a:custGeom>
          <a:solidFill>
            <a:srgbClr val="DDBE80"/>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sz="1000">
              <a:latin typeface="Marianne" panose="02000000000000000000"/>
            </a:endParaRPr>
          </a:p>
        </p:txBody>
      </p:sp>
      <p:sp>
        <p:nvSpPr>
          <p:cNvPr id="43" name="Freeform 756">
            <a:extLst>
              <a:ext uri="{FF2B5EF4-FFF2-40B4-BE49-F238E27FC236}">
                <a16:creationId xmlns:a16="http://schemas.microsoft.com/office/drawing/2014/main" id="{25DCDC19-17D4-0695-778F-5A86C1C7930C}"/>
              </a:ext>
            </a:extLst>
          </p:cNvPr>
          <p:cNvSpPr>
            <a:spLocks noChangeAspect="1" noEditPoints="1"/>
          </p:cNvSpPr>
          <p:nvPr/>
        </p:nvSpPr>
        <p:spPr bwMode="auto">
          <a:xfrm>
            <a:off x="501188" y="3349468"/>
            <a:ext cx="329785" cy="329783"/>
          </a:xfrm>
          <a:custGeom>
            <a:avLst/>
            <a:gdLst>
              <a:gd name="T0" fmla="*/ 0 w 512"/>
              <a:gd name="T1" fmla="*/ 256 h 512"/>
              <a:gd name="T2" fmla="*/ 512 w 512"/>
              <a:gd name="T3" fmla="*/ 256 h 512"/>
              <a:gd name="T4" fmla="*/ 308 w 512"/>
              <a:gd name="T5" fmla="*/ 356 h 512"/>
              <a:gd name="T6" fmla="*/ 294 w 512"/>
              <a:gd name="T7" fmla="*/ 361 h 512"/>
              <a:gd name="T8" fmla="*/ 240 w 512"/>
              <a:gd name="T9" fmla="*/ 350 h 512"/>
              <a:gd name="T10" fmla="*/ 221 w 512"/>
              <a:gd name="T11" fmla="*/ 290 h 512"/>
              <a:gd name="T12" fmla="*/ 235 w 512"/>
              <a:gd name="T13" fmla="*/ 191 h 512"/>
              <a:gd name="T14" fmla="*/ 202 w 512"/>
              <a:gd name="T15" fmla="*/ 176 h 512"/>
              <a:gd name="T16" fmla="*/ 170 w 512"/>
              <a:gd name="T17" fmla="*/ 191 h 512"/>
              <a:gd name="T18" fmla="*/ 184 w 512"/>
              <a:gd name="T19" fmla="*/ 290 h 512"/>
              <a:gd name="T20" fmla="*/ 165 w 512"/>
              <a:gd name="T21" fmla="*/ 350 h 512"/>
              <a:gd name="T22" fmla="*/ 111 w 512"/>
              <a:gd name="T23" fmla="*/ 361 h 512"/>
              <a:gd name="T24" fmla="*/ 97 w 512"/>
              <a:gd name="T25" fmla="*/ 356 h 512"/>
              <a:gd name="T26" fmla="*/ 139 w 512"/>
              <a:gd name="T27" fmla="*/ 334 h 512"/>
              <a:gd name="T28" fmla="*/ 166 w 512"/>
              <a:gd name="T29" fmla="*/ 302 h 512"/>
              <a:gd name="T30" fmla="*/ 153 w 512"/>
              <a:gd name="T31" fmla="*/ 177 h 512"/>
              <a:gd name="T32" fmla="*/ 251 w 512"/>
              <a:gd name="T33" fmla="*/ 177 h 512"/>
              <a:gd name="T34" fmla="*/ 239 w 512"/>
              <a:gd name="T35" fmla="*/ 302 h 512"/>
              <a:gd name="T36" fmla="*/ 265 w 512"/>
              <a:gd name="T37" fmla="*/ 334 h 512"/>
              <a:gd name="T38" fmla="*/ 308 w 512"/>
              <a:gd name="T39" fmla="*/ 356 h 512"/>
              <a:gd name="T40" fmla="*/ 405 w 512"/>
              <a:gd name="T41" fmla="*/ 342 h 512"/>
              <a:gd name="T42" fmla="*/ 380 w 512"/>
              <a:gd name="T43" fmla="*/ 335 h 512"/>
              <a:gd name="T44" fmla="*/ 356 w 512"/>
              <a:gd name="T45" fmla="*/ 328 h 512"/>
              <a:gd name="T46" fmla="*/ 360 w 512"/>
              <a:gd name="T47" fmla="*/ 248 h 512"/>
              <a:gd name="T48" fmla="*/ 330 w 512"/>
              <a:gd name="T49" fmla="*/ 197 h 512"/>
              <a:gd name="T50" fmla="*/ 301 w 512"/>
              <a:gd name="T51" fmla="*/ 248 h 512"/>
              <a:gd name="T52" fmla="*/ 305 w 512"/>
              <a:gd name="T53" fmla="*/ 328 h 512"/>
              <a:gd name="T54" fmla="*/ 290 w 512"/>
              <a:gd name="T55" fmla="*/ 326 h 512"/>
              <a:gd name="T56" fmla="*/ 298 w 512"/>
              <a:gd name="T57" fmla="*/ 293 h 512"/>
              <a:gd name="T58" fmla="*/ 288 w 512"/>
              <a:gd name="T59" fmla="*/ 195 h 512"/>
              <a:gd name="T60" fmla="*/ 373 w 512"/>
              <a:gd name="T61" fmla="*/ 195 h 512"/>
              <a:gd name="T62" fmla="*/ 363 w 512"/>
              <a:gd name="T63" fmla="*/ 293 h 512"/>
              <a:gd name="T64" fmla="*/ 383 w 512"/>
              <a:gd name="T65" fmla="*/ 314 h 512"/>
              <a:gd name="T66" fmla="*/ 414 w 512"/>
              <a:gd name="T67" fmla="*/ 33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08" y="356"/>
                </a:moveTo>
                <a:cubicBezTo>
                  <a:pt x="306" y="360"/>
                  <a:pt x="302" y="362"/>
                  <a:pt x="298" y="362"/>
                </a:cubicBezTo>
                <a:cubicBezTo>
                  <a:pt x="297" y="362"/>
                  <a:pt x="295" y="362"/>
                  <a:pt x="294" y="361"/>
                </a:cubicBezTo>
                <a:cubicBezTo>
                  <a:pt x="283" y="356"/>
                  <a:pt x="273" y="356"/>
                  <a:pt x="264" y="355"/>
                </a:cubicBezTo>
                <a:cubicBezTo>
                  <a:pt x="256" y="355"/>
                  <a:pt x="248" y="355"/>
                  <a:pt x="240" y="350"/>
                </a:cubicBezTo>
                <a:cubicBezTo>
                  <a:pt x="226" y="343"/>
                  <a:pt x="220" y="323"/>
                  <a:pt x="219" y="317"/>
                </a:cubicBezTo>
                <a:cubicBezTo>
                  <a:pt x="217" y="308"/>
                  <a:pt x="216" y="297"/>
                  <a:pt x="221" y="290"/>
                </a:cubicBezTo>
                <a:cubicBezTo>
                  <a:pt x="228" y="280"/>
                  <a:pt x="236" y="261"/>
                  <a:pt x="240" y="246"/>
                </a:cubicBezTo>
                <a:cubicBezTo>
                  <a:pt x="246" y="221"/>
                  <a:pt x="244" y="202"/>
                  <a:pt x="235" y="191"/>
                </a:cubicBezTo>
                <a:cubicBezTo>
                  <a:pt x="223" y="176"/>
                  <a:pt x="203" y="177"/>
                  <a:pt x="203" y="177"/>
                </a:cubicBezTo>
                <a:cubicBezTo>
                  <a:pt x="202" y="177"/>
                  <a:pt x="202" y="176"/>
                  <a:pt x="202" y="176"/>
                </a:cubicBezTo>
                <a:cubicBezTo>
                  <a:pt x="202" y="176"/>
                  <a:pt x="202" y="177"/>
                  <a:pt x="202" y="177"/>
                </a:cubicBezTo>
                <a:cubicBezTo>
                  <a:pt x="202" y="177"/>
                  <a:pt x="181" y="176"/>
                  <a:pt x="170" y="191"/>
                </a:cubicBezTo>
                <a:cubicBezTo>
                  <a:pt x="160" y="202"/>
                  <a:pt x="159" y="221"/>
                  <a:pt x="165" y="246"/>
                </a:cubicBezTo>
                <a:cubicBezTo>
                  <a:pt x="168" y="261"/>
                  <a:pt x="176" y="280"/>
                  <a:pt x="184" y="290"/>
                </a:cubicBezTo>
                <a:cubicBezTo>
                  <a:pt x="189" y="297"/>
                  <a:pt x="187" y="308"/>
                  <a:pt x="185" y="317"/>
                </a:cubicBezTo>
                <a:cubicBezTo>
                  <a:pt x="184" y="323"/>
                  <a:pt x="179" y="343"/>
                  <a:pt x="165" y="350"/>
                </a:cubicBezTo>
                <a:cubicBezTo>
                  <a:pt x="157" y="355"/>
                  <a:pt x="149" y="355"/>
                  <a:pt x="140" y="355"/>
                </a:cubicBezTo>
                <a:cubicBezTo>
                  <a:pt x="131" y="356"/>
                  <a:pt x="122" y="356"/>
                  <a:pt x="111" y="361"/>
                </a:cubicBezTo>
                <a:cubicBezTo>
                  <a:pt x="109" y="362"/>
                  <a:pt x="108" y="362"/>
                  <a:pt x="106" y="362"/>
                </a:cubicBezTo>
                <a:cubicBezTo>
                  <a:pt x="102" y="362"/>
                  <a:pt x="98" y="360"/>
                  <a:pt x="97" y="356"/>
                </a:cubicBezTo>
                <a:cubicBezTo>
                  <a:pt x="94" y="351"/>
                  <a:pt x="96" y="344"/>
                  <a:pt x="102" y="342"/>
                </a:cubicBezTo>
                <a:cubicBezTo>
                  <a:pt x="116" y="335"/>
                  <a:pt x="129" y="335"/>
                  <a:pt x="139" y="334"/>
                </a:cubicBezTo>
                <a:cubicBezTo>
                  <a:pt x="146" y="334"/>
                  <a:pt x="151" y="334"/>
                  <a:pt x="155" y="332"/>
                </a:cubicBezTo>
                <a:cubicBezTo>
                  <a:pt x="161" y="328"/>
                  <a:pt x="167" y="308"/>
                  <a:pt x="166" y="302"/>
                </a:cubicBezTo>
                <a:cubicBezTo>
                  <a:pt x="157" y="289"/>
                  <a:pt x="148" y="269"/>
                  <a:pt x="144" y="251"/>
                </a:cubicBezTo>
                <a:cubicBezTo>
                  <a:pt x="136" y="219"/>
                  <a:pt x="139" y="194"/>
                  <a:pt x="153" y="177"/>
                </a:cubicBezTo>
                <a:cubicBezTo>
                  <a:pt x="171" y="155"/>
                  <a:pt x="200" y="155"/>
                  <a:pt x="202" y="155"/>
                </a:cubicBezTo>
                <a:cubicBezTo>
                  <a:pt x="205" y="155"/>
                  <a:pt x="233" y="155"/>
                  <a:pt x="251" y="177"/>
                </a:cubicBezTo>
                <a:cubicBezTo>
                  <a:pt x="265" y="194"/>
                  <a:pt x="268" y="219"/>
                  <a:pt x="261" y="251"/>
                </a:cubicBezTo>
                <a:cubicBezTo>
                  <a:pt x="256" y="269"/>
                  <a:pt x="247" y="289"/>
                  <a:pt x="239" y="302"/>
                </a:cubicBezTo>
                <a:cubicBezTo>
                  <a:pt x="237" y="308"/>
                  <a:pt x="243" y="328"/>
                  <a:pt x="250" y="332"/>
                </a:cubicBezTo>
                <a:cubicBezTo>
                  <a:pt x="253" y="334"/>
                  <a:pt x="259" y="334"/>
                  <a:pt x="265" y="334"/>
                </a:cubicBezTo>
                <a:cubicBezTo>
                  <a:pt x="276" y="335"/>
                  <a:pt x="288" y="335"/>
                  <a:pt x="303" y="342"/>
                </a:cubicBezTo>
                <a:cubicBezTo>
                  <a:pt x="308" y="344"/>
                  <a:pt x="310" y="351"/>
                  <a:pt x="308" y="356"/>
                </a:cubicBezTo>
                <a:close/>
                <a:moveTo>
                  <a:pt x="414" y="337"/>
                </a:moveTo>
                <a:cubicBezTo>
                  <a:pt x="412" y="340"/>
                  <a:pt x="408" y="342"/>
                  <a:pt x="405" y="342"/>
                </a:cubicBezTo>
                <a:cubicBezTo>
                  <a:pt x="403" y="342"/>
                  <a:pt x="401" y="341"/>
                  <a:pt x="399" y="340"/>
                </a:cubicBezTo>
                <a:cubicBezTo>
                  <a:pt x="395" y="337"/>
                  <a:pt x="387" y="336"/>
                  <a:pt x="380" y="335"/>
                </a:cubicBezTo>
                <a:cubicBezTo>
                  <a:pt x="372" y="334"/>
                  <a:pt x="364" y="333"/>
                  <a:pt x="357" y="329"/>
                </a:cubicBezTo>
                <a:cubicBezTo>
                  <a:pt x="357" y="329"/>
                  <a:pt x="356" y="328"/>
                  <a:pt x="356" y="328"/>
                </a:cubicBezTo>
                <a:cubicBezTo>
                  <a:pt x="341" y="317"/>
                  <a:pt x="337" y="293"/>
                  <a:pt x="345" y="282"/>
                </a:cubicBezTo>
                <a:cubicBezTo>
                  <a:pt x="351" y="274"/>
                  <a:pt x="357" y="260"/>
                  <a:pt x="360" y="248"/>
                </a:cubicBezTo>
                <a:cubicBezTo>
                  <a:pt x="364" y="230"/>
                  <a:pt x="363" y="217"/>
                  <a:pt x="356" y="208"/>
                </a:cubicBezTo>
                <a:cubicBezTo>
                  <a:pt x="347" y="197"/>
                  <a:pt x="332" y="197"/>
                  <a:pt x="330" y="197"/>
                </a:cubicBezTo>
                <a:cubicBezTo>
                  <a:pt x="329" y="197"/>
                  <a:pt x="313" y="197"/>
                  <a:pt x="305" y="208"/>
                </a:cubicBezTo>
                <a:cubicBezTo>
                  <a:pt x="298" y="217"/>
                  <a:pt x="297" y="230"/>
                  <a:pt x="301" y="248"/>
                </a:cubicBezTo>
                <a:cubicBezTo>
                  <a:pt x="304" y="260"/>
                  <a:pt x="310" y="274"/>
                  <a:pt x="315" y="282"/>
                </a:cubicBezTo>
                <a:cubicBezTo>
                  <a:pt x="323" y="293"/>
                  <a:pt x="319" y="317"/>
                  <a:pt x="305" y="328"/>
                </a:cubicBezTo>
                <a:cubicBezTo>
                  <a:pt x="303" y="330"/>
                  <a:pt x="300" y="330"/>
                  <a:pt x="298" y="330"/>
                </a:cubicBezTo>
                <a:cubicBezTo>
                  <a:pt x="295" y="330"/>
                  <a:pt x="292" y="329"/>
                  <a:pt x="290" y="326"/>
                </a:cubicBezTo>
                <a:cubicBezTo>
                  <a:pt x="286" y="321"/>
                  <a:pt x="287" y="315"/>
                  <a:pt x="292" y="311"/>
                </a:cubicBezTo>
                <a:cubicBezTo>
                  <a:pt x="298" y="307"/>
                  <a:pt x="299" y="296"/>
                  <a:pt x="298" y="293"/>
                </a:cubicBezTo>
                <a:cubicBezTo>
                  <a:pt x="291" y="284"/>
                  <a:pt x="284" y="268"/>
                  <a:pt x="280" y="253"/>
                </a:cubicBezTo>
                <a:cubicBezTo>
                  <a:pt x="274" y="228"/>
                  <a:pt x="277" y="209"/>
                  <a:pt x="288" y="195"/>
                </a:cubicBezTo>
                <a:cubicBezTo>
                  <a:pt x="304" y="175"/>
                  <a:pt x="328" y="176"/>
                  <a:pt x="330" y="176"/>
                </a:cubicBezTo>
                <a:cubicBezTo>
                  <a:pt x="332" y="176"/>
                  <a:pt x="357" y="175"/>
                  <a:pt x="373" y="195"/>
                </a:cubicBezTo>
                <a:cubicBezTo>
                  <a:pt x="384" y="209"/>
                  <a:pt x="386" y="228"/>
                  <a:pt x="380" y="253"/>
                </a:cubicBezTo>
                <a:cubicBezTo>
                  <a:pt x="377" y="268"/>
                  <a:pt x="370" y="284"/>
                  <a:pt x="363" y="293"/>
                </a:cubicBezTo>
                <a:cubicBezTo>
                  <a:pt x="362" y="296"/>
                  <a:pt x="363" y="306"/>
                  <a:pt x="369" y="311"/>
                </a:cubicBezTo>
                <a:cubicBezTo>
                  <a:pt x="372" y="312"/>
                  <a:pt x="378" y="313"/>
                  <a:pt x="383" y="314"/>
                </a:cubicBezTo>
                <a:cubicBezTo>
                  <a:pt x="392" y="315"/>
                  <a:pt x="402" y="317"/>
                  <a:pt x="410" y="322"/>
                </a:cubicBezTo>
                <a:cubicBezTo>
                  <a:pt x="415" y="325"/>
                  <a:pt x="417" y="332"/>
                  <a:pt x="414" y="337"/>
                </a:cubicBezTo>
                <a:close/>
              </a:path>
            </a:pathLst>
          </a:custGeom>
          <a:solidFill>
            <a:srgbClr val="DDBE80"/>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sz="1000">
              <a:latin typeface="Marianne" panose="02000000000000000000"/>
            </a:endParaRPr>
          </a:p>
        </p:txBody>
      </p:sp>
      <p:sp>
        <p:nvSpPr>
          <p:cNvPr id="55" name="Rectangle 54">
            <a:extLst>
              <a:ext uri="{FF2B5EF4-FFF2-40B4-BE49-F238E27FC236}">
                <a16:creationId xmlns:a16="http://schemas.microsoft.com/office/drawing/2014/main" id="{B22EBADB-0879-7879-6CBD-373C78262EF8}"/>
              </a:ext>
            </a:extLst>
          </p:cNvPr>
          <p:cNvSpPr/>
          <p:nvPr>
            <p:custDataLst>
              <p:tags r:id="rId6"/>
            </p:custDataLst>
          </p:nvPr>
        </p:nvSpPr>
        <p:spPr bwMode="gray">
          <a:xfrm>
            <a:off x="907122" y="3415852"/>
            <a:ext cx="2261381" cy="817229"/>
          </a:xfrm>
          <a:prstGeom prst="rect">
            <a:avLst/>
          </a:prstGeom>
          <a:noFill/>
          <a:ln w="19050" algn="ctr">
            <a:noFill/>
            <a:miter lim="800000"/>
            <a:headEnd/>
            <a:tailEnd/>
          </a:ln>
        </p:spPr>
        <p:txBody>
          <a:bodyPr wrap="square" lIns="72000" tIns="88900" rIns="216000" bIns="88900" rtlCol="0" anchor="ctr"/>
          <a:lstStyle/>
          <a:p>
            <a:pPr marL="171450" indent="-171450"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Ambassadeurs communauté enseignante/scolarité</a:t>
            </a:r>
          </a:p>
          <a:p>
            <a:pPr marL="171450" indent="-171450"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Equipes pédagogiques et scolarités</a:t>
            </a:r>
          </a:p>
          <a:p>
            <a:pPr fontAlgn="base"/>
            <a:r>
              <a:rPr lang="fr-FR" sz="1000" i="1" dirty="0">
                <a:solidFill>
                  <a:prstClr val="black"/>
                </a:solidFill>
                <a:latin typeface="Marianne" panose="02000000000000000000"/>
                <a:cs typeface="Calibri" panose="020F0502020204030204" pitchFamily="34" charset="0"/>
              </a:rPr>
              <a:t>Nota : un ambassadeur se charge de réaliser l’animation</a:t>
            </a:r>
          </a:p>
        </p:txBody>
      </p:sp>
      <p:sp>
        <p:nvSpPr>
          <p:cNvPr id="9" name="Rectangle : coins arrondis 8">
            <a:extLst>
              <a:ext uri="{FF2B5EF4-FFF2-40B4-BE49-F238E27FC236}">
                <a16:creationId xmlns:a16="http://schemas.microsoft.com/office/drawing/2014/main" id="{66EA1FB8-6FF1-9C5A-4206-4A16B84E94EA}"/>
              </a:ext>
            </a:extLst>
          </p:cNvPr>
          <p:cNvSpPr/>
          <p:nvPr/>
        </p:nvSpPr>
        <p:spPr bwMode="gray">
          <a:xfrm>
            <a:off x="468939" y="1552885"/>
            <a:ext cx="2677357" cy="599848"/>
          </a:xfrm>
          <a:prstGeom prst="roundRect">
            <a:avLst/>
          </a:prstGeom>
          <a:solidFill>
            <a:schemeClr val="accent4">
              <a:lumMod val="75000"/>
            </a:scheme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r>
              <a:rPr lang="fr-FR" sz="1200" b="1" dirty="0">
                <a:solidFill>
                  <a:schemeClr val="bg1"/>
                </a:solidFill>
                <a:latin typeface="Marianne" panose="02000000000000000000"/>
                <a:cs typeface="Calibri" panose="020F0502020204030204" pitchFamily="34" charset="0"/>
              </a:rPr>
              <a:t>Retour d’expérience communauté Scolarité / Enseignants </a:t>
            </a:r>
            <a:r>
              <a:rPr lang="fr-FR" sz="1200" dirty="0">
                <a:solidFill>
                  <a:schemeClr val="bg1"/>
                </a:solidFill>
                <a:latin typeface="Marianne" panose="02000000000000000000"/>
                <a:cs typeface="Calibri" panose="020F0502020204030204" pitchFamily="34" charset="0"/>
              </a:rPr>
              <a:t>(</a:t>
            </a:r>
            <a:r>
              <a:rPr lang="fr-FR" sz="1200" i="1" dirty="0">
                <a:solidFill>
                  <a:schemeClr val="bg1"/>
                </a:solidFill>
                <a:latin typeface="Marianne" panose="02000000000000000000"/>
                <a:cs typeface="Calibri" panose="020F0502020204030204" pitchFamily="34" charset="0"/>
              </a:rPr>
              <a:t>via </a:t>
            </a:r>
            <a:r>
              <a:rPr lang="fr-FR" sz="1200" dirty="0">
                <a:solidFill>
                  <a:schemeClr val="bg1"/>
                </a:solidFill>
                <a:latin typeface="Marianne" panose="02000000000000000000"/>
                <a:cs typeface="Calibri" panose="020F0502020204030204" pitchFamily="34" charset="0"/>
              </a:rPr>
              <a:t>les commissions pédagogiques)</a:t>
            </a:r>
          </a:p>
        </p:txBody>
      </p:sp>
      <p:sp>
        <p:nvSpPr>
          <p:cNvPr id="12" name="Rectangle 11">
            <a:extLst>
              <a:ext uri="{FF2B5EF4-FFF2-40B4-BE49-F238E27FC236}">
                <a16:creationId xmlns:a16="http://schemas.microsoft.com/office/drawing/2014/main" id="{C51CE325-7A66-C9E7-0025-89E2D8908906}"/>
              </a:ext>
            </a:extLst>
          </p:cNvPr>
          <p:cNvSpPr/>
          <p:nvPr>
            <p:custDataLst>
              <p:tags r:id="rId7"/>
            </p:custDataLst>
          </p:nvPr>
        </p:nvSpPr>
        <p:spPr bwMode="gray">
          <a:xfrm>
            <a:off x="6623536" y="1826480"/>
            <a:ext cx="2721600" cy="5522199"/>
          </a:xfrm>
          <a:prstGeom prst="rect">
            <a:avLst/>
          </a:prstGeom>
          <a:solidFill>
            <a:schemeClr val="accent1">
              <a:lumMod val="40000"/>
              <a:lumOff val="60000"/>
              <a:alpha val="34118"/>
            </a:schemeClr>
          </a:solidFill>
          <a:ln w="19050" algn="ctr">
            <a:noFill/>
            <a:miter lim="800000"/>
            <a:headEnd/>
            <a:tailEnd/>
          </a:ln>
        </p:spPr>
        <p:txBody>
          <a:bodyPr wrap="square" lIns="88900" tIns="88900" rIns="88900" bIns="88900" rtlCol="0" anchor="ctr"/>
          <a:lstStyle/>
          <a:p>
            <a:pPr lvl="1" algn="just" fontAlgn="base"/>
            <a:endParaRPr lang="fr-FR" sz="1000" b="1">
              <a:latin typeface="Marianne" panose="02000000000000000000"/>
            </a:endParaRPr>
          </a:p>
          <a:p>
            <a:pPr lvl="1" algn="just" fontAlgn="base"/>
            <a:endParaRPr lang="fr-FR" sz="1000" b="1">
              <a:latin typeface="Marianne" panose="02000000000000000000"/>
            </a:endParaRPr>
          </a:p>
        </p:txBody>
      </p:sp>
      <p:sp>
        <p:nvSpPr>
          <p:cNvPr id="32" name="Rectangle 31">
            <a:extLst>
              <a:ext uri="{FF2B5EF4-FFF2-40B4-BE49-F238E27FC236}">
                <a16:creationId xmlns:a16="http://schemas.microsoft.com/office/drawing/2014/main" id="{D78D48F4-33E0-78F9-4222-D177C93F7D6F}"/>
              </a:ext>
            </a:extLst>
          </p:cNvPr>
          <p:cNvSpPr/>
          <p:nvPr>
            <p:custDataLst>
              <p:tags r:id="rId8"/>
            </p:custDataLst>
          </p:nvPr>
        </p:nvSpPr>
        <p:spPr bwMode="gray">
          <a:xfrm>
            <a:off x="6726351" y="4748659"/>
            <a:ext cx="2681454" cy="2120729"/>
          </a:xfrm>
          <a:prstGeom prst="rect">
            <a:avLst/>
          </a:prstGeom>
          <a:noFill/>
          <a:ln w="19050" algn="ctr">
            <a:noFill/>
            <a:miter lim="800000"/>
            <a:headEnd/>
            <a:tailEnd/>
          </a:ln>
        </p:spPr>
        <p:txBody>
          <a:bodyPr wrap="square" lIns="72000" tIns="88900" rIns="216000" bIns="88900" rtlCol="0" anchor="t"/>
          <a:lstStyle/>
          <a:p>
            <a:pPr marL="361950" algn="just" fontAlgn="base"/>
            <a:r>
              <a:rPr lang="fr-FR" sz="1000" b="1" dirty="0">
                <a:solidFill>
                  <a:prstClr val="black"/>
                </a:solidFill>
                <a:latin typeface="Marianne" panose="02000000000000000000"/>
                <a:cs typeface="Calibri" panose="020F0502020204030204" pitchFamily="34" charset="0"/>
              </a:rPr>
              <a:t>Objectifs</a:t>
            </a:r>
            <a:r>
              <a:rPr lang="fr-FR" sz="1000" dirty="0">
                <a:solidFill>
                  <a:prstClr val="black"/>
                </a:solidFill>
                <a:latin typeface="Marianne" panose="02000000000000000000"/>
                <a:cs typeface="Calibri" panose="020F0502020204030204" pitchFamily="34" charset="0"/>
              </a:rPr>
              <a:t> : </a:t>
            </a:r>
          </a:p>
          <a:p>
            <a:pPr algn="just" fontAlgn="base"/>
            <a:endParaRPr lang="fr-FR" sz="1000" dirty="0">
              <a:solidFill>
                <a:prstClr val="black"/>
              </a:solidFill>
              <a:latin typeface="Marianne" panose="02000000000000000000"/>
              <a:cs typeface="Calibri" panose="020F0502020204030204" pitchFamily="34" charset="0"/>
            </a:endParaRP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Préparer conjointement les premières échéances du semestre</a:t>
            </a: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Communiquer sur les éventuelles spécificités qui émergent sur l’année à venir</a:t>
            </a: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Rappeler les attendus des deux parties en termes administratifs &amp; pédagogique</a:t>
            </a:r>
          </a:p>
          <a:p>
            <a:pPr marL="633413" lvl="2"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Promouvoir le document « Repères de l’enseignant »</a:t>
            </a:r>
          </a:p>
        </p:txBody>
      </p:sp>
      <p:sp>
        <p:nvSpPr>
          <p:cNvPr id="35" name="Rectangle 34">
            <a:extLst>
              <a:ext uri="{FF2B5EF4-FFF2-40B4-BE49-F238E27FC236}">
                <a16:creationId xmlns:a16="http://schemas.microsoft.com/office/drawing/2014/main" id="{54A8535D-1D89-B5A6-0DEA-CF0CEC94AC35}"/>
              </a:ext>
            </a:extLst>
          </p:cNvPr>
          <p:cNvSpPr/>
          <p:nvPr>
            <p:custDataLst>
              <p:tags r:id="rId9"/>
            </p:custDataLst>
          </p:nvPr>
        </p:nvSpPr>
        <p:spPr bwMode="gray">
          <a:xfrm>
            <a:off x="7147005" y="2387194"/>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a:solidFill>
                  <a:prstClr val="black"/>
                </a:solidFill>
                <a:latin typeface="Marianne" panose="02000000000000000000"/>
                <a:cs typeface="Calibri" panose="020F0502020204030204" pitchFamily="34" charset="0"/>
              </a:rPr>
              <a:t>Annuelle </a:t>
            </a:r>
            <a:endParaRPr lang="fr-FR" sz="1000">
              <a:solidFill>
                <a:prstClr val="black"/>
              </a:solidFill>
              <a:latin typeface="Marianne" panose="02000000000000000000"/>
              <a:cs typeface="Calibri" panose="020F0502020204030204" pitchFamily="34" charset="0"/>
            </a:endParaRPr>
          </a:p>
        </p:txBody>
      </p:sp>
      <p:sp>
        <p:nvSpPr>
          <p:cNvPr id="36" name="Rectangle 35">
            <a:extLst>
              <a:ext uri="{FF2B5EF4-FFF2-40B4-BE49-F238E27FC236}">
                <a16:creationId xmlns:a16="http://schemas.microsoft.com/office/drawing/2014/main" id="{BAC6AC32-B3C7-3646-7925-52AF4560508E}"/>
              </a:ext>
            </a:extLst>
          </p:cNvPr>
          <p:cNvSpPr/>
          <p:nvPr>
            <p:custDataLst>
              <p:tags r:id="rId10"/>
            </p:custDataLst>
          </p:nvPr>
        </p:nvSpPr>
        <p:spPr bwMode="gray">
          <a:xfrm>
            <a:off x="7147005" y="2800990"/>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dirty="0">
                <a:solidFill>
                  <a:prstClr val="black"/>
                </a:solidFill>
                <a:latin typeface="Marianne" panose="02000000000000000000"/>
                <a:cs typeface="Calibri" panose="020F0502020204030204" pitchFamily="34" charset="0"/>
              </a:rPr>
              <a:t>1 heure à 1h30 </a:t>
            </a:r>
            <a:r>
              <a:rPr lang="fr-FR" sz="1000" dirty="0">
                <a:solidFill>
                  <a:prstClr val="black"/>
                </a:solidFill>
                <a:latin typeface="Marianne" panose="02000000000000000000"/>
                <a:cs typeface="Calibri" panose="020F0502020204030204" pitchFamily="34" charset="0"/>
              </a:rPr>
              <a:t>(selon le besoin) </a:t>
            </a:r>
          </a:p>
        </p:txBody>
      </p:sp>
      <p:sp>
        <p:nvSpPr>
          <p:cNvPr id="57" name="Rectangle 56">
            <a:extLst>
              <a:ext uri="{FF2B5EF4-FFF2-40B4-BE49-F238E27FC236}">
                <a16:creationId xmlns:a16="http://schemas.microsoft.com/office/drawing/2014/main" id="{2A8BE47E-6D21-C84C-C6C4-BB04700C2EDC}"/>
              </a:ext>
            </a:extLst>
          </p:cNvPr>
          <p:cNvSpPr/>
          <p:nvPr>
            <p:custDataLst>
              <p:tags r:id="rId11"/>
            </p:custDataLst>
          </p:nvPr>
        </p:nvSpPr>
        <p:spPr bwMode="gray">
          <a:xfrm>
            <a:off x="7098524" y="3240024"/>
            <a:ext cx="2260800" cy="1409585"/>
          </a:xfrm>
          <a:prstGeom prst="rect">
            <a:avLst/>
          </a:prstGeom>
          <a:noFill/>
          <a:ln w="19050" algn="ctr">
            <a:noFill/>
            <a:miter lim="800000"/>
            <a:headEnd/>
            <a:tailEnd/>
          </a:ln>
        </p:spPr>
        <p:txBody>
          <a:bodyPr wrap="square" lIns="72000" tIns="88900" rIns="216000" bIns="88900" rtlCol="0" anchor="ctr"/>
          <a:lstStyle/>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Ambassadeur communauté enseignante/scolarité </a:t>
            </a:r>
            <a:r>
              <a:rPr lang="fr-FR" sz="1000" dirty="0">
                <a:solidFill>
                  <a:prstClr val="black"/>
                </a:solidFill>
                <a:latin typeface="Marianne" panose="02000000000000000000"/>
                <a:cs typeface="Calibri" panose="020F0502020204030204" pitchFamily="34" charset="0"/>
              </a:rPr>
              <a:t>– pour son département</a:t>
            </a:r>
          </a:p>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Responsables de bureau et responsables de formation</a:t>
            </a:r>
            <a:endParaRPr lang="fr-FR" sz="1000" dirty="0">
              <a:solidFill>
                <a:prstClr val="black"/>
              </a:solidFill>
              <a:latin typeface="Marianne" panose="02000000000000000000"/>
              <a:cs typeface="Calibri" panose="020F0502020204030204" pitchFamily="34" charset="0"/>
            </a:endParaRPr>
          </a:p>
          <a:p>
            <a:pPr algn="just" fontAlgn="base"/>
            <a:r>
              <a:rPr lang="fr-FR" sz="1000" i="1" dirty="0">
                <a:solidFill>
                  <a:prstClr val="black"/>
                </a:solidFill>
                <a:latin typeface="Marianne" panose="02000000000000000000"/>
                <a:cs typeface="Calibri" panose="020F0502020204030204" pitchFamily="34" charset="0"/>
              </a:rPr>
              <a:t>Nota : un ambassadeur se charge de réaliser l’animation</a:t>
            </a:r>
          </a:p>
        </p:txBody>
      </p:sp>
      <p:sp>
        <p:nvSpPr>
          <p:cNvPr id="72" name="Freeform 805">
            <a:extLst>
              <a:ext uri="{FF2B5EF4-FFF2-40B4-BE49-F238E27FC236}">
                <a16:creationId xmlns:a16="http://schemas.microsoft.com/office/drawing/2014/main" id="{122FDCB5-056C-63B5-AF1F-9358BCED3988}"/>
              </a:ext>
            </a:extLst>
          </p:cNvPr>
          <p:cNvSpPr>
            <a:spLocks noChangeAspect="1" noEditPoints="1"/>
          </p:cNvSpPr>
          <p:nvPr/>
        </p:nvSpPr>
        <p:spPr bwMode="auto">
          <a:xfrm>
            <a:off x="6692942" y="2368361"/>
            <a:ext cx="329785" cy="329783"/>
          </a:xfrm>
          <a:custGeom>
            <a:avLst/>
            <a:gdLst>
              <a:gd name="T0" fmla="*/ 309 w 512"/>
              <a:gd name="T1" fmla="*/ 149 h 512"/>
              <a:gd name="T2" fmla="*/ 202 w 512"/>
              <a:gd name="T3" fmla="*/ 149 h 512"/>
              <a:gd name="T4" fmla="*/ 181 w 512"/>
              <a:gd name="T5" fmla="*/ 138 h 512"/>
              <a:gd name="T6" fmla="*/ 373 w 512"/>
              <a:gd name="T7" fmla="*/ 373 h 512"/>
              <a:gd name="T8" fmla="*/ 330 w 512"/>
              <a:gd name="T9" fmla="*/ 149 h 512"/>
              <a:gd name="T10" fmla="*/ 170 w 512"/>
              <a:gd name="T11" fmla="*/ 320 h 512"/>
              <a:gd name="T12" fmla="*/ 170 w 512"/>
              <a:gd name="T13" fmla="*/ 298 h 512"/>
              <a:gd name="T14" fmla="*/ 181 w 512"/>
              <a:gd name="T15" fmla="*/ 288 h 512"/>
              <a:gd name="T16" fmla="*/ 160 w 512"/>
              <a:gd name="T17" fmla="*/ 245 h 512"/>
              <a:gd name="T18" fmla="*/ 170 w 512"/>
              <a:gd name="T19" fmla="*/ 256 h 512"/>
              <a:gd name="T20" fmla="*/ 170 w 512"/>
              <a:gd name="T21" fmla="*/ 192 h 512"/>
              <a:gd name="T22" fmla="*/ 213 w 512"/>
              <a:gd name="T23" fmla="*/ 341 h 512"/>
              <a:gd name="T24" fmla="*/ 224 w 512"/>
              <a:gd name="T25" fmla="*/ 330 h 512"/>
              <a:gd name="T26" fmla="*/ 202 w 512"/>
              <a:gd name="T27" fmla="*/ 288 h 512"/>
              <a:gd name="T28" fmla="*/ 213 w 512"/>
              <a:gd name="T29" fmla="*/ 298 h 512"/>
              <a:gd name="T30" fmla="*/ 213 w 512"/>
              <a:gd name="T31" fmla="*/ 234 h 512"/>
              <a:gd name="T32" fmla="*/ 213 w 512"/>
              <a:gd name="T33" fmla="*/ 213 h 512"/>
              <a:gd name="T34" fmla="*/ 224 w 512"/>
              <a:gd name="T35" fmla="*/ 202 h 512"/>
              <a:gd name="T36" fmla="*/ 245 w 512"/>
              <a:gd name="T37" fmla="*/ 330 h 512"/>
              <a:gd name="T38" fmla="*/ 256 w 512"/>
              <a:gd name="T39" fmla="*/ 341 h 512"/>
              <a:gd name="T40" fmla="*/ 256 w 512"/>
              <a:gd name="T41" fmla="*/ 277 h 512"/>
              <a:gd name="T42" fmla="*/ 256 w 512"/>
              <a:gd name="T43" fmla="*/ 256 h 512"/>
              <a:gd name="T44" fmla="*/ 266 w 512"/>
              <a:gd name="T45" fmla="*/ 245 h 512"/>
              <a:gd name="T46" fmla="*/ 245 w 512"/>
              <a:gd name="T47" fmla="*/ 202 h 512"/>
              <a:gd name="T48" fmla="*/ 256 w 512"/>
              <a:gd name="T49" fmla="*/ 213 h 512"/>
              <a:gd name="T50" fmla="*/ 298 w 512"/>
              <a:gd name="T51" fmla="*/ 320 h 512"/>
              <a:gd name="T52" fmla="*/ 298 w 512"/>
              <a:gd name="T53" fmla="*/ 298 h 512"/>
              <a:gd name="T54" fmla="*/ 309 w 512"/>
              <a:gd name="T55" fmla="*/ 288 h 512"/>
              <a:gd name="T56" fmla="*/ 288 w 512"/>
              <a:gd name="T57" fmla="*/ 245 h 512"/>
              <a:gd name="T58" fmla="*/ 298 w 512"/>
              <a:gd name="T59" fmla="*/ 256 h 512"/>
              <a:gd name="T60" fmla="*/ 298 w 512"/>
              <a:gd name="T61" fmla="*/ 192 h 512"/>
              <a:gd name="T62" fmla="*/ 341 w 512"/>
              <a:gd name="T63" fmla="*/ 298 h 512"/>
              <a:gd name="T64" fmla="*/ 352 w 512"/>
              <a:gd name="T65" fmla="*/ 288 h 512"/>
              <a:gd name="T66" fmla="*/ 330 w 512"/>
              <a:gd name="T67" fmla="*/ 245 h 512"/>
              <a:gd name="T68" fmla="*/ 341 w 512"/>
              <a:gd name="T69" fmla="*/ 256 h 512"/>
              <a:gd name="T70" fmla="*/ 341 w 512"/>
              <a:gd name="T71" fmla="*/ 213 h 512"/>
              <a:gd name="T72" fmla="*/ 256 w 512"/>
              <a:gd name="T73" fmla="*/ 0 h 512"/>
              <a:gd name="T74" fmla="*/ 512 w 512"/>
              <a:gd name="T75" fmla="*/ 256 h 512"/>
              <a:gd name="T76" fmla="*/ 384 w 512"/>
              <a:gd name="T77" fmla="*/ 394 h 512"/>
              <a:gd name="T78" fmla="*/ 117 w 512"/>
              <a:gd name="T79" fmla="*/ 128 h 512"/>
              <a:gd name="T80" fmla="*/ 181 w 512"/>
              <a:gd name="T81" fmla="*/ 106 h 512"/>
              <a:gd name="T82" fmla="*/ 202 w 512"/>
              <a:gd name="T83" fmla="*/ 117 h 512"/>
              <a:gd name="T84" fmla="*/ 320 w 512"/>
              <a:gd name="T85" fmla="*/ 96 h 512"/>
              <a:gd name="T86" fmla="*/ 384 w 512"/>
              <a:gd name="T87"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512">
                <a:moveTo>
                  <a:pt x="330" y="149"/>
                </a:moveTo>
                <a:cubicBezTo>
                  <a:pt x="330" y="155"/>
                  <a:pt x="326" y="160"/>
                  <a:pt x="320" y="160"/>
                </a:cubicBezTo>
                <a:cubicBezTo>
                  <a:pt x="314" y="160"/>
                  <a:pt x="309" y="155"/>
                  <a:pt x="309" y="149"/>
                </a:cubicBezTo>
                <a:cubicBezTo>
                  <a:pt x="309" y="138"/>
                  <a:pt x="309" y="138"/>
                  <a:pt x="309" y="138"/>
                </a:cubicBezTo>
                <a:cubicBezTo>
                  <a:pt x="202" y="138"/>
                  <a:pt x="202" y="138"/>
                  <a:pt x="202" y="138"/>
                </a:cubicBezTo>
                <a:cubicBezTo>
                  <a:pt x="202" y="149"/>
                  <a:pt x="202" y="149"/>
                  <a:pt x="202" y="149"/>
                </a:cubicBezTo>
                <a:cubicBezTo>
                  <a:pt x="202" y="155"/>
                  <a:pt x="198" y="160"/>
                  <a:pt x="192" y="160"/>
                </a:cubicBezTo>
                <a:cubicBezTo>
                  <a:pt x="186" y="160"/>
                  <a:pt x="181" y="155"/>
                  <a:pt x="181" y="149"/>
                </a:cubicBezTo>
                <a:cubicBezTo>
                  <a:pt x="181" y="138"/>
                  <a:pt x="181" y="138"/>
                  <a:pt x="181" y="138"/>
                </a:cubicBezTo>
                <a:cubicBezTo>
                  <a:pt x="138" y="138"/>
                  <a:pt x="138" y="138"/>
                  <a:pt x="138" y="138"/>
                </a:cubicBezTo>
                <a:cubicBezTo>
                  <a:pt x="138" y="373"/>
                  <a:pt x="138" y="373"/>
                  <a:pt x="138" y="373"/>
                </a:cubicBezTo>
                <a:cubicBezTo>
                  <a:pt x="373" y="373"/>
                  <a:pt x="373" y="373"/>
                  <a:pt x="373" y="373"/>
                </a:cubicBezTo>
                <a:cubicBezTo>
                  <a:pt x="373" y="138"/>
                  <a:pt x="373" y="138"/>
                  <a:pt x="373" y="138"/>
                </a:cubicBezTo>
                <a:cubicBezTo>
                  <a:pt x="330" y="138"/>
                  <a:pt x="330" y="138"/>
                  <a:pt x="330" y="138"/>
                </a:cubicBezTo>
                <a:lnTo>
                  <a:pt x="330" y="149"/>
                </a:lnTo>
                <a:close/>
                <a:moveTo>
                  <a:pt x="170" y="341"/>
                </a:moveTo>
                <a:cubicBezTo>
                  <a:pt x="164" y="341"/>
                  <a:pt x="160" y="336"/>
                  <a:pt x="160" y="330"/>
                </a:cubicBezTo>
                <a:cubicBezTo>
                  <a:pt x="160" y="324"/>
                  <a:pt x="164" y="320"/>
                  <a:pt x="170" y="320"/>
                </a:cubicBezTo>
                <a:cubicBezTo>
                  <a:pt x="176" y="320"/>
                  <a:pt x="181" y="324"/>
                  <a:pt x="181" y="330"/>
                </a:cubicBezTo>
                <a:cubicBezTo>
                  <a:pt x="181" y="336"/>
                  <a:pt x="176" y="341"/>
                  <a:pt x="170" y="341"/>
                </a:cubicBezTo>
                <a:close/>
                <a:moveTo>
                  <a:pt x="170" y="298"/>
                </a:moveTo>
                <a:cubicBezTo>
                  <a:pt x="164" y="298"/>
                  <a:pt x="160" y="294"/>
                  <a:pt x="160" y="288"/>
                </a:cubicBezTo>
                <a:cubicBezTo>
                  <a:pt x="160" y="282"/>
                  <a:pt x="164" y="277"/>
                  <a:pt x="170" y="277"/>
                </a:cubicBezTo>
                <a:cubicBezTo>
                  <a:pt x="176" y="277"/>
                  <a:pt x="181" y="282"/>
                  <a:pt x="181" y="288"/>
                </a:cubicBezTo>
                <a:cubicBezTo>
                  <a:pt x="181" y="294"/>
                  <a:pt x="176" y="298"/>
                  <a:pt x="170" y="298"/>
                </a:cubicBezTo>
                <a:close/>
                <a:moveTo>
                  <a:pt x="170" y="256"/>
                </a:moveTo>
                <a:cubicBezTo>
                  <a:pt x="164" y="256"/>
                  <a:pt x="160" y="251"/>
                  <a:pt x="160" y="245"/>
                </a:cubicBezTo>
                <a:cubicBezTo>
                  <a:pt x="160" y="239"/>
                  <a:pt x="164" y="234"/>
                  <a:pt x="170" y="234"/>
                </a:cubicBezTo>
                <a:cubicBezTo>
                  <a:pt x="176" y="234"/>
                  <a:pt x="181" y="239"/>
                  <a:pt x="181" y="245"/>
                </a:cubicBezTo>
                <a:cubicBezTo>
                  <a:pt x="181" y="251"/>
                  <a:pt x="176" y="256"/>
                  <a:pt x="170" y="256"/>
                </a:cubicBezTo>
                <a:close/>
                <a:moveTo>
                  <a:pt x="170" y="213"/>
                </a:moveTo>
                <a:cubicBezTo>
                  <a:pt x="164" y="213"/>
                  <a:pt x="160" y="208"/>
                  <a:pt x="160" y="202"/>
                </a:cubicBezTo>
                <a:cubicBezTo>
                  <a:pt x="160" y="196"/>
                  <a:pt x="164" y="192"/>
                  <a:pt x="170" y="192"/>
                </a:cubicBezTo>
                <a:cubicBezTo>
                  <a:pt x="176" y="192"/>
                  <a:pt x="181" y="196"/>
                  <a:pt x="181" y="202"/>
                </a:cubicBezTo>
                <a:cubicBezTo>
                  <a:pt x="181" y="208"/>
                  <a:pt x="176" y="213"/>
                  <a:pt x="170" y="213"/>
                </a:cubicBezTo>
                <a:close/>
                <a:moveTo>
                  <a:pt x="213" y="341"/>
                </a:moveTo>
                <a:cubicBezTo>
                  <a:pt x="207" y="341"/>
                  <a:pt x="202" y="336"/>
                  <a:pt x="202" y="330"/>
                </a:cubicBezTo>
                <a:cubicBezTo>
                  <a:pt x="202" y="324"/>
                  <a:pt x="207" y="320"/>
                  <a:pt x="213" y="320"/>
                </a:cubicBezTo>
                <a:cubicBezTo>
                  <a:pt x="219" y="320"/>
                  <a:pt x="224" y="324"/>
                  <a:pt x="224" y="330"/>
                </a:cubicBezTo>
                <a:cubicBezTo>
                  <a:pt x="224" y="336"/>
                  <a:pt x="219" y="341"/>
                  <a:pt x="213" y="341"/>
                </a:cubicBezTo>
                <a:close/>
                <a:moveTo>
                  <a:pt x="213" y="298"/>
                </a:moveTo>
                <a:cubicBezTo>
                  <a:pt x="207" y="298"/>
                  <a:pt x="202" y="294"/>
                  <a:pt x="202" y="288"/>
                </a:cubicBezTo>
                <a:cubicBezTo>
                  <a:pt x="202" y="282"/>
                  <a:pt x="207" y="277"/>
                  <a:pt x="213" y="277"/>
                </a:cubicBezTo>
                <a:cubicBezTo>
                  <a:pt x="219" y="277"/>
                  <a:pt x="224" y="282"/>
                  <a:pt x="224" y="288"/>
                </a:cubicBezTo>
                <a:cubicBezTo>
                  <a:pt x="224" y="294"/>
                  <a:pt x="219" y="298"/>
                  <a:pt x="213" y="298"/>
                </a:cubicBezTo>
                <a:close/>
                <a:moveTo>
                  <a:pt x="213" y="256"/>
                </a:moveTo>
                <a:cubicBezTo>
                  <a:pt x="207" y="256"/>
                  <a:pt x="202" y="251"/>
                  <a:pt x="202" y="245"/>
                </a:cubicBezTo>
                <a:cubicBezTo>
                  <a:pt x="202" y="239"/>
                  <a:pt x="207" y="234"/>
                  <a:pt x="213" y="234"/>
                </a:cubicBezTo>
                <a:cubicBezTo>
                  <a:pt x="219" y="234"/>
                  <a:pt x="224" y="239"/>
                  <a:pt x="224" y="245"/>
                </a:cubicBezTo>
                <a:cubicBezTo>
                  <a:pt x="224" y="251"/>
                  <a:pt x="219" y="256"/>
                  <a:pt x="213" y="256"/>
                </a:cubicBezTo>
                <a:close/>
                <a:moveTo>
                  <a:pt x="213" y="213"/>
                </a:moveTo>
                <a:cubicBezTo>
                  <a:pt x="207" y="213"/>
                  <a:pt x="202" y="208"/>
                  <a:pt x="202" y="202"/>
                </a:cubicBezTo>
                <a:cubicBezTo>
                  <a:pt x="202" y="196"/>
                  <a:pt x="207" y="192"/>
                  <a:pt x="213" y="192"/>
                </a:cubicBezTo>
                <a:cubicBezTo>
                  <a:pt x="219" y="192"/>
                  <a:pt x="224" y="196"/>
                  <a:pt x="224" y="202"/>
                </a:cubicBezTo>
                <a:cubicBezTo>
                  <a:pt x="224" y="208"/>
                  <a:pt x="219" y="213"/>
                  <a:pt x="213" y="213"/>
                </a:cubicBezTo>
                <a:close/>
                <a:moveTo>
                  <a:pt x="256" y="341"/>
                </a:moveTo>
                <a:cubicBezTo>
                  <a:pt x="250" y="341"/>
                  <a:pt x="245" y="336"/>
                  <a:pt x="245" y="330"/>
                </a:cubicBezTo>
                <a:cubicBezTo>
                  <a:pt x="245" y="324"/>
                  <a:pt x="250" y="320"/>
                  <a:pt x="256" y="320"/>
                </a:cubicBezTo>
                <a:cubicBezTo>
                  <a:pt x="262" y="320"/>
                  <a:pt x="266" y="324"/>
                  <a:pt x="266" y="330"/>
                </a:cubicBezTo>
                <a:cubicBezTo>
                  <a:pt x="266" y="336"/>
                  <a:pt x="262" y="341"/>
                  <a:pt x="256" y="341"/>
                </a:cubicBezTo>
                <a:close/>
                <a:moveTo>
                  <a:pt x="256" y="298"/>
                </a:moveTo>
                <a:cubicBezTo>
                  <a:pt x="250" y="298"/>
                  <a:pt x="245" y="294"/>
                  <a:pt x="245" y="288"/>
                </a:cubicBezTo>
                <a:cubicBezTo>
                  <a:pt x="245" y="282"/>
                  <a:pt x="250" y="277"/>
                  <a:pt x="256" y="277"/>
                </a:cubicBezTo>
                <a:cubicBezTo>
                  <a:pt x="262" y="277"/>
                  <a:pt x="266" y="282"/>
                  <a:pt x="266" y="288"/>
                </a:cubicBezTo>
                <a:cubicBezTo>
                  <a:pt x="266" y="294"/>
                  <a:pt x="262" y="298"/>
                  <a:pt x="256" y="298"/>
                </a:cubicBezTo>
                <a:close/>
                <a:moveTo>
                  <a:pt x="256" y="256"/>
                </a:moveTo>
                <a:cubicBezTo>
                  <a:pt x="250" y="256"/>
                  <a:pt x="245" y="251"/>
                  <a:pt x="245" y="245"/>
                </a:cubicBezTo>
                <a:cubicBezTo>
                  <a:pt x="245" y="239"/>
                  <a:pt x="250" y="234"/>
                  <a:pt x="256" y="234"/>
                </a:cubicBezTo>
                <a:cubicBezTo>
                  <a:pt x="262" y="234"/>
                  <a:pt x="266" y="239"/>
                  <a:pt x="266" y="245"/>
                </a:cubicBezTo>
                <a:cubicBezTo>
                  <a:pt x="266" y="251"/>
                  <a:pt x="262" y="256"/>
                  <a:pt x="256" y="256"/>
                </a:cubicBezTo>
                <a:close/>
                <a:moveTo>
                  <a:pt x="256" y="213"/>
                </a:moveTo>
                <a:cubicBezTo>
                  <a:pt x="250" y="213"/>
                  <a:pt x="245" y="208"/>
                  <a:pt x="245" y="202"/>
                </a:cubicBezTo>
                <a:cubicBezTo>
                  <a:pt x="245" y="196"/>
                  <a:pt x="250" y="192"/>
                  <a:pt x="256" y="192"/>
                </a:cubicBezTo>
                <a:cubicBezTo>
                  <a:pt x="262" y="192"/>
                  <a:pt x="266" y="196"/>
                  <a:pt x="266" y="202"/>
                </a:cubicBezTo>
                <a:cubicBezTo>
                  <a:pt x="266" y="208"/>
                  <a:pt x="262" y="213"/>
                  <a:pt x="256" y="213"/>
                </a:cubicBezTo>
                <a:close/>
                <a:moveTo>
                  <a:pt x="298" y="341"/>
                </a:moveTo>
                <a:cubicBezTo>
                  <a:pt x="292" y="341"/>
                  <a:pt x="288" y="336"/>
                  <a:pt x="288" y="330"/>
                </a:cubicBezTo>
                <a:cubicBezTo>
                  <a:pt x="288" y="324"/>
                  <a:pt x="292" y="320"/>
                  <a:pt x="298" y="320"/>
                </a:cubicBezTo>
                <a:cubicBezTo>
                  <a:pt x="304" y="320"/>
                  <a:pt x="309" y="324"/>
                  <a:pt x="309" y="330"/>
                </a:cubicBezTo>
                <a:cubicBezTo>
                  <a:pt x="309" y="336"/>
                  <a:pt x="304" y="341"/>
                  <a:pt x="298" y="341"/>
                </a:cubicBezTo>
                <a:close/>
                <a:moveTo>
                  <a:pt x="298" y="298"/>
                </a:moveTo>
                <a:cubicBezTo>
                  <a:pt x="292" y="298"/>
                  <a:pt x="288" y="294"/>
                  <a:pt x="288" y="288"/>
                </a:cubicBezTo>
                <a:cubicBezTo>
                  <a:pt x="288" y="282"/>
                  <a:pt x="292" y="277"/>
                  <a:pt x="298" y="277"/>
                </a:cubicBezTo>
                <a:cubicBezTo>
                  <a:pt x="304" y="277"/>
                  <a:pt x="309" y="282"/>
                  <a:pt x="309" y="288"/>
                </a:cubicBezTo>
                <a:cubicBezTo>
                  <a:pt x="309" y="294"/>
                  <a:pt x="304" y="298"/>
                  <a:pt x="298" y="298"/>
                </a:cubicBezTo>
                <a:close/>
                <a:moveTo>
                  <a:pt x="298" y="256"/>
                </a:moveTo>
                <a:cubicBezTo>
                  <a:pt x="292" y="256"/>
                  <a:pt x="288" y="251"/>
                  <a:pt x="288" y="245"/>
                </a:cubicBezTo>
                <a:cubicBezTo>
                  <a:pt x="288" y="239"/>
                  <a:pt x="292" y="234"/>
                  <a:pt x="298" y="234"/>
                </a:cubicBezTo>
                <a:cubicBezTo>
                  <a:pt x="304" y="234"/>
                  <a:pt x="309" y="239"/>
                  <a:pt x="309" y="245"/>
                </a:cubicBezTo>
                <a:cubicBezTo>
                  <a:pt x="309" y="251"/>
                  <a:pt x="304" y="256"/>
                  <a:pt x="298" y="256"/>
                </a:cubicBezTo>
                <a:close/>
                <a:moveTo>
                  <a:pt x="298" y="213"/>
                </a:moveTo>
                <a:cubicBezTo>
                  <a:pt x="292" y="213"/>
                  <a:pt x="288" y="208"/>
                  <a:pt x="288" y="202"/>
                </a:cubicBezTo>
                <a:cubicBezTo>
                  <a:pt x="288" y="196"/>
                  <a:pt x="292" y="192"/>
                  <a:pt x="298" y="192"/>
                </a:cubicBezTo>
                <a:cubicBezTo>
                  <a:pt x="304" y="192"/>
                  <a:pt x="309" y="196"/>
                  <a:pt x="309" y="202"/>
                </a:cubicBezTo>
                <a:cubicBezTo>
                  <a:pt x="309" y="208"/>
                  <a:pt x="304" y="213"/>
                  <a:pt x="298" y="213"/>
                </a:cubicBezTo>
                <a:close/>
                <a:moveTo>
                  <a:pt x="341" y="298"/>
                </a:moveTo>
                <a:cubicBezTo>
                  <a:pt x="335" y="298"/>
                  <a:pt x="330" y="294"/>
                  <a:pt x="330" y="288"/>
                </a:cubicBezTo>
                <a:cubicBezTo>
                  <a:pt x="330" y="282"/>
                  <a:pt x="335" y="277"/>
                  <a:pt x="341" y="277"/>
                </a:cubicBezTo>
                <a:cubicBezTo>
                  <a:pt x="347" y="277"/>
                  <a:pt x="352" y="282"/>
                  <a:pt x="352" y="288"/>
                </a:cubicBezTo>
                <a:cubicBezTo>
                  <a:pt x="352" y="294"/>
                  <a:pt x="347" y="298"/>
                  <a:pt x="341" y="298"/>
                </a:cubicBezTo>
                <a:close/>
                <a:moveTo>
                  <a:pt x="341" y="256"/>
                </a:moveTo>
                <a:cubicBezTo>
                  <a:pt x="335" y="256"/>
                  <a:pt x="330" y="251"/>
                  <a:pt x="330" y="245"/>
                </a:cubicBezTo>
                <a:cubicBezTo>
                  <a:pt x="330" y="239"/>
                  <a:pt x="335" y="234"/>
                  <a:pt x="341" y="234"/>
                </a:cubicBezTo>
                <a:cubicBezTo>
                  <a:pt x="347" y="234"/>
                  <a:pt x="352" y="239"/>
                  <a:pt x="352" y="245"/>
                </a:cubicBezTo>
                <a:cubicBezTo>
                  <a:pt x="352" y="251"/>
                  <a:pt x="347" y="256"/>
                  <a:pt x="341" y="256"/>
                </a:cubicBezTo>
                <a:close/>
                <a:moveTo>
                  <a:pt x="341" y="192"/>
                </a:moveTo>
                <a:cubicBezTo>
                  <a:pt x="347" y="192"/>
                  <a:pt x="352" y="196"/>
                  <a:pt x="352" y="202"/>
                </a:cubicBezTo>
                <a:cubicBezTo>
                  <a:pt x="352" y="208"/>
                  <a:pt x="347" y="213"/>
                  <a:pt x="341" y="213"/>
                </a:cubicBezTo>
                <a:cubicBezTo>
                  <a:pt x="335" y="213"/>
                  <a:pt x="330" y="208"/>
                  <a:pt x="330" y="202"/>
                </a:cubicBezTo>
                <a:cubicBezTo>
                  <a:pt x="330" y="196"/>
                  <a:pt x="335" y="192"/>
                  <a:pt x="341" y="192"/>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4" y="384"/>
                </a:moveTo>
                <a:cubicBezTo>
                  <a:pt x="394" y="390"/>
                  <a:pt x="390" y="394"/>
                  <a:pt x="384" y="394"/>
                </a:cubicBezTo>
                <a:cubicBezTo>
                  <a:pt x="128" y="394"/>
                  <a:pt x="128" y="394"/>
                  <a:pt x="128" y="394"/>
                </a:cubicBezTo>
                <a:cubicBezTo>
                  <a:pt x="122" y="394"/>
                  <a:pt x="117" y="390"/>
                  <a:pt x="117" y="384"/>
                </a:cubicBezTo>
                <a:cubicBezTo>
                  <a:pt x="117" y="128"/>
                  <a:pt x="117" y="128"/>
                  <a:pt x="117" y="128"/>
                </a:cubicBezTo>
                <a:cubicBezTo>
                  <a:pt x="117" y="122"/>
                  <a:pt x="122" y="117"/>
                  <a:pt x="128" y="117"/>
                </a:cubicBezTo>
                <a:cubicBezTo>
                  <a:pt x="181" y="117"/>
                  <a:pt x="181" y="117"/>
                  <a:pt x="181" y="117"/>
                </a:cubicBezTo>
                <a:cubicBezTo>
                  <a:pt x="181" y="106"/>
                  <a:pt x="181" y="106"/>
                  <a:pt x="181" y="106"/>
                </a:cubicBezTo>
                <a:cubicBezTo>
                  <a:pt x="181" y="100"/>
                  <a:pt x="186" y="96"/>
                  <a:pt x="192" y="96"/>
                </a:cubicBezTo>
                <a:cubicBezTo>
                  <a:pt x="198" y="96"/>
                  <a:pt x="202" y="100"/>
                  <a:pt x="202" y="106"/>
                </a:cubicBezTo>
                <a:cubicBezTo>
                  <a:pt x="202" y="117"/>
                  <a:pt x="202" y="117"/>
                  <a:pt x="202" y="117"/>
                </a:cubicBezTo>
                <a:cubicBezTo>
                  <a:pt x="309" y="117"/>
                  <a:pt x="309" y="117"/>
                  <a:pt x="309" y="117"/>
                </a:cubicBezTo>
                <a:cubicBezTo>
                  <a:pt x="309" y="106"/>
                  <a:pt x="309" y="106"/>
                  <a:pt x="309" y="106"/>
                </a:cubicBezTo>
                <a:cubicBezTo>
                  <a:pt x="309" y="100"/>
                  <a:pt x="314" y="96"/>
                  <a:pt x="320" y="96"/>
                </a:cubicBezTo>
                <a:cubicBezTo>
                  <a:pt x="326" y="96"/>
                  <a:pt x="330" y="100"/>
                  <a:pt x="330" y="106"/>
                </a:cubicBezTo>
                <a:cubicBezTo>
                  <a:pt x="330" y="117"/>
                  <a:pt x="330" y="117"/>
                  <a:pt x="330" y="117"/>
                </a:cubicBezTo>
                <a:cubicBezTo>
                  <a:pt x="384" y="117"/>
                  <a:pt x="384" y="117"/>
                  <a:pt x="384" y="117"/>
                </a:cubicBezTo>
                <a:cubicBezTo>
                  <a:pt x="390" y="117"/>
                  <a:pt x="394" y="122"/>
                  <a:pt x="394" y="128"/>
                </a:cubicBezTo>
                <a:lnTo>
                  <a:pt x="394" y="384"/>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73" name="Freeform 988">
            <a:extLst>
              <a:ext uri="{FF2B5EF4-FFF2-40B4-BE49-F238E27FC236}">
                <a16:creationId xmlns:a16="http://schemas.microsoft.com/office/drawing/2014/main" id="{FD83445D-D403-78D0-ED04-F01A49C10BD9}"/>
              </a:ext>
            </a:extLst>
          </p:cNvPr>
          <p:cNvSpPr>
            <a:spLocks noChangeAspect="1" noEditPoints="1"/>
          </p:cNvSpPr>
          <p:nvPr/>
        </p:nvSpPr>
        <p:spPr bwMode="auto">
          <a:xfrm>
            <a:off x="6692942" y="2800990"/>
            <a:ext cx="329785" cy="329783"/>
          </a:xfrm>
          <a:custGeom>
            <a:avLst/>
            <a:gdLst>
              <a:gd name="T0" fmla="*/ 256 w 512"/>
              <a:gd name="T1" fmla="*/ 117 h 512"/>
              <a:gd name="T2" fmla="*/ 117 w 512"/>
              <a:gd name="T3" fmla="*/ 256 h 512"/>
              <a:gd name="T4" fmla="*/ 256 w 512"/>
              <a:gd name="T5" fmla="*/ 394 h 512"/>
              <a:gd name="T6" fmla="*/ 394 w 512"/>
              <a:gd name="T7" fmla="*/ 256 h 512"/>
              <a:gd name="T8" fmla="*/ 256 w 512"/>
              <a:gd name="T9" fmla="*/ 117 h 512"/>
              <a:gd name="T10" fmla="*/ 245 w 512"/>
              <a:gd name="T11" fmla="*/ 149 h 512"/>
              <a:gd name="T12" fmla="*/ 256 w 512"/>
              <a:gd name="T13" fmla="*/ 138 h 512"/>
              <a:gd name="T14" fmla="*/ 266 w 512"/>
              <a:gd name="T15" fmla="*/ 149 h 512"/>
              <a:gd name="T16" fmla="*/ 266 w 512"/>
              <a:gd name="T17" fmla="*/ 160 h 512"/>
              <a:gd name="T18" fmla="*/ 256 w 512"/>
              <a:gd name="T19" fmla="*/ 170 h 512"/>
              <a:gd name="T20" fmla="*/ 245 w 512"/>
              <a:gd name="T21" fmla="*/ 160 h 512"/>
              <a:gd name="T22" fmla="*/ 245 w 512"/>
              <a:gd name="T23" fmla="*/ 149 h 512"/>
              <a:gd name="T24" fmla="*/ 160 w 512"/>
              <a:gd name="T25" fmla="*/ 266 h 512"/>
              <a:gd name="T26" fmla="*/ 149 w 512"/>
              <a:gd name="T27" fmla="*/ 266 h 512"/>
              <a:gd name="T28" fmla="*/ 138 w 512"/>
              <a:gd name="T29" fmla="*/ 256 h 512"/>
              <a:gd name="T30" fmla="*/ 149 w 512"/>
              <a:gd name="T31" fmla="*/ 245 h 512"/>
              <a:gd name="T32" fmla="*/ 160 w 512"/>
              <a:gd name="T33" fmla="*/ 245 h 512"/>
              <a:gd name="T34" fmla="*/ 170 w 512"/>
              <a:gd name="T35" fmla="*/ 256 h 512"/>
              <a:gd name="T36" fmla="*/ 160 w 512"/>
              <a:gd name="T37" fmla="*/ 266 h 512"/>
              <a:gd name="T38" fmla="*/ 266 w 512"/>
              <a:gd name="T39" fmla="*/ 362 h 512"/>
              <a:gd name="T40" fmla="*/ 256 w 512"/>
              <a:gd name="T41" fmla="*/ 373 h 512"/>
              <a:gd name="T42" fmla="*/ 245 w 512"/>
              <a:gd name="T43" fmla="*/ 362 h 512"/>
              <a:gd name="T44" fmla="*/ 245 w 512"/>
              <a:gd name="T45" fmla="*/ 352 h 512"/>
              <a:gd name="T46" fmla="*/ 256 w 512"/>
              <a:gd name="T47" fmla="*/ 341 h 512"/>
              <a:gd name="T48" fmla="*/ 266 w 512"/>
              <a:gd name="T49" fmla="*/ 352 h 512"/>
              <a:gd name="T50" fmla="*/ 266 w 512"/>
              <a:gd name="T51" fmla="*/ 362 h 512"/>
              <a:gd name="T52" fmla="*/ 306 w 512"/>
              <a:gd name="T53" fmla="*/ 231 h 512"/>
              <a:gd name="T54" fmla="*/ 263 w 512"/>
              <a:gd name="T55" fmla="*/ 274 h 512"/>
              <a:gd name="T56" fmla="*/ 256 w 512"/>
              <a:gd name="T57" fmla="*/ 277 h 512"/>
              <a:gd name="T58" fmla="*/ 248 w 512"/>
              <a:gd name="T59" fmla="*/ 274 h 512"/>
              <a:gd name="T60" fmla="*/ 173 w 512"/>
              <a:gd name="T61" fmla="*/ 199 h 512"/>
              <a:gd name="T62" fmla="*/ 173 w 512"/>
              <a:gd name="T63" fmla="*/ 184 h 512"/>
              <a:gd name="T64" fmla="*/ 189 w 512"/>
              <a:gd name="T65" fmla="*/ 184 h 512"/>
              <a:gd name="T66" fmla="*/ 256 w 512"/>
              <a:gd name="T67" fmla="*/ 251 h 512"/>
              <a:gd name="T68" fmla="*/ 291 w 512"/>
              <a:gd name="T69" fmla="*/ 216 h 512"/>
              <a:gd name="T70" fmla="*/ 306 w 512"/>
              <a:gd name="T71" fmla="*/ 216 h 512"/>
              <a:gd name="T72" fmla="*/ 306 w 512"/>
              <a:gd name="T73" fmla="*/ 231 h 512"/>
              <a:gd name="T74" fmla="*/ 373 w 512"/>
              <a:gd name="T75" fmla="*/ 256 h 512"/>
              <a:gd name="T76" fmla="*/ 362 w 512"/>
              <a:gd name="T77" fmla="*/ 266 h 512"/>
              <a:gd name="T78" fmla="*/ 352 w 512"/>
              <a:gd name="T79" fmla="*/ 266 h 512"/>
              <a:gd name="T80" fmla="*/ 341 w 512"/>
              <a:gd name="T81" fmla="*/ 256 h 512"/>
              <a:gd name="T82" fmla="*/ 352 w 512"/>
              <a:gd name="T83" fmla="*/ 245 h 512"/>
              <a:gd name="T84" fmla="*/ 362 w 512"/>
              <a:gd name="T85" fmla="*/ 245 h 512"/>
              <a:gd name="T86" fmla="*/ 373 w 512"/>
              <a:gd name="T87" fmla="*/ 256 h 512"/>
              <a:gd name="T88" fmla="*/ 256 w 512"/>
              <a:gd name="T89" fmla="*/ 0 h 512"/>
              <a:gd name="T90" fmla="*/ 0 w 512"/>
              <a:gd name="T91" fmla="*/ 256 h 512"/>
              <a:gd name="T92" fmla="*/ 256 w 512"/>
              <a:gd name="T93" fmla="*/ 512 h 512"/>
              <a:gd name="T94" fmla="*/ 512 w 512"/>
              <a:gd name="T95" fmla="*/ 256 h 512"/>
              <a:gd name="T96" fmla="*/ 256 w 512"/>
              <a:gd name="T97" fmla="*/ 0 h 512"/>
              <a:gd name="T98" fmla="*/ 256 w 512"/>
              <a:gd name="T99" fmla="*/ 416 h 512"/>
              <a:gd name="T100" fmla="*/ 96 w 512"/>
              <a:gd name="T101" fmla="*/ 256 h 512"/>
              <a:gd name="T102" fmla="*/ 256 w 512"/>
              <a:gd name="T103" fmla="*/ 96 h 512"/>
              <a:gd name="T104" fmla="*/ 416 w 512"/>
              <a:gd name="T105" fmla="*/ 256 h 512"/>
              <a:gd name="T106" fmla="*/ 256 w 512"/>
              <a:gd name="T107" fmla="*/ 4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256" y="117"/>
                </a:moveTo>
                <a:cubicBezTo>
                  <a:pt x="179" y="117"/>
                  <a:pt x="117" y="179"/>
                  <a:pt x="117" y="256"/>
                </a:cubicBezTo>
                <a:cubicBezTo>
                  <a:pt x="117" y="332"/>
                  <a:pt x="179" y="394"/>
                  <a:pt x="256" y="394"/>
                </a:cubicBezTo>
                <a:cubicBezTo>
                  <a:pt x="332" y="394"/>
                  <a:pt x="394" y="332"/>
                  <a:pt x="394" y="256"/>
                </a:cubicBezTo>
                <a:cubicBezTo>
                  <a:pt x="394" y="179"/>
                  <a:pt x="332" y="117"/>
                  <a:pt x="256" y="117"/>
                </a:cubicBezTo>
                <a:close/>
                <a:moveTo>
                  <a:pt x="245" y="149"/>
                </a:moveTo>
                <a:cubicBezTo>
                  <a:pt x="245" y="143"/>
                  <a:pt x="250" y="138"/>
                  <a:pt x="256" y="138"/>
                </a:cubicBezTo>
                <a:cubicBezTo>
                  <a:pt x="262" y="138"/>
                  <a:pt x="266" y="143"/>
                  <a:pt x="266" y="149"/>
                </a:cubicBezTo>
                <a:cubicBezTo>
                  <a:pt x="266" y="160"/>
                  <a:pt x="266" y="160"/>
                  <a:pt x="266" y="160"/>
                </a:cubicBezTo>
                <a:cubicBezTo>
                  <a:pt x="266" y="166"/>
                  <a:pt x="262" y="170"/>
                  <a:pt x="256" y="170"/>
                </a:cubicBezTo>
                <a:cubicBezTo>
                  <a:pt x="250" y="170"/>
                  <a:pt x="245" y="166"/>
                  <a:pt x="245" y="160"/>
                </a:cubicBezTo>
                <a:lnTo>
                  <a:pt x="245" y="149"/>
                </a:lnTo>
                <a:close/>
                <a:moveTo>
                  <a:pt x="160" y="266"/>
                </a:moveTo>
                <a:cubicBezTo>
                  <a:pt x="149" y="266"/>
                  <a:pt x="149" y="266"/>
                  <a:pt x="149" y="266"/>
                </a:cubicBezTo>
                <a:cubicBezTo>
                  <a:pt x="143" y="266"/>
                  <a:pt x="138" y="262"/>
                  <a:pt x="138" y="256"/>
                </a:cubicBezTo>
                <a:cubicBezTo>
                  <a:pt x="138" y="250"/>
                  <a:pt x="143" y="245"/>
                  <a:pt x="149" y="245"/>
                </a:cubicBezTo>
                <a:cubicBezTo>
                  <a:pt x="160" y="245"/>
                  <a:pt x="160" y="245"/>
                  <a:pt x="160" y="245"/>
                </a:cubicBezTo>
                <a:cubicBezTo>
                  <a:pt x="166" y="245"/>
                  <a:pt x="170" y="250"/>
                  <a:pt x="170" y="256"/>
                </a:cubicBezTo>
                <a:cubicBezTo>
                  <a:pt x="170" y="262"/>
                  <a:pt x="166" y="266"/>
                  <a:pt x="160" y="266"/>
                </a:cubicBezTo>
                <a:close/>
                <a:moveTo>
                  <a:pt x="266" y="362"/>
                </a:moveTo>
                <a:cubicBezTo>
                  <a:pt x="266" y="368"/>
                  <a:pt x="262" y="373"/>
                  <a:pt x="256" y="373"/>
                </a:cubicBezTo>
                <a:cubicBezTo>
                  <a:pt x="250" y="373"/>
                  <a:pt x="245" y="368"/>
                  <a:pt x="245" y="362"/>
                </a:cubicBezTo>
                <a:cubicBezTo>
                  <a:pt x="245" y="352"/>
                  <a:pt x="245" y="352"/>
                  <a:pt x="245" y="352"/>
                </a:cubicBezTo>
                <a:cubicBezTo>
                  <a:pt x="245" y="346"/>
                  <a:pt x="250" y="341"/>
                  <a:pt x="256" y="341"/>
                </a:cubicBezTo>
                <a:cubicBezTo>
                  <a:pt x="262" y="341"/>
                  <a:pt x="266" y="346"/>
                  <a:pt x="266" y="352"/>
                </a:cubicBezTo>
                <a:lnTo>
                  <a:pt x="266" y="362"/>
                </a:lnTo>
                <a:close/>
                <a:moveTo>
                  <a:pt x="306" y="231"/>
                </a:moveTo>
                <a:cubicBezTo>
                  <a:pt x="263" y="274"/>
                  <a:pt x="263" y="274"/>
                  <a:pt x="263" y="274"/>
                </a:cubicBezTo>
                <a:cubicBezTo>
                  <a:pt x="261" y="276"/>
                  <a:pt x="258" y="277"/>
                  <a:pt x="256" y="277"/>
                </a:cubicBezTo>
                <a:cubicBezTo>
                  <a:pt x="253" y="277"/>
                  <a:pt x="250" y="276"/>
                  <a:pt x="248" y="274"/>
                </a:cubicBezTo>
                <a:cubicBezTo>
                  <a:pt x="173" y="199"/>
                  <a:pt x="173" y="199"/>
                  <a:pt x="173" y="199"/>
                </a:cubicBezTo>
                <a:cubicBezTo>
                  <a:pt x="169" y="195"/>
                  <a:pt x="169" y="188"/>
                  <a:pt x="173" y="184"/>
                </a:cubicBezTo>
                <a:cubicBezTo>
                  <a:pt x="178" y="180"/>
                  <a:pt x="184" y="180"/>
                  <a:pt x="189" y="184"/>
                </a:cubicBezTo>
                <a:cubicBezTo>
                  <a:pt x="256" y="251"/>
                  <a:pt x="256" y="251"/>
                  <a:pt x="256" y="251"/>
                </a:cubicBezTo>
                <a:cubicBezTo>
                  <a:pt x="291" y="216"/>
                  <a:pt x="291" y="216"/>
                  <a:pt x="291" y="216"/>
                </a:cubicBezTo>
                <a:cubicBezTo>
                  <a:pt x="295" y="212"/>
                  <a:pt x="302" y="212"/>
                  <a:pt x="306" y="216"/>
                </a:cubicBezTo>
                <a:cubicBezTo>
                  <a:pt x="310" y="220"/>
                  <a:pt x="310" y="227"/>
                  <a:pt x="306" y="231"/>
                </a:cubicBezTo>
                <a:close/>
                <a:moveTo>
                  <a:pt x="373" y="256"/>
                </a:moveTo>
                <a:cubicBezTo>
                  <a:pt x="373" y="262"/>
                  <a:pt x="368" y="266"/>
                  <a:pt x="362" y="266"/>
                </a:cubicBezTo>
                <a:cubicBezTo>
                  <a:pt x="352" y="266"/>
                  <a:pt x="352" y="266"/>
                  <a:pt x="352" y="266"/>
                </a:cubicBezTo>
                <a:cubicBezTo>
                  <a:pt x="346" y="266"/>
                  <a:pt x="341" y="262"/>
                  <a:pt x="341" y="256"/>
                </a:cubicBezTo>
                <a:cubicBezTo>
                  <a:pt x="341" y="250"/>
                  <a:pt x="346" y="245"/>
                  <a:pt x="352" y="245"/>
                </a:cubicBezTo>
                <a:cubicBezTo>
                  <a:pt x="362" y="245"/>
                  <a:pt x="362" y="245"/>
                  <a:pt x="362" y="245"/>
                </a:cubicBezTo>
                <a:cubicBezTo>
                  <a:pt x="368" y="245"/>
                  <a:pt x="373" y="250"/>
                  <a:pt x="373" y="25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416"/>
                </a:moveTo>
                <a:cubicBezTo>
                  <a:pt x="167" y="416"/>
                  <a:pt x="96" y="344"/>
                  <a:pt x="96" y="256"/>
                </a:cubicBezTo>
                <a:cubicBezTo>
                  <a:pt x="96" y="167"/>
                  <a:pt x="167" y="96"/>
                  <a:pt x="256" y="96"/>
                </a:cubicBezTo>
                <a:cubicBezTo>
                  <a:pt x="344" y="96"/>
                  <a:pt x="416" y="167"/>
                  <a:pt x="416" y="256"/>
                </a:cubicBezTo>
                <a:cubicBezTo>
                  <a:pt x="416" y="344"/>
                  <a:pt x="344" y="416"/>
                  <a:pt x="256" y="41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74" name="Freeform 756">
            <a:extLst>
              <a:ext uri="{FF2B5EF4-FFF2-40B4-BE49-F238E27FC236}">
                <a16:creationId xmlns:a16="http://schemas.microsoft.com/office/drawing/2014/main" id="{8E048377-0BC3-7694-DADE-DDF93862E1E1}"/>
              </a:ext>
            </a:extLst>
          </p:cNvPr>
          <p:cNvSpPr>
            <a:spLocks noChangeAspect="1" noEditPoints="1"/>
          </p:cNvSpPr>
          <p:nvPr/>
        </p:nvSpPr>
        <p:spPr bwMode="auto">
          <a:xfrm>
            <a:off x="6692942" y="3406992"/>
            <a:ext cx="329785" cy="329783"/>
          </a:xfrm>
          <a:custGeom>
            <a:avLst/>
            <a:gdLst>
              <a:gd name="T0" fmla="*/ 0 w 512"/>
              <a:gd name="T1" fmla="*/ 256 h 512"/>
              <a:gd name="T2" fmla="*/ 512 w 512"/>
              <a:gd name="T3" fmla="*/ 256 h 512"/>
              <a:gd name="T4" fmla="*/ 308 w 512"/>
              <a:gd name="T5" fmla="*/ 356 h 512"/>
              <a:gd name="T6" fmla="*/ 294 w 512"/>
              <a:gd name="T7" fmla="*/ 361 h 512"/>
              <a:gd name="T8" fmla="*/ 240 w 512"/>
              <a:gd name="T9" fmla="*/ 350 h 512"/>
              <a:gd name="T10" fmla="*/ 221 w 512"/>
              <a:gd name="T11" fmla="*/ 290 h 512"/>
              <a:gd name="T12" fmla="*/ 235 w 512"/>
              <a:gd name="T13" fmla="*/ 191 h 512"/>
              <a:gd name="T14" fmla="*/ 202 w 512"/>
              <a:gd name="T15" fmla="*/ 176 h 512"/>
              <a:gd name="T16" fmla="*/ 170 w 512"/>
              <a:gd name="T17" fmla="*/ 191 h 512"/>
              <a:gd name="T18" fmla="*/ 184 w 512"/>
              <a:gd name="T19" fmla="*/ 290 h 512"/>
              <a:gd name="T20" fmla="*/ 165 w 512"/>
              <a:gd name="T21" fmla="*/ 350 h 512"/>
              <a:gd name="T22" fmla="*/ 111 w 512"/>
              <a:gd name="T23" fmla="*/ 361 h 512"/>
              <a:gd name="T24" fmla="*/ 97 w 512"/>
              <a:gd name="T25" fmla="*/ 356 h 512"/>
              <a:gd name="T26" fmla="*/ 139 w 512"/>
              <a:gd name="T27" fmla="*/ 334 h 512"/>
              <a:gd name="T28" fmla="*/ 166 w 512"/>
              <a:gd name="T29" fmla="*/ 302 h 512"/>
              <a:gd name="T30" fmla="*/ 153 w 512"/>
              <a:gd name="T31" fmla="*/ 177 h 512"/>
              <a:gd name="T32" fmla="*/ 251 w 512"/>
              <a:gd name="T33" fmla="*/ 177 h 512"/>
              <a:gd name="T34" fmla="*/ 239 w 512"/>
              <a:gd name="T35" fmla="*/ 302 h 512"/>
              <a:gd name="T36" fmla="*/ 265 w 512"/>
              <a:gd name="T37" fmla="*/ 334 h 512"/>
              <a:gd name="T38" fmla="*/ 308 w 512"/>
              <a:gd name="T39" fmla="*/ 356 h 512"/>
              <a:gd name="T40" fmla="*/ 405 w 512"/>
              <a:gd name="T41" fmla="*/ 342 h 512"/>
              <a:gd name="T42" fmla="*/ 380 w 512"/>
              <a:gd name="T43" fmla="*/ 335 h 512"/>
              <a:gd name="T44" fmla="*/ 356 w 512"/>
              <a:gd name="T45" fmla="*/ 328 h 512"/>
              <a:gd name="T46" fmla="*/ 360 w 512"/>
              <a:gd name="T47" fmla="*/ 248 h 512"/>
              <a:gd name="T48" fmla="*/ 330 w 512"/>
              <a:gd name="T49" fmla="*/ 197 h 512"/>
              <a:gd name="T50" fmla="*/ 301 w 512"/>
              <a:gd name="T51" fmla="*/ 248 h 512"/>
              <a:gd name="T52" fmla="*/ 305 w 512"/>
              <a:gd name="T53" fmla="*/ 328 h 512"/>
              <a:gd name="T54" fmla="*/ 290 w 512"/>
              <a:gd name="T55" fmla="*/ 326 h 512"/>
              <a:gd name="T56" fmla="*/ 298 w 512"/>
              <a:gd name="T57" fmla="*/ 293 h 512"/>
              <a:gd name="T58" fmla="*/ 288 w 512"/>
              <a:gd name="T59" fmla="*/ 195 h 512"/>
              <a:gd name="T60" fmla="*/ 373 w 512"/>
              <a:gd name="T61" fmla="*/ 195 h 512"/>
              <a:gd name="T62" fmla="*/ 363 w 512"/>
              <a:gd name="T63" fmla="*/ 293 h 512"/>
              <a:gd name="T64" fmla="*/ 383 w 512"/>
              <a:gd name="T65" fmla="*/ 314 h 512"/>
              <a:gd name="T66" fmla="*/ 414 w 512"/>
              <a:gd name="T67" fmla="*/ 33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08" y="356"/>
                </a:moveTo>
                <a:cubicBezTo>
                  <a:pt x="306" y="360"/>
                  <a:pt x="302" y="362"/>
                  <a:pt x="298" y="362"/>
                </a:cubicBezTo>
                <a:cubicBezTo>
                  <a:pt x="297" y="362"/>
                  <a:pt x="295" y="362"/>
                  <a:pt x="294" y="361"/>
                </a:cubicBezTo>
                <a:cubicBezTo>
                  <a:pt x="283" y="356"/>
                  <a:pt x="273" y="356"/>
                  <a:pt x="264" y="355"/>
                </a:cubicBezTo>
                <a:cubicBezTo>
                  <a:pt x="256" y="355"/>
                  <a:pt x="248" y="355"/>
                  <a:pt x="240" y="350"/>
                </a:cubicBezTo>
                <a:cubicBezTo>
                  <a:pt x="226" y="343"/>
                  <a:pt x="220" y="323"/>
                  <a:pt x="219" y="317"/>
                </a:cubicBezTo>
                <a:cubicBezTo>
                  <a:pt x="217" y="308"/>
                  <a:pt x="216" y="297"/>
                  <a:pt x="221" y="290"/>
                </a:cubicBezTo>
                <a:cubicBezTo>
                  <a:pt x="228" y="280"/>
                  <a:pt x="236" y="261"/>
                  <a:pt x="240" y="246"/>
                </a:cubicBezTo>
                <a:cubicBezTo>
                  <a:pt x="246" y="221"/>
                  <a:pt x="244" y="202"/>
                  <a:pt x="235" y="191"/>
                </a:cubicBezTo>
                <a:cubicBezTo>
                  <a:pt x="223" y="176"/>
                  <a:pt x="203" y="177"/>
                  <a:pt x="203" y="177"/>
                </a:cubicBezTo>
                <a:cubicBezTo>
                  <a:pt x="202" y="177"/>
                  <a:pt x="202" y="176"/>
                  <a:pt x="202" y="176"/>
                </a:cubicBezTo>
                <a:cubicBezTo>
                  <a:pt x="202" y="176"/>
                  <a:pt x="202" y="177"/>
                  <a:pt x="202" y="177"/>
                </a:cubicBezTo>
                <a:cubicBezTo>
                  <a:pt x="202" y="177"/>
                  <a:pt x="181" y="176"/>
                  <a:pt x="170" y="191"/>
                </a:cubicBezTo>
                <a:cubicBezTo>
                  <a:pt x="160" y="202"/>
                  <a:pt x="159" y="221"/>
                  <a:pt x="165" y="246"/>
                </a:cubicBezTo>
                <a:cubicBezTo>
                  <a:pt x="168" y="261"/>
                  <a:pt x="176" y="280"/>
                  <a:pt x="184" y="290"/>
                </a:cubicBezTo>
                <a:cubicBezTo>
                  <a:pt x="189" y="297"/>
                  <a:pt x="187" y="308"/>
                  <a:pt x="185" y="317"/>
                </a:cubicBezTo>
                <a:cubicBezTo>
                  <a:pt x="184" y="323"/>
                  <a:pt x="179" y="343"/>
                  <a:pt x="165" y="350"/>
                </a:cubicBezTo>
                <a:cubicBezTo>
                  <a:pt x="157" y="355"/>
                  <a:pt x="149" y="355"/>
                  <a:pt x="140" y="355"/>
                </a:cubicBezTo>
                <a:cubicBezTo>
                  <a:pt x="131" y="356"/>
                  <a:pt x="122" y="356"/>
                  <a:pt x="111" y="361"/>
                </a:cubicBezTo>
                <a:cubicBezTo>
                  <a:pt x="109" y="362"/>
                  <a:pt x="108" y="362"/>
                  <a:pt x="106" y="362"/>
                </a:cubicBezTo>
                <a:cubicBezTo>
                  <a:pt x="102" y="362"/>
                  <a:pt x="98" y="360"/>
                  <a:pt x="97" y="356"/>
                </a:cubicBezTo>
                <a:cubicBezTo>
                  <a:pt x="94" y="351"/>
                  <a:pt x="96" y="344"/>
                  <a:pt x="102" y="342"/>
                </a:cubicBezTo>
                <a:cubicBezTo>
                  <a:pt x="116" y="335"/>
                  <a:pt x="129" y="335"/>
                  <a:pt x="139" y="334"/>
                </a:cubicBezTo>
                <a:cubicBezTo>
                  <a:pt x="146" y="334"/>
                  <a:pt x="151" y="334"/>
                  <a:pt x="155" y="332"/>
                </a:cubicBezTo>
                <a:cubicBezTo>
                  <a:pt x="161" y="328"/>
                  <a:pt x="167" y="308"/>
                  <a:pt x="166" y="302"/>
                </a:cubicBezTo>
                <a:cubicBezTo>
                  <a:pt x="157" y="289"/>
                  <a:pt x="148" y="269"/>
                  <a:pt x="144" y="251"/>
                </a:cubicBezTo>
                <a:cubicBezTo>
                  <a:pt x="136" y="219"/>
                  <a:pt x="139" y="194"/>
                  <a:pt x="153" y="177"/>
                </a:cubicBezTo>
                <a:cubicBezTo>
                  <a:pt x="171" y="155"/>
                  <a:pt x="200" y="155"/>
                  <a:pt x="202" y="155"/>
                </a:cubicBezTo>
                <a:cubicBezTo>
                  <a:pt x="205" y="155"/>
                  <a:pt x="233" y="155"/>
                  <a:pt x="251" y="177"/>
                </a:cubicBezTo>
                <a:cubicBezTo>
                  <a:pt x="265" y="194"/>
                  <a:pt x="268" y="219"/>
                  <a:pt x="261" y="251"/>
                </a:cubicBezTo>
                <a:cubicBezTo>
                  <a:pt x="256" y="269"/>
                  <a:pt x="247" y="289"/>
                  <a:pt x="239" y="302"/>
                </a:cubicBezTo>
                <a:cubicBezTo>
                  <a:pt x="237" y="308"/>
                  <a:pt x="243" y="328"/>
                  <a:pt x="250" y="332"/>
                </a:cubicBezTo>
                <a:cubicBezTo>
                  <a:pt x="253" y="334"/>
                  <a:pt x="259" y="334"/>
                  <a:pt x="265" y="334"/>
                </a:cubicBezTo>
                <a:cubicBezTo>
                  <a:pt x="276" y="335"/>
                  <a:pt x="288" y="335"/>
                  <a:pt x="303" y="342"/>
                </a:cubicBezTo>
                <a:cubicBezTo>
                  <a:pt x="308" y="344"/>
                  <a:pt x="310" y="351"/>
                  <a:pt x="308" y="356"/>
                </a:cubicBezTo>
                <a:close/>
                <a:moveTo>
                  <a:pt x="414" y="337"/>
                </a:moveTo>
                <a:cubicBezTo>
                  <a:pt x="412" y="340"/>
                  <a:pt x="408" y="342"/>
                  <a:pt x="405" y="342"/>
                </a:cubicBezTo>
                <a:cubicBezTo>
                  <a:pt x="403" y="342"/>
                  <a:pt x="401" y="341"/>
                  <a:pt x="399" y="340"/>
                </a:cubicBezTo>
                <a:cubicBezTo>
                  <a:pt x="395" y="337"/>
                  <a:pt x="387" y="336"/>
                  <a:pt x="380" y="335"/>
                </a:cubicBezTo>
                <a:cubicBezTo>
                  <a:pt x="372" y="334"/>
                  <a:pt x="364" y="333"/>
                  <a:pt x="357" y="329"/>
                </a:cubicBezTo>
                <a:cubicBezTo>
                  <a:pt x="357" y="329"/>
                  <a:pt x="356" y="328"/>
                  <a:pt x="356" y="328"/>
                </a:cubicBezTo>
                <a:cubicBezTo>
                  <a:pt x="341" y="317"/>
                  <a:pt x="337" y="293"/>
                  <a:pt x="345" y="282"/>
                </a:cubicBezTo>
                <a:cubicBezTo>
                  <a:pt x="351" y="274"/>
                  <a:pt x="357" y="260"/>
                  <a:pt x="360" y="248"/>
                </a:cubicBezTo>
                <a:cubicBezTo>
                  <a:pt x="364" y="230"/>
                  <a:pt x="363" y="217"/>
                  <a:pt x="356" y="208"/>
                </a:cubicBezTo>
                <a:cubicBezTo>
                  <a:pt x="347" y="197"/>
                  <a:pt x="332" y="197"/>
                  <a:pt x="330" y="197"/>
                </a:cubicBezTo>
                <a:cubicBezTo>
                  <a:pt x="329" y="197"/>
                  <a:pt x="313" y="197"/>
                  <a:pt x="305" y="208"/>
                </a:cubicBezTo>
                <a:cubicBezTo>
                  <a:pt x="298" y="217"/>
                  <a:pt x="297" y="230"/>
                  <a:pt x="301" y="248"/>
                </a:cubicBezTo>
                <a:cubicBezTo>
                  <a:pt x="304" y="260"/>
                  <a:pt x="310" y="274"/>
                  <a:pt x="315" y="282"/>
                </a:cubicBezTo>
                <a:cubicBezTo>
                  <a:pt x="323" y="293"/>
                  <a:pt x="319" y="317"/>
                  <a:pt x="305" y="328"/>
                </a:cubicBezTo>
                <a:cubicBezTo>
                  <a:pt x="303" y="330"/>
                  <a:pt x="300" y="330"/>
                  <a:pt x="298" y="330"/>
                </a:cubicBezTo>
                <a:cubicBezTo>
                  <a:pt x="295" y="330"/>
                  <a:pt x="292" y="329"/>
                  <a:pt x="290" y="326"/>
                </a:cubicBezTo>
                <a:cubicBezTo>
                  <a:pt x="286" y="321"/>
                  <a:pt x="287" y="315"/>
                  <a:pt x="292" y="311"/>
                </a:cubicBezTo>
                <a:cubicBezTo>
                  <a:pt x="298" y="307"/>
                  <a:pt x="299" y="296"/>
                  <a:pt x="298" y="293"/>
                </a:cubicBezTo>
                <a:cubicBezTo>
                  <a:pt x="291" y="284"/>
                  <a:pt x="284" y="268"/>
                  <a:pt x="280" y="253"/>
                </a:cubicBezTo>
                <a:cubicBezTo>
                  <a:pt x="274" y="228"/>
                  <a:pt x="277" y="209"/>
                  <a:pt x="288" y="195"/>
                </a:cubicBezTo>
                <a:cubicBezTo>
                  <a:pt x="304" y="175"/>
                  <a:pt x="328" y="176"/>
                  <a:pt x="330" y="176"/>
                </a:cubicBezTo>
                <a:cubicBezTo>
                  <a:pt x="332" y="176"/>
                  <a:pt x="357" y="175"/>
                  <a:pt x="373" y="195"/>
                </a:cubicBezTo>
                <a:cubicBezTo>
                  <a:pt x="384" y="209"/>
                  <a:pt x="386" y="228"/>
                  <a:pt x="380" y="253"/>
                </a:cubicBezTo>
                <a:cubicBezTo>
                  <a:pt x="377" y="268"/>
                  <a:pt x="370" y="284"/>
                  <a:pt x="363" y="293"/>
                </a:cubicBezTo>
                <a:cubicBezTo>
                  <a:pt x="362" y="296"/>
                  <a:pt x="363" y="306"/>
                  <a:pt x="369" y="311"/>
                </a:cubicBezTo>
                <a:cubicBezTo>
                  <a:pt x="372" y="312"/>
                  <a:pt x="378" y="313"/>
                  <a:pt x="383" y="314"/>
                </a:cubicBezTo>
                <a:cubicBezTo>
                  <a:pt x="392" y="315"/>
                  <a:pt x="402" y="317"/>
                  <a:pt x="410" y="322"/>
                </a:cubicBezTo>
                <a:cubicBezTo>
                  <a:pt x="415" y="325"/>
                  <a:pt x="417" y="332"/>
                  <a:pt x="414" y="337"/>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grpSp>
        <p:nvGrpSpPr>
          <p:cNvPr id="75" name="Group 1025">
            <a:extLst>
              <a:ext uri="{FF2B5EF4-FFF2-40B4-BE49-F238E27FC236}">
                <a16:creationId xmlns:a16="http://schemas.microsoft.com/office/drawing/2014/main" id="{77FC3A46-65D0-37DC-7F66-BCD3553F3B84}"/>
              </a:ext>
            </a:extLst>
          </p:cNvPr>
          <p:cNvGrpSpPr>
            <a:grpSpLocks noChangeAspect="1"/>
          </p:cNvGrpSpPr>
          <p:nvPr/>
        </p:nvGrpSpPr>
        <p:grpSpPr bwMode="auto">
          <a:xfrm>
            <a:off x="6692942" y="4735092"/>
            <a:ext cx="329784" cy="329789"/>
            <a:chOff x="787" y="3994"/>
            <a:chExt cx="340" cy="340"/>
          </a:xfrm>
          <a:solidFill>
            <a:srgbClr val="2F5597"/>
          </a:solidFill>
        </p:grpSpPr>
        <p:sp>
          <p:nvSpPr>
            <p:cNvPr id="76" name="Freeform 1026">
              <a:extLst>
                <a:ext uri="{FF2B5EF4-FFF2-40B4-BE49-F238E27FC236}">
                  <a16:creationId xmlns:a16="http://schemas.microsoft.com/office/drawing/2014/main" id="{EB7C3C2A-9DAD-F0E5-529F-F5D228F67F99}"/>
                </a:ext>
              </a:extLst>
            </p:cNvPr>
            <p:cNvSpPr>
              <a:spLocks/>
            </p:cNvSpPr>
            <p:nvPr/>
          </p:nvSpPr>
          <p:spPr bwMode="auto">
            <a:xfrm>
              <a:off x="893" y="4171"/>
              <a:ext cx="45" cy="33"/>
            </a:xfrm>
            <a:custGeom>
              <a:avLst/>
              <a:gdLst>
                <a:gd name="T0" fmla="*/ 67 w 67"/>
                <a:gd name="T1" fmla="*/ 4 h 50"/>
                <a:gd name="T2" fmla="*/ 66 w 67"/>
                <a:gd name="T3" fmla="*/ 0 h 50"/>
                <a:gd name="T4" fmla="*/ 64 w 67"/>
                <a:gd name="T5" fmla="*/ 0 h 50"/>
                <a:gd name="T6" fmla="*/ 0 w 67"/>
                <a:gd name="T7" fmla="*/ 0 h 50"/>
                <a:gd name="T8" fmla="*/ 21 w 67"/>
                <a:gd name="T9" fmla="*/ 50 h 50"/>
                <a:gd name="T10" fmla="*/ 66 w 67"/>
                <a:gd name="T11" fmla="*/ 5 h 50"/>
                <a:gd name="T12" fmla="*/ 67 w 67"/>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67" y="4"/>
                  </a:moveTo>
                  <a:cubicBezTo>
                    <a:pt x="66" y="3"/>
                    <a:pt x="66" y="1"/>
                    <a:pt x="66" y="0"/>
                  </a:cubicBezTo>
                  <a:cubicBezTo>
                    <a:pt x="65" y="0"/>
                    <a:pt x="64" y="0"/>
                    <a:pt x="64" y="0"/>
                  </a:cubicBezTo>
                  <a:cubicBezTo>
                    <a:pt x="0" y="0"/>
                    <a:pt x="0" y="0"/>
                    <a:pt x="0" y="0"/>
                  </a:cubicBezTo>
                  <a:cubicBezTo>
                    <a:pt x="2" y="19"/>
                    <a:pt x="10" y="36"/>
                    <a:pt x="21" y="50"/>
                  </a:cubicBezTo>
                  <a:cubicBezTo>
                    <a:pt x="66" y="5"/>
                    <a:pt x="66" y="5"/>
                    <a:pt x="66" y="5"/>
                  </a:cubicBezTo>
                  <a:cubicBezTo>
                    <a:pt x="66" y="4"/>
                    <a:pt x="67" y="4"/>
                    <a:pt x="6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77" name="Freeform 1027">
              <a:extLst>
                <a:ext uri="{FF2B5EF4-FFF2-40B4-BE49-F238E27FC236}">
                  <a16:creationId xmlns:a16="http://schemas.microsoft.com/office/drawing/2014/main" id="{8CD68368-EADD-FEC3-4207-2BED72573376}"/>
                </a:ext>
              </a:extLst>
            </p:cNvPr>
            <p:cNvSpPr>
              <a:spLocks/>
            </p:cNvSpPr>
            <p:nvPr/>
          </p:nvSpPr>
          <p:spPr bwMode="auto">
            <a:xfrm>
              <a:off x="893" y="4124"/>
              <a:ext cx="45" cy="33"/>
            </a:xfrm>
            <a:custGeom>
              <a:avLst/>
              <a:gdLst>
                <a:gd name="T0" fmla="*/ 66 w 67"/>
                <a:gd name="T1" fmla="*/ 49 h 49"/>
                <a:gd name="T2" fmla="*/ 67 w 67"/>
                <a:gd name="T3" fmla="*/ 46 h 49"/>
                <a:gd name="T4" fmla="*/ 66 w 67"/>
                <a:gd name="T5" fmla="*/ 45 h 49"/>
                <a:gd name="T6" fmla="*/ 21 w 67"/>
                <a:gd name="T7" fmla="*/ 0 h 49"/>
                <a:gd name="T8" fmla="*/ 0 w 67"/>
                <a:gd name="T9" fmla="*/ 49 h 49"/>
                <a:gd name="T10" fmla="*/ 64 w 67"/>
                <a:gd name="T11" fmla="*/ 49 h 49"/>
                <a:gd name="T12" fmla="*/ 66 w 6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66" y="49"/>
                  </a:moveTo>
                  <a:cubicBezTo>
                    <a:pt x="66" y="48"/>
                    <a:pt x="66" y="47"/>
                    <a:pt x="67" y="46"/>
                  </a:cubicBezTo>
                  <a:cubicBezTo>
                    <a:pt x="67" y="45"/>
                    <a:pt x="66" y="45"/>
                    <a:pt x="66" y="45"/>
                  </a:cubicBezTo>
                  <a:cubicBezTo>
                    <a:pt x="21" y="0"/>
                    <a:pt x="21" y="0"/>
                    <a:pt x="21" y="0"/>
                  </a:cubicBezTo>
                  <a:cubicBezTo>
                    <a:pt x="10" y="14"/>
                    <a:pt x="2" y="31"/>
                    <a:pt x="0" y="49"/>
                  </a:cubicBezTo>
                  <a:cubicBezTo>
                    <a:pt x="64" y="49"/>
                    <a:pt x="64" y="49"/>
                    <a:pt x="64" y="49"/>
                  </a:cubicBezTo>
                  <a:cubicBezTo>
                    <a:pt x="64" y="49"/>
                    <a:pt x="65" y="49"/>
                    <a:pt x="66" y="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78" name="Freeform 1028">
              <a:extLst>
                <a:ext uri="{FF2B5EF4-FFF2-40B4-BE49-F238E27FC236}">
                  <a16:creationId xmlns:a16="http://schemas.microsoft.com/office/drawing/2014/main" id="{300EB2C1-550C-5474-4665-D804082DB713}"/>
                </a:ext>
              </a:extLst>
            </p:cNvPr>
            <p:cNvSpPr>
              <a:spLocks/>
            </p:cNvSpPr>
            <p:nvPr/>
          </p:nvSpPr>
          <p:spPr bwMode="auto">
            <a:xfrm>
              <a:off x="917" y="4100"/>
              <a:ext cx="33" cy="45"/>
            </a:xfrm>
            <a:custGeom>
              <a:avLst/>
              <a:gdLst>
                <a:gd name="T0" fmla="*/ 46 w 49"/>
                <a:gd name="T1" fmla="*/ 67 h 67"/>
                <a:gd name="T2" fmla="*/ 49 w 49"/>
                <a:gd name="T3" fmla="*/ 66 h 67"/>
                <a:gd name="T4" fmla="*/ 49 w 49"/>
                <a:gd name="T5" fmla="*/ 64 h 67"/>
                <a:gd name="T6" fmla="*/ 49 w 49"/>
                <a:gd name="T7" fmla="*/ 0 h 67"/>
                <a:gd name="T8" fmla="*/ 0 w 49"/>
                <a:gd name="T9" fmla="*/ 21 h 67"/>
                <a:gd name="T10" fmla="*/ 45 w 49"/>
                <a:gd name="T11" fmla="*/ 66 h 67"/>
                <a:gd name="T12" fmla="*/ 46 w 4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6" y="67"/>
                  </a:moveTo>
                  <a:cubicBezTo>
                    <a:pt x="47" y="66"/>
                    <a:pt x="48" y="66"/>
                    <a:pt x="49" y="66"/>
                  </a:cubicBezTo>
                  <a:cubicBezTo>
                    <a:pt x="49" y="65"/>
                    <a:pt x="49" y="64"/>
                    <a:pt x="49" y="64"/>
                  </a:cubicBezTo>
                  <a:cubicBezTo>
                    <a:pt x="49" y="0"/>
                    <a:pt x="49" y="0"/>
                    <a:pt x="49" y="0"/>
                  </a:cubicBezTo>
                  <a:cubicBezTo>
                    <a:pt x="31" y="2"/>
                    <a:pt x="14" y="10"/>
                    <a:pt x="0" y="21"/>
                  </a:cubicBezTo>
                  <a:cubicBezTo>
                    <a:pt x="45" y="66"/>
                    <a:pt x="45" y="66"/>
                    <a:pt x="45" y="66"/>
                  </a:cubicBezTo>
                  <a:cubicBezTo>
                    <a:pt x="45" y="66"/>
                    <a:pt x="45" y="67"/>
                    <a:pt x="46" y="6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79" name="Freeform 1029">
              <a:extLst>
                <a:ext uri="{FF2B5EF4-FFF2-40B4-BE49-F238E27FC236}">
                  <a16:creationId xmlns:a16="http://schemas.microsoft.com/office/drawing/2014/main" id="{FE807541-2E36-70E3-35BC-CA4E23AA4F7C}"/>
                </a:ext>
              </a:extLst>
            </p:cNvPr>
            <p:cNvSpPr>
              <a:spLocks/>
            </p:cNvSpPr>
            <p:nvPr/>
          </p:nvSpPr>
          <p:spPr bwMode="auto">
            <a:xfrm>
              <a:off x="964" y="4100"/>
              <a:ext cx="33" cy="45"/>
            </a:xfrm>
            <a:custGeom>
              <a:avLst/>
              <a:gdLst>
                <a:gd name="T0" fmla="*/ 5 w 50"/>
                <a:gd name="T1" fmla="*/ 66 h 67"/>
                <a:gd name="T2" fmla="*/ 50 w 50"/>
                <a:gd name="T3" fmla="*/ 21 h 67"/>
                <a:gd name="T4" fmla="*/ 0 w 50"/>
                <a:gd name="T5" fmla="*/ 0 h 67"/>
                <a:gd name="T6" fmla="*/ 0 w 50"/>
                <a:gd name="T7" fmla="*/ 64 h 67"/>
                <a:gd name="T8" fmla="*/ 0 w 50"/>
                <a:gd name="T9" fmla="*/ 66 h 67"/>
                <a:gd name="T10" fmla="*/ 4 w 50"/>
                <a:gd name="T11" fmla="*/ 67 h 67"/>
                <a:gd name="T12" fmla="*/ 5 w 50"/>
                <a:gd name="T13" fmla="*/ 66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5" y="66"/>
                  </a:moveTo>
                  <a:cubicBezTo>
                    <a:pt x="50" y="21"/>
                    <a:pt x="50" y="21"/>
                    <a:pt x="50" y="21"/>
                  </a:cubicBezTo>
                  <a:cubicBezTo>
                    <a:pt x="36" y="10"/>
                    <a:pt x="19" y="2"/>
                    <a:pt x="0" y="0"/>
                  </a:cubicBezTo>
                  <a:cubicBezTo>
                    <a:pt x="0" y="64"/>
                    <a:pt x="0" y="64"/>
                    <a:pt x="0" y="64"/>
                  </a:cubicBezTo>
                  <a:cubicBezTo>
                    <a:pt x="0" y="64"/>
                    <a:pt x="0" y="65"/>
                    <a:pt x="0" y="66"/>
                  </a:cubicBezTo>
                  <a:cubicBezTo>
                    <a:pt x="1" y="66"/>
                    <a:pt x="3" y="66"/>
                    <a:pt x="4" y="67"/>
                  </a:cubicBezTo>
                  <a:cubicBezTo>
                    <a:pt x="4" y="67"/>
                    <a:pt x="4" y="66"/>
                    <a:pt x="5" y="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0" name="Freeform 1030">
              <a:extLst>
                <a:ext uri="{FF2B5EF4-FFF2-40B4-BE49-F238E27FC236}">
                  <a16:creationId xmlns:a16="http://schemas.microsoft.com/office/drawing/2014/main" id="{F25B3C20-E3A4-AFD2-53A1-9AFB9622E2F1}"/>
                </a:ext>
              </a:extLst>
            </p:cNvPr>
            <p:cNvSpPr>
              <a:spLocks/>
            </p:cNvSpPr>
            <p:nvPr/>
          </p:nvSpPr>
          <p:spPr bwMode="auto">
            <a:xfrm>
              <a:off x="917" y="4183"/>
              <a:ext cx="33" cy="44"/>
            </a:xfrm>
            <a:custGeom>
              <a:avLst/>
              <a:gdLst>
                <a:gd name="T0" fmla="*/ 45 w 49"/>
                <a:gd name="T1" fmla="*/ 2 h 67"/>
                <a:gd name="T2" fmla="*/ 0 w 49"/>
                <a:gd name="T3" fmla="*/ 47 h 67"/>
                <a:gd name="T4" fmla="*/ 49 w 49"/>
                <a:gd name="T5" fmla="*/ 67 h 67"/>
                <a:gd name="T6" fmla="*/ 49 w 49"/>
                <a:gd name="T7" fmla="*/ 4 h 67"/>
                <a:gd name="T8" fmla="*/ 49 w 49"/>
                <a:gd name="T9" fmla="*/ 2 h 67"/>
                <a:gd name="T10" fmla="*/ 46 w 49"/>
                <a:gd name="T11" fmla="*/ 0 h 67"/>
                <a:gd name="T12" fmla="*/ 45 w 49"/>
                <a:gd name="T13" fmla="*/ 2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5" y="2"/>
                  </a:moveTo>
                  <a:cubicBezTo>
                    <a:pt x="0" y="47"/>
                    <a:pt x="0" y="47"/>
                    <a:pt x="0" y="47"/>
                  </a:cubicBezTo>
                  <a:cubicBezTo>
                    <a:pt x="14" y="58"/>
                    <a:pt x="31" y="65"/>
                    <a:pt x="49" y="67"/>
                  </a:cubicBezTo>
                  <a:cubicBezTo>
                    <a:pt x="49" y="4"/>
                    <a:pt x="49" y="4"/>
                    <a:pt x="49" y="4"/>
                  </a:cubicBezTo>
                  <a:cubicBezTo>
                    <a:pt x="49" y="3"/>
                    <a:pt x="49" y="2"/>
                    <a:pt x="49" y="2"/>
                  </a:cubicBezTo>
                  <a:cubicBezTo>
                    <a:pt x="48" y="1"/>
                    <a:pt x="47" y="1"/>
                    <a:pt x="46" y="0"/>
                  </a:cubicBezTo>
                  <a:cubicBezTo>
                    <a:pt x="45" y="1"/>
                    <a:pt x="45" y="1"/>
                    <a:pt x="45"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1" name="Freeform 1031">
              <a:extLst>
                <a:ext uri="{FF2B5EF4-FFF2-40B4-BE49-F238E27FC236}">
                  <a16:creationId xmlns:a16="http://schemas.microsoft.com/office/drawing/2014/main" id="{6A7621E1-95B8-3CDA-4F36-259E8DF4C60A}"/>
                </a:ext>
              </a:extLst>
            </p:cNvPr>
            <p:cNvSpPr>
              <a:spLocks/>
            </p:cNvSpPr>
            <p:nvPr/>
          </p:nvSpPr>
          <p:spPr bwMode="auto">
            <a:xfrm>
              <a:off x="976" y="4171"/>
              <a:ext cx="44" cy="33"/>
            </a:xfrm>
            <a:custGeom>
              <a:avLst/>
              <a:gdLst>
                <a:gd name="T0" fmla="*/ 2 w 67"/>
                <a:gd name="T1" fmla="*/ 0 h 50"/>
                <a:gd name="T2" fmla="*/ 0 w 67"/>
                <a:gd name="T3" fmla="*/ 4 h 50"/>
                <a:gd name="T4" fmla="*/ 2 w 67"/>
                <a:gd name="T5" fmla="*/ 5 h 50"/>
                <a:gd name="T6" fmla="*/ 47 w 67"/>
                <a:gd name="T7" fmla="*/ 50 h 50"/>
                <a:gd name="T8" fmla="*/ 67 w 67"/>
                <a:gd name="T9" fmla="*/ 0 h 50"/>
                <a:gd name="T10" fmla="*/ 4 w 67"/>
                <a:gd name="T11" fmla="*/ 0 h 50"/>
                <a:gd name="T12" fmla="*/ 2 w 6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2" y="0"/>
                  </a:moveTo>
                  <a:cubicBezTo>
                    <a:pt x="1" y="1"/>
                    <a:pt x="1" y="2"/>
                    <a:pt x="0" y="4"/>
                  </a:cubicBezTo>
                  <a:cubicBezTo>
                    <a:pt x="1" y="4"/>
                    <a:pt x="1" y="4"/>
                    <a:pt x="2" y="5"/>
                  </a:cubicBezTo>
                  <a:cubicBezTo>
                    <a:pt x="47" y="50"/>
                    <a:pt x="47" y="50"/>
                    <a:pt x="47" y="50"/>
                  </a:cubicBezTo>
                  <a:cubicBezTo>
                    <a:pt x="58" y="36"/>
                    <a:pt x="65" y="19"/>
                    <a:pt x="67" y="0"/>
                  </a:cubicBezTo>
                  <a:cubicBezTo>
                    <a:pt x="4" y="0"/>
                    <a:pt x="4" y="0"/>
                    <a:pt x="4" y="0"/>
                  </a:cubicBezTo>
                  <a:cubicBezTo>
                    <a:pt x="3" y="0"/>
                    <a:pt x="2" y="0"/>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2" name="Oval 1032">
              <a:extLst>
                <a:ext uri="{FF2B5EF4-FFF2-40B4-BE49-F238E27FC236}">
                  <a16:creationId xmlns:a16="http://schemas.microsoft.com/office/drawing/2014/main" id="{554D8492-CD3E-7EC1-DA6E-B1921A220215}"/>
                </a:ext>
              </a:extLst>
            </p:cNvPr>
            <p:cNvSpPr>
              <a:spLocks noChangeArrowheads="1"/>
            </p:cNvSpPr>
            <p:nvPr/>
          </p:nvSpPr>
          <p:spPr bwMode="auto">
            <a:xfrm>
              <a:off x="950" y="4157"/>
              <a:ext cx="14" cy="1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3" name="Freeform 1033">
              <a:extLst>
                <a:ext uri="{FF2B5EF4-FFF2-40B4-BE49-F238E27FC236}">
                  <a16:creationId xmlns:a16="http://schemas.microsoft.com/office/drawing/2014/main" id="{4E217958-AB23-FC7F-68C5-F6121FF83D27}"/>
                </a:ext>
              </a:extLst>
            </p:cNvPr>
            <p:cNvSpPr>
              <a:spLocks noEditPoints="1"/>
            </p:cNvSpPr>
            <p:nvPr/>
          </p:nvSpPr>
          <p:spPr bwMode="auto">
            <a:xfrm>
              <a:off x="787" y="3994"/>
              <a:ext cx="340" cy="34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405 w 512"/>
                <a:gd name="T11" fmla="*/ 266 h 512"/>
                <a:gd name="T12" fmla="*/ 372 w 512"/>
                <a:gd name="T13" fmla="*/ 266 h 512"/>
                <a:gd name="T14" fmla="*/ 346 w 512"/>
                <a:gd name="T15" fmla="*/ 331 h 512"/>
                <a:gd name="T16" fmla="*/ 370 w 512"/>
                <a:gd name="T17" fmla="*/ 355 h 512"/>
                <a:gd name="T18" fmla="*/ 370 w 512"/>
                <a:gd name="T19" fmla="*/ 370 h 512"/>
                <a:gd name="T20" fmla="*/ 362 w 512"/>
                <a:gd name="T21" fmla="*/ 373 h 512"/>
                <a:gd name="T22" fmla="*/ 355 w 512"/>
                <a:gd name="T23" fmla="*/ 370 h 512"/>
                <a:gd name="T24" fmla="*/ 331 w 512"/>
                <a:gd name="T25" fmla="*/ 346 h 512"/>
                <a:gd name="T26" fmla="*/ 266 w 512"/>
                <a:gd name="T27" fmla="*/ 372 h 512"/>
                <a:gd name="T28" fmla="*/ 266 w 512"/>
                <a:gd name="T29" fmla="*/ 405 h 512"/>
                <a:gd name="T30" fmla="*/ 256 w 512"/>
                <a:gd name="T31" fmla="*/ 416 h 512"/>
                <a:gd name="T32" fmla="*/ 245 w 512"/>
                <a:gd name="T33" fmla="*/ 405 h 512"/>
                <a:gd name="T34" fmla="*/ 245 w 512"/>
                <a:gd name="T35" fmla="*/ 372 h 512"/>
                <a:gd name="T36" fmla="*/ 181 w 512"/>
                <a:gd name="T37" fmla="*/ 346 h 512"/>
                <a:gd name="T38" fmla="*/ 157 w 512"/>
                <a:gd name="T39" fmla="*/ 370 h 512"/>
                <a:gd name="T40" fmla="*/ 149 w 512"/>
                <a:gd name="T41" fmla="*/ 373 h 512"/>
                <a:gd name="T42" fmla="*/ 141 w 512"/>
                <a:gd name="T43" fmla="*/ 370 h 512"/>
                <a:gd name="T44" fmla="*/ 141 w 512"/>
                <a:gd name="T45" fmla="*/ 355 h 512"/>
                <a:gd name="T46" fmla="*/ 166 w 512"/>
                <a:gd name="T47" fmla="*/ 331 h 512"/>
                <a:gd name="T48" fmla="*/ 139 w 512"/>
                <a:gd name="T49" fmla="*/ 266 h 512"/>
                <a:gd name="T50" fmla="*/ 106 w 512"/>
                <a:gd name="T51" fmla="*/ 266 h 512"/>
                <a:gd name="T52" fmla="*/ 96 w 512"/>
                <a:gd name="T53" fmla="*/ 256 h 512"/>
                <a:gd name="T54" fmla="*/ 106 w 512"/>
                <a:gd name="T55" fmla="*/ 245 h 512"/>
                <a:gd name="T56" fmla="*/ 139 w 512"/>
                <a:gd name="T57" fmla="*/ 245 h 512"/>
                <a:gd name="T58" fmla="*/ 166 w 512"/>
                <a:gd name="T59" fmla="*/ 181 h 512"/>
                <a:gd name="T60" fmla="*/ 141 w 512"/>
                <a:gd name="T61" fmla="*/ 157 h 512"/>
                <a:gd name="T62" fmla="*/ 141 w 512"/>
                <a:gd name="T63" fmla="*/ 141 h 512"/>
                <a:gd name="T64" fmla="*/ 157 w 512"/>
                <a:gd name="T65" fmla="*/ 141 h 512"/>
                <a:gd name="T66" fmla="*/ 181 w 512"/>
                <a:gd name="T67" fmla="*/ 166 h 512"/>
                <a:gd name="T68" fmla="*/ 245 w 512"/>
                <a:gd name="T69" fmla="*/ 139 h 512"/>
                <a:gd name="T70" fmla="*/ 245 w 512"/>
                <a:gd name="T71" fmla="*/ 106 h 512"/>
                <a:gd name="T72" fmla="*/ 256 w 512"/>
                <a:gd name="T73" fmla="*/ 96 h 512"/>
                <a:gd name="T74" fmla="*/ 266 w 512"/>
                <a:gd name="T75" fmla="*/ 106 h 512"/>
                <a:gd name="T76" fmla="*/ 266 w 512"/>
                <a:gd name="T77" fmla="*/ 139 h 512"/>
                <a:gd name="T78" fmla="*/ 331 w 512"/>
                <a:gd name="T79" fmla="*/ 166 h 512"/>
                <a:gd name="T80" fmla="*/ 355 w 512"/>
                <a:gd name="T81" fmla="*/ 141 h 512"/>
                <a:gd name="T82" fmla="*/ 370 w 512"/>
                <a:gd name="T83" fmla="*/ 141 h 512"/>
                <a:gd name="T84" fmla="*/ 370 w 512"/>
                <a:gd name="T85" fmla="*/ 157 h 512"/>
                <a:gd name="T86" fmla="*/ 346 w 512"/>
                <a:gd name="T87" fmla="*/ 181 h 512"/>
                <a:gd name="T88" fmla="*/ 372 w 512"/>
                <a:gd name="T89" fmla="*/ 245 h 512"/>
                <a:gd name="T90" fmla="*/ 405 w 512"/>
                <a:gd name="T91" fmla="*/ 245 h 512"/>
                <a:gd name="T92" fmla="*/ 416 w 512"/>
                <a:gd name="T93" fmla="*/ 256 h 512"/>
                <a:gd name="T94" fmla="*/ 405 w 512"/>
                <a:gd name="T95" fmla="*/ 26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05" y="266"/>
                  </a:moveTo>
                  <a:cubicBezTo>
                    <a:pt x="372" y="266"/>
                    <a:pt x="372" y="266"/>
                    <a:pt x="372" y="266"/>
                  </a:cubicBezTo>
                  <a:cubicBezTo>
                    <a:pt x="370" y="291"/>
                    <a:pt x="361" y="313"/>
                    <a:pt x="346" y="331"/>
                  </a:cubicBezTo>
                  <a:cubicBezTo>
                    <a:pt x="370" y="355"/>
                    <a:pt x="370" y="355"/>
                    <a:pt x="370" y="355"/>
                  </a:cubicBezTo>
                  <a:cubicBezTo>
                    <a:pt x="374" y="359"/>
                    <a:pt x="374" y="366"/>
                    <a:pt x="370" y="370"/>
                  </a:cubicBezTo>
                  <a:cubicBezTo>
                    <a:pt x="368" y="372"/>
                    <a:pt x="365" y="373"/>
                    <a:pt x="362" y="373"/>
                  </a:cubicBezTo>
                  <a:cubicBezTo>
                    <a:pt x="360" y="373"/>
                    <a:pt x="357" y="372"/>
                    <a:pt x="355" y="370"/>
                  </a:cubicBezTo>
                  <a:cubicBezTo>
                    <a:pt x="331" y="346"/>
                    <a:pt x="331" y="346"/>
                    <a:pt x="331" y="346"/>
                  </a:cubicBezTo>
                  <a:cubicBezTo>
                    <a:pt x="313" y="361"/>
                    <a:pt x="291" y="370"/>
                    <a:pt x="266" y="372"/>
                  </a:cubicBezTo>
                  <a:cubicBezTo>
                    <a:pt x="266" y="405"/>
                    <a:pt x="266" y="405"/>
                    <a:pt x="266" y="405"/>
                  </a:cubicBezTo>
                  <a:cubicBezTo>
                    <a:pt x="266" y="411"/>
                    <a:pt x="262" y="416"/>
                    <a:pt x="256" y="416"/>
                  </a:cubicBezTo>
                  <a:cubicBezTo>
                    <a:pt x="250" y="416"/>
                    <a:pt x="245" y="411"/>
                    <a:pt x="245" y="405"/>
                  </a:cubicBezTo>
                  <a:cubicBezTo>
                    <a:pt x="245" y="372"/>
                    <a:pt x="245" y="372"/>
                    <a:pt x="245" y="372"/>
                  </a:cubicBezTo>
                  <a:cubicBezTo>
                    <a:pt x="221" y="370"/>
                    <a:pt x="198" y="361"/>
                    <a:pt x="181" y="346"/>
                  </a:cubicBezTo>
                  <a:cubicBezTo>
                    <a:pt x="157" y="370"/>
                    <a:pt x="157" y="370"/>
                    <a:pt x="157" y="370"/>
                  </a:cubicBezTo>
                  <a:cubicBezTo>
                    <a:pt x="154" y="372"/>
                    <a:pt x="152" y="373"/>
                    <a:pt x="149" y="373"/>
                  </a:cubicBezTo>
                  <a:cubicBezTo>
                    <a:pt x="146" y="373"/>
                    <a:pt x="144" y="372"/>
                    <a:pt x="141" y="370"/>
                  </a:cubicBezTo>
                  <a:cubicBezTo>
                    <a:pt x="137" y="366"/>
                    <a:pt x="137" y="359"/>
                    <a:pt x="141" y="355"/>
                  </a:cubicBezTo>
                  <a:cubicBezTo>
                    <a:pt x="166" y="331"/>
                    <a:pt x="166" y="331"/>
                    <a:pt x="166" y="331"/>
                  </a:cubicBezTo>
                  <a:cubicBezTo>
                    <a:pt x="151" y="313"/>
                    <a:pt x="141" y="291"/>
                    <a:pt x="139" y="266"/>
                  </a:cubicBezTo>
                  <a:cubicBezTo>
                    <a:pt x="106" y="266"/>
                    <a:pt x="106" y="266"/>
                    <a:pt x="106" y="266"/>
                  </a:cubicBezTo>
                  <a:cubicBezTo>
                    <a:pt x="100" y="266"/>
                    <a:pt x="96" y="262"/>
                    <a:pt x="96" y="256"/>
                  </a:cubicBezTo>
                  <a:cubicBezTo>
                    <a:pt x="96" y="250"/>
                    <a:pt x="100" y="245"/>
                    <a:pt x="106" y="245"/>
                  </a:cubicBezTo>
                  <a:cubicBezTo>
                    <a:pt x="139" y="245"/>
                    <a:pt x="139" y="245"/>
                    <a:pt x="139" y="245"/>
                  </a:cubicBezTo>
                  <a:cubicBezTo>
                    <a:pt x="141" y="221"/>
                    <a:pt x="151" y="198"/>
                    <a:pt x="166" y="181"/>
                  </a:cubicBezTo>
                  <a:cubicBezTo>
                    <a:pt x="141" y="157"/>
                    <a:pt x="141" y="157"/>
                    <a:pt x="141" y="157"/>
                  </a:cubicBezTo>
                  <a:cubicBezTo>
                    <a:pt x="137" y="152"/>
                    <a:pt x="137" y="146"/>
                    <a:pt x="141" y="141"/>
                  </a:cubicBezTo>
                  <a:cubicBezTo>
                    <a:pt x="146" y="137"/>
                    <a:pt x="152" y="137"/>
                    <a:pt x="157" y="141"/>
                  </a:cubicBezTo>
                  <a:cubicBezTo>
                    <a:pt x="181" y="166"/>
                    <a:pt x="181" y="166"/>
                    <a:pt x="181" y="166"/>
                  </a:cubicBezTo>
                  <a:cubicBezTo>
                    <a:pt x="198" y="151"/>
                    <a:pt x="221" y="141"/>
                    <a:pt x="245" y="139"/>
                  </a:cubicBezTo>
                  <a:cubicBezTo>
                    <a:pt x="245" y="106"/>
                    <a:pt x="245" y="106"/>
                    <a:pt x="245" y="106"/>
                  </a:cubicBezTo>
                  <a:cubicBezTo>
                    <a:pt x="245" y="100"/>
                    <a:pt x="250" y="96"/>
                    <a:pt x="256" y="96"/>
                  </a:cubicBezTo>
                  <a:cubicBezTo>
                    <a:pt x="262" y="96"/>
                    <a:pt x="266" y="100"/>
                    <a:pt x="266" y="106"/>
                  </a:cubicBezTo>
                  <a:cubicBezTo>
                    <a:pt x="266" y="139"/>
                    <a:pt x="266" y="139"/>
                    <a:pt x="266" y="139"/>
                  </a:cubicBezTo>
                  <a:cubicBezTo>
                    <a:pt x="291" y="141"/>
                    <a:pt x="313" y="151"/>
                    <a:pt x="331" y="166"/>
                  </a:cubicBezTo>
                  <a:cubicBezTo>
                    <a:pt x="355" y="141"/>
                    <a:pt x="355" y="141"/>
                    <a:pt x="355" y="141"/>
                  </a:cubicBezTo>
                  <a:cubicBezTo>
                    <a:pt x="359" y="137"/>
                    <a:pt x="366" y="137"/>
                    <a:pt x="370" y="141"/>
                  </a:cubicBezTo>
                  <a:cubicBezTo>
                    <a:pt x="374" y="146"/>
                    <a:pt x="374" y="152"/>
                    <a:pt x="370" y="157"/>
                  </a:cubicBezTo>
                  <a:cubicBezTo>
                    <a:pt x="346" y="181"/>
                    <a:pt x="346" y="181"/>
                    <a:pt x="346" y="181"/>
                  </a:cubicBezTo>
                  <a:cubicBezTo>
                    <a:pt x="361" y="198"/>
                    <a:pt x="370" y="221"/>
                    <a:pt x="372" y="245"/>
                  </a:cubicBezTo>
                  <a:cubicBezTo>
                    <a:pt x="405" y="245"/>
                    <a:pt x="405" y="245"/>
                    <a:pt x="405" y="245"/>
                  </a:cubicBezTo>
                  <a:cubicBezTo>
                    <a:pt x="411" y="245"/>
                    <a:pt x="416" y="250"/>
                    <a:pt x="416" y="256"/>
                  </a:cubicBezTo>
                  <a:cubicBezTo>
                    <a:pt x="416" y="262"/>
                    <a:pt x="411" y="266"/>
                    <a:pt x="405" y="2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4" name="Freeform 1034">
              <a:extLst>
                <a:ext uri="{FF2B5EF4-FFF2-40B4-BE49-F238E27FC236}">
                  <a16:creationId xmlns:a16="http://schemas.microsoft.com/office/drawing/2014/main" id="{28FC9811-5A67-4096-1787-3DDACBB881D4}"/>
                </a:ext>
              </a:extLst>
            </p:cNvPr>
            <p:cNvSpPr>
              <a:spLocks/>
            </p:cNvSpPr>
            <p:nvPr/>
          </p:nvSpPr>
          <p:spPr bwMode="auto">
            <a:xfrm>
              <a:off x="976" y="4124"/>
              <a:ext cx="44" cy="33"/>
            </a:xfrm>
            <a:custGeom>
              <a:avLst/>
              <a:gdLst>
                <a:gd name="T0" fmla="*/ 2 w 67"/>
                <a:gd name="T1" fmla="*/ 45 h 49"/>
                <a:gd name="T2" fmla="*/ 0 w 67"/>
                <a:gd name="T3" fmla="*/ 46 h 49"/>
                <a:gd name="T4" fmla="*/ 2 w 67"/>
                <a:gd name="T5" fmla="*/ 49 h 49"/>
                <a:gd name="T6" fmla="*/ 4 w 67"/>
                <a:gd name="T7" fmla="*/ 49 h 49"/>
                <a:gd name="T8" fmla="*/ 67 w 67"/>
                <a:gd name="T9" fmla="*/ 49 h 49"/>
                <a:gd name="T10" fmla="*/ 47 w 67"/>
                <a:gd name="T11" fmla="*/ 0 h 49"/>
                <a:gd name="T12" fmla="*/ 2 w 67"/>
                <a:gd name="T13" fmla="*/ 45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2" y="45"/>
                  </a:moveTo>
                  <a:cubicBezTo>
                    <a:pt x="1" y="45"/>
                    <a:pt x="1" y="45"/>
                    <a:pt x="0" y="46"/>
                  </a:cubicBezTo>
                  <a:cubicBezTo>
                    <a:pt x="1" y="47"/>
                    <a:pt x="1" y="48"/>
                    <a:pt x="2" y="49"/>
                  </a:cubicBezTo>
                  <a:cubicBezTo>
                    <a:pt x="2" y="49"/>
                    <a:pt x="3" y="49"/>
                    <a:pt x="4" y="49"/>
                  </a:cubicBezTo>
                  <a:cubicBezTo>
                    <a:pt x="67" y="49"/>
                    <a:pt x="67" y="49"/>
                    <a:pt x="67" y="49"/>
                  </a:cubicBezTo>
                  <a:cubicBezTo>
                    <a:pt x="65" y="31"/>
                    <a:pt x="58" y="14"/>
                    <a:pt x="47" y="0"/>
                  </a:cubicBezTo>
                  <a:lnTo>
                    <a:pt x="2" y="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5" name="Freeform 1035">
              <a:extLst>
                <a:ext uri="{FF2B5EF4-FFF2-40B4-BE49-F238E27FC236}">
                  <a16:creationId xmlns:a16="http://schemas.microsoft.com/office/drawing/2014/main" id="{53BF1C06-672B-30D2-855B-00052476188C}"/>
                </a:ext>
              </a:extLst>
            </p:cNvPr>
            <p:cNvSpPr>
              <a:spLocks/>
            </p:cNvSpPr>
            <p:nvPr/>
          </p:nvSpPr>
          <p:spPr bwMode="auto">
            <a:xfrm>
              <a:off x="964" y="4183"/>
              <a:ext cx="33" cy="44"/>
            </a:xfrm>
            <a:custGeom>
              <a:avLst/>
              <a:gdLst>
                <a:gd name="T0" fmla="*/ 4 w 50"/>
                <a:gd name="T1" fmla="*/ 0 h 67"/>
                <a:gd name="T2" fmla="*/ 0 w 50"/>
                <a:gd name="T3" fmla="*/ 2 h 67"/>
                <a:gd name="T4" fmla="*/ 0 w 50"/>
                <a:gd name="T5" fmla="*/ 4 h 67"/>
                <a:gd name="T6" fmla="*/ 0 w 50"/>
                <a:gd name="T7" fmla="*/ 67 h 67"/>
                <a:gd name="T8" fmla="*/ 50 w 50"/>
                <a:gd name="T9" fmla="*/ 47 h 67"/>
                <a:gd name="T10" fmla="*/ 5 w 50"/>
                <a:gd name="T11" fmla="*/ 2 h 67"/>
                <a:gd name="T12" fmla="*/ 4 w 50"/>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4" y="0"/>
                  </a:moveTo>
                  <a:cubicBezTo>
                    <a:pt x="3" y="1"/>
                    <a:pt x="1" y="1"/>
                    <a:pt x="0" y="2"/>
                  </a:cubicBezTo>
                  <a:cubicBezTo>
                    <a:pt x="0" y="2"/>
                    <a:pt x="0" y="3"/>
                    <a:pt x="0" y="4"/>
                  </a:cubicBezTo>
                  <a:cubicBezTo>
                    <a:pt x="0" y="67"/>
                    <a:pt x="0" y="67"/>
                    <a:pt x="0" y="67"/>
                  </a:cubicBezTo>
                  <a:cubicBezTo>
                    <a:pt x="19" y="65"/>
                    <a:pt x="36" y="58"/>
                    <a:pt x="50" y="47"/>
                  </a:cubicBezTo>
                  <a:cubicBezTo>
                    <a:pt x="5" y="2"/>
                    <a:pt x="5" y="2"/>
                    <a:pt x="5" y="2"/>
                  </a:cubicBezTo>
                  <a:cubicBezTo>
                    <a:pt x="4" y="1"/>
                    <a:pt x="4" y="1"/>
                    <a:pt x="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grpSp>
      <p:sp>
        <p:nvSpPr>
          <p:cNvPr id="13" name="Rectangle : coins arrondis 12">
            <a:extLst>
              <a:ext uri="{FF2B5EF4-FFF2-40B4-BE49-F238E27FC236}">
                <a16:creationId xmlns:a16="http://schemas.microsoft.com/office/drawing/2014/main" id="{47E24AA3-654A-1F92-9341-A9B69928D342}"/>
              </a:ext>
            </a:extLst>
          </p:cNvPr>
          <p:cNvSpPr/>
          <p:nvPr/>
        </p:nvSpPr>
        <p:spPr bwMode="gray">
          <a:xfrm>
            <a:off x="6755671" y="1599848"/>
            <a:ext cx="2520000" cy="432000"/>
          </a:xfrm>
          <a:prstGeom prst="round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06000"/>
              </a:lnSpc>
            </a:pPr>
            <a:r>
              <a:rPr lang="fr-FR" sz="1200" b="1" dirty="0">
                <a:solidFill>
                  <a:schemeClr val="bg1"/>
                </a:solidFill>
                <a:latin typeface="Marianne" panose="02000000000000000000"/>
                <a:cs typeface="Calibri" panose="020F0502020204030204" pitchFamily="34" charset="0"/>
              </a:rPr>
              <a:t>Pré-rentrée Scolarité/Enseignants</a:t>
            </a:r>
          </a:p>
        </p:txBody>
      </p:sp>
      <p:sp>
        <p:nvSpPr>
          <p:cNvPr id="64" name="Rectangle 63">
            <a:extLst>
              <a:ext uri="{FF2B5EF4-FFF2-40B4-BE49-F238E27FC236}">
                <a16:creationId xmlns:a16="http://schemas.microsoft.com/office/drawing/2014/main" id="{1E41679D-36D0-E016-47F5-81E8DAB128A1}"/>
              </a:ext>
            </a:extLst>
          </p:cNvPr>
          <p:cNvSpPr/>
          <p:nvPr>
            <p:custDataLst>
              <p:tags r:id="rId12"/>
            </p:custDataLst>
          </p:nvPr>
        </p:nvSpPr>
        <p:spPr bwMode="gray">
          <a:xfrm>
            <a:off x="9951830" y="1821200"/>
            <a:ext cx="2721600" cy="5532757"/>
          </a:xfrm>
          <a:prstGeom prst="rect">
            <a:avLst/>
          </a:prstGeom>
          <a:solidFill>
            <a:schemeClr val="accent2">
              <a:lumMod val="60000"/>
              <a:lumOff val="40000"/>
              <a:alpha val="34000"/>
            </a:schemeClr>
          </a:solidFill>
          <a:ln w="19050" algn="ctr">
            <a:noFill/>
            <a:miter lim="800000"/>
            <a:headEnd/>
            <a:tailEnd/>
          </a:ln>
        </p:spPr>
        <p:txBody>
          <a:bodyPr wrap="square" lIns="88900" tIns="88900" rIns="88900" bIns="88900" rtlCol="0" anchor="ctr"/>
          <a:lstStyle/>
          <a:p>
            <a:pPr lvl="1" algn="just" fontAlgn="base"/>
            <a:endParaRPr lang="fr-FR" sz="1000" b="1">
              <a:latin typeface="Marianne" panose="02000000000000000000"/>
            </a:endParaRPr>
          </a:p>
          <a:p>
            <a:pPr lvl="1" algn="just" fontAlgn="base"/>
            <a:endParaRPr lang="fr-FR" sz="1000" b="1">
              <a:latin typeface="Marianne" panose="02000000000000000000"/>
            </a:endParaRPr>
          </a:p>
        </p:txBody>
      </p:sp>
      <p:sp>
        <p:nvSpPr>
          <p:cNvPr id="65" name="Rectangle 64">
            <a:extLst>
              <a:ext uri="{FF2B5EF4-FFF2-40B4-BE49-F238E27FC236}">
                <a16:creationId xmlns:a16="http://schemas.microsoft.com/office/drawing/2014/main" id="{F4867AF6-6C8E-073E-94F0-58D84DA42AA8}"/>
              </a:ext>
            </a:extLst>
          </p:cNvPr>
          <p:cNvSpPr/>
          <p:nvPr>
            <p:custDataLst>
              <p:tags r:id="rId13"/>
            </p:custDataLst>
          </p:nvPr>
        </p:nvSpPr>
        <p:spPr bwMode="gray">
          <a:xfrm>
            <a:off x="10475299" y="4096323"/>
            <a:ext cx="2209770" cy="3134210"/>
          </a:xfrm>
          <a:prstGeom prst="rect">
            <a:avLst/>
          </a:prstGeom>
          <a:noFill/>
          <a:ln w="19050" algn="ctr">
            <a:noFill/>
            <a:miter lim="800000"/>
            <a:headEnd/>
            <a:tailEnd/>
          </a:ln>
        </p:spPr>
        <p:txBody>
          <a:bodyPr wrap="square" lIns="72000" tIns="88900" rIns="216000" bIns="88900" rtlCol="0" anchor="t"/>
          <a:lstStyle/>
          <a:p>
            <a:pPr algn="just" fontAlgn="base"/>
            <a:r>
              <a:rPr lang="fr-FR" sz="1000" b="1" dirty="0">
                <a:solidFill>
                  <a:prstClr val="black"/>
                </a:solidFill>
                <a:latin typeface="Marianne" panose="02000000000000000000"/>
                <a:cs typeface="Calibri" panose="020F0502020204030204" pitchFamily="34" charset="0"/>
              </a:rPr>
              <a:t>Objectifs : </a:t>
            </a:r>
          </a:p>
          <a:p>
            <a:pPr algn="just" fontAlgn="base"/>
            <a:endParaRPr lang="fr-FR" sz="1000" b="1" dirty="0">
              <a:solidFill>
                <a:prstClr val="black"/>
              </a:solidFill>
              <a:latin typeface="Marianne" panose="02000000000000000000"/>
              <a:cs typeface="Calibri" panose="020F0502020204030204" pitchFamily="34" charset="0"/>
            </a:endParaRPr>
          </a:p>
          <a:p>
            <a:pPr marL="171450" indent="-171450" fontAlgn="base">
              <a:spcAft>
                <a:spcPts val="600"/>
              </a:spcAft>
              <a:buFont typeface="Arial" panose="020B0604020202020204" pitchFamily="34" charset="0"/>
              <a:buChar char="•"/>
            </a:pPr>
            <a:r>
              <a:rPr lang="fr-FR" sz="1000" dirty="0">
                <a:solidFill>
                  <a:prstClr val="black"/>
                </a:solidFill>
                <a:latin typeface="Marianne" panose="02000000000000000000"/>
                <a:cs typeface="Calibri" panose="020F0502020204030204" pitchFamily="34" charset="0"/>
              </a:rPr>
              <a:t>Partager les éventuels points de blocage remontés dans le cadre de la mise en place des aménagements, pour chaque diplôme</a:t>
            </a:r>
          </a:p>
          <a:p>
            <a:pPr marL="171450" indent="-171450" fontAlgn="base">
              <a:spcAft>
                <a:spcPts val="600"/>
              </a:spcAft>
              <a:buFont typeface="Arial" panose="020B0604020202020204" pitchFamily="34" charset="0"/>
              <a:buChar char="•"/>
            </a:pPr>
            <a:r>
              <a:rPr lang="fr-FR" sz="1000" dirty="0">
                <a:solidFill>
                  <a:prstClr val="black"/>
                </a:solidFill>
                <a:latin typeface="Marianne" panose="02000000000000000000"/>
                <a:cs typeface="Calibri" panose="020F0502020204030204" pitchFamily="34" charset="0"/>
              </a:rPr>
              <a:t>Préparer au mieux les périodes d’examens à venir en faisant une revue des aménagements déjà prévus et de ceux potentiellement à venir  </a:t>
            </a:r>
          </a:p>
          <a:p>
            <a:pPr marL="171450" indent="-171450" fontAlgn="base">
              <a:spcAft>
                <a:spcPts val="600"/>
              </a:spcAft>
              <a:buFont typeface="Arial" panose="020B0604020202020204" pitchFamily="34" charset="0"/>
              <a:buChar char="•"/>
            </a:pPr>
            <a:r>
              <a:rPr lang="fr-FR" sz="1000" dirty="0">
                <a:solidFill>
                  <a:prstClr val="black"/>
                </a:solidFill>
                <a:latin typeface="Marianne" panose="02000000000000000000"/>
                <a:cs typeface="Calibri" panose="020F0502020204030204" pitchFamily="34" charset="0"/>
              </a:rPr>
              <a:t>Informer l’ensemble des acteurs d’éléments utiles à connaître concernant les étudiants disposant d’aménagements spécifiques</a:t>
            </a:r>
          </a:p>
        </p:txBody>
      </p:sp>
      <p:sp>
        <p:nvSpPr>
          <p:cNvPr id="66" name="Rectangle 65">
            <a:extLst>
              <a:ext uri="{FF2B5EF4-FFF2-40B4-BE49-F238E27FC236}">
                <a16:creationId xmlns:a16="http://schemas.microsoft.com/office/drawing/2014/main" id="{89ACF4F5-BE69-D5C1-71A4-5600933B3F57}"/>
              </a:ext>
            </a:extLst>
          </p:cNvPr>
          <p:cNvSpPr/>
          <p:nvPr>
            <p:custDataLst>
              <p:tags r:id="rId14"/>
            </p:custDataLst>
          </p:nvPr>
        </p:nvSpPr>
        <p:spPr bwMode="gray">
          <a:xfrm>
            <a:off x="10475300" y="2363081"/>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dirty="0">
                <a:solidFill>
                  <a:prstClr val="black"/>
                </a:solidFill>
                <a:latin typeface="Marianne" panose="02000000000000000000"/>
                <a:cs typeface="Calibri" panose="020F0502020204030204" pitchFamily="34" charset="0"/>
              </a:rPr>
              <a:t>Semestrielle</a:t>
            </a:r>
            <a:r>
              <a:rPr lang="fr-FR" sz="1000" dirty="0">
                <a:solidFill>
                  <a:prstClr val="black"/>
                </a:solidFill>
                <a:latin typeface="Marianne" panose="02000000000000000000"/>
                <a:cs typeface="Calibri" panose="020F0502020204030204" pitchFamily="34" charset="0"/>
              </a:rPr>
              <a:t> </a:t>
            </a:r>
            <a:r>
              <a:rPr lang="fr-FR" sz="900" dirty="0">
                <a:solidFill>
                  <a:prstClr val="black"/>
                </a:solidFill>
                <a:latin typeface="Marianne" panose="02000000000000000000"/>
                <a:cs typeface="Calibri" panose="020F0502020204030204" pitchFamily="34" charset="0"/>
              </a:rPr>
              <a:t>(1 après la rentrée puis 1 avant le séminaire scolarité, pour alimenter au besoin le séminaire)</a:t>
            </a:r>
            <a:endParaRPr lang="fr-FR" sz="1000" dirty="0">
              <a:solidFill>
                <a:prstClr val="black"/>
              </a:solidFill>
              <a:latin typeface="Marianne" panose="02000000000000000000"/>
              <a:cs typeface="Calibri" panose="020F0502020204030204" pitchFamily="34" charset="0"/>
            </a:endParaRPr>
          </a:p>
        </p:txBody>
      </p:sp>
      <p:sp>
        <p:nvSpPr>
          <p:cNvPr id="67" name="Rectangle 66">
            <a:extLst>
              <a:ext uri="{FF2B5EF4-FFF2-40B4-BE49-F238E27FC236}">
                <a16:creationId xmlns:a16="http://schemas.microsoft.com/office/drawing/2014/main" id="{DD56E3E6-6FBD-0A72-AE6D-EE2B328BE0D4}"/>
              </a:ext>
            </a:extLst>
          </p:cNvPr>
          <p:cNvSpPr/>
          <p:nvPr>
            <p:custDataLst>
              <p:tags r:id="rId15"/>
            </p:custDataLst>
          </p:nvPr>
        </p:nvSpPr>
        <p:spPr bwMode="gray">
          <a:xfrm>
            <a:off x="10475300" y="2795710"/>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a:solidFill>
                  <a:prstClr val="black"/>
                </a:solidFill>
                <a:latin typeface="Marianne" panose="02000000000000000000"/>
                <a:cs typeface="Calibri" panose="020F0502020204030204" pitchFamily="34" charset="0"/>
              </a:rPr>
              <a:t>1 heure</a:t>
            </a:r>
          </a:p>
        </p:txBody>
      </p:sp>
      <p:sp>
        <p:nvSpPr>
          <p:cNvPr id="68" name="Rectangle 67">
            <a:extLst>
              <a:ext uri="{FF2B5EF4-FFF2-40B4-BE49-F238E27FC236}">
                <a16:creationId xmlns:a16="http://schemas.microsoft.com/office/drawing/2014/main" id="{2F3B3F04-4BC4-64CF-9404-15585FD3B4AA}"/>
              </a:ext>
            </a:extLst>
          </p:cNvPr>
          <p:cNvSpPr/>
          <p:nvPr>
            <p:custDataLst>
              <p:tags r:id="rId16"/>
            </p:custDataLst>
          </p:nvPr>
        </p:nvSpPr>
        <p:spPr bwMode="gray">
          <a:xfrm>
            <a:off x="10475300" y="3195472"/>
            <a:ext cx="2097330" cy="742262"/>
          </a:xfrm>
          <a:prstGeom prst="rect">
            <a:avLst/>
          </a:prstGeom>
          <a:noFill/>
          <a:ln w="19050" algn="ctr">
            <a:noFill/>
            <a:miter lim="800000"/>
            <a:headEnd/>
            <a:tailEnd/>
          </a:ln>
        </p:spPr>
        <p:txBody>
          <a:bodyPr wrap="square" lIns="72000" tIns="88900" rIns="216000" bIns="88900" rtlCol="0" anchor="ctr"/>
          <a:lstStyle/>
          <a:p>
            <a:pPr marL="171450" indent="-171450"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Enseignants référents (1 par département) </a:t>
            </a:r>
          </a:p>
          <a:p>
            <a:pPr marL="171450" indent="-171450"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Equipe scolarité d’un département</a:t>
            </a:r>
            <a:endParaRPr lang="fr-FR" sz="1000" dirty="0">
              <a:solidFill>
                <a:prstClr val="black"/>
              </a:solidFill>
              <a:latin typeface="Marianne" panose="02000000000000000000"/>
              <a:cs typeface="Calibri" panose="020F0502020204030204" pitchFamily="34" charset="0"/>
            </a:endParaRPr>
          </a:p>
        </p:txBody>
      </p:sp>
      <p:sp>
        <p:nvSpPr>
          <p:cNvPr id="69" name="Freeform 805">
            <a:extLst>
              <a:ext uri="{FF2B5EF4-FFF2-40B4-BE49-F238E27FC236}">
                <a16:creationId xmlns:a16="http://schemas.microsoft.com/office/drawing/2014/main" id="{35909A2A-D526-E9C1-B607-E7B0CF1F254F}"/>
              </a:ext>
            </a:extLst>
          </p:cNvPr>
          <p:cNvSpPr>
            <a:spLocks noChangeAspect="1" noEditPoints="1"/>
          </p:cNvSpPr>
          <p:nvPr/>
        </p:nvSpPr>
        <p:spPr bwMode="auto">
          <a:xfrm>
            <a:off x="10025909" y="2363081"/>
            <a:ext cx="329785" cy="329783"/>
          </a:xfrm>
          <a:custGeom>
            <a:avLst/>
            <a:gdLst>
              <a:gd name="T0" fmla="*/ 309 w 512"/>
              <a:gd name="T1" fmla="*/ 149 h 512"/>
              <a:gd name="T2" fmla="*/ 202 w 512"/>
              <a:gd name="T3" fmla="*/ 149 h 512"/>
              <a:gd name="T4" fmla="*/ 181 w 512"/>
              <a:gd name="T5" fmla="*/ 138 h 512"/>
              <a:gd name="T6" fmla="*/ 373 w 512"/>
              <a:gd name="T7" fmla="*/ 373 h 512"/>
              <a:gd name="T8" fmla="*/ 330 w 512"/>
              <a:gd name="T9" fmla="*/ 149 h 512"/>
              <a:gd name="T10" fmla="*/ 170 w 512"/>
              <a:gd name="T11" fmla="*/ 320 h 512"/>
              <a:gd name="T12" fmla="*/ 170 w 512"/>
              <a:gd name="T13" fmla="*/ 298 h 512"/>
              <a:gd name="T14" fmla="*/ 181 w 512"/>
              <a:gd name="T15" fmla="*/ 288 h 512"/>
              <a:gd name="T16" fmla="*/ 160 w 512"/>
              <a:gd name="T17" fmla="*/ 245 h 512"/>
              <a:gd name="T18" fmla="*/ 170 w 512"/>
              <a:gd name="T19" fmla="*/ 256 h 512"/>
              <a:gd name="T20" fmla="*/ 170 w 512"/>
              <a:gd name="T21" fmla="*/ 192 h 512"/>
              <a:gd name="T22" fmla="*/ 213 w 512"/>
              <a:gd name="T23" fmla="*/ 341 h 512"/>
              <a:gd name="T24" fmla="*/ 224 w 512"/>
              <a:gd name="T25" fmla="*/ 330 h 512"/>
              <a:gd name="T26" fmla="*/ 202 w 512"/>
              <a:gd name="T27" fmla="*/ 288 h 512"/>
              <a:gd name="T28" fmla="*/ 213 w 512"/>
              <a:gd name="T29" fmla="*/ 298 h 512"/>
              <a:gd name="T30" fmla="*/ 213 w 512"/>
              <a:gd name="T31" fmla="*/ 234 h 512"/>
              <a:gd name="T32" fmla="*/ 213 w 512"/>
              <a:gd name="T33" fmla="*/ 213 h 512"/>
              <a:gd name="T34" fmla="*/ 224 w 512"/>
              <a:gd name="T35" fmla="*/ 202 h 512"/>
              <a:gd name="T36" fmla="*/ 245 w 512"/>
              <a:gd name="T37" fmla="*/ 330 h 512"/>
              <a:gd name="T38" fmla="*/ 256 w 512"/>
              <a:gd name="T39" fmla="*/ 341 h 512"/>
              <a:gd name="T40" fmla="*/ 256 w 512"/>
              <a:gd name="T41" fmla="*/ 277 h 512"/>
              <a:gd name="T42" fmla="*/ 256 w 512"/>
              <a:gd name="T43" fmla="*/ 256 h 512"/>
              <a:gd name="T44" fmla="*/ 266 w 512"/>
              <a:gd name="T45" fmla="*/ 245 h 512"/>
              <a:gd name="T46" fmla="*/ 245 w 512"/>
              <a:gd name="T47" fmla="*/ 202 h 512"/>
              <a:gd name="T48" fmla="*/ 256 w 512"/>
              <a:gd name="T49" fmla="*/ 213 h 512"/>
              <a:gd name="T50" fmla="*/ 298 w 512"/>
              <a:gd name="T51" fmla="*/ 320 h 512"/>
              <a:gd name="T52" fmla="*/ 298 w 512"/>
              <a:gd name="T53" fmla="*/ 298 h 512"/>
              <a:gd name="T54" fmla="*/ 309 w 512"/>
              <a:gd name="T55" fmla="*/ 288 h 512"/>
              <a:gd name="T56" fmla="*/ 288 w 512"/>
              <a:gd name="T57" fmla="*/ 245 h 512"/>
              <a:gd name="T58" fmla="*/ 298 w 512"/>
              <a:gd name="T59" fmla="*/ 256 h 512"/>
              <a:gd name="T60" fmla="*/ 298 w 512"/>
              <a:gd name="T61" fmla="*/ 192 h 512"/>
              <a:gd name="T62" fmla="*/ 341 w 512"/>
              <a:gd name="T63" fmla="*/ 298 h 512"/>
              <a:gd name="T64" fmla="*/ 352 w 512"/>
              <a:gd name="T65" fmla="*/ 288 h 512"/>
              <a:gd name="T66" fmla="*/ 330 w 512"/>
              <a:gd name="T67" fmla="*/ 245 h 512"/>
              <a:gd name="T68" fmla="*/ 341 w 512"/>
              <a:gd name="T69" fmla="*/ 256 h 512"/>
              <a:gd name="T70" fmla="*/ 341 w 512"/>
              <a:gd name="T71" fmla="*/ 213 h 512"/>
              <a:gd name="T72" fmla="*/ 256 w 512"/>
              <a:gd name="T73" fmla="*/ 0 h 512"/>
              <a:gd name="T74" fmla="*/ 512 w 512"/>
              <a:gd name="T75" fmla="*/ 256 h 512"/>
              <a:gd name="T76" fmla="*/ 384 w 512"/>
              <a:gd name="T77" fmla="*/ 394 h 512"/>
              <a:gd name="T78" fmla="*/ 117 w 512"/>
              <a:gd name="T79" fmla="*/ 128 h 512"/>
              <a:gd name="T80" fmla="*/ 181 w 512"/>
              <a:gd name="T81" fmla="*/ 106 h 512"/>
              <a:gd name="T82" fmla="*/ 202 w 512"/>
              <a:gd name="T83" fmla="*/ 117 h 512"/>
              <a:gd name="T84" fmla="*/ 320 w 512"/>
              <a:gd name="T85" fmla="*/ 96 h 512"/>
              <a:gd name="T86" fmla="*/ 384 w 512"/>
              <a:gd name="T87"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512">
                <a:moveTo>
                  <a:pt x="330" y="149"/>
                </a:moveTo>
                <a:cubicBezTo>
                  <a:pt x="330" y="155"/>
                  <a:pt x="326" y="160"/>
                  <a:pt x="320" y="160"/>
                </a:cubicBezTo>
                <a:cubicBezTo>
                  <a:pt x="314" y="160"/>
                  <a:pt x="309" y="155"/>
                  <a:pt x="309" y="149"/>
                </a:cubicBezTo>
                <a:cubicBezTo>
                  <a:pt x="309" y="138"/>
                  <a:pt x="309" y="138"/>
                  <a:pt x="309" y="138"/>
                </a:cubicBezTo>
                <a:cubicBezTo>
                  <a:pt x="202" y="138"/>
                  <a:pt x="202" y="138"/>
                  <a:pt x="202" y="138"/>
                </a:cubicBezTo>
                <a:cubicBezTo>
                  <a:pt x="202" y="149"/>
                  <a:pt x="202" y="149"/>
                  <a:pt x="202" y="149"/>
                </a:cubicBezTo>
                <a:cubicBezTo>
                  <a:pt x="202" y="155"/>
                  <a:pt x="198" y="160"/>
                  <a:pt x="192" y="160"/>
                </a:cubicBezTo>
                <a:cubicBezTo>
                  <a:pt x="186" y="160"/>
                  <a:pt x="181" y="155"/>
                  <a:pt x="181" y="149"/>
                </a:cubicBezTo>
                <a:cubicBezTo>
                  <a:pt x="181" y="138"/>
                  <a:pt x="181" y="138"/>
                  <a:pt x="181" y="138"/>
                </a:cubicBezTo>
                <a:cubicBezTo>
                  <a:pt x="138" y="138"/>
                  <a:pt x="138" y="138"/>
                  <a:pt x="138" y="138"/>
                </a:cubicBezTo>
                <a:cubicBezTo>
                  <a:pt x="138" y="373"/>
                  <a:pt x="138" y="373"/>
                  <a:pt x="138" y="373"/>
                </a:cubicBezTo>
                <a:cubicBezTo>
                  <a:pt x="373" y="373"/>
                  <a:pt x="373" y="373"/>
                  <a:pt x="373" y="373"/>
                </a:cubicBezTo>
                <a:cubicBezTo>
                  <a:pt x="373" y="138"/>
                  <a:pt x="373" y="138"/>
                  <a:pt x="373" y="138"/>
                </a:cubicBezTo>
                <a:cubicBezTo>
                  <a:pt x="330" y="138"/>
                  <a:pt x="330" y="138"/>
                  <a:pt x="330" y="138"/>
                </a:cubicBezTo>
                <a:lnTo>
                  <a:pt x="330" y="149"/>
                </a:lnTo>
                <a:close/>
                <a:moveTo>
                  <a:pt x="170" y="341"/>
                </a:moveTo>
                <a:cubicBezTo>
                  <a:pt x="164" y="341"/>
                  <a:pt x="160" y="336"/>
                  <a:pt x="160" y="330"/>
                </a:cubicBezTo>
                <a:cubicBezTo>
                  <a:pt x="160" y="324"/>
                  <a:pt x="164" y="320"/>
                  <a:pt x="170" y="320"/>
                </a:cubicBezTo>
                <a:cubicBezTo>
                  <a:pt x="176" y="320"/>
                  <a:pt x="181" y="324"/>
                  <a:pt x="181" y="330"/>
                </a:cubicBezTo>
                <a:cubicBezTo>
                  <a:pt x="181" y="336"/>
                  <a:pt x="176" y="341"/>
                  <a:pt x="170" y="341"/>
                </a:cubicBezTo>
                <a:close/>
                <a:moveTo>
                  <a:pt x="170" y="298"/>
                </a:moveTo>
                <a:cubicBezTo>
                  <a:pt x="164" y="298"/>
                  <a:pt x="160" y="294"/>
                  <a:pt x="160" y="288"/>
                </a:cubicBezTo>
                <a:cubicBezTo>
                  <a:pt x="160" y="282"/>
                  <a:pt x="164" y="277"/>
                  <a:pt x="170" y="277"/>
                </a:cubicBezTo>
                <a:cubicBezTo>
                  <a:pt x="176" y="277"/>
                  <a:pt x="181" y="282"/>
                  <a:pt x="181" y="288"/>
                </a:cubicBezTo>
                <a:cubicBezTo>
                  <a:pt x="181" y="294"/>
                  <a:pt x="176" y="298"/>
                  <a:pt x="170" y="298"/>
                </a:cubicBezTo>
                <a:close/>
                <a:moveTo>
                  <a:pt x="170" y="256"/>
                </a:moveTo>
                <a:cubicBezTo>
                  <a:pt x="164" y="256"/>
                  <a:pt x="160" y="251"/>
                  <a:pt x="160" y="245"/>
                </a:cubicBezTo>
                <a:cubicBezTo>
                  <a:pt x="160" y="239"/>
                  <a:pt x="164" y="234"/>
                  <a:pt x="170" y="234"/>
                </a:cubicBezTo>
                <a:cubicBezTo>
                  <a:pt x="176" y="234"/>
                  <a:pt x="181" y="239"/>
                  <a:pt x="181" y="245"/>
                </a:cubicBezTo>
                <a:cubicBezTo>
                  <a:pt x="181" y="251"/>
                  <a:pt x="176" y="256"/>
                  <a:pt x="170" y="256"/>
                </a:cubicBezTo>
                <a:close/>
                <a:moveTo>
                  <a:pt x="170" y="213"/>
                </a:moveTo>
                <a:cubicBezTo>
                  <a:pt x="164" y="213"/>
                  <a:pt x="160" y="208"/>
                  <a:pt x="160" y="202"/>
                </a:cubicBezTo>
                <a:cubicBezTo>
                  <a:pt x="160" y="196"/>
                  <a:pt x="164" y="192"/>
                  <a:pt x="170" y="192"/>
                </a:cubicBezTo>
                <a:cubicBezTo>
                  <a:pt x="176" y="192"/>
                  <a:pt x="181" y="196"/>
                  <a:pt x="181" y="202"/>
                </a:cubicBezTo>
                <a:cubicBezTo>
                  <a:pt x="181" y="208"/>
                  <a:pt x="176" y="213"/>
                  <a:pt x="170" y="213"/>
                </a:cubicBezTo>
                <a:close/>
                <a:moveTo>
                  <a:pt x="213" y="341"/>
                </a:moveTo>
                <a:cubicBezTo>
                  <a:pt x="207" y="341"/>
                  <a:pt x="202" y="336"/>
                  <a:pt x="202" y="330"/>
                </a:cubicBezTo>
                <a:cubicBezTo>
                  <a:pt x="202" y="324"/>
                  <a:pt x="207" y="320"/>
                  <a:pt x="213" y="320"/>
                </a:cubicBezTo>
                <a:cubicBezTo>
                  <a:pt x="219" y="320"/>
                  <a:pt x="224" y="324"/>
                  <a:pt x="224" y="330"/>
                </a:cubicBezTo>
                <a:cubicBezTo>
                  <a:pt x="224" y="336"/>
                  <a:pt x="219" y="341"/>
                  <a:pt x="213" y="341"/>
                </a:cubicBezTo>
                <a:close/>
                <a:moveTo>
                  <a:pt x="213" y="298"/>
                </a:moveTo>
                <a:cubicBezTo>
                  <a:pt x="207" y="298"/>
                  <a:pt x="202" y="294"/>
                  <a:pt x="202" y="288"/>
                </a:cubicBezTo>
                <a:cubicBezTo>
                  <a:pt x="202" y="282"/>
                  <a:pt x="207" y="277"/>
                  <a:pt x="213" y="277"/>
                </a:cubicBezTo>
                <a:cubicBezTo>
                  <a:pt x="219" y="277"/>
                  <a:pt x="224" y="282"/>
                  <a:pt x="224" y="288"/>
                </a:cubicBezTo>
                <a:cubicBezTo>
                  <a:pt x="224" y="294"/>
                  <a:pt x="219" y="298"/>
                  <a:pt x="213" y="298"/>
                </a:cubicBezTo>
                <a:close/>
                <a:moveTo>
                  <a:pt x="213" y="256"/>
                </a:moveTo>
                <a:cubicBezTo>
                  <a:pt x="207" y="256"/>
                  <a:pt x="202" y="251"/>
                  <a:pt x="202" y="245"/>
                </a:cubicBezTo>
                <a:cubicBezTo>
                  <a:pt x="202" y="239"/>
                  <a:pt x="207" y="234"/>
                  <a:pt x="213" y="234"/>
                </a:cubicBezTo>
                <a:cubicBezTo>
                  <a:pt x="219" y="234"/>
                  <a:pt x="224" y="239"/>
                  <a:pt x="224" y="245"/>
                </a:cubicBezTo>
                <a:cubicBezTo>
                  <a:pt x="224" y="251"/>
                  <a:pt x="219" y="256"/>
                  <a:pt x="213" y="256"/>
                </a:cubicBezTo>
                <a:close/>
                <a:moveTo>
                  <a:pt x="213" y="213"/>
                </a:moveTo>
                <a:cubicBezTo>
                  <a:pt x="207" y="213"/>
                  <a:pt x="202" y="208"/>
                  <a:pt x="202" y="202"/>
                </a:cubicBezTo>
                <a:cubicBezTo>
                  <a:pt x="202" y="196"/>
                  <a:pt x="207" y="192"/>
                  <a:pt x="213" y="192"/>
                </a:cubicBezTo>
                <a:cubicBezTo>
                  <a:pt x="219" y="192"/>
                  <a:pt x="224" y="196"/>
                  <a:pt x="224" y="202"/>
                </a:cubicBezTo>
                <a:cubicBezTo>
                  <a:pt x="224" y="208"/>
                  <a:pt x="219" y="213"/>
                  <a:pt x="213" y="213"/>
                </a:cubicBezTo>
                <a:close/>
                <a:moveTo>
                  <a:pt x="256" y="341"/>
                </a:moveTo>
                <a:cubicBezTo>
                  <a:pt x="250" y="341"/>
                  <a:pt x="245" y="336"/>
                  <a:pt x="245" y="330"/>
                </a:cubicBezTo>
                <a:cubicBezTo>
                  <a:pt x="245" y="324"/>
                  <a:pt x="250" y="320"/>
                  <a:pt x="256" y="320"/>
                </a:cubicBezTo>
                <a:cubicBezTo>
                  <a:pt x="262" y="320"/>
                  <a:pt x="266" y="324"/>
                  <a:pt x="266" y="330"/>
                </a:cubicBezTo>
                <a:cubicBezTo>
                  <a:pt x="266" y="336"/>
                  <a:pt x="262" y="341"/>
                  <a:pt x="256" y="341"/>
                </a:cubicBezTo>
                <a:close/>
                <a:moveTo>
                  <a:pt x="256" y="298"/>
                </a:moveTo>
                <a:cubicBezTo>
                  <a:pt x="250" y="298"/>
                  <a:pt x="245" y="294"/>
                  <a:pt x="245" y="288"/>
                </a:cubicBezTo>
                <a:cubicBezTo>
                  <a:pt x="245" y="282"/>
                  <a:pt x="250" y="277"/>
                  <a:pt x="256" y="277"/>
                </a:cubicBezTo>
                <a:cubicBezTo>
                  <a:pt x="262" y="277"/>
                  <a:pt x="266" y="282"/>
                  <a:pt x="266" y="288"/>
                </a:cubicBezTo>
                <a:cubicBezTo>
                  <a:pt x="266" y="294"/>
                  <a:pt x="262" y="298"/>
                  <a:pt x="256" y="298"/>
                </a:cubicBezTo>
                <a:close/>
                <a:moveTo>
                  <a:pt x="256" y="256"/>
                </a:moveTo>
                <a:cubicBezTo>
                  <a:pt x="250" y="256"/>
                  <a:pt x="245" y="251"/>
                  <a:pt x="245" y="245"/>
                </a:cubicBezTo>
                <a:cubicBezTo>
                  <a:pt x="245" y="239"/>
                  <a:pt x="250" y="234"/>
                  <a:pt x="256" y="234"/>
                </a:cubicBezTo>
                <a:cubicBezTo>
                  <a:pt x="262" y="234"/>
                  <a:pt x="266" y="239"/>
                  <a:pt x="266" y="245"/>
                </a:cubicBezTo>
                <a:cubicBezTo>
                  <a:pt x="266" y="251"/>
                  <a:pt x="262" y="256"/>
                  <a:pt x="256" y="256"/>
                </a:cubicBezTo>
                <a:close/>
                <a:moveTo>
                  <a:pt x="256" y="213"/>
                </a:moveTo>
                <a:cubicBezTo>
                  <a:pt x="250" y="213"/>
                  <a:pt x="245" y="208"/>
                  <a:pt x="245" y="202"/>
                </a:cubicBezTo>
                <a:cubicBezTo>
                  <a:pt x="245" y="196"/>
                  <a:pt x="250" y="192"/>
                  <a:pt x="256" y="192"/>
                </a:cubicBezTo>
                <a:cubicBezTo>
                  <a:pt x="262" y="192"/>
                  <a:pt x="266" y="196"/>
                  <a:pt x="266" y="202"/>
                </a:cubicBezTo>
                <a:cubicBezTo>
                  <a:pt x="266" y="208"/>
                  <a:pt x="262" y="213"/>
                  <a:pt x="256" y="213"/>
                </a:cubicBezTo>
                <a:close/>
                <a:moveTo>
                  <a:pt x="298" y="341"/>
                </a:moveTo>
                <a:cubicBezTo>
                  <a:pt x="292" y="341"/>
                  <a:pt x="288" y="336"/>
                  <a:pt x="288" y="330"/>
                </a:cubicBezTo>
                <a:cubicBezTo>
                  <a:pt x="288" y="324"/>
                  <a:pt x="292" y="320"/>
                  <a:pt x="298" y="320"/>
                </a:cubicBezTo>
                <a:cubicBezTo>
                  <a:pt x="304" y="320"/>
                  <a:pt x="309" y="324"/>
                  <a:pt x="309" y="330"/>
                </a:cubicBezTo>
                <a:cubicBezTo>
                  <a:pt x="309" y="336"/>
                  <a:pt x="304" y="341"/>
                  <a:pt x="298" y="341"/>
                </a:cubicBezTo>
                <a:close/>
                <a:moveTo>
                  <a:pt x="298" y="298"/>
                </a:moveTo>
                <a:cubicBezTo>
                  <a:pt x="292" y="298"/>
                  <a:pt x="288" y="294"/>
                  <a:pt x="288" y="288"/>
                </a:cubicBezTo>
                <a:cubicBezTo>
                  <a:pt x="288" y="282"/>
                  <a:pt x="292" y="277"/>
                  <a:pt x="298" y="277"/>
                </a:cubicBezTo>
                <a:cubicBezTo>
                  <a:pt x="304" y="277"/>
                  <a:pt x="309" y="282"/>
                  <a:pt x="309" y="288"/>
                </a:cubicBezTo>
                <a:cubicBezTo>
                  <a:pt x="309" y="294"/>
                  <a:pt x="304" y="298"/>
                  <a:pt x="298" y="298"/>
                </a:cubicBezTo>
                <a:close/>
                <a:moveTo>
                  <a:pt x="298" y="256"/>
                </a:moveTo>
                <a:cubicBezTo>
                  <a:pt x="292" y="256"/>
                  <a:pt x="288" y="251"/>
                  <a:pt x="288" y="245"/>
                </a:cubicBezTo>
                <a:cubicBezTo>
                  <a:pt x="288" y="239"/>
                  <a:pt x="292" y="234"/>
                  <a:pt x="298" y="234"/>
                </a:cubicBezTo>
                <a:cubicBezTo>
                  <a:pt x="304" y="234"/>
                  <a:pt x="309" y="239"/>
                  <a:pt x="309" y="245"/>
                </a:cubicBezTo>
                <a:cubicBezTo>
                  <a:pt x="309" y="251"/>
                  <a:pt x="304" y="256"/>
                  <a:pt x="298" y="256"/>
                </a:cubicBezTo>
                <a:close/>
                <a:moveTo>
                  <a:pt x="298" y="213"/>
                </a:moveTo>
                <a:cubicBezTo>
                  <a:pt x="292" y="213"/>
                  <a:pt x="288" y="208"/>
                  <a:pt x="288" y="202"/>
                </a:cubicBezTo>
                <a:cubicBezTo>
                  <a:pt x="288" y="196"/>
                  <a:pt x="292" y="192"/>
                  <a:pt x="298" y="192"/>
                </a:cubicBezTo>
                <a:cubicBezTo>
                  <a:pt x="304" y="192"/>
                  <a:pt x="309" y="196"/>
                  <a:pt x="309" y="202"/>
                </a:cubicBezTo>
                <a:cubicBezTo>
                  <a:pt x="309" y="208"/>
                  <a:pt x="304" y="213"/>
                  <a:pt x="298" y="213"/>
                </a:cubicBezTo>
                <a:close/>
                <a:moveTo>
                  <a:pt x="341" y="298"/>
                </a:moveTo>
                <a:cubicBezTo>
                  <a:pt x="335" y="298"/>
                  <a:pt x="330" y="294"/>
                  <a:pt x="330" y="288"/>
                </a:cubicBezTo>
                <a:cubicBezTo>
                  <a:pt x="330" y="282"/>
                  <a:pt x="335" y="277"/>
                  <a:pt x="341" y="277"/>
                </a:cubicBezTo>
                <a:cubicBezTo>
                  <a:pt x="347" y="277"/>
                  <a:pt x="352" y="282"/>
                  <a:pt x="352" y="288"/>
                </a:cubicBezTo>
                <a:cubicBezTo>
                  <a:pt x="352" y="294"/>
                  <a:pt x="347" y="298"/>
                  <a:pt x="341" y="298"/>
                </a:cubicBezTo>
                <a:close/>
                <a:moveTo>
                  <a:pt x="341" y="256"/>
                </a:moveTo>
                <a:cubicBezTo>
                  <a:pt x="335" y="256"/>
                  <a:pt x="330" y="251"/>
                  <a:pt x="330" y="245"/>
                </a:cubicBezTo>
                <a:cubicBezTo>
                  <a:pt x="330" y="239"/>
                  <a:pt x="335" y="234"/>
                  <a:pt x="341" y="234"/>
                </a:cubicBezTo>
                <a:cubicBezTo>
                  <a:pt x="347" y="234"/>
                  <a:pt x="352" y="239"/>
                  <a:pt x="352" y="245"/>
                </a:cubicBezTo>
                <a:cubicBezTo>
                  <a:pt x="352" y="251"/>
                  <a:pt x="347" y="256"/>
                  <a:pt x="341" y="256"/>
                </a:cubicBezTo>
                <a:close/>
                <a:moveTo>
                  <a:pt x="341" y="192"/>
                </a:moveTo>
                <a:cubicBezTo>
                  <a:pt x="347" y="192"/>
                  <a:pt x="352" y="196"/>
                  <a:pt x="352" y="202"/>
                </a:cubicBezTo>
                <a:cubicBezTo>
                  <a:pt x="352" y="208"/>
                  <a:pt x="347" y="213"/>
                  <a:pt x="341" y="213"/>
                </a:cubicBezTo>
                <a:cubicBezTo>
                  <a:pt x="335" y="213"/>
                  <a:pt x="330" y="208"/>
                  <a:pt x="330" y="202"/>
                </a:cubicBezTo>
                <a:cubicBezTo>
                  <a:pt x="330" y="196"/>
                  <a:pt x="335" y="192"/>
                  <a:pt x="341" y="192"/>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4" y="384"/>
                </a:moveTo>
                <a:cubicBezTo>
                  <a:pt x="394" y="390"/>
                  <a:pt x="390" y="394"/>
                  <a:pt x="384" y="394"/>
                </a:cubicBezTo>
                <a:cubicBezTo>
                  <a:pt x="128" y="394"/>
                  <a:pt x="128" y="394"/>
                  <a:pt x="128" y="394"/>
                </a:cubicBezTo>
                <a:cubicBezTo>
                  <a:pt x="122" y="394"/>
                  <a:pt x="117" y="390"/>
                  <a:pt x="117" y="384"/>
                </a:cubicBezTo>
                <a:cubicBezTo>
                  <a:pt x="117" y="128"/>
                  <a:pt x="117" y="128"/>
                  <a:pt x="117" y="128"/>
                </a:cubicBezTo>
                <a:cubicBezTo>
                  <a:pt x="117" y="122"/>
                  <a:pt x="122" y="117"/>
                  <a:pt x="128" y="117"/>
                </a:cubicBezTo>
                <a:cubicBezTo>
                  <a:pt x="181" y="117"/>
                  <a:pt x="181" y="117"/>
                  <a:pt x="181" y="117"/>
                </a:cubicBezTo>
                <a:cubicBezTo>
                  <a:pt x="181" y="106"/>
                  <a:pt x="181" y="106"/>
                  <a:pt x="181" y="106"/>
                </a:cubicBezTo>
                <a:cubicBezTo>
                  <a:pt x="181" y="100"/>
                  <a:pt x="186" y="96"/>
                  <a:pt x="192" y="96"/>
                </a:cubicBezTo>
                <a:cubicBezTo>
                  <a:pt x="198" y="96"/>
                  <a:pt x="202" y="100"/>
                  <a:pt x="202" y="106"/>
                </a:cubicBezTo>
                <a:cubicBezTo>
                  <a:pt x="202" y="117"/>
                  <a:pt x="202" y="117"/>
                  <a:pt x="202" y="117"/>
                </a:cubicBezTo>
                <a:cubicBezTo>
                  <a:pt x="309" y="117"/>
                  <a:pt x="309" y="117"/>
                  <a:pt x="309" y="117"/>
                </a:cubicBezTo>
                <a:cubicBezTo>
                  <a:pt x="309" y="106"/>
                  <a:pt x="309" y="106"/>
                  <a:pt x="309" y="106"/>
                </a:cubicBezTo>
                <a:cubicBezTo>
                  <a:pt x="309" y="100"/>
                  <a:pt x="314" y="96"/>
                  <a:pt x="320" y="96"/>
                </a:cubicBezTo>
                <a:cubicBezTo>
                  <a:pt x="326" y="96"/>
                  <a:pt x="330" y="100"/>
                  <a:pt x="330" y="106"/>
                </a:cubicBezTo>
                <a:cubicBezTo>
                  <a:pt x="330" y="117"/>
                  <a:pt x="330" y="117"/>
                  <a:pt x="330" y="117"/>
                </a:cubicBezTo>
                <a:cubicBezTo>
                  <a:pt x="384" y="117"/>
                  <a:pt x="384" y="117"/>
                  <a:pt x="384" y="117"/>
                </a:cubicBezTo>
                <a:cubicBezTo>
                  <a:pt x="390" y="117"/>
                  <a:pt x="394" y="122"/>
                  <a:pt x="394" y="128"/>
                </a:cubicBezTo>
                <a:lnTo>
                  <a:pt x="394" y="38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70" name="Freeform 988">
            <a:extLst>
              <a:ext uri="{FF2B5EF4-FFF2-40B4-BE49-F238E27FC236}">
                <a16:creationId xmlns:a16="http://schemas.microsoft.com/office/drawing/2014/main" id="{953E2D38-6B49-4206-7FCC-FCBB564C2010}"/>
              </a:ext>
            </a:extLst>
          </p:cNvPr>
          <p:cNvSpPr>
            <a:spLocks noChangeAspect="1" noEditPoints="1"/>
          </p:cNvSpPr>
          <p:nvPr/>
        </p:nvSpPr>
        <p:spPr bwMode="auto">
          <a:xfrm>
            <a:off x="10027627" y="2795710"/>
            <a:ext cx="329785" cy="329783"/>
          </a:xfrm>
          <a:custGeom>
            <a:avLst/>
            <a:gdLst>
              <a:gd name="T0" fmla="*/ 256 w 512"/>
              <a:gd name="T1" fmla="*/ 117 h 512"/>
              <a:gd name="T2" fmla="*/ 117 w 512"/>
              <a:gd name="T3" fmla="*/ 256 h 512"/>
              <a:gd name="T4" fmla="*/ 256 w 512"/>
              <a:gd name="T5" fmla="*/ 394 h 512"/>
              <a:gd name="T6" fmla="*/ 394 w 512"/>
              <a:gd name="T7" fmla="*/ 256 h 512"/>
              <a:gd name="T8" fmla="*/ 256 w 512"/>
              <a:gd name="T9" fmla="*/ 117 h 512"/>
              <a:gd name="T10" fmla="*/ 245 w 512"/>
              <a:gd name="T11" fmla="*/ 149 h 512"/>
              <a:gd name="T12" fmla="*/ 256 w 512"/>
              <a:gd name="T13" fmla="*/ 138 h 512"/>
              <a:gd name="T14" fmla="*/ 266 w 512"/>
              <a:gd name="T15" fmla="*/ 149 h 512"/>
              <a:gd name="T16" fmla="*/ 266 w 512"/>
              <a:gd name="T17" fmla="*/ 160 h 512"/>
              <a:gd name="T18" fmla="*/ 256 w 512"/>
              <a:gd name="T19" fmla="*/ 170 h 512"/>
              <a:gd name="T20" fmla="*/ 245 w 512"/>
              <a:gd name="T21" fmla="*/ 160 h 512"/>
              <a:gd name="T22" fmla="*/ 245 w 512"/>
              <a:gd name="T23" fmla="*/ 149 h 512"/>
              <a:gd name="T24" fmla="*/ 160 w 512"/>
              <a:gd name="T25" fmla="*/ 266 h 512"/>
              <a:gd name="T26" fmla="*/ 149 w 512"/>
              <a:gd name="T27" fmla="*/ 266 h 512"/>
              <a:gd name="T28" fmla="*/ 138 w 512"/>
              <a:gd name="T29" fmla="*/ 256 h 512"/>
              <a:gd name="T30" fmla="*/ 149 w 512"/>
              <a:gd name="T31" fmla="*/ 245 h 512"/>
              <a:gd name="T32" fmla="*/ 160 w 512"/>
              <a:gd name="T33" fmla="*/ 245 h 512"/>
              <a:gd name="T34" fmla="*/ 170 w 512"/>
              <a:gd name="T35" fmla="*/ 256 h 512"/>
              <a:gd name="T36" fmla="*/ 160 w 512"/>
              <a:gd name="T37" fmla="*/ 266 h 512"/>
              <a:gd name="T38" fmla="*/ 266 w 512"/>
              <a:gd name="T39" fmla="*/ 362 h 512"/>
              <a:gd name="T40" fmla="*/ 256 w 512"/>
              <a:gd name="T41" fmla="*/ 373 h 512"/>
              <a:gd name="T42" fmla="*/ 245 w 512"/>
              <a:gd name="T43" fmla="*/ 362 h 512"/>
              <a:gd name="T44" fmla="*/ 245 w 512"/>
              <a:gd name="T45" fmla="*/ 352 h 512"/>
              <a:gd name="T46" fmla="*/ 256 w 512"/>
              <a:gd name="T47" fmla="*/ 341 h 512"/>
              <a:gd name="T48" fmla="*/ 266 w 512"/>
              <a:gd name="T49" fmla="*/ 352 h 512"/>
              <a:gd name="T50" fmla="*/ 266 w 512"/>
              <a:gd name="T51" fmla="*/ 362 h 512"/>
              <a:gd name="T52" fmla="*/ 306 w 512"/>
              <a:gd name="T53" fmla="*/ 231 h 512"/>
              <a:gd name="T54" fmla="*/ 263 w 512"/>
              <a:gd name="T55" fmla="*/ 274 h 512"/>
              <a:gd name="T56" fmla="*/ 256 w 512"/>
              <a:gd name="T57" fmla="*/ 277 h 512"/>
              <a:gd name="T58" fmla="*/ 248 w 512"/>
              <a:gd name="T59" fmla="*/ 274 h 512"/>
              <a:gd name="T60" fmla="*/ 173 w 512"/>
              <a:gd name="T61" fmla="*/ 199 h 512"/>
              <a:gd name="T62" fmla="*/ 173 w 512"/>
              <a:gd name="T63" fmla="*/ 184 h 512"/>
              <a:gd name="T64" fmla="*/ 189 w 512"/>
              <a:gd name="T65" fmla="*/ 184 h 512"/>
              <a:gd name="T66" fmla="*/ 256 w 512"/>
              <a:gd name="T67" fmla="*/ 251 h 512"/>
              <a:gd name="T68" fmla="*/ 291 w 512"/>
              <a:gd name="T69" fmla="*/ 216 h 512"/>
              <a:gd name="T70" fmla="*/ 306 w 512"/>
              <a:gd name="T71" fmla="*/ 216 h 512"/>
              <a:gd name="T72" fmla="*/ 306 w 512"/>
              <a:gd name="T73" fmla="*/ 231 h 512"/>
              <a:gd name="T74" fmla="*/ 373 w 512"/>
              <a:gd name="T75" fmla="*/ 256 h 512"/>
              <a:gd name="T76" fmla="*/ 362 w 512"/>
              <a:gd name="T77" fmla="*/ 266 h 512"/>
              <a:gd name="T78" fmla="*/ 352 w 512"/>
              <a:gd name="T79" fmla="*/ 266 h 512"/>
              <a:gd name="T80" fmla="*/ 341 w 512"/>
              <a:gd name="T81" fmla="*/ 256 h 512"/>
              <a:gd name="T82" fmla="*/ 352 w 512"/>
              <a:gd name="T83" fmla="*/ 245 h 512"/>
              <a:gd name="T84" fmla="*/ 362 w 512"/>
              <a:gd name="T85" fmla="*/ 245 h 512"/>
              <a:gd name="T86" fmla="*/ 373 w 512"/>
              <a:gd name="T87" fmla="*/ 256 h 512"/>
              <a:gd name="T88" fmla="*/ 256 w 512"/>
              <a:gd name="T89" fmla="*/ 0 h 512"/>
              <a:gd name="T90" fmla="*/ 0 w 512"/>
              <a:gd name="T91" fmla="*/ 256 h 512"/>
              <a:gd name="T92" fmla="*/ 256 w 512"/>
              <a:gd name="T93" fmla="*/ 512 h 512"/>
              <a:gd name="T94" fmla="*/ 512 w 512"/>
              <a:gd name="T95" fmla="*/ 256 h 512"/>
              <a:gd name="T96" fmla="*/ 256 w 512"/>
              <a:gd name="T97" fmla="*/ 0 h 512"/>
              <a:gd name="T98" fmla="*/ 256 w 512"/>
              <a:gd name="T99" fmla="*/ 416 h 512"/>
              <a:gd name="T100" fmla="*/ 96 w 512"/>
              <a:gd name="T101" fmla="*/ 256 h 512"/>
              <a:gd name="T102" fmla="*/ 256 w 512"/>
              <a:gd name="T103" fmla="*/ 96 h 512"/>
              <a:gd name="T104" fmla="*/ 416 w 512"/>
              <a:gd name="T105" fmla="*/ 256 h 512"/>
              <a:gd name="T106" fmla="*/ 256 w 512"/>
              <a:gd name="T107" fmla="*/ 4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256" y="117"/>
                </a:moveTo>
                <a:cubicBezTo>
                  <a:pt x="179" y="117"/>
                  <a:pt x="117" y="179"/>
                  <a:pt x="117" y="256"/>
                </a:cubicBezTo>
                <a:cubicBezTo>
                  <a:pt x="117" y="332"/>
                  <a:pt x="179" y="394"/>
                  <a:pt x="256" y="394"/>
                </a:cubicBezTo>
                <a:cubicBezTo>
                  <a:pt x="332" y="394"/>
                  <a:pt x="394" y="332"/>
                  <a:pt x="394" y="256"/>
                </a:cubicBezTo>
                <a:cubicBezTo>
                  <a:pt x="394" y="179"/>
                  <a:pt x="332" y="117"/>
                  <a:pt x="256" y="117"/>
                </a:cubicBezTo>
                <a:close/>
                <a:moveTo>
                  <a:pt x="245" y="149"/>
                </a:moveTo>
                <a:cubicBezTo>
                  <a:pt x="245" y="143"/>
                  <a:pt x="250" y="138"/>
                  <a:pt x="256" y="138"/>
                </a:cubicBezTo>
                <a:cubicBezTo>
                  <a:pt x="262" y="138"/>
                  <a:pt x="266" y="143"/>
                  <a:pt x="266" y="149"/>
                </a:cubicBezTo>
                <a:cubicBezTo>
                  <a:pt x="266" y="160"/>
                  <a:pt x="266" y="160"/>
                  <a:pt x="266" y="160"/>
                </a:cubicBezTo>
                <a:cubicBezTo>
                  <a:pt x="266" y="166"/>
                  <a:pt x="262" y="170"/>
                  <a:pt x="256" y="170"/>
                </a:cubicBezTo>
                <a:cubicBezTo>
                  <a:pt x="250" y="170"/>
                  <a:pt x="245" y="166"/>
                  <a:pt x="245" y="160"/>
                </a:cubicBezTo>
                <a:lnTo>
                  <a:pt x="245" y="149"/>
                </a:lnTo>
                <a:close/>
                <a:moveTo>
                  <a:pt x="160" y="266"/>
                </a:moveTo>
                <a:cubicBezTo>
                  <a:pt x="149" y="266"/>
                  <a:pt x="149" y="266"/>
                  <a:pt x="149" y="266"/>
                </a:cubicBezTo>
                <a:cubicBezTo>
                  <a:pt x="143" y="266"/>
                  <a:pt x="138" y="262"/>
                  <a:pt x="138" y="256"/>
                </a:cubicBezTo>
                <a:cubicBezTo>
                  <a:pt x="138" y="250"/>
                  <a:pt x="143" y="245"/>
                  <a:pt x="149" y="245"/>
                </a:cubicBezTo>
                <a:cubicBezTo>
                  <a:pt x="160" y="245"/>
                  <a:pt x="160" y="245"/>
                  <a:pt x="160" y="245"/>
                </a:cubicBezTo>
                <a:cubicBezTo>
                  <a:pt x="166" y="245"/>
                  <a:pt x="170" y="250"/>
                  <a:pt x="170" y="256"/>
                </a:cubicBezTo>
                <a:cubicBezTo>
                  <a:pt x="170" y="262"/>
                  <a:pt x="166" y="266"/>
                  <a:pt x="160" y="266"/>
                </a:cubicBezTo>
                <a:close/>
                <a:moveTo>
                  <a:pt x="266" y="362"/>
                </a:moveTo>
                <a:cubicBezTo>
                  <a:pt x="266" y="368"/>
                  <a:pt x="262" y="373"/>
                  <a:pt x="256" y="373"/>
                </a:cubicBezTo>
                <a:cubicBezTo>
                  <a:pt x="250" y="373"/>
                  <a:pt x="245" y="368"/>
                  <a:pt x="245" y="362"/>
                </a:cubicBezTo>
                <a:cubicBezTo>
                  <a:pt x="245" y="352"/>
                  <a:pt x="245" y="352"/>
                  <a:pt x="245" y="352"/>
                </a:cubicBezTo>
                <a:cubicBezTo>
                  <a:pt x="245" y="346"/>
                  <a:pt x="250" y="341"/>
                  <a:pt x="256" y="341"/>
                </a:cubicBezTo>
                <a:cubicBezTo>
                  <a:pt x="262" y="341"/>
                  <a:pt x="266" y="346"/>
                  <a:pt x="266" y="352"/>
                </a:cubicBezTo>
                <a:lnTo>
                  <a:pt x="266" y="362"/>
                </a:lnTo>
                <a:close/>
                <a:moveTo>
                  <a:pt x="306" y="231"/>
                </a:moveTo>
                <a:cubicBezTo>
                  <a:pt x="263" y="274"/>
                  <a:pt x="263" y="274"/>
                  <a:pt x="263" y="274"/>
                </a:cubicBezTo>
                <a:cubicBezTo>
                  <a:pt x="261" y="276"/>
                  <a:pt x="258" y="277"/>
                  <a:pt x="256" y="277"/>
                </a:cubicBezTo>
                <a:cubicBezTo>
                  <a:pt x="253" y="277"/>
                  <a:pt x="250" y="276"/>
                  <a:pt x="248" y="274"/>
                </a:cubicBezTo>
                <a:cubicBezTo>
                  <a:pt x="173" y="199"/>
                  <a:pt x="173" y="199"/>
                  <a:pt x="173" y="199"/>
                </a:cubicBezTo>
                <a:cubicBezTo>
                  <a:pt x="169" y="195"/>
                  <a:pt x="169" y="188"/>
                  <a:pt x="173" y="184"/>
                </a:cubicBezTo>
                <a:cubicBezTo>
                  <a:pt x="178" y="180"/>
                  <a:pt x="184" y="180"/>
                  <a:pt x="189" y="184"/>
                </a:cubicBezTo>
                <a:cubicBezTo>
                  <a:pt x="256" y="251"/>
                  <a:pt x="256" y="251"/>
                  <a:pt x="256" y="251"/>
                </a:cubicBezTo>
                <a:cubicBezTo>
                  <a:pt x="291" y="216"/>
                  <a:pt x="291" y="216"/>
                  <a:pt x="291" y="216"/>
                </a:cubicBezTo>
                <a:cubicBezTo>
                  <a:pt x="295" y="212"/>
                  <a:pt x="302" y="212"/>
                  <a:pt x="306" y="216"/>
                </a:cubicBezTo>
                <a:cubicBezTo>
                  <a:pt x="310" y="220"/>
                  <a:pt x="310" y="227"/>
                  <a:pt x="306" y="231"/>
                </a:cubicBezTo>
                <a:close/>
                <a:moveTo>
                  <a:pt x="373" y="256"/>
                </a:moveTo>
                <a:cubicBezTo>
                  <a:pt x="373" y="262"/>
                  <a:pt x="368" y="266"/>
                  <a:pt x="362" y="266"/>
                </a:cubicBezTo>
                <a:cubicBezTo>
                  <a:pt x="352" y="266"/>
                  <a:pt x="352" y="266"/>
                  <a:pt x="352" y="266"/>
                </a:cubicBezTo>
                <a:cubicBezTo>
                  <a:pt x="346" y="266"/>
                  <a:pt x="341" y="262"/>
                  <a:pt x="341" y="256"/>
                </a:cubicBezTo>
                <a:cubicBezTo>
                  <a:pt x="341" y="250"/>
                  <a:pt x="346" y="245"/>
                  <a:pt x="352" y="245"/>
                </a:cubicBezTo>
                <a:cubicBezTo>
                  <a:pt x="362" y="245"/>
                  <a:pt x="362" y="245"/>
                  <a:pt x="362" y="245"/>
                </a:cubicBezTo>
                <a:cubicBezTo>
                  <a:pt x="368" y="245"/>
                  <a:pt x="373" y="250"/>
                  <a:pt x="373" y="25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416"/>
                </a:moveTo>
                <a:cubicBezTo>
                  <a:pt x="167" y="416"/>
                  <a:pt x="96" y="344"/>
                  <a:pt x="96" y="256"/>
                </a:cubicBezTo>
                <a:cubicBezTo>
                  <a:pt x="96" y="167"/>
                  <a:pt x="167" y="96"/>
                  <a:pt x="256" y="96"/>
                </a:cubicBezTo>
                <a:cubicBezTo>
                  <a:pt x="344" y="96"/>
                  <a:pt x="416" y="167"/>
                  <a:pt x="416" y="256"/>
                </a:cubicBezTo>
                <a:cubicBezTo>
                  <a:pt x="416" y="344"/>
                  <a:pt x="344" y="416"/>
                  <a:pt x="256" y="416"/>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71" name="Freeform 756">
            <a:extLst>
              <a:ext uri="{FF2B5EF4-FFF2-40B4-BE49-F238E27FC236}">
                <a16:creationId xmlns:a16="http://schemas.microsoft.com/office/drawing/2014/main" id="{0CFD5EEC-4000-1671-04C4-62F35B90B1D2}"/>
              </a:ext>
            </a:extLst>
          </p:cNvPr>
          <p:cNvSpPr>
            <a:spLocks noChangeAspect="1" noEditPoints="1"/>
          </p:cNvSpPr>
          <p:nvPr/>
        </p:nvSpPr>
        <p:spPr bwMode="auto">
          <a:xfrm>
            <a:off x="10027627" y="3420545"/>
            <a:ext cx="329785" cy="329783"/>
          </a:xfrm>
          <a:custGeom>
            <a:avLst/>
            <a:gdLst>
              <a:gd name="T0" fmla="*/ 0 w 512"/>
              <a:gd name="T1" fmla="*/ 256 h 512"/>
              <a:gd name="T2" fmla="*/ 512 w 512"/>
              <a:gd name="T3" fmla="*/ 256 h 512"/>
              <a:gd name="T4" fmla="*/ 308 w 512"/>
              <a:gd name="T5" fmla="*/ 356 h 512"/>
              <a:gd name="T6" fmla="*/ 294 w 512"/>
              <a:gd name="T7" fmla="*/ 361 h 512"/>
              <a:gd name="T8" fmla="*/ 240 w 512"/>
              <a:gd name="T9" fmla="*/ 350 h 512"/>
              <a:gd name="T10" fmla="*/ 221 w 512"/>
              <a:gd name="T11" fmla="*/ 290 h 512"/>
              <a:gd name="T12" fmla="*/ 235 w 512"/>
              <a:gd name="T13" fmla="*/ 191 h 512"/>
              <a:gd name="T14" fmla="*/ 202 w 512"/>
              <a:gd name="T15" fmla="*/ 176 h 512"/>
              <a:gd name="T16" fmla="*/ 170 w 512"/>
              <a:gd name="T17" fmla="*/ 191 h 512"/>
              <a:gd name="T18" fmla="*/ 184 w 512"/>
              <a:gd name="T19" fmla="*/ 290 h 512"/>
              <a:gd name="T20" fmla="*/ 165 w 512"/>
              <a:gd name="T21" fmla="*/ 350 h 512"/>
              <a:gd name="T22" fmla="*/ 111 w 512"/>
              <a:gd name="T23" fmla="*/ 361 h 512"/>
              <a:gd name="T24" fmla="*/ 97 w 512"/>
              <a:gd name="T25" fmla="*/ 356 h 512"/>
              <a:gd name="T26" fmla="*/ 139 w 512"/>
              <a:gd name="T27" fmla="*/ 334 h 512"/>
              <a:gd name="T28" fmla="*/ 166 w 512"/>
              <a:gd name="T29" fmla="*/ 302 h 512"/>
              <a:gd name="T30" fmla="*/ 153 w 512"/>
              <a:gd name="T31" fmla="*/ 177 h 512"/>
              <a:gd name="T32" fmla="*/ 251 w 512"/>
              <a:gd name="T33" fmla="*/ 177 h 512"/>
              <a:gd name="T34" fmla="*/ 239 w 512"/>
              <a:gd name="T35" fmla="*/ 302 h 512"/>
              <a:gd name="T36" fmla="*/ 265 w 512"/>
              <a:gd name="T37" fmla="*/ 334 h 512"/>
              <a:gd name="T38" fmla="*/ 308 w 512"/>
              <a:gd name="T39" fmla="*/ 356 h 512"/>
              <a:gd name="T40" fmla="*/ 405 w 512"/>
              <a:gd name="T41" fmla="*/ 342 h 512"/>
              <a:gd name="T42" fmla="*/ 380 w 512"/>
              <a:gd name="T43" fmla="*/ 335 h 512"/>
              <a:gd name="T44" fmla="*/ 356 w 512"/>
              <a:gd name="T45" fmla="*/ 328 h 512"/>
              <a:gd name="T46" fmla="*/ 360 w 512"/>
              <a:gd name="T47" fmla="*/ 248 h 512"/>
              <a:gd name="T48" fmla="*/ 330 w 512"/>
              <a:gd name="T49" fmla="*/ 197 h 512"/>
              <a:gd name="T50" fmla="*/ 301 w 512"/>
              <a:gd name="T51" fmla="*/ 248 h 512"/>
              <a:gd name="T52" fmla="*/ 305 w 512"/>
              <a:gd name="T53" fmla="*/ 328 h 512"/>
              <a:gd name="T54" fmla="*/ 290 w 512"/>
              <a:gd name="T55" fmla="*/ 326 h 512"/>
              <a:gd name="T56" fmla="*/ 298 w 512"/>
              <a:gd name="T57" fmla="*/ 293 h 512"/>
              <a:gd name="T58" fmla="*/ 288 w 512"/>
              <a:gd name="T59" fmla="*/ 195 h 512"/>
              <a:gd name="T60" fmla="*/ 373 w 512"/>
              <a:gd name="T61" fmla="*/ 195 h 512"/>
              <a:gd name="T62" fmla="*/ 363 w 512"/>
              <a:gd name="T63" fmla="*/ 293 h 512"/>
              <a:gd name="T64" fmla="*/ 383 w 512"/>
              <a:gd name="T65" fmla="*/ 314 h 512"/>
              <a:gd name="T66" fmla="*/ 414 w 512"/>
              <a:gd name="T67" fmla="*/ 33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08" y="356"/>
                </a:moveTo>
                <a:cubicBezTo>
                  <a:pt x="306" y="360"/>
                  <a:pt x="302" y="362"/>
                  <a:pt x="298" y="362"/>
                </a:cubicBezTo>
                <a:cubicBezTo>
                  <a:pt x="297" y="362"/>
                  <a:pt x="295" y="362"/>
                  <a:pt x="294" y="361"/>
                </a:cubicBezTo>
                <a:cubicBezTo>
                  <a:pt x="283" y="356"/>
                  <a:pt x="273" y="356"/>
                  <a:pt x="264" y="355"/>
                </a:cubicBezTo>
                <a:cubicBezTo>
                  <a:pt x="256" y="355"/>
                  <a:pt x="248" y="355"/>
                  <a:pt x="240" y="350"/>
                </a:cubicBezTo>
                <a:cubicBezTo>
                  <a:pt x="226" y="343"/>
                  <a:pt x="220" y="323"/>
                  <a:pt x="219" y="317"/>
                </a:cubicBezTo>
                <a:cubicBezTo>
                  <a:pt x="217" y="308"/>
                  <a:pt x="216" y="297"/>
                  <a:pt x="221" y="290"/>
                </a:cubicBezTo>
                <a:cubicBezTo>
                  <a:pt x="228" y="280"/>
                  <a:pt x="236" y="261"/>
                  <a:pt x="240" y="246"/>
                </a:cubicBezTo>
                <a:cubicBezTo>
                  <a:pt x="246" y="221"/>
                  <a:pt x="244" y="202"/>
                  <a:pt x="235" y="191"/>
                </a:cubicBezTo>
                <a:cubicBezTo>
                  <a:pt x="223" y="176"/>
                  <a:pt x="203" y="177"/>
                  <a:pt x="203" y="177"/>
                </a:cubicBezTo>
                <a:cubicBezTo>
                  <a:pt x="202" y="177"/>
                  <a:pt x="202" y="176"/>
                  <a:pt x="202" y="176"/>
                </a:cubicBezTo>
                <a:cubicBezTo>
                  <a:pt x="202" y="176"/>
                  <a:pt x="202" y="177"/>
                  <a:pt x="202" y="177"/>
                </a:cubicBezTo>
                <a:cubicBezTo>
                  <a:pt x="202" y="177"/>
                  <a:pt x="181" y="176"/>
                  <a:pt x="170" y="191"/>
                </a:cubicBezTo>
                <a:cubicBezTo>
                  <a:pt x="160" y="202"/>
                  <a:pt x="159" y="221"/>
                  <a:pt x="165" y="246"/>
                </a:cubicBezTo>
                <a:cubicBezTo>
                  <a:pt x="168" y="261"/>
                  <a:pt x="176" y="280"/>
                  <a:pt x="184" y="290"/>
                </a:cubicBezTo>
                <a:cubicBezTo>
                  <a:pt x="189" y="297"/>
                  <a:pt x="187" y="308"/>
                  <a:pt x="185" y="317"/>
                </a:cubicBezTo>
                <a:cubicBezTo>
                  <a:pt x="184" y="323"/>
                  <a:pt x="179" y="343"/>
                  <a:pt x="165" y="350"/>
                </a:cubicBezTo>
                <a:cubicBezTo>
                  <a:pt x="157" y="355"/>
                  <a:pt x="149" y="355"/>
                  <a:pt x="140" y="355"/>
                </a:cubicBezTo>
                <a:cubicBezTo>
                  <a:pt x="131" y="356"/>
                  <a:pt x="122" y="356"/>
                  <a:pt x="111" y="361"/>
                </a:cubicBezTo>
                <a:cubicBezTo>
                  <a:pt x="109" y="362"/>
                  <a:pt x="108" y="362"/>
                  <a:pt x="106" y="362"/>
                </a:cubicBezTo>
                <a:cubicBezTo>
                  <a:pt x="102" y="362"/>
                  <a:pt x="98" y="360"/>
                  <a:pt x="97" y="356"/>
                </a:cubicBezTo>
                <a:cubicBezTo>
                  <a:pt x="94" y="351"/>
                  <a:pt x="96" y="344"/>
                  <a:pt x="102" y="342"/>
                </a:cubicBezTo>
                <a:cubicBezTo>
                  <a:pt x="116" y="335"/>
                  <a:pt x="129" y="335"/>
                  <a:pt x="139" y="334"/>
                </a:cubicBezTo>
                <a:cubicBezTo>
                  <a:pt x="146" y="334"/>
                  <a:pt x="151" y="334"/>
                  <a:pt x="155" y="332"/>
                </a:cubicBezTo>
                <a:cubicBezTo>
                  <a:pt x="161" y="328"/>
                  <a:pt x="167" y="308"/>
                  <a:pt x="166" y="302"/>
                </a:cubicBezTo>
                <a:cubicBezTo>
                  <a:pt x="157" y="289"/>
                  <a:pt x="148" y="269"/>
                  <a:pt x="144" y="251"/>
                </a:cubicBezTo>
                <a:cubicBezTo>
                  <a:pt x="136" y="219"/>
                  <a:pt x="139" y="194"/>
                  <a:pt x="153" y="177"/>
                </a:cubicBezTo>
                <a:cubicBezTo>
                  <a:pt x="171" y="155"/>
                  <a:pt x="200" y="155"/>
                  <a:pt x="202" y="155"/>
                </a:cubicBezTo>
                <a:cubicBezTo>
                  <a:pt x="205" y="155"/>
                  <a:pt x="233" y="155"/>
                  <a:pt x="251" y="177"/>
                </a:cubicBezTo>
                <a:cubicBezTo>
                  <a:pt x="265" y="194"/>
                  <a:pt x="268" y="219"/>
                  <a:pt x="261" y="251"/>
                </a:cubicBezTo>
                <a:cubicBezTo>
                  <a:pt x="256" y="269"/>
                  <a:pt x="247" y="289"/>
                  <a:pt x="239" y="302"/>
                </a:cubicBezTo>
                <a:cubicBezTo>
                  <a:pt x="237" y="308"/>
                  <a:pt x="243" y="328"/>
                  <a:pt x="250" y="332"/>
                </a:cubicBezTo>
                <a:cubicBezTo>
                  <a:pt x="253" y="334"/>
                  <a:pt x="259" y="334"/>
                  <a:pt x="265" y="334"/>
                </a:cubicBezTo>
                <a:cubicBezTo>
                  <a:pt x="276" y="335"/>
                  <a:pt x="288" y="335"/>
                  <a:pt x="303" y="342"/>
                </a:cubicBezTo>
                <a:cubicBezTo>
                  <a:pt x="308" y="344"/>
                  <a:pt x="310" y="351"/>
                  <a:pt x="308" y="356"/>
                </a:cubicBezTo>
                <a:close/>
                <a:moveTo>
                  <a:pt x="414" y="337"/>
                </a:moveTo>
                <a:cubicBezTo>
                  <a:pt x="412" y="340"/>
                  <a:pt x="408" y="342"/>
                  <a:pt x="405" y="342"/>
                </a:cubicBezTo>
                <a:cubicBezTo>
                  <a:pt x="403" y="342"/>
                  <a:pt x="401" y="341"/>
                  <a:pt x="399" y="340"/>
                </a:cubicBezTo>
                <a:cubicBezTo>
                  <a:pt x="395" y="337"/>
                  <a:pt x="387" y="336"/>
                  <a:pt x="380" y="335"/>
                </a:cubicBezTo>
                <a:cubicBezTo>
                  <a:pt x="372" y="334"/>
                  <a:pt x="364" y="333"/>
                  <a:pt x="357" y="329"/>
                </a:cubicBezTo>
                <a:cubicBezTo>
                  <a:pt x="357" y="329"/>
                  <a:pt x="356" y="328"/>
                  <a:pt x="356" y="328"/>
                </a:cubicBezTo>
                <a:cubicBezTo>
                  <a:pt x="341" y="317"/>
                  <a:pt x="337" y="293"/>
                  <a:pt x="345" y="282"/>
                </a:cubicBezTo>
                <a:cubicBezTo>
                  <a:pt x="351" y="274"/>
                  <a:pt x="357" y="260"/>
                  <a:pt x="360" y="248"/>
                </a:cubicBezTo>
                <a:cubicBezTo>
                  <a:pt x="364" y="230"/>
                  <a:pt x="363" y="217"/>
                  <a:pt x="356" y="208"/>
                </a:cubicBezTo>
                <a:cubicBezTo>
                  <a:pt x="347" y="197"/>
                  <a:pt x="332" y="197"/>
                  <a:pt x="330" y="197"/>
                </a:cubicBezTo>
                <a:cubicBezTo>
                  <a:pt x="329" y="197"/>
                  <a:pt x="313" y="197"/>
                  <a:pt x="305" y="208"/>
                </a:cubicBezTo>
                <a:cubicBezTo>
                  <a:pt x="298" y="217"/>
                  <a:pt x="297" y="230"/>
                  <a:pt x="301" y="248"/>
                </a:cubicBezTo>
                <a:cubicBezTo>
                  <a:pt x="304" y="260"/>
                  <a:pt x="310" y="274"/>
                  <a:pt x="315" y="282"/>
                </a:cubicBezTo>
                <a:cubicBezTo>
                  <a:pt x="323" y="293"/>
                  <a:pt x="319" y="317"/>
                  <a:pt x="305" y="328"/>
                </a:cubicBezTo>
                <a:cubicBezTo>
                  <a:pt x="303" y="330"/>
                  <a:pt x="300" y="330"/>
                  <a:pt x="298" y="330"/>
                </a:cubicBezTo>
                <a:cubicBezTo>
                  <a:pt x="295" y="330"/>
                  <a:pt x="292" y="329"/>
                  <a:pt x="290" y="326"/>
                </a:cubicBezTo>
                <a:cubicBezTo>
                  <a:pt x="286" y="321"/>
                  <a:pt x="287" y="315"/>
                  <a:pt x="292" y="311"/>
                </a:cubicBezTo>
                <a:cubicBezTo>
                  <a:pt x="298" y="307"/>
                  <a:pt x="299" y="296"/>
                  <a:pt x="298" y="293"/>
                </a:cubicBezTo>
                <a:cubicBezTo>
                  <a:pt x="291" y="284"/>
                  <a:pt x="284" y="268"/>
                  <a:pt x="280" y="253"/>
                </a:cubicBezTo>
                <a:cubicBezTo>
                  <a:pt x="274" y="228"/>
                  <a:pt x="277" y="209"/>
                  <a:pt x="288" y="195"/>
                </a:cubicBezTo>
                <a:cubicBezTo>
                  <a:pt x="304" y="175"/>
                  <a:pt x="328" y="176"/>
                  <a:pt x="330" y="176"/>
                </a:cubicBezTo>
                <a:cubicBezTo>
                  <a:pt x="332" y="176"/>
                  <a:pt x="357" y="175"/>
                  <a:pt x="373" y="195"/>
                </a:cubicBezTo>
                <a:cubicBezTo>
                  <a:pt x="384" y="209"/>
                  <a:pt x="386" y="228"/>
                  <a:pt x="380" y="253"/>
                </a:cubicBezTo>
                <a:cubicBezTo>
                  <a:pt x="377" y="268"/>
                  <a:pt x="370" y="284"/>
                  <a:pt x="363" y="293"/>
                </a:cubicBezTo>
                <a:cubicBezTo>
                  <a:pt x="362" y="296"/>
                  <a:pt x="363" y="306"/>
                  <a:pt x="369" y="311"/>
                </a:cubicBezTo>
                <a:cubicBezTo>
                  <a:pt x="372" y="312"/>
                  <a:pt x="378" y="313"/>
                  <a:pt x="383" y="314"/>
                </a:cubicBezTo>
                <a:cubicBezTo>
                  <a:pt x="392" y="315"/>
                  <a:pt x="402" y="317"/>
                  <a:pt x="410" y="322"/>
                </a:cubicBezTo>
                <a:cubicBezTo>
                  <a:pt x="415" y="325"/>
                  <a:pt x="417" y="332"/>
                  <a:pt x="414" y="337"/>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grpSp>
        <p:nvGrpSpPr>
          <p:cNvPr id="86" name="Group 1025">
            <a:extLst>
              <a:ext uri="{FF2B5EF4-FFF2-40B4-BE49-F238E27FC236}">
                <a16:creationId xmlns:a16="http://schemas.microsoft.com/office/drawing/2014/main" id="{2FC4756E-129A-C377-4A8B-274C459507E1}"/>
              </a:ext>
            </a:extLst>
          </p:cNvPr>
          <p:cNvGrpSpPr>
            <a:grpSpLocks noChangeAspect="1"/>
          </p:cNvGrpSpPr>
          <p:nvPr/>
        </p:nvGrpSpPr>
        <p:grpSpPr bwMode="auto">
          <a:xfrm>
            <a:off x="10021236" y="4142862"/>
            <a:ext cx="329784" cy="329789"/>
            <a:chOff x="787" y="3994"/>
            <a:chExt cx="340" cy="340"/>
          </a:xfrm>
          <a:solidFill>
            <a:schemeClr val="accent2">
              <a:lumMod val="75000"/>
            </a:schemeClr>
          </a:solidFill>
        </p:grpSpPr>
        <p:sp>
          <p:nvSpPr>
            <p:cNvPr id="108" name="Freeform 1026">
              <a:extLst>
                <a:ext uri="{FF2B5EF4-FFF2-40B4-BE49-F238E27FC236}">
                  <a16:creationId xmlns:a16="http://schemas.microsoft.com/office/drawing/2014/main" id="{48C8632B-9E36-865B-C70B-28E13E72CFE7}"/>
                </a:ext>
              </a:extLst>
            </p:cNvPr>
            <p:cNvSpPr>
              <a:spLocks/>
            </p:cNvSpPr>
            <p:nvPr/>
          </p:nvSpPr>
          <p:spPr bwMode="auto">
            <a:xfrm>
              <a:off x="893" y="4171"/>
              <a:ext cx="45" cy="33"/>
            </a:xfrm>
            <a:custGeom>
              <a:avLst/>
              <a:gdLst>
                <a:gd name="T0" fmla="*/ 67 w 67"/>
                <a:gd name="T1" fmla="*/ 4 h 50"/>
                <a:gd name="T2" fmla="*/ 66 w 67"/>
                <a:gd name="T3" fmla="*/ 0 h 50"/>
                <a:gd name="T4" fmla="*/ 64 w 67"/>
                <a:gd name="T5" fmla="*/ 0 h 50"/>
                <a:gd name="T6" fmla="*/ 0 w 67"/>
                <a:gd name="T7" fmla="*/ 0 h 50"/>
                <a:gd name="T8" fmla="*/ 21 w 67"/>
                <a:gd name="T9" fmla="*/ 50 h 50"/>
                <a:gd name="T10" fmla="*/ 66 w 67"/>
                <a:gd name="T11" fmla="*/ 5 h 50"/>
                <a:gd name="T12" fmla="*/ 67 w 67"/>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67" y="4"/>
                  </a:moveTo>
                  <a:cubicBezTo>
                    <a:pt x="66" y="3"/>
                    <a:pt x="66" y="1"/>
                    <a:pt x="66" y="0"/>
                  </a:cubicBezTo>
                  <a:cubicBezTo>
                    <a:pt x="65" y="0"/>
                    <a:pt x="64" y="0"/>
                    <a:pt x="64" y="0"/>
                  </a:cubicBezTo>
                  <a:cubicBezTo>
                    <a:pt x="0" y="0"/>
                    <a:pt x="0" y="0"/>
                    <a:pt x="0" y="0"/>
                  </a:cubicBezTo>
                  <a:cubicBezTo>
                    <a:pt x="2" y="19"/>
                    <a:pt x="10" y="36"/>
                    <a:pt x="21" y="50"/>
                  </a:cubicBezTo>
                  <a:cubicBezTo>
                    <a:pt x="66" y="5"/>
                    <a:pt x="66" y="5"/>
                    <a:pt x="66" y="5"/>
                  </a:cubicBezTo>
                  <a:cubicBezTo>
                    <a:pt x="66" y="4"/>
                    <a:pt x="67" y="4"/>
                    <a:pt x="6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09" name="Freeform 1027">
              <a:extLst>
                <a:ext uri="{FF2B5EF4-FFF2-40B4-BE49-F238E27FC236}">
                  <a16:creationId xmlns:a16="http://schemas.microsoft.com/office/drawing/2014/main" id="{3530AA86-8DA1-2315-9DAF-CE69A6274C24}"/>
                </a:ext>
              </a:extLst>
            </p:cNvPr>
            <p:cNvSpPr>
              <a:spLocks/>
            </p:cNvSpPr>
            <p:nvPr/>
          </p:nvSpPr>
          <p:spPr bwMode="auto">
            <a:xfrm>
              <a:off x="893" y="4124"/>
              <a:ext cx="45" cy="33"/>
            </a:xfrm>
            <a:custGeom>
              <a:avLst/>
              <a:gdLst>
                <a:gd name="T0" fmla="*/ 66 w 67"/>
                <a:gd name="T1" fmla="*/ 49 h 49"/>
                <a:gd name="T2" fmla="*/ 67 w 67"/>
                <a:gd name="T3" fmla="*/ 46 h 49"/>
                <a:gd name="T4" fmla="*/ 66 w 67"/>
                <a:gd name="T5" fmla="*/ 45 h 49"/>
                <a:gd name="T6" fmla="*/ 21 w 67"/>
                <a:gd name="T7" fmla="*/ 0 h 49"/>
                <a:gd name="T8" fmla="*/ 0 w 67"/>
                <a:gd name="T9" fmla="*/ 49 h 49"/>
                <a:gd name="T10" fmla="*/ 64 w 67"/>
                <a:gd name="T11" fmla="*/ 49 h 49"/>
                <a:gd name="T12" fmla="*/ 66 w 6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66" y="49"/>
                  </a:moveTo>
                  <a:cubicBezTo>
                    <a:pt x="66" y="48"/>
                    <a:pt x="66" y="47"/>
                    <a:pt x="67" y="46"/>
                  </a:cubicBezTo>
                  <a:cubicBezTo>
                    <a:pt x="67" y="45"/>
                    <a:pt x="66" y="45"/>
                    <a:pt x="66" y="45"/>
                  </a:cubicBezTo>
                  <a:cubicBezTo>
                    <a:pt x="21" y="0"/>
                    <a:pt x="21" y="0"/>
                    <a:pt x="21" y="0"/>
                  </a:cubicBezTo>
                  <a:cubicBezTo>
                    <a:pt x="10" y="14"/>
                    <a:pt x="2" y="31"/>
                    <a:pt x="0" y="49"/>
                  </a:cubicBezTo>
                  <a:cubicBezTo>
                    <a:pt x="64" y="49"/>
                    <a:pt x="64" y="49"/>
                    <a:pt x="64" y="49"/>
                  </a:cubicBezTo>
                  <a:cubicBezTo>
                    <a:pt x="64" y="49"/>
                    <a:pt x="65" y="49"/>
                    <a:pt x="66" y="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0" name="Freeform 1028">
              <a:extLst>
                <a:ext uri="{FF2B5EF4-FFF2-40B4-BE49-F238E27FC236}">
                  <a16:creationId xmlns:a16="http://schemas.microsoft.com/office/drawing/2014/main" id="{B6745F59-8213-ED54-E50A-B74496493DD8}"/>
                </a:ext>
              </a:extLst>
            </p:cNvPr>
            <p:cNvSpPr>
              <a:spLocks/>
            </p:cNvSpPr>
            <p:nvPr/>
          </p:nvSpPr>
          <p:spPr bwMode="auto">
            <a:xfrm>
              <a:off x="917" y="4100"/>
              <a:ext cx="33" cy="45"/>
            </a:xfrm>
            <a:custGeom>
              <a:avLst/>
              <a:gdLst>
                <a:gd name="T0" fmla="*/ 46 w 49"/>
                <a:gd name="T1" fmla="*/ 67 h 67"/>
                <a:gd name="T2" fmla="*/ 49 w 49"/>
                <a:gd name="T3" fmla="*/ 66 h 67"/>
                <a:gd name="T4" fmla="*/ 49 w 49"/>
                <a:gd name="T5" fmla="*/ 64 h 67"/>
                <a:gd name="T6" fmla="*/ 49 w 49"/>
                <a:gd name="T7" fmla="*/ 0 h 67"/>
                <a:gd name="T8" fmla="*/ 0 w 49"/>
                <a:gd name="T9" fmla="*/ 21 h 67"/>
                <a:gd name="T10" fmla="*/ 45 w 49"/>
                <a:gd name="T11" fmla="*/ 66 h 67"/>
                <a:gd name="T12" fmla="*/ 46 w 4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6" y="67"/>
                  </a:moveTo>
                  <a:cubicBezTo>
                    <a:pt x="47" y="66"/>
                    <a:pt x="48" y="66"/>
                    <a:pt x="49" y="66"/>
                  </a:cubicBezTo>
                  <a:cubicBezTo>
                    <a:pt x="49" y="65"/>
                    <a:pt x="49" y="64"/>
                    <a:pt x="49" y="64"/>
                  </a:cubicBezTo>
                  <a:cubicBezTo>
                    <a:pt x="49" y="0"/>
                    <a:pt x="49" y="0"/>
                    <a:pt x="49" y="0"/>
                  </a:cubicBezTo>
                  <a:cubicBezTo>
                    <a:pt x="31" y="2"/>
                    <a:pt x="14" y="10"/>
                    <a:pt x="0" y="21"/>
                  </a:cubicBezTo>
                  <a:cubicBezTo>
                    <a:pt x="45" y="66"/>
                    <a:pt x="45" y="66"/>
                    <a:pt x="45" y="66"/>
                  </a:cubicBezTo>
                  <a:cubicBezTo>
                    <a:pt x="45" y="66"/>
                    <a:pt x="45" y="67"/>
                    <a:pt x="46" y="6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1" name="Freeform 1029">
              <a:extLst>
                <a:ext uri="{FF2B5EF4-FFF2-40B4-BE49-F238E27FC236}">
                  <a16:creationId xmlns:a16="http://schemas.microsoft.com/office/drawing/2014/main" id="{A2A441C9-2B05-9E8E-E94F-09D69D3EFF50}"/>
                </a:ext>
              </a:extLst>
            </p:cNvPr>
            <p:cNvSpPr>
              <a:spLocks/>
            </p:cNvSpPr>
            <p:nvPr/>
          </p:nvSpPr>
          <p:spPr bwMode="auto">
            <a:xfrm>
              <a:off x="964" y="4100"/>
              <a:ext cx="33" cy="45"/>
            </a:xfrm>
            <a:custGeom>
              <a:avLst/>
              <a:gdLst>
                <a:gd name="T0" fmla="*/ 5 w 50"/>
                <a:gd name="T1" fmla="*/ 66 h 67"/>
                <a:gd name="T2" fmla="*/ 50 w 50"/>
                <a:gd name="T3" fmla="*/ 21 h 67"/>
                <a:gd name="T4" fmla="*/ 0 w 50"/>
                <a:gd name="T5" fmla="*/ 0 h 67"/>
                <a:gd name="T6" fmla="*/ 0 w 50"/>
                <a:gd name="T7" fmla="*/ 64 h 67"/>
                <a:gd name="T8" fmla="*/ 0 w 50"/>
                <a:gd name="T9" fmla="*/ 66 h 67"/>
                <a:gd name="T10" fmla="*/ 4 w 50"/>
                <a:gd name="T11" fmla="*/ 67 h 67"/>
                <a:gd name="T12" fmla="*/ 5 w 50"/>
                <a:gd name="T13" fmla="*/ 66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5" y="66"/>
                  </a:moveTo>
                  <a:cubicBezTo>
                    <a:pt x="50" y="21"/>
                    <a:pt x="50" y="21"/>
                    <a:pt x="50" y="21"/>
                  </a:cubicBezTo>
                  <a:cubicBezTo>
                    <a:pt x="36" y="10"/>
                    <a:pt x="19" y="2"/>
                    <a:pt x="0" y="0"/>
                  </a:cubicBezTo>
                  <a:cubicBezTo>
                    <a:pt x="0" y="64"/>
                    <a:pt x="0" y="64"/>
                    <a:pt x="0" y="64"/>
                  </a:cubicBezTo>
                  <a:cubicBezTo>
                    <a:pt x="0" y="64"/>
                    <a:pt x="0" y="65"/>
                    <a:pt x="0" y="66"/>
                  </a:cubicBezTo>
                  <a:cubicBezTo>
                    <a:pt x="1" y="66"/>
                    <a:pt x="3" y="66"/>
                    <a:pt x="4" y="67"/>
                  </a:cubicBezTo>
                  <a:cubicBezTo>
                    <a:pt x="4" y="67"/>
                    <a:pt x="4" y="66"/>
                    <a:pt x="5" y="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2" name="Freeform 1030">
              <a:extLst>
                <a:ext uri="{FF2B5EF4-FFF2-40B4-BE49-F238E27FC236}">
                  <a16:creationId xmlns:a16="http://schemas.microsoft.com/office/drawing/2014/main" id="{B57578F7-1E31-6FB3-1F44-3D19EC5A04B3}"/>
                </a:ext>
              </a:extLst>
            </p:cNvPr>
            <p:cNvSpPr>
              <a:spLocks/>
            </p:cNvSpPr>
            <p:nvPr/>
          </p:nvSpPr>
          <p:spPr bwMode="auto">
            <a:xfrm>
              <a:off x="917" y="4183"/>
              <a:ext cx="33" cy="44"/>
            </a:xfrm>
            <a:custGeom>
              <a:avLst/>
              <a:gdLst>
                <a:gd name="T0" fmla="*/ 45 w 49"/>
                <a:gd name="T1" fmla="*/ 2 h 67"/>
                <a:gd name="T2" fmla="*/ 0 w 49"/>
                <a:gd name="T3" fmla="*/ 47 h 67"/>
                <a:gd name="T4" fmla="*/ 49 w 49"/>
                <a:gd name="T5" fmla="*/ 67 h 67"/>
                <a:gd name="T6" fmla="*/ 49 w 49"/>
                <a:gd name="T7" fmla="*/ 4 h 67"/>
                <a:gd name="T8" fmla="*/ 49 w 49"/>
                <a:gd name="T9" fmla="*/ 2 h 67"/>
                <a:gd name="T10" fmla="*/ 46 w 49"/>
                <a:gd name="T11" fmla="*/ 0 h 67"/>
                <a:gd name="T12" fmla="*/ 45 w 49"/>
                <a:gd name="T13" fmla="*/ 2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5" y="2"/>
                  </a:moveTo>
                  <a:cubicBezTo>
                    <a:pt x="0" y="47"/>
                    <a:pt x="0" y="47"/>
                    <a:pt x="0" y="47"/>
                  </a:cubicBezTo>
                  <a:cubicBezTo>
                    <a:pt x="14" y="58"/>
                    <a:pt x="31" y="65"/>
                    <a:pt x="49" y="67"/>
                  </a:cubicBezTo>
                  <a:cubicBezTo>
                    <a:pt x="49" y="4"/>
                    <a:pt x="49" y="4"/>
                    <a:pt x="49" y="4"/>
                  </a:cubicBezTo>
                  <a:cubicBezTo>
                    <a:pt x="49" y="3"/>
                    <a:pt x="49" y="2"/>
                    <a:pt x="49" y="2"/>
                  </a:cubicBezTo>
                  <a:cubicBezTo>
                    <a:pt x="48" y="1"/>
                    <a:pt x="47" y="1"/>
                    <a:pt x="46" y="0"/>
                  </a:cubicBezTo>
                  <a:cubicBezTo>
                    <a:pt x="45" y="1"/>
                    <a:pt x="45" y="1"/>
                    <a:pt x="45"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3" name="Freeform 1031">
              <a:extLst>
                <a:ext uri="{FF2B5EF4-FFF2-40B4-BE49-F238E27FC236}">
                  <a16:creationId xmlns:a16="http://schemas.microsoft.com/office/drawing/2014/main" id="{D57E0759-6BE2-3AA1-FB16-5E21A55AE713}"/>
                </a:ext>
              </a:extLst>
            </p:cNvPr>
            <p:cNvSpPr>
              <a:spLocks/>
            </p:cNvSpPr>
            <p:nvPr/>
          </p:nvSpPr>
          <p:spPr bwMode="auto">
            <a:xfrm>
              <a:off x="976" y="4171"/>
              <a:ext cx="44" cy="33"/>
            </a:xfrm>
            <a:custGeom>
              <a:avLst/>
              <a:gdLst>
                <a:gd name="T0" fmla="*/ 2 w 67"/>
                <a:gd name="T1" fmla="*/ 0 h 50"/>
                <a:gd name="T2" fmla="*/ 0 w 67"/>
                <a:gd name="T3" fmla="*/ 4 h 50"/>
                <a:gd name="T4" fmla="*/ 2 w 67"/>
                <a:gd name="T5" fmla="*/ 5 h 50"/>
                <a:gd name="T6" fmla="*/ 47 w 67"/>
                <a:gd name="T7" fmla="*/ 50 h 50"/>
                <a:gd name="T8" fmla="*/ 67 w 67"/>
                <a:gd name="T9" fmla="*/ 0 h 50"/>
                <a:gd name="T10" fmla="*/ 4 w 67"/>
                <a:gd name="T11" fmla="*/ 0 h 50"/>
                <a:gd name="T12" fmla="*/ 2 w 6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2" y="0"/>
                  </a:moveTo>
                  <a:cubicBezTo>
                    <a:pt x="1" y="1"/>
                    <a:pt x="1" y="2"/>
                    <a:pt x="0" y="4"/>
                  </a:cubicBezTo>
                  <a:cubicBezTo>
                    <a:pt x="1" y="4"/>
                    <a:pt x="1" y="4"/>
                    <a:pt x="2" y="5"/>
                  </a:cubicBezTo>
                  <a:cubicBezTo>
                    <a:pt x="47" y="50"/>
                    <a:pt x="47" y="50"/>
                    <a:pt x="47" y="50"/>
                  </a:cubicBezTo>
                  <a:cubicBezTo>
                    <a:pt x="58" y="36"/>
                    <a:pt x="65" y="19"/>
                    <a:pt x="67" y="0"/>
                  </a:cubicBezTo>
                  <a:cubicBezTo>
                    <a:pt x="4" y="0"/>
                    <a:pt x="4" y="0"/>
                    <a:pt x="4" y="0"/>
                  </a:cubicBezTo>
                  <a:cubicBezTo>
                    <a:pt x="3" y="0"/>
                    <a:pt x="2" y="0"/>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4" name="Oval 1032">
              <a:extLst>
                <a:ext uri="{FF2B5EF4-FFF2-40B4-BE49-F238E27FC236}">
                  <a16:creationId xmlns:a16="http://schemas.microsoft.com/office/drawing/2014/main" id="{554BDB90-F1A7-CACE-C6DD-EB526C523C7C}"/>
                </a:ext>
              </a:extLst>
            </p:cNvPr>
            <p:cNvSpPr>
              <a:spLocks noChangeArrowheads="1"/>
            </p:cNvSpPr>
            <p:nvPr/>
          </p:nvSpPr>
          <p:spPr bwMode="auto">
            <a:xfrm>
              <a:off x="950" y="4157"/>
              <a:ext cx="14" cy="1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5" name="Freeform 1033">
              <a:extLst>
                <a:ext uri="{FF2B5EF4-FFF2-40B4-BE49-F238E27FC236}">
                  <a16:creationId xmlns:a16="http://schemas.microsoft.com/office/drawing/2014/main" id="{21C026C4-CF78-167F-4B39-1BB52E828F51}"/>
                </a:ext>
              </a:extLst>
            </p:cNvPr>
            <p:cNvSpPr>
              <a:spLocks noEditPoints="1"/>
            </p:cNvSpPr>
            <p:nvPr/>
          </p:nvSpPr>
          <p:spPr bwMode="auto">
            <a:xfrm>
              <a:off x="787" y="3994"/>
              <a:ext cx="340" cy="34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405 w 512"/>
                <a:gd name="T11" fmla="*/ 266 h 512"/>
                <a:gd name="T12" fmla="*/ 372 w 512"/>
                <a:gd name="T13" fmla="*/ 266 h 512"/>
                <a:gd name="T14" fmla="*/ 346 w 512"/>
                <a:gd name="T15" fmla="*/ 331 h 512"/>
                <a:gd name="T16" fmla="*/ 370 w 512"/>
                <a:gd name="T17" fmla="*/ 355 h 512"/>
                <a:gd name="T18" fmla="*/ 370 w 512"/>
                <a:gd name="T19" fmla="*/ 370 h 512"/>
                <a:gd name="T20" fmla="*/ 362 w 512"/>
                <a:gd name="T21" fmla="*/ 373 h 512"/>
                <a:gd name="T22" fmla="*/ 355 w 512"/>
                <a:gd name="T23" fmla="*/ 370 h 512"/>
                <a:gd name="T24" fmla="*/ 331 w 512"/>
                <a:gd name="T25" fmla="*/ 346 h 512"/>
                <a:gd name="T26" fmla="*/ 266 w 512"/>
                <a:gd name="T27" fmla="*/ 372 h 512"/>
                <a:gd name="T28" fmla="*/ 266 w 512"/>
                <a:gd name="T29" fmla="*/ 405 h 512"/>
                <a:gd name="T30" fmla="*/ 256 w 512"/>
                <a:gd name="T31" fmla="*/ 416 h 512"/>
                <a:gd name="T32" fmla="*/ 245 w 512"/>
                <a:gd name="T33" fmla="*/ 405 h 512"/>
                <a:gd name="T34" fmla="*/ 245 w 512"/>
                <a:gd name="T35" fmla="*/ 372 h 512"/>
                <a:gd name="T36" fmla="*/ 181 w 512"/>
                <a:gd name="T37" fmla="*/ 346 h 512"/>
                <a:gd name="T38" fmla="*/ 157 w 512"/>
                <a:gd name="T39" fmla="*/ 370 h 512"/>
                <a:gd name="T40" fmla="*/ 149 w 512"/>
                <a:gd name="T41" fmla="*/ 373 h 512"/>
                <a:gd name="T42" fmla="*/ 141 w 512"/>
                <a:gd name="T43" fmla="*/ 370 h 512"/>
                <a:gd name="T44" fmla="*/ 141 w 512"/>
                <a:gd name="T45" fmla="*/ 355 h 512"/>
                <a:gd name="T46" fmla="*/ 166 w 512"/>
                <a:gd name="T47" fmla="*/ 331 h 512"/>
                <a:gd name="T48" fmla="*/ 139 w 512"/>
                <a:gd name="T49" fmla="*/ 266 h 512"/>
                <a:gd name="T50" fmla="*/ 106 w 512"/>
                <a:gd name="T51" fmla="*/ 266 h 512"/>
                <a:gd name="T52" fmla="*/ 96 w 512"/>
                <a:gd name="T53" fmla="*/ 256 h 512"/>
                <a:gd name="T54" fmla="*/ 106 w 512"/>
                <a:gd name="T55" fmla="*/ 245 h 512"/>
                <a:gd name="T56" fmla="*/ 139 w 512"/>
                <a:gd name="T57" fmla="*/ 245 h 512"/>
                <a:gd name="T58" fmla="*/ 166 w 512"/>
                <a:gd name="T59" fmla="*/ 181 h 512"/>
                <a:gd name="T60" fmla="*/ 141 w 512"/>
                <a:gd name="T61" fmla="*/ 157 h 512"/>
                <a:gd name="T62" fmla="*/ 141 w 512"/>
                <a:gd name="T63" fmla="*/ 141 h 512"/>
                <a:gd name="T64" fmla="*/ 157 w 512"/>
                <a:gd name="T65" fmla="*/ 141 h 512"/>
                <a:gd name="T66" fmla="*/ 181 w 512"/>
                <a:gd name="T67" fmla="*/ 166 h 512"/>
                <a:gd name="T68" fmla="*/ 245 w 512"/>
                <a:gd name="T69" fmla="*/ 139 h 512"/>
                <a:gd name="T70" fmla="*/ 245 w 512"/>
                <a:gd name="T71" fmla="*/ 106 h 512"/>
                <a:gd name="T72" fmla="*/ 256 w 512"/>
                <a:gd name="T73" fmla="*/ 96 h 512"/>
                <a:gd name="T74" fmla="*/ 266 w 512"/>
                <a:gd name="T75" fmla="*/ 106 h 512"/>
                <a:gd name="T76" fmla="*/ 266 w 512"/>
                <a:gd name="T77" fmla="*/ 139 h 512"/>
                <a:gd name="T78" fmla="*/ 331 w 512"/>
                <a:gd name="T79" fmla="*/ 166 h 512"/>
                <a:gd name="T80" fmla="*/ 355 w 512"/>
                <a:gd name="T81" fmla="*/ 141 h 512"/>
                <a:gd name="T82" fmla="*/ 370 w 512"/>
                <a:gd name="T83" fmla="*/ 141 h 512"/>
                <a:gd name="T84" fmla="*/ 370 w 512"/>
                <a:gd name="T85" fmla="*/ 157 h 512"/>
                <a:gd name="T86" fmla="*/ 346 w 512"/>
                <a:gd name="T87" fmla="*/ 181 h 512"/>
                <a:gd name="T88" fmla="*/ 372 w 512"/>
                <a:gd name="T89" fmla="*/ 245 h 512"/>
                <a:gd name="T90" fmla="*/ 405 w 512"/>
                <a:gd name="T91" fmla="*/ 245 h 512"/>
                <a:gd name="T92" fmla="*/ 416 w 512"/>
                <a:gd name="T93" fmla="*/ 256 h 512"/>
                <a:gd name="T94" fmla="*/ 405 w 512"/>
                <a:gd name="T95" fmla="*/ 26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05" y="266"/>
                  </a:moveTo>
                  <a:cubicBezTo>
                    <a:pt x="372" y="266"/>
                    <a:pt x="372" y="266"/>
                    <a:pt x="372" y="266"/>
                  </a:cubicBezTo>
                  <a:cubicBezTo>
                    <a:pt x="370" y="291"/>
                    <a:pt x="361" y="313"/>
                    <a:pt x="346" y="331"/>
                  </a:cubicBezTo>
                  <a:cubicBezTo>
                    <a:pt x="370" y="355"/>
                    <a:pt x="370" y="355"/>
                    <a:pt x="370" y="355"/>
                  </a:cubicBezTo>
                  <a:cubicBezTo>
                    <a:pt x="374" y="359"/>
                    <a:pt x="374" y="366"/>
                    <a:pt x="370" y="370"/>
                  </a:cubicBezTo>
                  <a:cubicBezTo>
                    <a:pt x="368" y="372"/>
                    <a:pt x="365" y="373"/>
                    <a:pt x="362" y="373"/>
                  </a:cubicBezTo>
                  <a:cubicBezTo>
                    <a:pt x="360" y="373"/>
                    <a:pt x="357" y="372"/>
                    <a:pt x="355" y="370"/>
                  </a:cubicBezTo>
                  <a:cubicBezTo>
                    <a:pt x="331" y="346"/>
                    <a:pt x="331" y="346"/>
                    <a:pt x="331" y="346"/>
                  </a:cubicBezTo>
                  <a:cubicBezTo>
                    <a:pt x="313" y="361"/>
                    <a:pt x="291" y="370"/>
                    <a:pt x="266" y="372"/>
                  </a:cubicBezTo>
                  <a:cubicBezTo>
                    <a:pt x="266" y="405"/>
                    <a:pt x="266" y="405"/>
                    <a:pt x="266" y="405"/>
                  </a:cubicBezTo>
                  <a:cubicBezTo>
                    <a:pt x="266" y="411"/>
                    <a:pt x="262" y="416"/>
                    <a:pt x="256" y="416"/>
                  </a:cubicBezTo>
                  <a:cubicBezTo>
                    <a:pt x="250" y="416"/>
                    <a:pt x="245" y="411"/>
                    <a:pt x="245" y="405"/>
                  </a:cubicBezTo>
                  <a:cubicBezTo>
                    <a:pt x="245" y="372"/>
                    <a:pt x="245" y="372"/>
                    <a:pt x="245" y="372"/>
                  </a:cubicBezTo>
                  <a:cubicBezTo>
                    <a:pt x="221" y="370"/>
                    <a:pt x="198" y="361"/>
                    <a:pt x="181" y="346"/>
                  </a:cubicBezTo>
                  <a:cubicBezTo>
                    <a:pt x="157" y="370"/>
                    <a:pt x="157" y="370"/>
                    <a:pt x="157" y="370"/>
                  </a:cubicBezTo>
                  <a:cubicBezTo>
                    <a:pt x="154" y="372"/>
                    <a:pt x="152" y="373"/>
                    <a:pt x="149" y="373"/>
                  </a:cubicBezTo>
                  <a:cubicBezTo>
                    <a:pt x="146" y="373"/>
                    <a:pt x="144" y="372"/>
                    <a:pt x="141" y="370"/>
                  </a:cubicBezTo>
                  <a:cubicBezTo>
                    <a:pt x="137" y="366"/>
                    <a:pt x="137" y="359"/>
                    <a:pt x="141" y="355"/>
                  </a:cubicBezTo>
                  <a:cubicBezTo>
                    <a:pt x="166" y="331"/>
                    <a:pt x="166" y="331"/>
                    <a:pt x="166" y="331"/>
                  </a:cubicBezTo>
                  <a:cubicBezTo>
                    <a:pt x="151" y="313"/>
                    <a:pt x="141" y="291"/>
                    <a:pt x="139" y="266"/>
                  </a:cubicBezTo>
                  <a:cubicBezTo>
                    <a:pt x="106" y="266"/>
                    <a:pt x="106" y="266"/>
                    <a:pt x="106" y="266"/>
                  </a:cubicBezTo>
                  <a:cubicBezTo>
                    <a:pt x="100" y="266"/>
                    <a:pt x="96" y="262"/>
                    <a:pt x="96" y="256"/>
                  </a:cubicBezTo>
                  <a:cubicBezTo>
                    <a:pt x="96" y="250"/>
                    <a:pt x="100" y="245"/>
                    <a:pt x="106" y="245"/>
                  </a:cubicBezTo>
                  <a:cubicBezTo>
                    <a:pt x="139" y="245"/>
                    <a:pt x="139" y="245"/>
                    <a:pt x="139" y="245"/>
                  </a:cubicBezTo>
                  <a:cubicBezTo>
                    <a:pt x="141" y="221"/>
                    <a:pt x="151" y="198"/>
                    <a:pt x="166" y="181"/>
                  </a:cubicBezTo>
                  <a:cubicBezTo>
                    <a:pt x="141" y="157"/>
                    <a:pt x="141" y="157"/>
                    <a:pt x="141" y="157"/>
                  </a:cubicBezTo>
                  <a:cubicBezTo>
                    <a:pt x="137" y="152"/>
                    <a:pt x="137" y="146"/>
                    <a:pt x="141" y="141"/>
                  </a:cubicBezTo>
                  <a:cubicBezTo>
                    <a:pt x="146" y="137"/>
                    <a:pt x="152" y="137"/>
                    <a:pt x="157" y="141"/>
                  </a:cubicBezTo>
                  <a:cubicBezTo>
                    <a:pt x="181" y="166"/>
                    <a:pt x="181" y="166"/>
                    <a:pt x="181" y="166"/>
                  </a:cubicBezTo>
                  <a:cubicBezTo>
                    <a:pt x="198" y="151"/>
                    <a:pt x="221" y="141"/>
                    <a:pt x="245" y="139"/>
                  </a:cubicBezTo>
                  <a:cubicBezTo>
                    <a:pt x="245" y="106"/>
                    <a:pt x="245" y="106"/>
                    <a:pt x="245" y="106"/>
                  </a:cubicBezTo>
                  <a:cubicBezTo>
                    <a:pt x="245" y="100"/>
                    <a:pt x="250" y="96"/>
                    <a:pt x="256" y="96"/>
                  </a:cubicBezTo>
                  <a:cubicBezTo>
                    <a:pt x="262" y="96"/>
                    <a:pt x="266" y="100"/>
                    <a:pt x="266" y="106"/>
                  </a:cubicBezTo>
                  <a:cubicBezTo>
                    <a:pt x="266" y="139"/>
                    <a:pt x="266" y="139"/>
                    <a:pt x="266" y="139"/>
                  </a:cubicBezTo>
                  <a:cubicBezTo>
                    <a:pt x="291" y="141"/>
                    <a:pt x="313" y="151"/>
                    <a:pt x="331" y="166"/>
                  </a:cubicBezTo>
                  <a:cubicBezTo>
                    <a:pt x="355" y="141"/>
                    <a:pt x="355" y="141"/>
                    <a:pt x="355" y="141"/>
                  </a:cubicBezTo>
                  <a:cubicBezTo>
                    <a:pt x="359" y="137"/>
                    <a:pt x="366" y="137"/>
                    <a:pt x="370" y="141"/>
                  </a:cubicBezTo>
                  <a:cubicBezTo>
                    <a:pt x="374" y="146"/>
                    <a:pt x="374" y="152"/>
                    <a:pt x="370" y="157"/>
                  </a:cubicBezTo>
                  <a:cubicBezTo>
                    <a:pt x="346" y="181"/>
                    <a:pt x="346" y="181"/>
                    <a:pt x="346" y="181"/>
                  </a:cubicBezTo>
                  <a:cubicBezTo>
                    <a:pt x="361" y="198"/>
                    <a:pt x="370" y="221"/>
                    <a:pt x="372" y="245"/>
                  </a:cubicBezTo>
                  <a:cubicBezTo>
                    <a:pt x="405" y="245"/>
                    <a:pt x="405" y="245"/>
                    <a:pt x="405" y="245"/>
                  </a:cubicBezTo>
                  <a:cubicBezTo>
                    <a:pt x="411" y="245"/>
                    <a:pt x="416" y="250"/>
                    <a:pt x="416" y="256"/>
                  </a:cubicBezTo>
                  <a:cubicBezTo>
                    <a:pt x="416" y="262"/>
                    <a:pt x="411" y="266"/>
                    <a:pt x="405" y="2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6" name="Freeform 1034">
              <a:extLst>
                <a:ext uri="{FF2B5EF4-FFF2-40B4-BE49-F238E27FC236}">
                  <a16:creationId xmlns:a16="http://schemas.microsoft.com/office/drawing/2014/main" id="{F15F3053-3507-A106-A385-13DA901529E4}"/>
                </a:ext>
              </a:extLst>
            </p:cNvPr>
            <p:cNvSpPr>
              <a:spLocks/>
            </p:cNvSpPr>
            <p:nvPr/>
          </p:nvSpPr>
          <p:spPr bwMode="auto">
            <a:xfrm>
              <a:off x="976" y="4124"/>
              <a:ext cx="44" cy="33"/>
            </a:xfrm>
            <a:custGeom>
              <a:avLst/>
              <a:gdLst>
                <a:gd name="T0" fmla="*/ 2 w 67"/>
                <a:gd name="T1" fmla="*/ 45 h 49"/>
                <a:gd name="T2" fmla="*/ 0 w 67"/>
                <a:gd name="T3" fmla="*/ 46 h 49"/>
                <a:gd name="T4" fmla="*/ 2 w 67"/>
                <a:gd name="T5" fmla="*/ 49 h 49"/>
                <a:gd name="T6" fmla="*/ 4 w 67"/>
                <a:gd name="T7" fmla="*/ 49 h 49"/>
                <a:gd name="T8" fmla="*/ 67 w 67"/>
                <a:gd name="T9" fmla="*/ 49 h 49"/>
                <a:gd name="T10" fmla="*/ 47 w 67"/>
                <a:gd name="T11" fmla="*/ 0 h 49"/>
                <a:gd name="T12" fmla="*/ 2 w 67"/>
                <a:gd name="T13" fmla="*/ 45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2" y="45"/>
                  </a:moveTo>
                  <a:cubicBezTo>
                    <a:pt x="1" y="45"/>
                    <a:pt x="1" y="45"/>
                    <a:pt x="0" y="46"/>
                  </a:cubicBezTo>
                  <a:cubicBezTo>
                    <a:pt x="1" y="47"/>
                    <a:pt x="1" y="48"/>
                    <a:pt x="2" y="49"/>
                  </a:cubicBezTo>
                  <a:cubicBezTo>
                    <a:pt x="2" y="49"/>
                    <a:pt x="3" y="49"/>
                    <a:pt x="4" y="49"/>
                  </a:cubicBezTo>
                  <a:cubicBezTo>
                    <a:pt x="67" y="49"/>
                    <a:pt x="67" y="49"/>
                    <a:pt x="67" y="49"/>
                  </a:cubicBezTo>
                  <a:cubicBezTo>
                    <a:pt x="65" y="31"/>
                    <a:pt x="58" y="14"/>
                    <a:pt x="47" y="0"/>
                  </a:cubicBezTo>
                  <a:lnTo>
                    <a:pt x="2" y="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17" name="Freeform 1035">
              <a:extLst>
                <a:ext uri="{FF2B5EF4-FFF2-40B4-BE49-F238E27FC236}">
                  <a16:creationId xmlns:a16="http://schemas.microsoft.com/office/drawing/2014/main" id="{83340465-7CDF-86C5-05D8-524007ECFE93}"/>
                </a:ext>
              </a:extLst>
            </p:cNvPr>
            <p:cNvSpPr>
              <a:spLocks/>
            </p:cNvSpPr>
            <p:nvPr/>
          </p:nvSpPr>
          <p:spPr bwMode="auto">
            <a:xfrm>
              <a:off x="964" y="4183"/>
              <a:ext cx="33" cy="44"/>
            </a:xfrm>
            <a:custGeom>
              <a:avLst/>
              <a:gdLst>
                <a:gd name="T0" fmla="*/ 4 w 50"/>
                <a:gd name="T1" fmla="*/ 0 h 67"/>
                <a:gd name="T2" fmla="*/ 0 w 50"/>
                <a:gd name="T3" fmla="*/ 2 h 67"/>
                <a:gd name="T4" fmla="*/ 0 w 50"/>
                <a:gd name="T5" fmla="*/ 4 h 67"/>
                <a:gd name="T6" fmla="*/ 0 w 50"/>
                <a:gd name="T7" fmla="*/ 67 h 67"/>
                <a:gd name="T8" fmla="*/ 50 w 50"/>
                <a:gd name="T9" fmla="*/ 47 h 67"/>
                <a:gd name="T10" fmla="*/ 5 w 50"/>
                <a:gd name="T11" fmla="*/ 2 h 67"/>
                <a:gd name="T12" fmla="*/ 4 w 50"/>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4" y="0"/>
                  </a:moveTo>
                  <a:cubicBezTo>
                    <a:pt x="3" y="1"/>
                    <a:pt x="1" y="1"/>
                    <a:pt x="0" y="2"/>
                  </a:cubicBezTo>
                  <a:cubicBezTo>
                    <a:pt x="0" y="2"/>
                    <a:pt x="0" y="3"/>
                    <a:pt x="0" y="4"/>
                  </a:cubicBezTo>
                  <a:cubicBezTo>
                    <a:pt x="0" y="67"/>
                    <a:pt x="0" y="67"/>
                    <a:pt x="0" y="67"/>
                  </a:cubicBezTo>
                  <a:cubicBezTo>
                    <a:pt x="19" y="65"/>
                    <a:pt x="36" y="58"/>
                    <a:pt x="50" y="47"/>
                  </a:cubicBezTo>
                  <a:cubicBezTo>
                    <a:pt x="5" y="2"/>
                    <a:pt x="5" y="2"/>
                    <a:pt x="5" y="2"/>
                  </a:cubicBezTo>
                  <a:cubicBezTo>
                    <a:pt x="4" y="1"/>
                    <a:pt x="4" y="1"/>
                    <a:pt x="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grpSp>
      <p:sp>
        <p:nvSpPr>
          <p:cNvPr id="118" name="Rectangle : coins arrondis 12">
            <a:extLst>
              <a:ext uri="{FF2B5EF4-FFF2-40B4-BE49-F238E27FC236}">
                <a16:creationId xmlns:a16="http://schemas.microsoft.com/office/drawing/2014/main" id="{90FAE904-9A88-ABA9-E2C7-97DEBC5911E8}"/>
              </a:ext>
            </a:extLst>
          </p:cNvPr>
          <p:cNvSpPr/>
          <p:nvPr/>
        </p:nvSpPr>
        <p:spPr bwMode="gray">
          <a:xfrm>
            <a:off x="10052630" y="1594569"/>
            <a:ext cx="2520000" cy="432000"/>
          </a:xfrm>
          <a:prstGeom prst="roundRect">
            <a:avLst/>
          </a:prstGeom>
          <a:solidFill>
            <a:schemeClr val="accent2"/>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06000"/>
              </a:lnSpc>
            </a:pPr>
            <a:r>
              <a:rPr lang="fr-FR" sz="1200" b="1" dirty="0">
                <a:solidFill>
                  <a:schemeClr val="bg1"/>
                </a:solidFill>
                <a:latin typeface="Marianne" panose="02000000000000000000"/>
                <a:cs typeface="Calibri" panose="020F0502020204030204" pitchFamily="34" charset="0"/>
              </a:rPr>
              <a:t>Instance de suivi des aménagements</a:t>
            </a:r>
          </a:p>
        </p:txBody>
      </p:sp>
      <p:sp>
        <p:nvSpPr>
          <p:cNvPr id="143" name="Rectangle 142">
            <a:extLst>
              <a:ext uri="{FF2B5EF4-FFF2-40B4-BE49-F238E27FC236}">
                <a16:creationId xmlns:a16="http://schemas.microsoft.com/office/drawing/2014/main" id="{84ECAB63-DA4A-7628-791C-93004C1B141A}"/>
              </a:ext>
            </a:extLst>
          </p:cNvPr>
          <p:cNvSpPr/>
          <p:nvPr/>
        </p:nvSpPr>
        <p:spPr>
          <a:xfrm>
            <a:off x="446733" y="1250765"/>
            <a:ext cx="5150199" cy="1731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accent4"/>
                </a:solidFill>
              </a:rPr>
              <a:t>Temps dédiés à l’harmonisation et au partage de pratiques</a:t>
            </a:r>
          </a:p>
        </p:txBody>
      </p:sp>
      <p:grpSp>
        <p:nvGrpSpPr>
          <p:cNvPr id="4" name="Group 1025">
            <a:extLst>
              <a:ext uri="{FF2B5EF4-FFF2-40B4-BE49-F238E27FC236}">
                <a16:creationId xmlns:a16="http://schemas.microsoft.com/office/drawing/2014/main" id="{014480CE-CA5C-38B5-BF72-3D9FF9035E7B}"/>
              </a:ext>
            </a:extLst>
          </p:cNvPr>
          <p:cNvGrpSpPr>
            <a:grpSpLocks noChangeAspect="1"/>
          </p:cNvGrpSpPr>
          <p:nvPr/>
        </p:nvGrpSpPr>
        <p:grpSpPr bwMode="auto">
          <a:xfrm>
            <a:off x="521843" y="4491504"/>
            <a:ext cx="329784" cy="329789"/>
            <a:chOff x="787" y="3994"/>
            <a:chExt cx="340" cy="340"/>
          </a:xfrm>
          <a:solidFill>
            <a:srgbClr val="DDBE80"/>
          </a:solidFill>
        </p:grpSpPr>
        <p:sp>
          <p:nvSpPr>
            <p:cNvPr id="6" name="Freeform 1026">
              <a:extLst>
                <a:ext uri="{FF2B5EF4-FFF2-40B4-BE49-F238E27FC236}">
                  <a16:creationId xmlns:a16="http://schemas.microsoft.com/office/drawing/2014/main" id="{3DD57946-A13E-1E63-56CF-7003AB615AE7}"/>
                </a:ext>
              </a:extLst>
            </p:cNvPr>
            <p:cNvSpPr>
              <a:spLocks/>
            </p:cNvSpPr>
            <p:nvPr/>
          </p:nvSpPr>
          <p:spPr bwMode="auto">
            <a:xfrm>
              <a:off x="893" y="4171"/>
              <a:ext cx="45" cy="33"/>
            </a:xfrm>
            <a:custGeom>
              <a:avLst/>
              <a:gdLst>
                <a:gd name="T0" fmla="*/ 67 w 67"/>
                <a:gd name="T1" fmla="*/ 4 h 50"/>
                <a:gd name="T2" fmla="*/ 66 w 67"/>
                <a:gd name="T3" fmla="*/ 0 h 50"/>
                <a:gd name="T4" fmla="*/ 64 w 67"/>
                <a:gd name="T5" fmla="*/ 0 h 50"/>
                <a:gd name="T6" fmla="*/ 0 w 67"/>
                <a:gd name="T7" fmla="*/ 0 h 50"/>
                <a:gd name="T8" fmla="*/ 21 w 67"/>
                <a:gd name="T9" fmla="*/ 50 h 50"/>
                <a:gd name="T10" fmla="*/ 66 w 67"/>
                <a:gd name="T11" fmla="*/ 5 h 50"/>
                <a:gd name="T12" fmla="*/ 67 w 67"/>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67" y="4"/>
                  </a:moveTo>
                  <a:cubicBezTo>
                    <a:pt x="66" y="3"/>
                    <a:pt x="66" y="1"/>
                    <a:pt x="66" y="0"/>
                  </a:cubicBezTo>
                  <a:cubicBezTo>
                    <a:pt x="65" y="0"/>
                    <a:pt x="64" y="0"/>
                    <a:pt x="64" y="0"/>
                  </a:cubicBezTo>
                  <a:cubicBezTo>
                    <a:pt x="0" y="0"/>
                    <a:pt x="0" y="0"/>
                    <a:pt x="0" y="0"/>
                  </a:cubicBezTo>
                  <a:cubicBezTo>
                    <a:pt x="2" y="19"/>
                    <a:pt x="10" y="36"/>
                    <a:pt x="21" y="50"/>
                  </a:cubicBezTo>
                  <a:cubicBezTo>
                    <a:pt x="66" y="5"/>
                    <a:pt x="66" y="5"/>
                    <a:pt x="66" y="5"/>
                  </a:cubicBezTo>
                  <a:cubicBezTo>
                    <a:pt x="66" y="4"/>
                    <a:pt x="67" y="4"/>
                    <a:pt x="6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31" name="Freeform 1027">
              <a:extLst>
                <a:ext uri="{FF2B5EF4-FFF2-40B4-BE49-F238E27FC236}">
                  <a16:creationId xmlns:a16="http://schemas.microsoft.com/office/drawing/2014/main" id="{D3D1700A-0434-11B1-DC2D-F6C132F3E627}"/>
                </a:ext>
              </a:extLst>
            </p:cNvPr>
            <p:cNvSpPr>
              <a:spLocks/>
            </p:cNvSpPr>
            <p:nvPr/>
          </p:nvSpPr>
          <p:spPr bwMode="auto">
            <a:xfrm>
              <a:off x="893" y="4124"/>
              <a:ext cx="45" cy="33"/>
            </a:xfrm>
            <a:custGeom>
              <a:avLst/>
              <a:gdLst>
                <a:gd name="T0" fmla="*/ 66 w 67"/>
                <a:gd name="T1" fmla="*/ 49 h 49"/>
                <a:gd name="T2" fmla="*/ 67 w 67"/>
                <a:gd name="T3" fmla="*/ 46 h 49"/>
                <a:gd name="T4" fmla="*/ 66 w 67"/>
                <a:gd name="T5" fmla="*/ 45 h 49"/>
                <a:gd name="T6" fmla="*/ 21 w 67"/>
                <a:gd name="T7" fmla="*/ 0 h 49"/>
                <a:gd name="T8" fmla="*/ 0 w 67"/>
                <a:gd name="T9" fmla="*/ 49 h 49"/>
                <a:gd name="T10" fmla="*/ 64 w 67"/>
                <a:gd name="T11" fmla="*/ 49 h 49"/>
                <a:gd name="T12" fmla="*/ 66 w 6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66" y="49"/>
                  </a:moveTo>
                  <a:cubicBezTo>
                    <a:pt x="66" y="48"/>
                    <a:pt x="66" y="47"/>
                    <a:pt x="67" y="46"/>
                  </a:cubicBezTo>
                  <a:cubicBezTo>
                    <a:pt x="67" y="45"/>
                    <a:pt x="66" y="45"/>
                    <a:pt x="66" y="45"/>
                  </a:cubicBezTo>
                  <a:cubicBezTo>
                    <a:pt x="21" y="0"/>
                    <a:pt x="21" y="0"/>
                    <a:pt x="21" y="0"/>
                  </a:cubicBezTo>
                  <a:cubicBezTo>
                    <a:pt x="10" y="14"/>
                    <a:pt x="2" y="31"/>
                    <a:pt x="0" y="49"/>
                  </a:cubicBezTo>
                  <a:cubicBezTo>
                    <a:pt x="64" y="49"/>
                    <a:pt x="64" y="49"/>
                    <a:pt x="64" y="49"/>
                  </a:cubicBezTo>
                  <a:cubicBezTo>
                    <a:pt x="64" y="49"/>
                    <a:pt x="65" y="49"/>
                    <a:pt x="66" y="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56" name="Freeform 1028">
              <a:extLst>
                <a:ext uri="{FF2B5EF4-FFF2-40B4-BE49-F238E27FC236}">
                  <a16:creationId xmlns:a16="http://schemas.microsoft.com/office/drawing/2014/main" id="{08977A08-FC12-8E2E-C27E-6251E1D1A11F}"/>
                </a:ext>
              </a:extLst>
            </p:cNvPr>
            <p:cNvSpPr>
              <a:spLocks/>
            </p:cNvSpPr>
            <p:nvPr/>
          </p:nvSpPr>
          <p:spPr bwMode="auto">
            <a:xfrm>
              <a:off x="917" y="4100"/>
              <a:ext cx="33" cy="45"/>
            </a:xfrm>
            <a:custGeom>
              <a:avLst/>
              <a:gdLst>
                <a:gd name="T0" fmla="*/ 46 w 49"/>
                <a:gd name="T1" fmla="*/ 67 h 67"/>
                <a:gd name="T2" fmla="*/ 49 w 49"/>
                <a:gd name="T3" fmla="*/ 66 h 67"/>
                <a:gd name="T4" fmla="*/ 49 w 49"/>
                <a:gd name="T5" fmla="*/ 64 h 67"/>
                <a:gd name="T6" fmla="*/ 49 w 49"/>
                <a:gd name="T7" fmla="*/ 0 h 67"/>
                <a:gd name="T8" fmla="*/ 0 w 49"/>
                <a:gd name="T9" fmla="*/ 21 h 67"/>
                <a:gd name="T10" fmla="*/ 45 w 49"/>
                <a:gd name="T11" fmla="*/ 66 h 67"/>
                <a:gd name="T12" fmla="*/ 46 w 4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6" y="67"/>
                  </a:moveTo>
                  <a:cubicBezTo>
                    <a:pt x="47" y="66"/>
                    <a:pt x="48" y="66"/>
                    <a:pt x="49" y="66"/>
                  </a:cubicBezTo>
                  <a:cubicBezTo>
                    <a:pt x="49" y="65"/>
                    <a:pt x="49" y="64"/>
                    <a:pt x="49" y="64"/>
                  </a:cubicBezTo>
                  <a:cubicBezTo>
                    <a:pt x="49" y="0"/>
                    <a:pt x="49" y="0"/>
                    <a:pt x="49" y="0"/>
                  </a:cubicBezTo>
                  <a:cubicBezTo>
                    <a:pt x="31" y="2"/>
                    <a:pt x="14" y="10"/>
                    <a:pt x="0" y="21"/>
                  </a:cubicBezTo>
                  <a:cubicBezTo>
                    <a:pt x="45" y="66"/>
                    <a:pt x="45" y="66"/>
                    <a:pt x="45" y="66"/>
                  </a:cubicBezTo>
                  <a:cubicBezTo>
                    <a:pt x="45" y="66"/>
                    <a:pt x="45" y="67"/>
                    <a:pt x="46" y="6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58" name="Freeform 1029">
              <a:extLst>
                <a:ext uri="{FF2B5EF4-FFF2-40B4-BE49-F238E27FC236}">
                  <a16:creationId xmlns:a16="http://schemas.microsoft.com/office/drawing/2014/main" id="{B93EFA50-0037-4AB7-8F2C-151FDD08D3B5}"/>
                </a:ext>
              </a:extLst>
            </p:cNvPr>
            <p:cNvSpPr>
              <a:spLocks/>
            </p:cNvSpPr>
            <p:nvPr/>
          </p:nvSpPr>
          <p:spPr bwMode="auto">
            <a:xfrm>
              <a:off x="964" y="4100"/>
              <a:ext cx="33" cy="45"/>
            </a:xfrm>
            <a:custGeom>
              <a:avLst/>
              <a:gdLst>
                <a:gd name="T0" fmla="*/ 5 w 50"/>
                <a:gd name="T1" fmla="*/ 66 h 67"/>
                <a:gd name="T2" fmla="*/ 50 w 50"/>
                <a:gd name="T3" fmla="*/ 21 h 67"/>
                <a:gd name="T4" fmla="*/ 0 w 50"/>
                <a:gd name="T5" fmla="*/ 0 h 67"/>
                <a:gd name="T6" fmla="*/ 0 w 50"/>
                <a:gd name="T7" fmla="*/ 64 h 67"/>
                <a:gd name="T8" fmla="*/ 0 w 50"/>
                <a:gd name="T9" fmla="*/ 66 h 67"/>
                <a:gd name="T10" fmla="*/ 4 w 50"/>
                <a:gd name="T11" fmla="*/ 67 h 67"/>
                <a:gd name="T12" fmla="*/ 5 w 50"/>
                <a:gd name="T13" fmla="*/ 66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5" y="66"/>
                  </a:moveTo>
                  <a:cubicBezTo>
                    <a:pt x="50" y="21"/>
                    <a:pt x="50" y="21"/>
                    <a:pt x="50" y="21"/>
                  </a:cubicBezTo>
                  <a:cubicBezTo>
                    <a:pt x="36" y="10"/>
                    <a:pt x="19" y="2"/>
                    <a:pt x="0" y="0"/>
                  </a:cubicBezTo>
                  <a:cubicBezTo>
                    <a:pt x="0" y="64"/>
                    <a:pt x="0" y="64"/>
                    <a:pt x="0" y="64"/>
                  </a:cubicBezTo>
                  <a:cubicBezTo>
                    <a:pt x="0" y="64"/>
                    <a:pt x="0" y="65"/>
                    <a:pt x="0" y="66"/>
                  </a:cubicBezTo>
                  <a:cubicBezTo>
                    <a:pt x="1" y="66"/>
                    <a:pt x="3" y="66"/>
                    <a:pt x="4" y="67"/>
                  </a:cubicBezTo>
                  <a:cubicBezTo>
                    <a:pt x="4" y="67"/>
                    <a:pt x="4" y="66"/>
                    <a:pt x="5" y="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59" name="Freeform 1030">
              <a:extLst>
                <a:ext uri="{FF2B5EF4-FFF2-40B4-BE49-F238E27FC236}">
                  <a16:creationId xmlns:a16="http://schemas.microsoft.com/office/drawing/2014/main" id="{805B13CA-D3C9-E390-F6AD-188D1016D198}"/>
                </a:ext>
              </a:extLst>
            </p:cNvPr>
            <p:cNvSpPr>
              <a:spLocks/>
            </p:cNvSpPr>
            <p:nvPr/>
          </p:nvSpPr>
          <p:spPr bwMode="auto">
            <a:xfrm>
              <a:off x="917" y="4183"/>
              <a:ext cx="33" cy="44"/>
            </a:xfrm>
            <a:custGeom>
              <a:avLst/>
              <a:gdLst>
                <a:gd name="T0" fmla="*/ 45 w 49"/>
                <a:gd name="T1" fmla="*/ 2 h 67"/>
                <a:gd name="T2" fmla="*/ 0 w 49"/>
                <a:gd name="T3" fmla="*/ 47 h 67"/>
                <a:gd name="T4" fmla="*/ 49 w 49"/>
                <a:gd name="T5" fmla="*/ 67 h 67"/>
                <a:gd name="T6" fmla="*/ 49 w 49"/>
                <a:gd name="T7" fmla="*/ 4 h 67"/>
                <a:gd name="T8" fmla="*/ 49 w 49"/>
                <a:gd name="T9" fmla="*/ 2 h 67"/>
                <a:gd name="T10" fmla="*/ 46 w 49"/>
                <a:gd name="T11" fmla="*/ 0 h 67"/>
                <a:gd name="T12" fmla="*/ 45 w 49"/>
                <a:gd name="T13" fmla="*/ 2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5" y="2"/>
                  </a:moveTo>
                  <a:cubicBezTo>
                    <a:pt x="0" y="47"/>
                    <a:pt x="0" y="47"/>
                    <a:pt x="0" y="47"/>
                  </a:cubicBezTo>
                  <a:cubicBezTo>
                    <a:pt x="14" y="58"/>
                    <a:pt x="31" y="65"/>
                    <a:pt x="49" y="67"/>
                  </a:cubicBezTo>
                  <a:cubicBezTo>
                    <a:pt x="49" y="4"/>
                    <a:pt x="49" y="4"/>
                    <a:pt x="49" y="4"/>
                  </a:cubicBezTo>
                  <a:cubicBezTo>
                    <a:pt x="49" y="3"/>
                    <a:pt x="49" y="2"/>
                    <a:pt x="49" y="2"/>
                  </a:cubicBezTo>
                  <a:cubicBezTo>
                    <a:pt x="48" y="1"/>
                    <a:pt x="47" y="1"/>
                    <a:pt x="46" y="0"/>
                  </a:cubicBezTo>
                  <a:cubicBezTo>
                    <a:pt x="45" y="1"/>
                    <a:pt x="45" y="1"/>
                    <a:pt x="45"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60" name="Freeform 1031">
              <a:extLst>
                <a:ext uri="{FF2B5EF4-FFF2-40B4-BE49-F238E27FC236}">
                  <a16:creationId xmlns:a16="http://schemas.microsoft.com/office/drawing/2014/main" id="{22224E87-C84A-8B95-4433-BBEA99333011}"/>
                </a:ext>
              </a:extLst>
            </p:cNvPr>
            <p:cNvSpPr>
              <a:spLocks/>
            </p:cNvSpPr>
            <p:nvPr/>
          </p:nvSpPr>
          <p:spPr bwMode="auto">
            <a:xfrm>
              <a:off x="976" y="4171"/>
              <a:ext cx="44" cy="33"/>
            </a:xfrm>
            <a:custGeom>
              <a:avLst/>
              <a:gdLst>
                <a:gd name="T0" fmla="*/ 2 w 67"/>
                <a:gd name="T1" fmla="*/ 0 h 50"/>
                <a:gd name="T2" fmla="*/ 0 w 67"/>
                <a:gd name="T3" fmla="*/ 4 h 50"/>
                <a:gd name="T4" fmla="*/ 2 w 67"/>
                <a:gd name="T5" fmla="*/ 5 h 50"/>
                <a:gd name="T6" fmla="*/ 47 w 67"/>
                <a:gd name="T7" fmla="*/ 50 h 50"/>
                <a:gd name="T8" fmla="*/ 67 w 67"/>
                <a:gd name="T9" fmla="*/ 0 h 50"/>
                <a:gd name="T10" fmla="*/ 4 w 67"/>
                <a:gd name="T11" fmla="*/ 0 h 50"/>
                <a:gd name="T12" fmla="*/ 2 w 6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2" y="0"/>
                  </a:moveTo>
                  <a:cubicBezTo>
                    <a:pt x="1" y="1"/>
                    <a:pt x="1" y="2"/>
                    <a:pt x="0" y="4"/>
                  </a:cubicBezTo>
                  <a:cubicBezTo>
                    <a:pt x="1" y="4"/>
                    <a:pt x="1" y="4"/>
                    <a:pt x="2" y="5"/>
                  </a:cubicBezTo>
                  <a:cubicBezTo>
                    <a:pt x="47" y="50"/>
                    <a:pt x="47" y="50"/>
                    <a:pt x="47" y="50"/>
                  </a:cubicBezTo>
                  <a:cubicBezTo>
                    <a:pt x="58" y="36"/>
                    <a:pt x="65" y="19"/>
                    <a:pt x="67" y="0"/>
                  </a:cubicBezTo>
                  <a:cubicBezTo>
                    <a:pt x="4" y="0"/>
                    <a:pt x="4" y="0"/>
                    <a:pt x="4" y="0"/>
                  </a:cubicBezTo>
                  <a:cubicBezTo>
                    <a:pt x="3" y="0"/>
                    <a:pt x="2" y="0"/>
                    <a:pt x="2"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61" name="Oval 1032">
              <a:extLst>
                <a:ext uri="{FF2B5EF4-FFF2-40B4-BE49-F238E27FC236}">
                  <a16:creationId xmlns:a16="http://schemas.microsoft.com/office/drawing/2014/main" id="{8813A06F-B30C-8B50-4701-69B7CC45C318}"/>
                </a:ext>
              </a:extLst>
            </p:cNvPr>
            <p:cNvSpPr>
              <a:spLocks noChangeArrowheads="1"/>
            </p:cNvSpPr>
            <p:nvPr/>
          </p:nvSpPr>
          <p:spPr bwMode="auto">
            <a:xfrm>
              <a:off x="950" y="4157"/>
              <a:ext cx="14" cy="1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62" name="Freeform 1033">
              <a:extLst>
                <a:ext uri="{FF2B5EF4-FFF2-40B4-BE49-F238E27FC236}">
                  <a16:creationId xmlns:a16="http://schemas.microsoft.com/office/drawing/2014/main" id="{9E8F8614-BE5D-581D-2908-A7EE4A1F9A9C}"/>
                </a:ext>
              </a:extLst>
            </p:cNvPr>
            <p:cNvSpPr>
              <a:spLocks noEditPoints="1"/>
            </p:cNvSpPr>
            <p:nvPr/>
          </p:nvSpPr>
          <p:spPr bwMode="auto">
            <a:xfrm>
              <a:off x="787" y="3994"/>
              <a:ext cx="340" cy="34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405 w 512"/>
                <a:gd name="T11" fmla="*/ 266 h 512"/>
                <a:gd name="T12" fmla="*/ 372 w 512"/>
                <a:gd name="T13" fmla="*/ 266 h 512"/>
                <a:gd name="T14" fmla="*/ 346 w 512"/>
                <a:gd name="T15" fmla="*/ 331 h 512"/>
                <a:gd name="T16" fmla="*/ 370 w 512"/>
                <a:gd name="T17" fmla="*/ 355 h 512"/>
                <a:gd name="T18" fmla="*/ 370 w 512"/>
                <a:gd name="T19" fmla="*/ 370 h 512"/>
                <a:gd name="T20" fmla="*/ 362 w 512"/>
                <a:gd name="T21" fmla="*/ 373 h 512"/>
                <a:gd name="T22" fmla="*/ 355 w 512"/>
                <a:gd name="T23" fmla="*/ 370 h 512"/>
                <a:gd name="T24" fmla="*/ 331 w 512"/>
                <a:gd name="T25" fmla="*/ 346 h 512"/>
                <a:gd name="T26" fmla="*/ 266 w 512"/>
                <a:gd name="T27" fmla="*/ 372 h 512"/>
                <a:gd name="T28" fmla="*/ 266 w 512"/>
                <a:gd name="T29" fmla="*/ 405 h 512"/>
                <a:gd name="T30" fmla="*/ 256 w 512"/>
                <a:gd name="T31" fmla="*/ 416 h 512"/>
                <a:gd name="T32" fmla="*/ 245 w 512"/>
                <a:gd name="T33" fmla="*/ 405 h 512"/>
                <a:gd name="T34" fmla="*/ 245 w 512"/>
                <a:gd name="T35" fmla="*/ 372 h 512"/>
                <a:gd name="T36" fmla="*/ 181 w 512"/>
                <a:gd name="T37" fmla="*/ 346 h 512"/>
                <a:gd name="T38" fmla="*/ 157 w 512"/>
                <a:gd name="T39" fmla="*/ 370 h 512"/>
                <a:gd name="T40" fmla="*/ 149 w 512"/>
                <a:gd name="T41" fmla="*/ 373 h 512"/>
                <a:gd name="T42" fmla="*/ 141 w 512"/>
                <a:gd name="T43" fmla="*/ 370 h 512"/>
                <a:gd name="T44" fmla="*/ 141 w 512"/>
                <a:gd name="T45" fmla="*/ 355 h 512"/>
                <a:gd name="T46" fmla="*/ 166 w 512"/>
                <a:gd name="T47" fmla="*/ 331 h 512"/>
                <a:gd name="T48" fmla="*/ 139 w 512"/>
                <a:gd name="T49" fmla="*/ 266 h 512"/>
                <a:gd name="T50" fmla="*/ 106 w 512"/>
                <a:gd name="T51" fmla="*/ 266 h 512"/>
                <a:gd name="T52" fmla="*/ 96 w 512"/>
                <a:gd name="T53" fmla="*/ 256 h 512"/>
                <a:gd name="T54" fmla="*/ 106 w 512"/>
                <a:gd name="T55" fmla="*/ 245 h 512"/>
                <a:gd name="T56" fmla="*/ 139 w 512"/>
                <a:gd name="T57" fmla="*/ 245 h 512"/>
                <a:gd name="T58" fmla="*/ 166 w 512"/>
                <a:gd name="T59" fmla="*/ 181 h 512"/>
                <a:gd name="T60" fmla="*/ 141 w 512"/>
                <a:gd name="T61" fmla="*/ 157 h 512"/>
                <a:gd name="T62" fmla="*/ 141 w 512"/>
                <a:gd name="T63" fmla="*/ 141 h 512"/>
                <a:gd name="T64" fmla="*/ 157 w 512"/>
                <a:gd name="T65" fmla="*/ 141 h 512"/>
                <a:gd name="T66" fmla="*/ 181 w 512"/>
                <a:gd name="T67" fmla="*/ 166 h 512"/>
                <a:gd name="T68" fmla="*/ 245 w 512"/>
                <a:gd name="T69" fmla="*/ 139 h 512"/>
                <a:gd name="T70" fmla="*/ 245 w 512"/>
                <a:gd name="T71" fmla="*/ 106 h 512"/>
                <a:gd name="T72" fmla="*/ 256 w 512"/>
                <a:gd name="T73" fmla="*/ 96 h 512"/>
                <a:gd name="T74" fmla="*/ 266 w 512"/>
                <a:gd name="T75" fmla="*/ 106 h 512"/>
                <a:gd name="T76" fmla="*/ 266 w 512"/>
                <a:gd name="T77" fmla="*/ 139 h 512"/>
                <a:gd name="T78" fmla="*/ 331 w 512"/>
                <a:gd name="T79" fmla="*/ 166 h 512"/>
                <a:gd name="T80" fmla="*/ 355 w 512"/>
                <a:gd name="T81" fmla="*/ 141 h 512"/>
                <a:gd name="T82" fmla="*/ 370 w 512"/>
                <a:gd name="T83" fmla="*/ 141 h 512"/>
                <a:gd name="T84" fmla="*/ 370 w 512"/>
                <a:gd name="T85" fmla="*/ 157 h 512"/>
                <a:gd name="T86" fmla="*/ 346 w 512"/>
                <a:gd name="T87" fmla="*/ 181 h 512"/>
                <a:gd name="T88" fmla="*/ 372 w 512"/>
                <a:gd name="T89" fmla="*/ 245 h 512"/>
                <a:gd name="T90" fmla="*/ 405 w 512"/>
                <a:gd name="T91" fmla="*/ 245 h 512"/>
                <a:gd name="T92" fmla="*/ 416 w 512"/>
                <a:gd name="T93" fmla="*/ 256 h 512"/>
                <a:gd name="T94" fmla="*/ 405 w 512"/>
                <a:gd name="T95" fmla="*/ 26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05" y="266"/>
                  </a:moveTo>
                  <a:cubicBezTo>
                    <a:pt x="372" y="266"/>
                    <a:pt x="372" y="266"/>
                    <a:pt x="372" y="266"/>
                  </a:cubicBezTo>
                  <a:cubicBezTo>
                    <a:pt x="370" y="291"/>
                    <a:pt x="361" y="313"/>
                    <a:pt x="346" y="331"/>
                  </a:cubicBezTo>
                  <a:cubicBezTo>
                    <a:pt x="370" y="355"/>
                    <a:pt x="370" y="355"/>
                    <a:pt x="370" y="355"/>
                  </a:cubicBezTo>
                  <a:cubicBezTo>
                    <a:pt x="374" y="359"/>
                    <a:pt x="374" y="366"/>
                    <a:pt x="370" y="370"/>
                  </a:cubicBezTo>
                  <a:cubicBezTo>
                    <a:pt x="368" y="372"/>
                    <a:pt x="365" y="373"/>
                    <a:pt x="362" y="373"/>
                  </a:cubicBezTo>
                  <a:cubicBezTo>
                    <a:pt x="360" y="373"/>
                    <a:pt x="357" y="372"/>
                    <a:pt x="355" y="370"/>
                  </a:cubicBezTo>
                  <a:cubicBezTo>
                    <a:pt x="331" y="346"/>
                    <a:pt x="331" y="346"/>
                    <a:pt x="331" y="346"/>
                  </a:cubicBezTo>
                  <a:cubicBezTo>
                    <a:pt x="313" y="361"/>
                    <a:pt x="291" y="370"/>
                    <a:pt x="266" y="372"/>
                  </a:cubicBezTo>
                  <a:cubicBezTo>
                    <a:pt x="266" y="405"/>
                    <a:pt x="266" y="405"/>
                    <a:pt x="266" y="405"/>
                  </a:cubicBezTo>
                  <a:cubicBezTo>
                    <a:pt x="266" y="411"/>
                    <a:pt x="262" y="416"/>
                    <a:pt x="256" y="416"/>
                  </a:cubicBezTo>
                  <a:cubicBezTo>
                    <a:pt x="250" y="416"/>
                    <a:pt x="245" y="411"/>
                    <a:pt x="245" y="405"/>
                  </a:cubicBezTo>
                  <a:cubicBezTo>
                    <a:pt x="245" y="372"/>
                    <a:pt x="245" y="372"/>
                    <a:pt x="245" y="372"/>
                  </a:cubicBezTo>
                  <a:cubicBezTo>
                    <a:pt x="221" y="370"/>
                    <a:pt x="198" y="361"/>
                    <a:pt x="181" y="346"/>
                  </a:cubicBezTo>
                  <a:cubicBezTo>
                    <a:pt x="157" y="370"/>
                    <a:pt x="157" y="370"/>
                    <a:pt x="157" y="370"/>
                  </a:cubicBezTo>
                  <a:cubicBezTo>
                    <a:pt x="154" y="372"/>
                    <a:pt x="152" y="373"/>
                    <a:pt x="149" y="373"/>
                  </a:cubicBezTo>
                  <a:cubicBezTo>
                    <a:pt x="146" y="373"/>
                    <a:pt x="144" y="372"/>
                    <a:pt x="141" y="370"/>
                  </a:cubicBezTo>
                  <a:cubicBezTo>
                    <a:pt x="137" y="366"/>
                    <a:pt x="137" y="359"/>
                    <a:pt x="141" y="355"/>
                  </a:cubicBezTo>
                  <a:cubicBezTo>
                    <a:pt x="166" y="331"/>
                    <a:pt x="166" y="331"/>
                    <a:pt x="166" y="331"/>
                  </a:cubicBezTo>
                  <a:cubicBezTo>
                    <a:pt x="151" y="313"/>
                    <a:pt x="141" y="291"/>
                    <a:pt x="139" y="266"/>
                  </a:cubicBezTo>
                  <a:cubicBezTo>
                    <a:pt x="106" y="266"/>
                    <a:pt x="106" y="266"/>
                    <a:pt x="106" y="266"/>
                  </a:cubicBezTo>
                  <a:cubicBezTo>
                    <a:pt x="100" y="266"/>
                    <a:pt x="96" y="262"/>
                    <a:pt x="96" y="256"/>
                  </a:cubicBezTo>
                  <a:cubicBezTo>
                    <a:pt x="96" y="250"/>
                    <a:pt x="100" y="245"/>
                    <a:pt x="106" y="245"/>
                  </a:cubicBezTo>
                  <a:cubicBezTo>
                    <a:pt x="139" y="245"/>
                    <a:pt x="139" y="245"/>
                    <a:pt x="139" y="245"/>
                  </a:cubicBezTo>
                  <a:cubicBezTo>
                    <a:pt x="141" y="221"/>
                    <a:pt x="151" y="198"/>
                    <a:pt x="166" y="181"/>
                  </a:cubicBezTo>
                  <a:cubicBezTo>
                    <a:pt x="141" y="157"/>
                    <a:pt x="141" y="157"/>
                    <a:pt x="141" y="157"/>
                  </a:cubicBezTo>
                  <a:cubicBezTo>
                    <a:pt x="137" y="152"/>
                    <a:pt x="137" y="146"/>
                    <a:pt x="141" y="141"/>
                  </a:cubicBezTo>
                  <a:cubicBezTo>
                    <a:pt x="146" y="137"/>
                    <a:pt x="152" y="137"/>
                    <a:pt x="157" y="141"/>
                  </a:cubicBezTo>
                  <a:cubicBezTo>
                    <a:pt x="181" y="166"/>
                    <a:pt x="181" y="166"/>
                    <a:pt x="181" y="166"/>
                  </a:cubicBezTo>
                  <a:cubicBezTo>
                    <a:pt x="198" y="151"/>
                    <a:pt x="221" y="141"/>
                    <a:pt x="245" y="139"/>
                  </a:cubicBezTo>
                  <a:cubicBezTo>
                    <a:pt x="245" y="106"/>
                    <a:pt x="245" y="106"/>
                    <a:pt x="245" y="106"/>
                  </a:cubicBezTo>
                  <a:cubicBezTo>
                    <a:pt x="245" y="100"/>
                    <a:pt x="250" y="96"/>
                    <a:pt x="256" y="96"/>
                  </a:cubicBezTo>
                  <a:cubicBezTo>
                    <a:pt x="262" y="96"/>
                    <a:pt x="266" y="100"/>
                    <a:pt x="266" y="106"/>
                  </a:cubicBezTo>
                  <a:cubicBezTo>
                    <a:pt x="266" y="139"/>
                    <a:pt x="266" y="139"/>
                    <a:pt x="266" y="139"/>
                  </a:cubicBezTo>
                  <a:cubicBezTo>
                    <a:pt x="291" y="141"/>
                    <a:pt x="313" y="151"/>
                    <a:pt x="331" y="166"/>
                  </a:cubicBezTo>
                  <a:cubicBezTo>
                    <a:pt x="355" y="141"/>
                    <a:pt x="355" y="141"/>
                    <a:pt x="355" y="141"/>
                  </a:cubicBezTo>
                  <a:cubicBezTo>
                    <a:pt x="359" y="137"/>
                    <a:pt x="366" y="137"/>
                    <a:pt x="370" y="141"/>
                  </a:cubicBezTo>
                  <a:cubicBezTo>
                    <a:pt x="374" y="146"/>
                    <a:pt x="374" y="152"/>
                    <a:pt x="370" y="157"/>
                  </a:cubicBezTo>
                  <a:cubicBezTo>
                    <a:pt x="346" y="181"/>
                    <a:pt x="346" y="181"/>
                    <a:pt x="346" y="181"/>
                  </a:cubicBezTo>
                  <a:cubicBezTo>
                    <a:pt x="361" y="198"/>
                    <a:pt x="370" y="221"/>
                    <a:pt x="372" y="245"/>
                  </a:cubicBezTo>
                  <a:cubicBezTo>
                    <a:pt x="405" y="245"/>
                    <a:pt x="405" y="245"/>
                    <a:pt x="405" y="245"/>
                  </a:cubicBezTo>
                  <a:cubicBezTo>
                    <a:pt x="411" y="245"/>
                    <a:pt x="416" y="250"/>
                    <a:pt x="416" y="256"/>
                  </a:cubicBezTo>
                  <a:cubicBezTo>
                    <a:pt x="416" y="262"/>
                    <a:pt x="411" y="266"/>
                    <a:pt x="405" y="26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7" name="Freeform 1034">
              <a:extLst>
                <a:ext uri="{FF2B5EF4-FFF2-40B4-BE49-F238E27FC236}">
                  <a16:creationId xmlns:a16="http://schemas.microsoft.com/office/drawing/2014/main" id="{2F4AF293-FDAD-E582-EA21-213617A27430}"/>
                </a:ext>
              </a:extLst>
            </p:cNvPr>
            <p:cNvSpPr>
              <a:spLocks/>
            </p:cNvSpPr>
            <p:nvPr/>
          </p:nvSpPr>
          <p:spPr bwMode="auto">
            <a:xfrm>
              <a:off x="976" y="4124"/>
              <a:ext cx="44" cy="33"/>
            </a:xfrm>
            <a:custGeom>
              <a:avLst/>
              <a:gdLst>
                <a:gd name="T0" fmla="*/ 2 w 67"/>
                <a:gd name="T1" fmla="*/ 45 h 49"/>
                <a:gd name="T2" fmla="*/ 0 w 67"/>
                <a:gd name="T3" fmla="*/ 46 h 49"/>
                <a:gd name="T4" fmla="*/ 2 w 67"/>
                <a:gd name="T5" fmla="*/ 49 h 49"/>
                <a:gd name="T6" fmla="*/ 4 w 67"/>
                <a:gd name="T7" fmla="*/ 49 h 49"/>
                <a:gd name="T8" fmla="*/ 67 w 67"/>
                <a:gd name="T9" fmla="*/ 49 h 49"/>
                <a:gd name="T10" fmla="*/ 47 w 67"/>
                <a:gd name="T11" fmla="*/ 0 h 49"/>
                <a:gd name="T12" fmla="*/ 2 w 67"/>
                <a:gd name="T13" fmla="*/ 45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2" y="45"/>
                  </a:moveTo>
                  <a:cubicBezTo>
                    <a:pt x="1" y="45"/>
                    <a:pt x="1" y="45"/>
                    <a:pt x="0" y="46"/>
                  </a:cubicBezTo>
                  <a:cubicBezTo>
                    <a:pt x="1" y="47"/>
                    <a:pt x="1" y="48"/>
                    <a:pt x="2" y="49"/>
                  </a:cubicBezTo>
                  <a:cubicBezTo>
                    <a:pt x="2" y="49"/>
                    <a:pt x="3" y="49"/>
                    <a:pt x="4" y="49"/>
                  </a:cubicBezTo>
                  <a:cubicBezTo>
                    <a:pt x="67" y="49"/>
                    <a:pt x="67" y="49"/>
                    <a:pt x="67" y="49"/>
                  </a:cubicBezTo>
                  <a:cubicBezTo>
                    <a:pt x="65" y="31"/>
                    <a:pt x="58" y="14"/>
                    <a:pt x="47" y="0"/>
                  </a:cubicBezTo>
                  <a:lnTo>
                    <a:pt x="2" y="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88" name="Freeform 1035">
              <a:extLst>
                <a:ext uri="{FF2B5EF4-FFF2-40B4-BE49-F238E27FC236}">
                  <a16:creationId xmlns:a16="http://schemas.microsoft.com/office/drawing/2014/main" id="{323B38C4-EBB3-2A93-BEA2-155F6E7357B6}"/>
                </a:ext>
              </a:extLst>
            </p:cNvPr>
            <p:cNvSpPr>
              <a:spLocks/>
            </p:cNvSpPr>
            <p:nvPr/>
          </p:nvSpPr>
          <p:spPr bwMode="auto">
            <a:xfrm>
              <a:off x="964" y="4183"/>
              <a:ext cx="33" cy="44"/>
            </a:xfrm>
            <a:custGeom>
              <a:avLst/>
              <a:gdLst>
                <a:gd name="T0" fmla="*/ 4 w 50"/>
                <a:gd name="T1" fmla="*/ 0 h 67"/>
                <a:gd name="T2" fmla="*/ 0 w 50"/>
                <a:gd name="T3" fmla="*/ 2 h 67"/>
                <a:gd name="T4" fmla="*/ 0 w 50"/>
                <a:gd name="T5" fmla="*/ 4 h 67"/>
                <a:gd name="T6" fmla="*/ 0 w 50"/>
                <a:gd name="T7" fmla="*/ 67 h 67"/>
                <a:gd name="T8" fmla="*/ 50 w 50"/>
                <a:gd name="T9" fmla="*/ 47 h 67"/>
                <a:gd name="T10" fmla="*/ 5 w 50"/>
                <a:gd name="T11" fmla="*/ 2 h 67"/>
                <a:gd name="T12" fmla="*/ 4 w 50"/>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4" y="0"/>
                  </a:moveTo>
                  <a:cubicBezTo>
                    <a:pt x="3" y="1"/>
                    <a:pt x="1" y="1"/>
                    <a:pt x="0" y="2"/>
                  </a:cubicBezTo>
                  <a:cubicBezTo>
                    <a:pt x="0" y="2"/>
                    <a:pt x="0" y="3"/>
                    <a:pt x="0" y="4"/>
                  </a:cubicBezTo>
                  <a:cubicBezTo>
                    <a:pt x="0" y="67"/>
                    <a:pt x="0" y="67"/>
                    <a:pt x="0" y="67"/>
                  </a:cubicBezTo>
                  <a:cubicBezTo>
                    <a:pt x="19" y="65"/>
                    <a:pt x="36" y="58"/>
                    <a:pt x="50" y="47"/>
                  </a:cubicBezTo>
                  <a:cubicBezTo>
                    <a:pt x="5" y="2"/>
                    <a:pt x="5" y="2"/>
                    <a:pt x="5" y="2"/>
                  </a:cubicBezTo>
                  <a:cubicBezTo>
                    <a:pt x="4" y="1"/>
                    <a:pt x="4" y="1"/>
                    <a:pt x="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grpSp>
      <p:sp>
        <p:nvSpPr>
          <p:cNvPr id="94" name="Rectangle 93">
            <a:extLst>
              <a:ext uri="{FF2B5EF4-FFF2-40B4-BE49-F238E27FC236}">
                <a16:creationId xmlns:a16="http://schemas.microsoft.com/office/drawing/2014/main" id="{8B6FB9E8-5531-7239-ADC6-31B600923ECB}"/>
              </a:ext>
            </a:extLst>
          </p:cNvPr>
          <p:cNvSpPr/>
          <p:nvPr/>
        </p:nvSpPr>
        <p:spPr>
          <a:xfrm>
            <a:off x="9801359" y="1337343"/>
            <a:ext cx="3395493" cy="6071838"/>
          </a:xfrm>
          <a:prstGeom prst="rect">
            <a:avLst/>
          </a:prstGeom>
          <a:no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3" name="Rectangle 92">
            <a:extLst>
              <a:ext uri="{FF2B5EF4-FFF2-40B4-BE49-F238E27FC236}">
                <a16:creationId xmlns:a16="http://schemas.microsoft.com/office/drawing/2014/main" id="{0C67BE1B-3736-54BC-A7BF-579CB4D790B0}"/>
              </a:ext>
            </a:extLst>
          </p:cNvPr>
          <p:cNvSpPr/>
          <p:nvPr/>
        </p:nvSpPr>
        <p:spPr>
          <a:xfrm>
            <a:off x="9951830" y="1229165"/>
            <a:ext cx="2093956" cy="2032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accent2"/>
                </a:solidFill>
              </a:rPr>
              <a:t>Instance thématique</a:t>
            </a:r>
          </a:p>
        </p:txBody>
      </p:sp>
      <p:sp>
        <p:nvSpPr>
          <p:cNvPr id="97" name="Rectangle 96">
            <a:extLst>
              <a:ext uri="{FF2B5EF4-FFF2-40B4-BE49-F238E27FC236}">
                <a16:creationId xmlns:a16="http://schemas.microsoft.com/office/drawing/2014/main" id="{834D3A5C-385F-35B6-660E-48AEE7745BD4}"/>
              </a:ext>
            </a:extLst>
          </p:cNvPr>
          <p:cNvSpPr/>
          <p:nvPr>
            <p:custDataLst>
              <p:tags r:id="rId17"/>
            </p:custDataLst>
          </p:nvPr>
        </p:nvSpPr>
        <p:spPr bwMode="gray">
          <a:xfrm>
            <a:off x="3574687" y="1826480"/>
            <a:ext cx="2721600" cy="5522198"/>
          </a:xfrm>
          <a:prstGeom prst="rect">
            <a:avLst/>
          </a:prstGeom>
          <a:solidFill>
            <a:schemeClr val="accent6">
              <a:lumMod val="40000"/>
              <a:lumOff val="60000"/>
              <a:alpha val="34118"/>
            </a:schemeClr>
          </a:solidFill>
          <a:ln w="19050" algn="ctr">
            <a:noFill/>
            <a:miter lim="800000"/>
            <a:headEnd/>
            <a:tailEnd/>
          </a:ln>
        </p:spPr>
        <p:txBody>
          <a:bodyPr wrap="square" lIns="88900" tIns="88900" rIns="88900" bIns="88900" rtlCol="0" anchor="ctr"/>
          <a:lstStyle/>
          <a:p>
            <a:pPr lvl="1" algn="just" fontAlgn="base"/>
            <a:endParaRPr lang="fr-FR" sz="1000" b="1">
              <a:latin typeface="Marianne" panose="02000000000000000000"/>
            </a:endParaRPr>
          </a:p>
          <a:p>
            <a:pPr lvl="1" algn="just" fontAlgn="base"/>
            <a:endParaRPr lang="fr-FR" sz="1000" b="1">
              <a:latin typeface="Marianne" panose="02000000000000000000"/>
            </a:endParaRPr>
          </a:p>
        </p:txBody>
      </p:sp>
      <p:sp>
        <p:nvSpPr>
          <p:cNvPr id="98" name="Rectangle 97">
            <a:extLst>
              <a:ext uri="{FF2B5EF4-FFF2-40B4-BE49-F238E27FC236}">
                <a16:creationId xmlns:a16="http://schemas.microsoft.com/office/drawing/2014/main" id="{10012322-FFB4-253F-4E69-8F968454B2F7}"/>
              </a:ext>
            </a:extLst>
          </p:cNvPr>
          <p:cNvSpPr/>
          <p:nvPr>
            <p:custDataLst>
              <p:tags r:id="rId18"/>
            </p:custDataLst>
          </p:nvPr>
        </p:nvSpPr>
        <p:spPr bwMode="gray">
          <a:xfrm>
            <a:off x="3985516" y="4472651"/>
            <a:ext cx="2310771" cy="2578598"/>
          </a:xfrm>
          <a:prstGeom prst="rect">
            <a:avLst/>
          </a:prstGeom>
          <a:noFill/>
          <a:ln w="19050" algn="ctr">
            <a:noFill/>
            <a:miter lim="800000"/>
            <a:headEnd/>
            <a:tailEnd/>
          </a:ln>
        </p:spPr>
        <p:txBody>
          <a:bodyPr wrap="square" lIns="72000" tIns="88900" rIns="216000" bIns="88900" rtlCol="0" anchor="t"/>
          <a:lstStyle/>
          <a:p>
            <a:pPr algn="just" fontAlgn="base"/>
            <a:r>
              <a:rPr lang="fr-FR" sz="1000" b="1" dirty="0">
                <a:solidFill>
                  <a:prstClr val="black"/>
                </a:solidFill>
                <a:latin typeface="Marianne" panose="02000000000000000000"/>
                <a:cs typeface="Calibri" panose="020F0502020204030204" pitchFamily="34" charset="0"/>
              </a:rPr>
              <a:t>Objectifs</a:t>
            </a:r>
            <a:r>
              <a:rPr lang="fr-FR" sz="1000" dirty="0">
                <a:solidFill>
                  <a:prstClr val="black"/>
                </a:solidFill>
                <a:latin typeface="Marianne" panose="02000000000000000000"/>
                <a:cs typeface="Calibri" panose="020F0502020204030204" pitchFamily="34" charset="0"/>
              </a:rPr>
              <a:t> : </a:t>
            </a:r>
          </a:p>
          <a:p>
            <a:pPr algn="just" fontAlgn="base"/>
            <a:endParaRPr lang="fr-FR" sz="1000" dirty="0">
              <a:solidFill>
                <a:prstClr val="black"/>
              </a:solidFill>
              <a:latin typeface="Marianne" panose="02000000000000000000"/>
              <a:cs typeface="Calibri" panose="020F0502020204030204" pitchFamily="34" charset="0"/>
            </a:endParaRP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Identifier les problématiques (organisationnelles, fonctionnelles et outils notamment) à résoudre et les processus à optimiser</a:t>
            </a: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Prioriser les problématiques à traiter sur l’année (ex : top 3 ou top 5)</a:t>
            </a:r>
          </a:p>
          <a:p>
            <a:pPr marL="176213" lvl="1" indent="-171450" fontAlgn="base">
              <a:spcAft>
                <a:spcPts val="600"/>
              </a:spcAft>
              <a:buFont typeface="Arial" panose="020B0604020202020204" pitchFamily="34" charset="0"/>
              <a:buChar char="•"/>
              <a:tabLst>
                <a:tab pos="450850" algn="l"/>
              </a:tabLst>
            </a:pPr>
            <a:r>
              <a:rPr lang="fr-FR" sz="1000" dirty="0">
                <a:solidFill>
                  <a:prstClr val="black"/>
                </a:solidFill>
                <a:latin typeface="Marianne" panose="02000000000000000000"/>
                <a:cs typeface="Calibri" panose="020F0502020204030204" pitchFamily="34" charset="0"/>
              </a:rPr>
              <a:t>Coconstruire des premières solutions pour y répondre et la feuille de route pour l’année</a:t>
            </a:r>
          </a:p>
          <a:p>
            <a:pPr marL="450850" lvl="1" indent="-171450" algn="just" fontAlgn="base">
              <a:buFont typeface="Arial" panose="020B0604020202020204" pitchFamily="34" charset="0"/>
              <a:buChar char="•"/>
              <a:tabLst>
                <a:tab pos="450850" algn="l"/>
              </a:tabLst>
            </a:pPr>
            <a:endParaRPr lang="fr-FR" sz="1000" dirty="0">
              <a:solidFill>
                <a:prstClr val="black"/>
              </a:solidFill>
              <a:latin typeface="Marianne" panose="02000000000000000000"/>
              <a:cs typeface="Calibri" panose="020F0502020204030204" pitchFamily="34" charset="0"/>
            </a:endParaRPr>
          </a:p>
        </p:txBody>
      </p:sp>
      <p:sp>
        <p:nvSpPr>
          <p:cNvPr id="99" name="Rectangle 98">
            <a:extLst>
              <a:ext uri="{FF2B5EF4-FFF2-40B4-BE49-F238E27FC236}">
                <a16:creationId xmlns:a16="http://schemas.microsoft.com/office/drawing/2014/main" id="{E996EB67-1E97-BA3B-04B7-CE19566AFA33}"/>
              </a:ext>
            </a:extLst>
          </p:cNvPr>
          <p:cNvSpPr/>
          <p:nvPr>
            <p:custDataLst>
              <p:tags r:id="rId19"/>
            </p:custDataLst>
          </p:nvPr>
        </p:nvSpPr>
        <p:spPr bwMode="gray">
          <a:xfrm>
            <a:off x="4098157" y="2387193"/>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dirty="0">
                <a:solidFill>
                  <a:prstClr val="black"/>
                </a:solidFill>
                <a:latin typeface="Marianne" panose="02000000000000000000"/>
                <a:cs typeface="Calibri" panose="020F0502020204030204" pitchFamily="34" charset="0"/>
              </a:rPr>
              <a:t>Annuelle </a:t>
            </a:r>
            <a:endParaRPr lang="fr-FR" sz="1000" dirty="0">
              <a:solidFill>
                <a:prstClr val="black"/>
              </a:solidFill>
              <a:latin typeface="Marianne" panose="02000000000000000000"/>
              <a:cs typeface="Calibri" panose="020F0502020204030204" pitchFamily="34" charset="0"/>
            </a:endParaRPr>
          </a:p>
        </p:txBody>
      </p:sp>
      <p:sp>
        <p:nvSpPr>
          <p:cNvPr id="100" name="Rectangle 99">
            <a:extLst>
              <a:ext uri="{FF2B5EF4-FFF2-40B4-BE49-F238E27FC236}">
                <a16:creationId xmlns:a16="http://schemas.microsoft.com/office/drawing/2014/main" id="{83B4DC7F-A00D-2B99-3C7B-7A65F62194BF}"/>
              </a:ext>
            </a:extLst>
          </p:cNvPr>
          <p:cNvSpPr/>
          <p:nvPr>
            <p:custDataLst>
              <p:tags r:id="rId20"/>
            </p:custDataLst>
          </p:nvPr>
        </p:nvSpPr>
        <p:spPr bwMode="gray">
          <a:xfrm>
            <a:off x="4098157" y="2819822"/>
            <a:ext cx="2260800" cy="292116"/>
          </a:xfrm>
          <a:prstGeom prst="rect">
            <a:avLst/>
          </a:prstGeom>
          <a:noFill/>
          <a:ln w="19050" algn="ctr">
            <a:noFill/>
            <a:miter lim="800000"/>
            <a:headEnd/>
            <a:tailEnd/>
          </a:ln>
        </p:spPr>
        <p:txBody>
          <a:bodyPr wrap="square" lIns="72000" tIns="88900" rIns="216000" bIns="88900" rtlCol="0" anchor="ctr"/>
          <a:lstStyle/>
          <a:p>
            <a:pPr algn="just" fontAlgn="base"/>
            <a:r>
              <a:rPr lang="fr-FR" sz="1000" b="1" dirty="0">
                <a:solidFill>
                  <a:prstClr val="black"/>
                </a:solidFill>
                <a:latin typeface="Marianne" panose="02000000000000000000"/>
                <a:cs typeface="Calibri" panose="020F0502020204030204" pitchFamily="34" charset="0"/>
              </a:rPr>
              <a:t>½ journée</a:t>
            </a:r>
            <a:endParaRPr lang="fr-FR" sz="1000" dirty="0">
              <a:solidFill>
                <a:prstClr val="black"/>
              </a:solidFill>
              <a:latin typeface="Marianne" panose="02000000000000000000"/>
              <a:cs typeface="Calibri" panose="020F0502020204030204" pitchFamily="34" charset="0"/>
            </a:endParaRPr>
          </a:p>
        </p:txBody>
      </p:sp>
      <p:sp>
        <p:nvSpPr>
          <p:cNvPr id="101" name="Rectangle 100">
            <a:extLst>
              <a:ext uri="{FF2B5EF4-FFF2-40B4-BE49-F238E27FC236}">
                <a16:creationId xmlns:a16="http://schemas.microsoft.com/office/drawing/2014/main" id="{7C714370-2780-7593-4D97-6DC944907195}"/>
              </a:ext>
            </a:extLst>
          </p:cNvPr>
          <p:cNvSpPr/>
          <p:nvPr>
            <p:custDataLst>
              <p:tags r:id="rId21"/>
            </p:custDataLst>
          </p:nvPr>
        </p:nvSpPr>
        <p:spPr bwMode="gray">
          <a:xfrm>
            <a:off x="4098157" y="3297842"/>
            <a:ext cx="2260800" cy="742262"/>
          </a:xfrm>
          <a:prstGeom prst="rect">
            <a:avLst/>
          </a:prstGeom>
          <a:noFill/>
          <a:ln w="19050" algn="ctr">
            <a:noFill/>
            <a:miter lim="800000"/>
            <a:headEnd/>
            <a:tailEnd/>
          </a:ln>
        </p:spPr>
        <p:txBody>
          <a:bodyPr wrap="square" lIns="72000" tIns="88900" rIns="216000" bIns="88900" rtlCol="0" anchor="ctr"/>
          <a:lstStyle/>
          <a:p>
            <a:pPr marL="171450" indent="-171450" algn="just" fontAlgn="base">
              <a:buFont typeface="Arial" panose="020B0604020202020204" pitchFamily="34" charset="0"/>
              <a:buChar char="•"/>
            </a:pPr>
            <a:endParaRPr lang="fr-FR" sz="1000" dirty="0">
              <a:solidFill>
                <a:prstClr val="black"/>
              </a:solidFill>
              <a:latin typeface="Marianne" panose="02000000000000000000"/>
              <a:cs typeface="Calibri" panose="020F0502020204030204" pitchFamily="34" charset="0"/>
            </a:endParaRPr>
          </a:p>
        </p:txBody>
      </p:sp>
      <p:sp>
        <p:nvSpPr>
          <p:cNvPr id="102" name="Freeform 805">
            <a:extLst>
              <a:ext uri="{FF2B5EF4-FFF2-40B4-BE49-F238E27FC236}">
                <a16:creationId xmlns:a16="http://schemas.microsoft.com/office/drawing/2014/main" id="{E4CC9345-5E92-8B30-EE5E-996C05CDC80A}"/>
              </a:ext>
            </a:extLst>
          </p:cNvPr>
          <p:cNvSpPr>
            <a:spLocks noChangeAspect="1" noEditPoints="1"/>
          </p:cNvSpPr>
          <p:nvPr/>
        </p:nvSpPr>
        <p:spPr bwMode="auto">
          <a:xfrm>
            <a:off x="3644093" y="2368360"/>
            <a:ext cx="329785" cy="329783"/>
          </a:xfrm>
          <a:custGeom>
            <a:avLst/>
            <a:gdLst>
              <a:gd name="T0" fmla="*/ 309 w 512"/>
              <a:gd name="T1" fmla="*/ 149 h 512"/>
              <a:gd name="T2" fmla="*/ 202 w 512"/>
              <a:gd name="T3" fmla="*/ 149 h 512"/>
              <a:gd name="T4" fmla="*/ 181 w 512"/>
              <a:gd name="T5" fmla="*/ 138 h 512"/>
              <a:gd name="T6" fmla="*/ 373 w 512"/>
              <a:gd name="T7" fmla="*/ 373 h 512"/>
              <a:gd name="T8" fmla="*/ 330 w 512"/>
              <a:gd name="T9" fmla="*/ 149 h 512"/>
              <a:gd name="T10" fmla="*/ 170 w 512"/>
              <a:gd name="T11" fmla="*/ 320 h 512"/>
              <a:gd name="T12" fmla="*/ 170 w 512"/>
              <a:gd name="T13" fmla="*/ 298 h 512"/>
              <a:gd name="T14" fmla="*/ 181 w 512"/>
              <a:gd name="T15" fmla="*/ 288 h 512"/>
              <a:gd name="T16" fmla="*/ 160 w 512"/>
              <a:gd name="T17" fmla="*/ 245 h 512"/>
              <a:gd name="T18" fmla="*/ 170 w 512"/>
              <a:gd name="T19" fmla="*/ 256 h 512"/>
              <a:gd name="T20" fmla="*/ 170 w 512"/>
              <a:gd name="T21" fmla="*/ 192 h 512"/>
              <a:gd name="T22" fmla="*/ 213 w 512"/>
              <a:gd name="T23" fmla="*/ 341 h 512"/>
              <a:gd name="T24" fmla="*/ 224 w 512"/>
              <a:gd name="T25" fmla="*/ 330 h 512"/>
              <a:gd name="T26" fmla="*/ 202 w 512"/>
              <a:gd name="T27" fmla="*/ 288 h 512"/>
              <a:gd name="T28" fmla="*/ 213 w 512"/>
              <a:gd name="T29" fmla="*/ 298 h 512"/>
              <a:gd name="T30" fmla="*/ 213 w 512"/>
              <a:gd name="T31" fmla="*/ 234 h 512"/>
              <a:gd name="T32" fmla="*/ 213 w 512"/>
              <a:gd name="T33" fmla="*/ 213 h 512"/>
              <a:gd name="T34" fmla="*/ 224 w 512"/>
              <a:gd name="T35" fmla="*/ 202 h 512"/>
              <a:gd name="T36" fmla="*/ 245 w 512"/>
              <a:gd name="T37" fmla="*/ 330 h 512"/>
              <a:gd name="T38" fmla="*/ 256 w 512"/>
              <a:gd name="T39" fmla="*/ 341 h 512"/>
              <a:gd name="T40" fmla="*/ 256 w 512"/>
              <a:gd name="T41" fmla="*/ 277 h 512"/>
              <a:gd name="T42" fmla="*/ 256 w 512"/>
              <a:gd name="T43" fmla="*/ 256 h 512"/>
              <a:gd name="T44" fmla="*/ 266 w 512"/>
              <a:gd name="T45" fmla="*/ 245 h 512"/>
              <a:gd name="T46" fmla="*/ 245 w 512"/>
              <a:gd name="T47" fmla="*/ 202 h 512"/>
              <a:gd name="T48" fmla="*/ 256 w 512"/>
              <a:gd name="T49" fmla="*/ 213 h 512"/>
              <a:gd name="T50" fmla="*/ 298 w 512"/>
              <a:gd name="T51" fmla="*/ 320 h 512"/>
              <a:gd name="T52" fmla="*/ 298 w 512"/>
              <a:gd name="T53" fmla="*/ 298 h 512"/>
              <a:gd name="T54" fmla="*/ 309 w 512"/>
              <a:gd name="T55" fmla="*/ 288 h 512"/>
              <a:gd name="T56" fmla="*/ 288 w 512"/>
              <a:gd name="T57" fmla="*/ 245 h 512"/>
              <a:gd name="T58" fmla="*/ 298 w 512"/>
              <a:gd name="T59" fmla="*/ 256 h 512"/>
              <a:gd name="T60" fmla="*/ 298 w 512"/>
              <a:gd name="T61" fmla="*/ 192 h 512"/>
              <a:gd name="T62" fmla="*/ 341 w 512"/>
              <a:gd name="T63" fmla="*/ 298 h 512"/>
              <a:gd name="T64" fmla="*/ 352 w 512"/>
              <a:gd name="T65" fmla="*/ 288 h 512"/>
              <a:gd name="T66" fmla="*/ 330 w 512"/>
              <a:gd name="T67" fmla="*/ 245 h 512"/>
              <a:gd name="T68" fmla="*/ 341 w 512"/>
              <a:gd name="T69" fmla="*/ 256 h 512"/>
              <a:gd name="T70" fmla="*/ 341 w 512"/>
              <a:gd name="T71" fmla="*/ 213 h 512"/>
              <a:gd name="T72" fmla="*/ 256 w 512"/>
              <a:gd name="T73" fmla="*/ 0 h 512"/>
              <a:gd name="T74" fmla="*/ 512 w 512"/>
              <a:gd name="T75" fmla="*/ 256 h 512"/>
              <a:gd name="T76" fmla="*/ 384 w 512"/>
              <a:gd name="T77" fmla="*/ 394 h 512"/>
              <a:gd name="T78" fmla="*/ 117 w 512"/>
              <a:gd name="T79" fmla="*/ 128 h 512"/>
              <a:gd name="T80" fmla="*/ 181 w 512"/>
              <a:gd name="T81" fmla="*/ 106 h 512"/>
              <a:gd name="T82" fmla="*/ 202 w 512"/>
              <a:gd name="T83" fmla="*/ 117 h 512"/>
              <a:gd name="T84" fmla="*/ 320 w 512"/>
              <a:gd name="T85" fmla="*/ 96 h 512"/>
              <a:gd name="T86" fmla="*/ 384 w 512"/>
              <a:gd name="T87" fmla="*/ 11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512">
                <a:moveTo>
                  <a:pt x="330" y="149"/>
                </a:moveTo>
                <a:cubicBezTo>
                  <a:pt x="330" y="155"/>
                  <a:pt x="326" y="160"/>
                  <a:pt x="320" y="160"/>
                </a:cubicBezTo>
                <a:cubicBezTo>
                  <a:pt x="314" y="160"/>
                  <a:pt x="309" y="155"/>
                  <a:pt x="309" y="149"/>
                </a:cubicBezTo>
                <a:cubicBezTo>
                  <a:pt x="309" y="138"/>
                  <a:pt x="309" y="138"/>
                  <a:pt x="309" y="138"/>
                </a:cubicBezTo>
                <a:cubicBezTo>
                  <a:pt x="202" y="138"/>
                  <a:pt x="202" y="138"/>
                  <a:pt x="202" y="138"/>
                </a:cubicBezTo>
                <a:cubicBezTo>
                  <a:pt x="202" y="149"/>
                  <a:pt x="202" y="149"/>
                  <a:pt x="202" y="149"/>
                </a:cubicBezTo>
                <a:cubicBezTo>
                  <a:pt x="202" y="155"/>
                  <a:pt x="198" y="160"/>
                  <a:pt x="192" y="160"/>
                </a:cubicBezTo>
                <a:cubicBezTo>
                  <a:pt x="186" y="160"/>
                  <a:pt x="181" y="155"/>
                  <a:pt x="181" y="149"/>
                </a:cubicBezTo>
                <a:cubicBezTo>
                  <a:pt x="181" y="138"/>
                  <a:pt x="181" y="138"/>
                  <a:pt x="181" y="138"/>
                </a:cubicBezTo>
                <a:cubicBezTo>
                  <a:pt x="138" y="138"/>
                  <a:pt x="138" y="138"/>
                  <a:pt x="138" y="138"/>
                </a:cubicBezTo>
                <a:cubicBezTo>
                  <a:pt x="138" y="373"/>
                  <a:pt x="138" y="373"/>
                  <a:pt x="138" y="373"/>
                </a:cubicBezTo>
                <a:cubicBezTo>
                  <a:pt x="373" y="373"/>
                  <a:pt x="373" y="373"/>
                  <a:pt x="373" y="373"/>
                </a:cubicBezTo>
                <a:cubicBezTo>
                  <a:pt x="373" y="138"/>
                  <a:pt x="373" y="138"/>
                  <a:pt x="373" y="138"/>
                </a:cubicBezTo>
                <a:cubicBezTo>
                  <a:pt x="330" y="138"/>
                  <a:pt x="330" y="138"/>
                  <a:pt x="330" y="138"/>
                </a:cubicBezTo>
                <a:lnTo>
                  <a:pt x="330" y="149"/>
                </a:lnTo>
                <a:close/>
                <a:moveTo>
                  <a:pt x="170" y="341"/>
                </a:moveTo>
                <a:cubicBezTo>
                  <a:pt x="164" y="341"/>
                  <a:pt x="160" y="336"/>
                  <a:pt x="160" y="330"/>
                </a:cubicBezTo>
                <a:cubicBezTo>
                  <a:pt x="160" y="324"/>
                  <a:pt x="164" y="320"/>
                  <a:pt x="170" y="320"/>
                </a:cubicBezTo>
                <a:cubicBezTo>
                  <a:pt x="176" y="320"/>
                  <a:pt x="181" y="324"/>
                  <a:pt x="181" y="330"/>
                </a:cubicBezTo>
                <a:cubicBezTo>
                  <a:pt x="181" y="336"/>
                  <a:pt x="176" y="341"/>
                  <a:pt x="170" y="341"/>
                </a:cubicBezTo>
                <a:close/>
                <a:moveTo>
                  <a:pt x="170" y="298"/>
                </a:moveTo>
                <a:cubicBezTo>
                  <a:pt x="164" y="298"/>
                  <a:pt x="160" y="294"/>
                  <a:pt x="160" y="288"/>
                </a:cubicBezTo>
                <a:cubicBezTo>
                  <a:pt x="160" y="282"/>
                  <a:pt x="164" y="277"/>
                  <a:pt x="170" y="277"/>
                </a:cubicBezTo>
                <a:cubicBezTo>
                  <a:pt x="176" y="277"/>
                  <a:pt x="181" y="282"/>
                  <a:pt x="181" y="288"/>
                </a:cubicBezTo>
                <a:cubicBezTo>
                  <a:pt x="181" y="294"/>
                  <a:pt x="176" y="298"/>
                  <a:pt x="170" y="298"/>
                </a:cubicBezTo>
                <a:close/>
                <a:moveTo>
                  <a:pt x="170" y="256"/>
                </a:moveTo>
                <a:cubicBezTo>
                  <a:pt x="164" y="256"/>
                  <a:pt x="160" y="251"/>
                  <a:pt x="160" y="245"/>
                </a:cubicBezTo>
                <a:cubicBezTo>
                  <a:pt x="160" y="239"/>
                  <a:pt x="164" y="234"/>
                  <a:pt x="170" y="234"/>
                </a:cubicBezTo>
                <a:cubicBezTo>
                  <a:pt x="176" y="234"/>
                  <a:pt x="181" y="239"/>
                  <a:pt x="181" y="245"/>
                </a:cubicBezTo>
                <a:cubicBezTo>
                  <a:pt x="181" y="251"/>
                  <a:pt x="176" y="256"/>
                  <a:pt x="170" y="256"/>
                </a:cubicBezTo>
                <a:close/>
                <a:moveTo>
                  <a:pt x="170" y="213"/>
                </a:moveTo>
                <a:cubicBezTo>
                  <a:pt x="164" y="213"/>
                  <a:pt x="160" y="208"/>
                  <a:pt x="160" y="202"/>
                </a:cubicBezTo>
                <a:cubicBezTo>
                  <a:pt x="160" y="196"/>
                  <a:pt x="164" y="192"/>
                  <a:pt x="170" y="192"/>
                </a:cubicBezTo>
                <a:cubicBezTo>
                  <a:pt x="176" y="192"/>
                  <a:pt x="181" y="196"/>
                  <a:pt x="181" y="202"/>
                </a:cubicBezTo>
                <a:cubicBezTo>
                  <a:pt x="181" y="208"/>
                  <a:pt x="176" y="213"/>
                  <a:pt x="170" y="213"/>
                </a:cubicBezTo>
                <a:close/>
                <a:moveTo>
                  <a:pt x="213" y="341"/>
                </a:moveTo>
                <a:cubicBezTo>
                  <a:pt x="207" y="341"/>
                  <a:pt x="202" y="336"/>
                  <a:pt x="202" y="330"/>
                </a:cubicBezTo>
                <a:cubicBezTo>
                  <a:pt x="202" y="324"/>
                  <a:pt x="207" y="320"/>
                  <a:pt x="213" y="320"/>
                </a:cubicBezTo>
                <a:cubicBezTo>
                  <a:pt x="219" y="320"/>
                  <a:pt x="224" y="324"/>
                  <a:pt x="224" y="330"/>
                </a:cubicBezTo>
                <a:cubicBezTo>
                  <a:pt x="224" y="336"/>
                  <a:pt x="219" y="341"/>
                  <a:pt x="213" y="341"/>
                </a:cubicBezTo>
                <a:close/>
                <a:moveTo>
                  <a:pt x="213" y="298"/>
                </a:moveTo>
                <a:cubicBezTo>
                  <a:pt x="207" y="298"/>
                  <a:pt x="202" y="294"/>
                  <a:pt x="202" y="288"/>
                </a:cubicBezTo>
                <a:cubicBezTo>
                  <a:pt x="202" y="282"/>
                  <a:pt x="207" y="277"/>
                  <a:pt x="213" y="277"/>
                </a:cubicBezTo>
                <a:cubicBezTo>
                  <a:pt x="219" y="277"/>
                  <a:pt x="224" y="282"/>
                  <a:pt x="224" y="288"/>
                </a:cubicBezTo>
                <a:cubicBezTo>
                  <a:pt x="224" y="294"/>
                  <a:pt x="219" y="298"/>
                  <a:pt x="213" y="298"/>
                </a:cubicBezTo>
                <a:close/>
                <a:moveTo>
                  <a:pt x="213" y="256"/>
                </a:moveTo>
                <a:cubicBezTo>
                  <a:pt x="207" y="256"/>
                  <a:pt x="202" y="251"/>
                  <a:pt x="202" y="245"/>
                </a:cubicBezTo>
                <a:cubicBezTo>
                  <a:pt x="202" y="239"/>
                  <a:pt x="207" y="234"/>
                  <a:pt x="213" y="234"/>
                </a:cubicBezTo>
                <a:cubicBezTo>
                  <a:pt x="219" y="234"/>
                  <a:pt x="224" y="239"/>
                  <a:pt x="224" y="245"/>
                </a:cubicBezTo>
                <a:cubicBezTo>
                  <a:pt x="224" y="251"/>
                  <a:pt x="219" y="256"/>
                  <a:pt x="213" y="256"/>
                </a:cubicBezTo>
                <a:close/>
                <a:moveTo>
                  <a:pt x="213" y="213"/>
                </a:moveTo>
                <a:cubicBezTo>
                  <a:pt x="207" y="213"/>
                  <a:pt x="202" y="208"/>
                  <a:pt x="202" y="202"/>
                </a:cubicBezTo>
                <a:cubicBezTo>
                  <a:pt x="202" y="196"/>
                  <a:pt x="207" y="192"/>
                  <a:pt x="213" y="192"/>
                </a:cubicBezTo>
                <a:cubicBezTo>
                  <a:pt x="219" y="192"/>
                  <a:pt x="224" y="196"/>
                  <a:pt x="224" y="202"/>
                </a:cubicBezTo>
                <a:cubicBezTo>
                  <a:pt x="224" y="208"/>
                  <a:pt x="219" y="213"/>
                  <a:pt x="213" y="213"/>
                </a:cubicBezTo>
                <a:close/>
                <a:moveTo>
                  <a:pt x="256" y="341"/>
                </a:moveTo>
                <a:cubicBezTo>
                  <a:pt x="250" y="341"/>
                  <a:pt x="245" y="336"/>
                  <a:pt x="245" y="330"/>
                </a:cubicBezTo>
                <a:cubicBezTo>
                  <a:pt x="245" y="324"/>
                  <a:pt x="250" y="320"/>
                  <a:pt x="256" y="320"/>
                </a:cubicBezTo>
                <a:cubicBezTo>
                  <a:pt x="262" y="320"/>
                  <a:pt x="266" y="324"/>
                  <a:pt x="266" y="330"/>
                </a:cubicBezTo>
                <a:cubicBezTo>
                  <a:pt x="266" y="336"/>
                  <a:pt x="262" y="341"/>
                  <a:pt x="256" y="341"/>
                </a:cubicBezTo>
                <a:close/>
                <a:moveTo>
                  <a:pt x="256" y="298"/>
                </a:moveTo>
                <a:cubicBezTo>
                  <a:pt x="250" y="298"/>
                  <a:pt x="245" y="294"/>
                  <a:pt x="245" y="288"/>
                </a:cubicBezTo>
                <a:cubicBezTo>
                  <a:pt x="245" y="282"/>
                  <a:pt x="250" y="277"/>
                  <a:pt x="256" y="277"/>
                </a:cubicBezTo>
                <a:cubicBezTo>
                  <a:pt x="262" y="277"/>
                  <a:pt x="266" y="282"/>
                  <a:pt x="266" y="288"/>
                </a:cubicBezTo>
                <a:cubicBezTo>
                  <a:pt x="266" y="294"/>
                  <a:pt x="262" y="298"/>
                  <a:pt x="256" y="298"/>
                </a:cubicBezTo>
                <a:close/>
                <a:moveTo>
                  <a:pt x="256" y="256"/>
                </a:moveTo>
                <a:cubicBezTo>
                  <a:pt x="250" y="256"/>
                  <a:pt x="245" y="251"/>
                  <a:pt x="245" y="245"/>
                </a:cubicBezTo>
                <a:cubicBezTo>
                  <a:pt x="245" y="239"/>
                  <a:pt x="250" y="234"/>
                  <a:pt x="256" y="234"/>
                </a:cubicBezTo>
                <a:cubicBezTo>
                  <a:pt x="262" y="234"/>
                  <a:pt x="266" y="239"/>
                  <a:pt x="266" y="245"/>
                </a:cubicBezTo>
                <a:cubicBezTo>
                  <a:pt x="266" y="251"/>
                  <a:pt x="262" y="256"/>
                  <a:pt x="256" y="256"/>
                </a:cubicBezTo>
                <a:close/>
                <a:moveTo>
                  <a:pt x="256" y="213"/>
                </a:moveTo>
                <a:cubicBezTo>
                  <a:pt x="250" y="213"/>
                  <a:pt x="245" y="208"/>
                  <a:pt x="245" y="202"/>
                </a:cubicBezTo>
                <a:cubicBezTo>
                  <a:pt x="245" y="196"/>
                  <a:pt x="250" y="192"/>
                  <a:pt x="256" y="192"/>
                </a:cubicBezTo>
                <a:cubicBezTo>
                  <a:pt x="262" y="192"/>
                  <a:pt x="266" y="196"/>
                  <a:pt x="266" y="202"/>
                </a:cubicBezTo>
                <a:cubicBezTo>
                  <a:pt x="266" y="208"/>
                  <a:pt x="262" y="213"/>
                  <a:pt x="256" y="213"/>
                </a:cubicBezTo>
                <a:close/>
                <a:moveTo>
                  <a:pt x="298" y="341"/>
                </a:moveTo>
                <a:cubicBezTo>
                  <a:pt x="292" y="341"/>
                  <a:pt x="288" y="336"/>
                  <a:pt x="288" y="330"/>
                </a:cubicBezTo>
                <a:cubicBezTo>
                  <a:pt x="288" y="324"/>
                  <a:pt x="292" y="320"/>
                  <a:pt x="298" y="320"/>
                </a:cubicBezTo>
                <a:cubicBezTo>
                  <a:pt x="304" y="320"/>
                  <a:pt x="309" y="324"/>
                  <a:pt x="309" y="330"/>
                </a:cubicBezTo>
                <a:cubicBezTo>
                  <a:pt x="309" y="336"/>
                  <a:pt x="304" y="341"/>
                  <a:pt x="298" y="341"/>
                </a:cubicBezTo>
                <a:close/>
                <a:moveTo>
                  <a:pt x="298" y="298"/>
                </a:moveTo>
                <a:cubicBezTo>
                  <a:pt x="292" y="298"/>
                  <a:pt x="288" y="294"/>
                  <a:pt x="288" y="288"/>
                </a:cubicBezTo>
                <a:cubicBezTo>
                  <a:pt x="288" y="282"/>
                  <a:pt x="292" y="277"/>
                  <a:pt x="298" y="277"/>
                </a:cubicBezTo>
                <a:cubicBezTo>
                  <a:pt x="304" y="277"/>
                  <a:pt x="309" y="282"/>
                  <a:pt x="309" y="288"/>
                </a:cubicBezTo>
                <a:cubicBezTo>
                  <a:pt x="309" y="294"/>
                  <a:pt x="304" y="298"/>
                  <a:pt x="298" y="298"/>
                </a:cubicBezTo>
                <a:close/>
                <a:moveTo>
                  <a:pt x="298" y="256"/>
                </a:moveTo>
                <a:cubicBezTo>
                  <a:pt x="292" y="256"/>
                  <a:pt x="288" y="251"/>
                  <a:pt x="288" y="245"/>
                </a:cubicBezTo>
                <a:cubicBezTo>
                  <a:pt x="288" y="239"/>
                  <a:pt x="292" y="234"/>
                  <a:pt x="298" y="234"/>
                </a:cubicBezTo>
                <a:cubicBezTo>
                  <a:pt x="304" y="234"/>
                  <a:pt x="309" y="239"/>
                  <a:pt x="309" y="245"/>
                </a:cubicBezTo>
                <a:cubicBezTo>
                  <a:pt x="309" y="251"/>
                  <a:pt x="304" y="256"/>
                  <a:pt x="298" y="256"/>
                </a:cubicBezTo>
                <a:close/>
                <a:moveTo>
                  <a:pt x="298" y="213"/>
                </a:moveTo>
                <a:cubicBezTo>
                  <a:pt x="292" y="213"/>
                  <a:pt x="288" y="208"/>
                  <a:pt x="288" y="202"/>
                </a:cubicBezTo>
                <a:cubicBezTo>
                  <a:pt x="288" y="196"/>
                  <a:pt x="292" y="192"/>
                  <a:pt x="298" y="192"/>
                </a:cubicBezTo>
                <a:cubicBezTo>
                  <a:pt x="304" y="192"/>
                  <a:pt x="309" y="196"/>
                  <a:pt x="309" y="202"/>
                </a:cubicBezTo>
                <a:cubicBezTo>
                  <a:pt x="309" y="208"/>
                  <a:pt x="304" y="213"/>
                  <a:pt x="298" y="213"/>
                </a:cubicBezTo>
                <a:close/>
                <a:moveTo>
                  <a:pt x="341" y="298"/>
                </a:moveTo>
                <a:cubicBezTo>
                  <a:pt x="335" y="298"/>
                  <a:pt x="330" y="294"/>
                  <a:pt x="330" y="288"/>
                </a:cubicBezTo>
                <a:cubicBezTo>
                  <a:pt x="330" y="282"/>
                  <a:pt x="335" y="277"/>
                  <a:pt x="341" y="277"/>
                </a:cubicBezTo>
                <a:cubicBezTo>
                  <a:pt x="347" y="277"/>
                  <a:pt x="352" y="282"/>
                  <a:pt x="352" y="288"/>
                </a:cubicBezTo>
                <a:cubicBezTo>
                  <a:pt x="352" y="294"/>
                  <a:pt x="347" y="298"/>
                  <a:pt x="341" y="298"/>
                </a:cubicBezTo>
                <a:close/>
                <a:moveTo>
                  <a:pt x="341" y="256"/>
                </a:moveTo>
                <a:cubicBezTo>
                  <a:pt x="335" y="256"/>
                  <a:pt x="330" y="251"/>
                  <a:pt x="330" y="245"/>
                </a:cubicBezTo>
                <a:cubicBezTo>
                  <a:pt x="330" y="239"/>
                  <a:pt x="335" y="234"/>
                  <a:pt x="341" y="234"/>
                </a:cubicBezTo>
                <a:cubicBezTo>
                  <a:pt x="347" y="234"/>
                  <a:pt x="352" y="239"/>
                  <a:pt x="352" y="245"/>
                </a:cubicBezTo>
                <a:cubicBezTo>
                  <a:pt x="352" y="251"/>
                  <a:pt x="347" y="256"/>
                  <a:pt x="341" y="256"/>
                </a:cubicBezTo>
                <a:close/>
                <a:moveTo>
                  <a:pt x="341" y="192"/>
                </a:moveTo>
                <a:cubicBezTo>
                  <a:pt x="347" y="192"/>
                  <a:pt x="352" y="196"/>
                  <a:pt x="352" y="202"/>
                </a:cubicBezTo>
                <a:cubicBezTo>
                  <a:pt x="352" y="208"/>
                  <a:pt x="347" y="213"/>
                  <a:pt x="341" y="213"/>
                </a:cubicBezTo>
                <a:cubicBezTo>
                  <a:pt x="335" y="213"/>
                  <a:pt x="330" y="208"/>
                  <a:pt x="330" y="202"/>
                </a:cubicBezTo>
                <a:cubicBezTo>
                  <a:pt x="330" y="196"/>
                  <a:pt x="335" y="192"/>
                  <a:pt x="341" y="192"/>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94" y="384"/>
                </a:moveTo>
                <a:cubicBezTo>
                  <a:pt x="394" y="390"/>
                  <a:pt x="390" y="394"/>
                  <a:pt x="384" y="394"/>
                </a:cubicBezTo>
                <a:cubicBezTo>
                  <a:pt x="128" y="394"/>
                  <a:pt x="128" y="394"/>
                  <a:pt x="128" y="394"/>
                </a:cubicBezTo>
                <a:cubicBezTo>
                  <a:pt x="122" y="394"/>
                  <a:pt x="117" y="390"/>
                  <a:pt x="117" y="384"/>
                </a:cubicBezTo>
                <a:cubicBezTo>
                  <a:pt x="117" y="128"/>
                  <a:pt x="117" y="128"/>
                  <a:pt x="117" y="128"/>
                </a:cubicBezTo>
                <a:cubicBezTo>
                  <a:pt x="117" y="122"/>
                  <a:pt x="122" y="117"/>
                  <a:pt x="128" y="117"/>
                </a:cubicBezTo>
                <a:cubicBezTo>
                  <a:pt x="181" y="117"/>
                  <a:pt x="181" y="117"/>
                  <a:pt x="181" y="117"/>
                </a:cubicBezTo>
                <a:cubicBezTo>
                  <a:pt x="181" y="106"/>
                  <a:pt x="181" y="106"/>
                  <a:pt x="181" y="106"/>
                </a:cubicBezTo>
                <a:cubicBezTo>
                  <a:pt x="181" y="100"/>
                  <a:pt x="186" y="96"/>
                  <a:pt x="192" y="96"/>
                </a:cubicBezTo>
                <a:cubicBezTo>
                  <a:pt x="198" y="96"/>
                  <a:pt x="202" y="100"/>
                  <a:pt x="202" y="106"/>
                </a:cubicBezTo>
                <a:cubicBezTo>
                  <a:pt x="202" y="117"/>
                  <a:pt x="202" y="117"/>
                  <a:pt x="202" y="117"/>
                </a:cubicBezTo>
                <a:cubicBezTo>
                  <a:pt x="309" y="117"/>
                  <a:pt x="309" y="117"/>
                  <a:pt x="309" y="117"/>
                </a:cubicBezTo>
                <a:cubicBezTo>
                  <a:pt x="309" y="106"/>
                  <a:pt x="309" y="106"/>
                  <a:pt x="309" y="106"/>
                </a:cubicBezTo>
                <a:cubicBezTo>
                  <a:pt x="309" y="100"/>
                  <a:pt x="314" y="96"/>
                  <a:pt x="320" y="96"/>
                </a:cubicBezTo>
                <a:cubicBezTo>
                  <a:pt x="326" y="96"/>
                  <a:pt x="330" y="100"/>
                  <a:pt x="330" y="106"/>
                </a:cubicBezTo>
                <a:cubicBezTo>
                  <a:pt x="330" y="117"/>
                  <a:pt x="330" y="117"/>
                  <a:pt x="330" y="117"/>
                </a:cubicBezTo>
                <a:cubicBezTo>
                  <a:pt x="384" y="117"/>
                  <a:pt x="384" y="117"/>
                  <a:pt x="384" y="117"/>
                </a:cubicBezTo>
                <a:cubicBezTo>
                  <a:pt x="390" y="117"/>
                  <a:pt x="394" y="122"/>
                  <a:pt x="394" y="128"/>
                </a:cubicBezTo>
                <a:lnTo>
                  <a:pt x="394" y="384"/>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103" name="Freeform 988">
            <a:extLst>
              <a:ext uri="{FF2B5EF4-FFF2-40B4-BE49-F238E27FC236}">
                <a16:creationId xmlns:a16="http://schemas.microsoft.com/office/drawing/2014/main" id="{024D13F3-3F73-501F-AC97-FFF61A87E135}"/>
              </a:ext>
            </a:extLst>
          </p:cNvPr>
          <p:cNvSpPr>
            <a:spLocks noChangeAspect="1" noEditPoints="1"/>
          </p:cNvSpPr>
          <p:nvPr/>
        </p:nvSpPr>
        <p:spPr bwMode="auto">
          <a:xfrm>
            <a:off x="3644093" y="2800989"/>
            <a:ext cx="329785" cy="329783"/>
          </a:xfrm>
          <a:custGeom>
            <a:avLst/>
            <a:gdLst>
              <a:gd name="T0" fmla="*/ 256 w 512"/>
              <a:gd name="T1" fmla="*/ 117 h 512"/>
              <a:gd name="T2" fmla="*/ 117 w 512"/>
              <a:gd name="T3" fmla="*/ 256 h 512"/>
              <a:gd name="T4" fmla="*/ 256 w 512"/>
              <a:gd name="T5" fmla="*/ 394 h 512"/>
              <a:gd name="T6" fmla="*/ 394 w 512"/>
              <a:gd name="T7" fmla="*/ 256 h 512"/>
              <a:gd name="T8" fmla="*/ 256 w 512"/>
              <a:gd name="T9" fmla="*/ 117 h 512"/>
              <a:gd name="T10" fmla="*/ 245 w 512"/>
              <a:gd name="T11" fmla="*/ 149 h 512"/>
              <a:gd name="T12" fmla="*/ 256 w 512"/>
              <a:gd name="T13" fmla="*/ 138 h 512"/>
              <a:gd name="T14" fmla="*/ 266 w 512"/>
              <a:gd name="T15" fmla="*/ 149 h 512"/>
              <a:gd name="T16" fmla="*/ 266 w 512"/>
              <a:gd name="T17" fmla="*/ 160 h 512"/>
              <a:gd name="T18" fmla="*/ 256 w 512"/>
              <a:gd name="T19" fmla="*/ 170 h 512"/>
              <a:gd name="T20" fmla="*/ 245 w 512"/>
              <a:gd name="T21" fmla="*/ 160 h 512"/>
              <a:gd name="T22" fmla="*/ 245 w 512"/>
              <a:gd name="T23" fmla="*/ 149 h 512"/>
              <a:gd name="T24" fmla="*/ 160 w 512"/>
              <a:gd name="T25" fmla="*/ 266 h 512"/>
              <a:gd name="T26" fmla="*/ 149 w 512"/>
              <a:gd name="T27" fmla="*/ 266 h 512"/>
              <a:gd name="T28" fmla="*/ 138 w 512"/>
              <a:gd name="T29" fmla="*/ 256 h 512"/>
              <a:gd name="T30" fmla="*/ 149 w 512"/>
              <a:gd name="T31" fmla="*/ 245 h 512"/>
              <a:gd name="T32" fmla="*/ 160 w 512"/>
              <a:gd name="T33" fmla="*/ 245 h 512"/>
              <a:gd name="T34" fmla="*/ 170 w 512"/>
              <a:gd name="T35" fmla="*/ 256 h 512"/>
              <a:gd name="T36" fmla="*/ 160 w 512"/>
              <a:gd name="T37" fmla="*/ 266 h 512"/>
              <a:gd name="T38" fmla="*/ 266 w 512"/>
              <a:gd name="T39" fmla="*/ 362 h 512"/>
              <a:gd name="T40" fmla="*/ 256 w 512"/>
              <a:gd name="T41" fmla="*/ 373 h 512"/>
              <a:gd name="T42" fmla="*/ 245 w 512"/>
              <a:gd name="T43" fmla="*/ 362 h 512"/>
              <a:gd name="T44" fmla="*/ 245 w 512"/>
              <a:gd name="T45" fmla="*/ 352 h 512"/>
              <a:gd name="T46" fmla="*/ 256 w 512"/>
              <a:gd name="T47" fmla="*/ 341 h 512"/>
              <a:gd name="T48" fmla="*/ 266 w 512"/>
              <a:gd name="T49" fmla="*/ 352 h 512"/>
              <a:gd name="T50" fmla="*/ 266 w 512"/>
              <a:gd name="T51" fmla="*/ 362 h 512"/>
              <a:gd name="T52" fmla="*/ 306 w 512"/>
              <a:gd name="T53" fmla="*/ 231 h 512"/>
              <a:gd name="T54" fmla="*/ 263 w 512"/>
              <a:gd name="T55" fmla="*/ 274 h 512"/>
              <a:gd name="T56" fmla="*/ 256 w 512"/>
              <a:gd name="T57" fmla="*/ 277 h 512"/>
              <a:gd name="T58" fmla="*/ 248 w 512"/>
              <a:gd name="T59" fmla="*/ 274 h 512"/>
              <a:gd name="T60" fmla="*/ 173 w 512"/>
              <a:gd name="T61" fmla="*/ 199 h 512"/>
              <a:gd name="T62" fmla="*/ 173 w 512"/>
              <a:gd name="T63" fmla="*/ 184 h 512"/>
              <a:gd name="T64" fmla="*/ 189 w 512"/>
              <a:gd name="T65" fmla="*/ 184 h 512"/>
              <a:gd name="T66" fmla="*/ 256 w 512"/>
              <a:gd name="T67" fmla="*/ 251 h 512"/>
              <a:gd name="T68" fmla="*/ 291 w 512"/>
              <a:gd name="T69" fmla="*/ 216 h 512"/>
              <a:gd name="T70" fmla="*/ 306 w 512"/>
              <a:gd name="T71" fmla="*/ 216 h 512"/>
              <a:gd name="T72" fmla="*/ 306 w 512"/>
              <a:gd name="T73" fmla="*/ 231 h 512"/>
              <a:gd name="T74" fmla="*/ 373 w 512"/>
              <a:gd name="T75" fmla="*/ 256 h 512"/>
              <a:gd name="T76" fmla="*/ 362 w 512"/>
              <a:gd name="T77" fmla="*/ 266 h 512"/>
              <a:gd name="T78" fmla="*/ 352 w 512"/>
              <a:gd name="T79" fmla="*/ 266 h 512"/>
              <a:gd name="T80" fmla="*/ 341 w 512"/>
              <a:gd name="T81" fmla="*/ 256 h 512"/>
              <a:gd name="T82" fmla="*/ 352 w 512"/>
              <a:gd name="T83" fmla="*/ 245 h 512"/>
              <a:gd name="T84" fmla="*/ 362 w 512"/>
              <a:gd name="T85" fmla="*/ 245 h 512"/>
              <a:gd name="T86" fmla="*/ 373 w 512"/>
              <a:gd name="T87" fmla="*/ 256 h 512"/>
              <a:gd name="T88" fmla="*/ 256 w 512"/>
              <a:gd name="T89" fmla="*/ 0 h 512"/>
              <a:gd name="T90" fmla="*/ 0 w 512"/>
              <a:gd name="T91" fmla="*/ 256 h 512"/>
              <a:gd name="T92" fmla="*/ 256 w 512"/>
              <a:gd name="T93" fmla="*/ 512 h 512"/>
              <a:gd name="T94" fmla="*/ 512 w 512"/>
              <a:gd name="T95" fmla="*/ 256 h 512"/>
              <a:gd name="T96" fmla="*/ 256 w 512"/>
              <a:gd name="T97" fmla="*/ 0 h 512"/>
              <a:gd name="T98" fmla="*/ 256 w 512"/>
              <a:gd name="T99" fmla="*/ 416 h 512"/>
              <a:gd name="T100" fmla="*/ 96 w 512"/>
              <a:gd name="T101" fmla="*/ 256 h 512"/>
              <a:gd name="T102" fmla="*/ 256 w 512"/>
              <a:gd name="T103" fmla="*/ 96 h 512"/>
              <a:gd name="T104" fmla="*/ 416 w 512"/>
              <a:gd name="T105" fmla="*/ 256 h 512"/>
              <a:gd name="T106" fmla="*/ 256 w 512"/>
              <a:gd name="T107" fmla="*/ 4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2" h="512">
                <a:moveTo>
                  <a:pt x="256" y="117"/>
                </a:moveTo>
                <a:cubicBezTo>
                  <a:pt x="179" y="117"/>
                  <a:pt x="117" y="179"/>
                  <a:pt x="117" y="256"/>
                </a:cubicBezTo>
                <a:cubicBezTo>
                  <a:pt x="117" y="332"/>
                  <a:pt x="179" y="394"/>
                  <a:pt x="256" y="394"/>
                </a:cubicBezTo>
                <a:cubicBezTo>
                  <a:pt x="332" y="394"/>
                  <a:pt x="394" y="332"/>
                  <a:pt x="394" y="256"/>
                </a:cubicBezTo>
                <a:cubicBezTo>
                  <a:pt x="394" y="179"/>
                  <a:pt x="332" y="117"/>
                  <a:pt x="256" y="117"/>
                </a:cubicBezTo>
                <a:close/>
                <a:moveTo>
                  <a:pt x="245" y="149"/>
                </a:moveTo>
                <a:cubicBezTo>
                  <a:pt x="245" y="143"/>
                  <a:pt x="250" y="138"/>
                  <a:pt x="256" y="138"/>
                </a:cubicBezTo>
                <a:cubicBezTo>
                  <a:pt x="262" y="138"/>
                  <a:pt x="266" y="143"/>
                  <a:pt x="266" y="149"/>
                </a:cubicBezTo>
                <a:cubicBezTo>
                  <a:pt x="266" y="160"/>
                  <a:pt x="266" y="160"/>
                  <a:pt x="266" y="160"/>
                </a:cubicBezTo>
                <a:cubicBezTo>
                  <a:pt x="266" y="166"/>
                  <a:pt x="262" y="170"/>
                  <a:pt x="256" y="170"/>
                </a:cubicBezTo>
                <a:cubicBezTo>
                  <a:pt x="250" y="170"/>
                  <a:pt x="245" y="166"/>
                  <a:pt x="245" y="160"/>
                </a:cubicBezTo>
                <a:lnTo>
                  <a:pt x="245" y="149"/>
                </a:lnTo>
                <a:close/>
                <a:moveTo>
                  <a:pt x="160" y="266"/>
                </a:moveTo>
                <a:cubicBezTo>
                  <a:pt x="149" y="266"/>
                  <a:pt x="149" y="266"/>
                  <a:pt x="149" y="266"/>
                </a:cubicBezTo>
                <a:cubicBezTo>
                  <a:pt x="143" y="266"/>
                  <a:pt x="138" y="262"/>
                  <a:pt x="138" y="256"/>
                </a:cubicBezTo>
                <a:cubicBezTo>
                  <a:pt x="138" y="250"/>
                  <a:pt x="143" y="245"/>
                  <a:pt x="149" y="245"/>
                </a:cubicBezTo>
                <a:cubicBezTo>
                  <a:pt x="160" y="245"/>
                  <a:pt x="160" y="245"/>
                  <a:pt x="160" y="245"/>
                </a:cubicBezTo>
                <a:cubicBezTo>
                  <a:pt x="166" y="245"/>
                  <a:pt x="170" y="250"/>
                  <a:pt x="170" y="256"/>
                </a:cubicBezTo>
                <a:cubicBezTo>
                  <a:pt x="170" y="262"/>
                  <a:pt x="166" y="266"/>
                  <a:pt x="160" y="266"/>
                </a:cubicBezTo>
                <a:close/>
                <a:moveTo>
                  <a:pt x="266" y="362"/>
                </a:moveTo>
                <a:cubicBezTo>
                  <a:pt x="266" y="368"/>
                  <a:pt x="262" y="373"/>
                  <a:pt x="256" y="373"/>
                </a:cubicBezTo>
                <a:cubicBezTo>
                  <a:pt x="250" y="373"/>
                  <a:pt x="245" y="368"/>
                  <a:pt x="245" y="362"/>
                </a:cubicBezTo>
                <a:cubicBezTo>
                  <a:pt x="245" y="352"/>
                  <a:pt x="245" y="352"/>
                  <a:pt x="245" y="352"/>
                </a:cubicBezTo>
                <a:cubicBezTo>
                  <a:pt x="245" y="346"/>
                  <a:pt x="250" y="341"/>
                  <a:pt x="256" y="341"/>
                </a:cubicBezTo>
                <a:cubicBezTo>
                  <a:pt x="262" y="341"/>
                  <a:pt x="266" y="346"/>
                  <a:pt x="266" y="352"/>
                </a:cubicBezTo>
                <a:lnTo>
                  <a:pt x="266" y="362"/>
                </a:lnTo>
                <a:close/>
                <a:moveTo>
                  <a:pt x="306" y="231"/>
                </a:moveTo>
                <a:cubicBezTo>
                  <a:pt x="263" y="274"/>
                  <a:pt x="263" y="274"/>
                  <a:pt x="263" y="274"/>
                </a:cubicBezTo>
                <a:cubicBezTo>
                  <a:pt x="261" y="276"/>
                  <a:pt x="258" y="277"/>
                  <a:pt x="256" y="277"/>
                </a:cubicBezTo>
                <a:cubicBezTo>
                  <a:pt x="253" y="277"/>
                  <a:pt x="250" y="276"/>
                  <a:pt x="248" y="274"/>
                </a:cubicBezTo>
                <a:cubicBezTo>
                  <a:pt x="173" y="199"/>
                  <a:pt x="173" y="199"/>
                  <a:pt x="173" y="199"/>
                </a:cubicBezTo>
                <a:cubicBezTo>
                  <a:pt x="169" y="195"/>
                  <a:pt x="169" y="188"/>
                  <a:pt x="173" y="184"/>
                </a:cubicBezTo>
                <a:cubicBezTo>
                  <a:pt x="178" y="180"/>
                  <a:pt x="184" y="180"/>
                  <a:pt x="189" y="184"/>
                </a:cubicBezTo>
                <a:cubicBezTo>
                  <a:pt x="256" y="251"/>
                  <a:pt x="256" y="251"/>
                  <a:pt x="256" y="251"/>
                </a:cubicBezTo>
                <a:cubicBezTo>
                  <a:pt x="291" y="216"/>
                  <a:pt x="291" y="216"/>
                  <a:pt x="291" y="216"/>
                </a:cubicBezTo>
                <a:cubicBezTo>
                  <a:pt x="295" y="212"/>
                  <a:pt x="302" y="212"/>
                  <a:pt x="306" y="216"/>
                </a:cubicBezTo>
                <a:cubicBezTo>
                  <a:pt x="310" y="220"/>
                  <a:pt x="310" y="227"/>
                  <a:pt x="306" y="231"/>
                </a:cubicBezTo>
                <a:close/>
                <a:moveTo>
                  <a:pt x="373" y="256"/>
                </a:moveTo>
                <a:cubicBezTo>
                  <a:pt x="373" y="262"/>
                  <a:pt x="368" y="266"/>
                  <a:pt x="362" y="266"/>
                </a:cubicBezTo>
                <a:cubicBezTo>
                  <a:pt x="352" y="266"/>
                  <a:pt x="352" y="266"/>
                  <a:pt x="352" y="266"/>
                </a:cubicBezTo>
                <a:cubicBezTo>
                  <a:pt x="346" y="266"/>
                  <a:pt x="341" y="262"/>
                  <a:pt x="341" y="256"/>
                </a:cubicBezTo>
                <a:cubicBezTo>
                  <a:pt x="341" y="250"/>
                  <a:pt x="346" y="245"/>
                  <a:pt x="352" y="245"/>
                </a:cubicBezTo>
                <a:cubicBezTo>
                  <a:pt x="362" y="245"/>
                  <a:pt x="362" y="245"/>
                  <a:pt x="362" y="245"/>
                </a:cubicBezTo>
                <a:cubicBezTo>
                  <a:pt x="368" y="245"/>
                  <a:pt x="373" y="250"/>
                  <a:pt x="373" y="256"/>
                </a:cubicBezTo>
                <a:close/>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416"/>
                </a:moveTo>
                <a:cubicBezTo>
                  <a:pt x="167" y="416"/>
                  <a:pt x="96" y="344"/>
                  <a:pt x="96" y="256"/>
                </a:cubicBezTo>
                <a:cubicBezTo>
                  <a:pt x="96" y="167"/>
                  <a:pt x="167" y="96"/>
                  <a:pt x="256" y="96"/>
                </a:cubicBezTo>
                <a:cubicBezTo>
                  <a:pt x="344" y="96"/>
                  <a:pt x="416" y="167"/>
                  <a:pt x="416" y="256"/>
                </a:cubicBezTo>
                <a:cubicBezTo>
                  <a:pt x="416" y="344"/>
                  <a:pt x="344" y="416"/>
                  <a:pt x="256" y="416"/>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sp>
        <p:nvSpPr>
          <p:cNvPr id="104" name="Freeform 756">
            <a:extLst>
              <a:ext uri="{FF2B5EF4-FFF2-40B4-BE49-F238E27FC236}">
                <a16:creationId xmlns:a16="http://schemas.microsoft.com/office/drawing/2014/main" id="{8704C950-34D9-D5A9-EBAF-9A5F5FDE7BE0}"/>
              </a:ext>
            </a:extLst>
          </p:cNvPr>
          <p:cNvSpPr>
            <a:spLocks noChangeAspect="1" noEditPoints="1"/>
          </p:cNvSpPr>
          <p:nvPr/>
        </p:nvSpPr>
        <p:spPr bwMode="auto">
          <a:xfrm>
            <a:off x="3644093" y="3406991"/>
            <a:ext cx="329785" cy="329783"/>
          </a:xfrm>
          <a:custGeom>
            <a:avLst/>
            <a:gdLst>
              <a:gd name="T0" fmla="*/ 0 w 512"/>
              <a:gd name="T1" fmla="*/ 256 h 512"/>
              <a:gd name="T2" fmla="*/ 512 w 512"/>
              <a:gd name="T3" fmla="*/ 256 h 512"/>
              <a:gd name="T4" fmla="*/ 308 w 512"/>
              <a:gd name="T5" fmla="*/ 356 h 512"/>
              <a:gd name="T6" fmla="*/ 294 w 512"/>
              <a:gd name="T7" fmla="*/ 361 h 512"/>
              <a:gd name="T8" fmla="*/ 240 w 512"/>
              <a:gd name="T9" fmla="*/ 350 h 512"/>
              <a:gd name="T10" fmla="*/ 221 w 512"/>
              <a:gd name="T11" fmla="*/ 290 h 512"/>
              <a:gd name="T12" fmla="*/ 235 w 512"/>
              <a:gd name="T13" fmla="*/ 191 h 512"/>
              <a:gd name="T14" fmla="*/ 202 w 512"/>
              <a:gd name="T15" fmla="*/ 176 h 512"/>
              <a:gd name="T16" fmla="*/ 170 w 512"/>
              <a:gd name="T17" fmla="*/ 191 h 512"/>
              <a:gd name="T18" fmla="*/ 184 w 512"/>
              <a:gd name="T19" fmla="*/ 290 h 512"/>
              <a:gd name="T20" fmla="*/ 165 w 512"/>
              <a:gd name="T21" fmla="*/ 350 h 512"/>
              <a:gd name="T22" fmla="*/ 111 w 512"/>
              <a:gd name="T23" fmla="*/ 361 h 512"/>
              <a:gd name="T24" fmla="*/ 97 w 512"/>
              <a:gd name="T25" fmla="*/ 356 h 512"/>
              <a:gd name="T26" fmla="*/ 139 w 512"/>
              <a:gd name="T27" fmla="*/ 334 h 512"/>
              <a:gd name="T28" fmla="*/ 166 w 512"/>
              <a:gd name="T29" fmla="*/ 302 h 512"/>
              <a:gd name="T30" fmla="*/ 153 w 512"/>
              <a:gd name="T31" fmla="*/ 177 h 512"/>
              <a:gd name="T32" fmla="*/ 251 w 512"/>
              <a:gd name="T33" fmla="*/ 177 h 512"/>
              <a:gd name="T34" fmla="*/ 239 w 512"/>
              <a:gd name="T35" fmla="*/ 302 h 512"/>
              <a:gd name="T36" fmla="*/ 265 w 512"/>
              <a:gd name="T37" fmla="*/ 334 h 512"/>
              <a:gd name="T38" fmla="*/ 308 w 512"/>
              <a:gd name="T39" fmla="*/ 356 h 512"/>
              <a:gd name="T40" fmla="*/ 405 w 512"/>
              <a:gd name="T41" fmla="*/ 342 h 512"/>
              <a:gd name="T42" fmla="*/ 380 w 512"/>
              <a:gd name="T43" fmla="*/ 335 h 512"/>
              <a:gd name="T44" fmla="*/ 356 w 512"/>
              <a:gd name="T45" fmla="*/ 328 h 512"/>
              <a:gd name="T46" fmla="*/ 360 w 512"/>
              <a:gd name="T47" fmla="*/ 248 h 512"/>
              <a:gd name="T48" fmla="*/ 330 w 512"/>
              <a:gd name="T49" fmla="*/ 197 h 512"/>
              <a:gd name="T50" fmla="*/ 301 w 512"/>
              <a:gd name="T51" fmla="*/ 248 h 512"/>
              <a:gd name="T52" fmla="*/ 305 w 512"/>
              <a:gd name="T53" fmla="*/ 328 h 512"/>
              <a:gd name="T54" fmla="*/ 290 w 512"/>
              <a:gd name="T55" fmla="*/ 326 h 512"/>
              <a:gd name="T56" fmla="*/ 298 w 512"/>
              <a:gd name="T57" fmla="*/ 293 h 512"/>
              <a:gd name="T58" fmla="*/ 288 w 512"/>
              <a:gd name="T59" fmla="*/ 195 h 512"/>
              <a:gd name="T60" fmla="*/ 373 w 512"/>
              <a:gd name="T61" fmla="*/ 195 h 512"/>
              <a:gd name="T62" fmla="*/ 363 w 512"/>
              <a:gd name="T63" fmla="*/ 293 h 512"/>
              <a:gd name="T64" fmla="*/ 383 w 512"/>
              <a:gd name="T65" fmla="*/ 314 h 512"/>
              <a:gd name="T66" fmla="*/ 414 w 512"/>
              <a:gd name="T67" fmla="*/ 33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08" y="356"/>
                </a:moveTo>
                <a:cubicBezTo>
                  <a:pt x="306" y="360"/>
                  <a:pt x="302" y="362"/>
                  <a:pt x="298" y="362"/>
                </a:cubicBezTo>
                <a:cubicBezTo>
                  <a:pt x="297" y="362"/>
                  <a:pt x="295" y="362"/>
                  <a:pt x="294" y="361"/>
                </a:cubicBezTo>
                <a:cubicBezTo>
                  <a:pt x="283" y="356"/>
                  <a:pt x="273" y="356"/>
                  <a:pt x="264" y="355"/>
                </a:cubicBezTo>
                <a:cubicBezTo>
                  <a:pt x="256" y="355"/>
                  <a:pt x="248" y="355"/>
                  <a:pt x="240" y="350"/>
                </a:cubicBezTo>
                <a:cubicBezTo>
                  <a:pt x="226" y="343"/>
                  <a:pt x="220" y="323"/>
                  <a:pt x="219" y="317"/>
                </a:cubicBezTo>
                <a:cubicBezTo>
                  <a:pt x="217" y="308"/>
                  <a:pt x="216" y="297"/>
                  <a:pt x="221" y="290"/>
                </a:cubicBezTo>
                <a:cubicBezTo>
                  <a:pt x="228" y="280"/>
                  <a:pt x="236" y="261"/>
                  <a:pt x="240" y="246"/>
                </a:cubicBezTo>
                <a:cubicBezTo>
                  <a:pt x="246" y="221"/>
                  <a:pt x="244" y="202"/>
                  <a:pt x="235" y="191"/>
                </a:cubicBezTo>
                <a:cubicBezTo>
                  <a:pt x="223" y="176"/>
                  <a:pt x="203" y="177"/>
                  <a:pt x="203" y="177"/>
                </a:cubicBezTo>
                <a:cubicBezTo>
                  <a:pt x="202" y="177"/>
                  <a:pt x="202" y="176"/>
                  <a:pt x="202" y="176"/>
                </a:cubicBezTo>
                <a:cubicBezTo>
                  <a:pt x="202" y="176"/>
                  <a:pt x="202" y="177"/>
                  <a:pt x="202" y="177"/>
                </a:cubicBezTo>
                <a:cubicBezTo>
                  <a:pt x="202" y="177"/>
                  <a:pt x="181" y="176"/>
                  <a:pt x="170" y="191"/>
                </a:cubicBezTo>
                <a:cubicBezTo>
                  <a:pt x="160" y="202"/>
                  <a:pt x="159" y="221"/>
                  <a:pt x="165" y="246"/>
                </a:cubicBezTo>
                <a:cubicBezTo>
                  <a:pt x="168" y="261"/>
                  <a:pt x="176" y="280"/>
                  <a:pt x="184" y="290"/>
                </a:cubicBezTo>
                <a:cubicBezTo>
                  <a:pt x="189" y="297"/>
                  <a:pt x="187" y="308"/>
                  <a:pt x="185" y="317"/>
                </a:cubicBezTo>
                <a:cubicBezTo>
                  <a:pt x="184" y="323"/>
                  <a:pt x="179" y="343"/>
                  <a:pt x="165" y="350"/>
                </a:cubicBezTo>
                <a:cubicBezTo>
                  <a:pt x="157" y="355"/>
                  <a:pt x="149" y="355"/>
                  <a:pt x="140" y="355"/>
                </a:cubicBezTo>
                <a:cubicBezTo>
                  <a:pt x="131" y="356"/>
                  <a:pt x="122" y="356"/>
                  <a:pt x="111" y="361"/>
                </a:cubicBezTo>
                <a:cubicBezTo>
                  <a:pt x="109" y="362"/>
                  <a:pt x="108" y="362"/>
                  <a:pt x="106" y="362"/>
                </a:cubicBezTo>
                <a:cubicBezTo>
                  <a:pt x="102" y="362"/>
                  <a:pt x="98" y="360"/>
                  <a:pt x="97" y="356"/>
                </a:cubicBezTo>
                <a:cubicBezTo>
                  <a:pt x="94" y="351"/>
                  <a:pt x="96" y="344"/>
                  <a:pt x="102" y="342"/>
                </a:cubicBezTo>
                <a:cubicBezTo>
                  <a:pt x="116" y="335"/>
                  <a:pt x="129" y="335"/>
                  <a:pt x="139" y="334"/>
                </a:cubicBezTo>
                <a:cubicBezTo>
                  <a:pt x="146" y="334"/>
                  <a:pt x="151" y="334"/>
                  <a:pt x="155" y="332"/>
                </a:cubicBezTo>
                <a:cubicBezTo>
                  <a:pt x="161" y="328"/>
                  <a:pt x="167" y="308"/>
                  <a:pt x="166" y="302"/>
                </a:cubicBezTo>
                <a:cubicBezTo>
                  <a:pt x="157" y="289"/>
                  <a:pt x="148" y="269"/>
                  <a:pt x="144" y="251"/>
                </a:cubicBezTo>
                <a:cubicBezTo>
                  <a:pt x="136" y="219"/>
                  <a:pt x="139" y="194"/>
                  <a:pt x="153" y="177"/>
                </a:cubicBezTo>
                <a:cubicBezTo>
                  <a:pt x="171" y="155"/>
                  <a:pt x="200" y="155"/>
                  <a:pt x="202" y="155"/>
                </a:cubicBezTo>
                <a:cubicBezTo>
                  <a:pt x="205" y="155"/>
                  <a:pt x="233" y="155"/>
                  <a:pt x="251" y="177"/>
                </a:cubicBezTo>
                <a:cubicBezTo>
                  <a:pt x="265" y="194"/>
                  <a:pt x="268" y="219"/>
                  <a:pt x="261" y="251"/>
                </a:cubicBezTo>
                <a:cubicBezTo>
                  <a:pt x="256" y="269"/>
                  <a:pt x="247" y="289"/>
                  <a:pt x="239" y="302"/>
                </a:cubicBezTo>
                <a:cubicBezTo>
                  <a:pt x="237" y="308"/>
                  <a:pt x="243" y="328"/>
                  <a:pt x="250" y="332"/>
                </a:cubicBezTo>
                <a:cubicBezTo>
                  <a:pt x="253" y="334"/>
                  <a:pt x="259" y="334"/>
                  <a:pt x="265" y="334"/>
                </a:cubicBezTo>
                <a:cubicBezTo>
                  <a:pt x="276" y="335"/>
                  <a:pt x="288" y="335"/>
                  <a:pt x="303" y="342"/>
                </a:cubicBezTo>
                <a:cubicBezTo>
                  <a:pt x="308" y="344"/>
                  <a:pt x="310" y="351"/>
                  <a:pt x="308" y="356"/>
                </a:cubicBezTo>
                <a:close/>
                <a:moveTo>
                  <a:pt x="414" y="337"/>
                </a:moveTo>
                <a:cubicBezTo>
                  <a:pt x="412" y="340"/>
                  <a:pt x="408" y="342"/>
                  <a:pt x="405" y="342"/>
                </a:cubicBezTo>
                <a:cubicBezTo>
                  <a:pt x="403" y="342"/>
                  <a:pt x="401" y="341"/>
                  <a:pt x="399" y="340"/>
                </a:cubicBezTo>
                <a:cubicBezTo>
                  <a:pt x="395" y="337"/>
                  <a:pt x="387" y="336"/>
                  <a:pt x="380" y="335"/>
                </a:cubicBezTo>
                <a:cubicBezTo>
                  <a:pt x="372" y="334"/>
                  <a:pt x="364" y="333"/>
                  <a:pt x="357" y="329"/>
                </a:cubicBezTo>
                <a:cubicBezTo>
                  <a:pt x="357" y="329"/>
                  <a:pt x="356" y="328"/>
                  <a:pt x="356" y="328"/>
                </a:cubicBezTo>
                <a:cubicBezTo>
                  <a:pt x="341" y="317"/>
                  <a:pt x="337" y="293"/>
                  <a:pt x="345" y="282"/>
                </a:cubicBezTo>
                <a:cubicBezTo>
                  <a:pt x="351" y="274"/>
                  <a:pt x="357" y="260"/>
                  <a:pt x="360" y="248"/>
                </a:cubicBezTo>
                <a:cubicBezTo>
                  <a:pt x="364" y="230"/>
                  <a:pt x="363" y="217"/>
                  <a:pt x="356" y="208"/>
                </a:cubicBezTo>
                <a:cubicBezTo>
                  <a:pt x="347" y="197"/>
                  <a:pt x="332" y="197"/>
                  <a:pt x="330" y="197"/>
                </a:cubicBezTo>
                <a:cubicBezTo>
                  <a:pt x="329" y="197"/>
                  <a:pt x="313" y="197"/>
                  <a:pt x="305" y="208"/>
                </a:cubicBezTo>
                <a:cubicBezTo>
                  <a:pt x="298" y="217"/>
                  <a:pt x="297" y="230"/>
                  <a:pt x="301" y="248"/>
                </a:cubicBezTo>
                <a:cubicBezTo>
                  <a:pt x="304" y="260"/>
                  <a:pt x="310" y="274"/>
                  <a:pt x="315" y="282"/>
                </a:cubicBezTo>
                <a:cubicBezTo>
                  <a:pt x="323" y="293"/>
                  <a:pt x="319" y="317"/>
                  <a:pt x="305" y="328"/>
                </a:cubicBezTo>
                <a:cubicBezTo>
                  <a:pt x="303" y="330"/>
                  <a:pt x="300" y="330"/>
                  <a:pt x="298" y="330"/>
                </a:cubicBezTo>
                <a:cubicBezTo>
                  <a:pt x="295" y="330"/>
                  <a:pt x="292" y="329"/>
                  <a:pt x="290" y="326"/>
                </a:cubicBezTo>
                <a:cubicBezTo>
                  <a:pt x="286" y="321"/>
                  <a:pt x="287" y="315"/>
                  <a:pt x="292" y="311"/>
                </a:cubicBezTo>
                <a:cubicBezTo>
                  <a:pt x="298" y="307"/>
                  <a:pt x="299" y="296"/>
                  <a:pt x="298" y="293"/>
                </a:cubicBezTo>
                <a:cubicBezTo>
                  <a:pt x="291" y="284"/>
                  <a:pt x="284" y="268"/>
                  <a:pt x="280" y="253"/>
                </a:cubicBezTo>
                <a:cubicBezTo>
                  <a:pt x="274" y="228"/>
                  <a:pt x="277" y="209"/>
                  <a:pt x="288" y="195"/>
                </a:cubicBezTo>
                <a:cubicBezTo>
                  <a:pt x="304" y="175"/>
                  <a:pt x="328" y="176"/>
                  <a:pt x="330" y="176"/>
                </a:cubicBezTo>
                <a:cubicBezTo>
                  <a:pt x="332" y="176"/>
                  <a:pt x="357" y="175"/>
                  <a:pt x="373" y="195"/>
                </a:cubicBezTo>
                <a:cubicBezTo>
                  <a:pt x="384" y="209"/>
                  <a:pt x="386" y="228"/>
                  <a:pt x="380" y="253"/>
                </a:cubicBezTo>
                <a:cubicBezTo>
                  <a:pt x="377" y="268"/>
                  <a:pt x="370" y="284"/>
                  <a:pt x="363" y="293"/>
                </a:cubicBezTo>
                <a:cubicBezTo>
                  <a:pt x="362" y="296"/>
                  <a:pt x="363" y="306"/>
                  <a:pt x="369" y="311"/>
                </a:cubicBezTo>
                <a:cubicBezTo>
                  <a:pt x="372" y="312"/>
                  <a:pt x="378" y="313"/>
                  <a:pt x="383" y="314"/>
                </a:cubicBezTo>
                <a:cubicBezTo>
                  <a:pt x="392" y="315"/>
                  <a:pt x="402" y="317"/>
                  <a:pt x="410" y="322"/>
                </a:cubicBezTo>
                <a:cubicBezTo>
                  <a:pt x="415" y="325"/>
                  <a:pt x="417" y="332"/>
                  <a:pt x="414" y="337"/>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endParaRPr lang="fr-FR" sz="1000">
              <a:latin typeface="Marianne" panose="02000000000000000000"/>
            </a:endParaRPr>
          </a:p>
        </p:txBody>
      </p:sp>
      <p:grpSp>
        <p:nvGrpSpPr>
          <p:cNvPr id="105" name="Group 104">
            <a:extLst>
              <a:ext uri="{FF2B5EF4-FFF2-40B4-BE49-F238E27FC236}">
                <a16:creationId xmlns:a16="http://schemas.microsoft.com/office/drawing/2014/main" id="{8275DB00-378A-AF8C-DB7C-2E2C2ACCF4A9}"/>
              </a:ext>
            </a:extLst>
          </p:cNvPr>
          <p:cNvGrpSpPr/>
          <p:nvPr/>
        </p:nvGrpSpPr>
        <p:grpSpPr>
          <a:xfrm>
            <a:off x="3644093" y="4455690"/>
            <a:ext cx="329784" cy="329789"/>
            <a:chOff x="6563026" y="4455690"/>
            <a:chExt cx="329784" cy="329789"/>
          </a:xfrm>
        </p:grpSpPr>
        <p:sp>
          <p:nvSpPr>
            <p:cNvPr id="106" name="Freeform 1033">
              <a:extLst>
                <a:ext uri="{FF2B5EF4-FFF2-40B4-BE49-F238E27FC236}">
                  <a16:creationId xmlns:a16="http://schemas.microsoft.com/office/drawing/2014/main" id="{7E8F7EE1-EC5B-DA77-5ADE-D39EFB204337}"/>
                </a:ext>
              </a:extLst>
            </p:cNvPr>
            <p:cNvSpPr>
              <a:spLocks noEditPoints="1"/>
            </p:cNvSpPr>
            <p:nvPr/>
          </p:nvSpPr>
          <p:spPr bwMode="auto">
            <a:xfrm>
              <a:off x="6563026" y="4455690"/>
              <a:ext cx="329784" cy="329789"/>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405 w 512"/>
                <a:gd name="T11" fmla="*/ 266 h 512"/>
                <a:gd name="T12" fmla="*/ 372 w 512"/>
                <a:gd name="T13" fmla="*/ 266 h 512"/>
                <a:gd name="T14" fmla="*/ 346 w 512"/>
                <a:gd name="T15" fmla="*/ 331 h 512"/>
                <a:gd name="T16" fmla="*/ 370 w 512"/>
                <a:gd name="T17" fmla="*/ 355 h 512"/>
                <a:gd name="T18" fmla="*/ 370 w 512"/>
                <a:gd name="T19" fmla="*/ 370 h 512"/>
                <a:gd name="T20" fmla="*/ 362 w 512"/>
                <a:gd name="T21" fmla="*/ 373 h 512"/>
                <a:gd name="T22" fmla="*/ 355 w 512"/>
                <a:gd name="T23" fmla="*/ 370 h 512"/>
                <a:gd name="T24" fmla="*/ 331 w 512"/>
                <a:gd name="T25" fmla="*/ 346 h 512"/>
                <a:gd name="T26" fmla="*/ 266 w 512"/>
                <a:gd name="T27" fmla="*/ 372 h 512"/>
                <a:gd name="T28" fmla="*/ 266 w 512"/>
                <a:gd name="T29" fmla="*/ 405 h 512"/>
                <a:gd name="T30" fmla="*/ 256 w 512"/>
                <a:gd name="T31" fmla="*/ 416 h 512"/>
                <a:gd name="T32" fmla="*/ 245 w 512"/>
                <a:gd name="T33" fmla="*/ 405 h 512"/>
                <a:gd name="T34" fmla="*/ 245 w 512"/>
                <a:gd name="T35" fmla="*/ 372 h 512"/>
                <a:gd name="T36" fmla="*/ 181 w 512"/>
                <a:gd name="T37" fmla="*/ 346 h 512"/>
                <a:gd name="T38" fmla="*/ 157 w 512"/>
                <a:gd name="T39" fmla="*/ 370 h 512"/>
                <a:gd name="T40" fmla="*/ 149 w 512"/>
                <a:gd name="T41" fmla="*/ 373 h 512"/>
                <a:gd name="T42" fmla="*/ 141 w 512"/>
                <a:gd name="T43" fmla="*/ 370 h 512"/>
                <a:gd name="T44" fmla="*/ 141 w 512"/>
                <a:gd name="T45" fmla="*/ 355 h 512"/>
                <a:gd name="T46" fmla="*/ 166 w 512"/>
                <a:gd name="T47" fmla="*/ 331 h 512"/>
                <a:gd name="T48" fmla="*/ 139 w 512"/>
                <a:gd name="T49" fmla="*/ 266 h 512"/>
                <a:gd name="T50" fmla="*/ 106 w 512"/>
                <a:gd name="T51" fmla="*/ 266 h 512"/>
                <a:gd name="T52" fmla="*/ 96 w 512"/>
                <a:gd name="T53" fmla="*/ 256 h 512"/>
                <a:gd name="T54" fmla="*/ 106 w 512"/>
                <a:gd name="T55" fmla="*/ 245 h 512"/>
                <a:gd name="T56" fmla="*/ 139 w 512"/>
                <a:gd name="T57" fmla="*/ 245 h 512"/>
                <a:gd name="T58" fmla="*/ 166 w 512"/>
                <a:gd name="T59" fmla="*/ 181 h 512"/>
                <a:gd name="T60" fmla="*/ 141 w 512"/>
                <a:gd name="T61" fmla="*/ 157 h 512"/>
                <a:gd name="T62" fmla="*/ 141 w 512"/>
                <a:gd name="T63" fmla="*/ 141 h 512"/>
                <a:gd name="T64" fmla="*/ 157 w 512"/>
                <a:gd name="T65" fmla="*/ 141 h 512"/>
                <a:gd name="T66" fmla="*/ 181 w 512"/>
                <a:gd name="T67" fmla="*/ 166 h 512"/>
                <a:gd name="T68" fmla="*/ 245 w 512"/>
                <a:gd name="T69" fmla="*/ 139 h 512"/>
                <a:gd name="T70" fmla="*/ 245 w 512"/>
                <a:gd name="T71" fmla="*/ 106 h 512"/>
                <a:gd name="T72" fmla="*/ 256 w 512"/>
                <a:gd name="T73" fmla="*/ 96 h 512"/>
                <a:gd name="T74" fmla="*/ 266 w 512"/>
                <a:gd name="T75" fmla="*/ 106 h 512"/>
                <a:gd name="T76" fmla="*/ 266 w 512"/>
                <a:gd name="T77" fmla="*/ 139 h 512"/>
                <a:gd name="T78" fmla="*/ 331 w 512"/>
                <a:gd name="T79" fmla="*/ 166 h 512"/>
                <a:gd name="T80" fmla="*/ 355 w 512"/>
                <a:gd name="T81" fmla="*/ 141 h 512"/>
                <a:gd name="T82" fmla="*/ 370 w 512"/>
                <a:gd name="T83" fmla="*/ 141 h 512"/>
                <a:gd name="T84" fmla="*/ 370 w 512"/>
                <a:gd name="T85" fmla="*/ 157 h 512"/>
                <a:gd name="T86" fmla="*/ 346 w 512"/>
                <a:gd name="T87" fmla="*/ 181 h 512"/>
                <a:gd name="T88" fmla="*/ 372 w 512"/>
                <a:gd name="T89" fmla="*/ 245 h 512"/>
                <a:gd name="T90" fmla="*/ 405 w 512"/>
                <a:gd name="T91" fmla="*/ 245 h 512"/>
                <a:gd name="T92" fmla="*/ 416 w 512"/>
                <a:gd name="T93" fmla="*/ 256 h 512"/>
                <a:gd name="T94" fmla="*/ 405 w 512"/>
                <a:gd name="T95" fmla="*/ 26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405" y="266"/>
                  </a:moveTo>
                  <a:cubicBezTo>
                    <a:pt x="372" y="266"/>
                    <a:pt x="372" y="266"/>
                    <a:pt x="372" y="266"/>
                  </a:cubicBezTo>
                  <a:cubicBezTo>
                    <a:pt x="370" y="291"/>
                    <a:pt x="361" y="313"/>
                    <a:pt x="346" y="331"/>
                  </a:cubicBezTo>
                  <a:cubicBezTo>
                    <a:pt x="370" y="355"/>
                    <a:pt x="370" y="355"/>
                    <a:pt x="370" y="355"/>
                  </a:cubicBezTo>
                  <a:cubicBezTo>
                    <a:pt x="374" y="359"/>
                    <a:pt x="374" y="366"/>
                    <a:pt x="370" y="370"/>
                  </a:cubicBezTo>
                  <a:cubicBezTo>
                    <a:pt x="368" y="372"/>
                    <a:pt x="365" y="373"/>
                    <a:pt x="362" y="373"/>
                  </a:cubicBezTo>
                  <a:cubicBezTo>
                    <a:pt x="360" y="373"/>
                    <a:pt x="357" y="372"/>
                    <a:pt x="355" y="370"/>
                  </a:cubicBezTo>
                  <a:cubicBezTo>
                    <a:pt x="331" y="346"/>
                    <a:pt x="331" y="346"/>
                    <a:pt x="331" y="346"/>
                  </a:cubicBezTo>
                  <a:cubicBezTo>
                    <a:pt x="313" y="361"/>
                    <a:pt x="291" y="370"/>
                    <a:pt x="266" y="372"/>
                  </a:cubicBezTo>
                  <a:cubicBezTo>
                    <a:pt x="266" y="405"/>
                    <a:pt x="266" y="405"/>
                    <a:pt x="266" y="405"/>
                  </a:cubicBezTo>
                  <a:cubicBezTo>
                    <a:pt x="266" y="411"/>
                    <a:pt x="262" y="416"/>
                    <a:pt x="256" y="416"/>
                  </a:cubicBezTo>
                  <a:cubicBezTo>
                    <a:pt x="250" y="416"/>
                    <a:pt x="245" y="411"/>
                    <a:pt x="245" y="405"/>
                  </a:cubicBezTo>
                  <a:cubicBezTo>
                    <a:pt x="245" y="372"/>
                    <a:pt x="245" y="372"/>
                    <a:pt x="245" y="372"/>
                  </a:cubicBezTo>
                  <a:cubicBezTo>
                    <a:pt x="221" y="370"/>
                    <a:pt x="198" y="361"/>
                    <a:pt x="181" y="346"/>
                  </a:cubicBezTo>
                  <a:cubicBezTo>
                    <a:pt x="157" y="370"/>
                    <a:pt x="157" y="370"/>
                    <a:pt x="157" y="370"/>
                  </a:cubicBezTo>
                  <a:cubicBezTo>
                    <a:pt x="154" y="372"/>
                    <a:pt x="152" y="373"/>
                    <a:pt x="149" y="373"/>
                  </a:cubicBezTo>
                  <a:cubicBezTo>
                    <a:pt x="146" y="373"/>
                    <a:pt x="144" y="372"/>
                    <a:pt x="141" y="370"/>
                  </a:cubicBezTo>
                  <a:cubicBezTo>
                    <a:pt x="137" y="366"/>
                    <a:pt x="137" y="359"/>
                    <a:pt x="141" y="355"/>
                  </a:cubicBezTo>
                  <a:cubicBezTo>
                    <a:pt x="166" y="331"/>
                    <a:pt x="166" y="331"/>
                    <a:pt x="166" y="331"/>
                  </a:cubicBezTo>
                  <a:cubicBezTo>
                    <a:pt x="151" y="313"/>
                    <a:pt x="141" y="291"/>
                    <a:pt x="139" y="266"/>
                  </a:cubicBezTo>
                  <a:cubicBezTo>
                    <a:pt x="106" y="266"/>
                    <a:pt x="106" y="266"/>
                    <a:pt x="106" y="266"/>
                  </a:cubicBezTo>
                  <a:cubicBezTo>
                    <a:pt x="100" y="266"/>
                    <a:pt x="96" y="262"/>
                    <a:pt x="96" y="256"/>
                  </a:cubicBezTo>
                  <a:cubicBezTo>
                    <a:pt x="96" y="250"/>
                    <a:pt x="100" y="245"/>
                    <a:pt x="106" y="245"/>
                  </a:cubicBezTo>
                  <a:cubicBezTo>
                    <a:pt x="139" y="245"/>
                    <a:pt x="139" y="245"/>
                    <a:pt x="139" y="245"/>
                  </a:cubicBezTo>
                  <a:cubicBezTo>
                    <a:pt x="141" y="221"/>
                    <a:pt x="151" y="198"/>
                    <a:pt x="166" y="181"/>
                  </a:cubicBezTo>
                  <a:cubicBezTo>
                    <a:pt x="141" y="157"/>
                    <a:pt x="141" y="157"/>
                    <a:pt x="141" y="157"/>
                  </a:cubicBezTo>
                  <a:cubicBezTo>
                    <a:pt x="137" y="152"/>
                    <a:pt x="137" y="146"/>
                    <a:pt x="141" y="141"/>
                  </a:cubicBezTo>
                  <a:cubicBezTo>
                    <a:pt x="146" y="137"/>
                    <a:pt x="152" y="137"/>
                    <a:pt x="157" y="141"/>
                  </a:cubicBezTo>
                  <a:cubicBezTo>
                    <a:pt x="181" y="166"/>
                    <a:pt x="181" y="166"/>
                    <a:pt x="181" y="166"/>
                  </a:cubicBezTo>
                  <a:cubicBezTo>
                    <a:pt x="198" y="151"/>
                    <a:pt x="221" y="141"/>
                    <a:pt x="245" y="139"/>
                  </a:cubicBezTo>
                  <a:cubicBezTo>
                    <a:pt x="245" y="106"/>
                    <a:pt x="245" y="106"/>
                    <a:pt x="245" y="106"/>
                  </a:cubicBezTo>
                  <a:cubicBezTo>
                    <a:pt x="245" y="100"/>
                    <a:pt x="250" y="96"/>
                    <a:pt x="256" y="96"/>
                  </a:cubicBezTo>
                  <a:cubicBezTo>
                    <a:pt x="262" y="96"/>
                    <a:pt x="266" y="100"/>
                    <a:pt x="266" y="106"/>
                  </a:cubicBezTo>
                  <a:cubicBezTo>
                    <a:pt x="266" y="139"/>
                    <a:pt x="266" y="139"/>
                    <a:pt x="266" y="139"/>
                  </a:cubicBezTo>
                  <a:cubicBezTo>
                    <a:pt x="291" y="141"/>
                    <a:pt x="313" y="151"/>
                    <a:pt x="331" y="166"/>
                  </a:cubicBezTo>
                  <a:cubicBezTo>
                    <a:pt x="355" y="141"/>
                    <a:pt x="355" y="141"/>
                    <a:pt x="355" y="141"/>
                  </a:cubicBezTo>
                  <a:cubicBezTo>
                    <a:pt x="359" y="137"/>
                    <a:pt x="366" y="137"/>
                    <a:pt x="370" y="141"/>
                  </a:cubicBezTo>
                  <a:cubicBezTo>
                    <a:pt x="374" y="146"/>
                    <a:pt x="374" y="152"/>
                    <a:pt x="370" y="157"/>
                  </a:cubicBezTo>
                  <a:cubicBezTo>
                    <a:pt x="346" y="181"/>
                    <a:pt x="346" y="181"/>
                    <a:pt x="346" y="181"/>
                  </a:cubicBezTo>
                  <a:cubicBezTo>
                    <a:pt x="361" y="198"/>
                    <a:pt x="370" y="221"/>
                    <a:pt x="372" y="245"/>
                  </a:cubicBezTo>
                  <a:cubicBezTo>
                    <a:pt x="405" y="245"/>
                    <a:pt x="405" y="245"/>
                    <a:pt x="405" y="245"/>
                  </a:cubicBezTo>
                  <a:cubicBezTo>
                    <a:pt x="411" y="245"/>
                    <a:pt x="416" y="250"/>
                    <a:pt x="416" y="256"/>
                  </a:cubicBezTo>
                  <a:cubicBezTo>
                    <a:pt x="416" y="262"/>
                    <a:pt x="411" y="266"/>
                    <a:pt x="405" y="266"/>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grpSp>
          <p:nvGrpSpPr>
            <p:cNvPr id="122" name="Group 121">
              <a:extLst>
                <a:ext uri="{FF2B5EF4-FFF2-40B4-BE49-F238E27FC236}">
                  <a16:creationId xmlns:a16="http://schemas.microsoft.com/office/drawing/2014/main" id="{94762DA1-FBF7-9E67-DC58-D1B8BF143BF3}"/>
                </a:ext>
              </a:extLst>
            </p:cNvPr>
            <p:cNvGrpSpPr/>
            <p:nvPr/>
          </p:nvGrpSpPr>
          <p:grpSpPr>
            <a:xfrm>
              <a:off x="6665841" y="4559314"/>
              <a:ext cx="123184" cy="123186"/>
              <a:chOff x="6665841" y="4250958"/>
              <a:chExt cx="123184" cy="123186"/>
            </a:xfrm>
          </p:grpSpPr>
          <p:sp>
            <p:nvSpPr>
              <p:cNvPr id="123" name="Freeform 1026">
                <a:extLst>
                  <a:ext uri="{FF2B5EF4-FFF2-40B4-BE49-F238E27FC236}">
                    <a16:creationId xmlns:a16="http://schemas.microsoft.com/office/drawing/2014/main" id="{69CD254E-5334-B530-953E-83710D08B479}"/>
                  </a:ext>
                </a:extLst>
              </p:cNvPr>
              <p:cNvSpPr>
                <a:spLocks/>
              </p:cNvSpPr>
              <p:nvPr/>
            </p:nvSpPr>
            <p:spPr bwMode="auto">
              <a:xfrm>
                <a:off x="6665841" y="4319825"/>
                <a:ext cx="43648" cy="32009"/>
              </a:xfrm>
              <a:custGeom>
                <a:avLst/>
                <a:gdLst>
                  <a:gd name="T0" fmla="*/ 67 w 67"/>
                  <a:gd name="T1" fmla="*/ 4 h 50"/>
                  <a:gd name="T2" fmla="*/ 66 w 67"/>
                  <a:gd name="T3" fmla="*/ 0 h 50"/>
                  <a:gd name="T4" fmla="*/ 64 w 67"/>
                  <a:gd name="T5" fmla="*/ 0 h 50"/>
                  <a:gd name="T6" fmla="*/ 0 w 67"/>
                  <a:gd name="T7" fmla="*/ 0 h 50"/>
                  <a:gd name="T8" fmla="*/ 21 w 67"/>
                  <a:gd name="T9" fmla="*/ 50 h 50"/>
                  <a:gd name="T10" fmla="*/ 66 w 67"/>
                  <a:gd name="T11" fmla="*/ 5 h 50"/>
                  <a:gd name="T12" fmla="*/ 67 w 67"/>
                  <a:gd name="T13" fmla="*/ 4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67" y="4"/>
                    </a:moveTo>
                    <a:cubicBezTo>
                      <a:pt x="66" y="3"/>
                      <a:pt x="66" y="1"/>
                      <a:pt x="66" y="0"/>
                    </a:cubicBezTo>
                    <a:cubicBezTo>
                      <a:pt x="65" y="0"/>
                      <a:pt x="64" y="0"/>
                      <a:pt x="64" y="0"/>
                    </a:cubicBezTo>
                    <a:cubicBezTo>
                      <a:pt x="0" y="0"/>
                      <a:pt x="0" y="0"/>
                      <a:pt x="0" y="0"/>
                    </a:cubicBezTo>
                    <a:cubicBezTo>
                      <a:pt x="2" y="19"/>
                      <a:pt x="10" y="36"/>
                      <a:pt x="21" y="50"/>
                    </a:cubicBezTo>
                    <a:cubicBezTo>
                      <a:pt x="66" y="5"/>
                      <a:pt x="66" y="5"/>
                      <a:pt x="66" y="5"/>
                    </a:cubicBezTo>
                    <a:cubicBezTo>
                      <a:pt x="66" y="4"/>
                      <a:pt x="67" y="4"/>
                      <a:pt x="67" y="4"/>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4" name="Freeform 1027">
                <a:extLst>
                  <a:ext uri="{FF2B5EF4-FFF2-40B4-BE49-F238E27FC236}">
                    <a16:creationId xmlns:a16="http://schemas.microsoft.com/office/drawing/2014/main" id="{3FDD1A47-B9E9-D997-AFF2-39CB9E328F3D}"/>
                  </a:ext>
                </a:extLst>
              </p:cNvPr>
              <p:cNvSpPr>
                <a:spLocks/>
              </p:cNvSpPr>
              <p:nvPr/>
            </p:nvSpPr>
            <p:spPr bwMode="auto">
              <a:xfrm>
                <a:off x="6665841" y="4274237"/>
                <a:ext cx="43648" cy="32009"/>
              </a:xfrm>
              <a:custGeom>
                <a:avLst/>
                <a:gdLst>
                  <a:gd name="T0" fmla="*/ 66 w 67"/>
                  <a:gd name="T1" fmla="*/ 49 h 49"/>
                  <a:gd name="T2" fmla="*/ 67 w 67"/>
                  <a:gd name="T3" fmla="*/ 46 h 49"/>
                  <a:gd name="T4" fmla="*/ 66 w 67"/>
                  <a:gd name="T5" fmla="*/ 45 h 49"/>
                  <a:gd name="T6" fmla="*/ 21 w 67"/>
                  <a:gd name="T7" fmla="*/ 0 h 49"/>
                  <a:gd name="T8" fmla="*/ 0 w 67"/>
                  <a:gd name="T9" fmla="*/ 49 h 49"/>
                  <a:gd name="T10" fmla="*/ 64 w 67"/>
                  <a:gd name="T11" fmla="*/ 49 h 49"/>
                  <a:gd name="T12" fmla="*/ 66 w 6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66" y="49"/>
                    </a:moveTo>
                    <a:cubicBezTo>
                      <a:pt x="66" y="48"/>
                      <a:pt x="66" y="47"/>
                      <a:pt x="67" y="46"/>
                    </a:cubicBezTo>
                    <a:cubicBezTo>
                      <a:pt x="67" y="45"/>
                      <a:pt x="66" y="45"/>
                      <a:pt x="66" y="45"/>
                    </a:cubicBezTo>
                    <a:cubicBezTo>
                      <a:pt x="21" y="0"/>
                      <a:pt x="21" y="0"/>
                      <a:pt x="21" y="0"/>
                    </a:cubicBezTo>
                    <a:cubicBezTo>
                      <a:pt x="10" y="14"/>
                      <a:pt x="2" y="31"/>
                      <a:pt x="0" y="49"/>
                    </a:cubicBezTo>
                    <a:cubicBezTo>
                      <a:pt x="64" y="49"/>
                      <a:pt x="64" y="49"/>
                      <a:pt x="64" y="49"/>
                    </a:cubicBezTo>
                    <a:cubicBezTo>
                      <a:pt x="64" y="49"/>
                      <a:pt x="65" y="49"/>
                      <a:pt x="66" y="49"/>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5" name="Freeform 1028">
                <a:extLst>
                  <a:ext uri="{FF2B5EF4-FFF2-40B4-BE49-F238E27FC236}">
                    <a16:creationId xmlns:a16="http://schemas.microsoft.com/office/drawing/2014/main" id="{25765ED4-B21C-1BF3-A8D7-7778C9714047}"/>
                  </a:ext>
                </a:extLst>
              </p:cNvPr>
              <p:cNvSpPr>
                <a:spLocks/>
              </p:cNvSpPr>
              <p:nvPr/>
            </p:nvSpPr>
            <p:spPr bwMode="auto">
              <a:xfrm>
                <a:off x="6689120" y="4250958"/>
                <a:ext cx="32008" cy="43649"/>
              </a:xfrm>
              <a:custGeom>
                <a:avLst/>
                <a:gdLst>
                  <a:gd name="T0" fmla="*/ 46 w 49"/>
                  <a:gd name="T1" fmla="*/ 67 h 67"/>
                  <a:gd name="T2" fmla="*/ 49 w 49"/>
                  <a:gd name="T3" fmla="*/ 66 h 67"/>
                  <a:gd name="T4" fmla="*/ 49 w 49"/>
                  <a:gd name="T5" fmla="*/ 64 h 67"/>
                  <a:gd name="T6" fmla="*/ 49 w 49"/>
                  <a:gd name="T7" fmla="*/ 0 h 67"/>
                  <a:gd name="T8" fmla="*/ 0 w 49"/>
                  <a:gd name="T9" fmla="*/ 21 h 67"/>
                  <a:gd name="T10" fmla="*/ 45 w 49"/>
                  <a:gd name="T11" fmla="*/ 66 h 67"/>
                  <a:gd name="T12" fmla="*/ 46 w 4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6" y="67"/>
                    </a:moveTo>
                    <a:cubicBezTo>
                      <a:pt x="47" y="66"/>
                      <a:pt x="48" y="66"/>
                      <a:pt x="49" y="66"/>
                    </a:cubicBezTo>
                    <a:cubicBezTo>
                      <a:pt x="49" y="65"/>
                      <a:pt x="49" y="64"/>
                      <a:pt x="49" y="64"/>
                    </a:cubicBezTo>
                    <a:cubicBezTo>
                      <a:pt x="49" y="0"/>
                      <a:pt x="49" y="0"/>
                      <a:pt x="49" y="0"/>
                    </a:cubicBezTo>
                    <a:cubicBezTo>
                      <a:pt x="31" y="2"/>
                      <a:pt x="14" y="10"/>
                      <a:pt x="0" y="21"/>
                    </a:cubicBezTo>
                    <a:cubicBezTo>
                      <a:pt x="45" y="66"/>
                      <a:pt x="45" y="66"/>
                      <a:pt x="45" y="66"/>
                    </a:cubicBezTo>
                    <a:cubicBezTo>
                      <a:pt x="45" y="66"/>
                      <a:pt x="45" y="67"/>
                      <a:pt x="46" y="67"/>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6" name="Freeform 1029">
                <a:extLst>
                  <a:ext uri="{FF2B5EF4-FFF2-40B4-BE49-F238E27FC236}">
                    <a16:creationId xmlns:a16="http://schemas.microsoft.com/office/drawing/2014/main" id="{4C2F7996-4049-7ABA-C47C-862F04028F51}"/>
                  </a:ext>
                </a:extLst>
              </p:cNvPr>
              <p:cNvSpPr>
                <a:spLocks/>
              </p:cNvSpPr>
              <p:nvPr/>
            </p:nvSpPr>
            <p:spPr bwMode="auto">
              <a:xfrm>
                <a:off x="6734708" y="4250958"/>
                <a:ext cx="32008" cy="43649"/>
              </a:xfrm>
              <a:custGeom>
                <a:avLst/>
                <a:gdLst>
                  <a:gd name="T0" fmla="*/ 5 w 50"/>
                  <a:gd name="T1" fmla="*/ 66 h 67"/>
                  <a:gd name="T2" fmla="*/ 50 w 50"/>
                  <a:gd name="T3" fmla="*/ 21 h 67"/>
                  <a:gd name="T4" fmla="*/ 0 w 50"/>
                  <a:gd name="T5" fmla="*/ 0 h 67"/>
                  <a:gd name="T6" fmla="*/ 0 w 50"/>
                  <a:gd name="T7" fmla="*/ 64 h 67"/>
                  <a:gd name="T8" fmla="*/ 0 w 50"/>
                  <a:gd name="T9" fmla="*/ 66 h 67"/>
                  <a:gd name="T10" fmla="*/ 4 w 50"/>
                  <a:gd name="T11" fmla="*/ 67 h 67"/>
                  <a:gd name="T12" fmla="*/ 5 w 50"/>
                  <a:gd name="T13" fmla="*/ 66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5" y="66"/>
                    </a:moveTo>
                    <a:cubicBezTo>
                      <a:pt x="50" y="21"/>
                      <a:pt x="50" y="21"/>
                      <a:pt x="50" y="21"/>
                    </a:cubicBezTo>
                    <a:cubicBezTo>
                      <a:pt x="36" y="10"/>
                      <a:pt x="19" y="2"/>
                      <a:pt x="0" y="0"/>
                    </a:cubicBezTo>
                    <a:cubicBezTo>
                      <a:pt x="0" y="64"/>
                      <a:pt x="0" y="64"/>
                      <a:pt x="0" y="64"/>
                    </a:cubicBezTo>
                    <a:cubicBezTo>
                      <a:pt x="0" y="64"/>
                      <a:pt x="0" y="65"/>
                      <a:pt x="0" y="66"/>
                    </a:cubicBezTo>
                    <a:cubicBezTo>
                      <a:pt x="1" y="66"/>
                      <a:pt x="3" y="66"/>
                      <a:pt x="4" y="67"/>
                    </a:cubicBezTo>
                    <a:cubicBezTo>
                      <a:pt x="4" y="67"/>
                      <a:pt x="4" y="66"/>
                      <a:pt x="5" y="66"/>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7" name="Freeform 1030">
                <a:extLst>
                  <a:ext uri="{FF2B5EF4-FFF2-40B4-BE49-F238E27FC236}">
                    <a16:creationId xmlns:a16="http://schemas.microsoft.com/office/drawing/2014/main" id="{A7A96243-2A77-CF01-63E2-152166729919}"/>
                  </a:ext>
                </a:extLst>
              </p:cNvPr>
              <p:cNvSpPr>
                <a:spLocks/>
              </p:cNvSpPr>
              <p:nvPr/>
            </p:nvSpPr>
            <p:spPr bwMode="auto">
              <a:xfrm>
                <a:off x="6689120" y="4331465"/>
                <a:ext cx="32008" cy="42679"/>
              </a:xfrm>
              <a:custGeom>
                <a:avLst/>
                <a:gdLst>
                  <a:gd name="T0" fmla="*/ 45 w 49"/>
                  <a:gd name="T1" fmla="*/ 2 h 67"/>
                  <a:gd name="T2" fmla="*/ 0 w 49"/>
                  <a:gd name="T3" fmla="*/ 47 h 67"/>
                  <a:gd name="T4" fmla="*/ 49 w 49"/>
                  <a:gd name="T5" fmla="*/ 67 h 67"/>
                  <a:gd name="T6" fmla="*/ 49 w 49"/>
                  <a:gd name="T7" fmla="*/ 4 h 67"/>
                  <a:gd name="T8" fmla="*/ 49 w 49"/>
                  <a:gd name="T9" fmla="*/ 2 h 67"/>
                  <a:gd name="T10" fmla="*/ 46 w 49"/>
                  <a:gd name="T11" fmla="*/ 0 h 67"/>
                  <a:gd name="T12" fmla="*/ 45 w 49"/>
                  <a:gd name="T13" fmla="*/ 2 h 67"/>
                </a:gdLst>
                <a:ahLst/>
                <a:cxnLst>
                  <a:cxn ang="0">
                    <a:pos x="T0" y="T1"/>
                  </a:cxn>
                  <a:cxn ang="0">
                    <a:pos x="T2" y="T3"/>
                  </a:cxn>
                  <a:cxn ang="0">
                    <a:pos x="T4" y="T5"/>
                  </a:cxn>
                  <a:cxn ang="0">
                    <a:pos x="T6" y="T7"/>
                  </a:cxn>
                  <a:cxn ang="0">
                    <a:pos x="T8" y="T9"/>
                  </a:cxn>
                  <a:cxn ang="0">
                    <a:pos x="T10" y="T11"/>
                  </a:cxn>
                  <a:cxn ang="0">
                    <a:pos x="T12" y="T13"/>
                  </a:cxn>
                </a:cxnLst>
                <a:rect l="0" t="0" r="r" b="b"/>
                <a:pathLst>
                  <a:path w="49" h="67">
                    <a:moveTo>
                      <a:pt x="45" y="2"/>
                    </a:moveTo>
                    <a:cubicBezTo>
                      <a:pt x="0" y="47"/>
                      <a:pt x="0" y="47"/>
                      <a:pt x="0" y="47"/>
                    </a:cubicBezTo>
                    <a:cubicBezTo>
                      <a:pt x="14" y="58"/>
                      <a:pt x="31" y="65"/>
                      <a:pt x="49" y="67"/>
                    </a:cubicBezTo>
                    <a:cubicBezTo>
                      <a:pt x="49" y="4"/>
                      <a:pt x="49" y="4"/>
                      <a:pt x="49" y="4"/>
                    </a:cubicBezTo>
                    <a:cubicBezTo>
                      <a:pt x="49" y="3"/>
                      <a:pt x="49" y="2"/>
                      <a:pt x="49" y="2"/>
                    </a:cubicBezTo>
                    <a:cubicBezTo>
                      <a:pt x="48" y="1"/>
                      <a:pt x="47" y="1"/>
                      <a:pt x="46" y="0"/>
                    </a:cubicBezTo>
                    <a:cubicBezTo>
                      <a:pt x="45" y="1"/>
                      <a:pt x="45" y="1"/>
                      <a:pt x="45" y="2"/>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8" name="Freeform 1031">
                <a:extLst>
                  <a:ext uri="{FF2B5EF4-FFF2-40B4-BE49-F238E27FC236}">
                    <a16:creationId xmlns:a16="http://schemas.microsoft.com/office/drawing/2014/main" id="{5AA08343-2A88-A222-CCD7-18A045FBFB84}"/>
                  </a:ext>
                </a:extLst>
              </p:cNvPr>
              <p:cNvSpPr>
                <a:spLocks/>
              </p:cNvSpPr>
              <p:nvPr/>
            </p:nvSpPr>
            <p:spPr bwMode="auto">
              <a:xfrm>
                <a:off x="6746347" y="4319825"/>
                <a:ext cx="42678" cy="32009"/>
              </a:xfrm>
              <a:custGeom>
                <a:avLst/>
                <a:gdLst>
                  <a:gd name="T0" fmla="*/ 2 w 67"/>
                  <a:gd name="T1" fmla="*/ 0 h 50"/>
                  <a:gd name="T2" fmla="*/ 0 w 67"/>
                  <a:gd name="T3" fmla="*/ 4 h 50"/>
                  <a:gd name="T4" fmla="*/ 2 w 67"/>
                  <a:gd name="T5" fmla="*/ 5 h 50"/>
                  <a:gd name="T6" fmla="*/ 47 w 67"/>
                  <a:gd name="T7" fmla="*/ 50 h 50"/>
                  <a:gd name="T8" fmla="*/ 67 w 67"/>
                  <a:gd name="T9" fmla="*/ 0 h 50"/>
                  <a:gd name="T10" fmla="*/ 4 w 67"/>
                  <a:gd name="T11" fmla="*/ 0 h 50"/>
                  <a:gd name="T12" fmla="*/ 2 w 6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67" h="50">
                    <a:moveTo>
                      <a:pt x="2" y="0"/>
                    </a:moveTo>
                    <a:cubicBezTo>
                      <a:pt x="1" y="1"/>
                      <a:pt x="1" y="2"/>
                      <a:pt x="0" y="4"/>
                    </a:cubicBezTo>
                    <a:cubicBezTo>
                      <a:pt x="1" y="4"/>
                      <a:pt x="1" y="4"/>
                      <a:pt x="2" y="5"/>
                    </a:cubicBezTo>
                    <a:cubicBezTo>
                      <a:pt x="47" y="50"/>
                      <a:pt x="47" y="50"/>
                      <a:pt x="47" y="50"/>
                    </a:cubicBezTo>
                    <a:cubicBezTo>
                      <a:pt x="58" y="36"/>
                      <a:pt x="65" y="19"/>
                      <a:pt x="67" y="0"/>
                    </a:cubicBezTo>
                    <a:cubicBezTo>
                      <a:pt x="4" y="0"/>
                      <a:pt x="4" y="0"/>
                      <a:pt x="4" y="0"/>
                    </a:cubicBezTo>
                    <a:cubicBezTo>
                      <a:pt x="3" y="0"/>
                      <a:pt x="2" y="0"/>
                      <a:pt x="2" y="0"/>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29" name="Oval 1032">
                <a:extLst>
                  <a:ext uri="{FF2B5EF4-FFF2-40B4-BE49-F238E27FC236}">
                    <a16:creationId xmlns:a16="http://schemas.microsoft.com/office/drawing/2014/main" id="{EB851B50-BCA5-7EA0-9635-41D6072299DE}"/>
                  </a:ext>
                </a:extLst>
              </p:cNvPr>
              <p:cNvSpPr>
                <a:spLocks noChangeArrowheads="1"/>
              </p:cNvSpPr>
              <p:nvPr/>
            </p:nvSpPr>
            <p:spPr bwMode="auto">
              <a:xfrm>
                <a:off x="6721128" y="4306246"/>
                <a:ext cx="13579" cy="13580"/>
              </a:xfrm>
              <a:prstGeom prst="ellipse">
                <a:avLst/>
              </a:pr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30" name="Freeform 1034">
                <a:extLst>
                  <a:ext uri="{FF2B5EF4-FFF2-40B4-BE49-F238E27FC236}">
                    <a16:creationId xmlns:a16="http://schemas.microsoft.com/office/drawing/2014/main" id="{41F30A40-9BAD-0518-39AA-1BBBD59AEC22}"/>
                  </a:ext>
                </a:extLst>
              </p:cNvPr>
              <p:cNvSpPr>
                <a:spLocks/>
              </p:cNvSpPr>
              <p:nvPr/>
            </p:nvSpPr>
            <p:spPr bwMode="auto">
              <a:xfrm>
                <a:off x="6746347" y="4274237"/>
                <a:ext cx="42678" cy="32009"/>
              </a:xfrm>
              <a:custGeom>
                <a:avLst/>
                <a:gdLst>
                  <a:gd name="T0" fmla="*/ 2 w 67"/>
                  <a:gd name="T1" fmla="*/ 45 h 49"/>
                  <a:gd name="T2" fmla="*/ 0 w 67"/>
                  <a:gd name="T3" fmla="*/ 46 h 49"/>
                  <a:gd name="T4" fmla="*/ 2 w 67"/>
                  <a:gd name="T5" fmla="*/ 49 h 49"/>
                  <a:gd name="T6" fmla="*/ 4 w 67"/>
                  <a:gd name="T7" fmla="*/ 49 h 49"/>
                  <a:gd name="T8" fmla="*/ 67 w 67"/>
                  <a:gd name="T9" fmla="*/ 49 h 49"/>
                  <a:gd name="T10" fmla="*/ 47 w 67"/>
                  <a:gd name="T11" fmla="*/ 0 h 49"/>
                  <a:gd name="T12" fmla="*/ 2 w 67"/>
                  <a:gd name="T13" fmla="*/ 45 h 49"/>
                </a:gdLst>
                <a:ahLst/>
                <a:cxnLst>
                  <a:cxn ang="0">
                    <a:pos x="T0" y="T1"/>
                  </a:cxn>
                  <a:cxn ang="0">
                    <a:pos x="T2" y="T3"/>
                  </a:cxn>
                  <a:cxn ang="0">
                    <a:pos x="T4" y="T5"/>
                  </a:cxn>
                  <a:cxn ang="0">
                    <a:pos x="T6" y="T7"/>
                  </a:cxn>
                  <a:cxn ang="0">
                    <a:pos x="T8" y="T9"/>
                  </a:cxn>
                  <a:cxn ang="0">
                    <a:pos x="T10" y="T11"/>
                  </a:cxn>
                  <a:cxn ang="0">
                    <a:pos x="T12" y="T13"/>
                  </a:cxn>
                </a:cxnLst>
                <a:rect l="0" t="0" r="r" b="b"/>
                <a:pathLst>
                  <a:path w="67" h="49">
                    <a:moveTo>
                      <a:pt x="2" y="45"/>
                    </a:moveTo>
                    <a:cubicBezTo>
                      <a:pt x="1" y="45"/>
                      <a:pt x="1" y="45"/>
                      <a:pt x="0" y="46"/>
                    </a:cubicBezTo>
                    <a:cubicBezTo>
                      <a:pt x="1" y="47"/>
                      <a:pt x="1" y="48"/>
                      <a:pt x="2" y="49"/>
                    </a:cubicBezTo>
                    <a:cubicBezTo>
                      <a:pt x="2" y="49"/>
                      <a:pt x="3" y="49"/>
                      <a:pt x="4" y="49"/>
                    </a:cubicBezTo>
                    <a:cubicBezTo>
                      <a:pt x="67" y="49"/>
                      <a:pt x="67" y="49"/>
                      <a:pt x="67" y="49"/>
                    </a:cubicBezTo>
                    <a:cubicBezTo>
                      <a:pt x="65" y="31"/>
                      <a:pt x="58" y="14"/>
                      <a:pt x="47" y="0"/>
                    </a:cubicBezTo>
                    <a:lnTo>
                      <a:pt x="2" y="45"/>
                    </a:ln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sp>
            <p:nvSpPr>
              <p:cNvPr id="131" name="Freeform 1035">
                <a:extLst>
                  <a:ext uri="{FF2B5EF4-FFF2-40B4-BE49-F238E27FC236}">
                    <a16:creationId xmlns:a16="http://schemas.microsoft.com/office/drawing/2014/main" id="{5A813B84-500A-C516-534F-6E83220B8802}"/>
                  </a:ext>
                </a:extLst>
              </p:cNvPr>
              <p:cNvSpPr>
                <a:spLocks/>
              </p:cNvSpPr>
              <p:nvPr/>
            </p:nvSpPr>
            <p:spPr bwMode="auto">
              <a:xfrm>
                <a:off x="6734708" y="4331465"/>
                <a:ext cx="32008" cy="42679"/>
              </a:xfrm>
              <a:custGeom>
                <a:avLst/>
                <a:gdLst>
                  <a:gd name="T0" fmla="*/ 4 w 50"/>
                  <a:gd name="T1" fmla="*/ 0 h 67"/>
                  <a:gd name="T2" fmla="*/ 0 w 50"/>
                  <a:gd name="T3" fmla="*/ 2 h 67"/>
                  <a:gd name="T4" fmla="*/ 0 w 50"/>
                  <a:gd name="T5" fmla="*/ 4 h 67"/>
                  <a:gd name="T6" fmla="*/ 0 w 50"/>
                  <a:gd name="T7" fmla="*/ 67 h 67"/>
                  <a:gd name="T8" fmla="*/ 50 w 50"/>
                  <a:gd name="T9" fmla="*/ 47 h 67"/>
                  <a:gd name="T10" fmla="*/ 5 w 50"/>
                  <a:gd name="T11" fmla="*/ 2 h 67"/>
                  <a:gd name="T12" fmla="*/ 4 w 50"/>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50" h="67">
                    <a:moveTo>
                      <a:pt x="4" y="0"/>
                    </a:moveTo>
                    <a:cubicBezTo>
                      <a:pt x="3" y="1"/>
                      <a:pt x="1" y="1"/>
                      <a:pt x="0" y="2"/>
                    </a:cubicBezTo>
                    <a:cubicBezTo>
                      <a:pt x="0" y="2"/>
                      <a:pt x="0" y="3"/>
                      <a:pt x="0" y="4"/>
                    </a:cubicBezTo>
                    <a:cubicBezTo>
                      <a:pt x="0" y="67"/>
                      <a:pt x="0" y="67"/>
                      <a:pt x="0" y="67"/>
                    </a:cubicBezTo>
                    <a:cubicBezTo>
                      <a:pt x="19" y="65"/>
                      <a:pt x="36" y="58"/>
                      <a:pt x="50" y="47"/>
                    </a:cubicBezTo>
                    <a:cubicBezTo>
                      <a:pt x="5" y="2"/>
                      <a:pt x="5" y="2"/>
                      <a:pt x="5" y="2"/>
                    </a:cubicBezTo>
                    <a:cubicBezTo>
                      <a:pt x="4" y="1"/>
                      <a:pt x="4" y="1"/>
                      <a:pt x="4" y="0"/>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en-GB" sz="1000">
                  <a:latin typeface="Marianne" panose="02000000000000000000"/>
                </a:endParaRPr>
              </a:p>
            </p:txBody>
          </p:sp>
        </p:grpSp>
      </p:grpSp>
      <p:sp>
        <p:nvSpPr>
          <p:cNvPr id="132" name="Rectangle : coins arrondis 12">
            <a:extLst>
              <a:ext uri="{FF2B5EF4-FFF2-40B4-BE49-F238E27FC236}">
                <a16:creationId xmlns:a16="http://schemas.microsoft.com/office/drawing/2014/main" id="{2297D80F-DE45-99B5-FAEC-8051B6EDC204}"/>
              </a:ext>
            </a:extLst>
          </p:cNvPr>
          <p:cNvSpPr/>
          <p:nvPr/>
        </p:nvSpPr>
        <p:spPr bwMode="gray">
          <a:xfrm>
            <a:off x="3706822" y="1599848"/>
            <a:ext cx="2520000" cy="432000"/>
          </a:xfrm>
          <a:prstGeom prst="roundRect">
            <a:avLst/>
          </a:prstGeom>
          <a:solidFill>
            <a:schemeClr val="accent6"/>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lstStyle/>
          <a:p>
            <a:pPr algn="ctr">
              <a:lnSpc>
                <a:spcPct val="106000"/>
              </a:lnSpc>
            </a:pPr>
            <a:r>
              <a:rPr lang="fr-FR" sz="1200" b="1" dirty="0">
                <a:solidFill>
                  <a:schemeClr val="bg1"/>
                </a:solidFill>
                <a:latin typeface="Marianne" panose="02000000000000000000"/>
                <a:cs typeface="Calibri" panose="020F0502020204030204" pitchFamily="34" charset="0"/>
              </a:rPr>
              <a:t>Séminaire annuel de la Scolarité</a:t>
            </a:r>
          </a:p>
        </p:txBody>
      </p:sp>
      <p:sp>
        <p:nvSpPr>
          <p:cNvPr id="133" name="Rectangle 132">
            <a:extLst>
              <a:ext uri="{FF2B5EF4-FFF2-40B4-BE49-F238E27FC236}">
                <a16:creationId xmlns:a16="http://schemas.microsoft.com/office/drawing/2014/main" id="{468E751B-6CA6-85FF-24EF-8196794E211C}"/>
              </a:ext>
            </a:extLst>
          </p:cNvPr>
          <p:cNvSpPr/>
          <p:nvPr>
            <p:custDataLst>
              <p:tags r:id="rId22"/>
            </p:custDataLst>
          </p:nvPr>
        </p:nvSpPr>
        <p:spPr bwMode="gray">
          <a:xfrm>
            <a:off x="4103977" y="3251225"/>
            <a:ext cx="2260800" cy="788880"/>
          </a:xfrm>
          <a:prstGeom prst="rect">
            <a:avLst/>
          </a:prstGeom>
          <a:noFill/>
          <a:ln w="19050" algn="ctr">
            <a:noFill/>
            <a:miter lim="800000"/>
            <a:headEnd/>
            <a:tailEnd/>
          </a:ln>
        </p:spPr>
        <p:txBody>
          <a:bodyPr wrap="square" lIns="72000" tIns="88900" rIns="216000" bIns="88900" rtlCol="0" anchor="t"/>
          <a:lstStyle/>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Responsable de scolarité</a:t>
            </a:r>
          </a:p>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Responsables de bureaux</a:t>
            </a:r>
          </a:p>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Secrétaires de scolarité</a:t>
            </a:r>
          </a:p>
          <a:p>
            <a:pPr marL="85725" indent="-85725" algn="just" fontAlgn="base">
              <a:buFont typeface="Arial" panose="020B0604020202020204" pitchFamily="34" charset="0"/>
              <a:buChar char="•"/>
            </a:pPr>
            <a:r>
              <a:rPr lang="fr-FR" sz="1000" b="1" dirty="0">
                <a:solidFill>
                  <a:prstClr val="black"/>
                </a:solidFill>
                <a:latin typeface="Marianne" panose="02000000000000000000"/>
                <a:cs typeface="Calibri" panose="020F0502020204030204" pitchFamily="34" charset="0"/>
              </a:rPr>
              <a:t>Directeurs d’étude</a:t>
            </a:r>
          </a:p>
          <a:p>
            <a:pPr algn="just" fontAlgn="base"/>
            <a:r>
              <a:rPr lang="fr-FR" sz="1000" i="1" dirty="0">
                <a:solidFill>
                  <a:prstClr val="black"/>
                </a:solidFill>
                <a:latin typeface="Marianne" panose="02000000000000000000"/>
                <a:cs typeface="Calibri" panose="020F0502020204030204" pitchFamily="34" charset="0"/>
              </a:rPr>
              <a:t>Nota : un ambassadeur se charge de réaliser l’animation</a:t>
            </a:r>
          </a:p>
        </p:txBody>
      </p:sp>
    </p:spTree>
    <p:extLst>
      <p:ext uri="{BB962C8B-B14F-4D97-AF65-F5344CB8AC3E}">
        <p14:creationId xmlns:p14="http://schemas.microsoft.com/office/powerpoint/2010/main" val="3221463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4297954-610B-8968-6DEA-8BF012C36DA2}"/>
              </a:ext>
            </a:extLst>
          </p:cNvPr>
          <p:cNvSpPr>
            <a:spLocks noGrp="1"/>
          </p:cNvSpPr>
          <p:nvPr>
            <p:ph type="title"/>
            <p:custDataLst>
              <p:tags r:id="rId2"/>
            </p:custDataLst>
          </p:nvPr>
        </p:nvSpPr>
        <p:spPr/>
        <p:txBody>
          <a:bodyPr>
            <a:normAutofit/>
          </a:bodyPr>
          <a:lstStyle/>
          <a:p>
            <a:r>
              <a:rPr lang="fr-FR" b="1" dirty="0">
                <a:latin typeface="Marianne" panose="02000000000000000000" pitchFamily="2" charset="0"/>
              </a:rPr>
              <a:t>Support &amp; Planning type</a:t>
            </a:r>
          </a:p>
        </p:txBody>
      </p:sp>
      <p:sp>
        <p:nvSpPr>
          <p:cNvPr id="2" name="Slide Number Placeholder 1">
            <a:extLst>
              <a:ext uri="{FF2B5EF4-FFF2-40B4-BE49-F238E27FC236}">
                <a16:creationId xmlns:a16="http://schemas.microsoft.com/office/drawing/2014/main" id="{360B9A5C-6137-54A4-0B9F-2C5F8B63C3E1}"/>
              </a:ext>
            </a:extLst>
          </p:cNvPr>
          <p:cNvSpPr>
            <a:spLocks noGrp="1"/>
          </p:cNvSpPr>
          <p:nvPr>
            <p:ph type="sldNum" sz="quarter" idx="12"/>
            <p:custDataLst>
              <p:tags r:id="rId3"/>
            </p:custDataLst>
          </p:nvPr>
        </p:nvSpPr>
        <p:spPr/>
        <p:txBody>
          <a:bodyPr/>
          <a:lstStyle/>
          <a:p>
            <a:fld id="{733122C9-A0B9-462F-8757-0847AD287B63}" type="slidenum">
              <a:rPr lang="fr-FR" smtClean="0">
                <a:latin typeface="Marianne" panose="02000000000000000000" pitchFamily="2" charset="0"/>
              </a:rPr>
              <a:pPr/>
              <a:t>7</a:t>
            </a:fld>
            <a:endParaRPr lang="fr-FR">
              <a:latin typeface="Marianne" panose="02000000000000000000" pitchFamily="2" charset="0"/>
            </a:endParaRPr>
          </a:p>
        </p:txBody>
      </p:sp>
      <p:graphicFrame>
        <p:nvGraphicFramePr>
          <p:cNvPr id="11" name="Table 10">
            <a:extLst>
              <a:ext uri="{FF2B5EF4-FFF2-40B4-BE49-F238E27FC236}">
                <a16:creationId xmlns:a16="http://schemas.microsoft.com/office/drawing/2014/main" id="{418DF150-06BC-9066-9A9A-CE7D349F84D8}"/>
              </a:ext>
            </a:extLst>
          </p:cNvPr>
          <p:cNvGraphicFramePr>
            <a:graphicFrameLocks noGrp="1"/>
          </p:cNvGraphicFramePr>
          <p:nvPr>
            <p:custDataLst>
              <p:tags r:id="rId4"/>
            </p:custDataLst>
          </p:nvPr>
        </p:nvGraphicFramePr>
        <p:xfrm>
          <a:off x="621438" y="4141536"/>
          <a:ext cx="12382469" cy="1387336"/>
        </p:xfrm>
        <a:graphic>
          <a:graphicData uri="http://schemas.openxmlformats.org/drawingml/2006/table">
            <a:tbl>
              <a:tblPr>
                <a:tableStyleId>{5C22544A-7EE6-4342-B048-85BDC9FD1C3A}</a:tableStyleId>
              </a:tblPr>
              <a:tblGrid>
                <a:gridCol w="1125679">
                  <a:extLst>
                    <a:ext uri="{9D8B030D-6E8A-4147-A177-3AD203B41FA5}">
                      <a16:colId xmlns:a16="http://schemas.microsoft.com/office/drawing/2014/main" val="3753399378"/>
                    </a:ext>
                  </a:extLst>
                </a:gridCol>
                <a:gridCol w="1125679">
                  <a:extLst>
                    <a:ext uri="{9D8B030D-6E8A-4147-A177-3AD203B41FA5}">
                      <a16:colId xmlns:a16="http://schemas.microsoft.com/office/drawing/2014/main" val="1331844307"/>
                    </a:ext>
                  </a:extLst>
                </a:gridCol>
                <a:gridCol w="1125679">
                  <a:extLst>
                    <a:ext uri="{9D8B030D-6E8A-4147-A177-3AD203B41FA5}">
                      <a16:colId xmlns:a16="http://schemas.microsoft.com/office/drawing/2014/main" val="3036116698"/>
                    </a:ext>
                  </a:extLst>
                </a:gridCol>
                <a:gridCol w="1125679">
                  <a:extLst>
                    <a:ext uri="{9D8B030D-6E8A-4147-A177-3AD203B41FA5}">
                      <a16:colId xmlns:a16="http://schemas.microsoft.com/office/drawing/2014/main" val="2619679073"/>
                    </a:ext>
                  </a:extLst>
                </a:gridCol>
                <a:gridCol w="1125679">
                  <a:extLst>
                    <a:ext uri="{9D8B030D-6E8A-4147-A177-3AD203B41FA5}">
                      <a16:colId xmlns:a16="http://schemas.microsoft.com/office/drawing/2014/main" val="3778852613"/>
                    </a:ext>
                  </a:extLst>
                </a:gridCol>
                <a:gridCol w="1125679">
                  <a:extLst>
                    <a:ext uri="{9D8B030D-6E8A-4147-A177-3AD203B41FA5}">
                      <a16:colId xmlns:a16="http://schemas.microsoft.com/office/drawing/2014/main" val="883613134"/>
                    </a:ext>
                  </a:extLst>
                </a:gridCol>
                <a:gridCol w="1125679">
                  <a:extLst>
                    <a:ext uri="{9D8B030D-6E8A-4147-A177-3AD203B41FA5}">
                      <a16:colId xmlns:a16="http://schemas.microsoft.com/office/drawing/2014/main" val="1828265950"/>
                    </a:ext>
                  </a:extLst>
                </a:gridCol>
                <a:gridCol w="1125679">
                  <a:extLst>
                    <a:ext uri="{9D8B030D-6E8A-4147-A177-3AD203B41FA5}">
                      <a16:colId xmlns:a16="http://schemas.microsoft.com/office/drawing/2014/main" val="2786583879"/>
                    </a:ext>
                  </a:extLst>
                </a:gridCol>
                <a:gridCol w="1125679">
                  <a:extLst>
                    <a:ext uri="{9D8B030D-6E8A-4147-A177-3AD203B41FA5}">
                      <a16:colId xmlns:a16="http://schemas.microsoft.com/office/drawing/2014/main" val="3296772352"/>
                    </a:ext>
                  </a:extLst>
                </a:gridCol>
                <a:gridCol w="1125679">
                  <a:extLst>
                    <a:ext uri="{9D8B030D-6E8A-4147-A177-3AD203B41FA5}">
                      <a16:colId xmlns:a16="http://schemas.microsoft.com/office/drawing/2014/main" val="3173284288"/>
                    </a:ext>
                  </a:extLst>
                </a:gridCol>
                <a:gridCol w="1125679">
                  <a:extLst>
                    <a:ext uri="{9D8B030D-6E8A-4147-A177-3AD203B41FA5}">
                      <a16:colId xmlns:a16="http://schemas.microsoft.com/office/drawing/2014/main" val="4118756335"/>
                    </a:ext>
                  </a:extLst>
                </a:gridCol>
              </a:tblGrid>
              <a:tr h="163700">
                <a:tc>
                  <a:txBody>
                    <a:bodyPr/>
                    <a:lstStyle/>
                    <a:p>
                      <a:pPr algn="ctr" fontAlgn="b"/>
                      <a:r>
                        <a:rPr lang="fr-FR" sz="1600" b="1" u="none" strike="noStrike">
                          <a:solidFill>
                            <a:schemeClr val="bg1"/>
                          </a:solidFill>
                          <a:effectLst/>
                          <a:latin typeface="Marianne" panose="02000000000000000000"/>
                        </a:rPr>
                        <a:t>Septembre</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Octobre</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Novembre</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Décembre</a:t>
                      </a:r>
                      <a:endParaRPr lang="fr-FR" sz="1600" b="1" i="0" u="none" strike="noStrike">
                        <a:solidFill>
                          <a:schemeClr val="bg1"/>
                        </a:solidFill>
                        <a:effectLst/>
                        <a:latin typeface="Marianne" panose="02000000000000000000"/>
                      </a:endParaRPr>
                    </a:p>
                  </a:txBody>
                  <a:tcPr marL="9333" marR="9333" marT="9333" marB="0" anchor="b">
                    <a:lnR w="12700" cap="flat" cmpd="sng" algn="ctr">
                      <a:solidFill>
                        <a:schemeClr val="tx1"/>
                      </a:solidFill>
                      <a:prstDash val="solid"/>
                      <a:round/>
                      <a:headEnd type="none" w="med" len="med"/>
                      <a:tailEnd type="none" w="med" len="med"/>
                    </a:lnR>
                    <a:solidFill>
                      <a:schemeClr val="tx2"/>
                    </a:solidFill>
                  </a:tcPr>
                </a:tc>
                <a:tc>
                  <a:txBody>
                    <a:bodyPr/>
                    <a:lstStyle/>
                    <a:p>
                      <a:pPr algn="ctr" fontAlgn="b"/>
                      <a:r>
                        <a:rPr lang="fr-FR" sz="1600" b="1" u="none" strike="noStrike">
                          <a:solidFill>
                            <a:schemeClr val="bg1"/>
                          </a:solidFill>
                          <a:effectLst/>
                          <a:latin typeface="Marianne" panose="02000000000000000000"/>
                        </a:rPr>
                        <a:t>Janvier</a:t>
                      </a:r>
                      <a:endParaRPr lang="fr-FR" sz="1600" b="1" i="0" u="none" strike="noStrike">
                        <a:solidFill>
                          <a:schemeClr val="bg1"/>
                        </a:solidFill>
                        <a:effectLst/>
                        <a:latin typeface="Marianne" panose="02000000000000000000"/>
                      </a:endParaRPr>
                    </a:p>
                  </a:txBody>
                  <a:tcPr marL="9333" marR="9333" marT="9333" marB="0" anchor="b">
                    <a:lnL w="12700" cap="flat" cmpd="sng" algn="ctr">
                      <a:solidFill>
                        <a:schemeClr val="tx1"/>
                      </a:solidFill>
                      <a:prstDash val="solid"/>
                      <a:round/>
                      <a:headEnd type="none" w="med" len="med"/>
                      <a:tailEnd type="none" w="med" len="med"/>
                    </a:lnL>
                    <a:solidFill>
                      <a:schemeClr val="tx2"/>
                    </a:solidFill>
                  </a:tcPr>
                </a:tc>
                <a:tc>
                  <a:txBody>
                    <a:bodyPr/>
                    <a:lstStyle/>
                    <a:p>
                      <a:pPr algn="ctr" fontAlgn="b"/>
                      <a:r>
                        <a:rPr lang="fr-FR" sz="1600" b="1" u="none" strike="noStrike">
                          <a:solidFill>
                            <a:schemeClr val="bg1"/>
                          </a:solidFill>
                          <a:effectLst/>
                          <a:latin typeface="Marianne" panose="02000000000000000000"/>
                        </a:rPr>
                        <a:t>Février</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Mars</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Avril</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Mai</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Juin</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tc>
                  <a:txBody>
                    <a:bodyPr/>
                    <a:lstStyle/>
                    <a:p>
                      <a:pPr algn="ctr" fontAlgn="b"/>
                      <a:r>
                        <a:rPr lang="fr-FR" sz="1600" b="1" u="none" strike="noStrike">
                          <a:solidFill>
                            <a:schemeClr val="bg1"/>
                          </a:solidFill>
                          <a:effectLst/>
                          <a:latin typeface="Marianne" panose="02000000000000000000"/>
                        </a:rPr>
                        <a:t>Juillet</a:t>
                      </a:r>
                      <a:endParaRPr lang="fr-FR" sz="1600" b="1" i="0" u="none" strike="noStrike">
                        <a:solidFill>
                          <a:schemeClr val="bg1"/>
                        </a:solidFill>
                        <a:effectLst/>
                        <a:latin typeface="Marianne" panose="02000000000000000000"/>
                      </a:endParaRPr>
                    </a:p>
                  </a:txBody>
                  <a:tcPr marL="9333" marR="9333" marT="9333" marB="0" anchor="b">
                    <a:solidFill>
                      <a:schemeClr val="tx2"/>
                    </a:solidFill>
                  </a:tcPr>
                </a:tc>
                <a:extLst>
                  <a:ext uri="{0D108BD9-81ED-4DB2-BD59-A6C34878D82A}">
                    <a16:rowId xmlns:a16="http://schemas.microsoft.com/office/drawing/2014/main" val="1318738315"/>
                  </a:ext>
                </a:extLst>
              </a:tr>
              <a:tr h="1134163">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a:solidFill>
                          <a:srgbClr val="000000"/>
                        </a:solidFill>
                        <a:effectLst/>
                        <a:latin typeface="Calibri" panose="020F0502020204030204" pitchFamily="34" charset="0"/>
                      </a:endParaRPr>
                    </a:p>
                  </a:txBody>
                  <a:tcPr marL="9333" marR="9333" marT="9333" marB="0" anchor="b">
                    <a:solidFill>
                      <a:schemeClr val="bg1">
                        <a:lumMod val="95000"/>
                      </a:schemeClr>
                    </a:solidFill>
                  </a:tcPr>
                </a:tc>
                <a:tc>
                  <a:txBody>
                    <a:bodyPr/>
                    <a:lstStyle/>
                    <a:p>
                      <a:pPr algn="l" fontAlgn="b"/>
                      <a:endParaRPr lang="fr-FR" sz="1600" b="0" i="0" u="none" strike="noStrike" dirty="0">
                        <a:solidFill>
                          <a:srgbClr val="000000"/>
                        </a:solidFill>
                        <a:effectLst/>
                        <a:latin typeface="Calibri" panose="020F0502020204030204" pitchFamily="34" charset="0"/>
                      </a:endParaRPr>
                    </a:p>
                  </a:txBody>
                  <a:tcPr marL="9333" marR="9333" marT="9333" marB="0" anchor="b">
                    <a:solidFill>
                      <a:schemeClr val="bg1">
                        <a:lumMod val="95000"/>
                      </a:schemeClr>
                    </a:solidFill>
                  </a:tcPr>
                </a:tc>
                <a:extLst>
                  <a:ext uri="{0D108BD9-81ED-4DB2-BD59-A6C34878D82A}">
                    <a16:rowId xmlns:a16="http://schemas.microsoft.com/office/drawing/2014/main" val="2708408334"/>
                  </a:ext>
                </a:extLst>
              </a:tr>
            </a:tbl>
          </a:graphicData>
        </a:graphic>
      </p:graphicFrame>
      <p:sp>
        <p:nvSpPr>
          <p:cNvPr id="13" name="TextBox 12">
            <a:extLst>
              <a:ext uri="{FF2B5EF4-FFF2-40B4-BE49-F238E27FC236}">
                <a16:creationId xmlns:a16="http://schemas.microsoft.com/office/drawing/2014/main" id="{80CBE05B-903D-D3D9-3189-B6308BE7DA48}"/>
              </a:ext>
            </a:extLst>
          </p:cNvPr>
          <p:cNvSpPr txBox="1"/>
          <p:nvPr>
            <p:custDataLst>
              <p:tags r:id="rId5"/>
            </p:custDataLst>
          </p:nvPr>
        </p:nvSpPr>
        <p:spPr>
          <a:xfrm>
            <a:off x="581150" y="3687623"/>
            <a:ext cx="1890238" cy="409023"/>
          </a:xfrm>
          <a:prstGeom prst="rect">
            <a:avLst/>
          </a:prstGeom>
          <a:noFill/>
        </p:spPr>
        <p:txBody>
          <a:bodyPr wrap="square">
            <a:spAutoFit/>
          </a:bodyPr>
          <a:lstStyle/>
          <a:p>
            <a:r>
              <a:rPr lang="fr-FR" sz="2058" b="1" i="1" dirty="0">
                <a:solidFill>
                  <a:schemeClr val="accent1"/>
                </a:solidFill>
                <a:latin typeface="Marianne" panose="02000000000000000000" pitchFamily="2" charset="0"/>
              </a:rPr>
              <a:t>Année N</a:t>
            </a:r>
          </a:p>
        </p:txBody>
      </p:sp>
      <p:sp>
        <p:nvSpPr>
          <p:cNvPr id="16" name="TextBox 15">
            <a:extLst>
              <a:ext uri="{FF2B5EF4-FFF2-40B4-BE49-F238E27FC236}">
                <a16:creationId xmlns:a16="http://schemas.microsoft.com/office/drawing/2014/main" id="{C7B04193-7529-5C26-41FA-90082BDF5131}"/>
              </a:ext>
            </a:extLst>
          </p:cNvPr>
          <p:cNvSpPr txBox="1"/>
          <p:nvPr>
            <p:custDataLst>
              <p:tags r:id="rId6"/>
            </p:custDataLst>
          </p:nvPr>
        </p:nvSpPr>
        <p:spPr>
          <a:xfrm>
            <a:off x="5125911" y="3687623"/>
            <a:ext cx="1593976" cy="409023"/>
          </a:xfrm>
          <a:prstGeom prst="rect">
            <a:avLst/>
          </a:prstGeom>
          <a:noFill/>
        </p:spPr>
        <p:txBody>
          <a:bodyPr wrap="square">
            <a:spAutoFit/>
          </a:bodyPr>
          <a:lstStyle/>
          <a:p>
            <a:r>
              <a:rPr lang="fr-FR" sz="2058" b="1" i="1">
                <a:solidFill>
                  <a:schemeClr val="accent1"/>
                </a:solidFill>
                <a:latin typeface="Marianne" panose="02000000000000000000" pitchFamily="2" charset="0"/>
              </a:rPr>
              <a:t>Année N+1</a:t>
            </a:r>
          </a:p>
        </p:txBody>
      </p:sp>
      <p:sp>
        <p:nvSpPr>
          <p:cNvPr id="17" name="Oval 16">
            <a:extLst>
              <a:ext uri="{FF2B5EF4-FFF2-40B4-BE49-F238E27FC236}">
                <a16:creationId xmlns:a16="http://schemas.microsoft.com/office/drawing/2014/main" id="{E2AAA168-5560-2490-1175-115EB5792944}"/>
              </a:ext>
            </a:extLst>
          </p:cNvPr>
          <p:cNvSpPr/>
          <p:nvPr>
            <p:custDataLst>
              <p:tags r:id="rId7"/>
            </p:custDataLst>
          </p:nvPr>
        </p:nvSpPr>
        <p:spPr>
          <a:xfrm>
            <a:off x="12317659" y="4809505"/>
            <a:ext cx="300989" cy="28515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18" name="Text Placeholder 2">
            <a:extLst>
              <a:ext uri="{FF2B5EF4-FFF2-40B4-BE49-F238E27FC236}">
                <a16:creationId xmlns:a16="http://schemas.microsoft.com/office/drawing/2014/main" id="{2AE2D3F0-6181-660C-114D-799457A9848F}"/>
              </a:ext>
            </a:extLst>
          </p:cNvPr>
          <p:cNvSpPr txBox="1">
            <a:spLocks/>
          </p:cNvSpPr>
          <p:nvPr>
            <p:custDataLst>
              <p:tags r:id="rId8"/>
            </p:custDataLst>
          </p:nvPr>
        </p:nvSpPr>
        <p:spPr bwMode="gray">
          <a:xfrm>
            <a:off x="2255197" y="5720010"/>
            <a:ext cx="3915394" cy="496827"/>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sz="1470" dirty="0"/>
              <a:t>Commission pédagogique avec retour d’expérience thématique</a:t>
            </a:r>
          </a:p>
        </p:txBody>
      </p:sp>
      <p:sp>
        <p:nvSpPr>
          <p:cNvPr id="19" name="Text Placeholder 2">
            <a:extLst>
              <a:ext uri="{FF2B5EF4-FFF2-40B4-BE49-F238E27FC236}">
                <a16:creationId xmlns:a16="http://schemas.microsoft.com/office/drawing/2014/main" id="{6CFBABB5-4FE9-0F9B-9B49-38CAC4108B56}"/>
              </a:ext>
            </a:extLst>
          </p:cNvPr>
          <p:cNvSpPr txBox="1">
            <a:spLocks/>
          </p:cNvSpPr>
          <p:nvPr>
            <p:custDataLst>
              <p:tags r:id="rId9"/>
            </p:custDataLst>
          </p:nvPr>
        </p:nvSpPr>
        <p:spPr bwMode="gray">
          <a:xfrm>
            <a:off x="7246264" y="6239647"/>
            <a:ext cx="2895245" cy="496827"/>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sz="1470" dirty="0"/>
              <a:t>Réunion semestrielle de suivi pour les aménagements</a:t>
            </a:r>
          </a:p>
        </p:txBody>
      </p:sp>
      <p:sp>
        <p:nvSpPr>
          <p:cNvPr id="20" name="Text Placeholder 2">
            <a:extLst>
              <a:ext uri="{FF2B5EF4-FFF2-40B4-BE49-F238E27FC236}">
                <a16:creationId xmlns:a16="http://schemas.microsoft.com/office/drawing/2014/main" id="{EC4F8D12-6EF7-8B1B-77EE-6FEDAF41570D}"/>
              </a:ext>
            </a:extLst>
          </p:cNvPr>
          <p:cNvSpPr txBox="1">
            <a:spLocks/>
          </p:cNvSpPr>
          <p:nvPr>
            <p:custDataLst>
              <p:tags r:id="rId10"/>
            </p:custDataLst>
          </p:nvPr>
        </p:nvSpPr>
        <p:spPr bwMode="gray">
          <a:xfrm>
            <a:off x="2255197" y="6327921"/>
            <a:ext cx="3726228" cy="496827"/>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sz="1470" dirty="0"/>
              <a:t>Réunion annuelle de Pré-rentrée Scolarité/Enseignants</a:t>
            </a:r>
          </a:p>
        </p:txBody>
      </p:sp>
      <p:sp>
        <p:nvSpPr>
          <p:cNvPr id="25" name="Oval 24">
            <a:extLst>
              <a:ext uri="{FF2B5EF4-FFF2-40B4-BE49-F238E27FC236}">
                <a16:creationId xmlns:a16="http://schemas.microsoft.com/office/drawing/2014/main" id="{04B680F3-54A4-F87E-409E-75DBB7F2CEEA}"/>
              </a:ext>
            </a:extLst>
          </p:cNvPr>
          <p:cNvSpPr/>
          <p:nvPr>
            <p:custDataLst>
              <p:tags r:id="rId11"/>
            </p:custDataLst>
          </p:nvPr>
        </p:nvSpPr>
        <p:spPr>
          <a:xfrm>
            <a:off x="1717361" y="6411314"/>
            <a:ext cx="300989" cy="28515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29" name="Oval 28">
            <a:extLst>
              <a:ext uri="{FF2B5EF4-FFF2-40B4-BE49-F238E27FC236}">
                <a16:creationId xmlns:a16="http://schemas.microsoft.com/office/drawing/2014/main" id="{68327E10-E8B9-927C-C82E-C638E0F5F781}"/>
              </a:ext>
            </a:extLst>
          </p:cNvPr>
          <p:cNvSpPr/>
          <p:nvPr>
            <p:custDataLst>
              <p:tags r:id="rId12"/>
            </p:custDataLst>
          </p:nvPr>
        </p:nvSpPr>
        <p:spPr>
          <a:xfrm>
            <a:off x="5368909"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0" name="Oval 29">
            <a:extLst>
              <a:ext uri="{FF2B5EF4-FFF2-40B4-BE49-F238E27FC236}">
                <a16:creationId xmlns:a16="http://schemas.microsoft.com/office/drawing/2014/main" id="{3626ADF4-5CFC-4855-FB91-942367025003}"/>
              </a:ext>
            </a:extLst>
          </p:cNvPr>
          <p:cNvSpPr/>
          <p:nvPr>
            <p:custDataLst>
              <p:tags r:id="rId13"/>
            </p:custDataLst>
          </p:nvPr>
        </p:nvSpPr>
        <p:spPr>
          <a:xfrm>
            <a:off x="3574359" y="4809505"/>
            <a:ext cx="300989" cy="28515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1" name="Oval 30">
            <a:extLst>
              <a:ext uri="{FF2B5EF4-FFF2-40B4-BE49-F238E27FC236}">
                <a16:creationId xmlns:a16="http://schemas.microsoft.com/office/drawing/2014/main" id="{0127F920-68C9-47C8-8D0C-7184931EEA8E}"/>
              </a:ext>
            </a:extLst>
          </p:cNvPr>
          <p:cNvSpPr/>
          <p:nvPr>
            <p:custDataLst>
              <p:tags r:id="rId14"/>
            </p:custDataLst>
          </p:nvPr>
        </p:nvSpPr>
        <p:spPr>
          <a:xfrm>
            <a:off x="6418898" y="4809505"/>
            <a:ext cx="300989" cy="28515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2" name="Oval 31">
            <a:extLst>
              <a:ext uri="{FF2B5EF4-FFF2-40B4-BE49-F238E27FC236}">
                <a16:creationId xmlns:a16="http://schemas.microsoft.com/office/drawing/2014/main" id="{CF842941-A6DE-E20E-DD5C-D56D1AE064FA}"/>
              </a:ext>
            </a:extLst>
          </p:cNvPr>
          <p:cNvSpPr/>
          <p:nvPr>
            <p:custDataLst>
              <p:tags r:id="rId15"/>
            </p:custDataLst>
          </p:nvPr>
        </p:nvSpPr>
        <p:spPr>
          <a:xfrm>
            <a:off x="6708428" y="6306889"/>
            <a:ext cx="300989" cy="28515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3" name="Oval 32">
            <a:extLst>
              <a:ext uri="{FF2B5EF4-FFF2-40B4-BE49-F238E27FC236}">
                <a16:creationId xmlns:a16="http://schemas.microsoft.com/office/drawing/2014/main" id="{A5C2E876-6B68-A488-0CB7-E382FE74CDD6}"/>
              </a:ext>
            </a:extLst>
          </p:cNvPr>
          <p:cNvSpPr/>
          <p:nvPr>
            <p:custDataLst>
              <p:tags r:id="rId16"/>
            </p:custDataLst>
          </p:nvPr>
        </p:nvSpPr>
        <p:spPr>
          <a:xfrm>
            <a:off x="1717360" y="5794698"/>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4" name="Text Placeholder 2">
            <a:extLst>
              <a:ext uri="{FF2B5EF4-FFF2-40B4-BE49-F238E27FC236}">
                <a16:creationId xmlns:a16="http://schemas.microsoft.com/office/drawing/2014/main" id="{4C66960C-CD5C-14AA-3047-E9E768649F34}"/>
              </a:ext>
            </a:extLst>
          </p:cNvPr>
          <p:cNvSpPr txBox="1">
            <a:spLocks/>
          </p:cNvSpPr>
          <p:nvPr>
            <p:custDataLst>
              <p:tags r:id="rId17"/>
            </p:custDataLst>
          </p:nvPr>
        </p:nvSpPr>
        <p:spPr bwMode="gray">
          <a:xfrm>
            <a:off x="396353" y="5720011"/>
            <a:ext cx="1321007" cy="429769"/>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sz="1470" b="1" u="sng"/>
              <a:t>Légende :</a:t>
            </a:r>
          </a:p>
        </p:txBody>
      </p:sp>
      <p:sp>
        <p:nvSpPr>
          <p:cNvPr id="5" name="ZoneTexte 4">
            <a:extLst>
              <a:ext uri="{FF2B5EF4-FFF2-40B4-BE49-F238E27FC236}">
                <a16:creationId xmlns:a16="http://schemas.microsoft.com/office/drawing/2014/main" id="{2F5307C5-9668-6987-0843-D16A008C3231}"/>
              </a:ext>
            </a:extLst>
          </p:cNvPr>
          <p:cNvSpPr txBox="1"/>
          <p:nvPr/>
        </p:nvSpPr>
        <p:spPr>
          <a:xfrm>
            <a:off x="4639307" y="1857097"/>
            <a:ext cx="8364600" cy="1384995"/>
          </a:xfrm>
          <a:prstGeom prst="rect">
            <a:avLst/>
          </a:prstGeom>
          <a:solidFill>
            <a:schemeClr val="bg1">
              <a:lumMod val="95000"/>
            </a:schemeClr>
          </a:solidFill>
        </p:spPr>
        <p:txBody>
          <a:bodyPr wrap="square" rtlCol="0">
            <a:spAutoFit/>
          </a:bodyPr>
          <a:lstStyle/>
          <a:p>
            <a:r>
              <a:rPr lang="fr-FR" sz="1400" dirty="0">
                <a:latin typeface="Marianne" panose="02000000000000000000" pitchFamily="2" charset="0"/>
              </a:rPr>
              <a:t>Cet Excel servira de </a:t>
            </a:r>
            <a:r>
              <a:rPr lang="fr-FR" sz="1400" b="1" dirty="0">
                <a:latin typeface="Marianne" panose="02000000000000000000" pitchFamily="2" charset="0"/>
              </a:rPr>
              <a:t>fichier de suivi des actions</a:t>
            </a:r>
            <a:r>
              <a:rPr lang="fr-FR" sz="1400" dirty="0">
                <a:latin typeface="Marianne" panose="02000000000000000000" pitchFamily="2" charset="0"/>
              </a:rPr>
              <a:t>. Il sera </a:t>
            </a:r>
            <a:r>
              <a:rPr lang="fr-FR" sz="1400" b="1" dirty="0">
                <a:latin typeface="Marianne" panose="02000000000000000000" pitchFamily="2" charset="0"/>
              </a:rPr>
              <a:t>alimenté dès la première instance </a:t>
            </a:r>
            <a:r>
              <a:rPr lang="fr-FR" sz="1400" dirty="0">
                <a:latin typeface="Marianne" panose="02000000000000000000" pitchFamily="2" charset="0"/>
              </a:rPr>
              <a:t>puis sera déposé sur </a:t>
            </a:r>
            <a:r>
              <a:rPr lang="fr-FR" sz="1400" b="1" dirty="0" err="1">
                <a:latin typeface="Marianne" panose="02000000000000000000" pitchFamily="2" charset="0"/>
              </a:rPr>
              <a:t>Sharepoint</a:t>
            </a:r>
            <a:r>
              <a:rPr lang="fr-FR" sz="1400" b="1" dirty="0">
                <a:latin typeface="Marianne" panose="02000000000000000000" pitchFamily="2" charset="0"/>
              </a:rPr>
              <a:t> </a:t>
            </a:r>
            <a:r>
              <a:rPr lang="fr-FR" sz="1400" dirty="0">
                <a:latin typeface="Marianne" panose="02000000000000000000" pitchFamily="2" charset="0"/>
              </a:rPr>
              <a:t>à l’arborescence : </a:t>
            </a:r>
            <a:r>
              <a:rPr lang="fr-FR" sz="1400" i="1" dirty="0">
                <a:latin typeface="Marianne" panose="02000000000000000000" pitchFamily="2" charset="0"/>
              </a:rPr>
              <a:t>Harmonisation des pratiques &gt; Comitologie &gt; Suivi d’action</a:t>
            </a:r>
            <a:br>
              <a:rPr lang="fr-FR" sz="1400" dirty="0">
                <a:latin typeface="Marianne" panose="02000000000000000000" pitchFamily="2" charset="0"/>
              </a:rPr>
            </a:br>
            <a:r>
              <a:rPr lang="fr-FR" sz="1400" dirty="0">
                <a:latin typeface="Marianne" panose="02000000000000000000" pitchFamily="2" charset="0"/>
              </a:rPr>
              <a:t>Ce </a:t>
            </a:r>
            <a:r>
              <a:rPr lang="fr-FR" sz="1400" u="sng" dirty="0">
                <a:latin typeface="Marianne" panose="02000000000000000000" pitchFamily="2" charset="0"/>
              </a:rPr>
              <a:t>fichier unique</a:t>
            </a:r>
            <a:r>
              <a:rPr lang="fr-FR" sz="1400" dirty="0">
                <a:latin typeface="Marianne" panose="02000000000000000000" pitchFamily="2" charset="0"/>
              </a:rPr>
              <a:t> pour toutes les instances sera </a:t>
            </a:r>
            <a:r>
              <a:rPr lang="fr-FR" sz="1400" b="1" dirty="0">
                <a:latin typeface="Marianne" panose="02000000000000000000" pitchFamily="2" charset="0"/>
              </a:rPr>
              <a:t>mis à jour</a:t>
            </a:r>
            <a:r>
              <a:rPr lang="fr-FR" sz="1400" dirty="0">
                <a:latin typeface="Marianne" panose="02000000000000000000" pitchFamily="2" charset="0"/>
              </a:rPr>
              <a:t> au fil de l’eau par les </a:t>
            </a:r>
            <a:r>
              <a:rPr lang="fr-FR" sz="1400" b="1" dirty="0">
                <a:latin typeface="Marianne" panose="02000000000000000000" pitchFamily="2" charset="0"/>
              </a:rPr>
              <a:t>responsables des actions </a:t>
            </a:r>
            <a:r>
              <a:rPr lang="fr-FR" sz="1400" dirty="0">
                <a:latin typeface="Marianne" panose="02000000000000000000" pitchFamily="2" charset="0"/>
              </a:rPr>
              <a:t>identifiés et sera utilisé pour </a:t>
            </a:r>
            <a:r>
              <a:rPr lang="fr-FR" sz="1400" b="1" dirty="0">
                <a:latin typeface="Marianne" panose="02000000000000000000" pitchFamily="2" charset="0"/>
              </a:rPr>
              <a:t>démarrer puis conclure </a:t>
            </a:r>
            <a:r>
              <a:rPr lang="fr-FR" sz="1400" dirty="0">
                <a:latin typeface="Marianne" panose="02000000000000000000" pitchFamily="2" charset="0"/>
              </a:rPr>
              <a:t>les </a:t>
            </a:r>
            <a:r>
              <a:rPr lang="fr-FR" sz="1400" b="1" dirty="0">
                <a:latin typeface="Marianne" panose="02000000000000000000" pitchFamily="2" charset="0"/>
              </a:rPr>
              <a:t>instances</a:t>
            </a:r>
            <a:r>
              <a:rPr lang="fr-FR" sz="1400" dirty="0">
                <a:latin typeface="Marianne" panose="02000000000000000000" pitchFamily="2" charset="0"/>
              </a:rPr>
              <a:t> citées au titre de cette note de gouvernance.</a:t>
            </a:r>
          </a:p>
        </p:txBody>
      </p:sp>
      <p:sp>
        <p:nvSpPr>
          <p:cNvPr id="8" name="Isosceles Triangle 30">
            <a:extLst>
              <a:ext uri="{FF2B5EF4-FFF2-40B4-BE49-F238E27FC236}">
                <a16:creationId xmlns:a16="http://schemas.microsoft.com/office/drawing/2014/main" id="{527AA228-3086-F388-E6A1-5E18E78003A9}"/>
              </a:ext>
            </a:extLst>
          </p:cNvPr>
          <p:cNvSpPr/>
          <p:nvPr>
            <p:custDataLst>
              <p:tags r:id="rId18"/>
            </p:custDataLst>
          </p:nvPr>
        </p:nvSpPr>
        <p:spPr>
          <a:xfrm rot="5400000">
            <a:off x="4078345" y="2364138"/>
            <a:ext cx="235400" cy="155469"/>
          </a:xfrm>
          <a:prstGeom prst="triangl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fr-FR" sz="2646">
              <a:latin typeface="Marianne" panose="02000000000000000000" pitchFamily="2" charset="0"/>
            </a:endParaRPr>
          </a:p>
        </p:txBody>
      </p:sp>
      <p:graphicFrame>
        <p:nvGraphicFramePr>
          <p:cNvPr id="4" name="Objet 3">
            <a:extLst>
              <a:ext uri="{FF2B5EF4-FFF2-40B4-BE49-F238E27FC236}">
                <a16:creationId xmlns:a16="http://schemas.microsoft.com/office/drawing/2014/main" id="{550CD37C-2FAF-F916-B257-74DB2FC3FFD5}"/>
              </a:ext>
            </a:extLst>
          </p:cNvPr>
          <p:cNvGraphicFramePr>
            <a:graphicFrameLocks noChangeAspect="1"/>
          </p:cNvGraphicFramePr>
          <p:nvPr>
            <p:extLst>
              <p:ext uri="{D42A27DB-BD31-4B8C-83A1-F6EECF244321}">
                <p14:modId xmlns:p14="http://schemas.microsoft.com/office/powerpoint/2010/main" val="3817689897"/>
              </p:ext>
            </p:extLst>
          </p:nvPr>
        </p:nvGraphicFramePr>
        <p:xfrm>
          <a:off x="2471388" y="1899596"/>
          <a:ext cx="1281395" cy="1130119"/>
        </p:xfrm>
        <a:graphic>
          <a:graphicData uri="http://schemas.openxmlformats.org/presentationml/2006/ole">
            <mc:AlternateContent xmlns:mc="http://schemas.openxmlformats.org/markup-compatibility/2006">
              <mc:Choice xmlns:v="urn:schemas-microsoft-com:vml" Requires="v">
                <p:oleObj spid="_x0000_s1028" name="Worksheet" showAsIcon="1" r:id="rId28" imgW="914597" imgH="806311" progId="Excel.Sheet.12">
                  <p:embed/>
                </p:oleObj>
              </mc:Choice>
              <mc:Fallback>
                <p:oleObj name="Worksheet" showAsIcon="1" r:id="rId28" imgW="914597" imgH="806311" progId="Excel.Sheet.12">
                  <p:embed/>
                  <p:pic>
                    <p:nvPicPr>
                      <p:cNvPr id="4" name="Objet 3">
                        <a:extLst>
                          <a:ext uri="{FF2B5EF4-FFF2-40B4-BE49-F238E27FC236}">
                            <a16:creationId xmlns:a16="http://schemas.microsoft.com/office/drawing/2014/main" id="{550CD37C-2FAF-F916-B257-74DB2FC3FFD5}"/>
                          </a:ext>
                        </a:extLst>
                      </p:cNvPr>
                      <p:cNvPicPr/>
                      <p:nvPr/>
                    </p:nvPicPr>
                    <p:blipFill>
                      <a:blip r:embed="rId29"/>
                      <a:stretch>
                        <a:fillRect/>
                      </a:stretch>
                    </p:blipFill>
                    <p:spPr>
                      <a:xfrm>
                        <a:off x="2471388" y="1899596"/>
                        <a:ext cx="1281395" cy="1130119"/>
                      </a:xfrm>
                      <a:prstGeom prst="rect">
                        <a:avLst/>
                      </a:prstGeom>
                    </p:spPr>
                  </p:pic>
                </p:oleObj>
              </mc:Fallback>
            </mc:AlternateContent>
          </a:graphicData>
        </a:graphic>
      </p:graphicFrame>
      <p:sp>
        <p:nvSpPr>
          <p:cNvPr id="10" name="Text Placeholder 2">
            <a:extLst>
              <a:ext uri="{FF2B5EF4-FFF2-40B4-BE49-F238E27FC236}">
                <a16:creationId xmlns:a16="http://schemas.microsoft.com/office/drawing/2014/main" id="{7B33F61A-0181-11B5-7214-C9DA4EB8DDFE}"/>
              </a:ext>
            </a:extLst>
          </p:cNvPr>
          <p:cNvSpPr txBox="1">
            <a:spLocks/>
          </p:cNvSpPr>
          <p:nvPr>
            <p:custDataLst>
              <p:tags r:id="rId19"/>
            </p:custDataLst>
          </p:nvPr>
        </p:nvSpPr>
        <p:spPr bwMode="gray">
          <a:xfrm>
            <a:off x="7269184" y="5682360"/>
            <a:ext cx="3915394" cy="496827"/>
          </a:xfrm>
          <a:prstGeom prst="rect">
            <a:avLst/>
          </a:prstGeom>
          <a:noFill/>
          <a:ln w="19050">
            <a:no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pPr algn="l"/>
            <a:r>
              <a:rPr lang="fr-FR" sz="1470" dirty="0"/>
              <a:t>Séminaire annuel Scolarité</a:t>
            </a:r>
          </a:p>
        </p:txBody>
      </p:sp>
      <p:sp>
        <p:nvSpPr>
          <p:cNvPr id="12" name="Oval 32">
            <a:extLst>
              <a:ext uri="{FF2B5EF4-FFF2-40B4-BE49-F238E27FC236}">
                <a16:creationId xmlns:a16="http://schemas.microsoft.com/office/drawing/2014/main" id="{D0ED4FFC-A9FF-9E02-7D11-71EDB0CCD526}"/>
              </a:ext>
            </a:extLst>
          </p:cNvPr>
          <p:cNvSpPr/>
          <p:nvPr>
            <p:custDataLst>
              <p:tags r:id="rId20"/>
            </p:custDataLst>
          </p:nvPr>
        </p:nvSpPr>
        <p:spPr>
          <a:xfrm>
            <a:off x="6708428" y="5799005"/>
            <a:ext cx="300989" cy="285154"/>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15" name="Oval 32">
            <a:extLst>
              <a:ext uri="{FF2B5EF4-FFF2-40B4-BE49-F238E27FC236}">
                <a16:creationId xmlns:a16="http://schemas.microsoft.com/office/drawing/2014/main" id="{5A2859F0-0E1F-3101-57CC-F612DC8ADE6B}"/>
              </a:ext>
            </a:extLst>
          </p:cNvPr>
          <p:cNvSpPr/>
          <p:nvPr>
            <p:custDataLst>
              <p:tags r:id="rId21"/>
            </p:custDataLst>
          </p:nvPr>
        </p:nvSpPr>
        <p:spPr>
          <a:xfrm>
            <a:off x="7318822" y="4808559"/>
            <a:ext cx="300989" cy="285154"/>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22" name="Oval 28">
            <a:extLst>
              <a:ext uri="{FF2B5EF4-FFF2-40B4-BE49-F238E27FC236}">
                <a16:creationId xmlns:a16="http://schemas.microsoft.com/office/drawing/2014/main" id="{97444F55-96E3-5BED-82AF-8D4D7C18A61A}"/>
              </a:ext>
            </a:extLst>
          </p:cNvPr>
          <p:cNvSpPr/>
          <p:nvPr>
            <p:custDataLst>
              <p:tags r:id="rId22"/>
            </p:custDataLst>
          </p:nvPr>
        </p:nvSpPr>
        <p:spPr>
          <a:xfrm>
            <a:off x="9807576"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26" name="Oval 28">
            <a:extLst>
              <a:ext uri="{FF2B5EF4-FFF2-40B4-BE49-F238E27FC236}">
                <a16:creationId xmlns:a16="http://schemas.microsoft.com/office/drawing/2014/main" id="{0BD4A654-26C8-66FF-B376-93441E441736}"/>
              </a:ext>
            </a:extLst>
          </p:cNvPr>
          <p:cNvSpPr/>
          <p:nvPr>
            <p:custDataLst>
              <p:tags r:id="rId23"/>
            </p:custDataLst>
          </p:nvPr>
        </p:nvSpPr>
        <p:spPr>
          <a:xfrm>
            <a:off x="7663033"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27" name="Oval 28">
            <a:extLst>
              <a:ext uri="{FF2B5EF4-FFF2-40B4-BE49-F238E27FC236}">
                <a16:creationId xmlns:a16="http://schemas.microsoft.com/office/drawing/2014/main" id="{F3E09474-6CB2-A68B-DFB5-455AA89AA69E}"/>
              </a:ext>
            </a:extLst>
          </p:cNvPr>
          <p:cNvSpPr/>
          <p:nvPr>
            <p:custDataLst>
              <p:tags r:id="rId24"/>
            </p:custDataLst>
          </p:nvPr>
        </p:nvSpPr>
        <p:spPr>
          <a:xfrm>
            <a:off x="2965748"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dirty="0">
              <a:latin typeface="Marianne" panose="02000000000000000000" pitchFamily="2" charset="0"/>
            </a:endParaRPr>
          </a:p>
        </p:txBody>
      </p:sp>
      <p:sp>
        <p:nvSpPr>
          <p:cNvPr id="28" name="Oval 28">
            <a:extLst>
              <a:ext uri="{FF2B5EF4-FFF2-40B4-BE49-F238E27FC236}">
                <a16:creationId xmlns:a16="http://schemas.microsoft.com/office/drawing/2014/main" id="{EDC3C23F-20A0-8774-FBB3-54701E25F27E}"/>
              </a:ext>
            </a:extLst>
          </p:cNvPr>
          <p:cNvSpPr/>
          <p:nvPr>
            <p:custDataLst>
              <p:tags r:id="rId25"/>
            </p:custDataLst>
          </p:nvPr>
        </p:nvSpPr>
        <p:spPr>
          <a:xfrm>
            <a:off x="824033"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
        <p:nvSpPr>
          <p:cNvPr id="35" name="Oval 28">
            <a:extLst>
              <a:ext uri="{FF2B5EF4-FFF2-40B4-BE49-F238E27FC236}">
                <a16:creationId xmlns:a16="http://schemas.microsoft.com/office/drawing/2014/main" id="{62539D87-2A13-25B5-31BC-61B4A125CDE6}"/>
              </a:ext>
            </a:extLst>
          </p:cNvPr>
          <p:cNvSpPr/>
          <p:nvPr>
            <p:custDataLst>
              <p:tags r:id="rId26"/>
            </p:custDataLst>
          </p:nvPr>
        </p:nvSpPr>
        <p:spPr>
          <a:xfrm>
            <a:off x="12014192" y="4809505"/>
            <a:ext cx="300989" cy="285154"/>
          </a:xfrm>
          <a:prstGeom prst="ellipse">
            <a:avLst/>
          </a:prstGeom>
          <a:solidFill>
            <a:srgbClr val="DDBE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latin typeface="Marianne" panose="02000000000000000000" pitchFamily="2" charset="0"/>
            </a:endParaRPr>
          </a:p>
        </p:txBody>
      </p:sp>
    </p:spTree>
    <p:extLst>
      <p:ext uri="{BB962C8B-B14F-4D97-AF65-F5344CB8AC3E}">
        <p14:creationId xmlns:p14="http://schemas.microsoft.com/office/powerpoint/2010/main" val="3971673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5"/>
</p:tagLst>
</file>

<file path=ppt/tags/tag10.xml><?xml version="1.0" encoding="utf-8"?>
<p:tagLst xmlns:a="http://schemas.openxmlformats.org/drawingml/2006/main" xmlns:r="http://schemas.openxmlformats.org/officeDocument/2006/relationships" xmlns:p="http://schemas.openxmlformats.org/presentationml/2006/main">
  <p:tag name="NUM" val="12"/>
</p:tagLst>
</file>

<file path=ppt/tags/tag11.xml><?xml version="1.0" encoding="utf-8"?>
<p:tagLst xmlns:a="http://schemas.openxmlformats.org/drawingml/2006/main" xmlns:r="http://schemas.openxmlformats.org/officeDocument/2006/relationships" xmlns:p="http://schemas.openxmlformats.org/presentationml/2006/main">
  <p:tag name="NUM" val="18"/>
</p:tagLst>
</file>

<file path=ppt/tags/tag12.xml><?xml version="1.0" encoding="utf-8"?>
<p:tagLst xmlns:a="http://schemas.openxmlformats.org/drawingml/2006/main" xmlns:r="http://schemas.openxmlformats.org/officeDocument/2006/relationships" xmlns:p="http://schemas.openxmlformats.org/presentationml/2006/main">
  <p:tag name="NUM" val="17"/>
</p:tagLst>
</file>

<file path=ppt/tags/tag13.xml><?xml version="1.0" encoding="utf-8"?>
<p:tagLst xmlns:a="http://schemas.openxmlformats.org/drawingml/2006/main" xmlns:r="http://schemas.openxmlformats.org/officeDocument/2006/relationships" xmlns:p="http://schemas.openxmlformats.org/presentationml/2006/main">
  <p:tag name="NUM" val="17"/>
</p:tagLst>
</file>

<file path=ppt/tags/tag14.xml><?xml version="1.0" encoding="utf-8"?>
<p:tagLst xmlns:a="http://schemas.openxmlformats.org/drawingml/2006/main" xmlns:r="http://schemas.openxmlformats.org/officeDocument/2006/relationships" xmlns:p="http://schemas.openxmlformats.org/presentationml/2006/main">
  <p:tag name="NUM" val="6"/>
</p:tagLst>
</file>

<file path=ppt/tags/tag15.xml><?xml version="1.0" encoding="utf-8"?>
<p:tagLst xmlns:a="http://schemas.openxmlformats.org/drawingml/2006/main" xmlns:r="http://schemas.openxmlformats.org/officeDocument/2006/relationships" xmlns:p="http://schemas.openxmlformats.org/presentationml/2006/main">
  <p:tag name="NUM" val="12"/>
</p:tagLst>
</file>

<file path=ppt/tags/tag16.xml><?xml version="1.0" encoding="utf-8"?>
<p:tagLst xmlns:a="http://schemas.openxmlformats.org/drawingml/2006/main" xmlns:r="http://schemas.openxmlformats.org/officeDocument/2006/relationships" xmlns:p="http://schemas.openxmlformats.org/presentationml/2006/main">
  <p:tag name="NUM" val="18"/>
</p:tagLst>
</file>

<file path=ppt/tags/tag17.xml><?xml version="1.0" encoding="utf-8"?>
<p:tagLst xmlns:a="http://schemas.openxmlformats.org/drawingml/2006/main" xmlns:r="http://schemas.openxmlformats.org/officeDocument/2006/relationships" xmlns:p="http://schemas.openxmlformats.org/presentationml/2006/main">
  <p:tag name="NUM" val="17"/>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26"/>
</p:tagLst>
</file>

<file path=ppt/tags/tag21.xml><?xml version="1.0" encoding="utf-8"?>
<p:tagLst xmlns:a="http://schemas.openxmlformats.org/drawingml/2006/main" xmlns:r="http://schemas.openxmlformats.org/officeDocument/2006/relationships" xmlns:p="http://schemas.openxmlformats.org/presentationml/2006/main">
  <p:tag name="NUM" val="126"/>
</p:tagLst>
</file>

<file path=ppt/tags/tag22.xml><?xml version="1.0" encoding="utf-8"?>
<p:tagLst xmlns:a="http://schemas.openxmlformats.org/drawingml/2006/main" xmlns:r="http://schemas.openxmlformats.org/officeDocument/2006/relationships" xmlns:p="http://schemas.openxmlformats.org/presentationml/2006/main">
  <p:tag name="NUM" val="126"/>
</p:tagLst>
</file>

<file path=ppt/tags/tag23.xml><?xml version="1.0" encoding="utf-8"?>
<p:tagLst xmlns:a="http://schemas.openxmlformats.org/drawingml/2006/main" xmlns:r="http://schemas.openxmlformats.org/officeDocument/2006/relationships" xmlns:p="http://schemas.openxmlformats.org/presentationml/2006/main">
  <p:tag name="NUM" val="126"/>
</p:tagLst>
</file>

<file path=ppt/tags/tag24.xml><?xml version="1.0" encoding="utf-8"?>
<p:tagLst xmlns:a="http://schemas.openxmlformats.org/drawingml/2006/main" xmlns:r="http://schemas.openxmlformats.org/officeDocument/2006/relationships" xmlns:p="http://schemas.openxmlformats.org/presentationml/2006/main">
  <p:tag name="NUM" val="126"/>
</p:tagLst>
</file>

<file path=ppt/tags/tag25.xml><?xml version="1.0" encoding="utf-8"?>
<p:tagLst xmlns:a="http://schemas.openxmlformats.org/drawingml/2006/main" xmlns:r="http://schemas.openxmlformats.org/officeDocument/2006/relationships" xmlns:p="http://schemas.openxmlformats.org/presentationml/2006/main">
  <p:tag name="NUM" val="126"/>
</p:tagLst>
</file>

<file path=ppt/tags/tag26.xml><?xml version="1.0" encoding="utf-8"?>
<p:tagLst xmlns:a="http://schemas.openxmlformats.org/drawingml/2006/main" xmlns:r="http://schemas.openxmlformats.org/officeDocument/2006/relationships" xmlns:p="http://schemas.openxmlformats.org/presentationml/2006/main">
  <p:tag name="NUM" val="126"/>
</p:tagLst>
</file>

<file path=ppt/tags/tag27.xml><?xml version="1.0" encoding="utf-8"?>
<p:tagLst xmlns:a="http://schemas.openxmlformats.org/drawingml/2006/main" xmlns:r="http://schemas.openxmlformats.org/officeDocument/2006/relationships" xmlns:p="http://schemas.openxmlformats.org/presentationml/2006/main">
  <p:tag name="NUM" val="126"/>
</p:tagLst>
</file>

<file path=ppt/tags/tag28.xml><?xml version="1.0" encoding="utf-8"?>
<p:tagLst xmlns:a="http://schemas.openxmlformats.org/drawingml/2006/main" xmlns:r="http://schemas.openxmlformats.org/officeDocument/2006/relationships" xmlns:p="http://schemas.openxmlformats.org/presentationml/2006/main">
  <p:tag name="NUM" val="126"/>
</p:tagLst>
</file>

<file path=ppt/tags/tag29.xml><?xml version="1.0" encoding="utf-8"?>
<p:tagLst xmlns:a="http://schemas.openxmlformats.org/drawingml/2006/main" xmlns:r="http://schemas.openxmlformats.org/officeDocument/2006/relationships" xmlns:p="http://schemas.openxmlformats.org/presentationml/2006/main">
  <p:tag name="NUM" val="126"/>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26"/>
</p:tagLst>
</file>

<file path=ppt/tags/tag31.xml><?xml version="1.0" encoding="utf-8"?>
<p:tagLst xmlns:a="http://schemas.openxmlformats.org/drawingml/2006/main" xmlns:r="http://schemas.openxmlformats.org/officeDocument/2006/relationships" xmlns:p="http://schemas.openxmlformats.org/presentationml/2006/main">
  <p:tag name="NUM" val="126"/>
</p:tagLst>
</file>

<file path=ppt/tags/tag32.xml><?xml version="1.0" encoding="utf-8"?>
<p:tagLst xmlns:a="http://schemas.openxmlformats.org/drawingml/2006/main" xmlns:r="http://schemas.openxmlformats.org/officeDocument/2006/relationships" xmlns:p="http://schemas.openxmlformats.org/presentationml/2006/main">
  <p:tag name="NUM" val="126"/>
</p:tagLst>
</file>

<file path=ppt/tags/tag33.xml><?xml version="1.0" encoding="utf-8"?>
<p:tagLst xmlns:a="http://schemas.openxmlformats.org/drawingml/2006/main" xmlns:r="http://schemas.openxmlformats.org/officeDocument/2006/relationships" xmlns:p="http://schemas.openxmlformats.org/presentationml/2006/main">
  <p:tag name="NUM" val="126"/>
</p:tagLst>
</file>

<file path=ppt/tags/tag34.xml><?xml version="1.0" encoding="utf-8"?>
<p:tagLst xmlns:a="http://schemas.openxmlformats.org/drawingml/2006/main" xmlns:r="http://schemas.openxmlformats.org/officeDocument/2006/relationships" xmlns:p="http://schemas.openxmlformats.org/presentationml/2006/main">
  <p:tag name="NUM" val="126"/>
</p:tagLst>
</file>

<file path=ppt/tags/tag35.xml><?xml version="1.0" encoding="utf-8"?>
<p:tagLst xmlns:a="http://schemas.openxmlformats.org/drawingml/2006/main" xmlns:r="http://schemas.openxmlformats.org/officeDocument/2006/relationships" xmlns:p="http://schemas.openxmlformats.org/presentationml/2006/main">
  <p:tag name="NUM" val="126"/>
</p:tagLst>
</file>

<file path=ppt/tags/tag36.xml><?xml version="1.0" encoding="utf-8"?>
<p:tagLst xmlns:a="http://schemas.openxmlformats.org/drawingml/2006/main" xmlns:r="http://schemas.openxmlformats.org/officeDocument/2006/relationships" xmlns:p="http://schemas.openxmlformats.org/presentationml/2006/main">
  <p:tag name="NUM" val="126"/>
</p:tagLst>
</file>

<file path=ppt/tags/tag37.xml><?xml version="1.0" encoding="utf-8"?>
<p:tagLst xmlns:a="http://schemas.openxmlformats.org/drawingml/2006/main" xmlns:r="http://schemas.openxmlformats.org/officeDocument/2006/relationships" xmlns:p="http://schemas.openxmlformats.org/presentationml/2006/main">
  <p:tag name="NUM" val="126"/>
</p:tagLst>
</file>

<file path=ppt/tags/tag38.xml><?xml version="1.0" encoding="utf-8"?>
<p:tagLst xmlns:a="http://schemas.openxmlformats.org/drawingml/2006/main" xmlns:r="http://schemas.openxmlformats.org/officeDocument/2006/relationships" xmlns:p="http://schemas.openxmlformats.org/presentationml/2006/main">
  <p:tag name="NUM" val="126"/>
</p:tagLst>
</file>

<file path=ppt/tags/tag39.xml><?xml version="1.0" encoding="utf-8"?>
<p:tagLst xmlns:a="http://schemas.openxmlformats.org/drawingml/2006/main" xmlns:r="http://schemas.openxmlformats.org/officeDocument/2006/relationships" xmlns:p="http://schemas.openxmlformats.org/presentationml/2006/main">
  <p:tag name="NUM" val="126"/>
</p:tagLst>
</file>

<file path=ppt/tags/tag4.xml><?xml version="1.0" encoding="utf-8"?>
<p:tagLst xmlns:a="http://schemas.openxmlformats.org/drawingml/2006/main" xmlns:r="http://schemas.openxmlformats.org/officeDocument/2006/relationships" xmlns:p="http://schemas.openxmlformats.org/presentationml/2006/main">
  <p:tag name="NUM" val="15"/>
</p:tagLst>
</file>

<file path=ppt/tags/tag40.xml><?xml version="1.0" encoding="utf-8"?>
<p:tagLst xmlns:a="http://schemas.openxmlformats.org/drawingml/2006/main" xmlns:r="http://schemas.openxmlformats.org/officeDocument/2006/relationships" xmlns:p="http://schemas.openxmlformats.org/presentationml/2006/main">
  <p:tag name="NUM" val="126"/>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5"/>
</p:tagLst>
</file>

<file path=ppt/tags/tag44.xml><?xml version="1.0" encoding="utf-8"?>
<p:tagLst xmlns:a="http://schemas.openxmlformats.org/drawingml/2006/main" xmlns:r="http://schemas.openxmlformats.org/officeDocument/2006/relationships" xmlns:p="http://schemas.openxmlformats.org/presentationml/2006/main">
  <p:tag name="NUM" val="6"/>
</p:tagLst>
</file>

<file path=ppt/tags/tag45.xml><?xml version="1.0" encoding="utf-8"?>
<p:tagLst xmlns:a="http://schemas.openxmlformats.org/drawingml/2006/main" xmlns:r="http://schemas.openxmlformats.org/officeDocument/2006/relationships" xmlns:p="http://schemas.openxmlformats.org/presentationml/2006/main">
  <p:tag name="NUM" val="7"/>
</p:tagLst>
</file>

<file path=ppt/tags/tag46.xml><?xml version="1.0" encoding="utf-8"?>
<p:tagLst xmlns:a="http://schemas.openxmlformats.org/drawingml/2006/main" xmlns:r="http://schemas.openxmlformats.org/officeDocument/2006/relationships" xmlns:p="http://schemas.openxmlformats.org/presentationml/2006/main">
  <p:tag name="NUM" val="8"/>
</p:tagLst>
</file>

<file path=ppt/tags/tag47.xml><?xml version="1.0" encoding="utf-8"?>
<p:tagLst xmlns:a="http://schemas.openxmlformats.org/drawingml/2006/main" xmlns:r="http://schemas.openxmlformats.org/officeDocument/2006/relationships" xmlns:p="http://schemas.openxmlformats.org/presentationml/2006/main">
  <p:tag name="NUM" val="9"/>
</p:tagLst>
</file>

<file path=ppt/tags/tag48.xml><?xml version="1.0" encoding="utf-8"?>
<p:tagLst xmlns:a="http://schemas.openxmlformats.org/drawingml/2006/main" xmlns:r="http://schemas.openxmlformats.org/officeDocument/2006/relationships" xmlns:p="http://schemas.openxmlformats.org/presentationml/2006/main">
  <p:tag name="NUM" val="10"/>
</p:tagLst>
</file>

<file path=ppt/tags/tag49.xml><?xml version="1.0" encoding="utf-8"?>
<p:tagLst xmlns:a="http://schemas.openxmlformats.org/drawingml/2006/main" xmlns:r="http://schemas.openxmlformats.org/officeDocument/2006/relationships" xmlns:p="http://schemas.openxmlformats.org/presentationml/2006/main">
  <p:tag name="NUM" val="11"/>
</p:tagLst>
</file>

<file path=ppt/tags/tag5.xml><?xml version="1.0" encoding="utf-8"?>
<p:tagLst xmlns:a="http://schemas.openxmlformats.org/drawingml/2006/main" xmlns:r="http://schemas.openxmlformats.org/officeDocument/2006/relationships" xmlns:p="http://schemas.openxmlformats.org/presentationml/2006/main">
  <p:tag name="NUM" val="16"/>
</p:tagLst>
</file>

<file path=ppt/tags/tag50.xml><?xml version="1.0" encoding="utf-8"?>
<p:tagLst xmlns:a="http://schemas.openxmlformats.org/drawingml/2006/main" xmlns:r="http://schemas.openxmlformats.org/officeDocument/2006/relationships" xmlns:p="http://schemas.openxmlformats.org/presentationml/2006/main">
  <p:tag name="NUM" val="16"/>
</p:tagLst>
</file>

<file path=ppt/tags/tag51.xml><?xml version="1.0" encoding="utf-8"?>
<p:tagLst xmlns:a="http://schemas.openxmlformats.org/drawingml/2006/main" xmlns:r="http://schemas.openxmlformats.org/officeDocument/2006/relationships" xmlns:p="http://schemas.openxmlformats.org/presentationml/2006/main">
  <p:tag name="NUM" val="19"/>
</p:tagLst>
</file>

<file path=ppt/tags/tag52.xml><?xml version="1.0" encoding="utf-8"?>
<p:tagLst xmlns:a="http://schemas.openxmlformats.org/drawingml/2006/main" xmlns:r="http://schemas.openxmlformats.org/officeDocument/2006/relationships" xmlns:p="http://schemas.openxmlformats.org/presentationml/2006/main">
  <p:tag name="NUM" val="20"/>
</p:tagLst>
</file>

<file path=ppt/tags/tag53.xml><?xml version="1.0" encoding="utf-8"?>
<p:tagLst xmlns:a="http://schemas.openxmlformats.org/drawingml/2006/main" xmlns:r="http://schemas.openxmlformats.org/officeDocument/2006/relationships" xmlns:p="http://schemas.openxmlformats.org/presentationml/2006/main">
  <p:tag name="NUM" val="21"/>
</p:tagLst>
</file>

<file path=ppt/tags/tag54.xml><?xml version="1.0" encoding="utf-8"?>
<p:tagLst xmlns:a="http://schemas.openxmlformats.org/drawingml/2006/main" xmlns:r="http://schemas.openxmlformats.org/officeDocument/2006/relationships" xmlns:p="http://schemas.openxmlformats.org/presentationml/2006/main">
  <p:tag name="NUM" val="22"/>
</p:tagLst>
</file>

<file path=ppt/tags/tag55.xml><?xml version="1.0" encoding="utf-8"?>
<p:tagLst xmlns:a="http://schemas.openxmlformats.org/drawingml/2006/main" xmlns:r="http://schemas.openxmlformats.org/officeDocument/2006/relationships" xmlns:p="http://schemas.openxmlformats.org/presentationml/2006/main">
  <p:tag name="NUM" val="23"/>
</p:tagLst>
</file>

<file path=ppt/tags/tag56.xml><?xml version="1.0" encoding="utf-8"?>
<p:tagLst xmlns:a="http://schemas.openxmlformats.org/drawingml/2006/main" xmlns:r="http://schemas.openxmlformats.org/officeDocument/2006/relationships" xmlns:p="http://schemas.openxmlformats.org/presentationml/2006/main">
  <p:tag name="NUM" val="24"/>
</p:tagLst>
</file>

<file path=ppt/tags/tag57.xml><?xml version="1.0" encoding="utf-8"?>
<p:tagLst xmlns:a="http://schemas.openxmlformats.org/drawingml/2006/main" xmlns:r="http://schemas.openxmlformats.org/officeDocument/2006/relationships" xmlns:p="http://schemas.openxmlformats.org/presentationml/2006/main">
  <p:tag name="NUM" val="17"/>
</p:tagLst>
</file>

<file path=ppt/tags/tag58.xml><?xml version="1.0" encoding="utf-8"?>
<p:tagLst xmlns:a="http://schemas.openxmlformats.org/drawingml/2006/main" xmlns:r="http://schemas.openxmlformats.org/officeDocument/2006/relationships" xmlns:p="http://schemas.openxmlformats.org/presentationml/2006/main">
  <p:tag name="NUM" val="9"/>
</p:tagLst>
</file>

<file path=ppt/tags/tag59.xml><?xml version="1.0" encoding="utf-8"?>
<p:tagLst xmlns:a="http://schemas.openxmlformats.org/drawingml/2006/main" xmlns:r="http://schemas.openxmlformats.org/officeDocument/2006/relationships" xmlns:p="http://schemas.openxmlformats.org/presentationml/2006/main">
  <p:tag name="NUM" val="23"/>
</p:tagLst>
</file>

<file path=ppt/tags/tag6.xml><?xml version="1.0" encoding="utf-8"?>
<p:tagLst xmlns:a="http://schemas.openxmlformats.org/drawingml/2006/main" xmlns:r="http://schemas.openxmlformats.org/officeDocument/2006/relationships" xmlns:p="http://schemas.openxmlformats.org/presentationml/2006/main">
  <p:tag name="NUM" val="17"/>
</p:tagLst>
</file>

<file path=ppt/tags/tag60.xml><?xml version="1.0" encoding="utf-8"?>
<p:tagLst xmlns:a="http://schemas.openxmlformats.org/drawingml/2006/main" xmlns:r="http://schemas.openxmlformats.org/officeDocument/2006/relationships" xmlns:p="http://schemas.openxmlformats.org/presentationml/2006/main">
  <p:tag name="NUM" val="23"/>
</p:tagLst>
</file>

<file path=ppt/tags/tag61.xml><?xml version="1.0" encoding="utf-8"?>
<p:tagLst xmlns:a="http://schemas.openxmlformats.org/drawingml/2006/main" xmlns:r="http://schemas.openxmlformats.org/officeDocument/2006/relationships" xmlns:p="http://schemas.openxmlformats.org/presentationml/2006/main">
  <p:tag name="NUM" val="19"/>
</p:tagLst>
</file>

<file path=ppt/tags/tag62.xml><?xml version="1.0" encoding="utf-8"?>
<p:tagLst xmlns:a="http://schemas.openxmlformats.org/drawingml/2006/main" xmlns:r="http://schemas.openxmlformats.org/officeDocument/2006/relationships" xmlns:p="http://schemas.openxmlformats.org/presentationml/2006/main">
  <p:tag name="NUM" val="19"/>
</p:tagLst>
</file>

<file path=ppt/tags/tag63.xml><?xml version="1.0" encoding="utf-8"?>
<p:tagLst xmlns:a="http://schemas.openxmlformats.org/drawingml/2006/main" xmlns:r="http://schemas.openxmlformats.org/officeDocument/2006/relationships" xmlns:p="http://schemas.openxmlformats.org/presentationml/2006/main">
  <p:tag name="NUM" val="19"/>
</p:tagLst>
</file>

<file path=ppt/tags/tag64.xml><?xml version="1.0" encoding="utf-8"?>
<p:tagLst xmlns:a="http://schemas.openxmlformats.org/drawingml/2006/main" xmlns:r="http://schemas.openxmlformats.org/officeDocument/2006/relationships" xmlns:p="http://schemas.openxmlformats.org/presentationml/2006/main">
  <p:tag name="NUM" val="19"/>
</p:tagLst>
</file>

<file path=ppt/tags/tag65.xml><?xml version="1.0" encoding="utf-8"?>
<p:tagLst xmlns:a="http://schemas.openxmlformats.org/drawingml/2006/main" xmlns:r="http://schemas.openxmlformats.org/officeDocument/2006/relationships" xmlns:p="http://schemas.openxmlformats.org/presentationml/2006/main">
  <p:tag name="NUM" val="19"/>
</p:tagLst>
</file>

<file path=ppt/tags/tag7.xml><?xml version="1.0" encoding="utf-8"?>
<p:tagLst xmlns:a="http://schemas.openxmlformats.org/drawingml/2006/main" xmlns:r="http://schemas.openxmlformats.org/officeDocument/2006/relationships" xmlns:p="http://schemas.openxmlformats.org/presentationml/2006/main">
  <p:tag name="NUM" val="20"/>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6"/>
</p:tagLst>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D8EB7F-ED7A-48BC-8E9E-1557A840AAE7}">
  <ds:schemaRefs>
    <ds:schemaRef ds:uri="http://schemas.microsoft.com/sharepoint/v3/contenttype/forms"/>
  </ds:schemaRefs>
</ds:datastoreItem>
</file>

<file path=customXml/itemProps2.xml><?xml version="1.0" encoding="utf-8"?>
<ds:datastoreItem xmlns:ds="http://schemas.openxmlformats.org/officeDocument/2006/customXml" ds:itemID="{B8CF799B-DE31-4076-AC34-EDD887FC335F}">
  <ds:schemaRefs>
    <ds:schemaRef ds:uri="http://purl.org/dc/terms/"/>
    <ds:schemaRef ds:uri="http://schemas.microsoft.com/office/2006/documentManagement/types"/>
    <ds:schemaRef ds:uri="c19698d5-6879-4dc9-aaa3-b1e1fc8bb393"/>
    <ds:schemaRef ds:uri="http://www.w3.org/XML/1998/namespace"/>
    <ds:schemaRef ds:uri="http://purl.org/dc/dcmitype/"/>
    <ds:schemaRef ds:uri="http://purl.org/dc/elements/1.1/"/>
    <ds:schemaRef ds:uri="29fd2e24-22b7-4b29-b2d0-1956d918ba26"/>
    <ds:schemaRef ds:uri="http://schemas.microsoft.com/office/infopath/2007/PartnerControls"/>
    <ds:schemaRef ds:uri="http://schemas.openxmlformats.org/package/2006/metadata/core-properties"/>
    <ds:schemaRef ds:uri="http://schemas.microsoft.com/office/2006/metadata/properties"/>
    <ds:schemaRef ds:uri="12fb0e9c-5d89-4801-be40-a718ccdc5e4d"/>
    <ds:schemaRef ds:uri="c58d512d-a186-4847-a47d-688e53bca66a"/>
  </ds:schemaRefs>
</ds:datastoreItem>
</file>

<file path=customXml/itemProps3.xml><?xml version="1.0" encoding="utf-8"?>
<ds:datastoreItem xmlns:ds="http://schemas.openxmlformats.org/officeDocument/2006/customXml" ds:itemID="{3609A619-E678-47A0-86AC-E93EC3DD77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91</TotalTime>
  <Words>1135</Words>
  <Application>Microsoft Office PowerPoint</Application>
  <PresentationFormat>Personnalisé</PresentationFormat>
  <Paragraphs>121</Paragraphs>
  <Slides>7</Slides>
  <Notes>1</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1</vt:i4>
      </vt:variant>
      <vt:variant>
        <vt:lpstr>Titres des diapositives</vt:lpstr>
      </vt:variant>
      <vt:variant>
        <vt:i4>7</vt:i4>
      </vt:variant>
    </vt:vector>
  </HeadingPairs>
  <TitlesOfParts>
    <vt:vector size="14" baseType="lpstr">
      <vt:lpstr>Arial</vt:lpstr>
      <vt:lpstr>Calibri</vt:lpstr>
      <vt:lpstr>Calibri (body)</vt:lpstr>
      <vt:lpstr>Calibri Light</vt:lpstr>
      <vt:lpstr>Marianne</vt:lpstr>
      <vt:lpstr>Thème Office</vt:lpstr>
      <vt:lpstr>Worksheet</vt:lpstr>
      <vt:lpstr>Mise en place d’un réseau d’ambassadeurs au sein de la communauté pédagogique Note de gouvernance</vt:lpstr>
      <vt:lpstr>Objectifs du document</vt:lpstr>
      <vt:lpstr>Contexte dans lequel s’inscrit cette note</vt:lpstr>
      <vt:lpstr>Acteurs &amp; Rôles</vt:lpstr>
      <vt:lpstr>Focus – Ambassadeurs de la communauté enseignante/scolarité</vt:lpstr>
      <vt:lpstr>Temps forts d’animation de la communauté Scolarité/Enseignants sur l’année</vt:lpstr>
      <vt:lpstr>Support &amp; Planning type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de gouvernance Thématique – Scolarité &amp; Enseignants </dc:title>
  <dc:creator>Rodin, Anthime</dc:creator>
  <cp:lastModifiedBy>HONORE Lucile</cp:lastModifiedBy>
  <cp:revision>4</cp:revision>
  <dcterms:created xsi:type="dcterms:W3CDTF">2024-09-10T08:39:09Z</dcterms:created>
  <dcterms:modified xsi:type="dcterms:W3CDTF">2025-07-07T15:17:18Z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2024-09-10T10:06:21Z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81781549-89ba-4e2c-afe3-bb6d8b038b34</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ies>
</file>