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813" r:id="rId4"/>
    <p:sldMasterId id="2147483824" r:id="rId5"/>
    <p:sldMasterId id="2147483835" r:id="rId6"/>
  </p:sldMasterIdLst>
  <p:notesMasterIdLst>
    <p:notesMasterId r:id="rId13"/>
  </p:notesMasterIdLst>
  <p:handoutMasterIdLst>
    <p:handoutMasterId r:id="rId14"/>
  </p:handoutMasterIdLst>
  <p:sldIdLst>
    <p:sldId id="334" r:id="rId7"/>
    <p:sldId id="2134808740" r:id="rId8"/>
    <p:sldId id="2147473783" r:id="rId9"/>
    <p:sldId id="2147473786" r:id="rId10"/>
    <p:sldId id="2147473791" r:id="rId11"/>
    <p:sldId id="2147473792" r:id="rId12"/>
  </p:sldIdLst>
  <p:sldSz cx="9144000" cy="5143500" type="screen16x9"/>
  <p:notesSz cx="6858000" cy="9144000"/>
  <p:custDataLst>
    <p:tags r:id="rId15"/>
  </p:custDataLst>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orient="horz" pos="191">
          <p15:clr>
            <a:srgbClr val="A4A3A4"/>
          </p15:clr>
        </p15:guide>
        <p15:guide id="3" orient="horz" pos="849" userDrawn="1">
          <p15:clr>
            <a:srgbClr val="A4A3A4"/>
          </p15:clr>
        </p15:guide>
        <p15:guide id="4" orient="horz" pos="821">
          <p15:clr>
            <a:srgbClr val="A4A3A4"/>
          </p15:clr>
        </p15:guide>
        <p15:guide id="5" orient="horz" pos="3049">
          <p15:clr>
            <a:srgbClr val="A4A3A4"/>
          </p15:clr>
        </p15:guide>
        <p15:guide id="6" orient="horz" pos="3151">
          <p15:clr>
            <a:srgbClr val="A4A3A4"/>
          </p15:clr>
        </p15:guide>
        <p15:guide id="7" pos="2880">
          <p15:clr>
            <a:srgbClr val="A4A3A4"/>
          </p15:clr>
        </p15:guide>
        <p15:guide id="8" pos="476">
          <p15:clr>
            <a:srgbClr val="A4A3A4"/>
          </p15:clr>
        </p15:guide>
        <p15:guide id="9" pos="5193">
          <p15:clr>
            <a:srgbClr val="A4A3A4"/>
          </p15:clr>
        </p15:guide>
        <p15:guide id="10" pos="5465">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081D1"/>
    <a:srgbClr val="B9B9B9"/>
    <a:srgbClr val="E1000F"/>
    <a:srgbClr val="EDEDFF"/>
    <a:srgbClr val="FDEFFD"/>
    <a:srgbClr val="00B050"/>
    <a:srgbClr val="FFC6CA"/>
    <a:srgbClr val="C6C6EA"/>
    <a:srgbClr val="BFBFBF"/>
    <a:srgbClr val="21215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C37A6A56-E40F-4431-9C65-6961E4492AB2}" v="1" dt="2024-11-18T09:05:38.168"/>
  </p1510:revLst>
</p1510:revInfo>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3792" autoAdjust="0"/>
  </p:normalViewPr>
  <p:slideViewPr>
    <p:cSldViewPr snapToGrid="0">
      <p:cViewPr varScale="1">
        <p:scale>
          <a:sx n="81" d="100"/>
          <a:sy n="81" d="100"/>
        </p:scale>
        <p:origin x="860" y="60"/>
      </p:cViewPr>
      <p:guideLst>
        <p:guide orient="horz" pos="1620"/>
        <p:guide orient="horz" pos="191"/>
        <p:guide orient="horz" pos="849"/>
        <p:guide orient="horz" pos="821"/>
        <p:guide orient="horz" pos="3049"/>
        <p:guide orient="horz" pos="3151"/>
        <p:guide pos="2880"/>
        <p:guide pos="476"/>
        <p:guide pos="5193"/>
        <p:guide pos="5465"/>
      </p:guideLst>
    </p:cSldViewPr>
  </p:slideViewPr>
  <p:notesTextViewPr>
    <p:cViewPr>
      <p:scale>
        <a:sx n="66" d="100"/>
        <a:sy n="66" d="100"/>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notesMaster" Target="notesMasters/notesMaster1.xml"/><Relationship Id="rId18" Type="http://schemas.openxmlformats.org/officeDocument/2006/relationships/theme" Target="theme/theme1.xml"/><Relationship Id="rId3" Type="http://schemas.openxmlformats.org/officeDocument/2006/relationships/customXml" Target="../customXml/item3.xml"/><Relationship Id="rId21" Type="http://schemas.microsoft.com/office/2015/10/relationships/revisionInfo" Target="revisionInfo.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presProps" Target="presProps.xml"/><Relationship Id="rId20"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5.xml"/><Relationship Id="rId5" Type="http://schemas.openxmlformats.org/officeDocument/2006/relationships/slideMaster" Target="slideMasters/slideMaster2.xml"/><Relationship Id="rId15" Type="http://schemas.openxmlformats.org/officeDocument/2006/relationships/tags" Target="tags/tag1.xml"/><Relationship Id="rId10" Type="http://schemas.openxmlformats.org/officeDocument/2006/relationships/slide" Target="slides/slide4.xml"/><Relationship Id="rId19"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handoutMaster" Target="handoutMasters/handoutMaster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Trapitzine, Sophie" userId="e8157502-acba-4184-88fc-21661da0d929" providerId="ADAL" clId="{C37A6A56-E40F-4431-9C65-6961E4492AB2}"/>
    <pc:docChg chg="undo custSel modSld">
      <pc:chgData name="Trapitzine, Sophie" userId="e8157502-acba-4184-88fc-21661da0d929" providerId="ADAL" clId="{C37A6A56-E40F-4431-9C65-6961E4492AB2}" dt="2024-11-18T09:05:01.290" v="214" actId="20577"/>
      <pc:docMkLst>
        <pc:docMk/>
      </pc:docMkLst>
      <pc:sldChg chg="delSp modSp mod">
        <pc:chgData name="Trapitzine, Sophie" userId="e8157502-acba-4184-88fc-21661da0d929" providerId="ADAL" clId="{C37A6A56-E40F-4431-9C65-6961E4492AB2}" dt="2024-11-18T09:02:45.391" v="2" actId="478"/>
        <pc:sldMkLst>
          <pc:docMk/>
          <pc:sldMk cId="417663829" sldId="334"/>
        </pc:sldMkLst>
        <pc:spChg chg="mod">
          <ac:chgData name="Trapitzine, Sophie" userId="e8157502-acba-4184-88fc-21661da0d929" providerId="ADAL" clId="{C37A6A56-E40F-4431-9C65-6961E4492AB2}" dt="2024-11-18T09:02:44.440" v="1" actId="20577"/>
          <ac:spMkLst>
            <pc:docMk/>
            <pc:sldMk cId="417663829" sldId="334"/>
            <ac:spMk id="6" creationId="{06D6F157-6AD5-495F-80BC-73848AD3CE1E}"/>
          </ac:spMkLst>
        </pc:spChg>
        <pc:picChg chg="del">
          <ac:chgData name="Trapitzine, Sophie" userId="e8157502-acba-4184-88fc-21661da0d929" providerId="ADAL" clId="{C37A6A56-E40F-4431-9C65-6961E4492AB2}" dt="2024-11-18T09:02:45.391" v="2" actId="478"/>
          <ac:picMkLst>
            <pc:docMk/>
            <pc:sldMk cId="417663829" sldId="334"/>
            <ac:picMk id="8" creationId="{D6987977-CE6B-431E-8CB9-508C28EDEA05}"/>
          </ac:picMkLst>
        </pc:picChg>
      </pc:sldChg>
      <pc:sldChg chg="modSp mod">
        <pc:chgData name="Trapitzine, Sophie" userId="e8157502-acba-4184-88fc-21661da0d929" providerId="ADAL" clId="{C37A6A56-E40F-4431-9C65-6961E4492AB2}" dt="2024-11-18T09:04:27.399" v="135" actId="20577"/>
        <pc:sldMkLst>
          <pc:docMk/>
          <pc:sldMk cId="824188872" sldId="2134808740"/>
        </pc:sldMkLst>
        <pc:spChg chg="mod">
          <ac:chgData name="Trapitzine, Sophie" userId="e8157502-acba-4184-88fc-21661da0d929" providerId="ADAL" clId="{C37A6A56-E40F-4431-9C65-6961E4492AB2}" dt="2024-11-18T09:04:27.399" v="135" actId="20577"/>
          <ac:spMkLst>
            <pc:docMk/>
            <pc:sldMk cId="824188872" sldId="2134808740"/>
            <ac:spMk id="15" creationId="{AEEB7891-8417-437E-9B08-E4701E5DD2D4}"/>
          </ac:spMkLst>
        </pc:spChg>
      </pc:sldChg>
      <pc:sldChg chg="modSp mod">
        <pc:chgData name="Trapitzine, Sophie" userId="e8157502-acba-4184-88fc-21661da0d929" providerId="ADAL" clId="{C37A6A56-E40F-4431-9C65-6961E4492AB2}" dt="2024-11-18T09:04:35.776" v="176" actId="20577"/>
        <pc:sldMkLst>
          <pc:docMk/>
          <pc:sldMk cId="213351700" sldId="2147473783"/>
        </pc:sldMkLst>
        <pc:spChg chg="mod">
          <ac:chgData name="Trapitzine, Sophie" userId="e8157502-acba-4184-88fc-21661da0d929" providerId="ADAL" clId="{C37A6A56-E40F-4431-9C65-6961E4492AB2}" dt="2024-11-18T09:04:35.776" v="176" actId="20577"/>
          <ac:spMkLst>
            <pc:docMk/>
            <pc:sldMk cId="213351700" sldId="2147473783"/>
            <ac:spMk id="7" creationId="{C1EE0977-D71E-2453-4329-05F6A3C0196A}"/>
          </ac:spMkLst>
        </pc:spChg>
      </pc:sldChg>
      <pc:sldChg chg="delSp modSp mod">
        <pc:chgData name="Trapitzine, Sophie" userId="e8157502-acba-4184-88fc-21661da0d929" providerId="ADAL" clId="{C37A6A56-E40F-4431-9C65-6961E4492AB2}" dt="2024-11-18T09:04:40.546" v="184" actId="20577"/>
        <pc:sldMkLst>
          <pc:docMk/>
          <pc:sldMk cId="1986031509" sldId="2147473786"/>
        </pc:sldMkLst>
        <pc:spChg chg="del mod">
          <ac:chgData name="Trapitzine, Sophie" userId="e8157502-acba-4184-88fc-21661da0d929" providerId="ADAL" clId="{C37A6A56-E40F-4431-9C65-6961E4492AB2}" dt="2024-11-18T09:02:55.714" v="4" actId="478"/>
          <ac:spMkLst>
            <pc:docMk/>
            <pc:sldMk cId="1986031509" sldId="2147473786"/>
            <ac:spMk id="4" creationId="{C4BE871B-CA57-132E-D3C4-B38E44A85729}"/>
          </ac:spMkLst>
        </pc:spChg>
        <pc:spChg chg="mod">
          <ac:chgData name="Trapitzine, Sophie" userId="e8157502-acba-4184-88fc-21661da0d929" providerId="ADAL" clId="{C37A6A56-E40F-4431-9C65-6961E4492AB2}" dt="2024-11-18T09:04:40.546" v="184" actId="20577"/>
          <ac:spMkLst>
            <pc:docMk/>
            <pc:sldMk cId="1986031509" sldId="2147473786"/>
            <ac:spMk id="25" creationId="{FCD14F33-50A7-AE0F-5287-75C3C4C4AA04}"/>
          </ac:spMkLst>
        </pc:spChg>
      </pc:sldChg>
      <pc:sldChg chg="modSp mod">
        <pc:chgData name="Trapitzine, Sophie" userId="e8157502-acba-4184-88fc-21661da0d929" providerId="ADAL" clId="{C37A6A56-E40F-4431-9C65-6961E4492AB2}" dt="2024-11-18T09:05:01.290" v="214" actId="20577"/>
        <pc:sldMkLst>
          <pc:docMk/>
          <pc:sldMk cId="993057327" sldId="2147473791"/>
        </pc:sldMkLst>
        <pc:spChg chg="mod">
          <ac:chgData name="Trapitzine, Sophie" userId="e8157502-acba-4184-88fc-21661da0d929" providerId="ADAL" clId="{C37A6A56-E40F-4431-9C65-6961E4492AB2}" dt="2024-11-18T09:04:46.535" v="190" actId="20577"/>
          <ac:spMkLst>
            <pc:docMk/>
            <pc:sldMk cId="993057327" sldId="2147473791"/>
            <ac:spMk id="5" creationId="{0EFAF04F-C737-1F01-97F6-E94429A48879}"/>
          </ac:spMkLst>
        </pc:spChg>
        <pc:spChg chg="mod">
          <ac:chgData name="Trapitzine, Sophie" userId="e8157502-acba-4184-88fc-21661da0d929" providerId="ADAL" clId="{C37A6A56-E40F-4431-9C65-6961E4492AB2}" dt="2024-11-18T09:05:01.290" v="214" actId="20577"/>
          <ac:spMkLst>
            <pc:docMk/>
            <pc:sldMk cId="993057327" sldId="2147473791"/>
            <ac:spMk id="7" creationId="{D38AB2C7-255E-8AFF-BA63-4564A1AB0913}"/>
          </ac:spMkLst>
        </pc:spChg>
        <pc:spChg chg="mod">
          <ac:chgData name="Trapitzine, Sophie" userId="e8157502-acba-4184-88fc-21661da0d929" providerId="ADAL" clId="{C37A6A56-E40F-4431-9C65-6961E4492AB2}" dt="2024-11-18T09:04:57.527" v="206" actId="20577"/>
          <ac:spMkLst>
            <pc:docMk/>
            <pc:sldMk cId="993057327" sldId="2147473791"/>
            <ac:spMk id="8" creationId="{2D86BFA1-3CEE-4008-73C9-83D8CCFBE3F8}"/>
          </ac:spMkLst>
        </pc:spChg>
      </pc:sldChg>
      <pc:sldChg chg="modSp mod">
        <pc:chgData name="Trapitzine, Sophie" userId="e8157502-acba-4184-88fc-21661da0d929" providerId="ADAL" clId="{C37A6A56-E40F-4431-9C65-6961E4492AB2}" dt="2024-11-18T09:04:17.711" v="129" actId="20577"/>
        <pc:sldMkLst>
          <pc:docMk/>
          <pc:sldMk cId="2561646220" sldId="2147473792"/>
        </pc:sldMkLst>
        <pc:spChg chg="mod">
          <ac:chgData name="Trapitzine, Sophie" userId="e8157502-acba-4184-88fc-21661da0d929" providerId="ADAL" clId="{C37A6A56-E40F-4431-9C65-6961E4492AB2}" dt="2024-11-18T09:04:09.998" v="118" actId="207"/>
          <ac:spMkLst>
            <pc:docMk/>
            <pc:sldMk cId="2561646220" sldId="2147473792"/>
            <ac:spMk id="9" creationId="{93EBBA04-D28F-1C12-1784-6071E4C053F8}"/>
          </ac:spMkLst>
        </pc:spChg>
        <pc:spChg chg="mod">
          <ac:chgData name="Trapitzine, Sophie" userId="e8157502-acba-4184-88fc-21661da0d929" providerId="ADAL" clId="{C37A6A56-E40F-4431-9C65-6961E4492AB2}" dt="2024-11-18T09:03:50.883" v="92" actId="20577"/>
          <ac:spMkLst>
            <pc:docMk/>
            <pc:sldMk cId="2561646220" sldId="2147473792"/>
            <ac:spMk id="10" creationId="{BE80D5A5-D595-D7FC-C58E-F769260BBA1B}"/>
          </ac:spMkLst>
        </pc:spChg>
        <pc:spChg chg="mod">
          <ac:chgData name="Trapitzine, Sophie" userId="e8157502-acba-4184-88fc-21661da0d929" providerId="ADAL" clId="{C37A6A56-E40F-4431-9C65-6961E4492AB2}" dt="2024-11-18T09:03:45.095" v="85" actId="20577"/>
          <ac:spMkLst>
            <pc:docMk/>
            <pc:sldMk cId="2561646220" sldId="2147473792"/>
            <ac:spMk id="11" creationId="{EA978E88-F5FB-24ED-BD48-503AF5DD42B9}"/>
          </ac:spMkLst>
        </pc:spChg>
        <pc:spChg chg="mod">
          <ac:chgData name="Trapitzine, Sophie" userId="e8157502-acba-4184-88fc-21661da0d929" providerId="ADAL" clId="{C37A6A56-E40F-4431-9C65-6961E4492AB2}" dt="2024-11-18T09:04:17.711" v="129" actId="20577"/>
          <ac:spMkLst>
            <pc:docMk/>
            <pc:sldMk cId="2561646220" sldId="2147473792"/>
            <ac:spMk id="13" creationId="{B920759A-ED33-E847-A833-C9809F524297}"/>
          </ac:spMkLst>
        </pc:spChg>
        <pc:picChg chg="mod">
          <ac:chgData name="Trapitzine, Sophie" userId="e8157502-acba-4184-88fc-21661da0d929" providerId="ADAL" clId="{C37A6A56-E40F-4431-9C65-6961E4492AB2}" dt="2024-11-18T09:03:37.209" v="73" actId="1038"/>
          <ac:picMkLst>
            <pc:docMk/>
            <pc:sldMk cId="2561646220" sldId="2147473792"/>
            <ac:picMk id="37" creationId="{4E2D3E89-AA35-7DD0-9F85-E3C679E35D26}"/>
          </ac:picMkLst>
        </pc:pic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39F0EF62-5255-4A2A-A777-CFB6CD9DE7DB}" type="datetimeFigureOut">
              <a:rPr lang="fr-FR" smtClean="0"/>
              <a:t>29/06/2025</a:t>
            </a:fld>
            <a:endParaRPr lang="fr-FR"/>
          </a:p>
        </p:txBody>
      </p:sp>
      <p:sp>
        <p:nvSpPr>
          <p:cNvPr id="4" name="Espace réservé du pied de page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fr-FR"/>
          </a:p>
        </p:txBody>
      </p:sp>
      <p:sp>
        <p:nvSpPr>
          <p:cNvPr id="5" name="Espace réservé du numéro de diapositive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2DB9FFD1-3B73-4456-8120-347AD18A9C9F}" type="slidenum">
              <a:rPr lang="fr-FR" smtClean="0"/>
              <a:t>‹N°›</a:t>
            </a:fld>
            <a:endParaRPr lang="fr-FR"/>
          </a:p>
        </p:txBody>
      </p:sp>
    </p:spTree>
    <p:extLst>
      <p:ext uri="{BB962C8B-B14F-4D97-AF65-F5344CB8AC3E}">
        <p14:creationId xmlns:p14="http://schemas.microsoft.com/office/powerpoint/2010/main" val="403398052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pitchFamily="34" charset="0"/>
              </a:defRPr>
            </a:lvl1pPr>
          </a:lstStyle>
          <a:p>
            <a:endParaRPr lang="fr-FR"/>
          </a:p>
        </p:txBody>
      </p:sp>
      <p:sp>
        <p:nvSpPr>
          <p:cNvPr id="3" name="Espace réservé de la date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Arial" pitchFamily="34" charset="0"/>
              </a:defRPr>
            </a:lvl1pPr>
          </a:lstStyle>
          <a:p>
            <a:fld id="{D680E798-53FF-4C51-A981-953463752515}" type="datetimeFigureOut">
              <a:rPr lang="fr-FR" smtClean="0"/>
              <a:pPr/>
              <a:t>29/06/2025</a:t>
            </a:fld>
            <a:endParaRPr lang="fr-FR"/>
          </a:p>
        </p:txBody>
      </p:sp>
      <p:sp>
        <p:nvSpPr>
          <p:cNvPr id="4" name="Espace réservé de l'image des diapositives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fr-FR"/>
          </a:p>
        </p:txBody>
      </p:sp>
      <p:sp>
        <p:nvSpPr>
          <p:cNvPr id="5" name="Espace réservé des commentaires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6" name="Espace réservé du pied de page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atin typeface="Arial" pitchFamily="34" charset="0"/>
              </a:defRPr>
            </a:lvl1pPr>
          </a:lstStyle>
          <a:p>
            <a:endParaRPr lang="fr-FR"/>
          </a:p>
        </p:txBody>
      </p:sp>
      <p:sp>
        <p:nvSpPr>
          <p:cNvPr id="7" name="Espace réservé du numéro de diapositive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atin typeface="Arial" pitchFamily="34" charset="0"/>
              </a:defRPr>
            </a:lvl1pPr>
          </a:lstStyle>
          <a:p>
            <a:fld id="{1B06CD8F-B7ED-4A05-9FB1-A01CC0EF02CC}" type="slidenum">
              <a:rPr lang="fr-FR" smtClean="0"/>
              <a:pPr/>
              <a:t>‹N°›</a:t>
            </a:fld>
            <a:endParaRPr lang="fr-FR"/>
          </a:p>
        </p:txBody>
      </p:sp>
    </p:spTree>
    <p:extLst>
      <p:ext uri="{BB962C8B-B14F-4D97-AF65-F5344CB8AC3E}">
        <p14:creationId xmlns:p14="http://schemas.microsoft.com/office/powerpoint/2010/main" val="41166269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Arial" pitchFamily="34" charset="0"/>
        <a:ea typeface="+mn-ea"/>
        <a:cs typeface="+mn-cs"/>
      </a:defRPr>
    </a:lvl1pPr>
    <a:lvl2pPr marL="457200" algn="l" defTabSz="914400" rtl="0" eaLnBrk="1" latinLnBrk="0" hangingPunct="1">
      <a:defRPr sz="1200" kern="1200">
        <a:solidFill>
          <a:schemeClr val="tx1"/>
        </a:solidFill>
        <a:latin typeface="Arial" pitchFamily="34" charset="0"/>
        <a:ea typeface="+mn-ea"/>
        <a:cs typeface="+mn-cs"/>
      </a:defRPr>
    </a:lvl2pPr>
    <a:lvl3pPr marL="914400" algn="l" defTabSz="914400" rtl="0" eaLnBrk="1" latinLnBrk="0" hangingPunct="1">
      <a:defRPr sz="1200" kern="1200">
        <a:solidFill>
          <a:schemeClr val="tx1"/>
        </a:solidFill>
        <a:latin typeface="Arial" pitchFamily="34" charset="0"/>
        <a:ea typeface="+mn-ea"/>
        <a:cs typeface="+mn-cs"/>
      </a:defRPr>
    </a:lvl3pPr>
    <a:lvl4pPr marL="1371600" algn="l" defTabSz="914400" rtl="0" eaLnBrk="1" latinLnBrk="0" hangingPunct="1">
      <a:defRPr sz="1200" kern="1200">
        <a:solidFill>
          <a:schemeClr val="tx1"/>
        </a:solidFill>
        <a:latin typeface="Arial" pitchFamily="34" charset="0"/>
        <a:ea typeface="+mn-ea"/>
        <a:cs typeface="+mn-cs"/>
      </a:defRPr>
    </a:lvl4pPr>
    <a:lvl5pPr marL="1828800" algn="l" defTabSz="914400" rtl="0" eaLnBrk="1" latinLnBrk="0" hangingPunct="1">
      <a:defRPr sz="1200" kern="1200">
        <a:solidFill>
          <a:schemeClr val="tx1"/>
        </a:solidFill>
        <a:latin typeface="Arial"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3551A782-CEB2-4D35-A937-7E1FF95EFC71}" type="slidenum">
              <a:rPr lang="fr-FR" smtClean="0"/>
              <a:t>1</a:t>
            </a:fld>
            <a:endParaRPr lang="fr-FR"/>
          </a:p>
        </p:txBody>
      </p:sp>
    </p:spTree>
    <p:extLst>
      <p:ext uri="{BB962C8B-B14F-4D97-AF65-F5344CB8AC3E}">
        <p14:creationId xmlns:p14="http://schemas.microsoft.com/office/powerpoint/2010/main" val="66349411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3551A782-CEB2-4D35-A937-7E1FF95EFC71}" type="slidenum">
              <a:rPr lang="fr-FR" smtClean="0"/>
              <a:t>2</a:t>
            </a:fld>
            <a:endParaRPr lang="fr-FR"/>
          </a:p>
        </p:txBody>
      </p:sp>
    </p:spTree>
    <p:extLst>
      <p:ext uri="{BB962C8B-B14F-4D97-AF65-F5344CB8AC3E}">
        <p14:creationId xmlns:p14="http://schemas.microsoft.com/office/powerpoint/2010/main" val="94911768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r-FR" dirty="0"/>
          </a:p>
        </p:txBody>
      </p:sp>
      <p:sp>
        <p:nvSpPr>
          <p:cNvPr id="4" name="Slide Number Placeholder 3"/>
          <p:cNvSpPr>
            <a:spLocks noGrp="1"/>
          </p:cNvSpPr>
          <p:nvPr>
            <p:ph type="sldNum" sz="quarter" idx="5"/>
          </p:nvPr>
        </p:nvSpPr>
        <p:spPr/>
        <p:txBody>
          <a:bodyPr/>
          <a:lstStyle/>
          <a:p>
            <a:fld id="{1B06CD8F-B7ED-4A05-9FB1-A01CC0EF02CC}" type="slidenum">
              <a:rPr lang="fr-FR" smtClean="0"/>
              <a:pPr/>
              <a:t>4</a:t>
            </a:fld>
            <a:endParaRPr lang="fr-FR"/>
          </a:p>
        </p:txBody>
      </p:sp>
    </p:spTree>
    <p:extLst>
      <p:ext uri="{BB962C8B-B14F-4D97-AF65-F5344CB8AC3E}">
        <p14:creationId xmlns:p14="http://schemas.microsoft.com/office/powerpoint/2010/main" val="153227333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r-FR" dirty="0"/>
          </a:p>
        </p:txBody>
      </p:sp>
      <p:sp>
        <p:nvSpPr>
          <p:cNvPr id="4" name="Slide Number Placeholder 3"/>
          <p:cNvSpPr>
            <a:spLocks noGrp="1"/>
          </p:cNvSpPr>
          <p:nvPr>
            <p:ph type="sldNum" sz="quarter" idx="5"/>
          </p:nvPr>
        </p:nvSpPr>
        <p:spPr/>
        <p:txBody>
          <a:bodyPr/>
          <a:lstStyle/>
          <a:p>
            <a:fld id="{1B06CD8F-B7ED-4A05-9FB1-A01CC0EF02CC}" type="slidenum">
              <a:rPr lang="fr-FR" smtClean="0"/>
              <a:pPr/>
              <a:t>6</a:t>
            </a:fld>
            <a:endParaRPr lang="fr-FR"/>
          </a:p>
        </p:txBody>
      </p:sp>
    </p:spTree>
    <p:extLst>
      <p:ext uri="{BB962C8B-B14F-4D97-AF65-F5344CB8AC3E}">
        <p14:creationId xmlns:p14="http://schemas.microsoft.com/office/powerpoint/2010/main" val="301291602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re / sous-titre / texte">
    <p:spTree>
      <p:nvGrpSpPr>
        <p:cNvPr id="1" name=""/>
        <p:cNvGrpSpPr/>
        <p:nvPr/>
      </p:nvGrpSpPr>
      <p:grpSpPr>
        <a:xfrm>
          <a:off x="0" y="0"/>
          <a:ext cx="0" cy="0"/>
          <a:chOff x="0" y="0"/>
          <a:chExt cx="0" cy="0"/>
        </a:xfrm>
      </p:grpSpPr>
      <p:sp>
        <p:nvSpPr>
          <p:cNvPr id="5" name="Espace réservé du numéro de diapositive 4">
            <a:extLst>
              <a:ext uri="{FF2B5EF4-FFF2-40B4-BE49-F238E27FC236}">
                <a16:creationId xmlns:a16="http://schemas.microsoft.com/office/drawing/2014/main" id="{5A4F0766-6309-644C-9BCE-2E607A270B78}"/>
              </a:ext>
            </a:extLst>
          </p:cNvPr>
          <p:cNvSpPr>
            <a:spLocks noGrp="1"/>
          </p:cNvSpPr>
          <p:nvPr>
            <p:ph type="sldNum" sz="quarter" idx="12"/>
          </p:nvPr>
        </p:nvSpPr>
        <p:spPr/>
        <p:txBody>
          <a:bodyPr/>
          <a:lstStyle/>
          <a:p>
            <a:fld id="{733122C9-A0B9-462F-8757-0847AD287B63}" type="slidenum">
              <a:rPr lang="fr-FR" smtClean="0"/>
              <a:pPr/>
              <a:t>‹N°›</a:t>
            </a:fld>
            <a:endParaRPr lang="fr-FR"/>
          </a:p>
        </p:txBody>
      </p:sp>
      <p:sp>
        <p:nvSpPr>
          <p:cNvPr id="9" name="Espace réservé de la date 3">
            <a:extLst>
              <a:ext uri="{FF2B5EF4-FFF2-40B4-BE49-F238E27FC236}">
                <a16:creationId xmlns:a16="http://schemas.microsoft.com/office/drawing/2014/main" id="{E9918C01-3017-D749-B811-9FCBA8038409}"/>
              </a:ext>
            </a:extLst>
          </p:cNvPr>
          <p:cNvSpPr>
            <a:spLocks noGrp="1"/>
          </p:cNvSpPr>
          <p:nvPr>
            <p:ph type="dt" sz="half" idx="2"/>
          </p:nvPr>
        </p:nvSpPr>
        <p:spPr bwMode="gray">
          <a:xfrm>
            <a:off x="323850" y="4797631"/>
            <a:ext cx="1170000" cy="345869"/>
          </a:xfrm>
          <a:prstGeom prst="rect">
            <a:avLst/>
          </a:prstGeom>
        </p:spPr>
        <p:txBody>
          <a:bodyPr vert="horz" lIns="0" tIns="0" rIns="0" bIns="0" rtlCol="0" anchor="ctr" anchorCtr="0">
            <a:noAutofit/>
          </a:bodyPr>
          <a:lstStyle>
            <a:lvl1pPr algn="l">
              <a:defRPr sz="750" b="1">
                <a:solidFill>
                  <a:schemeClr val="tx1"/>
                </a:solidFill>
              </a:defRPr>
            </a:lvl1pPr>
          </a:lstStyle>
          <a:p>
            <a:fld id="{34FB9E05-BFFA-4937-B1C7-02C7DB550C81}" type="datetime1">
              <a:rPr lang="fr-FR" cap="all" smtClean="0"/>
              <a:t>29/06/2025</a:t>
            </a:fld>
            <a:endParaRPr lang="fr-FR" cap="all"/>
          </a:p>
        </p:txBody>
      </p:sp>
      <p:sp>
        <p:nvSpPr>
          <p:cNvPr id="16" name="Espace réservé du texte 7">
            <a:extLst>
              <a:ext uri="{FF2B5EF4-FFF2-40B4-BE49-F238E27FC236}">
                <a16:creationId xmlns:a16="http://schemas.microsoft.com/office/drawing/2014/main" id="{EB9C9A62-C54B-3841-9346-5A54D3715808}"/>
              </a:ext>
            </a:extLst>
          </p:cNvPr>
          <p:cNvSpPr>
            <a:spLocks noGrp="1"/>
          </p:cNvSpPr>
          <p:nvPr>
            <p:ph type="body" sz="quarter" idx="13" hasCustomPrompt="1"/>
          </p:nvPr>
        </p:nvSpPr>
        <p:spPr bwMode="gray">
          <a:xfrm>
            <a:off x="323851" y="1320687"/>
            <a:ext cx="8424614" cy="242951"/>
          </a:xfrm>
        </p:spPr>
        <p:txBody>
          <a:bodyPr/>
          <a:lstStyle>
            <a:lvl1pPr marL="9525" indent="85725">
              <a:spcBef>
                <a:spcPts val="400"/>
              </a:spcBef>
              <a:spcAft>
                <a:spcPts val="800"/>
              </a:spcAft>
              <a:buFont typeface="+mj-lt"/>
              <a:buNone/>
              <a:tabLst/>
              <a:defRPr sz="1200" b="1">
                <a:solidFill>
                  <a:schemeClr val="tx1">
                    <a:lumMod val="50000"/>
                    <a:lumOff val="50000"/>
                  </a:schemeClr>
                </a:solidFill>
              </a:defRPr>
            </a:lvl1pPr>
            <a:lvl2pPr marL="324000" indent="-144000">
              <a:spcBef>
                <a:spcPts val="600"/>
              </a:spcBef>
              <a:spcAft>
                <a:spcPts val="800"/>
              </a:spcAft>
              <a:buFont typeface="+mj-lt"/>
              <a:buAutoNum type="alphaLcPeriod"/>
              <a:defRPr/>
            </a:lvl2pPr>
          </a:lstStyle>
          <a:p>
            <a:pPr lvl="0"/>
            <a:r>
              <a:rPr lang="fr-FR" dirty="0"/>
              <a:t>Sous-titre</a:t>
            </a:r>
          </a:p>
          <a:p>
            <a:pPr lvl="0"/>
            <a:endParaRPr lang="fr-FR" dirty="0"/>
          </a:p>
        </p:txBody>
      </p:sp>
      <p:sp>
        <p:nvSpPr>
          <p:cNvPr id="19" name="Titre 18">
            <a:extLst>
              <a:ext uri="{FF2B5EF4-FFF2-40B4-BE49-F238E27FC236}">
                <a16:creationId xmlns:a16="http://schemas.microsoft.com/office/drawing/2014/main" id="{8B219A12-DAFE-504E-9ED9-CFD78BD6A790}"/>
              </a:ext>
            </a:extLst>
          </p:cNvPr>
          <p:cNvSpPr>
            <a:spLocks noGrp="1"/>
          </p:cNvSpPr>
          <p:nvPr>
            <p:ph type="title" hasCustomPrompt="1"/>
          </p:nvPr>
        </p:nvSpPr>
        <p:spPr>
          <a:xfrm>
            <a:off x="323850" y="771550"/>
            <a:ext cx="8424863" cy="539991"/>
          </a:xfrm>
        </p:spPr>
        <p:txBody>
          <a:bodyPr>
            <a:normAutofit/>
          </a:bodyPr>
          <a:lstStyle>
            <a:lvl1pPr>
              <a:defRPr sz="1800"/>
            </a:lvl1pPr>
          </a:lstStyle>
          <a:p>
            <a:r>
              <a:rPr lang="fr-FR" dirty="0"/>
              <a:t>Titre</a:t>
            </a:r>
          </a:p>
        </p:txBody>
      </p:sp>
      <p:sp>
        <p:nvSpPr>
          <p:cNvPr id="20" name="Espace réservé du pied de page 4">
            <a:extLst>
              <a:ext uri="{FF2B5EF4-FFF2-40B4-BE49-F238E27FC236}">
                <a16:creationId xmlns:a16="http://schemas.microsoft.com/office/drawing/2014/main" id="{99BFD6E0-B235-DA4F-9D70-E9444B53C48F}"/>
              </a:ext>
            </a:extLst>
          </p:cNvPr>
          <p:cNvSpPr>
            <a:spLocks noGrp="1"/>
          </p:cNvSpPr>
          <p:nvPr>
            <p:ph type="ftr" sz="quarter" idx="3"/>
          </p:nvPr>
        </p:nvSpPr>
        <p:spPr bwMode="gray">
          <a:xfrm>
            <a:off x="2868782" y="195486"/>
            <a:ext cx="5879931" cy="360000"/>
          </a:xfrm>
          <a:prstGeom prst="rect">
            <a:avLst/>
          </a:prstGeom>
        </p:spPr>
        <p:txBody>
          <a:bodyPr vert="horz" lIns="0" tIns="0" rIns="0" bIns="0" rtlCol="0" anchor="ctr" anchorCtr="0">
            <a:noAutofit/>
          </a:bodyPr>
          <a:lstStyle>
            <a:lvl1pPr algn="r">
              <a:defRPr sz="750" b="1">
                <a:solidFill>
                  <a:schemeClr val="tx1"/>
                </a:solidFill>
              </a:defRPr>
            </a:lvl1pPr>
          </a:lstStyle>
          <a:p>
            <a:r>
              <a:rPr lang="fr-FR"/>
              <a:t>Direction interministérielle de la transformation publique</a:t>
            </a:r>
          </a:p>
        </p:txBody>
      </p:sp>
      <p:sp>
        <p:nvSpPr>
          <p:cNvPr id="8" name="Espace réservé du texte 11">
            <a:extLst>
              <a:ext uri="{FF2B5EF4-FFF2-40B4-BE49-F238E27FC236}">
                <a16:creationId xmlns:a16="http://schemas.microsoft.com/office/drawing/2014/main" id="{0AF74C14-DE22-FE4D-B865-03FBE975D57C}"/>
              </a:ext>
            </a:extLst>
          </p:cNvPr>
          <p:cNvSpPr>
            <a:spLocks noGrp="1"/>
          </p:cNvSpPr>
          <p:nvPr>
            <p:ph type="body" sz="quarter" idx="14" hasCustomPrompt="1"/>
          </p:nvPr>
        </p:nvSpPr>
        <p:spPr bwMode="gray">
          <a:xfrm>
            <a:off x="323850" y="1707654"/>
            <a:ext cx="8424334" cy="2880320"/>
          </a:xfrm>
        </p:spPr>
        <p:txBody>
          <a:bodyPr/>
          <a:lstStyle>
            <a:lvl1pPr>
              <a:defRPr/>
            </a:lvl1pPr>
            <a:lvl2pPr>
              <a:defRPr/>
            </a:lvl2pPr>
            <a:lvl3pPr>
              <a:defRPr baseline="0"/>
            </a:lvl3pPr>
            <a:lvl4pPr>
              <a:defRPr/>
            </a:lvl4pPr>
            <a:lvl5pPr>
              <a:defRPr/>
            </a:lvl5pPr>
          </a:lstStyle>
          <a:p>
            <a:pPr lvl="0"/>
            <a:r>
              <a:rPr lang="fr-FR" dirty="0"/>
              <a:t>Texte de niveau 1</a:t>
            </a:r>
          </a:p>
          <a:p>
            <a:pPr lvl="1"/>
            <a:r>
              <a:rPr lang="fr-FR" dirty="0"/>
              <a:t>Texte de niveau 2</a:t>
            </a:r>
          </a:p>
          <a:p>
            <a:pPr lvl="2"/>
            <a:r>
              <a:rPr lang="fr-FR" dirty="0"/>
              <a:t>Texte de niveau 3</a:t>
            </a:r>
          </a:p>
          <a:p>
            <a:pPr lvl="3"/>
            <a:r>
              <a:rPr lang="fr-FR" dirty="0"/>
              <a:t>Texte de niveau 4</a:t>
            </a:r>
          </a:p>
          <a:p>
            <a:pPr lvl="4"/>
            <a:r>
              <a:rPr lang="fr-FR" dirty="0"/>
              <a:t>Texte de niveau 5</a:t>
            </a:r>
          </a:p>
        </p:txBody>
      </p:sp>
    </p:spTree>
    <p:extLst>
      <p:ext uri="{BB962C8B-B14F-4D97-AF65-F5344CB8AC3E}">
        <p14:creationId xmlns:p14="http://schemas.microsoft.com/office/powerpoint/2010/main" val="272419361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re / sous-titre / texte">
    <p:spTree>
      <p:nvGrpSpPr>
        <p:cNvPr id="1" name=""/>
        <p:cNvGrpSpPr/>
        <p:nvPr/>
      </p:nvGrpSpPr>
      <p:grpSpPr>
        <a:xfrm>
          <a:off x="0" y="0"/>
          <a:ext cx="0" cy="0"/>
          <a:chOff x="0" y="0"/>
          <a:chExt cx="0" cy="0"/>
        </a:xfrm>
      </p:grpSpPr>
      <p:sp>
        <p:nvSpPr>
          <p:cNvPr id="5" name="Espace réservé du numéro de diapositive 4">
            <a:extLst>
              <a:ext uri="{FF2B5EF4-FFF2-40B4-BE49-F238E27FC236}">
                <a16:creationId xmlns:a16="http://schemas.microsoft.com/office/drawing/2014/main" id="{5A4F0766-6309-644C-9BCE-2E607A270B78}"/>
              </a:ext>
            </a:extLst>
          </p:cNvPr>
          <p:cNvSpPr>
            <a:spLocks noGrp="1"/>
          </p:cNvSpPr>
          <p:nvPr>
            <p:ph type="sldNum" sz="quarter" idx="12"/>
          </p:nvPr>
        </p:nvSpPr>
        <p:spPr/>
        <p:txBody>
          <a:bodyPr/>
          <a:lstStyle/>
          <a:p>
            <a:fld id="{733122C9-A0B9-462F-8757-0847AD287B63}" type="slidenum">
              <a:rPr lang="fr-FR" smtClean="0"/>
              <a:pPr/>
              <a:t>‹N°›</a:t>
            </a:fld>
            <a:endParaRPr lang="fr-FR"/>
          </a:p>
        </p:txBody>
      </p:sp>
      <p:sp>
        <p:nvSpPr>
          <p:cNvPr id="9" name="Espace réservé de la date 3">
            <a:extLst>
              <a:ext uri="{FF2B5EF4-FFF2-40B4-BE49-F238E27FC236}">
                <a16:creationId xmlns:a16="http://schemas.microsoft.com/office/drawing/2014/main" id="{E9918C01-3017-D749-B811-9FCBA8038409}"/>
              </a:ext>
            </a:extLst>
          </p:cNvPr>
          <p:cNvSpPr>
            <a:spLocks noGrp="1"/>
          </p:cNvSpPr>
          <p:nvPr>
            <p:ph type="dt" sz="half" idx="2"/>
          </p:nvPr>
        </p:nvSpPr>
        <p:spPr bwMode="gray">
          <a:xfrm>
            <a:off x="323850" y="4797631"/>
            <a:ext cx="1170000" cy="345869"/>
          </a:xfrm>
          <a:prstGeom prst="rect">
            <a:avLst/>
          </a:prstGeom>
        </p:spPr>
        <p:txBody>
          <a:bodyPr vert="horz" lIns="0" tIns="0" rIns="0" bIns="0" rtlCol="0" anchor="ctr" anchorCtr="0">
            <a:noAutofit/>
          </a:bodyPr>
          <a:lstStyle>
            <a:lvl1pPr algn="l">
              <a:defRPr sz="750" b="1">
                <a:solidFill>
                  <a:schemeClr val="tx1"/>
                </a:solidFill>
              </a:defRPr>
            </a:lvl1pPr>
          </a:lstStyle>
          <a:p>
            <a:fld id="{9B925748-E0BD-4902-A3FC-3F914453EAA4}" type="datetime1">
              <a:rPr lang="fr-FR" cap="all" smtClean="0"/>
              <a:t>29/06/2025</a:t>
            </a:fld>
            <a:endParaRPr lang="fr-FR" cap="all"/>
          </a:p>
        </p:txBody>
      </p:sp>
      <p:sp>
        <p:nvSpPr>
          <p:cNvPr id="16" name="Espace réservé du texte 7">
            <a:extLst>
              <a:ext uri="{FF2B5EF4-FFF2-40B4-BE49-F238E27FC236}">
                <a16:creationId xmlns:a16="http://schemas.microsoft.com/office/drawing/2014/main" id="{EB9C9A62-C54B-3841-9346-5A54D3715808}"/>
              </a:ext>
            </a:extLst>
          </p:cNvPr>
          <p:cNvSpPr>
            <a:spLocks noGrp="1"/>
          </p:cNvSpPr>
          <p:nvPr>
            <p:ph type="body" sz="quarter" idx="13" hasCustomPrompt="1"/>
          </p:nvPr>
        </p:nvSpPr>
        <p:spPr bwMode="gray">
          <a:xfrm>
            <a:off x="323851" y="1320687"/>
            <a:ext cx="8424614" cy="242951"/>
          </a:xfrm>
        </p:spPr>
        <p:txBody>
          <a:bodyPr/>
          <a:lstStyle>
            <a:lvl1pPr marL="9525" indent="85725">
              <a:spcBef>
                <a:spcPts val="400"/>
              </a:spcBef>
              <a:spcAft>
                <a:spcPts val="800"/>
              </a:spcAft>
              <a:buFont typeface="+mj-lt"/>
              <a:buNone/>
              <a:tabLst/>
              <a:defRPr sz="1500" b="1">
                <a:solidFill>
                  <a:schemeClr val="tx1">
                    <a:lumMod val="50000"/>
                    <a:lumOff val="50000"/>
                  </a:schemeClr>
                </a:solidFill>
              </a:defRPr>
            </a:lvl1pPr>
            <a:lvl2pPr marL="324000" indent="-144000">
              <a:spcBef>
                <a:spcPts val="600"/>
              </a:spcBef>
              <a:spcAft>
                <a:spcPts val="800"/>
              </a:spcAft>
              <a:buFont typeface="+mj-lt"/>
              <a:buAutoNum type="alphaLcPeriod"/>
              <a:defRPr/>
            </a:lvl2pPr>
          </a:lstStyle>
          <a:p>
            <a:pPr lvl="0"/>
            <a:r>
              <a:rPr lang="fr-FR"/>
              <a:t>Sous-titre</a:t>
            </a:r>
          </a:p>
          <a:p>
            <a:pPr lvl="0"/>
            <a:endParaRPr lang="fr-FR"/>
          </a:p>
        </p:txBody>
      </p:sp>
      <p:sp>
        <p:nvSpPr>
          <p:cNvPr id="19" name="Titre 18">
            <a:extLst>
              <a:ext uri="{FF2B5EF4-FFF2-40B4-BE49-F238E27FC236}">
                <a16:creationId xmlns:a16="http://schemas.microsoft.com/office/drawing/2014/main" id="{8B219A12-DAFE-504E-9ED9-CFD78BD6A790}"/>
              </a:ext>
            </a:extLst>
          </p:cNvPr>
          <p:cNvSpPr>
            <a:spLocks noGrp="1"/>
          </p:cNvSpPr>
          <p:nvPr>
            <p:ph type="title" hasCustomPrompt="1"/>
          </p:nvPr>
        </p:nvSpPr>
        <p:spPr>
          <a:xfrm>
            <a:off x="323850" y="771550"/>
            <a:ext cx="8424863" cy="539991"/>
          </a:xfrm>
        </p:spPr>
        <p:txBody>
          <a:bodyPr/>
          <a:lstStyle/>
          <a:p>
            <a:r>
              <a:rPr lang="fr-FR"/>
              <a:t>Titre</a:t>
            </a:r>
          </a:p>
        </p:txBody>
      </p:sp>
      <p:sp>
        <p:nvSpPr>
          <p:cNvPr id="20" name="Espace réservé du pied de page 4">
            <a:extLst>
              <a:ext uri="{FF2B5EF4-FFF2-40B4-BE49-F238E27FC236}">
                <a16:creationId xmlns:a16="http://schemas.microsoft.com/office/drawing/2014/main" id="{99BFD6E0-B235-DA4F-9D70-E9444B53C48F}"/>
              </a:ext>
            </a:extLst>
          </p:cNvPr>
          <p:cNvSpPr>
            <a:spLocks noGrp="1"/>
          </p:cNvSpPr>
          <p:nvPr>
            <p:ph type="ftr" sz="quarter" idx="3"/>
          </p:nvPr>
        </p:nvSpPr>
        <p:spPr bwMode="gray">
          <a:xfrm>
            <a:off x="2868782" y="195486"/>
            <a:ext cx="5879931" cy="360000"/>
          </a:xfrm>
          <a:prstGeom prst="rect">
            <a:avLst/>
          </a:prstGeom>
        </p:spPr>
        <p:txBody>
          <a:bodyPr vert="horz" lIns="0" tIns="0" rIns="0" bIns="0" rtlCol="0" anchor="ctr" anchorCtr="0">
            <a:noAutofit/>
          </a:bodyPr>
          <a:lstStyle>
            <a:lvl1pPr algn="r">
              <a:defRPr sz="750" b="1">
                <a:solidFill>
                  <a:schemeClr val="tx1"/>
                </a:solidFill>
              </a:defRPr>
            </a:lvl1pPr>
          </a:lstStyle>
          <a:p>
            <a:r>
              <a:rPr lang="fr-FR"/>
              <a:t>Direction interministérielle de la transformation publique</a:t>
            </a:r>
          </a:p>
        </p:txBody>
      </p:sp>
      <p:sp>
        <p:nvSpPr>
          <p:cNvPr id="8" name="Espace réservé du texte 11">
            <a:extLst>
              <a:ext uri="{FF2B5EF4-FFF2-40B4-BE49-F238E27FC236}">
                <a16:creationId xmlns:a16="http://schemas.microsoft.com/office/drawing/2014/main" id="{0AF74C14-DE22-FE4D-B865-03FBE975D57C}"/>
              </a:ext>
            </a:extLst>
          </p:cNvPr>
          <p:cNvSpPr>
            <a:spLocks noGrp="1"/>
          </p:cNvSpPr>
          <p:nvPr>
            <p:ph type="body" sz="quarter" idx="14" hasCustomPrompt="1"/>
          </p:nvPr>
        </p:nvSpPr>
        <p:spPr bwMode="gray">
          <a:xfrm>
            <a:off x="323850" y="1707654"/>
            <a:ext cx="8424334" cy="2880320"/>
          </a:xfrm>
        </p:spPr>
        <p:txBody>
          <a:bodyPr/>
          <a:lstStyle>
            <a:lvl1pPr>
              <a:defRPr/>
            </a:lvl1pPr>
            <a:lvl2pPr>
              <a:defRPr/>
            </a:lvl2pPr>
            <a:lvl3pPr>
              <a:defRPr baseline="0"/>
            </a:lvl3pPr>
            <a:lvl4pPr>
              <a:defRPr/>
            </a:lvl4pPr>
            <a:lvl5pPr>
              <a:defRPr/>
            </a:lvl5pPr>
          </a:lstStyle>
          <a:p>
            <a:pPr lvl="0"/>
            <a:r>
              <a:rPr lang="fr-FR"/>
              <a:t>Texte de niveau 1</a:t>
            </a:r>
          </a:p>
          <a:p>
            <a:pPr lvl="1"/>
            <a:r>
              <a:rPr lang="fr-FR"/>
              <a:t>Texte de niveau 2</a:t>
            </a:r>
          </a:p>
          <a:p>
            <a:pPr lvl="2"/>
            <a:r>
              <a:rPr lang="fr-FR"/>
              <a:t>Texte de niveau 3</a:t>
            </a:r>
          </a:p>
          <a:p>
            <a:pPr lvl="3"/>
            <a:r>
              <a:rPr lang="fr-FR"/>
              <a:t>Texte de niveau 4</a:t>
            </a:r>
          </a:p>
          <a:p>
            <a:pPr lvl="4"/>
            <a:r>
              <a:rPr lang="fr-FR"/>
              <a:t>Texte de niveau 5</a:t>
            </a:r>
          </a:p>
        </p:txBody>
      </p:sp>
    </p:spTree>
    <p:extLst>
      <p:ext uri="{BB962C8B-B14F-4D97-AF65-F5344CB8AC3E}">
        <p14:creationId xmlns:p14="http://schemas.microsoft.com/office/powerpoint/2010/main" val="399734673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Sommaire">
    <p:spTree>
      <p:nvGrpSpPr>
        <p:cNvPr id="1" name=""/>
        <p:cNvGrpSpPr/>
        <p:nvPr/>
      </p:nvGrpSpPr>
      <p:grpSpPr>
        <a:xfrm>
          <a:off x="0" y="0"/>
          <a:ext cx="0" cy="0"/>
          <a:chOff x="0" y="0"/>
          <a:chExt cx="0" cy="0"/>
        </a:xfrm>
      </p:grpSpPr>
      <p:sp>
        <p:nvSpPr>
          <p:cNvPr id="5" name="Espace réservé du numéro de diapositive 4"/>
          <p:cNvSpPr>
            <a:spLocks noGrp="1"/>
          </p:cNvSpPr>
          <p:nvPr>
            <p:ph type="sldNum" sz="quarter" idx="12"/>
          </p:nvPr>
        </p:nvSpPr>
        <p:spPr bwMode="gray"/>
        <p:txBody>
          <a:bodyPr/>
          <a:lstStyle/>
          <a:p>
            <a:fld id="{733122C9-A0B9-462F-8757-0847AD287B63}" type="slidenum">
              <a:rPr lang="fr-FR" smtClean="0"/>
              <a:pPr/>
              <a:t>‹N°›</a:t>
            </a:fld>
            <a:endParaRPr lang="fr-FR"/>
          </a:p>
        </p:txBody>
      </p:sp>
      <p:sp>
        <p:nvSpPr>
          <p:cNvPr id="8" name="Espace réservé du texte 7"/>
          <p:cNvSpPr>
            <a:spLocks noGrp="1"/>
          </p:cNvSpPr>
          <p:nvPr>
            <p:ph type="body" sz="quarter" idx="13" hasCustomPrompt="1"/>
          </p:nvPr>
        </p:nvSpPr>
        <p:spPr bwMode="gray">
          <a:xfrm>
            <a:off x="323528" y="1563638"/>
            <a:ext cx="2520000" cy="2880320"/>
          </a:xfrm>
        </p:spPr>
        <p:txBody>
          <a:bodyPr/>
          <a:lstStyle>
            <a:lvl1pPr marL="144000" indent="-144000">
              <a:spcBef>
                <a:spcPts val="400"/>
              </a:spcBef>
              <a:spcAft>
                <a:spcPts val="800"/>
              </a:spcAft>
              <a:buFont typeface="+mj-lt"/>
              <a:buAutoNum type="arabicPeriod"/>
              <a:defRPr b="1"/>
            </a:lvl1pPr>
            <a:lvl2pPr marL="324000" indent="-144000">
              <a:spcBef>
                <a:spcPts val="600"/>
              </a:spcBef>
              <a:spcAft>
                <a:spcPts val="800"/>
              </a:spcAft>
              <a:buFont typeface="+mj-lt"/>
              <a:buAutoNum type="alphaLcPeriod"/>
              <a:defRPr/>
            </a:lvl2pPr>
          </a:lstStyle>
          <a:p>
            <a:pPr lvl="0"/>
            <a:r>
              <a:rPr lang="fr-FR"/>
              <a:t>Titre de la partie</a:t>
            </a:r>
          </a:p>
          <a:p>
            <a:pPr lvl="1"/>
            <a:r>
              <a:rPr lang="fr-FR"/>
              <a:t>Deuxième niveau</a:t>
            </a:r>
          </a:p>
        </p:txBody>
      </p:sp>
      <p:sp>
        <p:nvSpPr>
          <p:cNvPr id="9" name="Espace réservé du texte 7"/>
          <p:cNvSpPr>
            <a:spLocks noGrp="1"/>
          </p:cNvSpPr>
          <p:nvPr>
            <p:ph type="body" sz="quarter" idx="14" hasCustomPrompt="1"/>
          </p:nvPr>
        </p:nvSpPr>
        <p:spPr bwMode="gray">
          <a:xfrm>
            <a:off x="3312000" y="1563638"/>
            <a:ext cx="2520000" cy="2860762"/>
          </a:xfrm>
        </p:spPr>
        <p:txBody>
          <a:bodyPr/>
          <a:lstStyle>
            <a:lvl1pPr marL="144000" indent="-144000">
              <a:spcBef>
                <a:spcPts val="400"/>
              </a:spcBef>
              <a:spcAft>
                <a:spcPts val="800"/>
              </a:spcAft>
              <a:buFont typeface="+mj-lt"/>
              <a:buAutoNum type="arabicPeriod"/>
              <a:defRPr b="1"/>
            </a:lvl1pPr>
            <a:lvl2pPr marL="324000" indent="-144000">
              <a:spcBef>
                <a:spcPts val="600"/>
              </a:spcBef>
              <a:spcAft>
                <a:spcPts val="800"/>
              </a:spcAft>
              <a:buFont typeface="+mj-lt"/>
              <a:buAutoNum type="alphaLcPeriod"/>
              <a:defRPr/>
            </a:lvl2pPr>
          </a:lstStyle>
          <a:p>
            <a:pPr lvl="0"/>
            <a:r>
              <a:rPr lang="fr-FR"/>
              <a:t>Titre de la partie</a:t>
            </a:r>
          </a:p>
          <a:p>
            <a:pPr lvl="1"/>
            <a:r>
              <a:rPr lang="fr-FR"/>
              <a:t>Deuxième niveau</a:t>
            </a:r>
          </a:p>
        </p:txBody>
      </p:sp>
      <p:sp>
        <p:nvSpPr>
          <p:cNvPr id="10" name="Espace réservé du texte 7"/>
          <p:cNvSpPr>
            <a:spLocks noGrp="1"/>
          </p:cNvSpPr>
          <p:nvPr>
            <p:ph type="body" sz="quarter" idx="15" hasCustomPrompt="1"/>
          </p:nvPr>
        </p:nvSpPr>
        <p:spPr bwMode="gray">
          <a:xfrm>
            <a:off x="6263999" y="1563638"/>
            <a:ext cx="2520000" cy="2860762"/>
          </a:xfrm>
        </p:spPr>
        <p:txBody>
          <a:bodyPr/>
          <a:lstStyle>
            <a:lvl1pPr marL="144000" indent="-144000">
              <a:spcBef>
                <a:spcPts val="400"/>
              </a:spcBef>
              <a:spcAft>
                <a:spcPts val="800"/>
              </a:spcAft>
              <a:buFont typeface="+mj-lt"/>
              <a:buAutoNum type="arabicPeriod"/>
              <a:defRPr b="1"/>
            </a:lvl1pPr>
            <a:lvl2pPr marL="324000" indent="-144000">
              <a:spcBef>
                <a:spcPts val="600"/>
              </a:spcBef>
              <a:spcAft>
                <a:spcPts val="800"/>
              </a:spcAft>
              <a:buFont typeface="+mj-lt"/>
              <a:buAutoNum type="alphaLcPeriod"/>
              <a:defRPr/>
            </a:lvl2pPr>
          </a:lstStyle>
          <a:p>
            <a:pPr lvl="0"/>
            <a:r>
              <a:rPr lang="fr-FR"/>
              <a:t>Titre de la partie</a:t>
            </a:r>
          </a:p>
          <a:p>
            <a:pPr lvl="1"/>
            <a:r>
              <a:rPr lang="fr-FR"/>
              <a:t>Deuxième niveau</a:t>
            </a:r>
          </a:p>
        </p:txBody>
      </p:sp>
      <p:sp>
        <p:nvSpPr>
          <p:cNvPr id="23" name="Espace réservé de la date 3">
            <a:extLst>
              <a:ext uri="{FF2B5EF4-FFF2-40B4-BE49-F238E27FC236}">
                <a16:creationId xmlns:a16="http://schemas.microsoft.com/office/drawing/2014/main" id="{15CA4CAF-6729-AB4D-9354-99C08AEAB1B8}"/>
              </a:ext>
            </a:extLst>
          </p:cNvPr>
          <p:cNvSpPr>
            <a:spLocks noGrp="1"/>
          </p:cNvSpPr>
          <p:nvPr>
            <p:ph type="dt" sz="half" idx="2"/>
          </p:nvPr>
        </p:nvSpPr>
        <p:spPr bwMode="gray">
          <a:xfrm>
            <a:off x="323850" y="4797631"/>
            <a:ext cx="1210435" cy="345869"/>
          </a:xfrm>
          <a:prstGeom prst="rect">
            <a:avLst/>
          </a:prstGeom>
        </p:spPr>
        <p:txBody>
          <a:bodyPr vert="horz" lIns="0" tIns="0" rIns="0" bIns="0" rtlCol="0" anchor="ctr" anchorCtr="0">
            <a:noAutofit/>
          </a:bodyPr>
          <a:lstStyle>
            <a:lvl1pPr algn="l">
              <a:defRPr sz="750" b="1">
                <a:solidFill>
                  <a:schemeClr val="tx1"/>
                </a:solidFill>
              </a:defRPr>
            </a:lvl1pPr>
          </a:lstStyle>
          <a:p>
            <a:fld id="{6300668A-9568-4E54-9CBC-98B230B45B23}" type="datetime1">
              <a:rPr lang="fr-FR" cap="all" smtClean="0"/>
              <a:t>29/06/2025</a:t>
            </a:fld>
            <a:endParaRPr lang="fr-FR" cap="all"/>
          </a:p>
        </p:txBody>
      </p:sp>
      <p:sp>
        <p:nvSpPr>
          <p:cNvPr id="25" name="Titre 18">
            <a:extLst>
              <a:ext uri="{FF2B5EF4-FFF2-40B4-BE49-F238E27FC236}">
                <a16:creationId xmlns:a16="http://schemas.microsoft.com/office/drawing/2014/main" id="{8909A550-9D66-7141-BF64-73CAD209688B}"/>
              </a:ext>
            </a:extLst>
          </p:cNvPr>
          <p:cNvSpPr>
            <a:spLocks noGrp="1"/>
          </p:cNvSpPr>
          <p:nvPr>
            <p:ph type="title" hasCustomPrompt="1"/>
          </p:nvPr>
        </p:nvSpPr>
        <p:spPr>
          <a:xfrm>
            <a:off x="323850" y="771550"/>
            <a:ext cx="8424863" cy="539991"/>
          </a:xfrm>
        </p:spPr>
        <p:txBody>
          <a:bodyPr/>
          <a:lstStyle/>
          <a:p>
            <a:r>
              <a:rPr lang="fr-FR"/>
              <a:t>Sommaire</a:t>
            </a:r>
          </a:p>
        </p:txBody>
      </p:sp>
      <p:sp>
        <p:nvSpPr>
          <p:cNvPr id="26" name="Espace réservé du pied de page 4">
            <a:extLst>
              <a:ext uri="{FF2B5EF4-FFF2-40B4-BE49-F238E27FC236}">
                <a16:creationId xmlns:a16="http://schemas.microsoft.com/office/drawing/2014/main" id="{745ED2D7-3CC1-3B41-AA37-64BDE1CE2471}"/>
              </a:ext>
            </a:extLst>
          </p:cNvPr>
          <p:cNvSpPr>
            <a:spLocks noGrp="1"/>
          </p:cNvSpPr>
          <p:nvPr>
            <p:ph type="ftr" sz="quarter" idx="3"/>
          </p:nvPr>
        </p:nvSpPr>
        <p:spPr bwMode="gray">
          <a:xfrm>
            <a:off x="2868782" y="195486"/>
            <a:ext cx="5879931" cy="360000"/>
          </a:xfrm>
          <a:prstGeom prst="rect">
            <a:avLst/>
          </a:prstGeom>
        </p:spPr>
        <p:txBody>
          <a:bodyPr vert="horz" lIns="0" tIns="0" rIns="0" bIns="0" rtlCol="0" anchor="ctr" anchorCtr="0">
            <a:noAutofit/>
          </a:bodyPr>
          <a:lstStyle>
            <a:lvl1pPr algn="r">
              <a:defRPr sz="750" b="1">
                <a:solidFill>
                  <a:schemeClr val="tx1"/>
                </a:solidFill>
              </a:defRPr>
            </a:lvl1pPr>
          </a:lstStyle>
          <a:p>
            <a:r>
              <a:rPr lang="fr-FR"/>
              <a:t>Direction interministérielle de la transformation publique</a:t>
            </a:r>
          </a:p>
        </p:txBody>
      </p:sp>
    </p:spTree>
    <p:extLst>
      <p:ext uri="{BB962C8B-B14F-4D97-AF65-F5344CB8AC3E}">
        <p14:creationId xmlns:p14="http://schemas.microsoft.com/office/powerpoint/2010/main" val="321285587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Colonnes de texte">
    <p:spTree>
      <p:nvGrpSpPr>
        <p:cNvPr id="1" name=""/>
        <p:cNvGrpSpPr/>
        <p:nvPr/>
      </p:nvGrpSpPr>
      <p:grpSpPr>
        <a:xfrm>
          <a:off x="0" y="0"/>
          <a:ext cx="0" cy="0"/>
          <a:chOff x="0" y="0"/>
          <a:chExt cx="0" cy="0"/>
        </a:xfrm>
      </p:grpSpPr>
      <p:sp>
        <p:nvSpPr>
          <p:cNvPr id="5" name="Espace réservé du numéro de diapositive 4"/>
          <p:cNvSpPr>
            <a:spLocks noGrp="1"/>
          </p:cNvSpPr>
          <p:nvPr>
            <p:ph type="sldNum" sz="quarter" idx="12"/>
          </p:nvPr>
        </p:nvSpPr>
        <p:spPr bwMode="gray"/>
        <p:txBody>
          <a:bodyPr/>
          <a:lstStyle/>
          <a:p>
            <a:fld id="{733122C9-A0B9-462F-8757-0847AD287B63}" type="slidenum">
              <a:rPr lang="fr-FR" smtClean="0"/>
              <a:pPr/>
              <a:t>‹N°›</a:t>
            </a:fld>
            <a:endParaRPr lang="fr-FR"/>
          </a:p>
        </p:txBody>
      </p:sp>
      <p:sp>
        <p:nvSpPr>
          <p:cNvPr id="23" name="Espace réservé de la date 3">
            <a:extLst>
              <a:ext uri="{FF2B5EF4-FFF2-40B4-BE49-F238E27FC236}">
                <a16:creationId xmlns:a16="http://schemas.microsoft.com/office/drawing/2014/main" id="{15CA4CAF-6729-AB4D-9354-99C08AEAB1B8}"/>
              </a:ext>
            </a:extLst>
          </p:cNvPr>
          <p:cNvSpPr>
            <a:spLocks noGrp="1"/>
          </p:cNvSpPr>
          <p:nvPr>
            <p:ph type="dt" sz="half" idx="2"/>
          </p:nvPr>
        </p:nvSpPr>
        <p:spPr bwMode="gray">
          <a:xfrm>
            <a:off x="323850" y="4797631"/>
            <a:ext cx="1210435" cy="345869"/>
          </a:xfrm>
          <a:prstGeom prst="rect">
            <a:avLst/>
          </a:prstGeom>
        </p:spPr>
        <p:txBody>
          <a:bodyPr vert="horz" lIns="0" tIns="0" rIns="0" bIns="0" rtlCol="0" anchor="ctr" anchorCtr="0">
            <a:noAutofit/>
          </a:bodyPr>
          <a:lstStyle>
            <a:lvl1pPr algn="l">
              <a:defRPr sz="750" b="1">
                <a:solidFill>
                  <a:schemeClr val="tx1"/>
                </a:solidFill>
              </a:defRPr>
            </a:lvl1pPr>
          </a:lstStyle>
          <a:p>
            <a:fld id="{D94FF3E8-92F1-4ED0-A9D2-1566D0DFA476}" type="datetime1">
              <a:rPr lang="fr-FR" cap="all" smtClean="0"/>
              <a:t>29/06/2025</a:t>
            </a:fld>
            <a:endParaRPr lang="fr-FR" cap="all"/>
          </a:p>
        </p:txBody>
      </p:sp>
      <p:sp>
        <p:nvSpPr>
          <p:cNvPr id="26" name="Espace réservé du pied de page 4">
            <a:extLst>
              <a:ext uri="{FF2B5EF4-FFF2-40B4-BE49-F238E27FC236}">
                <a16:creationId xmlns:a16="http://schemas.microsoft.com/office/drawing/2014/main" id="{745ED2D7-3CC1-3B41-AA37-64BDE1CE2471}"/>
              </a:ext>
            </a:extLst>
          </p:cNvPr>
          <p:cNvSpPr>
            <a:spLocks noGrp="1"/>
          </p:cNvSpPr>
          <p:nvPr>
            <p:ph type="ftr" sz="quarter" idx="3"/>
          </p:nvPr>
        </p:nvSpPr>
        <p:spPr bwMode="gray">
          <a:xfrm>
            <a:off x="2868782" y="195486"/>
            <a:ext cx="5879931" cy="360000"/>
          </a:xfrm>
          <a:prstGeom prst="rect">
            <a:avLst/>
          </a:prstGeom>
        </p:spPr>
        <p:txBody>
          <a:bodyPr vert="horz" lIns="0" tIns="0" rIns="0" bIns="0" rtlCol="0" anchor="ctr" anchorCtr="0">
            <a:noAutofit/>
          </a:bodyPr>
          <a:lstStyle>
            <a:lvl1pPr algn="r">
              <a:defRPr sz="750" b="1">
                <a:solidFill>
                  <a:schemeClr val="tx1"/>
                </a:solidFill>
              </a:defRPr>
            </a:lvl1pPr>
          </a:lstStyle>
          <a:p>
            <a:r>
              <a:rPr lang="fr-FR"/>
              <a:t>Direction interministérielle de la transformation publique</a:t>
            </a:r>
          </a:p>
        </p:txBody>
      </p:sp>
      <p:sp>
        <p:nvSpPr>
          <p:cNvPr id="11" name="Espace réservé du texte 7">
            <a:extLst>
              <a:ext uri="{FF2B5EF4-FFF2-40B4-BE49-F238E27FC236}">
                <a16:creationId xmlns:a16="http://schemas.microsoft.com/office/drawing/2014/main" id="{D4959A1A-C7DE-6748-A32B-7732F0ACFCF1}"/>
              </a:ext>
            </a:extLst>
          </p:cNvPr>
          <p:cNvSpPr>
            <a:spLocks noGrp="1"/>
          </p:cNvSpPr>
          <p:nvPr>
            <p:ph type="body" sz="quarter" idx="16" hasCustomPrompt="1"/>
          </p:nvPr>
        </p:nvSpPr>
        <p:spPr bwMode="gray">
          <a:xfrm>
            <a:off x="323851" y="1275606"/>
            <a:ext cx="8424614" cy="242951"/>
          </a:xfrm>
        </p:spPr>
        <p:txBody>
          <a:bodyPr/>
          <a:lstStyle>
            <a:lvl1pPr marL="0" indent="95250">
              <a:spcBef>
                <a:spcPts val="400"/>
              </a:spcBef>
              <a:spcAft>
                <a:spcPts val="800"/>
              </a:spcAft>
              <a:buFont typeface="+mj-lt"/>
              <a:buNone/>
              <a:tabLst/>
              <a:defRPr sz="1500" b="1">
                <a:solidFill>
                  <a:schemeClr val="tx1">
                    <a:lumMod val="50000"/>
                    <a:lumOff val="50000"/>
                  </a:schemeClr>
                </a:solidFill>
              </a:defRPr>
            </a:lvl1pPr>
            <a:lvl2pPr marL="324000" indent="-144000">
              <a:spcBef>
                <a:spcPts val="600"/>
              </a:spcBef>
              <a:spcAft>
                <a:spcPts val="800"/>
              </a:spcAft>
              <a:buFont typeface="+mj-lt"/>
              <a:buAutoNum type="alphaLcPeriod"/>
              <a:defRPr/>
            </a:lvl2pPr>
          </a:lstStyle>
          <a:p>
            <a:pPr lvl="0"/>
            <a:r>
              <a:rPr lang="fr-FR"/>
              <a:t>Sous-titre</a:t>
            </a:r>
          </a:p>
          <a:p>
            <a:pPr lvl="0"/>
            <a:endParaRPr lang="fr-FR"/>
          </a:p>
        </p:txBody>
      </p:sp>
      <p:sp>
        <p:nvSpPr>
          <p:cNvPr id="12" name="Titre 18">
            <a:extLst>
              <a:ext uri="{FF2B5EF4-FFF2-40B4-BE49-F238E27FC236}">
                <a16:creationId xmlns:a16="http://schemas.microsoft.com/office/drawing/2014/main" id="{5919F96B-C5FF-5146-9075-19E07CEBB750}"/>
              </a:ext>
            </a:extLst>
          </p:cNvPr>
          <p:cNvSpPr>
            <a:spLocks noGrp="1"/>
          </p:cNvSpPr>
          <p:nvPr>
            <p:ph type="title" hasCustomPrompt="1"/>
          </p:nvPr>
        </p:nvSpPr>
        <p:spPr>
          <a:xfrm>
            <a:off x="323850" y="735615"/>
            <a:ext cx="8424863" cy="539991"/>
          </a:xfrm>
        </p:spPr>
        <p:txBody>
          <a:bodyPr/>
          <a:lstStyle/>
          <a:p>
            <a:r>
              <a:rPr lang="fr-FR"/>
              <a:t>Titre</a:t>
            </a:r>
          </a:p>
        </p:txBody>
      </p:sp>
      <p:sp>
        <p:nvSpPr>
          <p:cNvPr id="13" name="Espace réservé du texte 11">
            <a:extLst>
              <a:ext uri="{FF2B5EF4-FFF2-40B4-BE49-F238E27FC236}">
                <a16:creationId xmlns:a16="http://schemas.microsoft.com/office/drawing/2014/main" id="{AC8956DD-B832-6147-8A66-A70995085BBE}"/>
              </a:ext>
            </a:extLst>
          </p:cNvPr>
          <p:cNvSpPr>
            <a:spLocks noGrp="1"/>
          </p:cNvSpPr>
          <p:nvPr>
            <p:ph type="body" sz="quarter" idx="17" hasCustomPrompt="1"/>
          </p:nvPr>
        </p:nvSpPr>
        <p:spPr bwMode="gray">
          <a:xfrm>
            <a:off x="323528" y="1707654"/>
            <a:ext cx="2556471" cy="2880320"/>
          </a:xfrm>
        </p:spPr>
        <p:txBody>
          <a:bodyPr/>
          <a:lstStyle>
            <a:lvl1pPr>
              <a:defRPr/>
            </a:lvl1pPr>
            <a:lvl2pPr>
              <a:defRPr/>
            </a:lvl2pPr>
            <a:lvl3pPr>
              <a:defRPr baseline="0"/>
            </a:lvl3pPr>
            <a:lvl4pPr>
              <a:defRPr/>
            </a:lvl4pPr>
            <a:lvl5pPr>
              <a:defRPr/>
            </a:lvl5pPr>
          </a:lstStyle>
          <a:p>
            <a:pPr lvl="0"/>
            <a:r>
              <a:rPr lang="fr-FR"/>
              <a:t>Texte de niveau 1</a:t>
            </a:r>
          </a:p>
          <a:p>
            <a:pPr lvl="1"/>
            <a:r>
              <a:rPr lang="fr-FR"/>
              <a:t>Texte de niveau 2</a:t>
            </a:r>
          </a:p>
          <a:p>
            <a:pPr lvl="2"/>
            <a:r>
              <a:rPr lang="fr-FR"/>
              <a:t>Texte de niveau 3</a:t>
            </a:r>
          </a:p>
          <a:p>
            <a:pPr lvl="3"/>
            <a:r>
              <a:rPr lang="fr-FR"/>
              <a:t>Texte de niveau 4</a:t>
            </a:r>
          </a:p>
          <a:p>
            <a:pPr lvl="4"/>
            <a:r>
              <a:rPr lang="fr-FR"/>
              <a:t>Texte de niveau 5</a:t>
            </a:r>
          </a:p>
        </p:txBody>
      </p:sp>
      <p:sp>
        <p:nvSpPr>
          <p:cNvPr id="14" name="Espace réservé du texte 11">
            <a:extLst>
              <a:ext uri="{FF2B5EF4-FFF2-40B4-BE49-F238E27FC236}">
                <a16:creationId xmlns:a16="http://schemas.microsoft.com/office/drawing/2014/main" id="{DF66E72C-274C-AC4E-B20B-393EBD9A7172}"/>
              </a:ext>
            </a:extLst>
          </p:cNvPr>
          <p:cNvSpPr>
            <a:spLocks noGrp="1"/>
          </p:cNvSpPr>
          <p:nvPr>
            <p:ph type="body" sz="quarter" idx="14" hasCustomPrompt="1"/>
          </p:nvPr>
        </p:nvSpPr>
        <p:spPr bwMode="gray">
          <a:xfrm>
            <a:off x="3275856" y="1707654"/>
            <a:ext cx="2520000" cy="2880320"/>
          </a:xfrm>
        </p:spPr>
        <p:txBody>
          <a:bodyPr/>
          <a:lstStyle>
            <a:lvl1pPr>
              <a:defRPr/>
            </a:lvl1pPr>
            <a:lvl2pPr>
              <a:defRPr/>
            </a:lvl2pPr>
            <a:lvl3pPr>
              <a:defRPr baseline="0"/>
            </a:lvl3pPr>
            <a:lvl4pPr>
              <a:defRPr/>
            </a:lvl4pPr>
            <a:lvl5pPr>
              <a:defRPr/>
            </a:lvl5pPr>
          </a:lstStyle>
          <a:p>
            <a:pPr lvl="0"/>
            <a:r>
              <a:rPr lang="fr-FR"/>
              <a:t>Texte de niveau 1</a:t>
            </a:r>
          </a:p>
          <a:p>
            <a:pPr lvl="1"/>
            <a:r>
              <a:rPr lang="fr-FR"/>
              <a:t>Texte de niveau 2</a:t>
            </a:r>
          </a:p>
          <a:p>
            <a:pPr lvl="2"/>
            <a:r>
              <a:rPr lang="fr-FR"/>
              <a:t>Texte de niveau 3</a:t>
            </a:r>
          </a:p>
          <a:p>
            <a:pPr lvl="3"/>
            <a:r>
              <a:rPr lang="fr-FR"/>
              <a:t>Texte de niveau 4</a:t>
            </a:r>
          </a:p>
          <a:p>
            <a:pPr lvl="4"/>
            <a:r>
              <a:rPr lang="fr-FR"/>
              <a:t>Texte de niveau 5</a:t>
            </a:r>
          </a:p>
        </p:txBody>
      </p:sp>
      <p:sp>
        <p:nvSpPr>
          <p:cNvPr id="15" name="Espace réservé du texte 11">
            <a:extLst>
              <a:ext uri="{FF2B5EF4-FFF2-40B4-BE49-F238E27FC236}">
                <a16:creationId xmlns:a16="http://schemas.microsoft.com/office/drawing/2014/main" id="{10D42E91-F78E-1D46-9374-4446D0F57965}"/>
              </a:ext>
            </a:extLst>
          </p:cNvPr>
          <p:cNvSpPr>
            <a:spLocks noGrp="1"/>
          </p:cNvSpPr>
          <p:nvPr>
            <p:ph type="body" sz="quarter" idx="18" hasCustomPrompt="1"/>
          </p:nvPr>
        </p:nvSpPr>
        <p:spPr bwMode="gray">
          <a:xfrm>
            <a:off x="6228184" y="1707654"/>
            <a:ext cx="2520000" cy="2880320"/>
          </a:xfrm>
        </p:spPr>
        <p:txBody>
          <a:bodyPr/>
          <a:lstStyle>
            <a:lvl1pPr>
              <a:defRPr/>
            </a:lvl1pPr>
            <a:lvl2pPr>
              <a:defRPr/>
            </a:lvl2pPr>
            <a:lvl3pPr>
              <a:defRPr baseline="0"/>
            </a:lvl3pPr>
            <a:lvl4pPr>
              <a:defRPr/>
            </a:lvl4pPr>
            <a:lvl5pPr>
              <a:defRPr/>
            </a:lvl5pPr>
          </a:lstStyle>
          <a:p>
            <a:pPr lvl="0"/>
            <a:r>
              <a:rPr lang="fr-FR"/>
              <a:t>Texte de niveau 1</a:t>
            </a:r>
          </a:p>
          <a:p>
            <a:pPr lvl="1"/>
            <a:r>
              <a:rPr lang="fr-FR"/>
              <a:t>Texte de niveau 2</a:t>
            </a:r>
          </a:p>
          <a:p>
            <a:pPr lvl="2"/>
            <a:r>
              <a:rPr lang="fr-FR"/>
              <a:t>Texte de niveau 3</a:t>
            </a:r>
          </a:p>
          <a:p>
            <a:pPr lvl="3"/>
            <a:r>
              <a:rPr lang="fr-FR"/>
              <a:t>Texte de niveau 4</a:t>
            </a:r>
          </a:p>
          <a:p>
            <a:pPr lvl="4"/>
            <a:r>
              <a:rPr lang="fr-FR"/>
              <a:t>Texte de niveau 5</a:t>
            </a:r>
          </a:p>
        </p:txBody>
      </p:sp>
    </p:spTree>
    <p:extLst>
      <p:ext uri="{BB962C8B-B14F-4D97-AF65-F5344CB8AC3E}">
        <p14:creationId xmlns:p14="http://schemas.microsoft.com/office/powerpoint/2010/main" val="289059946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Titre, sous-titre, textes 3 et image ">
    <p:spTree>
      <p:nvGrpSpPr>
        <p:cNvPr id="1" name=""/>
        <p:cNvGrpSpPr/>
        <p:nvPr/>
      </p:nvGrpSpPr>
      <p:grpSpPr>
        <a:xfrm>
          <a:off x="0" y="0"/>
          <a:ext cx="0" cy="0"/>
          <a:chOff x="0" y="0"/>
          <a:chExt cx="0" cy="0"/>
        </a:xfrm>
      </p:grpSpPr>
      <p:sp>
        <p:nvSpPr>
          <p:cNvPr id="5" name="Espace réservé du numéro de diapositive 4"/>
          <p:cNvSpPr>
            <a:spLocks noGrp="1"/>
          </p:cNvSpPr>
          <p:nvPr>
            <p:ph type="sldNum" sz="quarter" idx="12"/>
          </p:nvPr>
        </p:nvSpPr>
        <p:spPr bwMode="gray"/>
        <p:txBody>
          <a:bodyPr/>
          <a:lstStyle/>
          <a:p>
            <a:fld id="{733122C9-A0B9-462F-8757-0847AD287B63}" type="slidenum">
              <a:rPr lang="fr-FR" smtClean="0"/>
              <a:pPr/>
              <a:t>‹N°›</a:t>
            </a:fld>
            <a:endParaRPr lang="fr-FR"/>
          </a:p>
        </p:txBody>
      </p:sp>
      <p:sp>
        <p:nvSpPr>
          <p:cNvPr id="12" name="Espace réservé du texte 11"/>
          <p:cNvSpPr>
            <a:spLocks noGrp="1"/>
          </p:cNvSpPr>
          <p:nvPr>
            <p:ph type="body" sz="quarter" idx="14" hasCustomPrompt="1"/>
          </p:nvPr>
        </p:nvSpPr>
        <p:spPr bwMode="gray">
          <a:xfrm>
            <a:off x="323528" y="1707654"/>
            <a:ext cx="2520000" cy="2880320"/>
          </a:xfrm>
        </p:spPr>
        <p:txBody>
          <a:bodyPr/>
          <a:lstStyle>
            <a:lvl1pPr>
              <a:defRPr/>
            </a:lvl1pPr>
            <a:lvl2pPr>
              <a:defRPr/>
            </a:lvl2pPr>
            <a:lvl3pPr>
              <a:defRPr baseline="0"/>
            </a:lvl3pPr>
            <a:lvl4pPr>
              <a:defRPr/>
            </a:lvl4pPr>
            <a:lvl5pPr>
              <a:defRPr/>
            </a:lvl5pPr>
          </a:lstStyle>
          <a:p>
            <a:pPr lvl="0"/>
            <a:r>
              <a:rPr lang="fr-FR"/>
              <a:t>Texte de niveau 1</a:t>
            </a:r>
          </a:p>
          <a:p>
            <a:pPr lvl="1"/>
            <a:r>
              <a:rPr lang="fr-FR"/>
              <a:t>Texte de niveau 2</a:t>
            </a:r>
          </a:p>
          <a:p>
            <a:pPr lvl="2"/>
            <a:r>
              <a:rPr lang="fr-FR"/>
              <a:t>Texte de niveau 3</a:t>
            </a:r>
          </a:p>
          <a:p>
            <a:pPr lvl="3"/>
            <a:r>
              <a:rPr lang="fr-FR"/>
              <a:t>Texte de niveau 4</a:t>
            </a:r>
          </a:p>
          <a:p>
            <a:pPr lvl="4"/>
            <a:r>
              <a:rPr lang="fr-FR"/>
              <a:t>Texte de niveau 5</a:t>
            </a:r>
          </a:p>
        </p:txBody>
      </p:sp>
      <p:sp>
        <p:nvSpPr>
          <p:cNvPr id="17" name="Espace réservé de la date 3">
            <a:extLst>
              <a:ext uri="{FF2B5EF4-FFF2-40B4-BE49-F238E27FC236}">
                <a16:creationId xmlns:a16="http://schemas.microsoft.com/office/drawing/2014/main" id="{CEFA8BB7-D3E4-254A-BB0E-3D1C8C64E198}"/>
              </a:ext>
            </a:extLst>
          </p:cNvPr>
          <p:cNvSpPr>
            <a:spLocks noGrp="1"/>
          </p:cNvSpPr>
          <p:nvPr>
            <p:ph type="dt" sz="half" idx="2"/>
          </p:nvPr>
        </p:nvSpPr>
        <p:spPr bwMode="gray">
          <a:xfrm>
            <a:off x="323850" y="4797631"/>
            <a:ext cx="1210435" cy="345869"/>
          </a:xfrm>
          <a:prstGeom prst="rect">
            <a:avLst/>
          </a:prstGeom>
        </p:spPr>
        <p:txBody>
          <a:bodyPr vert="horz" lIns="0" tIns="0" rIns="0" bIns="0" rtlCol="0" anchor="ctr" anchorCtr="0">
            <a:noAutofit/>
          </a:bodyPr>
          <a:lstStyle>
            <a:lvl1pPr algn="l">
              <a:defRPr sz="750" b="1">
                <a:solidFill>
                  <a:schemeClr val="tx1"/>
                </a:solidFill>
              </a:defRPr>
            </a:lvl1pPr>
          </a:lstStyle>
          <a:p>
            <a:fld id="{652F2CC3-9005-4820-91BD-E6C52892F38A}" type="datetime1">
              <a:rPr lang="fr-FR" cap="all" smtClean="0"/>
              <a:t>29/06/2025</a:t>
            </a:fld>
            <a:endParaRPr lang="fr-FR" cap="all"/>
          </a:p>
        </p:txBody>
      </p:sp>
      <p:sp>
        <p:nvSpPr>
          <p:cNvPr id="18" name="Espace réservé du texte 7">
            <a:extLst>
              <a:ext uri="{FF2B5EF4-FFF2-40B4-BE49-F238E27FC236}">
                <a16:creationId xmlns:a16="http://schemas.microsoft.com/office/drawing/2014/main" id="{35840C24-F178-C44C-B5A1-3EB8F3EF4B92}"/>
              </a:ext>
            </a:extLst>
          </p:cNvPr>
          <p:cNvSpPr>
            <a:spLocks noGrp="1"/>
          </p:cNvSpPr>
          <p:nvPr>
            <p:ph type="body" sz="quarter" idx="13" hasCustomPrompt="1"/>
          </p:nvPr>
        </p:nvSpPr>
        <p:spPr bwMode="gray">
          <a:xfrm>
            <a:off x="323851" y="1275606"/>
            <a:ext cx="8424614" cy="242951"/>
          </a:xfrm>
        </p:spPr>
        <p:txBody>
          <a:bodyPr/>
          <a:lstStyle>
            <a:lvl1pPr marL="0" indent="95250">
              <a:spcBef>
                <a:spcPts val="400"/>
              </a:spcBef>
              <a:spcAft>
                <a:spcPts val="800"/>
              </a:spcAft>
              <a:buFont typeface="+mj-lt"/>
              <a:buNone/>
              <a:tabLst/>
              <a:defRPr sz="1500" b="1">
                <a:solidFill>
                  <a:schemeClr val="tx1">
                    <a:lumMod val="50000"/>
                    <a:lumOff val="50000"/>
                  </a:schemeClr>
                </a:solidFill>
              </a:defRPr>
            </a:lvl1pPr>
            <a:lvl2pPr marL="324000" indent="-144000">
              <a:spcBef>
                <a:spcPts val="600"/>
              </a:spcBef>
              <a:spcAft>
                <a:spcPts val="800"/>
              </a:spcAft>
              <a:buFont typeface="+mj-lt"/>
              <a:buAutoNum type="alphaLcPeriod"/>
              <a:defRPr/>
            </a:lvl2pPr>
          </a:lstStyle>
          <a:p>
            <a:pPr lvl="0"/>
            <a:r>
              <a:rPr lang="fr-FR"/>
              <a:t>Sous-titre</a:t>
            </a:r>
          </a:p>
          <a:p>
            <a:pPr lvl="0"/>
            <a:endParaRPr lang="fr-FR"/>
          </a:p>
        </p:txBody>
      </p:sp>
      <p:sp>
        <p:nvSpPr>
          <p:cNvPr id="19" name="Titre 18">
            <a:extLst>
              <a:ext uri="{FF2B5EF4-FFF2-40B4-BE49-F238E27FC236}">
                <a16:creationId xmlns:a16="http://schemas.microsoft.com/office/drawing/2014/main" id="{0271A58A-1CC5-D145-89AA-12537E5CE304}"/>
              </a:ext>
            </a:extLst>
          </p:cNvPr>
          <p:cNvSpPr>
            <a:spLocks noGrp="1"/>
          </p:cNvSpPr>
          <p:nvPr>
            <p:ph type="title" hasCustomPrompt="1"/>
          </p:nvPr>
        </p:nvSpPr>
        <p:spPr>
          <a:xfrm>
            <a:off x="323850" y="735615"/>
            <a:ext cx="8424863" cy="539991"/>
          </a:xfrm>
        </p:spPr>
        <p:txBody>
          <a:bodyPr/>
          <a:lstStyle/>
          <a:p>
            <a:r>
              <a:rPr lang="fr-FR"/>
              <a:t>Titre</a:t>
            </a:r>
          </a:p>
        </p:txBody>
      </p:sp>
      <p:sp>
        <p:nvSpPr>
          <p:cNvPr id="20" name="Espace réservé du pied de page 4">
            <a:extLst>
              <a:ext uri="{FF2B5EF4-FFF2-40B4-BE49-F238E27FC236}">
                <a16:creationId xmlns:a16="http://schemas.microsoft.com/office/drawing/2014/main" id="{D46074BB-6BF7-8249-9377-D0271B2AECBB}"/>
              </a:ext>
            </a:extLst>
          </p:cNvPr>
          <p:cNvSpPr>
            <a:spLocks noGrp="1"/>
          </p:cNvSpPr>
          <p:nvPr>
            <p:ph type="ftr" sz="quarter" idx="3"/>
          </p:nvPr>
        </p:nvSpPr>
        <p:spPr bwMode="gray">
          <a:xfrm>
            <a:off x="2868782" y="195486"/>
            <a:ext cx="5879931" cy="360000"/>
          </a:xfrm>
          <a:prstGeom prst="rect">
            <a:avLst/>
          </a:prstGeom>
        </p:spPr>
        <p:txBody>
          <a:bodyPr vert="horz" lIns="0" tIns="0" rIns="0" bIns="0" rtlCol="0" anchor="ctr" anchorCtr="0">
            <a:noAutofit/>
          </a:bodyPr>
          <a:lstStyle>
            <a:lvl1pPr algn="r">
              <a:defRPr sz="750" b="1">
                <a:solidFill>
                  <a:schemeClr val="tx1"/>
                </a:solidFill>
              </a:defRPr>
            </a:lvl1pPr>
          </a:lstStyle>
          <a:p>
            <a:r>
              <a:rPr lang="fr-FR"/>
              <a:t>Direction interministérielle de la transformation publique</a:t>
            </a:r>
          </a:p>
        </p:txBody>
      </p:sp>
      <p:sp>
        <p:nvSpPr>
          <p:cNvPr id="8" name="Espace réservé pour une image  7">
            <a:extLst>
              <a:ext uri="{FF2B5EF4-FFF2-40B4-BE49-F238E27FC236}">
                <a16:creationId xmlns:a16="http://schemas.microsoft.com/office/drawing/2014/main" id="{7004A35F-FCE5-0248-9AD4-C4E7502EF166}"/>
              </a:ext>
            </a:extLst>
          </p:cNvPr>
          <p:cNvSpPr>
            <a:spLocks noGrp="1"/>
          </p:cNvSpPr>
          <p:nvPr>
            <p:ph type="pic" sz="quarter" idx="15"/>
          </p:nvPr>
        </p:nvSpPr>
        <p:spPr>
          <a:xfrm>
            <a:off x="3131840" y="1707654"/>
            <a:ext cx="5616624" cy="2880320"/>
          </a:xfrm>
        </p:spPr>
        <p:txBody>
          <a:bodyPr/>
          <a:lstStyle/>
          <a:p>
            <a:r>
              <a:rPr lang="fr-FR"/>
              <a:t>Cliquez sur l'icône pour ajouter une image</a:t>
            </a:r>
          </a:p>
        </p:txBody>
      </p:sp>
    </p:spTree>
    <p:extLst>
      <p:ext uri="{BB962C8B-B14F-4D97-AF65-F5344CB8AC3E}">
        <p14:creationId xmlns:p14="http://schemas.microsoft.com/office/powerpoint/2010/main" val="328107726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1_Titre, sous-titre, textes 3, et graphique ">
    <p:spTree>
      <p:nvGrpSpPr>
        <p:cNvPr id="1" name=""/>
        <p:cNvGrpSpPr/>
        <p:nvPr/>
      </p:nvGrpSpPr>
      <p:grpSpPr>
        <a:xfrm>
          <a:off x="0" y="0"/>
          <a:ext cx="0" cy="0"/>
          <a:chOff x="0" y="0"/>
          <a:chExt cx="0" cy="0"/>
        </a:xfrm>
      </p:grpSpPr>
      <p:sp>
        <p:nvSpPr>
          <p:cNvPr id="5" name="Espace réservé du numéro de diapositive 4"/>
          <p:cNvSpPr>
            <a:spLocks noGrp="1"/>
          </p:cNvSpPr>
          <p:nvPr>
            <p:ph type="sldNum" sz="quarter" idx="12"/>
          </p:nvPr>
        </p:nvSpPr>
        <p:spPr bwMode="gray"/>
        <p:txBody>
          <a:bodyPr/>
          <a:lstStyle/>
          <a:p>
            <a:fld id="{733122C9-A0B9-462F-8757-0847AD287B63}" type="slidenum">
              <a:rPr lang="fr-FR" smtClean="0"/>
              <a:pPr/>
              <a:t>‹N°›</a:t>
            </a:fld>
            <a:endParaRPr lang="fr-FR"/>
          </a:p>
        </p:txBody>
      </p:sp>
      <p:sp>
        <p:nvSpPr>
          <p:cNvPr id="12" name="Espace réservé du texte 11"/>
          <p:cNvSpPr>
            <a:spLocks noGrp="1"/>
          </p:cNvSpPr>
          <p:nvPr>
            <p:ph type="body" sz="quarter" idx="14" hasCustomPrompt="1"/>
          </p:nvPr>
        </p:nvSpPr>
        <p:spPr bwMode="gray">
          <a:xfrm>
            <a:off x="6228184" y="1707654"/>
            <a:ext cx="2520000" cy="2880320"/>
          </a:xfrm>
        </p:spPr>
        <p:txBody>
          <a:bodyPr/>
          <a:lstStyle>
            <a:lvl1pPr>
              <a:defRPr/>
            </a:lvl1pPr>
            <a:lvl2pPr>
              <a:defRPr/>
            </a:lvl2pPr>
            <a:lvl3pPr>
              <a:defRPr baseline="0"/>
            </a:lvl3pPr>
            <a:lvl4pPr>
              <a:defRPr/>
            </a:lvl4pPr>
            <a:lvl5pPr>
              <a:defRPr/>
            </a:lvl5pPr>
          </a:lstStyle>
          <a:p>
            <a:pPr lvl="0"/>
            <a:r>
              <a:rPr lang="fr-FR"/>
              <a:t>Texte de niveau 1</a:t>
            </a:r>
          </a:p>
          <a:p>
            <a:pPr lvl="1"/>
            <a:r>
              <a:rPr lang="fr-FR"/>
              <a:t>Texte de niveau 2</a:t>
            </a:r>
          </a:p>
          <a:p>
            <a:pPr lvl="2"/>
            <a:r>
              <a:rPr lang="fr-FR"/>
              <a:t>Texte de niveau 3</a:t>
            </a:r>
          </a:p>
          <a:p>
            <a:pPr lvl="3"/>
            <a:r>
              <a:rPr lang="fr-FR"/>
              <a:t>Texte de niveau 4</a:t>
            </a:r>
          </a:p>
          <a:p>
            <a:pPr lvl="4"/>
            <a:r>
              <a:rPr lang="fr-FR"/>
              <a:t>Texte de niveau 5</a:t>
            </a:r>
          </a:p>
        </p:txBody>
      </p:sp>
      <p:sp>
        <p:nvSpPr>
          <p:cNvPr id="17" name="Espace réservé de la date 3">
            <a:extLst>
              <a:ext uri="{FF2B5EF4-FFF2-40B4-BE49-F238E27FC236}">
                <a16:creationId xmlns:a16="http://schemas.microsoft.com/office/drawing/2014/main" id="{CEFA8BB7-D3E4-254A-BB0E-3D1C8C64E198}"/>
              </a:ext>
            </a:extLst>
          </p:cNvPr>
          <p:cNvSpPr>
            <a:spLocks noGrp="1"/>
          </p:cNvSpPr>
          <p:nvPr>
            <p:ph type="dt" sz="half" idx="2"/>
          </p:nvPr>
        </p:nvSpPr>
        <p:spPr bwMode="gray">
          <a:xfrm>
            <a:off x="323850" y="4797631"/>
            <a:ext cx="1210435" cy="345869"/>
          </a:xfrm>
          <a:prstGeom prst="rect">
            <a:avLst/>
          </a:prstGeom>
        </p:spPr>
        <p:txBody>
          <a:bodyPr vert="horz" lIns="0" tIns="0" rIns="0" bIns="0" rtlCol="0" anchor="ctr" anchorCtr="0">
            <a:noAutofit/>
          </a:bodyPr>
          <a:lstStyle>
            <a:lvl1pPr algn="l">
              <a:defRPr sz="750" b="1">
                <a:solidFill>
                  <a:schemeClr val="tx1"/>
                </a:solidFill>
              </a:defRPr>
            </a:lvl1pPr>
          </a:lstStyle>
          <a:p>
            <a:fld id="{14B4AAAB-5335-46E8-B749-209DB6B43DAE}" type="datetime1">
              <a:rPr lang="fr-FR" cap="all" smtClean="0"/>
              <a:t>29/06/2025</a:t>
            </a:fld>
            <a:endParaRPr lang="fr-FR" cap="all"/>
          </a:p>
        </p:txBody>
      </p:sp>
      <p:sp>
        <p:nvSpPr>
          <p:cNvPr id="18" name="Espace réservé du texte 7">
            <a:extLst>
              <a:ext uri="{FF2B5EF4-FFF2-40B4-BE49-F238E27FC236}">
                <a16:creationId xmlns:a16="http://schemas.microsoft.com/office/drawing/2014/main" id="{35840C24-F178-C44C-B5A1-3EB8F3EF4B92}"/>
              </a:ext>
            </a:extLst>
          </p:cNvPr>
          <p:cNvSpPr>
            <a:spLocks noGrp="1"/>
          </p:cNvSpPr>
          <p:nvPr>
            <p:ph type="body" sz="quarter" idx="13" hasCustomPrompt="1"/>
          </p:nvPr>
        </p:nvSpPr>
        <p:spPr bwMode="gray">
          <a:xfrm>
            <a:off x="323851" y="1275606"/>
            <a:ext cx="8424614" cy="242951"/>
          </a:xfrm>
        </p:spPr>
        <p:txBody>
          <a:bodyPr/>
          <a:lstStyle>
            <a:lvl1pPr marL="0" indent="95250">
              <a:spcBef>
                <a:spcPts val="400"/>
              </a:spcBef>
              <a:spcAft>
                <a:spcPts val="800"/>
              </a:spcAft>
              <a:buFont typeface="+mj-lt"/>
              <a:buNone/>
              <a:tabLst/>
              <a:defRPr sz="1500" b="1">
                <a:solidFill>
                  <a:schemeClr val="tx1">
                    <a:lumMod val="50000"/>
                    <a:lumOff val="50000"/>
                  </a:schemeClr>
                </a:solidFill>
              </a:defRPr>
            </a:lvl1pPr>
            <a:lvl2pPr marL="324000" indent="-144000">
              <a:spcBef>
                <a:spcPts val="600"/>
              </a:spcBef>
              <a:spcAft>
                <a:spcPts val="800"/>
              </a:spcAft>
              <a:buFont typeface="+mj-lt"/>
              <a:buAutoNum type="alphaLcPeriod"/>
              <a:defRPr/>
            </a:lvl2pPr>
          </a:lstStyle>
          <a:p>
            <a:pPr lvl="0"/>
            <a:r>
              <a:rPr lang="fr-FR"/>
              <a:t>Sous-titre</a:t>
            </a:r>
          </a:p>
          <a:p>
            <a:pPr lvl="0"/>
            <a:endParaRPr lang="fr-FR"/>
          </a:p>
        </p:txBody>
      </p:sp>
      <p:sp>
        <p:nvSpPr>
          <p:cNvPr id="19" name="Titre 18">
            <a:extLst>
              <a:ext uri="{FF2B5EF4-FFF2-40B4-BE49-F238E27FC236}">
                <a16:creationId xmlns:a16="http://schemas.microsoft.com/office/drawing/2014/main" id="{0271A58A-1CC5-D145-89AA-12537E5CE304}"/>
              </a:ext>
            </a:extLst>
          </p:cNvPr>
          <p:cNvSpPr>
            <a:spLocks noGrp="1"/>
          </p:cNvSpPr>
          <p:nvPr>
            <p:ph type="title" hasCustomPrompt="1"/>
          </p:nvPr>
        </p:nvSpPr>
        <p:spPr>
          <a:xfrm>
            <a:off x="323850" y="735615"/>
            <a:ext cx="8424863" cy="539991"/>
          </a:xfrm>
        </p:spPr>
        <p:txBody>
          <a:bodyPr/>
          <a:lstStyle/>
          <a:p>
            <a:r>
              <a:rPr lang="fr-FR"/>
              <a:t>Titre</a:t>
            </a:r>
          </a:p>
        </p:txBody>
      </p:sp>
      <p:sp>
        <p:nvSpPr>
          <p:cNvPr id="20" name="Espace réservé du pied de page 4">
            <a:extLst>
              <a:ext uri="{FF2B5EF4-FFF2-40B4-BE49-F238E27FC236}">
                <a16:creationId xmlns:a16="http://schemas.microsoft.com/office/drawing/2014/main" id="{D46074BB-6BF7-8249-9377-D0271B2AECBB}"/>
              </a:ext>
            </a:extLst>
          </p:cNvPr>
          <p:cNvSpPr>
            <a:spLocks noGrp="1"/>
          </p:cNvSpPr>
          <p:nvPr>
            <p:ph type="ftr" sz="quarter" idx="3"/>
          </p:nvPr>
        </p:nvSpPr>
        <p:spPr bwMode="gray">
          <a:xfrm>
            <a:off x="2868782" y="195486"/>
            <a:ext cx="5879931" cy="360000"/>
          </a:xfrm>
          <a:prstGeom prst="rect">
            <a:avLst/>
          </a:prstGeom>
        </p:spPr>
        <p:txBody>
          <a:bodyPr vert="horz" lIns="0" tIns="0" rIns="0" bIns="0" rtlCol="0" anchor="ctr" anchorCtr="0">
            <a:noAutofit/>
          </a:bodyPr>
          <a:lstStyle>
            <a:lvl1pPr algn="r">
              <a:defRPr sz="750" b="1">
                <a:solidFill>
                  <a:schemeClr val="tx1"/>
                </a:solidFill>
              </a:defRPr>
            </a:lvl1pPr>
          </a:lstStyle>
          <a:p>
            <a:r>
              <a:rPr lang="fr-FR"/>
              <a:t>Direction interministérielle de la transformation publique</a:t>
            </a:r>
          </a:p>
        </p:txBody>
      </p:sp>
      <p:sp>
        <p:nvSpPr>
          <p:cNvPr id="3" name="Espace réservé du graphique 2">
            <a:extLst>
              <a:ext uri="{FF2B5EF4-FFF2-40B4-BE49-F238E27FC236}">
                <a16:creationId xmlns:a16="http://schemas.microsoft.com/office/drawing/2014/main" id="{66D3B633-BB7B-4941-BF9B-161C5342E3AA}"/>
              </a:ext>
            </a:extLst>
          </p:cNvPr>
          <p:cNvSpPr>
            <a:spLocks noGrp="1"/>
          </p:cNvSpPr>
          <p:nvPr>
            <p:ph type="chart" sz="quarter" idx="15"/>
          </p:nvPr>
        </p:nvSpPr>
        <p:spPr>
          <a:xfrm>
            <a:off x="323528" y="1707654"/>
            <a:ext cx="5761038" cy="2879725"/>
          </a:xfrm>
        </p:spPr>
        <p:txBody>
          <a:bodyPr/>
          <a:lstStyle/>
          <a:p>
            <a:r>
              <a:rPr lang="fr-FR"/>
              <a:t>Cliquez sur l'icône pour ajouter un graphique</a:t>
            </a:r>
          </a:p>
        </p:txBody>
      </p:sp>
    </p:spTree>
    <p:extLst>
      <p:ext uri="{BB962C8B-B14F-4D97-AF65-F5344CB8AC3E}">
        <p14:creationId xmlns:p14="http://schemas.microsoft.com/office/powerpoint/2010/main" val="411592444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p:cSld name="Titre et sous-titre">
    <p:spTree>
      <p:nvGrpSpPr>
        <p:cNvPr id="1" name=""/>
        <p:cNvGrpSpPr/>
        <p:nvPr/>
      </p:nvGrpSpPr>
      <p:grpSpPr>
        <a:xfrm>
          <a:off x="0" y="0"/>
          <a:ext cx="0" cy="0"/>
          <a:chOff x="0" y="0"/>
          <a:chExt cx="0" cy="0"/>
        </a:xfrm>
      </p:grpSpPr>
      <p:sp>
        <p:nvSpPr>
          <p:cNvPr id="11" name="Espace réservé du texte 10"/>
          <p:cNvSpPr>
            <a:spLocks noGrp="1"/>
          </p:cNvSpPr>
          <p:nvPr>
            <p:ph type="body" sz="quarter" idx="13" hasCustomPrompt="1"/>
          </p:nvPr>
        </p:nvSpPr>
        <p:spPr bwMode="gray">
          <a:xfrm>
            <a:off x="323850" y="2139702"/>
            <a:ext cx="8424000" cy="2293224"/>
          </a:xfrm>
        </p:spPr>
        <p:txBody>
          <a:bodyPr/>
          <a:lstStyle>
            <a:lvl1pPr>
              <a:lnSpc>
                <a:spcPct val="90000"/>
              </a:lnSpc>
              <a:spcAft>
                <a:spcPts val="0"/>
              </a:spcAft>
              <a:defRPr sz="3250" b="1" cap="all" baseline="0"/>
            </a:lvl1pPr>
            <a:lvl2pPr marL="92075" indent="0">
              <a:spcBef>
                <a:spcPts val="500"/>
              </a:spcBef>
              <a:spcAft>
                <a:spcPts val="0"/>
              </a:spcAft>
              <a:buNone/>
              <a:tabLst/>
              <a:defRPr sz="1850"/>
            </a:lvl2pPr>
          </a:lstStyle>
          <a:p>
            <a:pPr lvl="0"/>
            <a:r>
              <a:rPr lang="fr-FR"/>
              <a:t>Titre</a:t>
            </a:r>
          </a:p>
          <a:p>
            <a:pPr lvl="1"/>
            <a:r>
              <a:rPr lang="fr-FR"/>
              <a:t>Sous-titre</a:t>
            </a:r>
          </a:p>
        </p:txBody>
      </p:sp>
      <p:cxnSp>
        <p:nvCxnSpPr>
          <p:cNvPr id="12" name="Connecteur droit 11"/>
          <p:cNvCxnSpPr>
            <a:cxnSpLocks/>
          </p:cNvCxnSpPr>
          <p:nvPr/>
        </p:nvCxnSpPr>
        <p:spPr bwMode="gray">
          <a:xfrm>
            <a:off x="323850" y="4784400"/>
            <a:ext cx="8424614" cy="0"/>
          </a:xfrm>
          <a:prstGeom prst="line">
            <a:avLst/>
          </a:prstGeom>
          <a:ln w="10160">
            <a:solidFill>
              <a:schemeClr val="tx1"/>
            </a:solidFill>
          </a:ln>
        </p:spPr>
        <p:style>
          <a:lnRef idx="1">
            <a:schemeClr val="accent1"/>
          </a:lnRef>
          <a:fillRef idx="0">
            <a:schemeClr val="accent1"/>
          </a:fillRef>
          <a:effectRef idx="0">
            <a:schemeClr val="accent1"/>
          </a:effectRef>
          <a:fontRef idx="minor">
            <a:schemeClr val="tx1"/>
          </a:fontRef>
        </p:style>
      </p:cxnSp>
      <p:sp>
        <p:nvSpPr>
          <p:cNvPr id="13" name="Espace réservé de la date 3">
            <a:extLst>
              <a:ext uri="{FF2B5EF4-FFF2-40B4-BE49-F238E27FC236}">
                <a16:creationId xmlns:a16="http://schemas.microsoft.com/office/drawing/2014/main" id="{C192E6B1-2CEB-FB47-B10B-D25D43DF8D96}"/>
              </a:ext>
            </a:extLst>
          </p:cNvPr>
          <p:cNvSpPr>
            <a:spLocks noGrp="1"/>
          </p:cNvSpPr>
          <p:nvPr>
            <p:ph type="dt" sz="half" idx="2"/>
          </p:nvPr>
        </p:nvSpPr>
        <p:spPr bwMode="gray">
          <a:xfrm>
            <a:off x="323850" y="4797631"/>
            <a:ext cx="1210435" cy="345869"/>
          </a:xfrm>
          <a:prstGeom prst="rect">
            <a:avLst/>
          </a:prstGeom>
        </p:spPr>
        <p:txBody>
          <a:bodyPr vert="horz" lIns="0" tIns="0" rIns="0" bIns="0" rtlCol="0" anchor="ctr" anchorCtr="0">
            <a:noAutofit/>
          </a:bodyPr>
          <a:lstStyle>
            <a:lvl1pPr algn="l">
              <a:defRPr sz="750" b="1">
                <a:solidFill>
                  <a:schemeClr val="tx1"/>
                </a:solidFill>
              </a:defRPr>
            </a:lvl1pPr>
          </a:lstStyle>
          <a:p>
            <a:fld id="{061F734C-9FD3-446C-910E-1623841EA5E6}" type="datetime1">
              <a:rPr lang="fr-FR" cap="all" smtClean="0"/>
              <a:t>29/06/2025</a:t>
            </a:fld>
            <a:endParaRPr lang="fr-FR" cap="all"/>
          </a:p>
        </p:txBody>
      </p:sp>
      <p:sp>
        <p:nvSpPr>
          <p:cNvPr id="14" name="Espace réservé du numéro de diapositive 5">
            <a:extLst>
              <a:ext uri="{FF2B5EF4-FFF2-40B4-BE49-F238E27FC236}">
                <a16:creationId xmlns:a16="http://schemas.microsoft.com/office/drawing/2014/main" id="{0593ECE3-ACEF-7441-BABB-08F519CCE72F}"/>
              </a:ext>
            </a:extLst>
          </p:cNvPr>
          <p:cNvSpPr>
            <a:spLocks noGrp="1"/>
          </p:cNvSpPr>
          <p:nvPr>
            <p:ph type="sldNum" sz="quarter" idx="4"/>
          </p:nvPr>
        </p:nvSpPr>
        <p:spPr bwMode="gray">
          <a:xfrm>
            <a:off x="7398713" y="4783500"/>
            <a:ext cx="1350000" cy="360000"/>
          </a:xfrm>
          <a:prstGeom prst="rect">
            <a:avLst/>
          </a:prstGeom>
        </p:spPr>
        <p:txBody>
          <a:bodyPr vert="horz" lIns="0" tIns="0" rIns="0" bIns="0" rtlCol="0" anchor="ctr" anchorCtr="0">
            <a:noAutofit/>
          </a:bodyPr>
          <a:lstStyle>
            <a:lvl1pPr algn="r">
              <a:defRPr sz="750" b="1">
                <a:solidFill>
                  <a:schemeClr val="tx1"/>
                </a:solidFill>
              </a:defRPr>
            </a:lvl1pPr>
          </a:lstStyle>
          <a:p>
            <a:fld id="{733122C9-A0B9-462F-8757-0847AD287B63}" type="slidenum">
              <a:rPr lang="fr-FR" smtClean="0"/>
              <a:pPr/>
              <a:t>‹N°›</a:t>
            </a:fld>
            <a:endParaRPr lang="fr-FR"/>
          </a:p>
        </p:txBody>
      </p:sp>
      <p:sp>
        <p:nvSpPr>
          <p:cNvPr id="16" name="Espace réservé du pied de page 4">
            <a:extLst>
              <a:ext uri="{FF2B5EF4-FFF2-40B4-BE49-F238E27FC236}">
                <a16:creationId xmlns:a16="http://schemas.microsoft.com/office/drawing/2014/main" id="{4D728EC0-9FC5-AB4E-B907-86A468EF1E2A}"/>
              </a:ext>
            </a:extLst>
          </p:cNvPr>
          <p:cNvSpPr>
            <a:spLocks noGrp="1"/>
          </p:cNvSpPr>
          <p:nvPr>
            <p:ph type="ftr" sz="quarter" idx="3"/>
          </p:nvPr>
        </p:nvSpPr>
        <p:spPr bwMode="gray">
          <a:xfrm>
            <a:off x="2868782" y="195486"/>
            <a:ext cx="5879931" cy="360000"/>
          </a:xfrm>
          <a:prstGeom prst="rect">
            <a:avLst/>
          </a:prstGeom>
        </p:spPr>
        <p:txBody>
          <a:bodyPr vert="horz" lIns="0" tIns="0" rIns="0" bIns="0" rtlCol="0" anchor="ctr" anchorCtr="0">
            <a:noAutofit/>
          </a:bodyPr>
          <a:lstStyle>
            <a:lvl1pPr algn="r">
              <a:defRPr sz="750" b="1">
                <a:solidFill>
                  <a:schemeClr val="tx1"/>
                </a:solidFill>
              </a:defRPr>
            </a:lvl1pPr>
          </a:lstStyle>
          <a:p>
            <a:r>
              <a:rPr lang="fr-FR"/>
              <a:t>Direction interministérielle de la transformation publique</a:t>
            </a:r>
          </a:p>
        </p:txBody>
      </p:sp>
      <p:pic>
        <p:nvPicPr>
          <p:cNvPr id="8" name="Image 7">
            <a:extLst>
              <a:ext uri="{FF2B5EF4-FFF2-40B4-BE49-F238E27FC236}">
                <a16:creationId xmlns:a16="http://schemas.microsoft.com/office/drawing/2014/main" id="{1918BAEC-A62A-C464-5E10-487F4E972584}"/>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326346" y="341828"/>
            <a:ext cx="2415877" cy="1438775"/>
          </a:xfrm>
          <a:prstGeom prst="rect">
            <a:avLst/>
          </a:prstGeom>
        </p:spPr>
      </p:pic>
    </p:spTree>
    <p:extLst>
      <p:ext uri="{BB962C8B-B14F-4D97-AF65-F5344CB8AC3E}">
        <p14:creationId xmlns:p14="http://schemas.microsoft.com/office/powerpoint/2010/main" val="35838389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Chapitre">
    <p:spTree>
      <p:nvGrpSpPr>
        <p:cNvPr id="1" name=""/>
        <p:cNvGrpSpPr/>
        <p:nvPr/>
      </p:nvGrpSpPr>
      <p:grpSpPr>
        <a:xfrm>
          <a:off x="0" y="0"/>
          <a:ext cx="0" cy="0"/>
          <a:chOff x="0" y="0"/>
          <a:chExt cx="0" cy="0"/>
        </a:xfrm>
      </p:grpSpPr>
      <p:sp>
        <p:nvSpPr>
          <p:cNvPr id="8" name="Espace réservé pour une image  7"/>
          <p:cNvSpPr>
            <a:spLocks noGrp="1"/>
          </p:cNvSpPr>
          <p:nvPr>
            <p:ph type="pic" sz="quarter" idx="13" hasCustomPrompt="1"/>
          </p:nvPr>
        </p:nvSpPr>
        <p:spPr bwMode="gray">
          <a:xfrm>
            <a:off x="0" y="738000"/>
            <a:ext cx="9144000" cy="4443958"/>
          </a:xfrm>
          <a:solidFill>
            <a:schemeClr val="tx2"/>
          </a:solidFill>
        </p:spPr>
        <p:txBody>
          <a:bodyPr tIns="1080000" anchor="ctr" anchorCtr="0"/>
          <a:lstStyle>
            <a:lvl1pPr algn="ctr">
              <a:defRPr cap="all" baseline="0">
                <a:solidFill>
                  <a:schemeClr val="bg1"/>
                </a:solidFill>
              </a:defRPr>
            </a:lvl1pPr>
          </a:lstStyle>
          <a:p>
            <a:r>
              <a:rPr lang="fr-FR"/>
              <a:t>Sélectionner l’icône pour insérer une image, </a:t>
            </a:r>
            <a:br>
              <a:rPr lang="fr-FR"/>
            </a:br>
            <a:r>
              <a:rPr lang="fr-FR"/>
              <a:t>puis disposer l’image en arrière plan </a:t>
            </a:r>
            <a:br>
              <a:rPr lang="fr-FR"/>
            </a:br>
            <a:r>
              <a:rPr lang="fr-FR"/>
              <a:t>(Sélectionner l’image avec le bouton droit de la souris / </a:t>
            </a:r>
            <a:br>
              <a:rPr lang="fr-FR"/>
            </a:br>
            <a:r>
              <a:rPr lang="fr-FR"/>
              <a:t>Mettre à l’arrière plan)</a:t>
            </a:r>
          </a:p>
        </p:txBody>
      </p:sp>
      <p:sp>
        <p:nvSpPr>
          <p:cNvPr id="7" name="Espace réservé de la date 3">
            <a:extLst>
              <a:ext uri="{FF2B5EF4-FFF2-40B4-BE49-F238E27FC236}">
                <a16:creationId xmlns:a16="http://schemas.microsoft.com/office/drawing/2014/main" id="{02A90153-98CB-E943-A611-AD9242F15601}"/>
              </a:ext>
            </a:extLst>
          </p:cNvPr>
          <p:cNvSpPr>
            <a:spLocks noGrp="1"/>
          </p:cNvSpPr>
          <p:nvPr>
            <p:ph type="dt" sz="half" idx="2"/>
          </p:nvPr>
        </p:nvSpPr>
        <p:spPr bwMode="gray">
          <a:xfrm>
            <a:off x="364285" y="4797631"/>
            <a:ext cx="1170000" cy="345869"/>
          </a:xfrm>
          <a:prstGeom prst="rect">
            <a:avLst/>
          </a:prstGeom>
        </p:spPr>
        <p:txBody>
          <a:bodyPr vert="horz" lIns="0" tIns="0" rIns="0" bIns="0" rtlCol="0" anchor="ctr" anchorCtr="0">
            <a:noAutofit/>
          </a:bodyPr>
          <a:lstStyle>
            <a:lvl1pPr algn="l">
              <a:defRPr sz="750" b="1">
                <a:solidFill>
                  <a:schemeClr val="bg1"/>
                </a:solidFill>
              </a:defRPr>
            </a:lvl1pPr>
          </a:lstStyle>
          <a:p>
            <a:fld id="{3AB4EE46-DD5E-4226-9C33-06D0C334C6CC}" type="datetime1">
              <a:rPr lang="fr-FR" cap="all" smtClean="0"/>
              <a:t>29/06/2025</a:t>
            </a:fld>
            <a:endParaRPr lang="fr-FR" cap="all"/>
          </a:p>
        </p:txBody>
      </p:sp>
      <p:sp>
        <p:nvSpPr>
          <p:cNvPr id="2" name="Titre 1"/>
          <p:cNvSpPr>
            <a:spLocks noGrp="1"/>
          </p:cNvSpPr>
          <p:nvPr>
            <p:ph type="title" hasCustomPrompt="1"/>
          </p:nvPr>
        </p:nvSpPr>
        <p:spPr bwMode="gray">
          <a:xfrm>
            <a:off x="359999" y="738000"/>
            <a:ext cx="8424000" cy="4046400"/>
          </a:xfrm>
          <a:custGeom>
            <a:avLst/>
            <a:gdLst>
              <a:gd name="connsiteX0" fmla="*/ 8424000 w 8424000"/>
              <a:gd name="connsiteY0" fmla="*/ 4046400 h 4046400"/>
              <a:gd name="connsiteX1" fmla="*/ 0 w 8424000"/>
              <a:gd name="connsiteY1" fmla="*/ 4046360 h 4046400"/>
              <a:gd name="connsiteX2" fmla="*/ 0 w 8424000"/>
              <a:gd name="connsiteY2" fmla="*/ 40 h 4046400"/>
              <a:gd name="connsiteX3" fmla="*/ 8424000 w 8424000"/>
              <a:gd name="connsiteY3" fmla="*/ 0 h 4046400"/>
              <a:gd name="connsiteX4" fmla="*/ 8424000 w 8424000"/>
              <a:gd name="connsiteY4" fmla="*/ 4046400 h 4046400"/>
              <a:gd name="connsiteX0" fmla="*/ 8424000 w 8424000"/>
              <a:gd name="connsiteY0" fmla="*/ 4046400 h 4046400"/>
              <a:gd name="connsiteX1" fmla="*/ 0 w 8424000"/>
              <a:gd name="connsiteY1" fmla="*/ 4046360 h 4046400"/>
              <a:gd name="connsiteX2" fmla="*/ 0 w 8424000"/>
              <a:gd name="connsiteY2" fmla="*/ 40 h 4046400"/>
              <a:gd name="connsiteX3" fmla="*/ 8424000 w 8424000"/>
              <a:gd name="connsiteY3" fmla="*/ 0 h 4046400"/>
              <a:gd name="connsiteX0" fmla="*/ 8424000 w 8424000"/>
              <a:gd name="connsiteY0" fmla="*/ 4046400 h 4046400"/>
              <a:gd name="connsiteX1" fmla="*/ 0 w 8424000"/>
              <a:gd name="connsiteY1" fmla="*/ 4046360 h 4046400"/>
              <a:gd name="connsiteX2" fmla="*/ 0 w 8424000"/>
              <a:gd name="connsiteY2" fmla="*/ 40 h 4046400"/>
              <a:gd name="connsiteX3" fmla="*/ 8424000 w 8424000"/>
              <a:gd name="connsiteY3" fmla="*/ 0 h 4046400"/>
              <a:gd name="connsiteX4" fmla="*/ 8424000 w 8424000"/>
              <a:gd name="connsiteY4" fmla="*/ 4046400 h 4046400"/>
              <a:gd name="connsiteX0" fmla="*/ 8424000 w 8424000"/>
              <a:gd name="connsiteY0" fmla="*/ 4046400 h 4046400"/>
              <a:gd name="connsiteX1" fmla="*/ 0 w 8424000"/>
              <a:gd name="connsiteY1" fmla="*/ 4046360 h 4046400"/>
              <a:gd name="connsiteX2" fmla="*/ 8424000 w 8424000"/>
              <a:gd name="connsiteY2" fmla="*/ 0 h 4046400"/>
              <a:gd name="connsiteX0" fmla="*/ 8424000 w 8424000"/>
              <a:gd name="connsiteY0" fmla="*/ 4046400 h 4046400"/>
              <a:gd name="connsiteX1" fmla="*/ 0 w 8424000"/>
              <a:gd name="connsiteY1" fmla="*/ 4046360 h 4046400"/>
              <a:gd name="connsiteX2" fmla="*/ 0 w 8424000"/>
              <a:gd name="connsiteY2" fmla="*/ 40 h 4046400"/>
              <a:gd name="connsiteX3" fmla="*/ 8424000 w 8424000"/>
              <a:gd name="connsiteY3" fmla="*/ 0 h 4046400"/>
              <a:gd name="connsiteX4" fmla="*/ 8424000 w 8424000"/>
              <a:gd name="connsiteY4" fmla="*/ 4046400 h 4046400"/>
              <a:gd name="connsiteX0" fmla="*/ 8424000 w 8424000"/>
              <a:gd name="connsiteY0" fmla="*/ 4046400 h 4046400"/>
              <a:gd name="connsiteX1" fmla="*/ 0 w 8424000"/>
              <a:gd name="connsiteY1" fmla="*/ 4046360 h 4046400"/>
              <a:gd name="connsiteX2" fmla="*/ 8424000 w 8424000"/>
              <a:gd name="connsiteY2" fmla="*/ 0 h 4046400"/>
              <a:gd name="connsiteX0" fmla="*/ 8424000 w 8424000"/>
              <a:gd name="connsiteY0" fmla="*/ 4046400 h 4046400"/>
              <a:gd name="connsiteX1" fmla="*/ 0 w 8424000"/>
              <a:gd name="connsiteY1" fmla="*/ 4046360 h 4046400"/>
              <a:gd name="connsiteX2" fmla="*/ 0 w 8424000"/>
              <a:gd name="connsiteY2" fmla="*/ 40 h 4046400"/>
              <a:gd name="connsiteX3" fmla="*/ 8424000 w 8424000"/>
              <a:gd name="connsiteY3" fmla="*/ 0 h 4046400"/>
              <a:gd name="connsiteX4" fmla="*/ 8424000 w 8424000"/>
              <a:gd name="connsiteY4" fmla="*/ 4046400 h 4046400"/>
              <a:gd name="connsiteX0" fmla="*/ 8424000 w 8424000"/>
              <a:gd name="connsiteY0" fmla="*/ 4046400 h 4046400"/>
              <a:gd name="connsiteX1" fmla="*/ 0 w 8424000"/>
              <a:gd name="connsiteY1" fmla="*/ 4046360 h 4046400"/>
            </a:gdLst>
            <a:ahLst/>
            <a:cxnLst>
              <a:cxn ang="0">
                <a:pos x="connsiteX0" y="connsiteY0"/>
              </a:cxn>
              <a:cxn ang="0">
                <a:pos x="connsiteX1" y="connsiteY1"/>
              </a:cxn>
            </a:cxnLst>
            <a:rect l="l" t="t" r="r" b="b"/>
            <a:pathLst>
              <a:path w="8424000" h="4046400" stroke="0" extrusionOk="0">
                <a:moveTo>
                  <a:pt x="8424000" y="4046400"/>
                </a:moveTo>
                <a:lnTo>
                  <a:pt x="0" y="4046360"/>
                </a:lnTo>
                <a:lnTo>
                  <a:pt x="0" y="40"/>
                </a:lnTo>
                <a:cubicBezTo>
                  <a:pt x="0" y="18"/>
                  <a:pt x="3771553" y="0"/>
                  <a:pt x="8424000" y="0"/>
                </a:cubicBezTo>
                <a:lnTo>
                  <a:pt x="8424000" y="4046400"/>
                </a:lnTo>
                <a:close/>
              </a:path>
              <a:path w="8424000" h="4046400" fill="none">
                <a:moveTo>
                  <a:pt x="8424000" y="4046400"/>
                </a:moveTo>
                <a:lnTo>
                  <a:pt x="0" y="4046360"/>
                </a:lnTo>
              </a:path>
            </a:pathLst>
          </a:custGeom>
          <a:ln w="10160">
            <a:solidFill>
              <a:schemeClr val="bg1"/>
            </a:solidFill>
          </a:ln>
        </p:spPr>
        <p:txBody>
          <a:bodyPr lIns="0" bIns="360000" anchor="ctr" anchorCtr="0"/>
          <a:lstStyle>
            <a:lvl1pPr marL="396000" indent="-396000">
              <a:buFont typeface="+mj-lt"/>
              <a:buAutoNum type="arabicPeriod"/>
              <a:defRPr sz="3250">
                <a:solidFill>
                  <a:schemeClr val="bg1"/>
                </a:solidFill>
              </a:defRPr>
            </a:lvl1pPr>
          </a:lstStyle>
          <a:p>
            <a:r>
              <a:rPr lang="fr-FR"/>
              <a:t>Titre</a:t>
            </a:r>
          </a:p>
        </p:txBody>
      </p:sp>
      <p:sp>
        <p:nvSpPr>
          <p:cNvPr id="10" name="Espace réservé du numéro de diapositive 5">
            <a:extLst>
              <a:ext uri="{FF2B5EF4-FFF2-40B4-BE49-F238E27FC236}">
                <a16:creationId xmlns:a16="http://schemas.microsoft.com/office/drawing/2014/main" id="{BE3965BE-3A81-1248-821F-39E8294A18F0}"/>
              </a:ext>
            </a:extLst>
          </p:cNvPr>
          <p:cNvSpPr>
            <a:spLocks noGrp="1"/>
          </p:cNvSpPr>
          <p:nvPr>
            <p:ph type="sldNum" sz="quarter" idx="4"/>
          </p:nvPr>
        </p:nvSpPr>
        <p:spPr bwMode="gray">
          <a:xfrm>
            <a:off x="7398713" y="4783500"/>
            <a:ext cx="1350000" cy="360000"/>
          </a:xfrm>
          <a:prstGeom prst="rect">
            <a:avLst/>
          </a:prstGeom>
        </p:spPr>
        <p:txBody>
          <a:bodyPr vert="horz" lIns="0" tIns="0" rIns="0" bIns="0" rtlCol="0" anchor="ctr" anchorCtr="0">
            <a:noAutofit/>
          </a:bodyPr>
          <a:lstStyle>
            <a:lvl1pPr algn="r">
              <a:defRPr sz="750" b="1">
                <a:solidFill>
                  <a:schemeClr val="bg1"/>
                </a:solidFill>
              </a:defRPr>
            </a:lvl1pPr>
          </a:lstStyle>
          <a:p>
            <a:fld id="{733122C9-A0B9-462F-8757-0847AD287B63}" type="slidenum">
              <a:rPr lang="fr-FR" smtClean="0"/>
              <a:pPr/>
              <a:t>‹N°›</a:t>
            </a:fld>
            <a:endParaRPr lang="fr-FR"/>
          </a:p>
        </p:txBody>
      </p:sp>
      <p:sp>
        <p:nvSpPr>
          <p:cNvPr id="11" name="Espace réservé du pied de page 4">
            <a:extLst>
              <a:ext uri="{FF2B5EF4-FFF2-40B4-BE49-F238E27FC236}">
                <a16:creationId xmlns:a16="http://schemas.microsoft.com/office/drawing/2014/main" id="{DCBACC69-485F-9F49-A64D-9385F9776EB4}"/>
              </a:ext>
            </a:extLst>
          </p:cNvPr>
          <p:cNvSpPr>
            <a:spLocks noGrp="1"/>
          </p:cNvSpPr>
          <p:nvPr>
            <p:ph type="ftr" sz="quarter" idx="3"/>
          </p:nvPr>
        </p:nvSpPr>
        <p:spPr bwMode="gray">
          <a:xfrm>
            <a:off x="2868782" y="195486"/>
            <a:ext cx="5879931" cy="360000"/>
          </a:xfrm>
          <a:prstGeom prst="rect">
            <a:avLst/>
          </a:prstGeom>
        </p:spPr>
        <p:txBody>
          <a:bodyPr vert="horz" lIns="0" tIns="0" rIns="0" bIns="0" rtlCol="0" anchor="ctr" anchorCtr="0">
            <a:noAutofit/>
          </a:bodyPr>
          <a:lstStyle>
            <a:lvl1pPr algn="r">
              <a:defRPr sz="750" b="1">
                <a:solidFill>
                  <a:schemeClr val="tx1"/>
                </a:solidFill>
              </a:defRPr>
            </a:lvl1pPr>
          </a:lstStyle>
          <a:p>
            <a:r>
              <a:rPr lang="fr-FR"/>
              <a:t>Direction interministérielle de la transformation publique</a:t>
            </a:r>
          </a:p>
        </p:txBody>
      </p:sp>
    </p:spTree>
    <p:extLst>
      <p:ext uri="{BB962C8B-B14F-4D97-AF65-F5344CB8AC3E}">
        <p14:creationId xmlns:p14="http://schemas.microsoft.com/office/powerpoint/2010/main" val="411219413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p:cSld name="Couverture">
    <p:spTree>
      <p:nvGrpSpPr>
        <p:cNvPr id="1" name=""/>
        <p:cNvGrpSpPr/>
        <p:nvPr/>
      </p:nvGrpSpPr>
      <p:grpSpPr>
        <a:xfrm>
          <a:off x="0" y="0"/>
          <a:ext cx="0" cy="0"/>
          <a:chOff x="0" y="0"/>
          <a:chExt cx="0" cy="0"/>
        </a:xfrm>
      </p:grpSpPr>
      <p:sp>
        <p:nvSpPr>
          <p:cNvPr id="4" name="Espace réservé de la date 3"/>
          <p:cNvSpPr>
            <a:spLocks noGrp="1"/>
          </p:cNvSpPr>
          <p:nvPr>
            <p:ph type="dt" sz="half" idx="10"/>
          </p:nvPr>
        </p:nvSpPr>
        <p:spPr bwMode="gray">
          <a:xfrm>
            <a:off x="0" y="4963500"/>
            <a:ext cx="180000" cy="180000"/>
          </a:xfrm>
          <a:prstGeom prst="rect">
            <a:avLst/>
          </a:prstGeom>
          <a:ln>
            <a:solidFill>
              <a:schemeClr val="tx1">
                <a:alpha val="0"/>
              </a:schemeClr>
            </a:solidFill>
          </a:ln>
        </p:spPr>
        <p:txBody>
          <a:bodyPr/>
          <a:lstStyle>
            <a:lvl1pPr>
              <a:defRPr sz="100">
                <a:solidFill>
                  <a:schemeClr val="tx1">
                    <a:alpha val="0"/>
                  </a:schemeClr>
                </a:solidFill>
              </a:defRPr>
            </a:lvl1pPr>
          </a:lstStyle>
          <a:p>
            <a:fld id="{D452BFD0-E110-4215-AF82-C9DCBCF6B279}" type="datetime1">
              <a:rPr lang="fr-FR" smtClean="0"/>
              <a:t>29/06/2025</a:t>
            </a:fld>
            <a:endParaRPr lang="fr-FR"/>
          </a:p>
        </p:txBody>
      </p:sp>
      <p:sp>
        <p:nvSpPr>
          <p:cNvPr id="5" name="Espace réservé du pied de page 4"/>
          <p:cNvSpPr>
            <a:spLocks noGrp="1"/>
          </p:cNvSpPr>
          <p:nvPr>
            <p:ph type="ftr" sz="quarter" idx="11"/>
          </p:nvPr>
        </p:nvSpPr>
        <p:spPr bwMode="gray">
          <a:xfrm>
            <a:off x="720000" y="4371949"/>
            <a:ext cx="2123808" cy="447947"/>
          </a:xfrm>
        </p:spPr>
        <p:txBody>
          <a:bodyPr anchor="ctr" anchorCtr="0"/>
          <a:lstStyle>
            <a:lvl1pPr algn="l">
              <a:defRPr sz="1150"/>
            </a:lvl1pPr>
          </a:lstStyle>
          <a:p>
            <a:r>
              <a:rPr lang="fr-FR"/>
              <a:t>Direction interministérielle de la transformation publique</a:t>
            </a:r>
          </a:p>
        </p:txBody>
      </p:sp>
      <p:sp>
        <p:nvSpPr>
          <p:cNvPr id="6" name="Espace réservé du numéro de diapositive 5"/>
          <p:cNvSpPr>
            <a:spLocks noGrp="1"/>
          </p:cNvSpPr>
          <p:nvPr>
            <p:ph type="sldNum" sz="quarter" idx="12"/>
          </p:nvPr>
        </p:nvSpPr>
        <p:spPr bwMode="gray">
          <a:xfrm>
            <a:off x="0" y="4963500"/>
            <a:ext cx="180000" cy="180000"/>
          </a:xfrm>
          <a:ln>
            <a:solidFill>
              <a:schemeClr val="tx1">
                <a:alpha val="0"/>
              </a:schemeClr>
            </a:solidFill>
          </a:ln>
        </p:spPr>
        <p:txBody>
          <a:bodyPr/>
          <a:lstStyle>
            <a:lvl1pPr>
              <a:defRPr sz="100">
                <a:solidFill>
                  <a:schemeClr val="tx1">
                    <a:alpha val="0"/>
                  </a:schemeClr>
                </a:solidFill>
              </a:defRPr>
            </a:lvl1pPr>
          </a:lstStyle>
          <a:p>
            <a:fld id="{10C140CD-8AED-46FF-A9A2-77308F3F39AE}" type="slidenum">
              <a:rPr lang="fr-FR" smtClean="0"/>
              <a:pPr/>
              <a:t>‹N°›</a:t>
            </a:fld>
            <a:endParaRPr lang="fr-FR"/>
          </a:p>
        </p:txBody>
      </p:sp>
      <p:sp>
        <p:nvSpPr>
          <p:cNvPr id="7" name="Titre 6"/>
          <p:cNvSpPr>
            <a:spLocks noGrp="1"/>
          </p:cNvSpPr>
          <p:nvPr>
            <p:ph type="title" hasCustomPrompt="1"/>
          </p:nvPr>
        </p:nvSpPr>
        <p:spPr bwMode="gray">
          <a:xfrm>
            <a:off x="0" y="0"/>
            <a:ext cx="180000" cy="180000"/>
          </a:xfrm>
          <a:prstGeom prst="rect">
            <a:avLst/>
          </a:prstGeom>
          <a:ln>
            <a:solidFill>
              <a:schemeClr val="tx1">
                <a:alpha val="0"/>
              </a:schemeClr>
            </a:solidFill>
          </a:ln>
        </p:spPr>
        <p:txBody>
          <a:bodyPr/>
          <a:lstStyle>
            <a:lvl1pPr>
              <a:defRPr sz="100">
                <a:solidFill>
                  <a:schemeClr val="tx1">
                    <a:alpha val="0"/>
                  </a:schemeClr>
                </a:solidFill>
              </a:defRPr>
            </a:lvl1pPr>
          </a:lstStyle>
          <a:p>
            <a:r>
              <a:rPr lang="fr-FR"/>
              <a:t>Titre</a:t>
            </a:r>
          </a:p>
        </p:txBody>
      </p:sp>
      <p:pic>
        <p:nvPicPr>
          <p:cNvPr id="9" name="Image 8">
            <a:extLst>
              <a:ext uri="{FF2B5EF4-FFF2-40B4-BE49-F238E27FC236}">
                <a16:creationId xmlns:a16="http://schemas.microsoft.com/office/drawing/2014/main" id="{47D7451C-D661-40EF-D06B-06A35C1A0498}"/>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720000" y="555526"/>
            <a:ext cx="5561867" cy="3312368"/>
          </a:xfrm>
          <a:prstGeom prst="rect">
            <a:avLst/>
          </a:prstGeom>
        </p:spPr>
      </p:pic>
    </p:spTree>
    <p:extLst>
      <p:ext uri="{BB962C8B-B14F-4D97-AF65-F5344CB8AC3E}">
        <p14:creationId xmlns:p14="http://schemas.microsoft.com/office/powerpoint/2010/main" val="50303584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re / sous-titre / texte">
    <p:spTree>
      <p:nvGrpSpPr>
        <p:cNvPr id="1" name=""/>
        <p:cNvGrpSpPr/>
        <p:nvPr/>
      </p:nvGrpSpPr>
      <p:grpSpPr>
        <a:xfrm>
          <a:off x="0" y="0"/>
          <a:ext cx="0" cy="0"/>
          <a:chOff x="0" y="0"/>
          <a:chExt cx="0" cy="0"/>
        </a:xfrm>
      </p:grpSpPr>
      <p:sp>
        <p:nvSpPr>
          <p:cNvPr id="5" name="Espace réservé du numéro de diapositive 4">
            <a:extLst>
              <a:ext uri="{FF2B5EF4-FFF2-40B4-BE49-F238E27FC236}">
                <a16:creationId xmlns:a16="http://schemas.microsoft.com/office/drawing/2014/main" id="{5A4F0766-6309-644C-9BCE-2E607A270B78}"/>
              </a:ext>
            </a:extLst>
          </p:cNvPr>
          <p:cNvSpPr>
            <a:spLocks noGrp="1"/>
          </p:cNvSpPr>
          <p:nvPr>
            <p:ph type="sldNum" sz="quarter" idx="12"/>
          </p:nvPr>
        </p:nvSpPr>
        <p:spPr/>
        <p:txBody>
          <a:bodyPr/>
          <a:lstStyle/>
          <a:p>
            <a:fld id="{733122C9-A0B9-462F-8757-0847AD287B63}" type="slidenum">
              <a:rPr lang="fr-FR" smtClean="0"/>
              <a:pPr/>
              <a:t>‹N°›</a:t>
            </a:fld>
            <a:endParaRPr lang="fr-FR"/>
          </a:p>
        </p:txBody>
      </p:sp>
      <p:sp>
        <p:nvSpPr>
          <p:cNvPr id="9" name="Espace réservé de la date 3">
            <a:extLst>
              <a:ext uri="{FF2B5EF4-FFF2-40B4-BE49-F238E27FC236}">
                <a16:creationId xmlns:a16="http://schemas.microsoft.com/office/drawing/2014/main" id="{E9918C01-3017-D749-B811-9FCBA8038409}"/>
              </a:ext>
            </a:extLst>
          </p:cNvPr>
          <p:cNvSpPr>
            <a:spLocks noGrp="1"/>
          </p:cNvSpPr>
          <p:nvPr>
            <p:ph type="dt" sz="half" idx="2"/>
          </p:nvPr>
        </p:nvSpPr>
        <p:spPr bwMode="gray">
          <a:xfrm>
            <a:off x="323850" y="4797631"/>
            <a:ext cx="1170000" cy="345869"/>
          </a:xfrm>
          <a:prstGeom prst="rect">
            <a:avLst/>
          </a:prstGeom>
        </p:spPr>
        <p:txBody>
          <a:bodyPr vert="horz" lIns="0" tIns="0" rIns="0" bIns="0" rtlCol="0" anchor="ctr" anchorCtr="0">
            <a:noAutofit/>
          </a:bodyPr>
          <a:lstStyle>
            <a:lvl1pPr algn="l">
              <a:defRPr sz="750" b="1">
                <a:solidFill>
                  <a:schemeClr val="tx1"/>
                </a:solidFill>
              </a:defRPr>
            </a:lvl1pPr>
          </a:lstStyle>
          <a:p>
            <a:fld id="{1C7FCF18-731F-4FE2-BE70-0253ED08E745}" type="datetime1">
              <a:rPr lang="fr-FR" cap="all" smtClean="0"/>
              <a:t>29/06/2025</a:t>
            </a:fld>
            <a:endParaRPr lang="fr-FR" cap="all"/>
          </a:p>
        </p:txBody>
      </p:sp>
      <p:sp>
        <p:nvSpPr>
          <p:cNvPr id="16" name="Espace réservé du texte 7">
            <a:extLst>
              <a:ext uri="{FF2B5EF4-FFF2-40B4-BE49-F238E27FC236}">
                <a16:creationId xmlns:a16="http://schemas.microsoft.com/office/drawing/2014/main" id="{EB9C9A62-C54B-3841-9346-5A54D3715808}"/>
              </a:ext>
            </a:extLst>
          </p:cNvPr>
          <p:cNvSpPr>
            <a:spLocks noGrp="1"/>
          </p:cNvSpPr>
          <p:nvPr>
            <p:ph type="body" sz="quarter" idx="13" hasCustomPrompt="1"/>
          </p:nvPr>
        </p:nvSpPr>
        <p:spPr bwMode="gray">
          <a:xfrm>
            <a:off x="323851" y="1320687"/>
            <a:ext cx="8424614" cy="242951"/>
          </a:xfrm>
        </p:spPr>
        <p:txBody>
          <a:bodyPr/>
          <a:lstStyle>
            <a:lvl1pPr marL="9525" indent="85725">
              <a:spcBef>
                <a:spcPts val="400"/>
              </a:spcBef>
              <a:spcAft>
                <a:spcPts val="800"/>
              </a:spcAft>
              <a:buFont typeface="+mj-lt"/>
              <a:buNone/>
              <a:tabLst/>
              <a:defRPr sz="1500" b="1">
                <a:solidFill>
                  <a:schemeClr val="tx1">
                    <a:lumMod val="50000"/>
                    <a:lumOff val="50000"/>
                  </a:schemeClr>
                </a:solidFill>
              </a:defRPr>
            </a:lvl1pPr>
            <a:lvl2pPr marL="324000" indent="-144000">
              <a:spcBef>
                <a:spcPts val="600"/>
              </a:spcBef>
              <a:spcAft>
                <a:spcPts val="800"/>
              </a:spcAft>
              <a:buFont typeface="+mj-lt"/>
              <a:buAutoNum type="alphaLcPeriod"/>
              <a:defRPr/>
            </a:lvl2pPr>
          </a:lstStyle>
          <a:p>
            <a:pPr lvl="0"/>
            <a:r>
              <a:rPr lang="fr-FR"/>
              <a:t>Sous-titre</a:t>
            </a:r>
          </a:p>
          <a:p>
            <a:pPr lvl="0"/>
            <a:endParaRPr lang="fr-FR"/>
          </a:p>
        </p:txBody>
      </p:sp>
      <p:sp>
        <p:nvSpPr>
          <p:cNvPr id="19" name="Titre 18">
            <a:extLst>
              <a:ext uri="{FF2B5EF4-FFF2-40B4-BE49-F238E27FC236}">
                <a16:creationId xmlns:a16="http://schemas.microsoft.com/office/drawing/2014/main" id="{8B219A12-DAFE-504E-9ED9-CFD78BD6A790}"/>
              </a:ext>
            </a:extLst>
          </p:cNvPr>
          <p:cNvSpPr>
            <a:spLocks noGrp="1"/>
          </p:cNvSpPr>
          <p:nvPr>
            <p:ph type="title" hasCustomPrompt="1"/>
          </p:nvPr>
        </p:nvSpPr>
        <p:spPr>
          <a:xfrm>
            <a:off x="323850" y="771550"/>
            <a:ext cx="8424863" cy="539991"/>
          </a:xfrm>
        </p:spPr>
        <p:txBody>
          <a:bodyPr/>
          <a:lstStyle/>
          <a:p>
            <a:r>
              <a:rPr lang="fr-FR"/>
              <a:t>Titre</a:t>
            </a:r>
          </a:p>
        </p:txBody>
      </p:sp>
      <p:sp>
        <p:nvSpPr>
          <p:cNvPr id="20" name="Espace réservé du pied de page 4">
            <a:extLst>
              <a:ext uri="{FF2B5EF4-FFF2-40B4-BE49-F238E27FC236}">
                <a16:creationId xmlns:a16="http://schemas.microsoft.com/office/drawing/2014/main" id="{99BFD6E0-B235-DA4F-9D70-E9444B53C48F}"/>
              </a:ext>
            </a:extLst>
          </p:cNvPr>
          <p:cNvSpPr>
            <a:spLocks noGrp="1"/>
          </p:cNvSpPr>
          <p:nvPr>
            <p:ph type="ftr" sz="quarter" idx="3"/>
          </p:nvPr>
        </p:nvSpPr>
        <p:spPr bwMode="gray">
          <a:xfrm>
            <a:off x="2868782" y="195486"/>
            <a:ext cx="5879931" cy="360000"/>
          </a:xfrm>
          <a:prstGeom prst="rect">
            <a:avLst/>
          </a:prstGeom>
        </p:spPr>
        <p:txBody>
          <a:bodyPr vert="horz" lIns="0" tIns="0" rIns="0" bIns="0" rtlCol="0" anchor="ctr" anchorCtr="0">
            <a:noAutofit/>
          </a:bodyPr>
          <a:lstStyle>
            <a:lvl1pPr algn="r">
              <a:defRPr sz="750" b="1">
                <a:solidFill>
                  <a:schemeClr val="tx1"/>
                </a:solidFill>
              </a:defRPr>
            </a:lvl1pPr>
          </a:lstStyle>
          <a:p>
            <a:r>
              <a:rPr lang="fr-FR"/>
              <a:t>Direction interministérielle de la transformation publique</a:t>
            </a:r>
          </a:p>
        </p:txBody>
      </p:sp>
      <p:sp>
        <p:nvSpPr>
          <p:cNvPr id="8" name="Espace réservé du texte 11">
            <a:extLst>
              <a:ext uri="{FF2B5EF4-FFF2-40B4-BE49-F238E27FC236}">
                <a16:creationId xmlns:a16="http://schemas.microsoft.com/office/drawing/2014/main" id="{0AF74C14-DE22-FE4D-B865-03FBE975D57C}"/>
              </a:ext>
            </a:extLst>
          </p:cNvPr>
          <p:cNvSpPr>
            <a:spLocks noGrp="1"/>
          </p:cNvSpPr>
          <p:nvPr>
            <p:ph type="body" sz="quarter" idx="14" hasCustomPrompt="1"/>
          </p:nvPr>
        </p:nvSpPr>
        <p:spPr bwMode="gray">
          <a:xfrm>
            <a:off x="323850" y="1707654"/>
            <a:ext cx="8424334" cy="2880320"/>
          </a:xfrm>
        </p:spPr>
        <p:txBody>
          <a:bodyPr/>
          <a:lstStyle>
            <a:lvl1pPr>
              <a:defRPr/>
            </a:lvl1pPr>
            <a:lvl2pPr>
              <a:defRPr/>
            </a:lvl2pPr>
            <a:lvl3pPr>
              <a:defRPr baseline="0"/>
            </a:lvl3pPr>
            <a:lvl4pPr>
              <a:defRPr/>
            </a:lvl4pPr>
            <a:lvl5pPr>
              <a:defRPr/>
            </a:lvl5pPr>
          </a:lstStyle>
          <a:p>
            <a:pPr lvl="0"/>
            <a:r>
              <a:rPr lang="fr-FR"/>
              <a:t>Texte de niveau 1</a:t>
            </a:r>
          </a:p>
          <a:p>
            <a:pPr lvl="1"/>
            <a:r>
              <a:rPr lang="fr-FR"/>
              <a:t>Texte de niveau 2</a:t>
            </a:r>
          </a:p>
          <a:p>
            <a:pPr lvl="2"/>
            <a:r>
              <a:rPr lang="fr-FR"/>
              <a:t>Texte de niveau 3</a:t>
            </a:r>
          </a:p>
          <a:p>
            <a:pPr lvl="3"/>
            <a:r>
              <a:rPr lang="fr-FR"/>
              <a:t>Texte de niveau 4</a:t>
            </a:r>
          </a:p>
          <a:p>
            <a:pPr lvl="4"/>
            <a:r>
              <a:rPr lang="fr-FR"/>
              <a:t>Texte de niveau 5</a:t>
            </a:r>
          </a:p>
        </p:txBody>
      </p:sp>
    </p:spTree>
    <p:extLst>
      <p:ext uri="{BB962C8B-B14F-4D97-AF65-F5344CB8AC3E}">
        <p14:creationId xmlns:p14="http://schemas.microsoft.com/office/powerpoint/2010/main" val="119801035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Sommaire">
    <p:spTree>
      <p:nvGrpSpPr>
        <p:cNvPr id="1" name=""/>
        <p:cNvGrpSpPr/>
        <p:nvPr/>
      </p:nvGrpSpPr>
      <p:grpSpPr>
        <a:xfrm>
          <a:off x="0" y="0"/>
          <a:ext cx="0" cy="0"/>
          <a:chOff x="0" y="0"/>
          <a:chExt cx="0" cy="0"/>
        </a:xfrm>
      </p:grpSpPr>
      <p:sp>
        <p:nvSpPr>
          <p:cNvPr id="5" name="Espace réservé du numéro de diapositive 4"/>
          <p:cNvSpPr>
            <a:spLocks noGrp="1"/>
          </p:cNvSpPr>
          <p:nvPr>
            <p:ph type="sldNum" sz="quarter" idx="12"/>
          </p:nvPr>
        </p:nvSpPr>
        <p:spPr bwMode="gray"/>
        <p:txBody>
          <a:bodyPr/>
          <a:lstStyle/>
          <a:p>
            <a:fld id="{733122C9-A0B9-462F-8757-0847AD287B63}" type="slidenum">
              <a:rPr lang="fr-FR" smtClean="0"/>
              <a:pPr/>
              <a:t>‹N°›</a:t>
            </a:fld>
            <a:endParaRPr lang="fr-FR"/>
          </a:p>
        </p:txBody>
      </p:sp>
      <p:sp>
        <p:nvSpPr>
          <p:cNvPr id="8" name="Espace réservé du texte 7"/>
          <p:cNvSpPr>
            <a:spLocks noGrp="1"/>
          </p:cNvSpPr>
          <p:nvPr>
            <p:ph type="body" sz="quarter" idx="13" hasCustomPrompt="1"/>
          </p:nvPr>
        </p:nvSpPr>
        <p:spPr bwMode="gray">
          <a:xfrm>
            <a:off x="323528" y="1563638"/>
            <a:ext cx="2520000" cy="2880320"/>
          </a:xfrm>
        </p:spPr>
        <p:txBody>
          <a:bodyPr/>
          <a:lstStyle>
            <a:lvl1pPr marL="144000" indent="-144000">
              <a:spcBef>
                <a:spcPts val="400"/>
              </a:spcBef>
              <a:spcAft>
                <a:spcPts val="800"/>
              </a:spcAft>
              <a:buFont typeface="+mj-lt"/>
              <a:buAutoNum type="arabicPeriod"/>
              <a:defRPr b="1"/>
            </a:lvl1pPr>
            <a:lvl2pPr marL="324000" indent="-144000">
              <a:spcBef>
                <a:spcPts val="600"/>
              </a:spcBef>
              <a:spcAft>
                <a:spcPts val="800"/>
              </a:spcAft>
              <a:buFont typeface="+mj-lt"/>
              <a:buAutoNum type="alphaLcPeriod"/>
              <a:defRPr/>
            </a:lvl2pPr>
          </a:lstStyle>
          <a:p>
            <a:pPr lvl="0"/>
            <a:r>
              <a:rPr lang="fr-FR"/>
              <a:t>Titre de la partie</a:t>
            </a:r>
          </a:p>
          <a:p>
            <a:pPr lvl="1"/>
            <a:r>
              <a:rPr lang="fr-FR"/>
              <a:t>Deuxième niveau</a:t>
            </a:r>
          </a:p>
        </p:txBody>
      </p:sp>
      <p:sp>
        <p:nvSpPr>
          <p:cNvPr id="9" name="Espace réservé du texte 7"/>
          <p:cNvSpPr>
            <a:spLocks noGrp="1"/>
          </p:cNvSpPr>
          <p:nvPr>
            <p:ph type="body" sz="quarter" idx="14" hasCustomPrompt="1"/>
          </p:nvPr>
        </p:nvSpPr>
        <p:spPr bwMode="gray">
          <a:xfrm>
            <a:off x="3312000" y="1563638"/>
            <a:ext cx="2520000" cy="2860762"/>
          </a:xfrm>
        </p:spPr>
        <p:txBody>
          <a:bodyPr/>
          <a:lstStyle>
            <a:lvl1pPr marL="144000" indent="-144000">
              <a:spcBef>
                <a:spcPts val="400"/>
              </a:spcBef>
              <a:spcAft>
                <a:spcPts val="800"/>
              </a:spcAft>
              <a:buFont typeface="+mj-lt"/>
              <a:buAutoNum type="arabicPeriod"/>
              <a:defRPr b="1"/>
            </a:lvl1pPr>
            <a:lvl2pPr marL="324000" indent="-144000">
              <a:spcBef>
                <a:spcPts val="600"/>
              </a:spcBef>
              <a:spcAft>
                <a:spcPts val="800"/>
              </a:spcAft>
              <a:buFont typeface="+mj-lt"/>
              <a:buAutoNum type="alphaLcPeriod"/>
              <a:defRPr/>
            </a:lvl2pPr>
          </a:lstStyle>
          <a:p>
            <a:pPr lvl="0"/>
            <a:r>
              <a:rPr lang="fr-FR"/>
              <a:t>Titre de la partie</a:t>
            </a:r>
          </a:p>
          <a:p>
            <a:pPr lvl="1"/>
            <a:r>
              <a:rPr lang="fr-FR"/>
              <a:t>Deuxième niveau</a:t>
            </a:r>
          </a:p>
        </p:txBody>
      </p:sp>
      <p:sp>
        <p:nvSpPr>
          <p:cNvPr id="10" name="Espace réservé du texte 7"/>
          <p:cNvSpPr>
            <a:spLocks noGrp="1"/>
          </p:cNvSpPr>
          <p:nvPr>
            <p:ph type="body" sz="quarter" idx="15" hasCustomPrompt="1"/>
          </p:nvPr>
        </p:nvSpPr>
        <p:spPr bwMode="gray">
          <a:xfrm>
            <a:off x="6263999" y="1563638"/>
            <a:ext cx="2520000" cy="2860762"/>
          </a:xfrm>
        </p:spPr>
        <p:txBody>
          <a:bodyPr/>
          <a:lstStyle>
            <a:lvl1pPr marL="144000" indent="-144000">
              <a:spcBef>
                <a:spcPts val="400"/>
              </a:spcBef>
              <a:spcAft>
                <a:spcPts val="800"/>
              </a:spcAft>
              <a:buFont typeface="+mj-lt"/>
              <a:buAutoNum type="arabicPeriod"/>
              <a:defRPr b="1"/>
            </a:lvl1pPr>
            <a:lvl2pPr marL="324000" indent="-144000">
              <a:spcBef>
                <a:spcPts val="600"/>
              </a:spcBef>
              <a:spcAft>
                <a:spcPts val="800"/>
              </a:spcAft>
              <a:buFont typeface="+mj-lt"/>
              <a:buAutoNum type="alphaLcPeriod"/>
              <a:defRPr/>
            </a:lvl2pPr>
          </a:lstStyle>
          <a:p>
            <a:pPr lvl="0"/>
            <a:r>
              <a:rPr lang="fr-FR"/>
              <a:t>Titre de la partie</a:t>
            </a:r>
          </a:p>
          <a:p>
            <a:pPr lvl="1"/>
            <a:r>
              <a:rPr lang="fr-FR"/>
              <a:t>Deuxième niveau</a:t>
            </a:r>
          </a:p>
        </p:txBody>
      </p:sp>
      <p:sp>
        <p:nvSpPr>
          <p:cNvPr id="23" name="Espace réservé de la date 3">
            <a:extLst>
              <a:ext uri="{FF2B5EF4-FFF2-40B4-BE49-F238E27FC236}">
                <a16:creationId xmlns:a16="http://schemas.microsoft.com/office/drawing/2014/main" id="{15CA4CAF-6729-AB4D-9354-99C08AEAB1B8}"/>
              </a:ext>
            </a:extLst>
          </p:cNvPr>
          <p:cNvSpPr>
            <a:spLocks noGrp="1"/>
          </p:cNvSpPr>
          <p:nvPr>
            <p:ph type="dt" sz="half" idx="2"/>
          </p:nvPr>
        </p:nvSpPr>
        <p:spPr bwMode="gray">
          <a:xfrm>
            <a:off x="323850" y="4797631"/>
            <a:ext cx="1210435" cy="345869"/>
          </a:xfrm>
          <a:prstGeom prst="rect">
            <a:avLst/>
          </a:prstGeom>
        </p:spPr>
        <p:txBody>
          <a:bodyPr vert="horz" lIns="0" tIns="0" rIns="0" bIns="0" rtlCol="0" anchor="ctr" anchorCtr="0">
            <a:noAutofit/>
          </a:bodyPr>
          <a:lstStyle>
            <a:lvl1pPr algn="l">
              <a:defRPr sz="750" b="1">
                <a:solidFill>
                  <a:schemeClr val="tx1"/>
                </a:solidFill>
              </a:defRPr>
            </a:lvl1pPr>
          </a:lstStyle>
          <a:p>
            <a:fld id="{763ED2D9-9062-4616-8E2F-7F029D9F98A6}" type="datetime1">
              <a:rPr lang="fr-FR" cap="all" smtClean="0"/>
              <a:t>29/06/2025</a:t>
            </a:fld>
            <a:endParaRPr lang="fr-FR" cap="all"/>
          </a:p>
        </p:txBody>
      </p:sp>
      <p:sp>
        <p:nvSpPr>
          <p:cNvPr id="25" name="Titre 18">
            <a:extLst>
              <a:ext uri="{FF2B5EF4-FFF2-40B4-BE49-F238E27FC236}">
                <a16:creationId xmlns:a16="http://schemas.microsoft.com/office/drawing/2014/main" id="{8909A550-9D66-7141-BF64-73CAD209688B}"/>
              </a:ext>
            </a:extLst>
          </p:cNvPr>
          <p:cNvSpPr>
            <a:spLocks noGrp="1"/>
          </p:cNvSpPr>
          <p:nvPr>
            <p:ph type="title" hasCustomPrompt="1"/>
          </p:nvPr>
        </p:nvSpPr>
        <p:spPr>
          <a:xfrm>
            <a:off x="323850" y="771550"/>
            <a:ext cx="8424863" cy="539991"/>
          </a:xfrm>
        </p:spPr>
        <p:txBody>
          <a:bodyPr/>
          <a:lstStyle/>
          <a:p>
            <a:r>
              <a:rPr lang="fr-FR"/>
              <a:t>Sommaire</a:t>
            </a:r>
          </a:p>
        </p:txBody>
      </p:sp>
      <p:sp>
        <p:nvSpPr>
          <p:cNvPr id="26" name="Espace réservé du pied de page 4">
            <a:extLst>
              <a:ext uri="{FF2B5EF4-FFF2-40B4-BE49-F238E27FC236}">
                <a16:creationId xmlns:a16="http://schemas.microsoft.com/office/drawing/2014/main" id="{745ED2D7-3CC1-3B41-AA37-64BDE1CE2471}"/>
              </a:ext>
            </a:extLst>
          </p:cNvPr>
          <p:cNvSpPr>
            <a:spLocks noGrp="1"/>
          </p:cNvSpPr>
          <p:nvPr>
            <p:ph type="ftr" sz="quarter" idx="3"/>
          </p:nvPr>
        </p:nvSpPr>
        <p:spPr bwMode="gray">
          <a:xfrm>
            <a:off x="2868782" y="195486"/>
            <a:ext cx="5879931" cy="360000"/>
          </a:xfrm>
          <a:prstGeom prst="rect">
            <a:avLst/>
          </a:prstGeom>
        </p:spPr>
        <p:txBody>
          <a:bodyPr vert="horz" lIns="0" tIns="0" rIns="0" bIns="0" rtlCol="0" anchor="ctr" anchorCtr="0">
            <a:noAutofit/>
          </a:bodyPr>
          <a:lstStyle>
            <a:lvl1pPr algn="r">
              <a:defRPr sz="750" b="1">
                <a:solidFill>
                  <a:schemeClr val="tx1"/>
                </a:solidFill>
              </a:defRPr>
            </a:lvl1pPr>
          </a:lstStyle>
          <a:p>
            <a:r>
              <a:rPr lang="fr-FR"/>
              <a:t>Direction interministérielle de la transformation publique</a:t>
            </a:r>
          </a:p>
        </p:txBody>
      </p:sp>
    </p:spTree>
    <p:extLst>
      <p:ext uri="{BB962C8B-B14F-4D97-AF65-F5344CB8AC3E}">
        <p14:creationId xmlns:p14="http://schemas.microsoft.com/office/powerpoint/2010/main" val="68474740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Sommaire">
    <p:spTree>
      <p:nvGrpSpPr>
        <p:cNvPr id="1" name=""/>
        <p:cNvGrpSpPr/>
        <p:nvPr/>
      </p:nvGrpSpPr>
      <p:grpSpPr>
        <a:xfrm>
          <a:off x="0" y="0"/>
          <a:ext cx="0" cy="0"/>
          <a:chOff x="0" y="0"/>
          <a:chExt cx="0" cy="0"/>
        </a:xfrm>
      </p:grpSpPr>
      <p:sp>
        <p:nvSpPr>
          <p:cNvPr id="5" name="Espace réservé du numéro de diapositive 4"/>
          <p:cNvSpPr>
            <a:spLocks noGrp="1"/>
          </p:cNvSpPr>
          <p:nvPr>
            <p:ph type="sldNum" sz="quarter" idx="12"/>
          </p:nvPr>
        </p:nvSpPr>
        <p:spPr bwMode="gray"/>
        <p:txBody>
          <a:bodyPr/>
          <a:lstStyle/>
          <a:p>
            <a:fld id="{733122C9-A0B9-462F-8757-0847AD287B63}" type="slidenum">
              <a:rPr lang="fr-FR" smtClean="0"/>
              <a:pPr/>
              <a:t>‹N°›</a:t>
            </a:fld>
            <a:endParaRPr lang="fr-FR"/>
          </a:p>
        </p:txBody>
      </p:sp>
      <p:sp>
        <p:nvSpPr>
          <p:cNvPr id="8" name="Espace réservé du texte 7"/>
          <p:cNvSpPr>
            <a:spLocks noGrp="1"/>
          </p:cNvSpPr>
          <p:nvPr>
            <p:ph type="body" sz="quarter" idx="13" hasCustomPrompt="1"/>
          </p:nvPr>
        </p:nvSpPr>
        <p:spPr bwMode="gray">
          <a:xfrm>
            <a:off x="323528" y="1563638"/>
            <a:ext cx="2520000" cy="2880320"/>
          </a:xfrm>
        </p:spPr>
        <p:txBody>
          <a:bodyPr/>
          <a:lstStyle>
            <a:lvl1pPr marL="144000" indent="-144000">
              <a:spcBef>
                <a:spcPts val="400"/>
              </a:spcBef>
              <a:spcAft>
                <a:spcPts val="800"/>
              </a:spcAft>
              <a:buFont typeface="+mj-lt"/>
              <a:buAutoNum type="arabicPeriod"/>
              <a:defRPr b="1"/>
            </a:lvl1pPr>
            <a:lvl2pPr marL="324000" indent="-144000">
              <a:spcBef>
                <a:spcPts val="600"/>
              </a:spcBef>
              <a:spcAft>
                <a:spcPts val="800"/>
              </a:spcAft>
              <a:buFont typeface="+mj-lt"/>
              <a:buAutoNum type="alphaLcPeriod"/>
              <a:defRPr/>
            </a:lvl2pPr>
          </a:lstStyle>
          <a:p>
            <a:pPr lvl="0"/>
            <a:r>
              <a:rPr lang="fr-FR"/>
              <a:t>Titre de la partie</a:t>
            </a:r>
          </a:p>
          <a:p>
            <a:pPr lvl="1"/>
            <a:r>
              <a:rPr lang="fr-FR"/>
              <a:t>Deuxième niveau</a:t>
            </a:r>
          </a:p>
        </p:txBody>
      </p:sp>
      <p:sp>
        <p:nvSpPr>
          <p:cNvPr id="9" name="Espace réservé du texte 7"/>
          <p:cNvSpPr>
            <a:spLocks noGrp="1"/>
          </p:cNvSpPr>
          <p:nvPr>
            <p:ph type="body" sz="quarter" idx="14" hasCustomPrompt="1"/>
          </p:nvPr>
        </p:nvSpPr>
        <p:spPr bwMode="gray">
          <a:xfrm>
            <a:off x="3312000" y="1563638"/>
            <a:ext cx="2520000" cy="2860762"/>
          </a:xfrm>
        </p:spPr>
        <p:txBody>
          <a:bodyPr/>
          <a:lstStyle>
            <a:lvl1pPr marL="144000" indent="-144000">
              <a:spcBef>
                <a:spcPts val="400"/>
              </a:spcBef>
              <a:spcAft>
                <a:spcPts val="800"/>
              </a:spcAft>
              <a:buFont typeface="+mj-lt"/>
              <a:buAutoNum type="arabicPeriod"/>
              <a:defRPr b="1"/>
            </a:lvl1pPr>
            <a:lvl2pPr marL="324000" indent="-144000">
              <a:spcBef>
                <a:spcPts val="600"/>
              </a:spcBef>
              <a:spcAft>
                <a:spcPts val="800"/>
              </a:spcAft>
              <a:buFont typeface="+mj-lt"/>
              <a:buAutoNum type="alphaLcPeriod"/>
              <a:defRPr/>
            </a:lvl2pPr>
          </a:lstStyle>
          <a:p>
            <a:pPr lvl="0"/>
            <a:r>
              <a:rPr lang="fr-FR"/>
              <a:t>Titre de la partie</a:t>
            </a:r>
          </a:p>
          <a:p>
            <a:pPr lvl="1"/>
            <a:r>
              <a:rPr lang="fr-FR"/>
              <a:t>Deuxième niveau</a:t>
            </a:r>
          </a:p>
        </p:txBody>
      </p:sp>
      <p:sp>
        <p:nvSpPr>
          <p:cNvPr id="10" name="Espace réservé du texte 7"/>
          <p:cNvSpPr>
            <a:spLocks noGrp="1"/>
          </p:cNvSpPr>
          <p:nvPr>
            <p:ph type="body" sz="quarter" idx="15" hasCustomPrompt="1"/>
          </p:nvPr>
        </p:nvSpPr>
        <p:spPr bwMode="gray">
          <a:xfrm>
            <a:off x="6263999" y="1563638"/>
            <a:ext cx="2520000" cy="2860762"/>
          </a:xfrm>
        </p:spPr>
        <p:txBody>
          <a:bodyPr/>
          <a:lstStyle>
            <a:lvl1pPr marL="144000" indent="-144000">
              <a:spcBef>
                <a:spcPts val="400"/>
              </a:spcBef>
              <a:spcAft>
                <a:spcPts val="800"/>
              </a:spcAft>
              <a:buFont typeface="+mj-lt"/>
              <a:buAutoNum type="arabicPeriod"/>
              <a:defRPr b="1"/>
            </a:lvl1pPr>
            <a:lvl2pPr marL="324000" indent="-144000">
              <a:spcBef>
                <a:spcPts val="600"/>
              </a:spcBef>
              <a:spcAft>
                <a:spcPts val="800"/>
              </a:spcAft>
              <a:buFont typeface="+mj-lt"/>
              <a:buAutoNum type="alphaLcPeriod"/>
              <a:defRPr/>
            </a:lvl2pPr>
          </a:lstStyle>
          <a:p>
            <a:pPr lvl="0"/>
            <a:r>
              <a:rPr lang="fr-FR"/>
              <a:t>Titre de la partie</a:t>
            </a:r>
          </a:p>
          <a:p>
            <a:pPr lvl="1"/>
            <a:r>
              <a:rPr lang="fr-FR"/>
              <a:t>Deuxième niveau</a:t>
            </a:r>
          </a:p>
        </p:txBody>
      </p:sp>
      <p:sp>
        <p:nvSpPr>
          <p:cNvPr id="23" name="Espace réservé de la date 3">
            <a:extLst>
              <a:ext uri="{FF2B5EF4-FFF2-40B4-BE49-F238E27FC236}">
                <a16:creationId xmlns:a16="http://schemas.microsoft.com/office/drawing/2014/main" id="{15CA4CAF-6729-AB4D-9354-99C08AEAB1B8}"/>
              </a:ext>
            </a:extLst>
          </p:cNvPr>
          <p:cNvSpPr>
            <a:spLocks noGrp="1"/>
          </p:cNvSpPr>
          <p:nvPr>
            <p:ph type="dt" sz="half" idx="2"/>
          </p:nvPr>
        </p:nvSpPr>
        <p:spPr bwMode="gray">
          <a:xfrm>
            <a:off x="323850" y="4797631"/>
            <a:ext cx="1210435" cy="345869"/>
          </a:xfrm>
          <a:prstGeom prst="rect">
            <a:avLst/>
          </a:prstGeom>
        </p:spPr>
        <p:txBody>
          <a:bodyPr vert="horz" lIns="0" tIns="0" rIns="0" bIns="0" rtlCol="0" anchor="ctr" anchorCtr="0">
            <a:noAutofit/>
          </a:bodyPr>
          <a:lstStyle>
            <a:lvl1pPr algn="l">
              <a:defRPr sz="750" b="1">
                <a:solidFill>
                  <a:schemeClr val="tx1"/>
                </a:solidFill>
              </a:defRPr>
            </a:lvl1pPr>
          </a:lstStyle>
          <a:p>
            <a:fld id="{E7AF4CD1-8004-4E2E-8024-F4814A9E03AF}" type="datetime1">
              <a:rPr lang="fr-FR" cap="all" smtClean="0"/>
              <a:t>29/06/2025</a:t>
            </a:fld>
            <a:endParaRPr lang="fr-FR" cap="all"/>
          </a:p>
        </p:txBody>
      </p:sp>
      <p:sp>
        <p:nvSpPr>
          <p:cNvPr id="25" name="Titre 18">
            <a:extLst>
              <a:ext uri="{FF2B5EF4-FFF2-40B4-BE49-F238E27FC236}">
                <a16:creationId xmlns:a16="http://schemas.microsoft.com/office/drawing/2014/main" id="{8909A550-9D66-7141-BF64-73CAD209688B}"/>
              </a:ext>
            </a:extLst>
          </p:cNvPr>
          <p:cNvSpPr>
            <a:spLocks noGrp="1"/>
          </p:cNvSpPr>
          <p:nvPr>
            <p:ph type="title" hasCustomPrompt="1"/>
          </p:nvPr>
        </p:nvSpPr>
        <p:spPr>
          <a:xfrm>
            <a:off x="323850" y="771550"/>
            <a:ext cx="8424863" cy="539991"/>
          </a:xfrm>
        </p:spPr>
        <p:txBody>
          <a:bodyPr/>
          <a:lstStyle/>
          <a:p>
            <a:r>
              <a:rPr lang="fr-FR"/>
              <a:t>Sommaire</a:t>
            </a:r>
          </a:p>
        </p:txBody>
      </p:sp>
      <p:sp>
        <p:nvSpPr>
          <p:cNvPr id="26" name="Espace réservé du pied de page 4">
            <a:extLst>
              <a:ext uri="{FF2B5EF4-FFF2-40B4-BE49-F238E27FC236}">
                <a16:creationId xmlns:a16="http://schemas.microsoft.com/office/drawing/2014/main" id="{745ED2D7-3CC1-3B41-AA37-64BDE1CE2471}"/>
              </a:ext>
            </a:extLst>
          </p:cNvPr>
          <p:cNvSpPr>
            <a:spLocks noGrp="1"/>
          </p:cNvSpPr>
          <p:nvPr>
            <p:ph type="ftr" sz="quarter" idx="3"/>
          </p:nvPr>
        </p:nvSpPr>
        <p:spPr bwMode="gray">
          <a:xfrm>
            <a:off x="2868782" y="195486"/>
            <a:ext cx="5879931" cy="360000"/>
          </a:xfrm>
          <a:prstGeom prst="rect">
            <a:avLst/>
          </a:prstGeom>
        </p:spPr>
        <p:txBody>
          <a:bodyPr vert="horz" lIns="0" tIns="0" rIns="0" bIns="0" rtlCol="0" anchor="ctr" anchorCtr="0">
            <a:noAutofit/>
          </a:bodyPr>
          <a:lstStyle>
            <a:lvl1pPr algn="r">
              <a:defRPr sz="750" b="1">
                <a:solidFill>
                  <a:schemeClr val="tx1"/>
                </a:solidFill>
              </a:defRPr>
            </a:lvl1pPr>
          </a:lstStyle>
          <a:p>
            <a:r>
              <a:rPr lang="fr-FR"/>
              <a:t>Direction interministérielle de la transformation publique</a:t>
            </a:r>
          </a:p>
        </p:txBody>
      </p:sp>
    </p:spTree>
    <p:extLst>
      <p:ext uri="{BB962C8B-B14F-4D97-AF65-F5344CB8AC3E}">
        <p14:creationId xmlns:p14="http://schemas.microsoft.com/office/powerpoint/2010/main" val="2888137143"/>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Colonnes de texte">
    <p:spTree>
      <p:nvGrpSpPr>
        <p:cNvPr id="1" name=""/>
        <p:cNvGrpSpPr/>
        <p:nvPr/>
      </p:nvGrpSpPr>
      <p:grpSpPr>
        <a:xfrm>
          <a:off x="0" y="0"/>
          <a:ext cx="0" cy="0"/>
          <a:chOff x="0" y="0"/>
          <a:chExt cx="0" cy="0"/>
        </a:xfrm>
      </p:grpSpPr>
      <p:sp>
        <p:nvSpPr>
          <p:cNvPr id="5" name="Espace réservé du numéro de diapositive 4"/>
          <p:cNvSpPr>
            <a:spLocks noGrp="1"/>
          </p:cNvSpPr>
          <p:nvPr>
            <p:ph type="sldNum" sz="quarter" idx="12"/>
          </p:nvPr>
        </p:nvSpPr>
        <p:spPr bwMode="gray"/>
        <p:txBody>
          <a:bodyPr/>
          <a:lstStyle/>
          <a:p>
            <a:fld id="{733122C9-A0B9-462F-8757-0847AD287B63}" type="slidenum">
              <a:rPr lang="fr-FR" smtClean="0"/>
              <a:pPr/>
              <a:t>‹N°›</a:t>
            </a:fld>
            <a:endParaRPr lang="fr-FR"/>
          </a:p>
        </p:txBody>
      </p:sp>
      <p:sp>
        <p:nvSpPr>
          <p:cNvPr id="23" name="Espace réservé de la date 3">
            <a:extLst>
              <a:ext uri="{FF2B5EF4-FFF2-40B4-BE49-F238E27FC236}">
                <a16:creationId xmlns:a16="http://schemas.microsoft.com/office/drawing/2014/main" id="{15CA4CAF-6729-AB4D-9354-99C08AEAB1B8}"/>
              </a:ext>
            </a:extLst>
          </p:cNvPr>
          <p:cNvSpPr>
            <a:spLocks noGrp="1"/>
          </p:cNvSpPr>
          <p:nvPr>
            <p:ph type="dt" sz="half" idx="2"/>
          </p:nvPr>
        </p:nvSpPr>
        <p:spPr bwMode="gray">
          <a:xfrm>
            <a:off x="323850" y="4797631"/>
            <a:ext cx="1210435" cy="345869"/>
          </a:xfrm>
          <a:prstGeom prst="rect">
            <a:avLst/>
          </a:prstGeom>
        </p:spPr>
        <p:txBody>
          <a:bodyPr vert="horz" lIns="0" tIns="0" rIns="0" bIns="0" rtlCol="0" anchor="ctr" anchorCtr="0">
            <a:noAutofit/>
          </a:bodyPr>
          <a:lstStyle>
            <a:lvl1pPr algn="l">
              <a:defRPr sz="750" b="1">
                <a:solidFill>
                  <a:schemeClr val="tx1"/>
                </a:solidFill>
              </a:defRPr>
            </a:lvl1pPr>
          </a:lstStyle>
          <a:p>
            <a:fld id="{FFB1EAD7-6883-43C5-B760-F8C37E4C4AA4}" type="datetime1">
              <a:rPr lang="fr-FR" cap="all" smtClean="0"/>
              <a:t>29/06/2025</a:t>
            </a:fld>
            <a:endParaRPr lang="fr-FR" cap="all"/>
          </a:p>
        </p:txBody>
      </p:sp>
      <p:sp>
        <p:nvSpPr>
          <p:cNvPr id="26" name="Espace réservé du pied de page 4">
            <a:extLst>
              <a:ext uri="{FF2B5EF4-FFF2-40B4-BE49-F238E27FC236}">
                <a16:creationId xmlns:a16="http://schemas.microsoft.com/office/drawing/2014/main" id="{745ED2D7-3CC1-3B41-AA37-64BDE1CE2471}"/>
              </a:ext>
            </a:extLst>
          </p:cNvPr>
          <p:cNvSpPr>
            <a:spLocks noGrp="1"/>
          </p:cNvSpPr>
          <p:nvPr>
            <p:ph type="ftr" sz="quarter" idx="3"/>
          </p:nvPr>
        </p:nvSpPr>
        <p:spPr bwMode="gray">
          <a:xfrm>
            <a:off x="2868782" y="195486"/>
            <a:ext cx="5879931" cy="360000"/>
          </a:xfrm>
          <a:prstGeom prst="rect">
            <a:avLst/>
          </a:prstGeom>
        </p:spPr>
        <p:txBody>
          <a:bodyPr vert="horz" lIns="0" tIns="0" rIns="0" bIns="0" rtlCol="0" anchor="ctr" anchorCtr="0">
            <a:noAutofit/>
          </a:bodyPr>
          <a:lstStyle>
            <a:lvl1pPr algn="r">
              <a:defRPr sz="750" b="1">
                <a:solidFill>
                  <a:schemeClr val="tx1"/>
                </a:solidFill>
              </a:defRPr>
            </a:lvl1pPr>
          </a:lstStyle>
          <a:p>
            <a:r>
              <a:rPr lang="fr-FR"/>
              <a:t>Direction interministérielle de la transformation publique</a:t>
            </a:r>
          </a:p>
        </p:txBody>
      </p:sp>
      <p:sp>
        <p:nvSpPr>
          <p:cNvPr id="11" name="Espace réservé du texte 7">
            <a:extLst>
              <a:ext uri="{FF2B5EF4-FFF2-40B4-BE49-F238E27FC236}">
                <a16:creationId xmlns:a16="http://schemas.microsoft.com/office/drawing/2014/main" id="{D4959A1A-C7DE-6748-A32B-7732F0ACFCF1}"/>
              </a:ext>
            </a:extLst>
          </p:cNvPr>
          <p:cNvSpPr>
            <a:spLocks noGrp="1"/>
          </p:cNvSpPr>
          <p:nvPr>
            <p:ph type="body" sz="quarter" idx="16" hasCustomPrompt="1"/>
          </p:nvPr>
        </p:nvSpPr>
        <p:spPr bwMode="gray">
          <a:xfrm>
            <a:off x="323851" y="1275606"/>
            <a:ext cx="8424614" cy="242951"/>
          </a:xfrm>
        </p:spPr>
        <p:txBody>
          <a:bodyPr/>
          <a:lstStyle>
            <a:lvl1pPr marL="0" indent="95250">
              <a:spcBef>
                <a:spcPts val="400"/>
              </a:spcBef>
              <a:spcAft>
                <a:spcPts val="800"/>
              </a:spcAft>
              <a:buFont typeface="+mj-lt"/>
              <a:buNone/>
              <a:tabLst/>
              <a:defRPr sz="1500" b="1">
                <a:solidFill>
                  <a:schemeClr val="tx1">
                    <a:lumMod val="50000"/>
                    <a:lumOff val="50000"/>
                  </a:schemeClr>
                </a:solidFill>
              </a:defRPr>
            </a:lvl1pPr>
            <a:lvl2pPr marL="324000" indent="-144000">
              <a:spcBef>
                <a:spcPts val="600"/>
              </a:spcBef>
              <a:spcAft>
                <a:spcPts val="800"/>
              </a:spcAft>
              <a:buFont typeface="+mj-lt"/>
              <a:buAutoNum type="alphaLcPeriod"/>
              <a:defRPr/>
            </a:lvl2pPr>
          </a:lstStyle>
          <a:p>
            <a:pPr lvl="0"/>
            <a:r>
              <a:rPr lang="fr-FR"/>
              <a:t>Sous-titre</a:t>
            </a:r>
          </a:p>
          <a:p>
            <a:pPr lvl="0"/>
            <a:endParaRPr lang="fr-FR"/>
          </a:p>
        </p:txBody>
      </p:sp>
      <p:sp>
        <p:nvSpPr>
          <p:cNvPr id="12" name="Titre 18">
            <a:extLst>
              <a:ext uri="{FF2B5EF4-FFF2-40B4-BE49-F238E27FC236}">
                <a16:creationId xmlns:a16="http://schemas.microsoft.com/office/drawing/2014/main" id="{5919F96B-C5FF-5146-9075-19E07CEBB750}"/>
              </a:ext>
            </a:extLst>
          </p:cNvPr>
          <p:cNvSpPr>
            <a:spLocks noGrp="1"/>
          </p:cNvSpPr>
          <p:nvPr>
            <p:ph type="title" hasCustomPrompt="1"/>
          </p:nvPr>
        </p:nvSpPr>
        <p:spPr>
          <a:xfrm>
            <a:off x="323850" y="735615"/>
            <a:ext cx="8424863" cy="539991"/>
          </a:xfrm>
        </p:spPr>
        <p:txBody>
          <a:bodyPr/>
          <a:lstStyle/>
          <a:p>
            <a:r>
              <a:rPr lang="fr-FR"/>
              <a:t>Titre</a:t>
            </a:r>
          </a:p>
        </p:txBody>
      </p:sp>
      <p:sp>
        <p:nvSpPr>
          <p:cNvPr id="13" name="Espace réservé du texte 11">
            <a:extLst>
              <a:ext uri="{FF2B5EF4-FFF2-40B4-BE49-F238E27FC236}">
                <a16:creationId xmlns:a16="http://schemas.microsoft.com/office/drawing/2014/main" id="{AC8956DD-B832-6147-8A66-A70995085BBE}"/>
              </a:ext>
            </a:extLst>
          </p:cNvPr>
          <p:cNvSpPr>
            <a:spLocks noGrp="1"/>
          </p:cNvSpPr>
          <p:nvPr>
            <p:ph type="body" sz="quarter" idx="17" hasCustomPrompt="1"/>
          </p:nvPr>
        </p:nvSpPr>
        <p:spPr bwMode="gray">
          <a:xfrm>
            <a:off x="323528" y="1707654"/>
            <a:ext cx="2556471" cy="2880320"/>
          </a:xfrm>
        </p:spPr>
        <p:txBody>
          <a:bodyPr/>
          <a:lstStyle>
            <a:lvl1pPr>
              <a:defRPr/>
            </a:lvl1pPr>
            <a:lvl2pPr>
              <a:defRPr/>
            </a:lvl2pPr>
            <a:lvl3pPr>
              <a:defRPr baseline="0"/>
            </a:lvl3pPr>
            <a:lvl4pPr>
              <a:defRPr/>
            </a:lvl4pPr>
            <a:lvl5pPr>
              <a:defRPr/>
            </a:lvl5pPr>
          </a:lstStyle>
          <a:p>
            <a:pPr lvl="0"/>
            <a:r>
              <a:rPr lang="fr-FR"/>
              <a:t>Texte de niveau 1</a:t>
            </a:r>
          </a:p>
          <a:p>
            <a:pPr lvl="1"/>
            <a:r>
              <a:rPr lang="fr-FR"/>
              <a:t>Texte de niveau 2</a:t>
            </a:r>
          </a:p>
          <a:p>
            <a:pPr lvl="2"/>
            <a:r>
              <a:rPr lang="fr-FR"/>
              <a:t>Texte de niveau 3</a:t>
            </a:r>
          </a:p>
          <a:p>
            <a:pPr lvl="3"/>
            <a:r>
              <a:rPr lang="fr-FR"/>
              <a:t>Texte de niveau 4</a:t>
            </a:r>
          </a:p>
          <a:p>
            <a:pPr lvl="4"/>
            <a:r>
              <a:rPr lang="fr-FR"/>
              <a:t>Texte de niveau 5</a:t>
            </a:r>
          </a:p>
        </p:txBody>
      </p:sp>
      <p:sp>
        <p:nvSpPr>
          <p:cNvPr id="14" name="Espace réservé du texte 11">
            <a:extLst>
              <a:ext uri="{FF2B5EF4-FFF2-40B4-BE49-F238E27FC236}">
                <a16:creationId xmlns:a16="http://schemas.microsoft.com/office/drawing/2014/main" id="{DF66E72C-274C-AC4E-B20B-393EBD9A7172}"/>
              </a:ext>
            </a:extLst>
          </p:cNvPr>
          <p:cNvSpPr>
            <a:spLocks noGrp="1"/>
          </p:cNvSpPr>
          <p:nvPr>
            <p:ph type="body" sz="quarter" idx="14" hasCustomPrompt="1"/>
          </p:nvPr>
        </p:nvSpPr>
        <p:spPr bwMode="gray">
          <a:xfrm>
            <a:off x="3275856" y="1707654"/>
            <a:ext cx="2520000" cy="2880320"/>
          </a:xfrm>
        </p:spPr>
        <p:txBody>
          <a:bodyPr/>
          <a:lstStyle>
            <a:lvl1pPr>
              <a:defRPr/>
            </a:lvl1pPr>
            <a:lvl2pPr>
              <a:defRPr/>
            </a:lvl2pPr>
            <a:lvl3pPr>
              <a:defRPr baseline="0"/>
            </a:lvl3pPr>
            <a:lvl4pPr>
              <a:defRPr/>
            </a:lvl4pPr>
            <a:lvl5pPr>
              <a:defRPr/>
            </a:lvl5pPr>
          </a:lstStyle>
          <a:p>
            <a:pPr lvl="0"/>
            <a:r>
              <a:rPr lang="fr-FR"/>
              <a:t>Texte de niveau 1</a:t>
            </a:r>
          </a:p>
          <a:p>
            <a:pPr lvl="1"/>
            <a:r>
              <a:rPr lang="fr-FR"/>
              <a:t>Texte de niveau 2</a:t>
            </a:r>
          </a:p>
          <a:p>
            <a:pPr lvl="2"/>
            <a:r>
              <a:rPr lang="fr-FR"/>
              <a:t>Texte de niveau 3</a:t>
            </a:r>
          </a:p>
          <a:p>
            <a:pPr lvl="3"/>
            <a:r>
              <a:rPr lang="fr-FR"/>
              <a:t>Texte de niveau 4</a:t>
            </a:r>
          </a:p>
          <a:p>
            <a:pPr lvl="4"/>
            <a:r>
              <a:rPr lang="fr-FR"/>
              <a:t>Texte de niveau 5</a:t>
            </a:r>
          </a:p>
        </p:txBody>
      </p:sp>
      <p:sp>
        <p:nvSpPr>
          <p:cNvPr id="15" name="Espace réservé du texte 11">
            <a:extLst>
              <a:ext uri="{FF2B5EF4-FFF2-40B4-BE49-F238E27FC236}">
                <a16:creationId xmlns:a16="http://schemas.microsoft.com/office/drawing/2014/main" id="{10D42E91-F78E-1D46-9374-4446D0F57965}"/>
              </a:ext>
            </a:extLst>
          </p:cNvPr>
          <p:cNvSpPr>
            <a:spLocks noGrp="1"/>
          </p:cNvSpPr>
          <p:nvPr>
            <p:ph type="body" sz="quarter" idx="18" hasCustomPrompt="1"/>
          </p:nvPr>
        </p:nvSpPr>
        <p:spPr bwMode="gray">
          <a:xfrm>
            <a:off x="6228184" y="1707654"/>
            <a:ext cx="2520000" cy="2880320"/>
          </a:xfrm>
        </p:spPr>
        <p:txBody>
          <a:bodyPr/>
          <a:lstStyle>
            <a:lvl1pPr>
              <a:defRPr/>
            </a:lvl1pPr>
            <a:lvl2pPr>
              <a:defRPr/>
            </a:lvl2pPr>
            <a:lvl3pPr>
              <a:defRPr baseline="0"/>
            </a:lvl3pPr>
            <a:lvl4pPr>
              <a:defRPr/>
            </a:lvl4pPr>
            <a:lvl5pPr>
              <a:defRPr/>
            </a:lvl5pPr>
          </a:lstStyle>
          <a:p>
            <a:pPr lvl="0"/>
            <a:r>
              <a:rPr lang="fr-FR"/>
              <a:t>Texte de niveau 1</a:t>
            </a:r>
          </a:p>
          <a:p>
            <a:pPr lvl="1"/>
            <a:r>
              <a:rPr lang="fr-FR"/>
              <a:t>Texte de niveau 2</a:t>
            </a:r>
          </a:p>
          <a:p>
            <a:pPr lvl="2"/>
            <a:r>
              <a:rPr lang="fr-FR"/>
              <a:t>Texte de niveau 3</a:t>
            </a:r>
          </a:p>
          <a:p>
            <a:pPr lvl="3"/>
            <a:r>
              <a:rPr lang="fr-FR"/>
              <a:t>Texte de niveau 4</a:t>
            </a:r>
          </a:p>
          <a:p>
            <a:pPr lvl="4"/>
            <a:r>
              <a:rPr lang="fr-FR"/>
              <a:t>Texte de niveau 5</a:t>
            </a:r>
          </a:p>
        </p:txBody>
      </p:sp>
    </p:spTree>
    <p:extLst>
      <p:ext uri="{BB962C8B-B14F-4D97-AF65-F5344CB8AC3E}">
        <p14:creationId xmlns:p14="http://schemas.microsoft.com/office/powerpoint/2010/main" val="85570534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Titre, sous-titre, textes 3 et image ">
    <p:spTree>
      <p:nvGrpSpPr>
        <p:cNvPr id="1" name=""/>
        <p:cNvGrpSpPr/>
        <p:nvPr/>
      </p:nvGrpSpPr>
      <p:grpSpPr>
        <a:xfrm>
          <a:off x="0" y="0"/>
          <a:ext cx="0" cy="0"/>
          <a:chOff x="0" y="0"/>
          <a:chExt cx="0" cy="0"/>
        </a:xfrm>
      </p:grpSpPr>
      <p:sp>
        <p:nvSpPr>
          <p:cNvPr id="5" name="Espace réservé du numéro de diapositive 4"/>
          <p:cNvSpPr>
            <a:spLocks noGrp="1"/>
          </p:cNvSpPr>
          <p:nvPr>
            <p:ph type="sldNum" sz="quarter" idx="12"/>
          </p:nvPr>
        </p:nvSpPr>
        <p:spPr bwMode="gray"/>
        <p:txBody>
          <a:bodyPr/>
          <a:lstStyle/>
          <a:p>
            <a:fld id="{733122C9-A0B9-462F-8757-0847AD287B63}" type="slidenum">
              <a:rPr lang="fr-FR" smtClean="0"/>
              <a:pPr/>
              <a:t>‹N°›</a:t>
            </a:fld>
            <a:endParaRPr lang="fr-FR"/>
          </a:p>
        </p:txBody>
      </p:sp>
      <p:sp>
        <p:nvSpPr>
          <p:cNvPr id="12" name="Espace réservé du texte 11"/>
          <p:cNvSpPr>
            <a:spLocks noGrp="1"/>
          </p:cNvSpPr>
          <p:nvPr>
            <p:ph type="body" sz="quarter" idx="14" hasCustomPrompt="1"/>
          </p:nvPr>
        </p:nvSpPr>
        <p:spPr bwMode="gray">
          <a:xfrm>
            <a:off x="323528" y="1707654"/>
            <a:ext cx="2520000" cy="2880320"/>
          </a:xfrm>
        </p:spPr>
        <p:txBody>
          <a:bodyPr/>
          <a:lstStyle>
            <a:lvl1pPr>
              <a:defRPr/>
            </a:lvl1pPr>
            <a:lvl2pPr>
              <a:defRPr/>
            </a:lvl2pPr>
            <a:lvl3pPr>
              <a:defRPr baseline="0"/>
            </a:lvl3pPr>
            <a:lvl4pPr>
              <a:defRPr/>
            </a:lvl4pPr>
            <a:lvl5pPr>
              <a:defRPr/>
            </a:lvl5pPr>
          </a:lstStyle>
          <a:p>
            <a:pPr lvl="0"/>
            <a:r>
              <a:rPr lang="fr-FR"/>
              <a:t>Texte de niveau 1</a:t>
            </a:r>
          </a:p>
          <a:p>
            <a:pPr lvl="1"/>
            <a:r>
              <a:rPr lang="fr-FR"/>
              <a:t>Texte de niveau 2</a:t>
            </a:r>
          </a:p>
          <a:p>
            <a:pPr lvl="2"/>
            <a:r>
              <a:rPr lang="fr-FR"/>
              <a:t>Texte de niveau 3</a:t>
            </a:r>
          </a:p>
          <a:p>
            <a:pPr lvl="3"/>
            <a:r>
              <a:rPr lang="fr-FR"/>
              <a:t>Texte de niveau 4</a:t>
            </a:r>
          </a:p>
          <a:p>
            <a:pPr lvl="4"/>
            <a:r>
              <a:rPr lang="fr-FR"/>
              <a:t>Texte de niveau 5</a:t>
            </a:r>
          </a:p>
        </p:txBody>
      </p:sp>
      <p:sp>
        <p:nvSpPr>
          <p:cNvPr id="17" name="Espace réservé de la date 3">
            <a:extLst>
              <a:ext uri="{FF2B5EF4-FFF2-40B4-BE49-F238E27FC236}">
                <a16:creationId xmlns:a16="http://schemas.microsoft.com/office/drawing/2014/main" id="{CEFA8BB7-D3E4-254A-BB0E-3D1C8C64E198}"/>
              </a:ext>
            </a:extLst>
          </p:cNvPr>
          <p:cNvSpPr>
            <a:spLocks noGrp="1"/>
          </p:cNvSpPr>
          <p:nvPr>
            <p:ph type="dt" sz="half" idx="2"/>
          </p:nvPr>
        </p:nvSpPr>
        <p:spPr bwMode="gray">
          <a:xfrm>
            <a:off x="323850" y="4797631"/>
            <a:ext cx="1210435" cy="345869"/>
          </a:xfrm>
          <a:prstGeom prst="rect">
            <a:avLst/>
          </a:prstGeom>
        </p:spPr>
        <p:txBody>
          <a:bodyPr vert="horz" lIns="0" tIns="0" rIns="0" bIns="0" rtlCol="0" anchor="ctr" anchorCtr="0">
            <a:noAutofit/>
          </a:bodyPr>
          <a:lstStyle>
            <a:lvl1pPr algn="l">
              <a:defRPr sz="750" b="1">
                <a:solidFill>
                  <a:schemeClr val="tx1"/>
                </a:solidFill>
              </a:defRPr>
            </a:lvl1pPr>
          </a:lstStyle>
          <a:p>
            <a:fld id="{5584962E-2456-4CC3-8726-ED949E56D9CE}" type="datetime1">
              <a:rPr lang="fr-FR" cap="all" smtClean="0"/>
              <a:t>29/06/2025</a:t>
            </a:fld>
            <a:endParaRPr lang="fr-FR" cap="all"/>
          </a:p>
        </p:txBody>
      </p:sp>
      <p:sp>
        <p:nvSpPr>
          <p:cNvPr id="18" name="Espace réservé du texte 7">
            <a:extLst>
              <a:ext uri="{FF2B5EF4-FFF2-40B4-BE49-F238E27FC236}">
                <a16:creationId xmlns:a16="http://schemas.microsoft.com/office/drawing/2014/main" id="{35840C24-F178-C44C-B5A1-3EB8F3EF4B92}"/>
              </a:ext>
            </a:extLst>
          </p:cNvPr>
          <p:cNvSpPr>
            <a:spLocks noGrp="1"/>
          </p:cNvSpPr>
          <p:nvPr>
            <p:ph type="body" sz="quarter" idx="13" hasCustomPrompt="1"/>
          </p:nvPr>
        </p:nvSpPr>
        <p:spPr bwMode="gray">
          <a:xfrm>
            <a:off x="323851" y="1275606"/>
            <a:ext cx="8424614" cy="242951"/>
          </a:xfrm>
        </p:spPr>
        <p:txBody>
          <a:bodyPr/>
          <a:lstStyle>
            <a:lvl1pPr marL="0" indent="95250">
              <a:spcBef>
                <a:spcPts val="400"/>
              </a:spcBef>
              <a:spcAft>
                <a:spcPts val="800"/>
              </a:spcAft>
              <a:buFont typeface="+mj-lt"/>
              <a:buNone/>
              <a:tabLst/>
              <a:defRPr sz="1500" b="1">
                <a:solidFill>
                  <a:schemeClr val="tx1">
                    <a:lumMod val="50000"/>
                    <a:lumOff val="50000"/>
                  </a:schemeClr>
                </a:solidFill>
              </a:defRPr>
            </a:lvl1pPr>
            <a:lvl2pPr marL="324000" indent="-144000">
              <a:spcBef>
                <a:spcPts val="600"/>
              </a:spcBef>
              <a:spcAft>
                <a:spcPts val="800"/>
              </a:spcAft>
              <a:buFont typeface="+mj-lt"/>
              <a:buAutoNum type="alphaLcPeriod"/>
              <a:defRPr/>
            </a:lvl2pPr>
          </a:lstStyle>
          <a:p>
            <a:pPr lvl="0"/>
            <a:r>
              <a:rPr lang="fr-FR"/>
              <a:t>Sous-titre</a:t>
            </a:r>
          </a:p>
          <a:p>
            <a:pPr lvl="0"/>
            <a:endParaRPr lang="fr-FR"/>
          </a:p>
        </p:txBody>
      </p:sp>
      <p:sp>
        <p:nvSpPr>
          <p:cNvPr id="19" name="Titre 18">
            <a:extLst>
              <a:ext uri="{FF2B5EF4-FFF2-40B4-BE49-F238E27FC236}">
                <a16:creationId xmlns:a16="http://schemas.microsoft.com/office/drawing/2014/main" id="{0271A58A-1CC5-D145-89AA-12537E5CE304}"/>
              </a:ext>
            </a:extLst>
          </p:cNvPr>
          <p:cNvSpPr>
            <a:spLocks noGrp="1"/>
          </p:cNvSpPr>
          <p:nvPr>
            <p:ph type="title" hasCustomPrompt="1"/>
          </p:nvPr>
        </p:nvSpPr>
        <p:spPr>
          <a:xfrm>
            <a:off x="323850" y="735615"/>
            <a:ext cx="8424863" cy="539991"/>
          </a:xfrm>
        </p:spPr>
        <p:txBody>
          <a:bodyPr/>
          <a:lstStyle/>
          <a:p>
            <a:r>
              <a:rPr lang="fr-FR"/>
              <a:t>Titre</a:t>
            </a:r>
          </a:p>
        </p:txBody>
      </p:sp>
      <p:sp>
        <p:nvSpPr>
          <p:cNvPr id="20" name="Espace réservé du pied de page 4">
            <a:extLst>
              <a:ext uri="{FF2B5EF4-FFF2-40B4-BE49-F238E27FC236}">
                <a16:creationId xmlns:a16="http://schemas.microsoft.com/office/drawing/2014/main" id="{D46074BB-6BF7-8249-9377-D0271B2AECBB}"/>
              </a:ext>
            </a:extLst>
          </p:cNvPr>
          <p:cNvSpPr>
            <a:spLocks noGrp="1"/>
          </p:cNvSpPr>
          <p:nvPr>
            <p:ph type="ftr" sz="quarter" idx="3"/>
          </p:nvPr>
        </p:nvSpPr>
        <p:spPr bwMode="gray">
          <a:xfrm>
            <a:off x="2868782" y="195486"/>
            <a:ext cx="5879931" cy="360000"/>
          </a:xfrm>
          <a:prstGeom prst="rect">
            <a:avLst/>
          </a:prstGeom>
        </p:spPr>
        <p:txBody>
          <a:bodyPr vert="horz" lIns="0" tIns="0" rIns="0" bIns="0" rtlCol="0" anchor="ctr" anchorCtr="0">
            <a:noAutofit/>
          </a:bodyPr>
          <a:lstStyle>
            <a:lvl1pPr algn="r">
              <a:defRPr sz="750" b="1">
                <a:solidFill>
                  <a:schemeClr val="tx1"/>
                </a:solidFill>
              </a:defRPr>
            </a:lvl1pPr>
          </a:lstStyle>
          <a:p>
            <a:r>
              <a:rPr lang="fr-FR"/>
              <a:t>Direction interministérielle de la transformation publique</a:t>
            </a:r>
          </a:p>
        </p:txBody>
      </p:sp>
      <p:sp>
        <p:nvSpPr>
          <p:cNvPr id="8" name="Espace réservé pour une image  7">
            <a:extLst>
              <a:ext uri="{FF2B5EF4-FFF2-40B4-BE49-F238E27FC236}">
                <a16:creationId xmlns:a16="http://schemas.microsoft.com/office/drawing/2014/main" id="{7004A35F-FCE5-0248-9AD4-C4E7502EF166}"/>
              </a:ext>
            </a:extLst>
          </p:cNvPr>
          <p:cNvSpPr>
            <a:spLocks noGrp="1"/>
          </p:cNvSpPr>
          <p:nvPr>
            <p:ph type="pic" sz="quarter" idx="15"/>
          </p:nvPr>
        </p:nvSpPr>
        <p:spPr>
          <a:xfrm>
            <a:off x="3131840" y="1707654"/>
            <a:ext cx="5616624" cy="2880320"/>
          </a:xfrm>
        </p:spPr>
        <p:txBody>
          <a:bodyPr/>
          <a:lstStyle/>
          <a:p>
            <a:r>
              <a:rPr lang="fr-FR"/>
              <a:t>Cliquez sur l'icône pour ajouter une image</a:t>
            </a:r>
          </a:p>
        </p:txBody>
      </p:sp>
    </p:spTree>
    <p:extLst>
      <p:ext uri="{BB962C8B-B14F-4D97-AF65-F5344CB8AC3E}">
        <p14:creationId xmlns:p14="http://schemas.microsoft.com/office/powerpoint/2010/main" val="285104952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1_Titre, sous-titre, textes 3, et graphique ">
    <p:spTree>
      <p:nvGrpSpPr>
        <p:cNvPr id="1" name=""/>
        <p:cNvGrpSpPr/>
        <p:nvPr/>
      </p:nvGrpSpPr>
      <p:grpSpPr>
        <a:xfrm>
          <a:off x="0" y="0"/>
          <a:ext cx="0" cy="0"/>
          <a:chOff x="0" y="0"/>
          <a:chExt cx="0" cy="0"/>
        </a:xfrm>
      </p:grpSpPr>
      <p:sp>
        <p:nvSpPr>
          <p:cNvPr id="5" name="Espace réservé du numéro de diapositive 4"/>
          <p:cNvSpPr>
            <a:spLocks noGrp="1"/>
          </p:cNvSpPr>
          <p:nvPr>
            <p:ph type="sldNum" sz="quarter" idx="12"/>
          </p:nvPr>
        </p:nvSpPr>
        <p:spPr bwMode="gray"/>
        <p:txBody>
          <a:bodyPr/>
          <a:lstStyle/>
          <a:p>
            <a:fld id="{733122C9-A0B9-462F-8757-0847AD287B63}" type="slidenum">
              <a:rPr lang="fr-FR" smtClean="0"/>
              <a:pPr/>
              <a:t>‹N°›</a:t>
            </a:fld>
            <a:endParaRPr lang="fr-FR"/>
          </a:p>
        </p:txBody>
      </p:sp>
      <p:sp>
        <p:nvSpPr>
          <p:cNvPr id="12" name="Espace réservé du texte 11"/>
          <p:cNvSpPr>
            <a:spLocks noGrp="1"/>
          </p:cNvSpPr>
          <p:nvPr>
            <p:ph type="body" sz="quarter" idx="14" hasCustomPrompt="1"/>
          </p:nvPr>
        </p:nvSpPr>
        <p:spPr bwMode="gray">
          <a:xfrm>
            <a:off x="6228184" y="1707654"/>
            <a:ext cx="2520000" cy="2880320"/>
          </a:xfrm>
        </p:spPr>
        <p:txBody>
          <a:bodyPr/>
          <a:lstStyle>
            <a:lvl1pPr>
              <a:defRPr/>
            </a:lvl1pPr>
            <a:lvl2pPr>
              <a:defRPr/>
            </a:lvl2pPr>
            <a:lvl3pPr>
              <a:defRPr baseline="0"/>
            </a:lvl3pPr>
            <a:lvl4pPr>
              <a:defRPr/>
            </a:lvl4pPr>
            <a:lvl5pPr>
              <a:defRPr/>
            </a:lvl5pPr>
          </a:lstStyle>
          <a:p>
            <a:pPr lvl="0"/>
            <a:r>
              <a:rPr lang="fr-FR"/>
              <a:t>Texte de niveau 1</a:t>
            </a:r>
          </a:p>
          <a:p>
            <a:pPr lvl="1"/>
            <a:r>
              <a:rPr lang="fr-FR"/>
              <a:t>Texte de niveau 2</a:t>
            </a:r>
          </a:p>
          <a:p>
            <a:pPr lvl="2"/>
            <a:r>
              <a:rPr lang="fr-FR"/>
              <a:t>Texte de niveau 3</a:t>
            </a:r>
          </a:p>
          <a:p>
            <a:pPr lvl="3"/>
            <a:r>
              <a:rPr lang="fr-FR"/>
              <a:t>Texte de niveau 4</a:t>
            </a:r>
          </a:p>
          <a:p>
            <a:pPr lvl="4"/>
            <a:r>
              <a:rPr lang="fr-FR"/>
              <a:t>Texte de niveau 5</a:t>
            </a:r>
          </a:p>
        </p:txBody>
      </p:sp>
      <p:sp>
        <p:nvSpPr>
          <p:cNvPr id="17" name="Espace réservé de la date 3">
            <a:extLst>
              <a:ext uri="{FF2B5EF4-FFF2-40B4-BE49-F238E27FC236}">
                <a16:creationId xmlns:a16="http://schemas.microsoft.com/office/drawing/2014/main" id="{CEFA8BB7-D3E4-254A-BB0E-3D1C8C64E198}"/>
              </a:ext>
            </a:extLst>
          </p:cNvPr>
          <p:cNvSpPr>
            <a:spLocks noGrp="1"/>
          </p:cNvSpPr>
          <p:nvPr>
            <p:ph type="dt" sz="half" idx="2"/>
          </p:nvPr>
        </p:nvSpPr>
        <p:spPr bwMode="gray">
          <a:xfrm>
            <a:off x="323850" y="4797631"/>
            <a:ext cx="1210435" cy="345869"/>
          </a:xfrm>
          <a:prstGeom prst="rect">
            <a:avLst/>
          </a:prstGeom>
        </p:spPr>
        <p:txBody>
          <a:bodyPr vert="horz" lIns="0" tIns="0" rIns="0" bIns="0" rtlCol="0" anchor="ctr" anchorCtr="0">
            <a:noAutofit/>
          </a:bodyPr>
          <a:lstStyle>
            <a:lvl1pPr algn="l">
              <a:defRPr sz="750" b="1">
                <a:solidFill>
                  <a:schemeClr val="tx1"/>
                </a:solidFill>
              </a:defRPr>
            </a:lvl1pPr>
          </a:lstStyle>
          <a:p>
            <a:fld id="{64D9BFF9-211A-4E35-9D6D-60C8D51C54BC}" type="datetime1">
              <a:rPr lang="fr-FR" cap="all" smtClean="0"/>
              <a:t>29/06/2025</a:t>
            </a:fld>
            <a:endParaRPr lang="fr-FR" cap="all"/>
          </a:p>
        </p:txBody>
      </p:sp>
      <p:sp>
        <p:nvSpPr>
          <p:cNvPr id="18" name="Espace réservé du texte 7">
            <a:extLst>
              <a:ext uri="{FF2B5EF4-FFF2-40B4-BE49-F238E27FC236}">
                <a16:creationId xmlns:a16="http://schemas.microsoft.com/office/drawing/2014/main" id="{35840C24-F178-C44C-B5A1-3EB8F3EF4B92}"/>
              </a:ext>
            </a:extLst>
          </p:cNvPr>
          <p:cNvSpPr>
            <a:spLocks noGrp="1"/>
          </p:cNvSpPr>
          <p:nvPr>
            <p:ph type="body" sz="quarter" idx="13" hasCustomPrompt="1"/>
          </p:nvPr>
        </p:nvSpPr>
        <p:spPr bwMode="gray">
          <a:xfrm>
            <a:off x="323851" y="1275606"/>
            <a:ext cx="8424614" cy="242951"/>
          </a:xfrm>
        </p:spPr>
        <p:txBody>
          <a:bodyPr/>
          <a:lstStyle>
            <a:lvl1pPr marL="0" indent="95250">
              <a:spcBef>
                <a:spcPts val="400"/>
              </a:spcBef>
              <a:spcAft>
                <a:spcPts val="800"/>
              </a:spcAft>
              <a:buFont typeface="+mj-lt"/>
              <a:buNone/>
              <a:tabLst/>
              <a:defRPr sz="1500" b="1">
                <a:solidFill>
                  <a:schemeClr val="tx1">
                    <a:lumMod val="50000"/>
                    <a:lumOff val="50000"/>
                  </a:schemeClr>
                </a:solidFill>
              </a:defRPr>
            </a:lvl1pPr>
            <a:lvl2pPr marL="324000" indent="-144000">
              <a:spcBef>
                <a:spcPts val="600"/>
              </a:spcBef>
              <a:spcAft>
                <a:spcPts val="800"/>
              </a:spcAft>
              <a:buFont typeface="+mj-lt"/>
              <a:buAutoNum type="alphaLcPeriod"/>
              <a:defRPr/>
            </a:lvl2pPr>
          </a:lstStyle>
          <a:p>
            <a:pPr lvl="0"/>
            <a:r>
              <a:rPr lang="fr-FR"/>
              <a:t>Sous-titre</a:t>
            </a:r>
          </a:p>
          <a:p>
            <a:pPr lvl="0"/>
            <a:endParaRPr lang="fr-FR"/>
          </a:p>
        </p:txBody>
      </p:sp>
      <p:sp>
        <p:nvSpPr>
          <p:cNvPr id="19" name="Titre 18">
            <a:extLst>
              <a:ext uri="{FF2B5EF4-FFF2-40B4-BE49-F238E27FC236}">
                <a16:creationId xmlns:a16="http://schemas.microsoft.com/office/drawing/2014/main" id="{0271A58A-1CC5-D145-89AA-12537E5CE304}"/>
              </a:ext>
            </a:extLst>
          </p:cNvPr>
          <p:cNvSpPr>
            <a:spLocks noGrp="1"/>
          </p:cNvSpPr>
          <p:nvPr>
            <p:ph type="title" hasCustomPrompt="1"/>
          </p:nvPr>
        </p:nvSpPr>
        <p:spPr>
          <a:xfrm>
            <a:off x="323850" y="735615"/>
            <a:ext cx="8424863" cy="539991"/>
          </a:xfrm>
        </p:spPr>
        <p:txBody>
          <a:bodyPr/>
          <a:lstStyle/>
          <a:p>
            <a:r>
              <a:rPr lang="fr-FR"/>
              <a:t>Titre</a:t>
            </a:r>
          </a:p>
        </p:txBody>
      </p:sp>
      <p:sp>
        <p:nvSpPr>
          <p:cNvPr id="20" name="Espace réservé du pied de page 4">
            <a:extLst>
              <a:ext uri="{FF2B5EF4-FFF2-40B4-BE49-F238E27FC236}">
                <a16:creationId xmlns:a16="http://schemas.microsoft.com/office/drawing/2014/main" id="{D46074BB-6BF7-8249-9377-D0271B2AECBB}"/>
              </a:ext>
            </a:extLst>
          </p:cNvPr>
          <p:cNvSpPr>
            <a:spLocks noGrp="1"/>
          </p:cNvSpPr>
          <p:nvPr>
            <p:ph type="ftr" sz="quarter" idx="3"/>
          </p:nvPr>
        </p:nvSpPr>
        <p:spPr bwMode="gray">
          <a:xfrm>
            <a:off x="2868782" y="195486"/>
            <a:ext cx="5879931" cy="360000"/>
          </a:xfrm>
          <a:prstGeom prst="rect">
            <a:avLst/>
          </a:prstGeom>
        </p:spPr>
        <p:txBody>
          <a:bodyPr vert="horz" lIns="0" tIns="0" rIns="0" bIns="0" rtlCol="0" anchor="ctr" anchorCtr="0">
            <a:noAutofit/>
          </a:bodyPr>
          <a:lstStyle>
            <a:lvl1pPr algn="r">
              <a:defRPr sz="750" b="1">
                <a:solidFill>
                  <a:schemeClr val="tx1"/>
                </a:solidFill>
              </a:defRPr>
            </a:lvl1pPr>
          </a:lstStyle>
          <a:p>
            <a:r>
              <a:rPr lang="fr-FR"/>
              <a:t>Direction interministérielle de la transformation publique</a:t>
            </a:r>
          </a:p>
        </p:txBody>
      </p:sp>
      <p:sp>
        <p:nvSpPr>
          <p:cNvPr id="3" name="Espace réservé du graphique 2">
            <a:extLst>
              <a:ext uri="{FF2B5EF4-FFF2-40B4-BE49-F238E27FC236}">
                <a16:creationId xmlns:a16="http://schemas.microsoft.com/office/drawing/2014/main" id="{66D3B633-BB7B-4941-BF9B-161C5342E3AA}"/>
              </a:ext>
            </a:extLst>
          </p:cNvPr>
          <p:cNvSpPr>
            <a:spLocks noGrp="1"/>
          </p:cNvSpPr>
          <p:nvPr>
            <p:ph type="chart" sz="quarter" idx="15"/>
          </p:nvPr>
        </p:nvSpPr>
        <p:spPr>
          <a:xfrm>
            <a:off x="323528" y="1707654"/>
            <a:ext cx="5761038" cy="2879725"/>
          </a:xfrm>
        </p:spPr>
        <p:txBody>
          <a:bodyPr/>
          <a:lstStyle/>
          <a:p>
            <a:r>
              <a:rPr lang="fr-FR"/>
              <a:t>Cliquez sur l'icône pour ajouter un graphique</a:t>
            </a:r>
          </a:p>
        </p:txBody>
      </p:sp>
    </p:spTree>
    <p:extLst>
      <p:ext uri="{BB962C8B-B14F-4D97-AF65-F5344CB8AC3E}">
        <p14:creationId xmlns:p14="http://schemas.microsoft.com/office/powerpoint/2010/main" val="125300734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preserve="1">
  <p:cSld name="Titre et sous-titre">
    <p:spTree>
      <p:nvGrpSpPr>
        <p:cNvPr id="1" name=""/>
        <p:cNvGrpSpPr/>
        <p:nvPr/>
      </p:nvGrpSpPr>
      <p:grpSpPr>
        <a:xfrm>
          <a:off x="0" y="0"/>
          <a:ext cx="0" cy="0"/>
          <a:chOff x="0" y="0"/>
          <a:chExt cx="0" cy="0"/>
        </a:xfrm>
      </p:grpSpPr>
      <p:sp>
        <p:nvSpPr>
          <p:cNvPr id="11" name="Espace réservé du texte 10"/>
          <p:cNvSpPr>
            <a:spLocks noGrp="1"/>
          </p:cNvSpPr>
          <p:nvPr>
            <p:ph type="body" sz="quarter" idx="13" hasCustomPrompt="1"/>
          </p:nvPr>
        </p:nvSpPr>
        <p:spPr bwMode="gray">
          <a:xfrm>
            <a:off x="323850" y="2139702"/>
            <a:ext cx="8424000" cy="2293224"/>
          </a:xfrm>
        </p:spPr>
        <p:txBody>
          <a:bodyPr/>
          <a:lstStyle>
            <a:lvl1pPr>
              <a:lnSpc>
                <a:spcPct val="90000"/>
              </a:lnSpc>
              <a:spcAft>
                <a:spcPts val="0"/>
              </a:spcAft>
              <a:defRPr sz="3250" b="1" cap="all" baseline="0"/>
            </a:lvl1pPr>
            <a:lvl2pPr marL="92075" indent="0">
              <a:spcBef>
                <a:spcPts val="500"/>
              </a:spcBef>
              <a:spcAft>
                <a:spcPts val="0"/>
              </a:spcAft>
              <a:buNone/>
              <a:tabLst/>
              <a:defRPr sz="1850"/>
            </a:lvl2pPr>
          </a:lstStyle>
          <a:p>
            <a:pPr lvl="0"/>
            <a:r>
              <a:rPr lang="fr-FR"/>
              <a:t>Titre</a:t>
            </a:r>
          </a:p>
          <a:p>
            <a:pPr lvl="1"/>
            <a:r>
              <a:rPr lang="fr-FR"/>
              <a:t>Sous-titre</a:t>
            </a:r>
          </a:p>
        </p:txBody>
      </p:sp>
      <p:cxnSp>
        <p:nvCxnSpPr>
          <p:cNvPr id="12" name="Connecteur droit 11"/>
          <p:cNvCxnSpPr>
            <a:cxnSpLocks/>
          </p:cNvCxnSpPr>
          <p:nvPr/>
        </p:nvCxnSpPr>
        <p:spPr bwMode="gray">
          <a:xfrm>
            <a:off x="323850" y="4784400"/>
            <a:ext cx="8424614" cy="0"/>
          </a:xfrm>
          <a:prstGeom prst="line">
            <a:avLst/>
          </a:prstGeom>
          <a:ln w="10160">
            <a:solidFill>
              <a:schemeClr val="tx1"/>
            </a:solidFill>
          </a:ln>
        </p:spPr>
        <p:style>
          <a:lnRef idx="1">
            <a:schemeClr val="accent1"/>
          </a:lnRef>
          <a:fillRef idx="0">
            <a:schemeClr val="accent1"/>
          </a:fillRef>
          <a:effectRef idx="0">
            <a:schemeClr val="accent1"/>
          </a:effectRef>
          <a:fontRef idx="minor">
            <a:schemeClr val="tx1"/>
          </a:fontRef>
        </p:style>
      </p:cxnSp>
      <p:sp>
        <p:nvSpPr>
          <p:cNvPr id="13" name="Espace réservé de la date 3">
            <a:extLst>
              <a:ext uri="{FF2B5EF4-FFF2-40B4-BE49-F238E27FC236}">
                <a16:creationId xmlns:a16="http://schemas.microsoft.com/office/drawing/2014/main" id="{C192E6B1-2CEB-FB47-B10B-D25D43DF8D96}"/>
              </a:ext>
            </a:extLst>
          </p:cNvPr>
          <p:cNvSpPr>
            <a:spLocks noGrp="1"/>
          </p:cNvSpPr>
          <p:nvPr>
            <p:ph type="dt" sz="half" idx="2"/>
          </p:nvPr>
        </p:nvSpPr>
        <p:spPr bwMode="gray">
          <a:xfrm>
            <a:off x="323850" y="4797631"/>
            <a:ext cx="1210435" cy="345869"/>
          </a:xfrm>
          <a:prstGeom prst="rect">
            <a:avLst/>
          </a:prstGeom>
        </p:spPr>
        <p:txBody>
          <a:bodyPr vert="horz" lIns="0" tIns="0" rIns="0" bIns="0" rtlCol="0" anchor="ctr" anchorCtr="0">
            <a:noAutofit/>
          </a:bodyPr>
          <a:lstStyle>
            <a:lvl1pPr algn="l">
              <a:defRPr sz="750" b="1">
                <a:solidFill>
                  <a:schemeClr val="tx1"/>
                </a:solidFill>
              </a:defRPr>
            </a:lvl1pPr>
          </a:lstStyle>
          <a:p>
            <a:fld id="{ACB90F6F-5391-4284-8A16-BF24F64F1FAA}" type="datetime1">
              <a:rPr lang="fr-FR" cap="all" smtClean="0"/>
              <a:t>29/06/2025</a:t>
            </a:fld>
            <a:endParaRPr lang="fr-FR" cap="all"/>
          </a:p>
        </p:txBody>
      </p:sp>
      <p:sp>
        <p:nvSpPr>
          <p:cNvPr id="14" name="Espace réservé du numéro de diapositive 5">
            <a:extLst>
              <a:ext uri="{FF2B5EF4-FFF2-40B4-BE49-F238E27FC236}">
                <a16:creationId xmlns:a16="http://schemas.microsoft.com/office/drawing/2014/main" id="{0593ECE3-ACEF-7441-BABB-08F519CCE72F}"/>
              </a:ext>
            </a:extLst>
          </p:cNvPr>
          <p:cNvSpPr>
            <a:spLocks noGrp="1"/>
          </p:cNvSpPr>
          <p:nvPr>
            <p:ph type="sldNum" sz="quarter" idx="4"/>
          </p:nvPr>
        </p:nvSpPr>
        <p:spPr bwMode="gray">
          <a:xfrm>
            <a:off x="7398713" y="4783500"/>
            <a:ext cx="1350000" cy="360000"/>
          </a:xfrm>
          <a:prstGeom prst="rect">
            <a:avLst/>
          </a:prstGeom>
        </p:spPr>
        <p:txBody>
          <a:bodyPr vert="horz" lIns="0" tIns="0" rIns="0" bIns="0" rtlCol="0" anchor="ctr" anchorCtr="0">
            <a:noAutofit/>
          </a:bodyPr>
          <a:lstStyle>
            <a:lvl1pPr algn="r">
              <a:defRPr sz="750" b="1">
                <a:solidFill>
                  <a:schemeClr val="tx1"/>
                </a:solidFill>
              </a:defRPr>
            </a:lvl1pPr>
          </a:lstStyle>
          <a:p>
            <a:fld id="{733122C9-A0B9-462F-8757-0847AD287B63}" type="slidenum">
              <a:rPr lang="fr-FR" smtClean="0"/>
              <a:pPr/>
              <a:t>‹N°›</a:t>
            </a:fld>
            <a:endParaRPr lang="fr-FR"/>
          </a:p>
        </p:txBody>
      </p:sp>
      <p:sp>
        <p:nvSpPr>
          <p:cNvPr id="16" name="Espace réservé du pied de page 4">
            <a:extLst>
              <a:ext uri="{FF2B5EF4-FFF2-40B4-BE49-F238E27FC236}">
                <a16:creationId xmlns:a16="http://schemas.microsoft.com/office/drawing/2014/main" id="{4D728EC0-9FC5-AB4E-B907-86A468EF1E2A}"/>
              </a:ext>
            </a:extLst>
          </p:cNvPr>
          <p:cNvSpPr>
            <a:spLocks noGrp="1"/>
          </p:cNvSpPr>
          <p:nvPr>
            <p:ph type="ftr" sz="quarter" idx="3"/>
          </p:nvPr>
        </p:nvSpPr>
        <p:spPr bwMode="gray">
          <a:xfrm>
            <a:off x="2868782" y="195486"/>
            <a:ext cx="5879931" cy="360000"/>
          </a:xfrm>
          <a:prstGeom prst="rect">
            <a:avLst/>
          </a:prstGeom>
        </p:spPr>
        <p:txBody>
          <a:bodyPr vert="horz" lIns="0" tIns="0" rIns="0" bIns="0" rtlCol="0" anchor="ctr" anchorCtr="0">
            <a:noAutofit/>
          </a:bodyPr>
          <a:lstStyle>
            <a:lvl1pPr algn="r">
              <a:defRPr sz="750" b="1">
                <a:solidFill>
                  <a:schemeClr val="tx1"/>
                </a:solidFill>
              </a:defRPr>
            </a:lvl1pPr>
          </a:lstStyle>
          <a:p>
            <a:r>
              <a:rPr lang="fr-FR"/>
              <a:t>Direction interministérielle de la transformation publique</a:t>
            </a:r>
          </a:p>
        </p:txBody>
      </p:sp>
      <p:pic>
        <p:nvPicPr>
          <p:cNvPr id="8" name="Image 7">
            <a:extLst>
              <a:ext uri="{FF2B5EF4-FFF2-40B4-BE49-F238E27FC236}">
                <a16:creationId xmlns:a16="http://schemas.microsoft.com/office/drawing/2014/main" id="{1918BAEC-A62A-C464-5E10-487F4E972584}"/>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326346" y="341828"/>
            <a:ext cx="2415877" cy="1438775"/>
          </a:xfrm>
          <a:prstGeom prst="rect">
            <a:avLst/>
          </a:prstGeom>
        </p:spPr>
      </p:pic>
    </p:spTree>
    <p:extLst>
      <p:ext uri="{BB962C8B-B14F-4D97-AF65-F5344CB8AC3E}">
        <p14:creationId xmlns:p14="http://schemas.microsoft.com/office/powerpoint/2010/main" val="4183217773"/>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Chapitre">
    <p:spTree>
      <p:nvGrpSpPr>
        <p:cNvPr id="1" name=""/>
        <p:cNvGrpSpPr/>
        <p:nvPr/>
      </p:nvGrpSpPr>
      <p:grpSpPr>
        <a:xfrm>
          <a:off x="0" y="0"/>
          <a:ext cx="0" cy="0"/>
          <a:chOff x="0" y="0"/>
          <a:chExt cx="0" cy="0"/>
        </a:xfrm>
      </p:grpSpPr>
      <p:sp>
        <p:nvSpPr>
          <p:cNvPr id="8" name="Espace réservé pour une image  7"/>
          <p:cNvSpPr>
            <a:spLocks noGrp="1"/>
          </p:cNvSpPr>
          <p:nvPr>
            <p:ph type="pic" sz="quarter" idx="13" hasCustomPrompt="1"/>
          </p:nvPr>
        </p:nvSpPr>
        <p:spPr bwMode="gray">
          <a:xfrm>
            <a:off x="0" y="738000"/>
            <a:ext cx="9144000" cy="4443958"/>
          </a:xfrm>
          <a:solidFill>
            <a:schemeClr val="tx2"/>
          </a:solidFill>
        </p:spPr>
        <p:txBody>
          <a:bodyPr tIns="1080000" anchor="ctr" anchorCtr="0"/>
          <a:lstStyle>
            <a:lvl1pPr algn="ctr">
              <a:defRPr cap="all" baseline="0">
                <a:solidFill>
                  <a:schemeClr val="bg1"/>
                </a:solidFill>
              </a:defRPr>
            </a:lvl1pPr>
          </a:lstStyle>
          <a:p>
            <a:r>
              <a:rPr lang="fr-FR"/>
              <a:t>Sélectionner l’icône pour insérer une image, </a:t>
            </a:r>
            <a:br>
              <a:rPr lang="fr-FR"/>
            </a:br>
            <a:r>
              <a:rPr lang="fr-FR"/>
              <a:t>puis disposer l’image en arrière plan </a:t>
            </a:r>
            <a:br>
              <a:rPr lang="fr-FR"/>
            </a:br>
            <a:r>
              <a:rPr lang="fr-FR"/>
              <a:t>(Sélectionner l’image avec le bouton droit de la souris / </a:t>
            </a:r>
            <a:br>
              <a:rPr lang="fr-FR"/>
            </a:br>
            <a:r>
              <a:rPr lang="fr-FR"/>
              <a:t>Mettre à l’arrière plan)</a:t>
            </a:r>
          </a:p>
        </p:txBody>
      </p:sp>
      <p:sp>
        <p:nvSpPr>
          <p:cNvPr id="7" name="Espace réservé de la date 3">
            <a:extLst>
              <a:ext uri="{FF2B5EF4-FFF2-40B4-BE49-F238E27FC236}">
                <a16:creationId xmlns:a16="http://schemas.microsoft.com/office/drawing/2014/main" id="{02A90153-98CB-E943-A611-AD9242F15601}"/>
              </a:ext>
            </a:extLst>
          </p:cNvPr>
          <p:cNvSpPr>
            <a:spLocks noGrp="1"/>
          </p:cNvSpPr>
          <p:nvPr>
            <p:ph type="dt" sz="half" idx="2"/>
          </p:nvPr>
        </p:nvSpPr>
        <p:spPr bwMode="gray">
          <a:xfrm>
            <a:off x="364285" y="4797631"/>
            <a:ext cx="1170000" cy="345869"/>
          </a:xfrm>
          <a:prstGeom prst="rect">
            <a:avLst/>
          </a:prstGeom>
        </p:spPr>
        <p:txBody>
          <a:bodyPr vert="horz" lIns="0" tIns="0" rIns="0" bIns="0" rtlCol="0" anchor="ctr" anchorCtr="0">
            <a:noAutofit/>
          </a:bodyPr>
          <a:lstStyle>
            <a:lvl1pPr algn="l">
              <a:defRPr sz="750" b="1">
                <a:solidFill>
                  <a:schemeClr val="bg1"/>
                </a:solidFill>
              </a:defRPr>
            </a:lvl1pPr>
          </a:lstStyle>
          <a:p>
            <a:fld id="{1E646C40-5AAC-4DCC-9043-91951E9B3D87}" type="datetime1">
              <a:rPr lang="fr-FR" cap="all" smtClean="0"/>
              <a:t>29/06/2025</a:t>
            </a:fld>
            <a:endParaRPr lang="fr-FR" cap="all"/>
          </a:p>
        </p:txBody>
      </p:sp>
      <p:sp>
        <p:nvSpPr>
          <p:cNvPr id="2" name="Titre 1"/>
          <p:cNvSpPr>
            <a:spLocks noGrp="1"/>
          </p:cNvSpPr>
          <p:nvPr>
            <p:ph type="title" hasCustomPrompt="1"/>
          </p:nvPr>
        </p:nvSpPr>
        <p:spPr bwMode="gray">
          <a:xfrm>
            <a:off x="359999" y="738000"/>
            <a:ext cx="8424000" cy="4046400"/>
          </a:xfrm>
          <a:custGeom>
            <a:avLst/>
            <a:gdLst>
              <a:gd name="connsiteX0" fmla="*/ 8424000 w 8424000"/>
              <a:gd name="connsiteY0" fmla="*/ 4046400 h 4046400"/>
              <a:gd name="connsiteX1" fmla="*/ 0 w 8424000"/>
              <a:gd name="connsiteY1" fmla="*/ 4046360 h 4046400"/>
              <a:gd name="connsiteX2" fmla="*/ 0 w 8424000"/>
              <a:gd name="connsiteY2" fmla="*/ 40 h 4046400"/>
              <a:gd name="connsiteX3" fmla="*/ 8424000 w 8424000"/>
              <a:gd name="connsiteY3" fmla="*/ 0 h 4046400"/>
              <a:gd name="connsiteX4" fmla="*/ 8424000 w 8424000"/>
              <a:gd name="connsiteY4" fmla="*/ 4046400 h 4046400"/>
              <a:gd name="connsiteX0" fmla="*/ 8424000 w 8424000"/>
              <a:gd name="connsiteY0" fmla="*/ 4046400 h 4046400"/>
              <a:gd name="connsiteX1" fmla="*/ 0 w 8424000"/>
              <a:gd name="connsiteY1" fmla="*/ 4046360 h 4046400"/>
              <a:gd name="connsiteX2" fmla="*/ 0 w 8424000"/>
              <a:gd name="connsiteY2" fmla="*/ 40 h 4046400"/>
              <a:gd name="connsiteX3" fmla="*/ 8424000 w 8424000"/>
              <a:gd name="connsiteY3" fmla="*/ 0 h 4046400"/>
              <a:gd name="connsiteX0" fmla="*/ 8424000 w 8424000"/>
              <a:gd name="connsiteY0" fmla="*/ 4046400 h 4046400"/>
              <a:gd name="connsiteX1" fmla="*/ 0 w 8424000"/>
              <a:gd name="connsiteY1" fmla="*/ 4046360 h 4046400"/>
              <a:gd name="connsiteX2" fmla="*/ 0 w 8424000"/>
              <a:gd name="connsiteY2" fmla="*/ 40 h 4046400"/>
              <a:gd name="connsiteX3" fmla="*/ 8424000 w 8424000"/>
              <a:gd name="connsiteY3" fmla="*/ 0 h 4046400"/>
              <a:gd name="connsiteX4" fmla="*/ 8424000 w 8424000"/>
              <a:gd name="connsiteY4" fmla="*/ 4046400 h 4046400"/>
              <a:gd name="connsiteX0" fmla="*/ 8424000 w 8424000"/>
              <a:gd name="connsiteY0" fmla="*/ 4046400 h 4046400"/>
              <a:gd name="connsiteX1" fmla="*/ 0 w 8424000"/>
              <a:gd name="connsiteY1" fmla="*/ 4046360 h 4046400"/>
              <a:gd name="connsiteX2" fmla="*/ 8424000 w 8424000"/>
              <a:gd name="connsiteY2" fmla="*/ 0 h 4046400"/>
              <a:gd name="connsiteX0" fmla="*/ 8424000 w 8424000"/>
              <a:gd name="connsiteY0" fmla="*/ 4046400 h 4046400"/>
              <a:gd name="connsiteX1" fmla="*/ 0 w 8424000"/>
              <a:gd name="connsiteY1" fmla="*/ 4046360 h 4046400"/>
              <a:gd name="connsiteX2" fmla="*/ 0 w 8424000"/>
              <a:gd name="connsiteY2" fmla="*/ 40 h 4046400"/>
              <a:gd name="connsiteX3" fmla="*/ 8424000 w 8424000"/>
              <a:gd name="connsiteY3" fmla="*/ 0 h 4046400"/>
              <a:gd name="connsiteX4" fmla="*/ 8424000 w 8424000"/>
              <a:gd name="connsiteY4" fmla="*/ 4046400 h 4046400"/>
              <a:gd name="connsiteX0" fmla="*/ 8424000 w 8424000"/>
              <a:gd name="connsiteY0" fmla="*/ 4046400 h 4046400"/>
              <a:gd name="connsiteX1" fmla="*/ 0 w 8424000"/>
              <a:gd name="connsiteY1" fmla="*/ 4046360 h 4046400"/>
              <a:gd name="connsiteX2" fmla="*/ 8424000 w 8424000"/>
              <a:gd name="connsiteY2" fmla="*/ 0 h 4046400"/>
              <a:gd name="connsiteX0" fmla="*/ 8424000 w 8424000"/>
              <a:gd name="connsiteY0" fmla="*/ 4046400 h 4046400"/>
              <a:gd name="connsiteX1" fmla="*/ 0 w 8424000"/>
              <a:gd name="connsiteY1" fmla="*/ 4046360 h 4046400"/>
              <a:gd name="connsiteX2" fmla="*/ 0 w 8424000"/>
              <a:gd name="connsiteY2" fmla="*/ 40 h 4046400"/>
              <a:gd name="connsiteX3" fmla="*/ 8424000 w 8424000"/>
              <a:gd name="connsiteY3" fmla="*/ 0 h 4046400"/>
              <a:gd name="connsiteX4" fmla="*/ 8424000 w 8424000"/>
              <a:gd name="connsiteY4" fmla="*/ 4046400 h 4046400"/>
              <a:gd name="connsiteX0" fmla="*/ 8424000 w 8424000"/>
              <a:gd name="connsiteY0" fmla="*/ 4046400 h 4046400"/>
              <a:gd name="connsiteX1" fmla="*/ 0 w 8424000"/>
              <a:gd name="connsiteY1" fmla="*/ 4046360 h 4046400"/>
            </a:gdLst>
            <a:ahLst/>
            <a:cxnLst>
              <a:cxn ang="0">
                <a:pos x="connsiteX0" y="connsiteY0"/>
              </a:cxn>
              <a:cxn ang="0">
                <a:pos x="connsiteX1" y="connsiteY1"/>
              </a:cxn>
            </a:cxnLst>
            <a:rect l="l" t="t" r="r" b="b"/>
            <a:pathLst>
              <a:path w="8424000" h="4046400" stroke="0" extrusionOk="0">
                <a:moveTo>
                  <a:pt x="8424000" y="4046400"/>
                </a:moveTo>
                <a:lnTo>
                  <a:pt x="0" y="4046360"/>
                </a:lnTo>
                <a:lnTo>
                  <a:pt x="0" y="40"/>
                </a:lnTo>
                <a:cubicBezTo>
                  <a:pt x="0" y="18"/>
                  <a:pt x="3771553" y="0"/>
                  <a:pt x="8424000" y="0"/>
                </a:cubicBezTo>
                <a:lnTo>
                  <a:pt x="8424000" y="4046400"/>
                </a:lnTo>
                <a:close/>
              </a:path>
              <a:path w="8424000" h="4046400" fill="none">
                <a:moveTo>
                  <a:pt x="8424000" y="4046400"/>
                </a:moveTo>
                <a:lnTo>
                  <a:pt x="0" y="4046360"/>
                </a:lnTo>
              </a:path>
            </a:pathLst>
          </a:custGeom>
          <a:ln w="10160">
            <a:solidFill>
              <a:schemeClr val="bg1"/>
            </a:solidFill>
          </a:ln>
        </p:spPr>
        <p:txBody>
          <a:bodyPr lIns="0" bIns="360000" anchor="ctr" anchorCtr="0"/>
          <a:lstStyle>
            <a:lvl1pPr marL="396000" indent="-396000">
              <a:buFont typeface="+mj-lt"/>
              <a:buAutoNum type="arabicPeriod"/>
              <a:defRPr sz="3250">
                <a:solidFill>
                  <a:schemeClr val="bg1"/>
                </a:solidFill>
              </a:defRPr>
            </a:lvl1pPr>
          </a:lstStyle>
          <a:p>
            <a:r>
              <a:rPr lang="fr-FR"/>
              <a:t>Titre</a:t>
            </a:r>
          </a:p>
        </p:txBody>
      </p:sp>
      <p:sp>
        <p:nvSpPr>
          <p:cNvPr id="10" name="Espace réservé du numéro de diapositive 5">
            <a:extLst>
              <a:ext uri="{FF2B5EF4-FFF2-40B4-BE49-F238E27FC236}">
                <a16:creationId xmlns:a16="http://schemas.microsoft.com/office/drawing/2014/main" id="{BE3965BE-3A81-1248-821F-39E8294A18F0}"/>
              </a:ext>
            </a:extLst>
          </p:cNvPr>
          <p:cNvSpPr>
            <a:spLocks noGrp="1"/>
          </p:cNvSpPr>
          <p:nvPr>
            <p:ph type="sldNum" sz="quarter" idx="4"/>
          </p:nvPr>
        </p:nvSpPr>
        <p:spPr bwMode="gray">
          <a:xfrm>
            <a:off x="7398713" y="4783500"/>
            <a:ext cx="1350000" cy="360000"/>
          </a:xfrm>
          <a:prstGeom prst="rect">
            <a:avLst/>
          </a:prstGeom>
        </p:spPr>
        <p:txBody>
          <a:bodyPr vert="horz" lIns="0" tIns="0" rIns="0" bIns="0" rtlCol="0" anchor="ctr" anchorCtr="0">
            <a:noAutofit/>
          </a:bodyPr>
          <a:lstStyle>
            <a:lvl1pPr algn="r">
              <a:defRPr sz="750" b="1">
                <a:solidFill>
                  <a:schemeClr val="bg1"/>
                </a:solidFill>
              </a:defRPr>
            </a:lvl1pPr>
          </a:lstStyle>
          <a:p>
            <a:fld id="{733122C9-A0B9-462F-8757-0847AD287B63}" type="slidenum">
              <a:rPr lang="fr-FR" smtClean="0"/>
              <a:pPr/>
              <a:t>‹N°›</a:t>
            </a:fld>
            <a:endParaRPr lang="fr-FR"/>
          </a:p>
        </p:txBody>
      </p:sp>
      <p:sp>
        <p:nvSpPr>
          <p:cNvPr id="11" name="Espace réservé du pied de page 4">
            <a:extLst>
              <a:ext uri="{FF2B5EF4-FFF2-40B4-BE49-F238E27FC236}">
                <a16:creationId xmlns:a16="http://schemas.microsoft.com/office/drawing/2014/main" id="{DCBACC69-485F-9F49-A64D-9385F9776EB4}"/>
              </a:ext>
            </a:extLst>
          </p:cNvPr>
          <p:cNvSpPr>
            <a:spLocks noGrp="1"/>
          </p:cNvSpPr>
          <p:nvPr>
            <p:ph type="ftr" sz="quarter" idx="3"/>
          </p:nvPr>
        </p:nvSpPr>
        <p:spPr bwMode="gray">
          <a:xfrm>
            <a:off x="2868782" y="195486"/>
            <a:ext cx="5879931" cy="360000"/>
          </a:xfrm>
          <a:prstGeom prst="rect">
            <a:avLst/>
          </a:prstGeom>
        </p:spPr>
        <p:txBody>
          <a:bodyPr vert="horz" lIns="0" tIns="0" rIns="0" bIns="0" rtlCol="0" anchor="ctr" anchorCtr="0">
            <a:noAutofit/>
          </a:bodyPr>
          <a:lstStyle>
            <a:lvl1pPr algn="r">
              <a:defRPr sz="750" b="1">
                <a:solidFill>
                  <a:schemeClr val="tx1"/>
                </a:solidFill>
              </a:defRPr>
            </a:lvl1pPr>
          </a:lstStyle>
          <a:p>
            <a:r>
              <a:rPr lang="fr-FR"/>
              <a:t>Direction interministérielle de la transformation publique</a:t>
            </a:r>
          </a:p>
        </p:txBody>
      </p:sp>
    </p:spTree>
    <p:extLst>
      <p:ext uri="{BB962C8B-B14F-4D97-AF65-F5344CB8AC3E}">
        <p14:creationId xmlns:p14="http://schemas.microsoft.com/office/powerpoint/2010/main" val="140632709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preserve="1">
  <p:cSld name="Couverture">
    <p:spTree>
      <p:nvGrpSpPr>
        <p:cNvPr id="1" name=""/>
        <p:cNvGrpSpPr/>
        <p:nvPr/>
      </p:nvGrpSpPr>
      <p:grpSpPr>
        <a:xfrm>
          <a:off x="0" y="0"/>
          <a:ext cx="0" cy="0"/>
          <a:chOff x="0" y="0"/>
          <a:chExt cx="0" cy="0"/>
        </a:xfrm>
      </p:grpSpPr>
      <p:sp>
        <p:nvSpPr>
          <p:cNvPr id="4" name="Espace réservé de la date 3"/>
          <p:cNvSpPr>
            <a:spLocks noGrp="1"/>
          </p:cNvSpPr>
          <p:nvPr>
            <p:ph type="dt" sz="half" idx="10"/>
          </p:nvPr>
        </p:nvSpPr>
        <p:spPr bwMode="gray">
          <a:xfrm>
            <a:off x="0" y="4963500"/>
            <a:ext cx="180000" cy="180000"/>
          </a:xfrm>
          <a:prstGeom prst="rect">
            <a:avLst/>
          </a:prstGeom>
          <a:ln>
            <a:solidFill>
              <a:schemeClr val="tx1">
                <a:alpha val="0"/>
              </a:schemeClr>
            </a:solidFill>
          </a:ln>
        </p:spPr>
        <p:txBody>
          <a:bodyPr/>
          <a:lstStyle>
            <a:lvl1pPr>
              <a:defRPr sz="100">
                <a:solidFill>
                  <a:schemeClr val="tx1">
                    <a:alpha val="0"/>
                  </a:schemeClr>
                </a:solidFill>
              </a:defRPr>
            </a:lvl1pPr>
          </a:lstStyle>
          <a:p>
            <a:fld id="{0B61293D-B593-40C7-9BDB-6B7BBB005C07}" type="datetime1">
              <a:rPr lang="fr-FR" smtClean="0"/>
              <a:t>29/06/2025</a:t>
            </a:fld>
            <a:endParaRPr lang="fr-FR"/>
          </a:p>
        </p:txBody>
      </p:sp>
      <p:sp>
        <p:nvSpPr>
          <p:cNvPr id="5" name="Espace réservé du pied de page 4"/>
          <p:cNvSpPr>
            <a:spLocks noGrp="1"/>
          </p:cNvSpPr>
          <p:nvPr>
            <p:ph type="ftr" sz="quarter" idx="11"/>
          </p:nvPr>
        </p:nvSpPr>
        <p:spPr bwMode="gray">
          <a:xfrm>
            <a:off x="720000" y="4371949"/>
            <a:ext cx="2123808" cy="447947"/>
          </a:xfrm>
        </p:spPr>
        <p:txBody>
          <a:bodyPr anchor="ctr" anchorCtr="0"/>
          <a:lstStyle>
            <a:lvl1pPr algn="l">
              <a:defRPr sz="1150"/>
            </a:lvl1pPr>
          </a:lstStyle>
          <a:p>
            <a:r>
              <a:rPr lang="fr-FR"/>
              <a:t>Direction interministérielle de la transformation publique</a:t>
            </a:r>
          </a:p>
        </p:txBody>
      </p:sp>
      <p:sp>
        <p:nvSpPr>
          <p:cNvPr id="6" name="Espace réservé du numéro de diapositive 5"/>
          <p:cNvSpPr>
            <a:spLocks noGrp="1"/>
          </p:cNvSpPr>
          <p:nvPr>
            <p:ph type="sldNum" sz="quarter" idx="12"/>
          </p:nvPr>
        </p:nvSpPr>
        <p:spPr bwMode="gray">
          <a:xfrm>
            <a:off x="0" y="4963500"/>
            <a:ext cx="180000" cy="180000"/>
          </a:xfrm>
          <a:ln>
            <a:solidFill>
              <a:schemeClr val="tx1">
                <a:alpha val="0"/>
              </a:schemeClr>
            </a:solidFill>
          </a:ln>
        </p:spPr>
        <p:txBody>
          <a:bodyPr/>
          <a:lstStyle>
            <a:lvl1pPr>
              <a:defRPr sz="100">
                <a:solidFill>
                  <a:schemeClr val="tx1">
                    <a:alpha val="0"/>
                  </a:schemeClr>
                </a:solidFill>
              </a:defRPr>
            </a:lvl1pPr>
          </a:lstStyle>
          <a:p>
            <a:fld id="{10C140CD-8AED-46FF-A9A2-77308F3F39AE}" type="slidenum">
              <a:rPr lang="fr-FR" smtClean="0"/>
              <a:pPr/>
              <a:t>‹N°›</a:t>
            </a:fld>
            <a:endParaRPr lang="fr-FR"/>
          </a:p>
        </p:txBody>
      </p:sp>
      <p:sp>
        <p:nvSpPr>
          <p:cNvPr id="7" name="Titre 6"/>
          <p:cNvSpPr>
            <a:spLocks noGrp="1"/>
          </p:cNvSpPr>
          <p:nvPr>
            <p:ph type="title" hasCustomPrompt="1"/>
          </p:nvPr>
        </p:nvSpPr>
        <p:spPr bwMode="gray">
          <a:xfrm>
            <a:off x="0" y="0"/>
            <a:ext cx="180000" cy="180000"/>
          </a:xfrm>
          <a:prstGeom prst="rect">
            <a:avLst/>
          </a:prstGeom>
          <a:ln>
            <a:solidFill>
              <a:schemeClr val="tx1">
                <a:alpha val="0"/>
              </a:schemeClr>
            </a:solidFill>
          </a:ln>
        </p:spPr>
        <p:txBody>
          <a:bodyPr/>
          <a:lstStyle>
            <a:lvl1pPr>
              <a:defRPr sz="100">
                <a:solidFill>
                  <a:schemeClr val="tx1">
                    <a:alpha val="0"/>
                  </a:schemeClr>
                </a:solidFill>
              </a:defRPr>
            </a:lvl1pPr>
          </a:lstStyle>
          <a:p>
            <a:r>
              <a:rPr lang="fr-FR"/>
              <a:t>Titre</a:t>
            </a:r>
          </a:p>
        </p:txBody>
      </p:sp>
      <p:pic>
        <p:nvPicPr>
          <p:cNvPr id="9" name="Image 8">
            <a:extLst>
              <a:ext uri="{FF2B5EF4-FFF2-40B4-BE49-F238E27FC236}">
                <a16:creationId xmlns:a16="http://schemas.microsoft.com/office/drawing/2014/main" id="{47D7451C-D661-40EF-D06B-06A35C1A0498}"/>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720000" y="555526"/>
            <a:ext cx="5561867" cy="3312368"/>
          </a:xfrm>
          <a:prstGeom prst="rect">
            <a:avLst/>
          </a:prstGeom>
        </p:spPr>
      </p:pic>
    </p:spTree>
    <p:extLst>
      <p:ext uri="{BB962C8B-B14F-4D97-AF65-F5344CB8AC3E}">
        <p14:creationId xmlns:p14="http://schemas.microsoft.com/office/powerpoint/2010/main" val="3664018061"/>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V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2252254049"/>
      </p:ext>
    </p:extLst>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Colonnes de texte">
    <p:spTree>
      <p:nvGrpSpPr>
        <p:cNvPr id="1" name=""/>
        <p:cNvGrpSpPr/>
        <p:nvPr/>
      </p:nvGrpSpPr>
      <p:grpSpPr>
        <a:xfrm>
          <a:off x="0" y="0"/>
          <a:ext cx="0" cy="0"/>
          <a:chOff x="0" y="0"/>
          <a:chExt cx="0" cy="0"/>
        </a:xfrm>
      </p:grpSpPr>
      <p:sp>
        <p:nvSpPr>
          <p:cNvPr id="5" name="Espace réservé du numéro de diapositive 4"/>
          <p:cNvSpPr>
            <a:spLocks noGrp="1"/>
          </p:cNvSpPr>
          <p:nvPr>
            <p:ph type="sldNum" sz="quarter" idx="12"/>
          </p:nvPr>
        </p:nvSpPr>
        <p:spPr bwMode="gray"/>
        <p:txBody>
          <a:bodyPr/>
          <a:lstStyle/>
          <a:p>
            <a:fld id="{733122C9-A0B9-462F-8757-0847AD287B63}" type="slidenum">
              <a:rPr lang="fr-FR" smtClean="0"/>
              <a:pPr/>
              <a:t>‹N°›</a:t>
            </a:fld>
            <a:endParaRPr lang="fr-FR"/>
          </a:p>
        </p:txBody>
      </p:sp>
      <p:sp>
        <p:nvSpPr>
          <p:cNvPr id="23" name="Espace réservé de la date 3">
            <a:extLst>
              <a:ext uri="{FF2B5EF4-FFF2-40B4-BE49-F238E27FC236}">
                <a16:creationId xmlns:a16="http://schemas.microsoft.com/office/drawing/2014/main" id="{15CA4CAF-6729-AB4D-9354-99C08AEAB1B8}"/>
              </a:ext>
            </a:extLst>
          </p:cNvPr>
          <p:cNvSpPr>
            <a:spLocks noGrp="1"/>
          </p:cNvSpPr>
          <p:nvPr>
            <p:ph type="dt" sz="half" idx="2"/>
          </p:nvPr>
        </p:nvSpPr>
        <p:spPr bwMode="gray">
          <a:xfrm>
            <a:off x="323850" y="4797631"/>
            <a:ext cx="1210435" cy="345869"/>
          </a:xfrm>
          <a:prstGeom prst="rect">
            <a:avLst/>
          </a:prstGeom>
        </p:spPr>
        <p:txBody>
          <a:bodyPr vert="horz" lIns="0" tIns="0" rIns="0" bIns="0" rtlCol="0" anchor="ctr" anchorCtr="0">
            <a:noAutofit/>
          </a:bodyPr>
          <a:lstStyle>
            <a:lvl1pPr algn="l">
              <a:defRPr sz="750" b="1">
                <a:solidFill>
                  <a:schemeClr val="tx1"/>
                </a:solidFill>
              </a:defRPr>
            </a:lvl1pPr>
          </a:lstStyle>
          <a:p>
            <a:fld id="{8AE0D16C-AAF2-44E1-AAF7-6638F37621CE}" type="datetime1">
              <a:rPr lang="fr-FR" cap="all" smtClean="0"/>
              <a:t>29/06/2025</a:t>
            </a:fld>
            <a:endParaRPr lang="fr-FR" cap="all"/>
          </a:p>
        </p:txBody>
      </p:sp>
      <p:sp>
        <p:nvSpPr>
          <p:cNvPr id="26" name="Espace réservé du pied de page 4">
            <a:extLst>
              <a:ext uri="{FF2B5EF4-FFF2-40B4-BE49-F238E27FC236}">
                <a16:creationId xmlns:a16="http://schemas.microsoft.com/office/drawing/2014/main" id="{745ED2D7-3CC1-3B41-AA37-64BDE1CE2471}"/>
              </a:ext>
            </a:extLst>
          </p:cNvPr>
          <p:cNvSpPr>
            <a:spLocks noGrp="1"/>
          </p:cNvSpPr>
          <p:nvPr>
            <p:ph type="ftr" sz="quarter" idx="3"/>
          </p:nvPr>
        </p:nvSpPr>
        <p:spPr bwMode="gray">
          <a:xfrm>
            <a:off x="2868782" y="195486"/>
            <a:ext cx="5879931" cy="360000"/>
          </a:xfrm>
          <a:prstGeom prst="rect">
            <a:avLst/>
          </a:prstGeom>
        </p:spPr>
        <p:txBody>
          <a:bodyPr vert="horz" lIns="0" tIns="0" rIns="0" bIns="0" rtlCol="0" anchor="ctr" anchorCtr="0">
            <a:noAutofit/>
          </a:bodyPr>
          <a:lstStyle>
            <a:lvl1pPr algn="r">
              <a:defRPr sz="750" b="1">
                <a:solidFill>
                  <a:schemeClr val="tx1"/>
                </a:solidFill>
              </a:defRPr>
            </a:lvl1pPr>
          </a:lstStyle>
          <a:p>
            <a:r>
              <a:rPr lang="fr-FR"/>
              <a:t>Direction interministérielle de la transformation publique</a:t>
            </a:r>
          </a:p>
        </p:txBody>
      </p:sp>
      <p:sp>
        <p:nvSpPr>
          <p:cNvPr id="11" name="Espace réservé du texte 7">
            <a:extLst>
              <a:ext uri="{FF2B5EF4-FFF2-40B4-BE49-F238E27FC236}">
                <a16:creationId xmlns:a16="http://schemas.microsoft.com/office/drawing/2014/main" id="{D4959A1A-C7DE-6748-A32B-7732F0ACFCF1}"/>
              </a:ext>
            </a:extLst>
          </p:cNvPr>
          <p:cNvSpPr>
            <a:spLocks noGrp="1"/>
          </p:cNvSpPr>
          <p:nvPr>
            <p:ph type="body" sz="quarter" idx="16" hasCustomPrompt="1"/>
          </p:nvPr>
        </p:nvSpPr>
        <p:spPr bwMode="gray">
          <a:xfrm>
            <a:off x="323851" y="1275606"/>
            <a:ext cx="8424614" cy="242951"/>
          </a:xfrm>
        </p:spPr>
        <p:txBody>
          <a:bodyPr/>
          <a:lstStyle>
            <a:lvl1pPr marL="0" indent="95250">
              <a:spcBef>
                <a:spcPts val="400"/>
              </a:spcBef>
              <a:spcAft>
                <a:spcPts val="800"/>
              </a:spcAft>
              <a:buFont typeface="+mj-lt"/>
              <a:buNone/>
              <a:tabLst/>
              <a:defRPr sz="1500" b="1">
                <a:solidFill>
                  <a:schemeClr val="tx1">
                    <a:lumMod val="50000"/>
                    <a:lumOff val="50000"/>
                  </a:schemeClr>
                </a:solidFill>
              </a:defRPr>
            </a:lvl1pPr>
            <a:lvl2pPr marL="324000" indent="-144000">
              <a:spcBef>
                <a:spcPts val="600"/>
              </a:spcBef>
              <a:spcAft>
                <a:spcPts val="800"/>
              </a:spcAft>
              <a:buFont typeface="+mj-lt"/>
              <a:buAutoNum type="alphaLcPeriod"/>
              <a:defRPr/>
            </a:lvl2pPr>
          </a:lstStyle>
          <a:p>
            <a:pPr lvl="0"/>
            <a:r>
              <a:rPr lang="fr-FR"/>
              <a:t>Sous-titre</a:t>
            </a:r>
          </a:p>
          <a:p>
            <a:pPr lvl="0"/>
            <a:endParaRPr lang="fr-FR"/>
          </a:p>
        </p:txBody>
      </p:sp>
      <p:sp>
        <p:nvSpPr>
          <p:cNvPr id="12" name="Titre 18">
            <a:extLst>
              <a:ext uri="{FF2B5EF4-FFF2-40B4-BE49-F238E27FC236}">
                <a16:creationId xmlns:a16="http://schemas.microsoft.com/office/drawing/2014/main" id="{5919F96B-C5FF-5146-9075-19E07CEBB750}"/>
              </a:ext>
            </a:extLst>
          </p:cNvPr>
          <p:cNvSpPr>
            <a:spLocks noGrp="1"/>
          </p:cNvSpPr>
          <p:nvPr>
            <p:ph type="title" hasCustomPrompt="1"/>
          </p:nvPr>
        </p:nvSpPr>
        <p:spPr>
          <a:xfrm>
            <a:off x="323850" y="735615"/>
            <a:ext cx="8424863" cy="539991"/>
          </a:xfrm>
        </p:spPr>
        <p:txBody>
          <a:bodyPr/>
          <a:lstStyle/>
          <a:p>
            <a:r>
              <a:rPr lang="fr-FR"/>
              <a:t>Titre</a:t>
            </a:r>
          </a:p>
        </p:txBody>
      </p:sp>
      <p:sp>
        <p:nvSpPr>
          <p:cNvPr id="13" name="Espace réservé du texte 11">
            <a:extLst>
              <a:ext uri="{FF2B5EF4-FFF2-40B4-BE49-F238E27FC236}">
                <a16:creationId xmlns:a16="http://schemas.microsoft.com/office/drawing/2014/main" id="{AC8956DD-B832-6147-8A66-A70995085BBE}"/>
              </a:ext>
            </a:extLst>
          </p:cNvPr>
          <p:cNvSpPr>
            <a:spLocks noGrp="1"/>
          </p:cNvSpPr>
          <p:nvPr>
            <p:ph type="body" sz="quarter" idx="17" hasCustomPrompt="1"/>
          </p:nvPr>
        </p:nvSpPr>
        <p:spPr bwMode="gray">
          <a:xfrm>
            <a:off x="323528" y="1707654"/>
            <a:ext cx="2556471" cy="2880320"/>
          </a:xfrm>
        </p:spPr>
        <p:txBody>
          <a:bodyPr/>
          <a:lstStyle>
            <a:lvl1pPr>
              <a:defRPr/>
            </a:lvl1pPr>
            <a:lvl2pPr>
              <a:defRPr/>
            </a:lvl2pPr>
            <a:lvl3pPr>
              <a:defRPr baseline="0"/>
            </a:lvl3pPr>
            <a:lvl4pPr>
              <a:defRPr/>
            </a:lvl4pPr>
            <a:lvl5pPr>
              <a:defRPr/>
            </a:lvl5pPr>
          </a:lstStyle>
          <a:p>
            <a:pPr lvl="0"/>
            <a:r>
              <a:rPr lang="fr-FR"/>
              <a:t>Texte de niveau 1</a:t>
            </a:r>
          </a:p>
          <a:p>
            <a:pPr lvl="1"/>
            <a:r>
              <a:rPr lang="fr-FR"/>
              <a:t>Texte de niveau 2</a:t>
            </a:r>
          </a:p>
          <a:p>
            <a:pPr lvl="2"/>
            <a:r>
              <a:rPr lang="fr-FR"/>
              <a:t>Texte de niveau 3</a:t>
            </a:r>
          </a:p>
          <a:p>
            <a:pPr lvl="3"/>
            <a:r>
              <a:rPr lang="fr-FR"/>
              <a:t>Texte de niveau 4</a:t>
            </a:r>
          </a:p>
          <a:p>
            <a:pPr lvl="4"/>
            <a:r>
              <a:rPr lang="fr-FR"/>
              <a:t>Texte de niveau 5</a:t>
            </a:r>
          </a:p>
        </p:txBody>
      </p:sp>
      <p:sp>
        <p:nvSpPr>
          <p:cNvPr id="14" name="Espace réservé du texte 11">
            <a:extLst>
              <a:ext uri="{FF2B5EF4-FFF2-40B4-BE49-F238E27FC236}">
                <a16:creationId xmlns:a16="http://schemas.microsoft.com/office/drawing/2014/main" id="{DF66E72C-274C-AC4E-B20B-393EBD9A7172}"/>
              </a:ext>
            </a:extLst>
          </p:cNvPr>
          <p:cNvSpPr>
            <a:spLocks noGrp="1"/>
          </p:cNvSpPr>
          <p:nvPr>
            <p:ph type="body" sz="quarter" idx="14" hasCustomPrompt="1"/>
          </p:nvPr>
        </p:nvSpPr>
        <p:spPr bwMode="gray">
          <a:xfrm>
            <a:off x="3275856" y="1707654"/>
            <a:ext cx="2520000" cy="2880320"/>
          </a:xfrm>
        </p:spPr>
        <p:txBody>
          <a:bodyPr/>
          <a:lstStyle>
            <a:lvl1pPr>
              <a:defRPr/>
            </a:lvl1pPr>
            <a:lvl2pPr>
              <a:defRPr/>
            </a:lvl2pPr>
            <a:lvl3pPr>
              <a:defRPr baseline="0"/>
            </a:lvl3pPr>
            <a:lvl4pPr>
              <a:defRPr/>
            </a:lvl4pPr>
            <a:lvl5pPr>
              <a:defRPr/>
            </a:lvl5pPr>
          </a:lstStyle>
          <a:p>
            <a:pPr lvl="0"/>
            <a:r>
              <a:rPr lang="fr-FR"/>
              <a:t>Texte de niveau 1</a:t>
            </a:r>
          </a:p>
          <a:p>
            <a:pPr lvl="1"/>
            <a:r>
              <a:rPr lang="fr-FR"/>
              <a:t>Texte de niveau 2</a:t>
            </a:r>
          </a:p>
          <a:p>
            <a:pPr lvl="2"/>
            <a:r>
              <a:rPr lang="fr-FR"/>
              <a:t>Texte de niveau 3</a:t>
            </a:r>
          </a:p>
          <a:p>
            <a:pPr lvl="3"/>
            <a:r>
              <a:rPr lang="fr-FR"/>
              <a:t>Texte de niveau 4</a:t>
            </a:r>
          </a:p>
          <a:p>
            <a:pPr lvl="4"/>
            <a:r>
              <a:rPr lang="fr-FR"/>
              <a:t>Texte de niveau 5</a:t>
            </a:r>
          </a:p>
        </p:txBody>
      </p:sp>
      <p:sp>
        <p:nvSpPr>
          <p:cNvPr id="15" name="Espace réservé du texte 11">
            <a:extLst>
              <a:ext uri="{FF2B5EF4-FFF2-40B4-BE49-F238E27FC236}">
                <a16:creationId xmlns:a16="http://schemas.microsoft.com/office/drawing/2014/main" id="{10D42E91-F78E-1D46-9374-4446D0F57965}"/>
              </a:ext>
            </a:extLst>
          </p:cNvPr>
          <p:cNvSpPr>
            <a:spLocks noGrp="1"/>
          </p:cNvSpPr>
          <p:nvPr>
            <p:ph type="body" sz="quarter" idx="18" hasCustomPrompt="1"/>
          </p:nvPr>
        </p:nvSpPr>
        <p:spPr bwMode="gray">
          <a:xfrm>
            <a:off x="6228184" y="1707654"/>
            <a:ext cx="2520000" cy="2880320"/>
          </a:xfrm>
        </p:spPr>
        <p:txBody>
          <a:bodyPr/>
          <a:lstStyle>
            <a:lvl1pPr>
              <a:defRPr/>
            </a:lvl1pPr>
            <a:lvl2pPr>
              <a:defRPr/>
            </a:lvl2pPr>
            <a:lvl3pPr>
              <a:defRPr baseline="0"/>
            </a:lvl3pPr>
            <a:lvl4pPr>
              <a:defRPr/>
            </a:lvl4pPr>
            <a:lvl5pPr>
              <a:defRPr/>
            </a:lvl5pPr>
          </a:lstStyle>
          <a:p>
            <a:pPr lvl="0"/>
            <a:r>
              <a:rPr lang="fr-FR"/>
              <a:t>Texte de niveau 1</a:t>
            </a:r>
          </a:p>
          <a:p>
            <a:pPr lvl="1"/>
            <a:r>
              <a:rPr lang="fr-FR"/>
              <a:t>Texte de niveau 2</a:t>
            </a:r>
          </a:p>
          <a:p>
            <a:pPr lvl="2"/>
            <a:r>
              <a:rPr lang="fr-FR"/>
              <a:t>Texte de niveau 3</a:t>
            </a:r>
          </a:p>
          <a:p>
            <a:pPr lvl="3"/>
            <a:r>
              <a:rPr lang="fr-FR"/>
              <a:t>Texte de niveau 4</a:t>
            </a:r>
          </a:p>
          <a:p>
            <a:pPr lvl="4"/>
            <a:r>
              <a:rPr lang="fr-FR"/>
              <a:t>Texte de niveau 5</a:t>
            </a:r>
          </a:p>
        </p:txBody>
      </p:sp>
    </p:spTree>
    <p:extLst>
      <p:ext uri="{BB962C8B-B14F-4D97-AF65-F5344CB8AC3E}">
        <p14:creationId xmlns:p14="http://schemas.microsoft.com/office/powerpoint/2010/main" val="69134680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Titre, sous-titre, textes 3 et image ">
    <p:spTree>
      <p:nvGrpSpPr>
        <p:cNvPr id="1" name=""/>
        <p:cNvGrpSpPr/>
        <p:nvPr/>
      </p:nvGrpSpPr>
      <p:grpSpPr>
        <a:xfrm>
          <a:off x="0" y="0"/>
          <a:ext cx="0" cy="0"/>
          <a:chOff x="0" y="0"/>
          <a:chExt cx="0" cy="0"/>
        </a:xfrm>
      </p:grpSpPr>
      <p:sp>
        <p:nvSpPr>
          <p:cNvPr id="5" name="Espace réservé du numéro de diapositive 4"/>
          <p:cNvSpPr>
            <a:spLocks noGrp="1"/>
          </p:cNvSpPr>
          <p:nvPr>
            <p:ph type="sldNum" sz="quarter" idx="12"/>
          </p:nvPr>
        </p:nvSpPr>
        <p:spPr bwMode="gray"/>
        <p:txBody>
          <a:bodyPr/>
          <a:lstStyle/>
          <a:p>
            <a:fld id="{733122C9-A0B9-462F-8757-0847AD287B63}" type="slidenum">
              <a:rPr lang="fr-FR" smtClean="0"/>
              <a:pPr/>
              <a:t>‹N°›</a:t>
            </a:fld>
            <a:endParaRPr lang="fr-FR"/>
          </a:p>
        </p:txBody>
      </p:sp>
      <p:sp>
        <p:nvSpPr>
          <p:cNvPr id="12" name="Espace réservé du texte 11"/>
          <p:cNvSpPr>
            <a:spLocks noGrp="1"/>
          </p:cNvSpPr>
          <p:nvPr>
            <p:ph type="body" sz="quarter" idx="14" hasCustomPrompt="1"/>
          </p:nvPr>
        </p:nvSpPr>
        <p:spPr bwMode="gray">
          <a:xfrm>
            <a:off x="323528" y="1707654"/>
            <a:ext cx="2520000" cy="2880320"/>
          </a:xfrm>
        </p:spPr>
        <p:txBody>
          <a:bodyPr/>
          <a:lstStyle>
            <a:lvl1pPr>
              <a:defRPr/>
            </a:lvl1pPr>
            <a:lvl2pPr>
              <a:defRPr/>
            </a:lvl2pPr>
            <a:lvl3pPr>
              <a:defRPr baseline="0"/>
            </a:lvl3pPr>
            <a:lvl4pPr>
              <a:defRPr/>
            </a:lvl4pPr>
            <a:lvl5pPr>
              <a:defRPr/>
            </a:lvl5pPr>
          </a:lstStyle>
          <a:p>
            <a:pPr lvl="0"/>
            <a:r>
              <a:rPr lang="fr-FR"/>
              <a:t>Texte de niveau 1</a:t>
            </a:r>
          </a:p>
          <a:p>
            <a:pPr lvl="1"/>
            <a:r>
              <a:rPr lang="fr-FR"/>
              <a:t>Texte de niveau 2</a:t>
            </a:r>
          </a:p>
          <a:p>
            <a:pPr lvl="2"/>
            <a:r>
              <a:rPr lang="fr-FR"/>
              <a:t>Texte de niveau 3</a:t>
            </a:r>
          </a:p>
          <a:p>
            <a:pPr lvl="3"/>
            <a:r>
              <a:rPr lang="fr-FR"/>
              <a:t>Texte de niveau 4</a:t>
            </a:r>
          </a:p>
          <a:p>
            <a:pPr lvl="4"/>
            <a:r>
              <a:rPr lang="fr-FR"/>
              <a:t>Texte de niveau 5</a:t>
            </a:r>
          </a:p>
        </p:txBody>
      </p:sp>
      <p:sp>
        <p:nvSpPr>
          <p:cNvPr id="17" name="Espace réservé de la date 3">
            <a:extLst>
              <a:ext uri="{FF2B5EF4-FFF2-40B4-BE49-F238E27FC236}">
                <a16:creationId xmlns:a16="http://schemas.microsoft.com/office/drawing/2014/main" id="{CEFA8BB7-D3E4-254A-BB0E-3D1C8C64E198}"/>
              </a:ext>
            </a:extLst>
          </p:cNvPr>
          <p:cNvSpPr>
            <a:spLocks noGrp="1"/>
          </p:cNvSpPr>
          <p:nvPr>
            <p:ph type="dt" sz="half" idx="2"/>
          </p:nvPr>
        </p:nvSpPr>
        <p:spPr bwMode="gray">
          <a:xfrm>
            <a:off x="323850" y="4797631"/>
            <a:ext cx="1210435" cy="345869"/>
          </a:xfrm>
          <a:prstGeom prst="rect">
            <a:avLst/>
          </a:prstGeom>
        </p:spPr>
        <p:txBody>
          <a:bodyPr vert="horz" lIns="0" tIns="0" rIns="0" bIns="0" rtlCol="0" anchor="ctr" anchorCtr="0">
            <a:noAutofit/>
          </a:bodyPr>
          <a:lstStyle>
            <a:lvl1pPr algn="l">
              <a:defRPr sz="750" b="1">
                <a:solidFill>
                  <a:schemeClr val="tx1"/>
                </a:solidFill>
              </a:defRPr>
            </a:lvl1pPr>
          </a:lstStyle>
          <a:p>
            <a:fld id="{0A24926E-CA22-4BCA-A75A-E6B87D5502AA}" type="datetime1">
              <a:rPr lang="fr-FR" cap="all" smtClean="0"/>
              <a:t>29/06/2025</a:t>
            </a:fld>
            <a:endParaRPr lang="fr-FR" cap="all"/>
          </a:p>
        </p:txBody>
      </p:sp>
      <p:sp>
        <p:nvSpPr>
          <p:cNvPr id="18" name="Espace réservé du texte 7">
            <a:extLst>
              <a:ext uri="{FF2B5EF4-FFF2-40B4-BE49-F238E27FC236}">
                <a16:creationId xmlns:a16="http://schemas.microsoft.com/office/drawing/2014/main" id="{35840C24-F178-C44C-B5A1-3EB8F3EF4B92}"/>
              </a:ext>
            </a:extLst>
          </p:cNvPr>
          <p:cNvSpPr>
            <a:spLocks noGrp="1"/>
          </p:cNvSpPr>
          <p:nvPr>
            <p:ph type="body" sz="quarter" idx="13" hasCustomPrompt="1"/>
          </p:nvPr>
        </p:nvSpPr>
        <p:spPr bwMode="gray">
          <a:xfrm>
            <a:off x="323851" y="1275606"/>
            <a:ext cx="8424614" cy="242951"/>
          </a:xfrm>
        </p:spPr>
        <p:txBody>
          <a:bodyPr/>
          <a:lstStyle>
            <a:lvl1pPr marL="0" indent="95250">
              <a:spcBef>
                <a:spcPts val="400"/>
              </a:spcBef>
              <a:spcAft>
                <a:spcPts val="800"/>
              </a:spcAft>
              <a:buFont typeface="+mj-lt"/>
              <a:buNone/>
              <a:tabLst/>
              <a:defRPr sz="1500" b="1">
                <a:solidFill>
                  <a:schemeClr val="tx1">
                    <a:lumMod val="50000"/>
                    <a:lumOff val="50000"/>
                  </a:schemeClr>
                </a:solidFill>
              </a:defRPr>
            </a:lvl1pPr>
            <a:lvl2pPr marL="324000" indent="-144000">
              <a:spcBef>
                <a:spcPts val="600"/>
              </a:spcBef>
              <a:spcAft>
                <a:spcPts val="800"/>
              </a:spcAft>
              <a:buFont typeface="+mj-lt"/>
              <a:buAutoNum type="alphaLcPeriod"/>
              <a:defRPr/>
            </a:lvl2pPr>
          </a:lstStyle>
          <a:p>
            <a:pPr lvl="0"/>
            <a:r>
              <a:rPr lang="fr-FR"/>
              <a:t>Sous-titre</a:t>
            </a:r>
          </a:p>
          <a:p>
            <a:pPr lvl="0"/>
            <a:endParaRPr lang="fr-FR"/>
          </a:p>
        </p:txBody>
      </p:sp>
      <p:sp>
        <p:nvSpPr>
          <p:cNvPr id="19" name="Titre 18">
            <a:extLst>
              <a:ext uri="{FF2B5EF4-FFF2-40B4-BE49-F238E27FC236}">
                <a16:creationId xmlns:a16="http://schemas.microsoft.com/office/drawing/2014/main" id="{0271A58A-1CC5-D145-89AA-12537E5CE304}"/>
              </a:ext>
            </a:extLst>
          </p:cNvPr>
          <p:cNvSpPr>
            <a:spLocks noGrp="1"/>
          </p:cNvSpPr>
          <p:nvPr>
            <p:ph type="title" hasCustomPrompt="1"/>
          </p:nvPr>
        </p:nvSpPr>
        <p:spPr>
          <a:xfrm>
            <a:off x="323850" y="735615"/>
            <a:ext cx="8424863" cy="539991"/>
          </a:xfrm>
        </p:spPr>
        <p:txBody>
          <a:bodyPr/>
          <a:lstStyle/>
          <a:p>
            <a:r>
              <a:rPr lang="fr-FR"/>
              <a:t>Titre</a:t>
            </a:r>
          </a:p>
        </p:txBody>
      </p:sp>
      <p:sp>
        <p:nvSpPr>
          <p:cNvPr id="20" name="Espace réservé du pied de page 4">
            <a:extLst>
              <a:ext uri="{FF2B5EF4-FFF2-40B4-BE49-F238E27FC236}">
                <a16:creationId xmlns:a16="http://schemas.microsoft.com/office/drawing/2014/main" id="{D46074BB-6BF7-8249-9377-D0271B2AECBB}"/>
              </a:ext>
            </a:extLst>
          </p:cNvPr>
          <p:cNvSpPr>
            <a:spLocks noGrp="1"/>
          </p:cNvSpPr>
          <p:nvPr>
            <p:ph type="ftr" sz="quarter" idx="3"/>
          </p:nvPr>
        </p:nvSpPr>
        <p:spPr bwMode="gray">
          <a:xfrm>
            <a:off x="2868782" y="195486"/>
            <a:ext cx="5879931" cy="360000"/>
          </a:xfrm>
          <a:prstGeom prst="rect">
            <a:avLst/>
          </a:prstGeom>
        </p:spPr>
        <p:txBody>
          <a:bodyPr vert="horz" lIns="0" tIns="0" rIns="0" bIns="0" rtlCol="0" anchor="ctr" anchorCtr="0">
            <a:noAutofit/>
          </a:bodyPr>
          <a:lstStyle>
            <a:lvl1pPr algn="r">
              <a:defRPr sz="750" b="1">
                <a:solidFill>
                  <a:schemeClr val="tx1"/>
                </a:solidFill>
              </a:defRPr>
            </a:lvl1pPr>
          </a:lstStyle>
          <a:p>
            <a:r>
              <a:rPr lang="fr-FR"/>
              <a:t>Direction interministérielle de la transformation publique</a:t>
            </a:r>
          </a:p>
        </p:txBody>
      </p:sp>
      <p:sp>
        <p:nvSpPr>
          <p:cNvPr id="8" name="Espace réservé pour une image  7">
            <a:extLst>
              <a:ext uri="{FF2B5EF4-FFF2-40B4-BE49-F238E27FC236}">
                <a16:creationId xmlns:a16="http://schemas.microsoft.com/office/drawing/2014/main" id="{7004A35F-FCE5-0248-9AD4-C4E7502EF166}"/>
              </a:ext>
            </a:extLst>
          </p:cNvPr>
          <p:cNvSpPr>
            <a:spLocks noGrp="1"/>
          </p:cNvSpPr>
          <p:nvPr>
            <p:ph type="pic" sz="quarter" idx="15"/>
          </p:nvPr>
        </p:nvSpPr>
        <p:spPr>
          <a:xfrm>
            <a:off x="3131840" y="1707654"/>
            <a:ext cx="5616624" cy="2880320"/>
          </a:xfrm>
        </p:spPr>
        <p:txBody>
          <a:bodyPr/>
          <a:lstStyle/>
          <a:p>
            <a:r>
              <a:rPr lang="fr-FR"/>
              <a:t>Cliquez sur l'icône pour ajouter une image</a:t>
            </a:r>
          </a:p>
        </p:txBody>
      </p:sp>
    </p:spTree>
    <p:extLst>
      <p:ext uri="{BB962C8B-B14F-4D97-AF65-F5344CB8AC3E}">
        <p14:creationId xmlns:p14="http://schemas.microsoft.com/office/powerpoint/2010/main" val="207718563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1_Titre, sous-titre, textes 3, et graphique ">
    <p:spTree>
      <p:nvGrpSpPr>
        <p:cNvPr id="1" name=""/>
        <p:cNvGrpSpPr/>
        <p:nvPr/>
      </p:nvGrpSpPr>
      <p:grpSpPr>
        <a:xfrm>
          <a:off x="0" y="0"/>
          <a:ext cx="0" cy="0"/>
          <a:chOff x="0" y="0"/>
          <a:chExt cx="0" cy="0"/>
        </a:xfrm>
      </p:grpSpPr>
      <p:sp>
        <p:nvSpPr>
          <p:cNvPr id="5" name="Espace réservé du numéro de diapositive 4"/>
          <p:cNvSpPr>
            <a:spLocks noGrp="1"/>
          </p:cNvSpPr>
          <p:nvPr>
            <p:ph type="sldNum" sz="quarter" idx="12"/>
          </p:nvPr>
        </p:nvSpPr>
        <p:spPr bwMode="gray"/>
        <p:txBody>
          <a:bodyPr/>
          <a:lstStyle/>
          <a:p>
            <a:fld id="{733122C9-A0B9-462F-8757-0847AD287B63}" type="slidenum">
              <a:rPr lang="fr-FR" smtClean="0"/>
              <a:pPr/>
              <a:t>‹N°›</a:t>
            </a:fld>
            <a:endParaRPr lang="fr-FR"/>
          </a:p>
        </p:txBody>
      </p:sp>
      <p:sp>
        <p:nvSpPr>
          <p:cNvPr id="12" name="Espace réservé du texte 11"/>
          <p:cNvSpPr>
            <a:spLocks noGrp="1"/>
          </p:cNvSpPr>
          <p:nvPr>
            <p:ph type="body" sz="quarter" idx="14" hasCustomPrompt="1"/>
          </p:nvPr>
        </p:nvSpPr>
        <p:spPr bwMode="gray">
          <a:xfrm>
            <a:off x="6228184" y="1707654"/>
            <a:ext cx="2520000" cy="2880320"/>
          </a:xfrm>
        </p:spPr>
        <p:txBody>
          <a:bodyPr/>
          <a:lstStyle>
            <a:lvl1pPr>
              <a:defRPr/>
            </a:lvl1pPr>
            <a:lvl2pPr>
              <a:defRPr/>
            </a:lvl2pPr>
            <a:lvl3pPr>
              <a:defRPr baseline="0"/>
            </a:lvl3pPr>
            <a:lvl4pPr>
              <a:defRPr/>
            </a:lvl4pPr>
            <a:lvl5pPr>
              <a:defRPr/>
            </a:lvl5pPr>
          </a:lstStyle>
          <a:p>
            <a:pPr lvl="0"/>
            <a:r>
              <a:rPr lang="fr-FR"/>
              <a:t>Texte de niveau 1</a:t>
            </a:r>
          </a:p>
          <a:p>
            <a:pPr lvl="1"/>
            <a:r>
              <a:rPr lang="fr-FR"/>
              <a:t>Texte de niveau 2</a:t>
            </a:r>
          </a:p>
          <a:p>
            <a:pPr lvl="2"/>
            <a:r>
              <a:rPr lang="fr-FR"/>
              <a:t>Texte de niveau 3</a:t>
            </a:r>
          </a:p>
          <a:p>
            <a:pPr lvl="3"/>
            <a:r>
              <a:rPr lang="fr-FR"/>
              <a:t>Texte de niveau 4</a:t>
            </a:r>
          </a:p>
          <a:p>
            <a:pPr lvl="4"/>
            <a:r>
              <a:rPr lang="fr-FR"/>
              <a:t>Texte de niveau 5</a:t>
            </a:r>
          </a:p>
        </p:txBody>
      </p:sp>
      <p:sp>
        <p:nvSpPr>
          <p:cNvPr id="17" name="Espace réservé de la date 3">
            <a:extLst>
              <a:ext uri="{FF2B5EF4-FFF2-40B4-BE49-F238E27FC236}">
                <a16:creationId xmlns:a16="http://schemas.microsoft.com/office/drawing/2014/main" id="{CEFA8BB7-D3E4-254A-BB0E-3D1C8C64E198}"/>
              </a:ext>
            </a:extLst>
          </p:cNvPr>
          <p:cNvSpPr>
            <a:spLocks noGrp="1"/>
          </p:cNvSpPr>
          <p:nvPr>
            <p:ph type="dt" sz="half" idx="2"/>
          </p:nvPr>
        </p:nvSpPr>
        <p:spPr bwMode="gray">
          <a:xfrm>
            <a:off x="323850" y="4797631"/>
            <a:ext cx="1210435" cy="345869"/>
          </a:xfrm>
          <a:prstGeom prst="rect">
            <a:avLst/>
          </a:prstGeom>
        </p:spPr>
        <p:txBody>
          <a:bodyPr vert="horz" lIns="0" tIns="0" rIns="0" bIns="0" rtlCol="0" anchor="ctr" anchorCtr="0">
            <a:noAutofit/>
          </a:bodyPr>
          <a:lstStyle>
            <a:lvl1pPr algn="l">
              <a:defRPr sz="750" b="1">
                <a:solidFill>
                  <a:schemeClr val="tx1"/>
                </a:solidFill>
              </a:defRPr>
            </a:lvl1pPr>
          </a:lstStyle>
          <a:p>
            <a:fld id="{3E5FE114-D09C-44B4-BFC5-E496CC730A8D}" type="datetime1">
              <a:rPr lang="fr-FR" cap="all" smtClean="0"/>
              <a:t>29/06/2025</a:t>
            </a:fld>
            <a:endParaRPr lang="fr-FR" cap="all"/>
          </a:p>
        </p:txBody>
      </p:sp>
      <p:sp>
        <p:nvSpPr>
          <p:cNvPr id="18" name="Espace réservé du texte 7">
            <a:extLst>
              <a:ext uri="{FF2B5EF4-FFF2-40B4-BE49-F238E27FC236}">
                <a16:creationId xmlns:a16="http://schemas.microsoft.com/office/drawing/2014/main" id="{35840C24-F178-C44C-B5A1-3EB8F3EF4B92}"/>
              </a:ext>
            </a:extLst>
          </p:cNvPr>
          <p:cNvSpPr>
            <a:spLocks noGrp="1"/>
          </p:cNvSpPr>
          <p:nvPr>
            <p:ph type="body" sz="quarter" idx="13" hasCustomPrompt="1"/>
          </p:nvPr>
        </p:nvSpPr>
        <p:spPr bwMode="gray">
          <a:xfrm>
            <a:off x="323851" y="1275606"/>
            <a:ext cx="8424614" cy="242951"/>
          </a:xfrm>
        </p:spPr>
        <p:txBody>
          <a:bodyPr/>
          <a:lstStyle>
            <a:lvl1pPr marL="0" indent="95250">
              <a:spcBef>
                <a:spcPts val="400"/>
              </a:spcBef>
              <a:spcAft>
                <a:spcPts val="800"/>
              </a:spcAft>
              <a:buFont typeface="+mj-lt"/>
              <a:buNone/>
              <a:tabLst/>
              <a:defRPr sz="1500" b="1">
                <a:solidFill>
                  <a:schemeClr val="tx1">
                    <a:lumMod val="50000"/>
                    <a:lumOff val="50000"/>
                  </a:schemeClr>
                </a:solidFill>
              </a:defRPr>
            </a:lvl1pPr>
            <a:lvl2pPr marL="324000" indent="-144000">
              <a:spcBef>
                <a:spcPts val="600"/>
              </a:spcBef>
              <a:spcAft>
                <a:spcPts val="800"/>
              </a:spcAft>
              <a:buFont typeface="+mj-lt"/>
              <a:buAutoNum type="alphaLcPeriod"/>
              <a:defRPr/>
            </a:lvl2pPr>
          </a:lstStyle>
          <a:p>
            <a:pPr lvl="0"/>
            <a:r>
              <a:rPr lang="fr-FR"/>
              <a:t>Sous-titre</a:t>
            </a:r>
          </a:p>
          <a:p>
            <a:pPr lvl="0"/>
            <a:endParaRPr lang="fr-FR"/>
          </a:p>
        </p:txBody>
      </p:sp>
      <p:sp>
        <p:nvSpPr>
          <p:cNvPr id="19" name="Titre 18">
            <a:extLst>
              <a:ext uri="{FF2B5EF4-FFF2-40B4-BE49-F238E27FC236}">
                <a16:creationId xmlns:a16="http://schemas.microsoft.com/office/drawing/2014/main" id="{0271A58A-1CC5-D145-89AA-12537E5CE304}"/>
              </a:ext>
            </a:extLst>
          </p:cNvPr>
          <p:cNvSpPr>
            <a:spLocks noGrp="1"/>
          </p:cNvSpPr>
          <p:nvPr>
            <p:ph type="title" hasCustomPrompt="1"/>
          </p:nvPr>
        </p:nvSpPr>
        <p:spPr>
          <a:xfrm>
            <a:off x="323850" y="735615"/>
            <a:ext cx="8424863" cy="539991"/>
          </a:xfrm>
        </p:spPr>
        <p:txBody>
          <a:bodyPr/>
          <a:lstStyle/>
          <a:p>
            <a:r>
              <a:rPr lang="fr-FR"/>
              <a:t>Titre</a:t>
            </a:r>
          </a:p>
        </p:txBody>
      </p:sp>
      <p:sp>
        <p:nvSpPr>
          <p:cNvPr id="20" name="Espace réservé du pied de page 4">
            <a:extLst>
              <a:ext uri="{FF2B5EF4-FFF2-40B4-BE49-F238E27FC236}">
                <a16:creationId xmlns:a16="http://schemas.microsoft.com/office/drawing/2014/main" id="{D46074BB-6BF7-8249-9377-D0271B2AECBB}"/>
              </a:ext>
            </a:extLst>
          </p:cNvPr>
          <p:cNvSpPr>
            <a:spLocks noGrp="1"/>
          </p:cNvSpPr>
          <p:nvPr>
            <p:ph type="ftr" sz="quarter" idx="3"/>
          </p:nvPr>
        </p:nvSpPr>
        <p:spPr bwMode="gray">
          <a:xfrm>
            <a:off x="2868782" y="195486"/>
            <a:ext cx="5879931" cy="360000"/>
          </a:xfrm>
          <a:prstGeom prst="rect">
            <a:avLst/>
          </a:prstGeom>
        </p:spPr>
        <p:txBody>
          <a:bodyPr vert="horz" lIns="0" tIns="0" rIns="0" bIns="0" rtlCol="0" anchor="ctr" anchorCtr="0">
            <a:noAutofit/>
          </a:bodyPr>
          <a:lstStyle>
            <a:lvl1pPr algn="r">
              <a:defRPr sz="750" b="1">
                <a:solidFill>
                  <a:schemeClr val="tx1"/>
                </a:solidFill>
              </a:defRPr>
            </a:lvl1pPr>
          </a:lstStyle>
          <a:p>
            <a:r>
              <a:rPr lang="fr-FR"/>
              <a:t>Direction interministérielle de la transformation publique</a:t>
            </a:r>
          </a:p>
        </p:txBody>
      </p:sp>
      <p:sp>
        <p:nvSpPr>
          <p:cNvPr id="3" name="Espace réservé du graphique 2">
            <a:extLst>
              <a:ext uri="{FF2B5EF4-FFF2-40B4-BE49-F238E27FC236}">
                <a16:creationId xmlns:a16="http://schemas.microsoft.com/office/drawing/2014/main" id="{66D3B633-BB7B-4941-BF9B-161C5342E3AA}"/>
              </a:ext>
            </a:extLst>
          </p:cNvPr>
          <p:cNvSpPr>
            <a:spLocks noGrp="1"/>
          </p:cNvSpPr>
          <p:nvPr>
            <p:ph type="chart" sz="quarter" idx="15"/>
          </p:nvPr>
        </p:nvSpPr>
        <p:spPr>
          <a:xfrm>
            <a:off x="323528" y="1707654"/>
            <a:ext cx="5761038" cy="2879725"/>
          </a:xfrm>
        </p:spPr>
        <p:txBody>
          <a:bodyPr/>
          <a:lstStyle/>
          <a:p>
            <a:r>
              <a:rPr lang="fr-FR"/>
              <a:t>Cliquez sur l'icône pour ajouter un graphique</a:t>
            </a:r>
          </a:p>
        </p:txBody>
      </p:sp>
    </p:spTree>
    <p:extLst>
      <p:ext uri="{BB962C8B-B14F-4D97-AF65-F5344CB8AC3E}">
        <p14:creationId xmlns:p14="http://schemas.microsoft.com/office/powerpoint/2010/main" val="204411655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p:cSld name="Titre et sous-titre">
    <p:spTree>
      <p:nvGrpSpPr>
        <p:cNvPr id="1" name=""/>
        <p:cNvGrpSpPr/>
        <p:nvPr/>
      </p:nvGrpSpPr>
      <p:grpSpPr>
        <a:xfrm>
          <a:off x="0" y="0"/>
          <a:ext cx="0" cy="0"/>
          <a:chOff x="0" y="0"/>
          <a:chExt cx="0" cy="0"/>
        </a:xfrm>
      </p:grpSpPr>
      <p:sp>
        <p:nvSpPr>
          <p:cNvPr id="11" name="Espace réservé du texte 10"/>
          <p:cNvSpPr>
            <a:spLocks noGrp="1"/>
          </p:cNvSpPr>
          <p:nvPr>
            <p:ph type="body" sz="quarter" idx="13" hasCustomPrompt="1"/>
          </p:nvPr>
        </p:nvSpPr>
        <p:spPr bwMode="gray">
          <a:xfrm>
            <a:off x="323850" y="2139702"/>
            <a:ext cx="8424000" cy="2293224"/>
          </a:xfrm>
        </p:spPr>
        <p:txBody>
          <a:bodyPr/>
          <a:lstStyle>
            <a:lvl1pPr>
              <a:lnSpc>
                <a:spcPct val="90000"/>
              </a:lnSpc>
              <a:spcAft>
                <a:spcPts val="0"/>
              </a:spcAft>
              <a:defRPr sz="3250" b="1" cap="all" baseline="0"/>
            </a:lvl1pPr>
            <a:lvl2pPr marL="92075" indent="0">
              <a:spcBef>
                <a:spcPts val="500"/>
              </a:spcBef>
              <a:spcAft>
                <a:spcPts val="0"/>
              </a:spcAft>
              <a:buNone/>
              <a:tabLst/>
              <a:defRPr sz="1850"/>
            </a:lvl2pPr>
          </a:lstStyle>
          <a:p>
            <a:pPr lvl="0"/>
            <a:r>
              <a:rPr lang="fr-FR"/>
              <a:t>Titre</a:t>
            </a:r>
          </a:p>
          <a:p>
            <a:pPr lvl="1"/>
            <a:r>
              <a:rPr lang="fr-FR"/>
              <a:t>Sous-titre</a:t>
            </a:r>
          </a:p>
        </p:txBody>
      </p:sp>
      <p:cxnSp>
        <p:nvCxnSpPr>
          <p:cNvPr id="12" name="Connecteur droit 11"/>
          <p:cNvCxnSpPr>
            <a:cxnSpLocks/>
          </p:cNvCxnSpPr>
          <p:nvPr/>
        </p:nvCxnSpPr>
        <p:spPr bwMode="gray">
          <a:xfrm>
            <a:off x="323850" y="4784400"/>
            <a:ext cx="8424614" cy="0"/>
          </a:xfrm>
          <a:prstGeom prst="line">
            <a:avLst/>
          </a:prstGeom>
          <a:ln w="10160">
            <a:solidFill>
              <a:schemeClr val="tx1"/>
            </a:solidFill>
          </a:ln>
        </p:spPr>
        <p:style>
          <a:lnRef idx="1">
            <a:schemeClr val="accent1"/>
          </a:lnRef>
          <a:fillRef idx="0">
            <a:schemeClr val="accent1"/>
          </a:fillRef>
          <a:effectRef idx="0">
            <a:schemeClr val="accent1"/>
          </a:effectRef>
          <a:fontRef idx="minor">
            <a:schemeClr val="tx1"/>
          </a:fontRef>
        </p:style>
      </p:cxnSp>
      <p:sp>
        <p:nvSpPr>
          <p:cNvPr id="13" name="Espace réservé de la date 3">
            <a:extLst>
              <a:ext uri="{FF2B5EF4-FFF2-40B4-BE49-F238E27FC236}">
                <a16:creationId xmlns:a16="http://schemas.microsoft.com/office/drawing/2014/main" id="{C192E6B1-2CEB-FB47-B10B-D25D43DF8D96}"/>
              </a:ext>
            </a:extLst>
          </p:cNvPr>
          <p:cNvSpPr>
            <a:spLocks noGrp="1"/>
          </p:cNvSpPr>
          <p:nvPr>
            <p:ph type="dt" sz="half" idx="2"/>
          </p:nvPr>
        </p:nvSpPr>
        <p:spPr bwMode="gray">
          <a:xfrm>
            <a:off x="323850" y="4797631"/>
            <a:ext cx="1210435" cy="345869"/>
          </a:xfrm>
          <a:prstGeom prst="rect">
            <a:avLst/>
          </a:prstGeom>
        </p:spPr>
        <p:txBody>
          <a:bodyPr vert="horz" lIns="0" tIns="0" rIns="0" bIns="0" rtlCol="0" anchor="ctr" anchorCtr="0">
            <a:noAutofit/>
          </a:bodyPr>
          <a:lstStyle>
            <a:lvl1pPr algn="l">
              <a:defRPr sz="750" b="1">
                <a:solidFill>
                  <a:schemeClr val="tx1"/>
                </a:solidFill>
              </a:defRPr>
            </a:lvl1pPr>
          </a:lstStyle>
          <a:p>
            <a:fld id="{4EE70B4E-1432-4D89-AA95-1C986E5E46AC}" type="datetime1">
              <a:rPr lang="fr-FR" cap="all" smtClean="0"/>
              <a:t>29/06/2025</a:t>
            </a:fld>
            <a:endParaRPr lang="fr-FR" cap="all"/>
          </a:p>
        </p:txBody>
      </p:sp>
      <p:sp>
        <p:nvSpPr>
          <p:cNvPr id="14" name="Espace réservé du numéro de diapositive 5">
            <a:extLst>
              <a:ext uri="{FF2B5EF4-FFF2-40B4-BE49-F238E27FC236}">
                <a16:creationId xmlns:a16="http://schemas.microsoft.com/office/drawing/2014/main" id="{0593ECE3-ACEF-7441-BABB-08F519CCE72F}"/>
              </a:ext>
            </a:extLst>
          </p:cNvPr>
          <p:cNvSpPr>
            <a:spLocks noGrp="1"/>
          </p:cNvSpPr>
          <p:nvPr>
            <p:ph type="sldNum" sz="quarter" idx="4"/>
          </p:nvPr>
        </p:nvSpPr>
        <p:spPr bwMode="gray">
          <a:xfrm>
            <a:off x="7398713" y="4783500"/>
            <a:ext cx="1350000" cy="360000"/>
          </a:xfrm>
          <a:prstGeom prst="rect">
            <a:avLst/>
          </a:prstGeom>
        </p:spPr>
        <p:txBody>
          <a:bodyPr vert="horz" lIns="0" tIns="0" rIns="0" bIns="0" rtlCol="0" anchor="ctr" anchorCtr="0">
            <a:noAutofit/>
          </a:bodyPr>
          <a:lstStyle>
            <a:lvl1pPr algn="r">
              <a:defRPr sz="750" b="1">
                <a:solidFill>
                  <a:schemeClr val="tx1"/>
                </a:solidFill>
              </a:defRPr>
            </a:lvl1pPr>
          </a:lstStyle>
          <a:p>
            <a:fld id="{733122C9-A0B9-462F-8757-0847AD287B63}" type="slidenum">
              <a:rPr lang="fr-FR" smtClean="0"/>
              <a:pPr/>
              <a:t>‹N°›</a:t>
            </a:fld>
            <a:endParaRPr lang="fr-FR"/>
          </a:p>
        </p:txBody>
      </p:sp>
      <p:sp>
        <p:nvSpPr>
          <p:cNvPr id="16" name="Espace réservé du pied de page 4">
            <a:extLst>
              <a:ext uri="{FF2B5EF4-FFF2-40B4-BE49-F238E27FC236}">
                <a16:creationId xmlns:a16="http://schemas.microsoft.com/office/drawing/2014/main" id="{4D728EC0-9FC5-AB4E-B907-86A468EF1E2A}"/>
              </a:ext>
            </a:extLst>
          </p:cNvPr>
          <p:cNvSpPr>
            <a:spLocks noGrp="1"/>
          </p:cNvSpPr>
          <p:nvPr>
            <p:ph type="ftr" sz="quarter" idx="3"/>
          </p:nvPr>
        </p:nvSpPr>
        <p:spPr bwMode="gray">
          <a:xfrm>
            <a:off x="2868782" y="195486"/>
            <a:ext cx="5879931" cy="360000"/>
          </a:xfrm>
          <a:prstGeom prst="rect">
            <a:avLst/>
          </a:prstGeom>
        </p:spPr>
        <p:txBody>
          <a:bodyPr vert="horz" lIns="0" tIns="0" rIns="0" bIns="0" rtlCol="0" anchor="ctr" anchorCtr="0">
            <a:noAutofit/>
          </a:bodyPr>
          <a:lstStyle>
            <a:lvl1pPr algn="r">
              <a:defRPr sz="750" b="1">
                <a:solidFill>
                  <a:schemeClr val="tx1"/>
                </a:solidFill>
              </a:defRPr>
            </a:lvl1pPr>
          </a:lstStyle>
          <a:p>
            <a:r>
              <a:rPr lang="fr-FR"/>
              <a:t>Direction interministérielle de la transformation publique</a:t>
            </a:r>
          </a:p>
        </p:txBody>
      </p:sp>
      <p:pic>
        <p:nvPicPr>
          <p:cNvPr id="3" name="Image 2">
            <a:extLst>
              <a:ext uri="{FF2B5EF4-FFF2-40B4-BE49-F238E27FC236}">
                <a16:creationId xmlns:a16="http://schemas.microsoft.com/office/drawing/2014/main" id="{FB1F11A2-5FFA-4252-9D90-6902F2A5D8AD}"/>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23849" y="326513"/>
            <a:ext cx="2422769" cy="1241021"/>
          </a:xfrm>
          <a:prstGeom prst="rect">
            <a:avLst/>
          </a:prstGeom>
        </p:spPr>
      </p:pic>
    </p:spTree>
    <p:extLst>
      <p:ext uri="{BB962C8B-B14F-4D97-AF65-F5344CB8AC3E}">
        <p14:creationId xmlns:p14="http://schemas.microsoft.com/office/powerpoint/2010/main" val="27858188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Chapitre">
    <p:spTree>
      <p:nvGrpSpPr>
        <p:cNvPr id="1" name=""/>
        <p:cNvGrpSpPr/>
        <p:nvPr/>
      </p:nvGrpSpPr>
      <p:grpSpPr>
        <a:xfrm>
          <a:off x="0" y="0"/>
          <a:ext cx="0" cy="0"/>
          <a:chOff x="0" y="0"/>
          <a:chExt cx="0" cy="0"/>
        </a:xfrm>
      </p:grpSpPr>
      <p:sp>
        <p:nvSpPr>
          <p:cNvPr id="8" name="Espace réservé pour une image  7"/>
          <p:cNvSpPr>
            <a:spLocks noGrp="1"/>
          </p:cNvSpPr>
          <p:nvPr>
            <p:ph type="pic" sz="quarter" idx="13" hasCustomPrompt="1"/>
          </p:nvPr>
        </p:nvSpPr>
        <p:spPr bwMode="gray">
          <a:xfrm>
            <a:off x="0" y="738000"/>
            <a:ext cx="9144000" cy="4443958"/>
          </a:xfrm>
          <a:solidFill>
            <a:schemeClr val="tx2"/>
          </a:solidFill>
        </p:spPr>
        <p:txBody>
          <a:bodyPr tIns="1080000" anchor="ctr" anchorCtr="0"/>
          <a:lstStyle>
            <a:lvl1pPr algn="ctr">
              <a:defRPr cap="all" baseline="0">
                <a:solidFill>
                  <a:schemeClr val="bg1"/>
                </a:solidFill>
              </a:defRPr>
            </a:lvl1pPr>
          </a:lstStyle>
          <a:p>
            <a:r>
              <a:rPr lang="fr-FR"/>
              <a:t>Sélectionner l’icône pour insérer une image, </a:t>
            </a:r>
            <a:br>
              <a:rPr lang="fr-FR"/>
            </a:br>
            <a:r>
              <a:rPr lang="fr-FR"/>
              <a:t>puis disposer l’image en arrière plan </a:t>
            </a:r>
            <a:br>
              <a:rPr lang="fr-FR"/>
            </a:br>
            <a:r>
              <a:rPr lang="fr-FR"/>
              <a:t>(Sélectionner l’image avec le bouton droit de la souris / </a:t>
            </a:r>
            <a:br>
              <a:rPr lang="fr-FR"/>
            </a:br>
            <a:r>
              <a:rPr lang="fr-FR"/>
              <a:t>Mettre à l’arrière plan)</a:t>
            </a:r>
          </a:p>
        </p:txBody>
      </p:sp>
      <p:sp>
        <p:nvSpPr>
          <p:cNvPr id="7" name="Espace réservé de la date 3">
            <a:extLst>
              <a:ext uri="{FF2B5EF4-FFF2-40B4-BE49-F238E27FC236}">
                <a16:creationId xmlns:a16="http://schemas.microsoft.com/office/drawing/2014/main" id="{02A90153-98CB-E943-A611-AD9242F15601}"/>
              </a:ext>
            </a:extLst>
          </p:cNvPr>
          <p:cNvSpPr>
            <a:spLocks noGrp="1"/>
          </p:cNvSpPr>
          <p:nvPr>
            <p:ph type="dt" sz="half" idx="2"/>
          </p:nvPr>
        </p:nvSpPr>
        <p:spPr bwMode="gray">
          <a:xfrm>
            <a:off x="364285" y="4797631"/>
            <a:ext cx="1170000" cy="345869"/>
          </a:xfrm>
          <a:prstGeom prst="rect">
            <a:avLst/>
          </a:prstGeom>
        </p:spPr>
        <p:txBody>
          <a:bodyPr vert="horz" lIns="0" tIns="0" rIns="0" bIns="0" rtlCol="0" anchor="ctr" anchorCtr="0">
            <a:noAutofit/>
          </a:bodyPr>
          <a:lstStyle>
            <a:lvl1pPr algn="l">
              <a:defRPr sz="750" b="1">
                <a:solidFill>
                  <a:schemeClr val="bg1"/>
                </a:solidFill>
              </a:defRPr>
            </a:lvl1pPr>
          </a:lstStyle>
          <a:p>
            <a:fld id="{5C7AB1D0-53EE-4D4B-B1A0-F5B979013004}" type="datetime1">
              <a:rPr lang="fr-FR" cap="all" smtClean="0"/>
              <a:t>29/06/2025</a:t>
            </a:fld>
            <a:endParaRPr lang="fr-FR" cap="all"/>
          </a:p>
        </p:txBody>
      </p:sp>
      <p:sp>
        <p:nvSpPr>
          <p:cNvPr id="2" name="Titre 1"/>
          <p:cNvSpPr>
            <a:spLocks noGrp="1"/>
          </p:cNvSpPr>
          <p:nvPr>
            <p:ph type="title" hasCustomPrompt="1"/>
          </p:nvPr>
        </p:nvSpPr>
        <p:spPr bwMode="gray">
          <a:xfrm>
            <a:off x="359999" y="738000"/>
            <a:ext cx="8424000" cy="4046400"/>
          </a:xfrm>
          <a:custGeom>
            <a:avLst/>
            <a:gdLst>
              <a:gd name="connsiteX0" fmla="*/ 8424000 w 8424000"/>
              <a:gd name="connsiteY0" fmla="*/ 4046400 h 4046400"/>
              <a:gd name="connsiteX1" fmla="*/ 0 w 8424000"/>
              <a:gd name="connsiteY1" fmla="*/ 4046360 h 4046400"/>
              <a:gd name="connsiteX2" fmla="*/ 0 w 8424000"/>
              <a:gd name="connsiteY2" fmla="*/ 40 h 4046400"/>
              <a:gd name="connsiteX3" fmla="*/ 8424000 w 8424000"/>
              <a:gd name="connsiteY3" fmla="*/ 0 h 4046400"/>
              <a:gd name="connsiteX4" fmla="*/ 8424000 w 8424000"/>
              <a:gd name="connsiteY4" fmla="*/ 4046400 h 4046400"/>
              <a:gd name="connsiteX0" fmla="*/ 8424000 w 8424000"/>
              <a:gd name="connsiteY0" fmla="*/ 4046400 h 4046400"/>
              <a:gd name="connsiteX1" fmla="*/ 0 w 8424000"/>
              <a:gd name="connsiteY1" fmla="*/ 4046360 h 4046400"/>
              <a:gd name="connsiteX2" fmla="*/ 0 w 8424000"/>
              <a:gd name="connsiteY2" fmla="*/ 40 h 4046400"/>
              <a:gd name="connsiteX3" fmla="*/ 8424000 w 8424000"/>
              <a:gd name="connsiteY3" fmla="*/ 0 h 4046400"/>
              <a:gd name="connsiteX0" fmla="*/ 8424000 w 8424000"/>
              <a:gd name="connsiteY0" fmla="*/ 4046400 h 4046400"/>
              <a:gd name="connsiteX1" fmla="*/ 0 w 8424000"/>
              <a:gd name="connsiteY1" fmla="*/ 4046360 h 4046400"/>
              <a:gd name="connsiteX2" fmla="*/ 0 w 8424000"/>
              <a:gd name="connsiteY2" fmla="*/ 40 h 4046400"/>
              <a:gd name="connsiteX3" fmla="*/ 8424000 w 8424000"/>
              <a:gd name="connsiteY3" fmla="*/ 0 h 4046400"/>
              <a:gd name="connsiteX4" fmla="*/ 8424000 w 8424000"/>
              <a:gd name="connsiteY4" fmla="*/ 4046400 h 4046400"/>
              <a:gd name="connsiteX0" fmla="*/ 8424000 w 8424000"/>
              <a:gd name="connsiteY0" fmla="*/ 4046400 h 4046400"/>
              <a:gd name="connsiteX1" fmla="*/ 0 w 8424000"/>
              <a:gd name="connsiteY1" fmla="*/ 4046360 h 4046400"/>
              <a:gd name="connsiteX2" fmla="*/ 8424000 w 8424000"/>
              <a:gd name="connsiteY2" fmla="*/ 0 h 4046400"/>
              <a:gd name="connsiteX0" fmla="*/ 8424000 w 8424000"/>
              <a:gd name="connsiteY0" fmla="*/ 4046400 h 4046400"/>
              <a:gd name="connsiteX1" fmla="*/ 0 w 8424000"/>
              <a:gd name="connsiteY1" fmla="*/ 4046360 h 4046400"/>
              <a:gd name="connsiteX2" fmla="*/ 0 w 8424000"/>
              <a:gd name="connsiteY2" fmla="*/ 40 h 4046400"/>
              <a:gd name="connsiteX3" fmla="*/ 8424000 w 8424000"/>
              <a:gd name="connsiteY3" fmla="*/ 0 h 4046400"/>
              <a:gd name="connsiteX4" fmla="*/ 8424000 w 8424000"/>
              <a:gd name="connsiteY4" fmla="*/ 4046400 h 4046400"/>
              <a:gd name="connsiteX0" fmla="*/ 8424000 w 8424000"/>
              <a:gd name="connsiteY0" fmla="*/ 4046400 h 4046400"/>
              <a:gd name="connsiteX1" fmla="*/ 0 w 8424000"/>
              <a:gd name="connsiteY1" fmla="*/ 4046360 h 4046400"/>
              <a:gd name="connsiteX2" fmla="*/ 8424000 w 8424000"/>
              <a:gd name="connsiteY2" fmla="*/ 0 h 4046400"/>
              <a:gd name="connsiteX0" fmla="*/ 8424000 w 8424000"/>
              <a:gd name="connsiteY0" fmla="*/ 4046400 h 4046400"/>
              <a:gd name="connsiteX1" fmla="*/ 0 w 8424000"/>
              <a:gd name="connsiteY1" fmla="*/ 4046360 h 4046400"/>
              <a:gd name="connsiteX2" fmla="*/ 0 w 8424000"/>
              <a:gd name="connsiteY2" fmla="*/ 40 h 4046400"/>
              <a:gd name="connsiteX3" fmla="*/ 8424000 w 8424000"/>
              <a:gd name="connsiteY3" fmla="*/ 0 h 4046400"/>
              <a:gd name="connsiteX4" fmla="*/ 8424000 w 8424000"/>
              <a:gd name="connsiteY4" fmla="*/ 4046400 h 4046400"/>
              <a:gd name="connsiteX0" fmla="*/ 8424000 w 8424000"/>
              <a:gd name="connsiteY0" fmla="*/ 4046400 h 4046400"/>
              <a:gd name="connsiteX1" fmla="*/ 0 w 8424000"/>
              <a:gd name="connsiteY1" fmla="*/ 4046360 h 4046400"/>
            </a:gdLst>
            <a:ahLst/>
            <a:cxnLst>
              <a:cxn ang="0">
                <a:pos x="connsiteX0" y="connsiteY0"/>
              </a:cxn>
              <a:cxn ang="0">
                <a:pos x="connsiteX1" y="connsiteY1"/>
              </a:cxn>
            </a:cxnLst>
            <a:rect l="l" t="t" r="r" b="b"/>
            <a:pathLst>
              <a:path w="8424000" h="4046400" stroke="0" extrusionOk="0">
                <a:moveTo>
                  <a:pt x="8424000" y="4046400"/>
                </a:moveTo>
                <a:lnTo>
                  <a:pt x="0" y="4046360"/>
                </a:lnTo>
                <a:lnTo>
                  <a:pt x="0" y="40"/>
                </a:lnTo>
                <a:cubicBezTo>
                  <a:pt x="0" y="18"/>
                  <a:pt x="3771553" y="0"/>
                  <a:pt x="8424000" y="0"/>
                </a:cubicBezTo>
                <a:lnTo>
                  <a:pt x="8424000" y="4046400"/>
                </a:lnTo>
                <a:close/>
              </a:path>
              <a:path w="8424000" h="4046400" fill="none">
                <a:moveTo>
                  <a:pt x="8424000" y="4046400"/>
                </a:moveTo>
                <a:lnTo>
                  <a:pt x="0" y="4046360"/>
                </a:lnTo>
              </a:path>
            </a:pathLst>
          </a:custGeom>
          <a:ln w="10160">
            <a:solidFill>
              <a:schemeClr val="bg1"/>
            </a:solidFill>
          </a:ln>
        </p:spPr>
        <p:txBody>
          <a:bodyPr lIns="0" bIns="360000" anchor="ctr" anchorCtr="0"/>
          <a:lstStyle>
            <a:lvl1pPr marL="396000" indent="-396000">
              <a:buFont typeface="+mj-lt"/>
              <a:buAutoNum type="arabicPeriod"/>
              <a:defRPr sz="3250">
                <a:solidFill>
                  <a:schemeClr val="bg1"/>
                </a:solidFill>
              </a:defRPr>
            </a:lvl1pPr>
          </a:lstStyle>
          <a:p>
            <a:r>
              <a:rPr lang="fr-FR"/>
              <a:t>Titre</a:t>
            </a:r>
          </a:p>
        </p:txBody>
      </p:sp>
      <p:sp>
        <p:nvSpPr>
          <p:cNvPr id="10" name="Espace réservé du numéro de diapositive 5">
            <a:extLst>
              <a:ext uri="{FF2B5EF4-FFF2-40B4-BE49-F238E27FC236}">
                <a16:creationId xmlns:a16="http://schemas.microsoft.com/office/drawing/2014/main" id="{BE3965BE-3A81-1248-821F-39E8294A18F0}"/>
              </a:ext>
            </a:extLst>
          </p:cNvPr>
          <p:cNvSpPr>
            <a:spLocks noGrp="1"/>
          </p:cNvSpPr>
          <p:nvPr>
            <p:ph type="sldNum" sz="quarter" idx="4"/>
          </p:nvPr>
        </p:nvSpPr>
        <p:spPr bwMode="gray">
          <a:xfrm>
            <a:off x="7398713" y="4783500"/>
            <a:ext cx="1350000" cy="360000"/>
          </a:xfrm>
          <a:prstGeom prst="rect">
            <a:avLst/>
          </a:prstGeom>
        </p:spPr>
        <p:txBody>
          <a:bodyPr vert="horz" lIns="0" tIns="0" rIns="0" bIns="0" rtlCol="0" anchor="ctr" anchorCtr="0">
            <a:noAutofit/>
          </a:bodyPr>
          <a:lstStyle>
            <a:lvl1pPr algn="r">
              <a:defRPr sz="750" b="1">
                <a:solidFill>
                  <a:schemeClr val="bg1"/>
                </a:solidFill>
              </a:defRPr>
            </a:lvl1pPr>
          </a:lstStyle>
          <a:p>
            <a:fld id="{733122C9-A0B9-462F-8757-0847AD287B63}" type="slidenum">
              <a:rPr lang="fr-FR" smtClean="0"/>
              <a:pPr/>
              <a:t>‹N°›</a:t>
            </a:fld>
            <a:endParaRPr lang="fr-FR"/>
          </a:p>
        </p:txBody>
      </p:sp>
      <p:sp>
        <p:nvSpPr>
          <p:cNvPr id="11" name="Espace réservé du pied de page 4">
            <a:extLst>
              <a:ext uri="{FF2B5EF4-FFF2-40B4-BE49-F238E27FC236}">
                <a16:creationId xmlns:a16="http://schemas.microsoft.com/office/drawing/2014/main" id="{DCBACC69-485F-9F49-A64D-9385F9776EB4}"/>
              </a:ext>
            </a:extLst>
          </p:cNvPr>
          <p:cNvSpPr>
            <a:spLocks noGrp="1"/>
          </p:cNvSpPr>
          <p:nvPr>
            <p:ph type="ftr" sz="quarter" idx="3"/>
          </p:nvPr>
        </p:nvSpPr>
        <p:spPr bwMode="gray">
          <a:xfrm>
            <a:off x="2868782" y="195486"/>
            <a:ext cx="5879931" cy="360000"/>
          </a:xfrm>
          <a:prstGeom prst="rect">
            <a:avLst/>
          </a:prstGeom>
        </p:spPr>
        <p:txBody>
          <a:bodyPr vert="horz" lIns="0" tIns="0" rIns="0" bIns="0" rtlCol="0" anchor="ctr" anchorCtr="0">
            <a:noAutofit/>
          </a:bodyPr>
          <a:lstStyle>
            <a:lvl1pPr algn="r">
              <a:defRPr sz="750" b="1">
                <a:solidFill>
                  <a:schemeClr val="tx1"/>
                </a:solidFill>
              </a:defRPr>
            </a:lvl1pPr>
          </a:lstStyle>
          <a:p>
            <a:r>
              <a:rPr lang="fr-FR"/>
              <a:t>Direction interministérielle de la transformation publique</a:t>
            </a:r>
          </a:p>
        </p:txBody>
      </p:sp>
    </p:spTree>
    <p:extLst>
      <p:ext uri="{BB962C8B-B14F-4D97-AF65-F5344CB8AC3E}">
        <p14:creationId xmlns:p14="http://schemas.microsoft.com/office/powerpoint/2010/main" val="107654607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p:cSld name="Couverture">
    <p:spTree>
      <p:nvGrpSpPr>
        <p:cNvPr id="1" name=""/>
        <p:cNvGrpSpPr/>
        <p:nvPr/>
      </p:nvGrpSpPr>
      <p:grpSpPr>
        <a:xfrm>
          <a:off x="0" y="0"/>
          <a:ext cx="0" cy="0"/>
          <a:chOff x="0" y="0"/>
          <a:chExt cx="0" cy="0"/>
        </a:xfrm>
      </p:grpSpPr>
      <p:sp>
        <p:nvSpPr>
          <p:cNvPr id="4" name="Espace réservé de la date 3"/>
          <p:cNvSpPr>
            <a:spLocks noGrp="1"/>
          </p:cNvSpPr>
          <p:nvPr>
            <p:ph type="dt" sz="half" idx="10"/>
          </p:nvPr>
        </p:nvSpPr>
        <p:spPr bwMode="gray">
          <a:xfrm>
            <a:off x="0" y="4963500"/>
            <a:ext cx="180000" cy="180000"/>
          </a:xfrm>
          <a:prstGeom prst="rect">
            <a:avLst/>
          </a:prstGeom>
          <a:ln>
            <a:solidFill>
              <a:schemeClr val="tx1">
                <a:alpha val="0"/>
              </a:schemeClr>
            </a:solidFill>
          </a:ln>
        </p:spPr>
        <p:txBody>
          <a:bodyPr/>
          <a:lstStyle>
            <a:lvl1pPr>
              <a:defRPr sz="100">
                <a:solidFill>
                  <a:schemeClr val="tx1">
                    <a:alpha val="0"/>
                  </a:schemeClr>
                </a:solidFill>
              </a:defRPr>
            </a:lvl1pPr>
          </a:lstStyle>
          <a:p>
            <a:fld id="{9977E080-D9AB-4EF1-A260-F8B02547DBF3}" type="datetime1">
              <a:rPr lang="fr-FR" smtClean="0"/>
              <a:t>29/06/2025</a:t>
            </a:fld>
            <a:endParaRPr lang="fr-FR"/>
          </a:p>
        </p:txBody>
      </p:sp>
      <p:sp>
        <p:nvSpPr>
          <p:cNvPr id="5" name="Espace réservé du pied de page 4"/>
          <p:cNvSpPr>
            <a:spLocks noGrp="1"/>
          </p:cNvSpPr>
          <p:nvPr>
            <p:ph type="ftr" sz="quarter" idx="11"/>
          </p:nvPr>
        </p:nvSpPr>
        <p:spPr bwMode="gray">
          <a:xfrm>
            <a:off x="720000" y="4371949"/>
            <a:ext cx="2123808" cy="447947"/>
          </a:xfrm>
        </p:spPr>
        <p:txBody>
          <a:bodyPr anchor="ctr" anchorCtr="0"/>
          <a:lstStyle>
            <a:lvl1pPr algn="l">
              <a:defRPr sz="1150"/>
            </a:lvl1pPr>
          </a:lstStyle>
          <a:p>
            <a:r>
              <a:rPr lang="fr-FR"/>
              <a:t>Direction interministérielle de la transformation publique</a:t>
            </a:r>
          </a:p>
        </p:txBody>
      </p:sp>
      <p:sp>
        <p:nvSpPr>
          <p:cNvPr id="6" name="Espace réservé du numéro de diapositive 5"/>
          <p:cNvSpPr>
            <a:spLocks noGrp="1"/>
          </p:cNvSpPr>
          <p:nvPr>
            <p:ph type="sldNum" sz="quarter" idx="12"/>
          </p:nvPr>
        </p:nvSpPr>
        <p:spPr bwMode="gray">
          <a:xfrm>
            <a:off x="0" y="4963500"/>
            <a:ext cx="180000" cy="180000"/>
          </a:xfrm>
          <a:ln>
            <a:solidFill>
              <a:schemeClr val="tx1">
                <a:alpha val="0"/>
              </a:schemeClr>
            </a:solidFill>
          </a:ln>
        </p:spPr>
        <p:txBody>
          <a:bodyPr/>
          <a:lstStyle>
            <a:lvl1pPr>
              <a:defRPr sz="100">
                <a:solidFill>
                  <a:schemeClr val="tx1">
                    <a:alpha val="0"/>
                  </a:schemeClr>
                </a:solidFill>
              </a:defRPr>
            </a:lvl1pPr>
          </a:lstStyle>
          <a:p>
            <a:fld id="{10C140CD-8AED-46FF-A9A2-77308F3F39AE}" type="slidenum">
              <a:rPr lang="fr-FR" smtClean="0"/>
              <a:pPr/>
              <a:t>‹N°›</a:t>
            </a:fld>
            <a:endParaRPr lang="fr-FR"/>
          </a:p>
        </p:txBody>
      </p:sp>
      <p:sp>
        <p:nvSpPr>
          <p:cNvPr id="7" name="Titre 6"/>
          <p:cNvSpPr>
            <a:spLocks noGrp="1"/>
          </p:cNvSpPr>
          <p:nvPr>
            <p:ph type="title" hasCustomPrompt="1"/>
          </p:nvPr>
        </p:nvSpPr>
        <p:spPr bwMode="gray">
          <a:xfrm>
            <a:off x="0" y="0"/>
            <a:ext cx="180000" cy="180000"/>
          </a:xfrm>
          <a:prstGeom prst="rect">
            <a:avLst/>
          </a:prstGeom>
          <a:ln>
            <a:solidFill>
              <a:schemeClr val="tx1">
                <a:alpha val="0"/>
              </a:schemeClr>
            </a:solidFill>
          </a:ln>
        </p:spPr>
        <p:txBody>
          <a:bodyPr/>
          <a:lstStyle>
            <a:lvl1pPr>
              <a:defRPr sz="100">
                <a:solidFill>
                  <a:schemeClr val="tx1">
                    <a:alpha val="0"/>
                  </a:schemeClr>
                </a:solidFill>
              </a:defRPr>
            </a:lvl1pPr>
          </a:lstStyle>
          <a:p>
            <a:r>
              <a:rPr lang="fr-FR"/>
              <a:t>Titre</a:t>
            </a:r>
          </a:p>
        </p:txBody>
      </p:sp>
      <p:pic>
        <p:nvPicPr>
          <p:cNvPr id="9" name="Image 8">
            <a:extLst>
              <a:ext uri="{FF2B5EF4-FFF2-40B4-BE49-F238E27FC236}">
                <a16:creationId xmlns:a16="http://schemas.microsoft.com/office/drawing/2014/main" id="{47D7451C-D661-40EF-D06B-06A35C1A0498}"/>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720000" y="555526"/>
            <a:ext cx="5561867" cy="3312368"/>
          </a:xfrm>
          <a:prstGeom prst="rect">
            <a:avLst/>
          </a:prstGeom>
        </p:spPr>
      </p:pic>
    </p:spTree>
    <p:extLst>
      <p:ext uri="{BB962C8B-B14F-4D97-AF65-F5344CB8AC3E}">
        <p14:creationId xmlns:p14="http://schemas.microsoft.com/office/powerpoint/2010/main" val="212740757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cSld name="slide texte">
    <p:spTree>
      <p:nvGrpSpPr>
        <p:cNvPr id="1" name=""/>
        <p:cNvGrpSpPr/>
        <p:nvPr/>
      </p:nvGrpSpPr>
      <p:grpSpPr>
        <a:xfrm>
          <a:off x="0" y="0"/>
          <a:ext cx="0" cy="0"/>
          <a:chOff x="0" y="0"/>
          <a:chExt cx="0" cy="0"/>
        </a:xfrm>
      </p:grpSpPr>
      <p:sp>
        <p:nvSpPr>
          <p:cNvPr id="5" name="Espace réservé du numéro de diapositive 4">
            <a:extLst>
              <a:ext uri="{FF2B5EF4-FFF2-40B4-BE49-F238E27FC236}">
                <a16:creationId xmlns:a16="http://schemas.microsoft.com/office/drawing/2014/main" id="{5A4F0766-6309-644C-9BCE-2E607A270B78}"/>
              </a:ext>
            </a:extLst>
          </p:cNvPr>
          <p:cNvSpPr>
            <a:spLocks noGrp="1"/>
          </p:cNvSpPr>
          <p:nvPr>
            <p:ph type="sldNum" sz="quarter" idx="12"/>
          </p:nvPr>
        </p:nvSpPr>
        <p:spPr/>
        <p:txBody>
          <a:bodyPr/>
          <a:lstStyle>
            <a:lvl1pPr>
              <a:defRPr>
                <a:latin typeface="Marianne" panose="02000000000000000000" pitchFamily="2" charset="0"/>
              </a:defRPr>
            </a:lvl1pPr>
          </a:lstStyle>
          <a:p>
            <a:fld id="{733122C9-A0B9-462F-8757-0847AD287B63}" type="slidenum">
              <a:rPr lang="fr-FR" smtClean="0">
                <a:solidFill>
                  <a:srgbClr val="000000"/>
                </a:solidFill>
              </a:rPr>
              <a:pPr/>
              <a:t>‹N°›</a:t>
            </a:fld>
            <a:endParaRPr lang="fr-FR" dirty="0">
              <a:solidFill>
                <a:srgbClr val="000000"/>
              </a:solidFill>
            </a:endParaRPr>
          </a:p>
        </p:txBody>
      </p:sp>
      <p:sp>
        <p:nvSpPr>
          <p:cNvPr id="9" name="Espace réservé de la date 3">
            <a:extLst>
              <a:ext uri="{FF2B5EF4-FFF2-40B4-BE49-F238E27FC236}">
                <a16:creationId xmlns:a16="http://schemas.microsoft.com/office/drawing/2014/main" id="{E9918C01-3017-D749-B811-9FCBA8038409}"/>
              </a:ext>
            </a:extLst>
          </p:cNvPr>
          <p:cNvSpPr>
            <a:spLocks noGrp="1"/>
          </p:cNvSpPr>
          <p:nvPr>
            <p:ph type="dt" sz="half" idx="2"/>
          </p:nvPr>
        </p:nvSpPr>
        <p:spPr bwMode="gray">
          <a:xfrm>
            <a:off x="323850" y="4797632"/>
            <a:ext cx="1170000" cy="345869"/>
          </a:xfrm>
          <a:prstGeom prst="rect">
            <a:avLst/>
          </a:prstGeom>
        </p:spPr>
        <p:txBody>
          <a:bodyPr vert="horz" lIns="0" tIns="0" rIns="0" bIns="0" rtlCol="0" anchor="ctr" anchorCtr="0">
            <a:noAutofit/>
          </a:bodyPr>
          <a:lstStyle>
            <a:lvl1pPr algn="l">
              <a:defRPr sz="750" b="1">
                <a:solidFill>
                  <a:schemeClr val="tx1"/>
                </a:solidFill>
                <a:latin typeface="Marianne" panose="02000000000000000000" pitchFamily="2" charset="0"/>
              </a:defRPr>
            </a:lvl1pPr>
          </a:lstStyle>
          <a:p>
            <a:fld id="{A306F13E-0FEF-43B2-AADE-2FC96A299D5C}" type="datetime1">
              <a:rPr lang="fr-FR" cap="all" smtClean="0">
                <a:solidFill>
                  <a:srgbClr val="000000"/>
                </a:solidFill>
              </a:rPr>
              <a:t>29/06/2025</a:t>
            </a:fld>
            <a:endParaRPr lang="fr-FR" cap="all" dirty="0">
              <a:solidFill>
                <a:srgbClr val="000000"/>
              </a:solidFill>
            </a:endParaRPr>
          </a:p>
        </p:txBody>
      </p:sp>
      <p:sp>
        <p:nvSpPr>
          <p:cNvPr id="16" name="Espace réservé du texte 7">
            <a:extLst>
              <a:ext uri="{FF2B5EF4-FFF2-40B4-BE49-F238E27FC236}">
                <a16:creationId xmlns:a16="http://schemas.microsoft.com/office/drawing/2014/main" id="{EB9C9A62-C54B-3841-9346-5A54D3715808}"/>
              </a:ext>
            </a:extLst>
          </p:cNvPr>
          <p:cNvSpPr>
            <a:spLocks noGrp="1"/>
          </p:cNvSpPr>
          <p:nvPr>
            <p:ph type="body" sz="quarter" idx="13" hasCustomPrompt="1"/>
          </p:nvPr>
        </p:nvSpPr>
        <p:spPr bwMode="gray">
          <a:xfrm>
            <a:off x="323851" y="1248680"/>
            <a:ext cx="8424614" cy="242951"/>
          </a:xfrm>
        </p:spPr>
        <p:txBody>
          <a:bodyPr/>
          <a:lstStyle>
            <a:lvl1pPr marL="9525" indent="85723">
              <a:spcBef>
                <a:spcPts val="400"/>
              </a:spcBef>
              <a:spcAft>
                <a:spcPts val="800"/>
              </a:spcAft>
              <a:buFont typeface="+mj-lt"/>
              <a:buNone/>
              <a:tabLst/>
              <a:defRPr sz="1500" b="1">
                <a:solidFill>
                  <a:schemeClr val="tx1">
                    <a:lumMod val="50000"/>
                    <a:lumOff val="50000"/>
                  </a:schemeClr>
                </a:solidFill>
              </a:defRPr>
            </a:lvl1pPr>
            <a:lvl2pPr marL="323992" indent="-143996">
              <a:spcBef>
                <a:spcPts val="600"/>
              </a:spcBef>
              <a:spcAft>
                <a:spcPts val="800"/>
              </a:spcAft>
              <a:buFont typeface="+mj-lt"/>
              <a:buAutoNum type="alphaLcPeriod"/>
              <a:defRPr/>
            </a:lvl2pPr>
          </a:lstStyle>
          <a:p>
            <a:pPr lvl="0"/>
            <a:r>
              <a:rPr lang="fr-FR" dirty="0"/>
              <a:t>Sous-titre</a:t>
            </a:r>
          </a:p>
          <a:p>
            <a:pPr lvl="0"/>
            <a:endParaRPr lang="fr-FR" dirty="0"/>
          </a:p>
        </p:txBody>
      </p:sp>
      <p:sp>
        <p:nvSpPr>
          <p:cNvPr id="19" name="Titre 18">
            <a:extLst>
              <a:ext uri="{FF2B5EF4-FFF2-40B4-BE49-F238E27FC236}">
                <a16:creationId xmlns:a16="http://schemas.microsoft.com/office/drawing/2014/main" id="{8B219A12-DAFE-504E-9ED9-CFD78BD6A790}"/>
              </a:ext>
            </a:extLst>
          </p:cNvPr>
          <p:cNvSpPr>
            <a:spLocks noGrp="1"/>
          </p:cNvSpPr>
          <p:nvPr>
            <p:ph type="title" hasCustomPrompt="1"/>
          </p:nvPr>
        </p:nvSpPr>
        <p:spPr/>
        <p:txBody>
          <a:bodyPr/>
          <a:lstStyle/>
          <a:p>
            <a:r>
              <a:rPr lang="fr-FR" dirty="0"/>
              <a:t>Titre</a:t>
            </a:r>
          </a:p>
        </p:txBody>
      </p:sp>
      <p:sp>
        <p:nvSpPr>
          <p:cNvPr id="20" name="Espace réservé du pied de page 4">
            <a:extLst>
              <a:ext uri="{FF2B5EF4-FFF2-40B4-BE49-F238E27FC236}">
                <a16:creationId xmlns:a16="http://schemas.microsoft.com/office/drawing/2014/main" id="{99BFD6E0-B235-DA4F-9D70-E9444B53C48F}"/>
              </a:ext>
            </a:extLst>
          </p:cNvPr>
          <p:cNvSpPr>
            <a:spLocks noGrp="1"/>
          </p:cNvSpPr>
          <p:nvPr>
            <p:ph type="ftr" sz="quarter" idx="3"/>
          </p:nvPr>
        </p:nvSpPr>
        <p:spPr bwMode="gray">
          <a:xfrm>
            <a:off x="2868782" y="195486"/>
            <a:ext cx="5879931" cy="360000"/>
          </a:xfrm>
          <a:prstGeom prst="rect">
            <a:avLst/>
          </a:prstGeom>
        </p:spPr>
        <p:txBody>
          <a:bodyPr vert="horz" lIns="0" tIns="0" rIns="0" bIns="0" rtlCol="0" anchor="ctr" anchorCtr="0">
            <a:noAutofit/>
          </a:bodyPr>
          <a:lstStyle>
            <a:lvl1pPr algn="r">
              <a:defRPr sz="750" b="1">
                <a:solidFill>
                  <a:schemeClr val="tx1"/>
                </a:solidFill>
              </a:defRPr>
            </a:lvl1pPr>
          </a:lstStyle>
          <a:p>
            <a:r>
              <a:rPr lang="fr-FR">
                <a:solidFill>
                  <a:srgbClr val="000000"/>
                </a:solidFill>
              </a:rPr>
              <a:t>Direction interministérielle de la transformation publique</a:t>
            </a:r>
            <a:endParaRPr lang="fr-FR" dirty="0">
              <a:solidFill>
                <a:srgbClr val="000000"/>
              </a:solidFill>
            </a:endParaRPr>
          </a:p>
        </p:txBody>
      </p:sp>
      <p:sp>
        <p:nvSpPr>
          <p:cNvPr id="8" name="Espace réservé du texte 11">
            <a:extLst>
              <a:ext uri="{FF2B5EF4-FFF2-40B4-BE49-F238E27FC236}">
                <a16:creationId xmlns:a16="http://schemas.microsoft.com/office/drawing/2014/main" id="{0AF74C14-DE22-FE4D-B865-03FBE975D57C}"/>
              </a:ext>
            </a:extLst>
          </p:cNvPr>
          <p:cNvSpPr>
            <a:spLocks noGrp="1"/>
          </p:cNvSpPr>
          <p:nvPr>
            <p:ph type="body" sz="quarter" idx="14" hasCustomPrompt="1"/>
          </p:nvPr>
        </p:nvSpPr>
        <p:spPr bwMode="gray">
          <a:xfrm>
            <a:off x="323850" y="1707655"/>
            <a:ext cx="8424334" cy="2880320"/>
          </a:xfrm>
        </p:spPr>
        <p:txBody>
          <a:bodyPr/>
          <a:lstStyle>
            <a:lvl1pPr>
              <a:defRPr/>
            </a:lvl1pPr>
            <a:lvl2pPr>
              <a:defRPr/>
            </a:lvl2pPr>
            <a:lvl3pPr>
              <a:defRPr baseline="0"/>
            </a:lvl3pPr>
            <a:lvl4pPr>
              <a:defRPr/>
            </a:lvl4pPr>
            <a:lvl5pPr>
              <a:defRPr/>
            </a:lvl5pPr>
          </a:lstStyle>
          <a:p>
            <a:pPr lvl="0"/>
            <a:r>
              <a:rPr lang="fr-FR" dirty="0"/>
              <a:t>Texte de niveau 1</a:t>
            </a:r>
          </a:p>
          <a:p>
            <a:pPr lvl="1"/>
            <a:r>
              <a:rPr lang="fr-FR" dirty="0"/>
              <a:t>Texte de niveau 2</a:t>
            </a:r>
          </a:p>
          <a:p>
            <a:pPr lvl="2"/>
            <a:r>
              <a:rPr lang="fr-FR" dirty="0"/>
              <a:t>Texte de niveau 3</a:t>
            </a:r>
          </a:p>
          <a:p>
            <a:pPr lvl="3"/>
            <a:r>
              <a:rPr lang="fr-FR" dirty="0"/>
              <a:t>Texte de niveau 4</a:t>
            </a:r>
          </a:p>
          <a:p>
            <a:pPr lvl="4"/>
            <a:r>
              <a:rPr lang="fr-FR" dirty="0"/>
              <a:t>Texte de niveau 5</a:t>
            </a:r>
          </a:p>
        </p:txBody>
      </p:sp>
    </p:spTree>
    <p:extLst>
      <p:ext uri="{BB962C8B-B14F-4D97-AF65-F5344CB8AC3E}">
        <p14:creationId xmlns:p14="http://schemas.microsoft.com/office/powerpoint/2010/main" val="196451346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jpeg"/><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7.xml"/><Relationship Id="rId3" Type="http://schemas.openxmlformats.org/officeDocument/2006/relationships/slideLayout" Target="../slideLayouts/slideLayout12.xml"/><Relationship Id="rId7" Type="http://schemas.openxmlformats.org/officeDocument/2006/relationships/slideLayout" Target="../slideLayouts/slideLayout16.xml"/><Relationship Id="rId2" Type="http://schemas.openxmlformats.org/officeDocument/2006/relationships/slideLayout" Target="../slideLayouts/slideLayout11.xml"/><Relationship Id="rId1" Type="http://schemas.openxmlformats.org/officeDocument/2006/relationships/slideLayout" Target="../slideLayouts/slideLayout10.xml"/><Relationship Id="rId6" Type="http://schemas.openxmlformats.org/officeDocument/2006/relationships/slideLayout" Target="../slideLayouts/slideLayout15.xml"/><Relationship Id="rId5" Type="http://schemas.openxmlformats.org/officeDocument/2006/relationships/slideLayout" Target="../slideLayouts/slideLayout14.xml"/><Relationship Id="rId10" Type="http://schemas.openxmlformats.org/officeDocument/2006/relationships/image" Target="../media/image4.png"/><Relationship Id="rId4" Type="http://schemas.openxmlformats.org/officeDocument/2006/relationships/slideLayout" Target="../slideLayouts/slideLayout13.xml"/><Relationship Id="rId9"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5.xml"/><Relationship Id="rId3" Type="http://schemas.openxmlformats.org/officeDocument/2006/relationships/slideLayout" Target="../slideLayouts/slideLayout20.xml"/><Relationship Id="rId7" Type="http://schemas.openxmlformats.org/officeDocument/2006/relationships/slideLayout" Target="../slideLayouts/slideLayout24.xml"/><Relationship Id="rId2" Type="http://schemas.openxmlformats.org/officeDocument/2006/relationships/slideLayout" Target="../slideLayouts/slideLayout19.xml"/><Relationship Id="rId1" Type="http://schemas.openxmlformats.org/officeDocument/2006/relationships/slideLayout" Target="../slideLayouts/slideLayout18.xml"/><Relationship Id="rId6" Type="http://schemas.openxmlformats.org/officeDocument/2006/relationships/slideLayout" Target="../slideLayouts/slideLayout23.xml"/><Relationship Id="rId11" Type="http://schemas.openxmlformats.org/officeDocument/2006/relationships/image" Target="../media/image4.png"/><Relationship Id="rId5" Type="http://schemas.openxmlformats.org/officeDocument/2006/relationships/slideLayout" Target="../slideLayouts/slideLayout22.xml"/><Relationship Id="rId10" Type="http://schemas.openxmlformats.org/officeDocument/2006/relationships/theme" Target="../theme/theme3.xml"/><Relationship Id="rId4" Type="http://schemas.openxmlformats.org/officeDocument/2006/relationships/slideLayout" Target="../slideLayouts/slideLayout21.xml"/><Relationship Id="rId9" Type="http://schemas.openxmlformats.org/officeDocument/2006/relationships/slideLayout" Target="../slideLayouts/slideLayout26.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Espace réservé du texte 2"/>
          <p:cNvSpPr>
            <a:spLocks noGrp="1"/>
          </p:cNvSpPr>
          <p:nvPr>
            <p:ph type="body" idx="1"/>
          </p:nvPr>
        </p:nvSpPr>
        <p:spPr bwMode="gray">
          <a:xfrm>
            <a:off x="323850" y="1707654"/>
            <a:ext cx="8424863" cy="2952325"/>
          </a:xfrm>
          <a:prstGeom prst="rect">
            <a:avLst/>
          </a:prstGeom>
        </p:spPr>
        <p:txBody>
          <a:bodyPr vert="horz" lIns="0" tIns="0" rIns="0" bIns="0" rtlCol="0" anchor="t" anchorCtr="0">
            <a:noAutofit/>
          </a:bodyPr>
          <a:lstStyle/>
          <a:p>
            <a:pPr lvl="0"/>
            <a:r>
              <a:rPr lang="fr-FR" noProof="0"/>
              <a:t>Texte de niveau 1</a:t>
            </a:r>
          </a:p>
          <a:p>
            <a:pPr lvl="1"/>
            <a:r>
              <a:rPr lang="fr-FR" noProof="0"/>
              <a:t>Texte de niveau 2</a:t>
            </a:r>
          </a:p>
          <a:p>
            <a:pPr lvl="2"/>
            <a:r>
              <a:rPr lang="fr-FR" noProof="0"/>
              <a:t>Texte de niveau 3</a:t>
            </a:r>
          </a:p>
          <a:p>
            <a:pPr lvl="3"/>
            <a:r>
              <a:rPr lang="fr-FR" noProof="0"/>
              <a:t>Texte de niveau 4</a:t>
            </a:r>
          </a:p>
          <a:p>
            <a:pPr lvl="4"/>
            <a:r>
              <a:rPr lang="fr-FR" noProof="0"/>
              <a:t>Texte de niveau 5</a:t>
            </a:r>
          </a:p>
        </p:txBody>
      </p:sp>
      <p:sp>
        <p:nvSpPr>
          <p:cNvPr id="5" name="Espace réservé du pied de page 4"/>
          <p:cNvSpPr>
            <a:spLocks noGrp="1"/>
          </p:cNvSpPr>
          <p:nvPr>
            <p:ph type="ftr" sz="quarter" idx="3"/>
          </p:nvPr>
        </p:nvSpPr>
        <p:spPr bwMode="gray">
          <a:xfrm>
            <a:off x="2868782" y="195486"/>
            <a:ext cx="5879931" cy="360000"/>
          </a:xfrm>
          <a:prstGeom prst="rect">
            <a:avLst/>
          </a:prstGeom>
        </p:spPr>
        <p:txBody>
          <a:bodyPr vert="horz" lIns="0" tIns="0" rIns="0" bIns="0" rtlCol="0" anchor="ctr" anchorCtr="0">
            <a:noAutofit/>
          </a:bodyPr>
          <a:lstStyle>
            <a:lvl1pPr algn="r">
              <a:defRPr sz="750" b="1">
                <a:solidFill>
                  <a:schemeClr val="tx1"/>
                </a:solidFill>
                <a:latin typeface="Marianne" panose="02000000000000000000" pitchFamily="2" charset="0"/>
              </a:defRPr>
            </a:lvl1pPr>
          </a:lstStyle>
          <a:p>
            <a:r>
              <a:rPr lang="fr-FR"/>
              <a:t>Direction interministérielle de la transformation publique</a:t>
            </a:r>
          </a:p>
        </p:txBody>
      </p:sp>
      <p:sp>
        <p:nvSpPr>
          <p:cNvPr id="6" name="Espace réservé du numéro de diapositive 5"/>
          <p:cNvSpPr>
            <a:spLocks noGrp="1"/>
          </p:cNvSpPr>
          <p:nvPr>
            <p:ph type="sldNum" sz="quarter" idx="4"/>
          </p:nvPr>
        </p:nvSpPr>
        <p:spPr bwMode="gray">
          <a:xfrm>
            <a:off x="7398713" y="4783500"/>
            <a:ext cx="1350000" cy="360000"/>
          </a:xfrm>
          <a:prstGeom prst="rect">
            <a:avLst/>
          </a:prstGeom>
        </p:spPr>
        <p:txBody>
          <a:bodyPr vert="horz" lIns="0" tIns="0" rIns="0" bIns="0" rtlCol="0" anchor="ctr" anchorCtr="0">
            <a:noAutofit/>
          </a:bodyPr>
          <a:lstStyle>
            <a:lvl1pPr algn="r">
              <a:defRPr sz="750" b="1">
                <a:solidFill>
                  <a:schemeClr val="tx1"/>
                </a:solidFill>
                <a:latin typeface="Marianne" panose="02000000000000000000" pitchFamily="2" charset="0"/>
              </a:defRPr>
            </a:lvl1pPr>
          </a:lstStyle>
          <a:p>
            <a:fld id="{733122C9-A0B9-462F-8757-0847AD287B63}" type="slidenum">
              <a:rPr lang="fr-FR" smtClean="0"/>
              <a:pPr/>
              <a:t>‹N°›</a:t>
            </a:fld>
            <a:endParaRPr lang="fr-FR"/>
          </a:p>
        </p:txBody>
      </p:sp>
      <p:cxnSp>
        <p:nvCxnSpPr>
          <p:cNvPr id="10" name="Connecteur droit 9"/>
          <p:cNvCxnSpPr>
            <a:cxnSpLocks/>
          </p:cNvCxnSpPr>
          <p:nvPr/>
        </p:nvCxnSpPr>
        <p:spPr bwMode="gray">
          <a:xfrm>
            <a:off x="323850" y="4784400"/>
            <a:ext cx="8424614" cy="0"/>
          </a:xfrm>
          <a:prstGeom prst="line">
            <a:avLst/>
          </a:prstGeom>
          <a:ln w="10160">
            <a:solidFill>
              <a:schemeClr val="tx1"/>
            </a:solidFill>
          </a:ln>
        </p:spPr>
        <p:style>
          <a:lnRef idx="1">
            <a:schemeClr val="accent1"/>
          </a:lnRef>
          <a:fillRef idx="0">
            <a:schemeClr val="accent1"/>
          </a:fillRef>
          <a:effectRef idx="0">
            <a:schemeClr val="accent1"/>
          </a:effectRef>
          <a:fontRef idx="minor">
            <a:schemeClr val="tx1"/>
          </a:fontRef>
        </p:style>
      </p:cxnSp>
      <p:sp>
        <p:nvSpPr>
          <p:cNvPr id="12" name="Espace réservé du titre 11">
            <a:extLst>
              <a:ext uri="{FF2B5EF4-FFF2-40B4-BE49-F238E27FC236}">
                <a16:creationId xmlns:a16="http://schemas.microsoft.com/office/drawing/2014/main" id="{59FB2B3E-557E-DB42-9DB7-D6A72FD3ABE4}"/>
              </a:ext>
            </a:extLst>
          </p:cNvPr>
          <p:cNvSpPr>
            <a:spLocks noGrp="1"/>
          </p:cNvSpPr>
          <p:nvPr>
            <p:ph type="title"/>
          </p:nvPr>
        </p:nvSpPr>
        <p:spPr>
          <a:xfrm>
            <a:off x="323850" y="771550"/>
            <a:ext cx="8424863" cy="539991"/>
          </a:xfrm>
          <a:prstGeom prst="rect">
            <a:avLst/>
          </a:prstGeom>
        </p:spPr>
        <p:txBody>
          <a:bodyPr vert="horz" lIns="91440" tIns="45720" rIns="91440" bIns="45720" rtlCol="0" anchor="ctr">
            <a:normAutofit/>
          </a:bodyPr>
          <a:lstStyle/>
          <a:p>
            <a:r>
              <a:rPr lang="fr-FR"/>
              <a:t>Titre </a:t>
            </a:r>
          </a:p>
        </p:txBody>
      </p:sp>
      <p:sp>
        <p:nvSpPr>
          <p:cNvPr id="2" name="Espace réservé de la date 1">
            <a:extLst>
              <a:ext uri="{FF2B5EF4-FFF2-40B4-BE49-F238E27FC236}">
                <a16:creationId xmlns:a16="http://schemas.microsoft.com/office/drawing/2014/main" id="{F8170561-5F7A-B046-81BE-E60E60355D4F}"/>
              </a:ext>
            </a:extLst>
          </p:cNvPr>
          <p:cNvSpPr>
            <a:spLocks noGrp="1"/>
          </p:cNvSpPr>
          <p:nvPr>
            <p:ph type="dt" sz="half" idx="2"/>
          </p:nvPr>
        </p:nvSpPr>
        <p:spPr>
          <a:xfrm>
            <a:off x="315703" y="4783500"/>
            <a:ext cx="2057400" cy="274637"/>
          </a:xfrm>
          <a:prstGeom prst="rect">
            <a:avLst/>
          </a:prstGeom>
        </p:spPr>
        <p:txBody>
          <a:bodyPr vert="horz" lIns="91440" tIns="45720" rIns="91440" bIns="45720" rtlCol="0" anchor="ctr"/>
          <a:lstStyle>
            <a:lvl1pPr algn="l">
              <a:defRPr sz="750" b="1">
                <a:solidFill>
                  <a:schemeClr val="tx1"/>
                </a:solidFill>
                <a:latin typeface="Marianne" panose="02000000000000000000" pitchFamily="2" charset="0"/>
              </a:defRPr>
            </a:lvl1pPr>
          </a:lstStyle>
          <a:p>
            <a:fld id="{335F308C-6DC6-46B0-A650-C60B9D39BD99}" type="datetime1">
              <a:rPr lang="fr-FR" cap="all" smtClean="0"/>
              <a:t>29/06/2025</a:t>
            </a:fld>
            <a:endParaRPr lang="fr-FR" cap="all"/>
          </a:p>
        </p:txBody>
      </p:sp>
      <p:cxnSp>
        <p:nvCxnSpPr>
          <p:cNvPr id="9" name="Connecteur droit 8">
            <a:extLst>
              <a:ext uri="{FF2B5EF4-FFF2-40B4-BE49-F238E27FC236}">
                <a16:creationId xmlns:a16="http://schemas.microsoft.com/office/drawing/2014/main" id="{E071FEB6-0E77-DD46-9DA0-C52EF51FC7F3}"/>
              </a:ext>
            </a:extLst>
          </p:cNvPr>
          <p:cNvCxnSpPr/>
          <p:nvPr userDrawn="1"/>
        </p:nvCxnSpPr>
        <p:spPr bwMode="gray">
          <a:xfrm>
            <a:off x="360000" y="4784400"/>
            <a:ext cx="8424000" cy="0"/>
          </a:xfrm>
          <a:prstGeom prst="line">
            <a:avLst/>
          </a:prstGeom>
          <a:ln w="10160">
            <a:solidFill>
              <a:schemeClr val="tx1"/>
            </a:solidFill>
          </a:ln>
        </p:spPr>
        <p:style>
          <a:lnRef idx="1">
            <a:schemeClr val="accent1"/>
          </a:lnRef>
          <a:fillRef idx="0">
            <a:schemeClr val="accent1"/>
          </a:fillRef>
          <a:effectRef idx="0">
            <a:schemeClr val="accent1"/>
          </a:effectRef>
          <a:fontRef idx="minor">
            <a:schemeClr val="tx1"/>
          </a:fontRef>
        </p:style>
      </p:cxnSp>
      <p:pic>
        <p:nvPicPr>
          <p:cNvPr id="7" name="Image 6">
            <a:extLst>
              <a:ext uri="{FF2B5EF4-FFF2-40B4-BE49-F238E27FC236}">
                <a16:creationId xmlns:a16="http://schemas.microsoft.com/office/drawing/2014/main" id="{1473CF6A-5D5E-4ADD-92F1-C6D2CED4CDA8}"/>
              </a:ext>
            </a:extLst>
          </p:cNvPr>
          <p:cNvPicPr>
            <a:picLocks noChangeAspect="1"/>
          </p:cNvPicPr>
          <p:nvPr userDrawn="1"/>
        </p:nvPicPr>
        <p:blipFill>
          <a:blip r:embed="rId11" cstate="screen">
            <a:extLst>
              <a:ext uri="{28A0092B-C50C-407E-A947-70E740481C1C}">
                <a14:useLocalDpi xmlns:a14="http://schemas.microsoft.com/office/drawing/2010/main"/>
              </a:ext>
            </a:extLst>
          </a:blip>
          <a:stretch>
            <a:fillRect/>
          </a:stretch>
        </p:blipFill>
        <p:spPr>
          <a:xfrm>
            <a:off x="338289" y="175587"/>
            <a:ext cx="826748" cy="423487"/>
          </a:xfrm>
          <a:prstGeom prst="rect">
            <a:avLst/>
          </a:prstGeom>
        </p:spPr>
      </p:pic>
    </p:spTree>
    <p:extLst>
      <p:ext uri="{BB962C8B-B14F-4D97-AF65-F5344CB8AC3E}">
        <p14:creationId xmlns:p14="http://schemas.microsoft.com/office/powerpoint/2010/main" val="3585928067"/>
      </p:ext>
    </p:extLst>
  </p:cSld>
  <p:clrMap bg1="lt1" tx1="dk1" bg2="lt2" tx2="dk2" accent1="accent1" accent2="accent2" accent3="accent3" accent4="accent4" accent5="accent5" accent6="accent6" hlink="hlink" folHlink="folHlink"/>
  <p:sldLayoutIdLst>
    <p:sldLayoutId id="2147483814" r:id="rId1"/>
    <p:sldLayoutId id="2147483815" r:id="rId2"/>
    <p:sldLayoutId id="2147483816" r:id="rId3"/>
    <p:sldLayoutId id="2147483817" r:id="rId4"/>
    <p:sldLayoutId id="2147483818" r:id="rId5"/>
    <p:sldLayoutId id="2147483819" r:id="rId6"/>
    <p:sldLayoutId id="2147483820" r:id="rId7"/>
    <p:sldLayoutId id="2147483821" r:id="rId8"/>
    <p:sldLayoutId id="2147483845" r:id="rId9"/>
  </p:sldLayoutIdLst>
  <p:hf hdr="0" dt="0"/>
  <p:txStyles>
    <p:titleStyle>
      <a:lvl1pPr marL="14288" indent="0" algn="l" defTabSz="914400" rtl="0" eaLnBrk="1" latinLnBrk="0" hangingPunct="1">
        <a:lnSpc>
          <a:spcPct val="90000"/>
        </a:lnSpc>
        <a:spcBef>
          <a:spcPct val="0"/>
        </a:spcBef>
        <a:buNone/>
        <a:tabLst/>
        <a:defRPr sz="2500" b="1" kern="1200">
          <a:solidFill>
            <a:schemeClr val="tx1"/>
          </a:solidFill>
          <a:latin typeface="Marianne" panose="02000000000000000000" pitchFamily="2" charset="0"/>
          <a:ea typeface="+mj-ea"/>
          <a:cs typeface="+mj-cs"/>
        </a:defRPr>
      </a:lvl1pPr>
    </p:titleStyle>
    <p:bodyStyle>
      <a:lvl1pPr marL="92075" indent="0" algn="l" defTabSz="914400" rtl="0" eaLnBrk="1" latinLnBrk="0" hangingPunct="1">
        <a:lnSpc>
          <a:spcPct val="100000"/>
        </a:lnSpc>
        <a:spcBef>
          <a:spcPts val="0"/>
        </a:spcBef>
        <a:spcAft>
          <a:spcPts val="500"/>
        </a:spcAft>
        <a:buFont typeface="Arial" pitchFamily="34" charset="0"/>
        <a:buNone/>
        <a:tabLst/>
        <a:defRPr sz="1400" b="0" kern="1200">
          <a:solidFill>
            <a:schemeClr val="tx1"/>
          </a:solidFill>
          <a:latin typeface="Marianne" panose="02000000000000000000" pitchFamily="2" charset="0"/>
          <a:ea typeface="+mn-ea"/>
          <a:cs typeface="+mn-cs"/>
        </a:defRPr>
      </a:lvl1pPr>
      <a:lvl2pPr marL="351450" indent="-171450" algn="l" defTabSz="914400" rtl="0" eaLnBrk="1" latinLnBrk="0" hangingPunct="1">
        <a:lnSpc>
          <a:spcPct val="100000"/>
        </a:lnSpc>
        <a:spcBef>
          <a:spcPts val="600"/>
        </a:spcBef>
        <a:spcAft>
          <a:spcPts val="600"/>
        </a:spcAft>
        <a:buSzPct val="100000"/>
        <a:buFont typeface="Arial" panose="020B0604020202020204" pitchFamily="34" charset="0"/>
        <a:buChar char="•"/>
        <a:defRPr sz="1200" kern="1200">
          <a:solidFill>
            <a:schemeClr val="tx1"/>
          </a:solidFill>
          <a:latin typeface="Marianne" panose="02000000000000000000" pitchFamily="2" charset="0"/>
          <a:ea typeface="+mn-ea"/>
          <a:cs typeface="+mn-cs"/>
        </a:defRPr>
      </a:lvl2pPr>
      <a:lvl3pPr marL="531450" indent="-171450" algn="l" defTabSz="914400" rtl="0" eaLnBrk="1" latinLnBrk="0" hangingPunct="1">
        <a:lnSpc>
          <a:spcPct val="100000"/>
        </a:lnSpc>
        <a:spcBef>
          <a:spcPts val="100"/>
        </a:spcBef>
        <a:spcAft>
          <a:spcPts val="100"/>
        </a:spcAft>
        <a:buSzPct val="100000"/>
        <a:buFont typeface="Wingdings" pitchFamily="2" charset="2"/>
        <a:buChar char="§"/>
        <a:defRPr sz="1000" kern="1200">
          <a:solidFill>
            <a:schemeClr val="tx1"/>
          </a:solidFill>
          <a:latin typeface="Marianne" panose="02000000000000000000" pitchFamily="2" charset="0"/>
          <a:ea typeface="+mn-ea"/>
          <a:cs typeface="+mn-cs"/>
        </a:defRPr>
      </a:lvl3pPr>
      <a:lvl4pPr marL="711450" indent="-171450" algn="l" defTabSz="914400" rtl="0" eaLnBrk="1" latinLnBrk="0" hangingPunct="1">
        <a:lnSpc>
          <a:spcPct val="100000"/>
        </a:lnSpc>
        <a:spcBef>
          <a:spcPts val="100"/>
        </a:spcBef>
        <a:spcAft>
          <a:spcPts val="100"/>
        </a:spcAft>
        <a:buSzPct val="100000"/>
        <a:buFont typeface="Arial" panose="020B0604020202020204" pitchFamily="34" charset="0"/>
        <a:buChar char="•"/>
        <a:defRPr sz="800" kern="1200">
          <a:solidFill>
            <a:schemeClr val="tx1"/>
          </a:solidFill>
          <a:latin typeface="Marianne" panose="02000000000000000000" pitchFamily="2" charset="0"/>
          <a:ea typeface="+mn-ea"/>
          <a:cs typeface="+mn-cs"/>
        </a:defRPr>
      </a:lvl4pPr>
      <a:lvl5pPr marL="927450" indent="-171450" algn="l" defTabSz="914400" rtl="0" eaLnBrk="1" latinLnBrk="0" hangingPunct="1">
        <a:lnSpc>
          <a:spcPct val="100000"/>
        </a:lnSpc>
        <a:spcBef>
          <a:spcPts val="100"/>
        </a:spcBef>
        <a:spcAft>
          <a:spcPts val="100"/>
        </a:spcAft>
        <a:buSzPct val="100000"/>
        <a:buFont typeface="Wingdings" pitchFamily="2" charset="2"/>
        <a:buChar char="§"/>
        <a:defRPr sz="700" kern="1200">
          <a:solidFill>
            <a:schemeClr val="tx1"/>
          </a:solidFill>
          <a:latin typeface="Marianne" panose="02000000000000000000" pitchFamily="2"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2004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620">
          <p15:clr>
            <a:srgbClr val="F26B43"/>
          </p15:clr>
        </p15:guide>
        <p15:guide id="2" pos="204">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Espace réservé du texte 2"/>
          <p:cNvSpPr>
            <a:spLocks noGrp="1"/>
          </p:cNvSpPr>
          <p:nvPr>
            <p:ph type="body" idx="1"/>
          </p:nvPr>
        </p:nvSpPr>
        <p:spPr bwMode="gray">
          <a:xfrm>
            <a:off x="323850" y="1707654"/>
            <a:ext cx="8424863" cy="2952325"/>
          </a:xfrm>
          <a:prstGeom prst="rect">
            <a:avLst/>
          </a:prstGeom>
        </p:spPr>
        <p:txBody>
          <a:bodyPr vert="horz" lIns="0" tIns="0" rIns="0" bIns="0" rtlCol="0" anchor="t" anchorCtr="0">
            <a:noAutofit/>
          </a:bodyPr>
          <a:lstStyle/>
          <a:p>
            <a:pPr lvl="0"/>
            <a:r>
              <a:rPr lang="fr-FR" noProof="0"/>
              <a:t>Texte de niveau 1</a:t>
            </a:r>
          </a:p>
          <a:p>
            <a:pPr lvl="1"/>
            <a:r>
              <a:rPr lang="fr-FR" noProof="0"/>
              <a:t>Texte de niveau 2</a:t>
            </a:r>
          </a:p>
          <a:p>
            <a:pPr lvl="2"/>
            <a:r>
              <a:rPr lang="fr-FR" noProof="0"/>
              <a:t>Texte de niveau 3</a:t>
            </a:r>
          </a:p>
          <a:p>
            <a:pPr lvl="3"/>
            <a:r>
              <a:rPr lang="fr-FR" noProof="0"/>
              <a:t>Texte de niveau 4</a:t>
            </a:r>
          </a:p>
          <a:p>
            <a:pPr lvl="4"/>
            <a:r>
              <a:rPr lang="fr-FR" noProof="0"/>
              <a:t>Texte de niveau 5</a:t>
            </a:r>
          </a:p>
        </p:txBody>
      </p:sp>
      <p:sp>
        <p:nvSpPr>
          <p:cNvPr id="5" name="Espace réservé du pied de page 4"/>
          <p:cNvSpPr>
            <a:spLocks noGrp="1"/>
          </p:cNvSpPr>
          <p:nvPr>
            <p:ph type="ftr" sz="quarter" idx="3"/>
          </p:nvPr>
        </p:nvSpPr>
        <p:spPr bwMode="gray">
          <a:xfrm>
            <a:off x="2868782" y="195486"/>
            <a:ext cx="5879931" cy="360000"/>
          </a:xfrm>
          <a:prstGeom prst="rect">
            <a:avLst/>
          </a:prstGeom>
        </p:spPr>
        <p:txBody>
          <a:bodyPr vert="horz" lIns="0" tIns="0" rIns="0" bIns="0" rtlCol="0" anchor="ctr" anchorCtr="0">
            <a:noAutofit/>
          </a:bodyPr>
          <a:lstStyle>
            <a:lvl1pPr algn="r">
              <a:defRPr sz="750" b="1">
                <a:solidFill>
                  <a:schemeClr val="tx1"/>
                </a:solidFill>
                <a:latin typeface="Marianne" panose="02000000000000000000" pitchFamily="2" charset="0"/>
              </a:defRPr>
            </a:lvl1pPr>
          </a:lstStyle>
          <a:p>
            <a:r>
              <a:rPr lang="fr-FR"/>
              <a:t>Direction interministérielle de la transformation publique</a:t>
            </a:r>
          </a:p>
        </p:txBody>
      </p:sp>
      <p:sp>
        <p:nvSpPr>
          <p:cNvPr id="6" name="Espace réservé du numéro de diapositive 5"/>
          <p:cNvSpPr>
            <a:spLocks noGrp="1"/>
          </p:cNvSpPr>
          <p:nvPr>
            <p:ph type="sldNum" sz="quarter" idx="4"/>
          </p:nvPr>
        </p:nvSpPr>
        <p:spPr bwMode="gray">
          <a:xfrm>
            <a:off x="7398713" y="4783500"/>
            <a:ext cx="1350000" cy="360000"/>
          </a:xfrm>
          <a:prstGeom prst="rect">
            <a:avLst/>
          </a:prstGeom>
        </p:spPr>
        <p:txBody>
          <a:bodyPr vert="horz" lIns="0" tIns="0" rIns="0" bIns="0" rtlCol="0" anchor="ctr" anchorCtr="0">
            <a:noAutofit/>
          </a:bodyPr>
          <a:lstStyle>
            <a:lvl1pPr algn="r">
              <a:defRPr sz="750" b="1">
                <a:solidFill>
                  <a:schemeClr val="tx1"/>
                </a:solidFill>
                <a:latin typeface="Marianne" panose="02000000000000000000" pitchFamily="2" charset="0"/>
              </a:defRPr>
            </a:lvl1pPr>
          </a:lstStyle>
          <a:p>
            <a:fld id="{733122C9-A0B9-462F-8757-0847AD287B63}" type="slidenum">
              <a:rPr lang="fr-FR" smtClean="0"/>
              <a:pPr/>
              <a:t>‹N°›</a:t>
            </a:fld>
            <a:endParaRPr lang="fr-FR"/>
          </a:p>
        </p:txBody>
      </p:sp>
      <p:cxnSp>
        <p:nvCxnSpPr>
          <p:cNvPr id="10" name="Connecteur droit 9"/>
          <p:cNvCxnSpPr>
            <a:cxnSpLocks/>
          </p:cNvCxnSpPr>
          <p:nvPr/>
        </p:nvCxnSpPr>
        <p:spPr bwMode="gray">
          <a:xfrm>
            <a:off x="323850" y="4784400"/>
            <a:ext cx="8424614" cy="0"/>
          </a:xfrm>
          <a:prstGeom prst="line">
            <a:avLst/>
          </a:prstGeom>
          <a:ln w="10160">
            <a:solidFill>
              <a:schemeClr val="tx1"/>
            </a:solidFill>
          </a:ln>
        </p:spPr>
        <p:style>
          <a:lnRef idx="1">
            <a:schemeClr val="accent1"/>
          </a:lnRef>
          <a:fillRef idx="0">
            <a:schemeClr val="accent1"/>
          </a:fillRef>
          <a:effectRef idx="0">
            <a:schemeClr val="accent1"/>
          </a:effectRef>
          <a:fontRef idx="minor">
            <a:schemeClr val="tx1"/>
          </a:fontRef>
        </p:style>
      </p:cxnSp>
      <p:sp>
        <p:nvSpPr>
          <p:cNvPr id="12" name="Espace réservé du titre 11">
            <a:extLst>
              <a:ext uri="{FF2B5EF4-FFF2-40B4-BE49-F238E27FC236}">
                <a16:creationId xmlns:a16="http://schemas.microsoft.com/office/drawing/2014/main" id="{59FB2B3E-557E-DB42-9DB7-D6A72FD3ABE4}"/>
              </a:ext>
            </a:extLst>
          </p:cNvPr>
          <p:cNvSpPr>
            <a:spLocks noGrp="1"/>
          </p:cNvSpPr>
          <p:nvPr>
            <p:ph type="title"/>
          </p:nvPr>
        </p:nvSpPr>
        <p:spPr>
          <a:xfrm>
            <a:off x="323850" y="771550"/>
            <a:ext cx="8424863" cy="539991"/>
          </a:xfrm>
          <a:prstGeom prst="rect">
            <a:avLst/>
          </a:prstGeom>
        </p:spPr>
        <p:txBody>
          <a:bodyPr vert="horz" lIns="91440" tIns="45720" rIns="91440" bIns="45720" rtlCol="0" anchor="ctr">
            <a:normAutofit/>
          </a:bodyPr>
          <a:lstStyle/>
          <a:p>
            <a:r>
              <a:rPr lang="fr-FR"/>
              <a:t>Titre </a:t>
            </a:r>
          </a:p>
        </p:txBody>
      </p:sp>
      <p:sp>
        <p:nvSpPr>
          <p:cNvPr id="2" name="Espace réservé de la date 1">
            <a:extLst>
              <a:ext uri="{FF2B5EF4-FFF2-40B4-BE49-F238E27FC236}">
                <a16:creationId xmlns:a16="http://schemas.microsoft.com/office/drawing/2014/main" id="{F8170561-5F7A-B046-81BE-E60E60355D4F}"/>
              </a:ext>
            </a:extLst>
          </p:cNvPr>
          <p:cNvSpPr>
            <a:spLocks noGrp="1"/>
          </p:cNvSpPr>
          <p:nvPr>
            <p:ph type="dt" sz="half" idx="2"/>
          </p:nvPr>
        </p:nvSpPr>
        <p:spPr>
          <a:xfrm>
            <a:off x="315703" y="4783500"/>
            <a:ext cx="2057400" cy="274637"/>
          </a:xfrm>
          <a:prstGeom prst="rect">
            <a:avLst/>
          </a:prstGeom>
        </p:spPr>
        <p:txBody>
          <a:bodyPr vert="horz" lIns="91440" tIns="45720" rIns="91440" bIns="45720" rtlCol="0" anchor="ctr"/>
          <a:lstStyle>
            <a:lvl1pPr algn="l">
              <a:defRPr sz="750" b="1">
                <a:solidFill>
                  <a:schemeClr val="tx1"/>
                </a:solidFill>
                <a:latin typeface="Marianne" panose="02000000000000000000" pitchFamily="2" charset="0"/>
              </a:defRPr>
            </a:lvl1pPr>
          </a:lstStyle>
          <a:p>
            <a:fld id="{77B84780-8C47-4853-8C05-48810C10E7B5}" type="datetime1">
              <a:rPr lang="fr-FR" cap="all" smtClean="0"/>
              <a:t>29/06/2025</a:t>
            </a:fld>
            <a:endParaRPr lang="fr-FR" cap="all"/>
          </a:p>
        </p:txBody>
      </p:sp>
      <p:cxnSp>
        <p:nvCxnSpPr>
          <p:cNvPr id="9" name="Connecteur droit 8">
            <a:extLst>
              <a:ext uri="{FF2B5EF4-FFF2-40B4-BE49-F238E27FC236}">
                <a16:creationId xmlns:a16="http://schemas.microsoft.com/office/drawing/2014/main" id="{E071FEB6-0E77-DD46-9DA0-C52EF51FC7F3}"/>
              </a:ext>
            </a:extLst>
          </p:cNvPr>
          <p:cNvCxnSpPr/>
          <p:nvPr userDrawn="1"/>
        </p:nvCxnSpPr>
        <p:spPr bwMode="gray">
          <a:xfrm>
            <a:off x="360000" y="4784400"/>
            <a:ext cx="8424000" cy="0"/>
          </a:xfrm>
          <a:prstGeom prst="line">
            <a:avLst/>
          </a:prstGeom>
          <a:ln w="10160">
            <a:solidFill>
              <a:schemeClr val="tx1"/>
            </a:solidFill>
          </a:ln>
        </p:spPr>
        <p:style>
          <a:lnRef idx="1">
            <a:schemeClr val="accent1"/>
          </a:lnRef>
          <a:fillRef idx="0">
            <a:schemeClr val="accent1"/>
          </a:fillRef>
          <a:effectRef idx="0">
            <a:schemeClr val="accent1"/>
          </a:effectRef>
          <a:fontRef idx="minor">
            <a:schemeClr val="tx1"/>
          </a:fontRef>
        </p:style>
      </p:cxnSp>
      <p:pic>
        <p:nvPicPr>
          <p:cNvPr id="11" name="Image 10">
            <a:extLst>
              <a:ext uri="{FF2B5EF4-FFF2-40B4-BE49-F238E27FC236}">
                <a16:creationId xmlns:a16="http://schemas.microsoft.com/office/drawing/2014/main" id="{5EE90BAD-9E71-4141-9F89-D657F55E5C6D}"/>
              </a:ext>
            </a:extLst>
          </p:cNvPr>
          <p:cNvPicPr>
            <a:picLocks noChangeAspect="1"/>
          </p:cNvPicPr>
          <p:nvPr userDrawn="1"/>
        </p:nvPicPr>
        <p:blipFill>
          <a:blip r:embed="rId10" cstate="email">
            <a:extLst>
              <a:ext uri="{28A0092B-C50C-407E-A947-70E740481C1C}">
                <a14:useLocalDpi xmlns:a14="http://schemas.microsoft.com/office/drawing/2010/main"/>
              </a:ext>
            </a:extLst>
          </a:blip>
          <a:stretch>
            <a:fillRect/>
          </a:stretch>
        </p:blipFill>
        <p:spPr>
          <a:xfrm>
            <a:off x="338289" y="175587"/>
            <a:ext cx="826748" cy="492370"/>
          </a:xfrm>
          <a:prstGeom prst="rect">
            <a:avLst/>
          </a:prstGeom>
        </p:spPr>
      </p:pic>
    </p:spTree>
    <p:extLst>
      <p:ext uri="{BB962C8B-B14F-4D97-AF65-F5344CB8AC3E}">
        <p14:creationId xmlns:p14="http://schemas.microsoft.com/office/powerpoint/2010/main" val="120734499"/>
      </p:ext>
    </p:extLst>
  </p:cSld>
  <p:clrMap bg1="lt1" tx1="dk1" bg2="lt2" tx2="dk2" accent1="accent1" accent2="accent2" accent3="accent3" accent4="accent4" accent5="accent5" accent6="accent6" hlink="hlink" folHlink="folHlink"/>
  <p:sldLayoutIdLst>
    <p:sldLayoutId id="2147483825" r:id="rId1"/>
    <p:sldLayoutId id="2147483826" r:id="rId2"/>
    <p:sldLayoutId id="2147483827" r:id="rId3"/>
    <p:sldLayoutId id="2147483828" r:id="rId4"/>
    <p:sldLayoutId id="2147483829" r:id="rId5"/>
    <p:sldLayoutId id="2147483830" r:id="rId6"/>
    <p:sldLayoutId id="2147483831" r:id="rId7"/>
    <p:sldLayoutId id="2147483832" r:id="rId8"/>
  </p:sldLayoutIdLst>
  <p:hf hdr="0" dt="0"/>
  <p:txStyles>
    <p:titleStyle>
      <a:lvl1pPr marL="14288" indent="0" algn="l" defTabSz="914400" rtl="0" eaLnBrk="1" latinLnBrk="0" hangingPunct="1">
        <a:lnSpc>
          <a:spcPct val="90000"/>
        </a:lnSpc>
        <a:spcBef>
          <a:spcPct val="0"/>
        </a:spcBef>
        <a:buNone/>
        <a:tabLst/>
        <a:defRPr sz="2500" b="1" kern="1200">
          <a:solidFill>
            <a:schemeClr val="tx1"/>
          </a:solidFill>
          <a:latin typeface="Marianne" panose="02000000000000000000" pitchFamily="2" charset="0"/>
          <a:ea typeface="+mj-ea"/>
          <a:cs typeface="+mj-cs"/>
        </a:defRPr>
      </a:lvl1pPr>
    </p:titleStyle>
    <p:bodyStyle>
      <a:lvl1pPr marL="92075" indent="0" algn="l" defTabSz="914400" rtl="0" eaLnBrk="1" latinLnBrk="0" hangingPunct="1">
        <a:lnSpc>
          <a:spcPct val="100000"/>
        </a:lnSpc>
        <a:spcBef>
          <a:spcPts val="0"/>
        </a:spcBef>
        <a:spcAft>
          <a:spcPts val="500"/>
        </a:spcAft>
        <a:buFont typeface="Arial" pitchFamily="34" charset="0"/>
        <a:buNone/>
        <a:tabLst/>
        <a:defRPr sz="1400" b="0" kern="1200">
          <a:solidFill>
            <a:schemeClr val="tx1"/>
          </a:solidFill>
          <a:latin typeface="Marianne" panose="02000000000000000000" pitchFamily="2" charset="0"/>
          <a:ea typeface="+mn-ea"/>
          <a:cs typeface="+mn-cs"/>
        </a:defRPr>
      </a:lvl1pPr>
      <a:lvl2pPr marL="351450" indent="-171450" algn="l" defTabSz="914400" rtl="0" eaLnBrk="1" latinLnBrk="0" hangingPunct="1">
        <a:lnSpc>
          <a:spcPct val="100000"/>
        </a:lnSpc>
        <a:spcBef>
          <a:spcPts val="600"/>
        </a:spcBef>
        <a:spcAft>
          <a:spcPts val="600"/>
        </a:spcAft>
        <a:buSzPct val="100000"/>
        <a:buFont typeface="Arial" panose="020B0604020202020204" pitchFamily="34" charset="0"/>
        <a:buChar char="•"/>
        <a:defRPr sz="1200" kern="1200">
          <a:solidFill>
            <a:schemeClr val="tx1"/>
          </a:solidFill>
          <a:latin typeface="Marianne" panose="02000000000000000000" pitchFamily="2" charset="0"/>
          <a:ea typeface="+mn-ea"/>
          <a:cs typeface="+mn-cs"/>
        </a:defRPr>
      </a:lvl2pPr>
      <a:lvl3pPr marL="531450" indent="-171450" algn="l" defTabSz="914400" rtl="0" eaLnBrk="1" latinLnBrk="0" hangingPunct="1">
        <a:lnSpc>
          <a:spcPct val="100000"/>
        </a:lnSpc>
        <a:spcBef>
          <a:spcPts val="100"/>
        </a:spcBef>
        <a:spcAft>
          <a:spcPts val="100"/>
        </a:spcAft>
        <a:buSzPct val="100000"/>
        <a:buFont typeface="Wingdings" pitchFamily="2" charset="2"/>
        <a:buChar char="§"/>
        <a:defRPr sz="1000" kern="1200">
          <a:solidFill>
            <a:schemeClr val="tx1"/>
          </a:solidFill>
          <a:latin typeface="Marianne" panose="02000000000000000000" pitchFamily="2" charset="0"/>
          <a:ea typeface="+mn-ea"/>
          <a:cs typeface="+mn-cs"/>
        </a:defRPr>
      </a:lvl3pPr>
      <a:lvl4pPr marL="711450" indent="-171450" algn="l" defTabSz="914400" rtl="0" eaLnBrk="1" latinLnBrk="0" hangingPunct="1">
        <a:lnSpc>
          <a:spcPct val="100000"/>
        </a:lnSpc>
        <a:spcBef>
          <a:spcPts val="100"/>
        </a:spcBef>
        <a:spcAft>
          <a:spcPts val="100"/>
        </a:spcAft>
        <a:buSzPct val="100000"/>
        <a:buFont typeface="Arial" panose="020B0604020202020204" pitchFamily="34" charset="0"/>
        <a:buChar char="•"/>
        <a:defRPr sz="800" kern="1200">
          <a:solidFill>
            <a:schemeClr val="tx1"/>
          </a:solidFill>
          <a:latin typeface="Marianne" panose="02000000000000000000" pitchFamily="2" charset="0"/>
          <a:ea typeface="+mn-ea"/>
          <a:cs typeface="+mn-cs"/>
        </a:defRPr>
      </a:lvl4pPr>
      <a:lvl5pPr marL="927450" indent="-171450" algn="l" defTabSz="914400" rtl="0" eaLnBrk="1" latinLnBrk="0" hangingPunct="1">
        <a:lnSpc>
          <a:spcPct val="100000"/>
        </a:lnSpc>
        <a:spcBef>
          <a:spcPts val="100"/>
        </a:spcBef>
        <a:spcAft>
          <a:spcPts val="100"/>
        </a:spcAft>
        <a:buSzPct val="100000"/>
        <a:buFont typeface="Wingdings" pitchFamily="2" charset="2"/>
        <a:buChar char="§"/>
        <a:defRPr sz="700" kern="1200">
          <a:solidFill>
            <a:schemeClr val="tx1"/>
          </a:solidFill>
          <a:latin typeface="Marianne" panose="02000000000000000000" pitchFamily="2"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2004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620">
          <p15:clr>
            <a:srgbClr val="F26B43"/>
          </p15:clr>
        </p15:guide>
        <p15:guide id="2" pos="204">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Espace réservé du texte 2"/>
          <p:cNvSpPr>
            <a:spLocks noGrp="1"/>
          </p:cNvSpPr>
          <p:nvPr>
            <p:ph type="body" idx="1"/>
          </p:nvPr>
        </p:nvSpPr>
        <p:spPr bwMode="gray">
          <a:xfrm>
            <a:off x="323850" y="1707654"/>
            <a:ext cx="8424863" cy="2952325"/>
          </a:xfrm>
          <a:prstGeom prst="rect">
            <a:avLst/>
          </a:prstGeom>
        </p:spPr>
        <p:txBody>
          <a:bodyPr vert="horz" lIns="0" tIns="0" rIns="0" bIns="0" rtlCol="0" anchor="t" anchorCtr="0">
            <a:noAutofit/>
          </a:bodyPr>
          <a:lstStyle/>
          <a:p>
            <a:pPr lvl="0"/>
            <a:r>
              <a:rPr lang="fr-FR" noProof="0"/>
              <a:t>Texte de niveau 1</a:t>
            </a:r>
          </a:p>
          <a:p>
            <a:pPr lvl="1"/>
            <a:r>
              <a:rPr lang="fr-FR" noProof="0"/>
              <a:t>Texte de niveau 2</a:t>
            </a:r>
          </a:p>
          <a:p>
            <a:pPr lvl="2"/>
            <a:r>
              <a:rPr lang="fr-FR" noProof="0"/>
              <a:t>Texte de niveau 3</a:t>
            </a:r>
          </a:p>
          <a:p>
            <a:pPr lvl="3"/>
            <a:r>
              <a:rPr lang="fr-FR" noProof="0"/>
              <a:t>Texte de niveau 4</a:t>
            </a:r>
          </a:p>
          <a:p>
            <a:pPr lvl="4"/>
            <a:r>
              <a:rPr lang="fr-FR" noProof="0"/>
              <a:t>Texte de niveau 5</a:t>
            </a:r>
          </a:p>
        </p:txBody>
      </p:sp>
      <p:sp>
        <p:nvSpPr>
          <p:cNvPr id="5" name="Espace réservé du pied de page 4"/>
          <p:cNvSpPr>
            <a:spLocks noGrp="1"/>
          </p:cNvSpPr>
          <p:nvPr>
            <p:ph type="ftr" sz="quarter" idx="3"/>
          </p:nvPr>
        </p:nvSpPr>
        <p:spPr bwMode="gray">
          <a:xfrm>
            <a:off x="2868782" y="195486"/>
            <a:ext cx="5879931" cy="360000"/>
          </a:xfrm>
          <a:prstGeom prst="rect">
            <a:avLst/>
          </a:prstGeom>
        </p:spPr>
        <p:txBody>
          <a:bodyPr vert="horz" lIns="0" tIns="0" rIns="0" bIns="0" rtlCol="0" anchor="ctr" anchorCtr="0">
            <a:noAutofit/>
          </a:bodyPr>
          <a:lstStyle>
            <a:lvl1pPr algn="r">
              <a:defRPr sz="750" b="1">
                <a:solidFill>
                  <a:schemeClr val="tx1"/>
                </a:solidFill>
                <a:latin typeface="Marianne" panose="02000000000000000000" pitchFamily="2" charset="0"/>
              </a:defRPr>
            </a:lvl1pPr>
          </a:lstStyle>
          <a:p>
            <a:r>
              <a:rPr lang="fr-FR"/>
              <a:t>Direction interministérielle de la transformation publique</a:t>
            </a:r>
          </a:p>
        </p:txBody>
      </p:sp>
      <p:sp>
        <p:nvSpPr>
          <p:cNvPr id="6" name="Espace réservé du numéro de diapositive 5"/>
          <p:cNvSpPr>
            <a:spLocks noGrp="1"/>
          </p:cNvSpPr>
          <p:nvPr>
            <p:ph type="sldNum" sz="quarter" idx="4"/>
          </p:nvPr>
        </p:nvSpPr>
        <p:spPr bwMode="gray">
          <a:xfrm>
            <a:off x="7398713" y="4783500"/>
            <a:ext cx="1350000" cy="360000"/>
          </a:xfrm>
          <a:prstGeom prst="rect">
            <a:avLst/>
          </a:prstGeom>
        </p:spPr>
        <p:txBody>
          <a:bodyPr vert="horz" lIns="0" tIns="0" rIns="0" bIns="0" rtlCol="0" anchor="ctr" anchorCtr="0">
            <a:noAutofit/>
          </a:bodyPr>
          <a:lstStyle>
            <a:lvl1pPr algn="r">
              <a:defRPr sz="750" b="1">
                <a:solidFill>
                  <a:schemeClr val="tx1"/>
                </a:solidFill>
                <a:latin typeface="Marianne" panose="02000000000000000000" pitchFamily="2" charset="0"/>
              </a:defRPr>
            </a:lvl1pPr>
          </a:lstStyle>
          <a:p>
            <a:fld id="{733122C9-A0B9-462F-8757-0847AD287B63}" type="slidenum">
              <a:rPr lang="fr-FR" smtClean="0"/>
              <a:pPr/>
              <a:t>‹N°›</a:t>
            </a:fld>
            <a:endParaRPr lang="fr-FR"/>
          </a:p>
        </p:txBody>
      </p:sp>
      <p:cxnSp>
        <p:nvCxnSpPr>
          <p:cNvPr id="10" name="Connecteur droit 9"/>
          <p:cNvCxnSpPr>
            <a:cxnSpLocks/>
          </p:cNvCxnSpPr>
          <p:nvPr/>
        </p:nvCxnSpPr>
        <p:spPr bwMode="gray">
          <a:xfrm>
            <a:off x="323850" y="4784400"/>
            <a:ext cx="8424614" cy="0"/>
          </a:xfrm>
          <a:prstGeom prst="line">
            <a:avLst/>
          </a:prstGeom>
          <a:ln w="10160">
            <a:solidFill>
              <a:schemeClr val="tx1"/>
            </a:solidFill>
          </a:ln>
        </p:spPr>
        <p:style>
          <a:lnRef idx="1">
            <a:schemeClr val="accent1"/>
          </a:lnRef>
          <a:fillRef idx="0">
            <a:schemeClr val="accent1"/>
          </a:fillRef>
          <a:effectRef idx="0">
            <a:schemeClr val="accent1"/>
          </a:effectRef>
          <a:fontRef idx="minor">
            <a:schemeClr val="tx1"/>
          </a:fontRef>
        </p:style>
      </p:cxnSp>
      <p:sp>
        <p:nvSpPr>
          <p:cNvPr id="12" name="Espace réservé du titre 11">
            <a:extLst>
              <a:ext uri="{FF2B5EF4-FFF2-40B4-BE49-F238E27FC236}">
                <a16:creationId xmlns:a16="http://schemas.microsoft.com/office/drawing/2014/main" id="{59FB2B3E-557E-DB42-9DB7-D6A72FD3ABE4}"/>
              </a:ext>
            </a:extLst>
          </p:cNvPr>
          <p:cNvSpPr>
            <a:spLocks noGrp="1"/>
          </p:cNvSpPr>
          <p:nvPr>
            <p:ph type="title"/>
          </p:nvPr>
        </p:nvSpPr>
        <p:spPr>
          <a:xfrm>
            <a:off x="323850" y="771550"/>
            <a:ext cx="8424863" cy="539991"/>
          </a:xfrm>
          <a:prstGeom prst="rect">
            <a:avLst/>
          </a:prstGeom>
        </p:spPr>
        <p:txBody>
          <a:bodyPr vert="horz" lIns="91440" tIns="45720" rIns="91440" bIns="45720" rtlCol="0" anchor="ctr">
            <a:normAutofit/>
          </a:bodyPr>
          <a:lstStyle/>
          <a:p>
            <a:r>
              <a:rPr lang="fr-FR"/>
              <a:t>Titre </a:t>
            </a:r>
          </a:p>
        </p:txBody>
      </p:sp>
      <p:sp>
        <p:nvSpPr>
          <p:cNvPr id="2" name="Espace réservé de la date 1">
            <a:extLst>
              <a:ext uri="{FF2B5EF4-FFF2-40B4-BE49-F238E27FC236}">
                <a16:creationId xmlns:a16="http://schemas.microsoft.com/office/drawing/2014/main" id="{F8170561-5F7A-B046-81BE-E60E60355D4F}"/>
              </a:ext>
            </a:extLst>
          </p:cNvPr>
          <p:cNvSpPr>
            <a:spLocks noGrp="1"/>
          </p:cNvSpPr>
          <p:nvPr>
            <p:ph type="dt" sz="half" idx="2"/>
          </p:nvPr>
        </p:nvSpPr>
        <p:spPr>
          <a:xfrm>
            <a:off x="315703" y="4783500"/>
            <a:ext cx="2057400" cy="274637"/>
          </a:xfrm>
          <a:prstGeom prst="rect">
            <a:avLst/>
          </a:prstGeom>
        </p:spPr>
        <p:txBody>
          <a:bodyPr vert="horz" lIns="91440" tIns="45720" rIns="91440" bIns="45720" rtlCol="0" anchor="ctr"/>
          <a:lstStyle>
            <a:lvl1pPr algn="l">
              <a:defRPr sz="750" b="1">
                <a:solidFill>
                  <a:schemeClr val="tx1"/>
                </a:solidFill>
                <a:latin typeface="Marianne" panose="02000000000000000000" pitchFamily="2" charset="0"/>
              </a:defRPr>
            </a:lvl1pPr>
          </a:lstStyle>
          <a:p>
            <a:fld id="{A74BE1F2-C3A1-4D23-9F7A-EDC180755C2D}" type="datetime1">
              <a:rPr lang="fr-FR" cap="all" smtClean="0"/>
              <a:t>29/06/2025</a:t>
            </a:fld>
            <a:endParaRPr lang="fr-FR" cap="all"/>
          </a:p>
        </p:txBody>
      </p:sp>
      <p:cxnSp>
        <p:nvCxnSpPr>
          <p:cNvPr id="9" name="Connecteur droit 8">
            <a:extLst>
              <a:ext uri="{FF2B5EF4-FFF2-40B4-BE49-F238E27FC236}">
                <a16:creationId xmlns:a16="http://schemas.microsoft.com/office/drawing/2014/main" id="{E071FEB6-0E77-DD46-9DA0-C52EF51FC7F3}"/>
              </a:ext>
            </a:extLst>
          </p:cNvPr>
          <p:cNvCxnSpPr/>
          <p:nvPr userDrawn="1"/>
        </p:nvCxnSpPr>
        <p:spPr bwMode="gray">
          <a:xfrm>
            <a:off x="360000" y="4784400"/>
            <a:ext cx="8424000" cy="0"/>
          </a:xfrm>
          <a:prstGeom prst="line">
            <a:avLst/>
          </a:prstGeom>
          <a:ln w="10160">
            <a:solidFill>
              <a:schemeClr val="tx1"/>
            </a:solidFill>
          </a:ln>
        </p:spPr>
        <p:style>
          <a:lnRef idx="1">
            <a:schemeClr val="accent1"/>
          </a:lnRef>
          <a:fillRef idx="0">
            <a:schemeClr val="accent1"/>
          </a:fillRef>
          <a:effectRef idx="0">
            <a:schemeClr val="accent1"/>
          </a:effectRef>
          <a:fontRef idx="minor">
            <a:schemeClr val="tx1"/>
          </a:fontRef>
        </p:style>
      </p:cxnSp>
      <p:pic>
        <p:nvPicPr>
          <p:cNvPr id="11" name="Image 10">
            <a:extLst>
              <a:ext uri="{FF2B5EF4-FFF2-40B4-BE49-F238E27FC236}">
                <a16:creationId xmlns:a16="http://schemas.microsoft.com/office/drawing/2014/main" id="{5EE90BAD-9E71-4141-9F89-D657F55E5C6D}"/>
              </a:ext>
            </a:extLst>
          </p:cNvPr>
          <p:cNvPicPr>
            <a:picLocks noChangeAspect="1"/>
          </p:cNvPicPr>
          <p:nvPr userDrawn="1"/>
        </p:nvPicPr>
        <p:blipFill>
          <a:blip r:embed="rId11" cstate="email">
            <a:extLst>
              <a:ext uri="{28A0092B-C50C-407E-A947-70E740481C1C}">
                <a14:useLocalDpi xmlns:a14="http://schemas.microsoft.com/office/drawing/2010/main"/>
              </a:ext>
            </a:extLst>
          </a:blip>
          <a:stretch>
            <a:fillRect/>
          </a:stretch>
        </p:blipFill>
        <p:spPr>
          <a:xfrm>
            <a:off x="338289" y="175587"/>
            <a:ext cx="826748" cy="492370"/>
          </a:xfrm>
          <a:prstGeom prst="rect">
            <a:avLst/>
          </a:prstGeom>
        </p:spPr>
      </p:pic>
    </p:spTree>
    <p:extLst>
      <p:ext uri="{BB962C8B-B14F-4D97-AF65-F5344CB8AC3E}">
        <p14:creationId xmlns:p14="http://schemas.microsoft.com/office/powerpoint/2010/main" val="939577966"/>
      </p:ext>
    </p:extLst>
  </p:cSld>
  <p:clrMap bg1="lt1" tx1="dk1" bg2="lt2" tx2="dk2" accent1="accent1" accent2="accent2" accent3="accent3" accent4="accent4" accent5="accent5" accent6="accent6" hlink="hlink" folHlink="folHlink"/>
  <p:sldLayoutIdLst>
    <p:sldLayoutId id="2147483836" r:id="rId1"/>
    <p:sldLayoutId id="2147483837" r:id="rId2"/>
    <p:sldLayoutId id="2147483838" r:id="rId3"/>
    <p:sldLayoutId id="2147483839" r:id="rId4"/>
    <p:sldLayoutId id="2147483840" r:id="rId5"/>
    <p:sldLayoutId id="2147483841" r:id="rId6"/>
    <p:sldLayoutId id="2147483842" r:id="rId7"/>
    <p:sldLayoutId id="2147483843" r:id="rId8"/>
    <p:sldLayoutId id="2147483844" r:id="rId9"/>
  </p:sldLayoutIdLst>
  <p:hf hdr="0" dt="0"/>
  <p:txStyles>
    <p:titleStyle>
      <a:lvl1pPr marL="14288" indent="0" algn="l" defTabSz="914400" rtl="0" eaLnBrk="1" latinLnBrk="0" hangingPunct="1">
        <a:lnSpc>
          <a:spcPct val="90000"/>
        </a:lnSpc>
        <a:spcBef>
          <a:spcPct val="0"/>
        </a:spcBef>
        <a:buNone/>
        <a:tabLst/>
        <a:defRPr sz="2500" b="1" kern="1200">
          <a:solidFill>
            <a:schemeClr val="tx1"/>
          </a:solidFill>
          <a:latin typeface="Marianne" panose="02000000000000000000" pitchFamily="2" charset="0"/>
          <a:ea typeface="+mj-ea"/>
          <a:cs typeface="+mj-cs"/>
        </a:defRPr>
      </a:lvl1pPr>
    </p:titleStyle>
    <p:bodyStyle>
      <a:lvl1pPr marL="92075" indent="0" algn="l" defTabSz="914400" rtl="0" eaLnBrk="1" latinLnBrk="0" hangingPunct="1">
        <a:lnSpc>
          <a:spcPct val="100000"/>
        </a:lnSpc>
        <a:spcBef>
          <a:spcPts val="0"/>
        </a:spcBef>
        <a:spcAft>
          <a:spcPts val="500"/>
        </a:spcAft>
        <a:buFont typeface="Arial" pitchFamily="34" charset="0"/>
        <a:buNone/>
        <a:tabLst/>
        <a:defRPr sz="1400" b="0" kern="1200">
          <a:solidFill>
            <a:schemeClr val="tx1"/>
          </a:solidFill>
          <a:latin typeface="Marianne" panose="02000000000000000000" pitchFamily="2" charset="0"/>
          <a:ea typeface="+mn-ea"/>
          <a:cs typeface="+mn-cs"/>
        </a:defRPr>
      </a:lvl1pPr>
      <a:lvl2pPr marL="351450" indent="-171450" algn="l" defTabSz="914400" rtl="0" eaLnBrk="1" latinLnBrk="0" hangingPunct="1">
        <a:lnSpc>
          <a:spcPct val="100000"/>
        </a:lnSpc>
        <a:spcBef>
          <a:spcPts val="600"/>
        </a:spcBef>
        <a:spcAft>
          <a:spcPts val="600"/>
        </a:spcAft>
        <a:buSzPct val="100000"/>
        <a:buFont typeface="Arial" panose="020B0604020202020204" pitchFamily="34" charset="0"/>
        <a:buChar char="•"/>
        <a:defRPr sz="1200" kern="1200">
          <a:solidFill>
            <a:schemeClr val="tx1"/>
          </a:solidFill>
          <a:latin typeface="Marianne" panose="02000000000000000000" pitchFamily="2" charset="0"/>
          <a:ea typeface="+mn-ea"/>
          <a:cs typeface="+mn-cs"/>
        </a:defRPr>
      </a:lvl2pPr>
      <a:lvl3pPr marL="531450" indent="-171450" algn="l" defTabSz="914400" rtl="0" eaLnBrk="1" latinLnBrk="0" hangingPunct="1">
        <a:lnSpc>
          <a:spcPct val="100000"/>
        </a:lnSpc>
        <a:spcBef>
          <a:spcPts val="100"/>
        </a:spcBef>
        <a:spcAft>
          <a:spcPts val="100"/>
        </a:spcAft>
        <a:buSzPct val="100000"/>
        <a:buFont typeface="Wingdings" pitchFamily="2" charset="2"/>
        <a:buChar char="§"/>
        <a:defRPr sz="1000" kern="1200">
          <a:solidFill>
            <a:schemeClr val="tx1"/>
          </a:solidFill>
          <a:latin typeface="Marianne" panose="02000000000000000000" pitchFamily="2" charset="0"/>
          <a:ea typeface="+mn-ea"/>
          <a:cs typeface="+mn-cs"/>
        </a:defRPr>
      </a:lvl3pPr>
      <a:lvl4pPr marL="711450" indent="-171450" algn="l" defTabSz="914400" rtl="0" eaLnBrk="1" latinLnBrk="0" hangingPunct="1">
        <a:lnSpc>
          <a:spcPct val="100000"/>
        </a:lnSpc>
        <a:spcBef>
          <a:spcPts val="100"/>
        </a:spcBef>
        <a:spcAft>
          <a:spcPts val="100"/>
        </a:spcAft>
        <a:buSzPct val="100000"/>
        <a:buFont typeface="Arial" panose="020B0604020202020204" pitchFamily="34" charset="0"/>
        <a:buChar char="•"/>
        <a:defRPr sz="800" kern="1200">
          <a:solidFill>
            <a:schemeClr val="tx1"/>
          </a:solidFill>
          <a:latin typeface="Marianne" panose="02000000000000000000" pitchFamily="2" charset="0"/>
          <a:ea typeface="+mn-ea"/>
          <a:cs typeface="+mn-cs"/>
        </a:defRPr>
      </a:lvl4pPr>
      <a:lvl5pPr marL="927450" indent="-171450" algn="l" defTabSz="914400" rtl="0" eaLnBrk="1" latinLnBrk="0" hangingPunct="1">
        <a:lnSpc>
          <a:spcPct val="100000"/>
        </a:lnSpc>
        <a:spcBef>
          <a:spcPts val="100"/>
        </a:spcBef>
        <a:spcAft>
          <a:spcPts val="100"/>
        </a:spcAft>
        <a:buSzPct val="100000"/>
        <a:buFont typeface="Wingdings" pitchFamily="2" charset="2"/>
        <a:buChar char="§"/>
        <a:defRPr sz="700" kern="1200">
          <a:solidFill>
            <a:schemeClr val="tx1"/>
          </a:solidFill>
          <a:latin typeface="Marianne" panose="02000000000000000000" pitchFamily="2"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2004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620">
          <p15:clr>
            <a:srgbClr val="F26B43"/>
          </p15:clr>
        </p15:guide>
        <p15:guide id="2" pos="204">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7.png"/><Relationship Id="rId1" Type="http://schemas.openxmlformats.org/officeDocument/2006/relationships/slideLayout" Target="../slideLayouts/slideLayout9.xml"/></Relationships>
</file>

<file path=ppt/slides/_rels/slide4.xml.rels><?xml version="1.0" encoding="UTF-8" standalone="yes"?>
<Relationships xmlns="http://schemas.openxmlformats.org/package/2006/relationships"><Relationship Id="rId8" Type="http://schemas.openxmlformats.org/officeDocument/2006/relationships/image" Target="../media/image13.svg"/><Relationship Id="rId3" Type="http://schemas.openxmlformats.org/officeDocument/2006/relationships/image" Target="../media/image8.png"/><Relationship Id="rId7" Type="http://schemas.openxmlformats.org/officeDocument/2006/relationships/image" Target="../media/image12.png"/><Relationship Id="rId2" Type="http://schemas.openxmlformats.org/officeDocument/2006/relationships/notesSlide" Target="../notesSlides/notesSlide3.xml"/><Relationship Id="rId1" Type="http://schemas.openxmlformats.org/officeDocument/2006/relationships/slideLayout" Target="../slideLayouts/slideLayout9.xml"/><Relationship Id="rId6" Type="http://schemas.openxmlformats.org/officeDocument/2006/relationships/image" Target="../media/image11.svg"/><Relationship Id="rId5" Type="http://schemas.openxmlformats.org/officeDocument/2006/relationships/image" Target="../media/image10.png"/><Relationship Id="rId10" Type="http://schemas.openxmlformats.org/officeDocument/2006/relationships/image" Target="../media/image15.svg"/><Relationship Id="rId4" Type="http://schemas.openxmlformats.org/officeDocument/2006/relationships/image" Target="../media/image9.svg"/><Relationship Id="rId9" Type="http://schemas.openxmlformats.org/officeDocument/2006/relationships/image" Target="../media/image14.png"/></Relationships>
</file>

<file path=ppt/slides/_rels/slide5.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9.xml"/></Relationships>
</file>

<file path=ppt/slides/_rels/slide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4.xml"/><Relationship Id="rId1" Type="http://schemas.openxmlformats.org/officeDocument/2006/relationships/slideLayout" Target="../slideLayouts/slideLayout9.xml"/><Relationship Id="rId5" Type="http://schemas.openxmlformats.org/officeDocument/2006/relationships/image" Target="../media/image19.png"/><Relationship Id="rId4" Type="http://schemas.openxmlformats.org/officeDocument/2006/relationships/image" Target="../media/image1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numéro de diapositive 3"/>
          <p:cNvSpPr>
            <a:spLocks noGrp="1"/>
          </p:cNvSpPr>
          <p:nvPr>
            <p:ph type="sldNum" sz="quarter" idx="4"/>
          </p:nvPr>
        </p:nvSpPr>
        <p:spPr/>
        <p:txBody>
          <a:bodyPr/>
          <a:lstStyle/>
          <a:p>
            <a:fld id="{733122C9-A0B9-462F-8757-0847AD287B63}" type="slidenum">
              <a:rPr lang="fr-FR" smtClean="0"/>
              <a:pPr/>
              <a:t>1</a:t>
            </a:fld>
            <a:endParaRPr lang="fr-FR" dirty="0"/>
          </a:p>
        </p:txBody>
      </p:sp>
      <p:sp>
        <p:nvSpPr>
          <p:cNvPr id="6" name="ZoneTexte 5">
            <a:extLst>
              <a:ext uri="{FF2B5EF4-FFF2-40B4-BE49-F238E27FC236}">
                <a16:creationId xmlns:a16="http://schemas.microsoft.com/office/drawing/2014/main" id="{06D6F157-6AD5-495F-80BC-73848AD3CE1E}"/>
              </a:ext>
            </a:extLst>
          </p:cNvPr>
          <p:cNvSpPr txBox="1"/>
          <p:nvPr/>
        </p:nvSpPr>
        <p:spPr>
          <a:xfrm>
            <a:off x="1513490" y="1887746"/>
            <a:ext cx="6442887" cy="1892826"/>
          </a:xfrm>
          <a:prstGeom prst="rect">
            <a:avLst/>
          </a:prstGeom>
          <a:noFill/>
        </p:spPr>
        <p:txBody>
          <a:bodyPr wrap="square" rtlCol="0">
            <a:spAutoFit/>
          </a:bodyPr>
          <a:lstStyle/>
          <a:p>
            <a:pPr defTabSz="685783">
              <a:defRPr/>
            </a:pPr>
            <a:r>
              <a:rPr lang="fr-FR" sz="2400" dirty="0">
                <a:solidFill>
                  <a:srgbClr val="000091">
                    <a:lumMod val="75000"/>
                  </a:srgbClr>
                </a:solidFill>
                <a:latin typeface="Marianne" panose="02000000000000000000" pitchFamily="2" charset="0"/>
              </a:rPr>
              <a:t>Université X</a:t>
            </a:r>
          </a:p>
          <a:p>
            <a:pPr defTabSz="685783">
              <a:defRPr/>
            </a:pPr>
            <a:r>
              <a:rPr lang="fr-FR" sz="2400" b="1" dirty="0">
                <a:solidFill>
                  <a:srgbClr val="000091">
                    <a:lumMod val="75000"/>
                  </a:srgbClr>
                </a:solidFill>
                <a:latin typeface="Marianne" panose="02000000000000000000" pitchFamily="2" charset="0"/>
              </a:rPr>
              <a:t>Accompagnement à l’amélioration du service rendu à l’étudiant</a:t>
            </a:r>
          </a:p>
          <a:p>
            <a:pPr defTabSz="685783">
              <a:defRPr/>
            </a:pPr>
            <a:endParaRPr lang="fr-FR" sz="1350" i="1" dirty="0">
              <a:solidFill>
                <a:srgbClr val="000000"/>
              </a:solidFill>
              <a:latin typeface="Marianne" panose="02000000000000000000" pitchFamily="2" charset="0"/>
            </a:endParaRPr>
          </a:p>
          <a:p>
            <a:pPr lvl="0">
              <a:defRPr/>
            </a:pPr>
            <a:r>
              <a:rPr lang="fr-FR" dirty="0">
                <a:solidFill>
                  <a:schemeClr val="tx2">
                    <a:lumMod val="60000"/>
                    <a:lumOff val="40000"/>
                  </a:schemeClr>
                </a:solidFill>
                <a:latin typeface="Marianne" panose="02000000000000000000" pitchFamily="2" charset="0"/>
              </a:rPr>
              <a:t>Lancer un cercle de travail</a:t>
            </a:r>
          </a:p>
          <a:p>
            <a:pPr lvl="0">
              <a:defRPr/>
            </a:pPr>
            <a:endParaRPr lang="fr-FR" sz="1350" i="1" dirty="0">
              <a:solidFill>
                <a:srgbClr val="000000"/>
              </a:solidFill>
              <a:latin typeface="Marianne" panose="02000000000000000000" pitchFamily="2" charset="0"/>
            </a:endParaRPr>
          </a:p>
        </p:txBody>
      </p:sp>
      <p:pic>
        <p:nvPicPr>
          <p:cNvPr id="7" name="Image 6">
            <a:extLst>
              <a:ext uri="{FF2B5EF4-FFF2-40B4-BE49-F238E27FC236}">
                <a16:creationId xmlns:a16="http://schemas.microsoft.com/office/drawing/2014/main" id="{A20FF4EC-A50B-43ED-B8DE-C2D6D3EE7400}"/>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l="32084" t="40833" r="33385" b="40926"/>
          <a:stretch/>
        </p:blipFill>
        <p:spPr>
          <a:xfrm>
            <a:off x="7285931" y="4193717"/>
            <a:ext cx="1462782" cy="434643"/>
          </a:xfrm>
          <a:prstGeom prst="rect">
            <a:avLst/>
          </a:prstGeom>
        </p:spPr>
      </p:pic>
      <p:sp>
        <p:nvSpPr>
          <p:cNvPr id="2" name="Footer Placeholder 1">
            <a:extLst>
              <a:ext uri="{FF2B5EF4-FFF2-40B4-BE49-F238E27FC236}">
                <a16:creationId xmlns:a16="http://schemas.microsoft.com/office/drawing/2014/main" id="{3696C149-B3F0-127F-1CB4-07EA110AC44C}"/>
              </a:ext>
            </a:extLst>
          </p:cNvPr>
          <p:cNvSpPr>
            <a:spLocks noGrp="1"/>
          </p:cNvSpPr>
          <p:nvPr>
            <p:ph type="ftr" sz="quarter" idx="3"/>
          </p:nvPr>
        </p:nvSpPr>
        <p:spPr/>
        <p:txBody>
          <a:bodyPr/>
          <a:lstStyle/>
          <a:p>
            <a:r>
              <a:rPr lang="fr-FR"/>
              <a:t>Direction interministérielle de la transformation publique</a:t>
            </a:r>
          </a:p>
        </p:txBody>
      </p:sp>
    </p:spTree>
    <p:extLst>
      <p:ext uri="{BB962C8B-B14F-4D97-AF65-F5344CB8AC3E}">
        <p14:creationId xmlns:p14="http://schemas.microsoft.com/office/powerpoint/2010/main" val="41766382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Espace réservé du numéro de diapositive 8"/>
          <p:cNvSpPr>
            <a:spLocks noGrp="1"/>
          </p:cNvSpPr>
          <p:nvPr>
            <p:ph type="sldNum" sz="quarter" idx="12"/>
          </p:nvPr>
        </p:nvSpPr>
        <p:spPr/>
        <p:txBody>
          <a:bodyPr/>
          <a:lstStyle/>
          <a:p>
            <a:fld id="{733122C9-A0B9-462F-8757-0847AD287B63}" type="slidenum">
              <a:rPr lang="fr-FR" smtClean="0"/>
              <a:pPr/>
              <a:t>2</a:t>
            </a:fld>
            <a:endParaRPr lang="fr-FR" dirty="0"/>
          </a:p>
        </p:txBody>
      </p:sp>
      <p:sp>
        <p:nvSpPr>
          <p:cNvPr id="14" name="Titre 1">
            <a:extLst>
              <a:ext uri="{FF2B5EF4-FFF2-40B4-BE49-F238E27FC236}">
                <a16:creationId xmlns:a16="http://schemas.microsoft.com/office/drawing/2014/main" id="{19A6909B-283F-4253-B7AA-EBE88C1151E5}"/>
              </a:ext>
            </a:extLst>
          </p:cNvPr>
          <p:cNvSpPr>
            <a:spLocks noGrp="1"/>
          </p:cNvSpPr>
          <p:nvPr>
            <p:ph type="title"/>
          </p:nvPr>
        </p:nvSpPr>
        <p:spPr>
          <a:xfrm>
            <a:off x="359999" y="622800"/>
            <a:ext cx="8424000" cy="720000"/>
          </a:xfrm>
        </p:spPr>
        <p:txBody>
          <a:bodyPr>
            <a:normAutofit/>
          </a:bodyPr>
          <a:lstStyle/>
          <a:p>
            <a:r>
              <a:rPr lang="fr-FR" sz="2100" dirty="0">
                <a:solidFill>
                  <a:srgbClr val="002060"/>
                </a:solidFill>
                <a:latin typeface="Marianne" panose="02000000000000000000" pitchFamily="50" charset="0"/>
              </a:rPr>
              <a:t>Sommaire du document</a:t>
            </a:r>
          </a:p>
        </p:txBody>
      </p:sp>
      <p:sp>
        <p:nvSpPr>
          <p:cNvPr id="15" name="Espace réservé du texte 3">
            <a:extLst>
              <a:ext uri="{FF2B5EF4-FFF2-40B4-BE49-F238E27FC236}">
                <a16:creationId xmlns:a16="http://schemas.microsoft.com/office/drawing/2014/main" id="{AEEB7891-8417-437E-9B08-E4701E5DD2D4}"/>
              </a:ext>
            </a:extLst>
          </p:cNvPr>
          <p:cNvSpPr txBox="1">
            <a:spLocks/>
          </p:cNvSpPr>
          <p:nvPr/>
        </p:nvSpPr>
        <p:spPr bwMode="auto">
          <a:xfrm>
            <a:off x="782241" y="1837521"/>
            <a:ext cx="7358347" cy="2333625"/>
          </a:xfrm>
          <a:prstGeom prst="rect">
            <a:avLst/>
          </a:prstGeom>
        </p:spPr>
        <p:txBody>
          <a:bodyPr/>
          <a:lstStyle>
            <a:lvl1pPr marL="0" indent="0" algn="l" defTabSz="914400" rtl="0" eaLnBrk="1" latinLnBrk="0" hangingPunct="1">
              <a:lnSpc>
                <a:spcPct val="100000"/>
              </a:lnSpc>
              <a:spcBef>
                <a:spcPts val="0"/>
              </a:spcBef>
              <a:spcAft>
                <a:spcPts val="500"/>
              </a:spcAft>
              <a:buFont typeface="Arial" pitchFamily="34" charset="0"/>
              <a:buNone/>
              <a:defRPr sz="1000" b="0" kern="1200">
                <a:solidFill>
                  <a:schemeClr val="tx1"/>
                </a:solidFill>
                <a:latin typeface="+mn-lt"/>
                <a:ea typeface="+mn-ea"/>
                <a:cs typeface="+mn-cs"/>
                <a:sym typeface="+mn-lt"/>
              </a:defRPr>
            </a:lvl1pPr>
            <a:lvl2pPr marL="252000" indent="-72000" algn="l" defTabSz="914400" rtl="0" eaLnBrk="1" latinLnBrk="0" hangingPunct="1">
              <a:lnSpc>
                <a:spcPct val="100000"/>
              </a:lnSpc>
              <a:spcBef>
                <a:spcPts val="600"/>
              </a:spcBef>
              <a:spcAft>
                <a:spcPts val="600"/>
              </a:spcAft>
              <a:buFont typeface="Arial" pitchFamily="34" charset="0"/>
              <a:buChar char="•"/>
              <a:defRPr sz="900" kern="1200">
                <a:solidFill>
                  <a:schemeClr val="tx1"/>
                </a:solidFill>
                <a:latin typeface="+mn-lt"/>
                <a:ea typeface="+mn-ea"/>
                <a:cs typeface="+mn-cs"/>
                <a:sym typeface="+mn-lt"/>
              </a:defRPr>
            </a:lvl2pPr>
            <a:lvl3pPr marL="432000" indent="-72000" algn="l" defTabSz="914400" rtl="0" eaLnBrk="1" latinLnBrk="0" hangingPunct="1">
              <a:lnSpc>
                <a:spcPct val="100000"/>
              </a:lnSpc>
              <a:spcBef>
                <a:spcPts val="100"/>
              </a:spcBef>
              <a:spcAft>
                <a:spcPts val="100"/>
              </a:spcAft>
              <a:buSzPct val="100000"/>
              <a:buFont typeface="Arial" pitchFamily="34" charset="0"/>
              <a:buChar char="•"/>
              <a:defRPr sz="800" kern="1200">
                <a:solidFill>
                  <a:schemeClr val="tx1"/>
                </a:solidFill>
                <a:latin typeface="+mn-lt"/>
                <a:ea typeface="+mn-ea"/>
                <a:cs typeface="+mn-cs"/>
                <a:sym typeface="+mn-lt"/>
              </a:defRPr>
            </a:lvl3pPr>
            <a:lvl4pPr marL="612000" indent="-72000" algn="l" defTabSz="914400" rtl="0" eaLnBrk="1" latinLnBrk="0" hangingPunct="1">
              <a:lnSpc>
                <a:spcPct val="100000"/>
              </a:lnSpc>
              <a:spcBef>
                <a:spcPts val="100"/>
              </a:spcBef>
              <a:spcAft>
                <a:spcPts val="100"/>
              </a:spcAft>
              <a:buSzPct val="100000"/>
              <a:buFont typeface="Arial" pitchFamily="34" charset="0"/>
              <a:buChar char="•"/>
              <a:defRPr sz="700" kern="1200">
                <a:solidFill>
                  <a:schemeClr val="tx1"/>
                </a:solidFill>
                <a:latin typeface="+mn-lt"/>
                <a:ea typeface="+mn-ea"/>
                <a:cs typeface="+mn-cs"/>
                <a:sym typeface="+mn-lt"/>
              </a:defRPr>
            </a:lvl4pPr>
            <a:lvl5pPr marL="828000" indent="-72000" algn="l" defTabSz="914400" rtl="0" eaLnBrk="1" latinLnBrk="0" hangingPunct="1">
              <a:lnSpc>
                <a:spcPct val="100000"/>
              </a:lnSpc>
              <a:spcBef>
                <a:spcPts val="100"/>
              </a:spcBef>
              <a:spcAft>
                <a:spcPts val="100"/>
              </a:spcAft>
              <a:buSzPct val="100000"/>
              <a:buFont typeface="Arial" pitchFamily="34" charset="0"/>
              <a:buChar char="•"/>
              <a:defRPr sz="600" kern="1200">
                <a:solidFill>
                  <a:schemeClr val="tx1"/>
                </a:solidFill>
                <a:latin typeface="+mn-lt"/>
                <a:ea typeface="+mn-ea"/>
                <a:cs typeface="+mn-cs"/>
                <a:sym typeface="+mn-lt"/>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spcBef>
                <a:spcPts val="600"/>
              </a:spcBef>
              <a:spcAft>
                <a:spcPts val="2000"/>
              </a:spcAft>
            </a:pPr>
            <a:r>
              <a:rPr lang="fr-FR" sz="1200" dirty="0">
                <a:latin typeface="Marianne" panose="02000000000000000000" pitchFamily="2" charset="0"/>
              </a:rPr>
              <a:t>Définition d’un cercle</a:t>
            </a:r>
          </a:p>
          <a:p>
            <a:pPr>
              <a:spcBef>
                <a:spcPts val="600"/>
              </a:spcBef>
              <a:spcAft>
                <a:spcPts val="2000"/>
              </a:spcAft>
            </a:pPr>
            <a:r>
              <a:rPr lang="fr-FR" sz="1200" dirty="0">
                <a:latin typeface="Marianne" panose="02000000000000000000" pitchFamily="2" charset="0"/>
              </a:rPr>
              <a:t>Rôles et responsabilités au sein du cercle</a:t>
            </a:r>
          </a:p>
          <a:p>
            <a:pPr>
              <a:spcBef>
                <a:spcPts val="600"/>
              </a:spcBef>
              <a:spcAft>
                <a:spcPts val="2000"/>
              </a:spcAft>
            </a:pPr>
            <a:r>
              <a:rPr lang="fr-FR" sz="1200" dirty="0">
                <a:latin typeface="Marianne" panose="02000000000000000000" pitchFamily="2" charset="0"/>
              </a:rPr>
              <a:t>Pour qu’un cercle fonctionne, il faut …</a:t>
            </a:r>
          </a:p>
          <a:p>
            <a:pPr>
              <a:spcBef>
                <a:spcPts val="600"/>
              </a:spcBef>
              <a:spcAft>
                <a:spcPts val="2000"/>
              </a:spcAft>
            </a:pPr>
            <a:r>
              <a:rPr lang="fr-FR" sz="1200" dirty="0">
                <a:latin typeface="Marianne" panose="02000000000000000000" pitchFamily="2" charset="0"/>
              </a:rPr>
              <a:t>Je souhaite initier un cercle de travail, comment dois-je faire ?</a:t>
            </a:r>
          </a:p>
          <a:p>
            <a:pPr>
              <a:spcBef>
                <a:spcPts val="600"/>
              </a:spcBef>
              <a:spcAft>
                <a:spcPts val="2000"/>
              </a:spcAft>
            </a:pPr>
            <a:endParaRPr lang="fr-FR" sz="1200" dirty="0">
              <a:latin typeface="Marianne" panose="02000000000000000000" pitchFamily="2" charset="0"/>
            </a:endParaRPr>
          </a:p>
        </p:txBody>
      </p:sp>
      <p:sp>
        <p:nvSpPr>
          <p:cNvPr id="16" name="Rectangle 15">
            <a:extLst>
              <a:ext uri="{FF2B5EF4-FFF2-40B4-BE49-F238E27FC236}">
                <a16:creationId xmlns:a16="http://schemas.microsoft.com/office/drawing/2014/main" id="{73FC5CD4-3EFF-49A5-B90E-5E3A6AAF86FD}"/>
              </a:ext>
            </a:extLst>
          </p:cNvPr>
          <p:cNvSpPr/>
          <p:nvPr/>
        </p:nvSpPr>
        <p:spPr bwMode="auto">
          <a:xfrm>
            <a:off x="345724" y="2357001"/>
            <a:ext cx="288000" cy="28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8">
              <a:defRPr/>
            </a:pPr>
            <a:r>
              <a:rPr lang="fr-FR" sz="1400" kern="0" dirty="0">
                <a:solidFill>
                  <a:srgbClr val="FFFFFF"/>
                </a:solidFill>
                <a:latin typeface="Marianne" panose="02000000000000000000" pitchFamily="50" charset="0"/>
                <a:cs typeface="Arial"/>
              </a:rPr>
              <a:t>2</a:t>
            </a:r>
          </a:p>
        </p:txBody>
      </p:sp>
      <p:sp>
        <p:nvSpPr>
          <p:cNvPr id="17" name="Rectangle 16">
            <a:extLst>
              <a:ext uri="{FF2B5EF4-FFF2-40B4-BE49-F238E27FC236}">
                <a16:creationId xmlns:a16="http://schemas.microsoft.com/office/drawing/2014/main" id="{D1323CA1-FD5B-4D15-9CB9-8D317BBBD606}"/>
              </a:ext>
            </a:extLst>
          </p:cNvPr>
          <p:cNvSpPr/>
          <p:nvPr/>
        </p:nvSpPr>
        <p:spPr bwMode="auto">
          <a:xfrm>
            <a:off x="345724" y="2860333"/>
            <a:ext cx="288000" cy="28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8">
              <a:defRPr/>
            </a:pPr>
            <a:r>
              <a:rPr lang="fr-FR" sz="1400" kern="0" dirty="0">
                <a:solidFill>
                  <a:srgbClr val="FFFFFF"/>
                </a:solidFill>
                <a:latin typeface="Marianne" panose="02000000000000000000" pitchFamily="50" charset="0"/>
                <a:cs typeface="Arial"/>
              </a:rPr>
              <a:t>3</a:t>
            </a:r>
          </a:p>
        </p:txBody>
      </p:sp>
      <p:sp>
        <p:nvSpPr>
          <p:cNvPr id="18" name="Rectangle 17">
            <a:extLst>
              <a:ext uri="{FF2B5EF4-FFF2-40B4-BE49-F238E27FC236}">
                <a16:creationId xmlns:a16="http://schemas.microsoft.com/office/drawing/2014/main" id="{03BD2C5E-3192-43B2-847E-AC795F502AC2}"/>
              </a:ext>
            </a:extLst>
          </p:cNvPr>
          <p:cNvSpPr>
            <a:spLocks/>
          </p:cNvSpPr>
          <p:nvPr/>
        </p:nvSpPr>
        <p:spPr bwMode="auto">
          <a:xfrm>
            <a:off x="345724" y="3371740"/>
            <a:ext cx="288000" cy="28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8">
              <a:defRPr/>
            </a:pPr>
            <a:r>
              <a:rPr lang="fr-FR" sz="1400" kern="0" dirty="0">
                <a:solidFill>
                  <a:srgbClr val="FFFFFF"/>
                </a:solidFill>
                <a:latin typeface="Marianne" panose="02000000000000000000" pitchFamily="50" charset="0"/>
                <a:cs typeface="Arial"/>
              </a:rPr>
              <a:t>4</a:t>
            </a:r>
          </a:p>
        </p:txBody>
      </p:sp>
      <p:sp>
        <p:nvSpPr>
          <p:cNvPr id="20" name="Rectangle 19">
            <a:extLst>
              <a:ext uri="{FF2B5EF4-FFF2-40B4-BE49-F238E27FC236}">
                <a16:creationId xmlns:a16="http://schemas.microsoft.com/office/drawing/2014/main" id="{CC04006D-CC3A-436B-A418-F5118BAD7F1E}"/>
              </a:ext>
            </a:extLst>
          </p:cNvPr>
          <p:cNvSpPr/>
          <p:nvPr/>
        </p:nvSpPr>
        <p:spPr bwMode="auto">
          <a:xfrm>
            <a:off x="345724" y="1837521"/>
            <a:ext cx="288000" cy="28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8">
              <a:defRPr/>
            </a:pPr>
            <a:r>
              <a:rPr lang="fr-FR" sz="1400" kern="0" dirty="0">
                <a:solidFill>
                  <a:srgbClr val="FFFFFF"/>
                </a:solidFill>
                <a:latin typeface="Marianne" panose="02000000000000000000" pitchFamily="50" charset="0"/>
                <a:cs typeface="Arial"/>
              </a:rPr>
              <a:t>1</a:t>
            </a:r>
          </a:p>
        </p:txBody>
      </p:sp>
      <p:sp>
        <p:nvSpPr>
          <p:cNvPr id="2" name="Footer Placeholder 1">
            <a:extLst>
              <a:ext uri="{FF2B5EF4-FFF2-40B4-BE49-F238E27FC236}">
                <a16:creationId xmlns:a16="http://schemas.microsoft.com/office/drawing/2014/main" id="{FCD98FC8-A17A-A3AF-5254-15C0D901219F}"/>
              </a:ext>
            </a:extLst>
          </p:cNvPr>
          <p:cNvSpPr>
            <a:spLocks noGrp="1"/>
          </p:cNvSpPr>
          <p:nvPr>
            <p:ph type="ftr" sz="quarter" idx="3"/>
          </p:nvPr>
        </p:nvSpPr>
        <p:spPr/>
        <p:txBody>
          <a:bodyPr/>
          <a:lstStyle/>
          <a:p>
            <a:r>
              <a:rPr lang="fr-FR"/>
              <a:t>Direction interministérielle de la transformation publique</a:t>
            </a:r>
          </a:p>
        </p:txBody>
      </p:sp>
    </p:spTree>
    <p:extLst>
      <p:ext uri="{BB962C8B-B14F-4D97-AF65-F5344CB8AC3E}">
        <p14:creationId xmlns:p14="http://schemas.microsoft.com/office/powerpoint/2010/main" val="82418887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913B0853-7BD4-317B-E983-D329828A6CF1}"/>
              </a:ext>
            </a:extLst>
          </p:cNvPr>
          <p:cNvSpPr>
            <a:spLocks noGrp="1"/>
          </p:cNvSpPr>
          <p:nvPr>
            <p:ph type="sldNum" sz="quarter" idx="12"/>
          </p:nvPr>
        </p:nvSpPr>
        <p:spPr/>
        <p:txBody>
          <a:bodyPr/>
          <a:lstStyle/>
          <a:p>
            <a:fld id="{733122C9-A0B9-462F-8757-0847AD287B63}" type="slidenum">
              <a:rPr lang="fr-FR" smtClean="0">
                <a:solidFill>
                  <a:srgbClr val="000000"/>
                </a:solidFill>
              </a:rPr>
              <a:pPr/>
              <a:t>3</a:t>
            </a:fld>
            <a:endParaRPr lang="fr-FR" dirty="0">
              <a:solidFill>
                <a:srgbClr val="000000"/>
              </a:solidFill>
            </a:endParaRPr>
          </a:p>
        </p:txBody>
      </p:sp>
      <p:sp>
        <p:nvSpPr>
          <p:cNvPr id="5" name="Title 4">
            <a:extLst>
              <a:ext uri="{FF2B5EF4-FFF2-40B4-BE49-F238E27FC236}">
                <a16:creationId xmlns:a16="http://schemas.microsoft.com/office/drawing/2014/main" id="{29D263DB-E6B0-2B1A-2165-F2AF7C361347}"/>
              </a:ext>
            </a:extLst>
          </p:cNvPr>
          <p:cNvSpPr>
            <a:spLocks noGrp="1"/>
          </p:cNvSpPr>
          <p:nvPr>
            <p:ph type="title"/>
          </p:nvPr>
        </p:nvSpPr>
        <p:spPr/>
        <p:txBody>
          <a:bodyPr>
            <a:normAutofit/>
          </a:bodyPr>
          <a:lstStyle/>
          <a:p>
            <a:r>
              <a:rPr lang="fr-FR" sz="1800" dirty="0"/>
              <a:t>Définition d’un cercle</a:t>
            </a:r>
          </a:p>
        </p:txBody>
      </p:sp>
      <p:sp>
        <p:nvSpPr>
          <p:cNvPr id="6" name="Footer Placeholder 5">
            <a:extLst>
              <a:ext uri="{FF2B5EF4-FFF2-40B4-BE49-F238E27FC236}">
                <a16:creationId xmlns:a16="http://schemas.microsoft.com/office/drawing/2014/main" id="{6A811BFA-F8AC-997C-2859-24E9762519A3}"/>
              </a:ext>
            </a:extLst>
          </p:cNvPr>
          <p:cNvSpPr>
            <a:spLocks noGrp="1"/>
          </p:cNvSpPr>
          <p:nvPr>
            <p:ph type="ftr" sz="quarter" idx="3"/>
          </p:nvPr>
        </p:nvSpPr>
        <p:spPr/>
        <p:txBody>
          <a:bodyPr/>
          <a:lstStyle/>
          <a:p>
            <a:r>
              <a:rPr lang="fr-FR">
                <a:solidFill>
                  <a:srgbClr val="000000"/>
                </a:solidFill>
              </a:rPr>
              <a:t>Direction interministérielle de la transformation publique</a:t>
            </a:r>
            <a:endParaRPr lang="fr-FR" dirty="0">
              <a:solidFill>
                <a:srgbClr val="000000"/>
              </a:solidFill>
            </a:endParaRPr>
          </a:p>
        </p:txBody>
      </p:sp>
      <p:sp>
        <p:nvSpPr>
          <p:cNvPr id="7" name="Text Placeholder 6">
            <a:extLst>
              <a:ext uri="{FF2B5EF4-FFF2-40B4-BE49-F238E27FC236}">
                <a16:creationId xmlns:a16="http://schemas.microsoft.com/office/drawing/2014/main" id="{C1EE0977-D71E-2453-4329-05F6A3C0196A}"/>
              </a:ext>
            </a:extLst>
          </p:cNvPr>
          <p:cNvSpPr>
            <a:spLocks noGrp="1"/>
          </p:cNvSpPr>
          <p:nvPr>
            <p:ph type="body" sz="quarter" idx="14"/>
          </p:nvPr>
        </p:nvSpPr>
        <p:spPr>
          <a:xfrm>
            <a:off x="323850" y="1707655"/>
            <a:ext cx="4571831" cy="2880320"/>
          </a:xfrm>
        </p:spPr>
        <p:txBody>
          <a:bodyPr/>
          <a:lstStyle/>
          <a:p>
            <a:pPr marL="263525" indent="-171450">
              <a:spcAft>
                <a:spcPts val="1800"/>
              </a:spcAft>
              <a:buFont typeface="Arial" panose="020B0604020202020204" pitchFamily="34" charset="0"/>
              <a:buChar char="•"/>
            </a:pPr>
            <a:r>
              <a:rPr lang="fr-FR" sz="1200" dirty="0"/>
              <a:t>Un cercle = un </a:t>
            </a:r>
            <a:r>
              <a:rPr lang="fr-FR" sz="1200" b="1" dirty="0"/>
              <a:t>groupe de travail collaboratif</a:t>
            </a:r>
          </a:p>
          <a:p>
            <a:pPr marL="263525" indent="-171450">
              <a:spcAft>
                <a:spcPts val="1800"/>
              </a:spcAft>
              <a:buFont typeface="Arial" panose="020B0604020202020204" pitchFamily="34" charset="0"/>
              <a:buChar char="•"/>
            </a:pPr>
            <a:r>
              <a:rPr lang="fr-FR" sz="1200" dirty="0"/>
              <a:t>Composition </a:t>
            </a:r>
            <a:r>
              <a:rPr lang="fr-FR" sz="1200" b="1" dirty="0"/>
              <a:t>pluridisciplinaire</a:t>
            </a:r>
          </a:p>
          <a:p>
            <a:pPr marL="263525" indent="-171450">
              <a:spcAft>
                <a:spcPts val="1800"/>
              </a:spcAft>
              <a:buFont typeface="Arial" panose="020B0604020202020204" pitchFamily="34" charset="0"/>
              <a:buChar char="•"/>
            </a:pPr>
            <a:r>
              <a:rPr lang="fr-FR" sz="1200" dirty="0"/>
              <a:t>Participation reposant sur le </a:t>
            </a:r>
            <a:r>
              <a:rPr lang="fr-FR" sz="1200" b="1" dirty="0"/>
              <a:t>volontariat</a:t>
            </a:r>
            <a:endParaRPr lang="fr-FR" sz="1200" dirty="0"/>
          </a:p>
          <a:p>
            <a:pPr marL="263525" indent="-171450">
              <a:spcAft>
                <a:spcPts val="1800"/>
              </a:spcAft>
              <a:buFont typeface="Arial" panose="020B0604020202020204" pitchFamily="34" charset="0"/>
              <a:buChar char="•"/>
            </a:pPr>
            <a:r>
              <a:rPr lang="fr-FR" sz="1200" dirty="0"/>
              <a:t>Logique « </a:t>
            </a:r>
            <a:r>
              <a:rPr lang="fr-FR" sz="1200" b="1" dirty="0"/>
              <a:t>horizontale</a:t>
            </a:r>
            <a:r>
              <a:rPr lang="fr-FR" sz="1200" dirty="0"/>
              <a:t> » et non « verticale » (absence de relation hiérarchisée entre participants)</a:t>
            </a:r>
          </a:p>
          <a:p>
            <a:pPr marL="263525" indent="-171450">
              <a:spcAft>
                <a:spcPts val="1800"/>
              </a:spcAft>
              <a:buFont typeface="Arial" panose="020B0604020202020204" pitchFamily="34" charset="0"/>
              <a:buChar char="•"/>
            </a:pPr>
            <a:r>
              <a:rPr lang="fr-FR" sz="1200" b="1" dirty="0"/>
              <a:t>Autonomie</a:t>
            </a:r>
            <a:r>
              <a:rPr lang="fr-FR" sz="1200" dirty="0"/>
              <a:t> du cercle dans le cadrage et la production des travaux</a:t>
            </a:r>
          </a:p>
          <a:p>
            <a:pPr marL="263525" indent="-171450">
              <a:spcAft>
                <a:spcPts val="1800"/>
              </a:spcAft>
              <a:buFont typeface="Arial" panose="020B0604020202020204" pitchFamily="34" charset="0"/>
              <a:buChar char="•"/>
            </a:pPr>
            <a:r>
              <a:rPr lang="fr-FR" sz="1200" dirty="0"/>
              <a:t>Une </a:t>
            </a:r>
            <a:r>
              <a:rPr lang="fr-FR" sz="1200" b="1" dirty="0"/>
              <a:t>redevabilité</a:t>
            </a:r>
            <a:r>
              <a:rPr lang="fr-FR" sz="1200" dirty="0"/>
              <a:t> vis-à-vis du Référent de chantier dans lequel s’inscrit le cercle</a:t>
            </a:r>
          </a:p>
        </p:txBody>
      </p:sp>
      <p:pic>
        <p:nvPicPr>
          <p:cNvPr id="8" name="Image 3">
            <a:extLst>
              <a:ext uri="{FF2B5EF4-FFF2-40B4-BE49-F238E27FC236}">
                <a16:creationId xmlns:a16="http://schemas.microsoft.com/office/drawing/2014/main" id="{F1C88DA4-59CB-F0CF-D12B-6CC222FA8B32}"/>
              </a:ext>
            </a:extLst>
          </p:cNvPr>
          <p:cNvPicPr>
            <a:picLocks noChangeAspect="1"/>
          </p:cNvPicPr>
          <p:nvPr/>
        </p:nvPicPr>
        <p:blipFill>
          <a:blip r:embed="rId2" cstate="email">
            <a:duotone>
              <a:schemeClr val="accent2">
                <a:shade val="45000"/>
                <a:satMod val="135000"/>
              </a:schemeClr>
              <a:prstClr val="white"/>
            </a:duotone>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a:ext>
            </a:extLst>
          </a:blip>
          <a:stretch>
            <a:fillRect/>
          </a:stretch>
        </p:blipFill>
        <p:spPr>
          <a:xfrm>
            <a:off x="4888224" y="2323516"/>
            <a:ext cx="4339874" cy="2375420"/>
          </a:xfrm>
          <a:prstGeom prst="rect">
            <a:avLst/>
          </a:prstGeom>
        </p:spPr>
      </p:pic>
      <p:sp>
        <p:nvSpPr>
          <p:cNvPr id="9" name="Thought Bubble: Cloud 8">
            <a:extLst>
              <a:ext uri="{FF2B5EF4-FFF2-40B4-BE49-F238E27FC236}">
                <a16:creationId xmlns:a16="http://schemas.microsoft.com/office/drawing/2014/main" id="{728336D3-D701-B558-DA81-A53AC2D1DE16}"/>
              </a:ext>
            </a:extLst>
          </p:cNvPr>
          <p:cNvSpPr/>
          <p:nvPr/>
        </p:nvSpPr>
        <p:spPr>
          <a:xfrm>
            <a:off x="5622202" y="640050"/>
            <a:ext cx="3126511" cy="1683467"/>
          </a:xfrm>
          <a:prstGeom prst="cloudCallout">
            <a:avLst>
              <a:gd name="adj1" fmla="val -8291"/>
              <a:gd name="adj2" fmla="val 82504"/>
            </a:avLst>
          </a:prstGeom>
          <a:solidFill>
            <a:schemeClr val="tx2">
              <a:lumMod val="20000"/>
              <a:lumOff val="80000"/>
            </a:schemeClr>
          </a:solidFill>
          <a:ln w="6350">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1" name="TextBox 10">
            <a:extLst>
              <a:ext uri="{FF2B5EF4-FFF2-40B4-BE49-F238E27FC236}">
                <a16:creationId xmlns:a16="http://schemas.microsoft.com/office/drawing/2014/main" id="{D550A166-C008-A94C-E876-858D771018B6}"/>
              </a:ext>
            </a:extLst>
          </p:cNvPr>
          <p:cNvSpPr txBox="1"/>
          <p:nvPr/>
        </p:nvSpPr>
        <p:spPr>
          <a:xfrm>
            <a:off x="5965954" y="923938"/>
            <a:ext cx="2321679" cy="1115690"/>
          </a:xfrm>
          <a:prstGeom prst="rect">
            <a:avLst/>
          </a:prstGeom>
          <a:noFill/>
        </p:spPr>
        <p:txBody>
          <a:bodyPr wrap="square">
            <a:spAutoFit/>
          </a:bodyPr>
          <a:lstStyle/>
          <a:p>
            <a:pPr algn="ctr"/>
            <a:r>
              <a:rPr lang="fr-FR" sz="950" dirty="0">
                <a:latin typeface="Marianne" panose="02000000000000000000" pitchFamily="2" charset="0"/>
              </a:rPr>
              <a:t>L’</a:t>
            </a:r>
            <a:r>
              <a:rPr lang="fr-FR" sz="950" b="1" dirty="0">
                <a:latin typeface="Marianne" panose="02000000000000000000" pitchFamily="2" charset="0"/>
              </a:rPr>
              <a:t>organisation en cercle </a:t>
            </a:r>
            <a:r>
              <a:rPr lang="fr-FR" sz="950" dirty="0">
                <a:latin typeface="Marianne" panose="02000000000000000000" pitchFamily="2" charset="0"/>
              </a:rPr>
              <a:t>se différencie donc d’une organisation </a:t>
            </a:r>
            <a:r>
              <a:rPr lang="fr-FR" sz="950" b="1" dirty="0">
                <a:latin typeface="Marianne" panose="02000000000000000000" pitchFamily="2" charset="0"/>
              </a:rPr>
              <a:t>hiérarchique</a:t>
            </a:r>
            <a:r>
              <a:rPr lang="fr-FR" sz="950" dirty="0">
                <a:latin typeface="Marianne" panose="02000000000000000000" pitchFamily="2" charset="0"/>
              </a:rPr>
              <a:t> </a:t>
            </a:r>
            <a:r>
              <a:rPr lang="fr-FR" sz="950" b="1" dirty="0">
                <a:latin typeface="Marianne" panose="02000000000000000000" pitchFamily="2" charset="0"/>
              </a:rPr>
              <a:t>traditionnelle</a:t>
            </a:r>
            <a:r>
              <a:rPr lang="fr-FR" sz="950" dirty="0">
                <a:latin typeface="Marianne" panose="02000000000000000000" pitchFamily="2" charset="0"/>
              </a:rPr>
              <a:t> (relation verticale) ou d’une organisation </a:t>
            </a:r>
            <a:r>
              <a:rPr lang="fr-FR" sz="950" b="1" dirty="0">
                <a:latin typeface="Marianne" panose="02000000000000000000" pitchFamily="2" charset="0"/>
              </a:rPr>
              <a:t>matricielle</a:t>
            </a:r>
            <a:r>
              <a:rPr lang="fr-FR" sz="950" dirty="0">
                <a:latin typeface="Marianne" panose="02000000000000000000" pitchFamily="2" charset="0"/>
              </a:rPr>
              <a:t> (relations combinant un lien fonctionnel avec un lien hiérarchique vertical)</a:t>
            </a:r>
          </a:p>
        </p:txBody>
      </p:sp>
    </p:spTree>
    <p:extLst>
      <p:ext uri="{BB962C8B-B14F-4D97-AF65-F5344CB8AC3E}">
        <p14:creationId xmlns:p14="http://schemas.microsoft.com/office/powerpoint/2010/main" val="21335170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913B0853-7BD4-317B-E983-D329828A6CF1}"/>
              </a:ext>
            </a:extLst>
          </p:cNvPr>
          <p:cNvSpPr>
            <a:spLocks noGrp="1"/>
          </p:cNvSpPr>
          <p:nvPr>
            <p:ph type="sldNum" sz="quarter" idx="12"/>
          </p:nvPr>
        </p:nvSpPr>
        <p:spPr/>
        <p:txBody>
          <a:bodyPr/>
          <a:lstStyle/>
          <a:p>
            <a:fld id="{733122C9-A0B9-462F-8757-0847AD287B63}" type="slidenum">
              <a:rPr lang="fr-FR" smtClean="0">
                <a:solidFill>
                  <a:srgbClr val="000000"/>
                </a:solidFill>
              </a:rPr>
              <a:pPr/>
              <a:t>4</a:t>
            </a:fld>
            <a:endParaRPr lang="fr-FR" dirty="0">
              <a:solidFill>
                <a:srgbClr val="000000"/>
              </a:solidFill>
            </a:endParaRPr>
          </a:p>
        </p:txBody>
      </p:sp>
      <p:sp>
        <p:nvSpPr>
          <p:cNvPr id="5" name="Title 4">
            <a:extLst>
              <a:ext uri="{FF2B5EF4-FFF2-40B4-BE49-F238E27FC236}">
                <a16:creationId xmlns:a16="http://schemas.microsoft.com/office/drawing/2014/main" id="{29D263DB-E6B0-2B1A-2165-F2AF7C361347}"/>
              </a:ext>
            </a:extLst>
          </p:cNvPr>
          <p:cNvSpPr>
            <a:spLocks noGrp="1"/>
          </p:cNvSpPr>
          <p:nvPr>
            <p:ph type="title"/>
          </p:nvPr>
        </p:nvSpPr>
        <p:spPr>
          <a:xfrm>
            <a:off x="323850" y="591559"/>
            <a:ext cx="8424863" cy="539991"/>
          </a:xfrm>
        </p:spPr>
        <p:txBody>
          <a:bodyPr>
            <a:normAutofit/>
          </a:bodyPr>
          <a:lstStyle/>
          <a:p>
            <a:r>
              <a:rPr lang="fr-FR" sz="1800" dirty="0"/>
              <a:t>Rôles et responsabilités au sein du cercle</a:t>
            </a:r>
          </a:p>
        </p:txBody>
      </p:sp>
      <p:sp>
        <p:nvSpPr>
          <p:cNvPr id="6" name="Footer Placeholder 5">
            <a:extLst>
              <a:ext uri="{FF2B5EF4-FFF2-40B4-BE49-F238E27FC236}">
                <a16:creationId xmlns:a16="http://schemas.microsoft.com/office/drawing/2014/main" id="{6A811BFA-F8AC-997C-2859-24E9762519A3}"/>
              </a:ext>
            </a:extLst>
          </p:cNvPr>
          <p:cNvSpPr>
            <a:spLocks noGrp="1"/>
          </p:cNvSpPr>
          <p:nvPr>
            <p:ph type="ftr" sz="quarter" idx="3"/>
          </p:nvPr>
        </p:nvSpPr>
        <p:spPr/>
        <p:txBody>
          <a:bodyPr/>
          <a:lstStyle/>
          <a:p>
            <a:r>
              <a:rPr lang="fr-FR">
                <a:solidFill>
                  <a:srgbClr val="000000"/>
                </a:solidFill>
              </a:rPr>
              <a:t>Direction interministérielle de la transformation publique</a:t>
            </a:r>
            <a:endParaRPr lang="fr-FR" dirty="0">
              <a:solidFill>
                <a:srgbClr val="000000"/>
              </a:solidFill>
            </a:endParaRPr>
          </a:p>
        </p:txBody>
      </p:sp>
      <p:sp>
        <p:nvSpPr>
          <p:cNvPr id="7" name="Text Placeholder 6">
            <a:extLst>
              <a:ext uri="{FF2B5EF4-FFF2-40B4-BE49-F238E27FC236}">
                <a16:creationId xmlns:a16="http://schemas.microsoft.com/office/drawing/2014/main" id="{C1EE0977-D71E-2453-4329-05F6A3C0196A}"/>
              </a:ext>
            </a:extLst>
          </p:cNvPr>
          <p:cNvSpPr>
            <a:spLocks noGrp="1"/>
          </p:cNvSpPr>
          <p:nvPr>
            <p:ph type="body" sz="quarter" idx="14"/>
          </p:nvPr>
        </p:nvSpPr>
        <p:spPr>
          <a:xfrm>
            <a:off x="323850" y="1434386"/>
            <a:ext cx="5850373" cy="3291362"/>
          </a:xfrm>
          <a:ln>
            <a:solidFill>
              <a:schemeClr val="tx2"/>
            </a:solidFill>
          </a:ln>
        </p:spPr>
        <p:txBody>
          <a:bodyPr/>
          <a:lstStyle/>
          <a:p>
            <a:endParaRPr lang="fr-FR" sz="1200" dirty="0"/>
          </a:p>
          <a:p>
            <a:r>
              <a:rPr lang="fr-FR" sz="1200" dirty="0"/>
              <a:t>Chaque cercle est composé de 4 types d’acteurs</a:t>
            </a:r>
          </a:p>
        </p:txBody>
      </p:sp>
      <p:sp>
        <p:nvSpPr>
          <p:cNvPr id="9" name="Text Placeholder 6">
            <a:extLst>
              <a:ext uri="{FF2B5EF4-FFF2-40B4-BE49-F238E27FC236}">
                <a16:creationId xmlns:a16="http://schemas.microsoft.com/office/drawing/2014/main" id="{89AB660E-3377-C653-F87D-43E353737E65}"/>
              </a:ext>
            </a:extLst>
          </p:cNvPr>
          <p:cNvSpPr txBox="1">
            <a:spLocks/>
          </p:cNvSpPr>
          <p:nvPr/>
        </p:nvSpPr>
        <p:spPr bwMode="gray">
          <a:xfrm>
            <a:off x="6399798" y="1434386"/>
            <a:ext cx="2348668" cy="466486"/>
          </a:xfrm>
          <a:prstGeom prst="rect">
            <a:avLst/>
          </a:prstGeom>
          <a:ln>
            <a:solidFill>
              <a:schemeClr val="tx2"/>
            </a:solidFill>
          </a:ln>
        </p:spPr>
        <p:txBody>
          <a:bodyPr vert="horz" lIns="0" tIns="0" rIns="0" bIns="0" rtlCol="0" anchor="ctr" anchorCtr="0">
            <a:noAutofit/>
          </a:bodyPr>
          <a:lstStyle>
            <a:lvl1pPr marL="92075" indent="0" algn="l" defTabSz="914400" rtl="0" eaLnBrk="1" latinLnBrk="0" hangingPunct="1">
              <a:lnSpc>
                <a:spcPct val="100000"/>
              </a:lnSpc>
              <a:spcBef>
                <a:spcPts val="0"/>
              </a:spcBef>
              <a:spcAft>
                <a:spcPts val="500"/>
              </a:spcAft>
              <a:buFont typeface="Arial" pitchFamily="34" charset="0"/>
              <a:buNone/>
              <a:tabLst/>
              <a:defRPr sz="1400" b="0" kern="1200">
                <a:solidFill>
                  <a:schemeClr val="tx1"/>
                </a:solidFill>
                <a:latin typeface="Marianne" panose="02000000000000000000" pitchFamily="2" charset="0"/>
                <a:ea typeface="+mn-ea"/>
                <a:cs typeface="+mn-cs"/>
              </a:defRPr>
            </a:lvl1pPr>
            <a:lvl2pPr marL="351450" indent="-171450" algn="l" defTabSz="914400" rtl="0" eaLnBrk="1" latinLnBrk="0" hangingPunct="1">
              <a:lnSpc>
                <a:spcPct val="100000"/>
              </a:lnSpc>
              <a:spcBef>
                <a:spcPts val="600"/>
              </a:spcBef>
              <a:spcAft>
                <a:spcPts val="600"/>
              </a:spcAft>
              <a:buSzPct val="100000"/>
              <a:buFont typeface="Arial" panose="020B0604020202020204" pitchFamily="34" charset="0"/>
              <a:buChar char="•"/>
              <a:defRPr sz="1200" kern="1200">
                <a:solidFill>
                  <a:schemeClr val="tx1"/>
                </a:solidFill>
                <a:latin typeface="Marianne" panose="02000000000000000000" pitchFamily="2" charset="0"/>
                <a:ea typeface="+mn-ea"/>
                <a:cs typeface="+mn-cs"/>
              </a:defRPr>
            </a:lvl2pPr>
            <a:lvl3pPr marL="531450" indent="-171450" algn="l" defTabSz="914400" rtl="0" eaLnBrk="1" latinLnBrk="0" hangingPunct="1">
              <a:lnSpc>
                <a:spcPct val="100000"/>
              </a:lnSpc>
              <a:spcBef>
                <a:spcPts val="100"/>
              </a:spcBef>
              <a:spcAft>
                <a:spcPts val="100"/>
              </a:spcAft>
              <a:buSzPct val="100000"/>
              <a:buFont typeface="Wingdings" pitchFamily="2" charset="2"/>
              <a:buChar char="§"/>
              <a:defRPr sz="1000" kern="1200" baseline="0">
                <a:solidFill>
                  <a:schemeClr val="tx1"/>
                </a:solidFill>
                <a:latin typeface="Marianne" panose="02000000000000000000" pitchFamily="2" charset="0"/>
                <a:ea typeface="+mn-ea"/>
                <a:cs typeface="+mn-cs"/>
              </a:defRPr>
            </a:lvl3pPr>
            <a:lvl4pPr marL="711450" indent="-171450" algn="l" defTabSz="914400" rtl="0" eaLnBrk="1" latinLnBrk="0" hangingPunct="1">
              <a:lnSpc>
                <a:spcPct val="100000"/>
              </a:lnSpc>
              <a:spcBef>
                <a:spcPts val="100"/>
              </a:spcBef>
              <a:spcAft>
                <a:spcPts val="100"/>
              </a:spcAft>
              <a:buSzPct val="100000"/>
              <a:buFont typeface="Arial" panose="020B0604020202020204" pitchFamily="34" charset="0"/>
              <a:buChar char="•"/>
              <a:defRPr sz="800" kern="1200">
                <a:solidFill>
                  <a:schemeClr val="tx1"/>
                </a:solidFill>
                <a:latin typeface="Marianne" panose="02000000000000000000" pitchFamily="2" charset="0"/>
                <a:ea typeface="+mn-ea"/>
                <a:cs typeface="+mn-cs"/>
              </a:defRPr>
            </a:lvl4pPr>
            <a:lvl5pPr marL="927450" indent="-171450" algn="l" defTabSz="914400" rtl="0" eaLnBrk="1" latinLnBrk="0" hangingPunct="1">
              <a:lnSpc>
                <a:spcPct val="100000"/>
              </a:lnSpc>
              <a:spcBef>
                <a:spcPts val="100"/>
              </a:spcBef>
              <a:spcAft>
                <a:spcPts val="100"/>
              </a:spcAft>
              <a:buSzPct val="100000"/>
              <a:buFont typeface="Wingdings" pitchFamily="2" charset="2"/>
              <a:buChar char="§"/>
              <a:defRPr sz="700" kern="1200">
                <a:solidFill>
                  <a:schemeClr val="tx1"/>
                </a:solidFill>
                <a:latin typeface="Marianne" panose="02000000000000000000" pitchFamily="2"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2004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fr-FR" sz="1200" dirty="0"/>
              <a:t>entre 5 à 12 personnes</a:t>
            </a:r>
          </a:p>
        </p:txBody>
      </p:sp>
      <p:sp>
        <p:nvSpPr>
          <p:cNvPr id="10" name="Text Placeholder 6">
            <a:extLst>
              <a:ext uri="{FF2B5EF4-FFF2-40B4-BE49-F238E27FC236}">
                <a16:creationId xmlns:a16="http://schemas.microsoft.com/office/drawing/2014/main" id="{DF71DF6E-8E80-FE06-E663-50C68A37A6BE}"/>
              </a:ext>
            </a:extLst>
          </p:cNvPr>
          <p:cNvSpPr txBox="1">
            <a:spLocks/>
          </p:cNvSpPr>
          <p:nvPr/>
        </p:nvSpPr>
        <p:spPr bwMode="gray">
          <a:xfrm>
            <a:off x="6399798" y="2097123"/>
            <a:ext cx="2348668" cy="971761"/>
          </a:xfrm>
          <a:prstGeom prst="rect">
            <a:avLst/>
          </a:prstGeom>
          <a:ln>
            <a:solidFill>
              <a:schemeClr val="tx2"/>
            </a:solidFill>
          </a:ln>
        </p:spPr>
        <p:txBody>
          <a:bodyPr vert="horz" lIns="0" tIns="0" rIns="0" bIns="0" rtlCol="0" anchor="b" anchorCtr="0">
            <a:noAutofit/>
          </a:bodyPr>
          <a:lstStyle>
            <a:lvl1pPr marL="92075" indent="0" algn="l" defTabSz="914400" rtl="0" eaLnBrk="1" latinLnBrk="0" hangingPunct="1">
              <a:lnSpc>
                <a:spcPct val="100000"/>
              </a:lnSpc>
              <a:spcBef>
                <a:spcPts val="0"/>
              </a:spcBef>
              <a:spcAft>
                <a:spcPts val="500"/>
              </a:spcAft>
              <a:buFont typeface="Arial" pitchFamily="34" charset="0"/>
              <a:buNone/>
              <a:tabLst/>
              <a:defRPr sz="1400" b="0" kern="1200">
                <a:solidFill>
                  <a:schemeClr val="tx1"/>
                </a:solidFill>
                <a:latin typeface="Marianne" panose="02000000000000000000" pitchFamily="2" charset="0"/>
                <a:ea typeface="+mn-ea"/>
                <a:cs typeface="+mn-cs"/>
              </a:defRPr>
            </a:lvl1pPr>
            <a:lvl2pPr marL="351450" indent="-171450" algn="l" defTabSz="914400" rtl="0" eaLnBrk="1" latinLnBrk="0" hangingPunct="1">
              <a:lnSpc>
                <a:spcPct val="100000"/>
              </a:lnSpc>
              <a:spcBef>
                <a:spcPts val="600"/>
              </a:spcBef>
              <a:spcAft>
                <a:spcPts val="600"/>
              </a:spcAft>
              <a:buSzPct val="100000"/>
              <a:buFont typeface="Arial" panose="020B0604020202020204" pitchFamily="34" charset="0"/>
              <a:buChar char="•"/>
              <a:defRPr sz="1200" kern="1200">
                <a:solidFill>
                  <a:schemeClr val="tx1"/>
                </a:solidFill>
                <a:latin typeface="Marianne" panose="02000000000000000000" pitchFamily="2" charset="0"/>
                <a:ea typeface="+mn-ea"/>
                <a:cs typeface="+mn-cs"/>
              </a:defRPr>
            </a:lvl2pPr>
            <a:lvl3pPr marL="531450" indent="-171450" algn="l" defTabSz="914400" rtl="0" eaLnBrk="1" latinLnBrk="0" hangingPunct="1">
              <a:lnSpc>
                <a:spcPct val="100000"/>
              </a:lnSpc>
              <a:spcBef>
                <a:spcPts val="100"/>
              </a:spcBef>
              <a:spcAft>
                <a:spcPts val="100"/>
              </a:spcAft>
              <a:buSzPct val="100000"/>
              <a:buFont typeface="Wingdings" pitchFamily="2" charset="2"/>
              <a:buChar char="§"/>
              <a:defRPr sz="1000" kern="1200" baseline="0">
                <a:solidFill>
                  <a:schemeClr val="tx1"/>
                </a:solidFill>
                <a:latin typeface="Marianne" panose="02000000000000000000" pitchFamily="2" charset="0"/>
                <a:ea typeface="+mn-ea"/>
                <a:cs typeface="+mn-cs"/>
              </a:defRPr>
            </a:lvl3pPr>
            <a:lvl4pPr marL="711450" indent="-171450" algn="l" defTabSz="914400" rtl="0" eaLnBrk="1" latinLnBrk="0" hangingPunct="1">
              <a:lnSpc>
                <a:spcPct val="100000"/>
              </a:lnSpc>
              <a:spcBef>
                <a:spcPts val="100"/>
              </a:spcBef>
              <a:spcAft>
                <a:spcPts val="100"/>
              </a:spcAft>
              <a:buSzPct val="100000"/>
              <a:buFont typeface="Arial" panose="020B0604020202020204" pitchFamily="34" charset="0"/>
              <a:buChar char="•"/>
              <a:defRPr sz="800" kern="1200">
                <a:solidFill>
                  <a:schemeClr val="tx1"/>
                </a:solidFill>
                <a:latin typeface="Marianne" panose="02000000000000000000" pitchFamily="2" charset="0"/>
                <a:ea typeface="+mn-ea"/>
                <a:cs typeface="+mn-cs"/>
              </a:defRPr>
            </a:lvl4pPr>
            <a:lvl5pPr marL="927450" indent="-171450" algn="l" defTabSz="914400" rtl="0" eaLnBrk="1" latinLnBrk="0" hangingPunct="1">
              <a:lnSpc>
                <a:spcPct val="100000"/>
              </a:lnSpc>
              <a:spcBef>
                <a:spcPts val="100"/>
              </a:spcBef>
              <a:spcAft>
                <a:spcPts val="100"/>
              </a:spcAft>
              <a:buSzPct val="100000"/>
              <a:buFont typeface="Wingdings" pitchFamily="2" charset="2"/>
              <a:buChar char="§"/>
              <a:defRPr sz="700" kern="1200">
                <a:solidFill>
                  <a:schemeClr val="tx1"/>
                </a:solidFill>
                <a:latin typeface="Marianne" panose="02000000000000000000" pitchFamily="2"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2004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fr-FR" sz="1100" dirty="0"/>
              <a:t>Représentation équilibrée entre fonctions métiers et supports concernées par la thématique.</a:t>
            </a:r>
          </a:p>
          <a:p>
            <a:r>
              <a:rPr lang="fr-FR" sz="1100" dirty="0"/>
              <a:t> </a:t>
            </a:r>
          </a:p>
        </p:txBody>
      </p:sp>
      <p:sp>
        <p:nvSpPr>
          <p:cNvPr id="12" name="TextBox 11">
            <a:extLst>
              <a:ext uri="{FF2B5EF4-FFF2-40B4-BE49-F238E27FC236}">
                <a16:creationId xmlns:a16="http://schemas.microsoft.com/office/drawing/2014/main" id="{40C5E454-A7D9-CBEB-CEE5-CD7B3765E0D1}"/>
              </a:ext>
            </a:extLst>
          </p:cNvPr>
          <p:cNvSpPr txBox="1"/>
          <p:nvPr/>
        </p:nvSpPr>
        <p:spPr>
          <a:xfrm>
            <a:off x="6493858" y="1277755"/>
            <a:ext cx="980396" cy="307777"/>
          </a:xfrm>
          <a:prstGeom prst="rect">
            <a:avLst/>
          </a:prstGeom>
          <a:solidFill>
            <a:schemeClr val="bg1"/>
          </a:solidFill>
        </p:spPr>
        <p:txBody>
          <a:bodyPr wrap="square">
            <a:spAutoFit/>
          </a:bodyPr>
          <a:lstStyle/>
          <a:p>
            <a:r>
              <a:rPr lang="fr-FR" sz="1400" b="1" dirty="0">
                <a:solidFill>
                  <a:schemeClr val="tx2"/>
                </a:solidFill>
                <a:latin typeface="Marianne" panose="02000000000000000000" pitchFamily="2" charset="0"/>
              </a:rPr>
              <a:t>Taille</a:t>
            </a:r>
            <a:endParaRPr lang="fr-FR" sz="1400" dirty="0">
              <a:latin typeface="Marianne" panose="02000000000000000000" pitchFamily="2" charset="0"/>
            </a:endParaRPr>
          </a:p>
        </p:txBody>
      </p:sp>
      <p:sp>
        <p:nvSpPr>
          <p:cNvPr id="13" name="TextBox 12">
            <a:extLst>
              <a:ext uri="{FF2B5EF4-FFF2-40B4-BE49-F238E27FC236}">
                <a16:creationId xmlns:a16="http://schemas.microsoft.com/office/drawing/2014/main" id="{24A4A9A0-E6D1-E3E9-DEFC-CFF453C25385}"/>
              </a:ext>
            </a:extLst>
          </p:cNvPr>
          <p:cNvSpPr txBox="1"/>
          <p:nvPr/>
        </p:nvSpPr>
        <p:spPr>
          <a:xfrm>
            <a:off x="6493858" y="1958624"/>
            <a:ext cx="1308804" cy="307777"/>
          </a:xfrm>
          <a:prstGeom prst="rect">
            <a:avLst/>
          </a:prstGeom>
          <a:solidFill>
            <a:schemeClr val="bg1"/>
          </a:solidFill>
        </p:spPr>
        <p:txBody>
          <a:bodyPr wrap="square">
            <a:spAutoFit/>
          </a:bodyPr>
          <a:lstStyle/>
          <a:p>
            <a:r>
              <a:rPr lang="fr-FR" sz="1400" b="1" dirty="0">
                <a:solidFill>
                  <a:schemeClr val="tx2"/>
                </a:solidFill>
                <a:latin typeface="Marianne" panose="02000000000000000000" pitchFamily="2" charset="0"/>
              </a:rPr>
              <a:t>Participants</a:t>
            </a:r>
            <a:endParaRPr lang="fr-FR" sz="1400" dirty="0">
              <a:latin typeface="Marianne" panose="02000000000000000000" pitchFamily="2" charset="0"/>
            </a:endParaRPr>
          </a:p>
        </p:txBody>
      </p:sp>
      <p:sp>
        <p:nvSpPr>
          <p:cNvPr id="14" name="TextBox 13">
            <a:extLst>
              <a:ext uri="{FF2B5EF4-FFF2-40B4-BE49-F238E27FC236}">
                <a16:creationId xmlns:a16="http://schemas.microsoft.com/office/drawing/2014/main" id="{96AF09B5-6401-9BC5-E2B9-A07D26FD9734}"/>
              </a:ext>
            </a:extLst>
          </p:cNvPr>
          <p:cNvSpPr txBox="1"/>
          <p:nvPr/>
        </p:nvSpPr>
        <p:spPr>
          <a:xfrm>
            <a:off x="562396" y="1277755"/>
            <a:ext cx="2348668" cy="307777"/>
          </a:xfrm>
          <a:prstGeom prst="rect">
            <a:avLst/>
          </a:prstGeom>
          <a:solidFill>
            <a:schemeClr val="bg1"/>
          </a:solidFill>
        </p:spPr>
        <p:txBody>
          <a:bodyPr wrap="square">
            <a:spAutoFit/>
          </a:bodyPr>
          <a:lstStyle/>
          <a:p>
            <a:r>
              <a:rPr lang="fr-FR" sz="1400" b="1" dirty="0">
                <a:solidFill>
                  <a:schemeClr val="tx2"/>
                </a:solidFill>
                <a:latin typeface="Marianne" panose="02000000000000000000" pitchFamily="2" charset="0"/>
              </a:rPr>
              <a:t>Les 4 rôles clés du cercle</a:t>
            </a:r>
          </a:p>
        </p:txBody>
      </p:sp>
      <p:sp>
        <p:nvSpPr>
          <p:cNvPr id="15" name="TextBox 14">
            <a:extLst>
              <a:ext uri="{FF2B5EF4-FFF2-40B4-BE49-F238E27FC236}">
                <a16:creationId xmlns:a16="http://schemas.microsoft.com/office/drawing/2014/main" id="{78D1B43B-EED9-D806-BEE4-2AF899472664}"/>
              </a:ext>
            </a:extLst>
          </p:cNvPr>
          <p:cNvSpPr txBox="1"/>
          <p:nvPr/>
        </p:nvSpPr>
        <p:spPr>
          <a:xfrm>
            <a:off x="562395" y="2114037"/>
            <a:ext cx="1282592" cy="276999"/>
          </a:xfrm>
          <a:prstGeom prst="rect">
            <a:avLst/>
          </a:prstGeom>
          <a:solidFill>
            <a:schemeClr val="accent4"/>
          </a:solidFill>
        </p:spPr>
        <p:txBody>
          <a:bodyPr wrap="square">
            <a:spAutoFit/>
          </a:bodyPr>
          <a:lstStyle/>
          <a:p>
            <a:pPr algn="ctr"/>
            <a:r>
              <a:rPr lang="fr-FR" sz="1200" b="1" dirty="0">
                <a:solidFill>
                  <a:schemeClr val="bg1"/>
                </a:solidFill>
              </a:rPr>
              <a:t>Leader</a:t>
            </a:r>
            <a:endParaRPr lang="fr-FR" sz="1200" dirty="0">
              <a:solidFill>
                <a:schemeClr val="bg1"/>
              </a:solidFill>
            </a:endParaRPr>
          </a:p>
        </p:txBody>
      </p:sp>
      <p:sp>
        <p:nvSpPr>
          <p:cNvPr id="16" name="TextBox 15">
            <a:extLst>
              <a:ext uri="{FF2B5EF4-FFF2-40B4-BE49-F238E27FC236}">
                <a16:creationId xmlns:a16="http://schemas.microsoft.com/office/drawing/2014/main" id="{D6BACF11-932A-9C84-ED68-6954653B2924}"/>
              </a:ext>
            </a:extLst>
          </p:cNvPr>
          <p:cNvSpPr txBox="1"/>
          <p:nvPr/>
        </p:nvSpPr>
        <p:spPr>
          <a:xfrm>
            <a:off x="1966853" y="2114037"/>
            <a:ext cx="1282592" cy="276999"/>
          </a:xfrm>
          <a:prstGeom prst="rect">
            <a:avLst/>
          </a:prstGeom>
          <a:solidFill>
            <a:schemeClr val="accent3"/>
          </a:solidFill>
        </p:spPr>
        <p:txBody>
          <a:bodyPr wrap="square">
            <a:spAutoFit/>
          </a:bodyPr>
          <a:lstStyle/>
          <a:p>
            <a:pPr algn="ctr"/>
            <a:r>
              <a:rPr lang="fr-FR" sz="1200" b="1" dirty="0">
                <a:solidFill>
                  <a:schemeClr val="bg1"/>
                </a:solidFill>
              </a:rPr>
              <a:t>Facilitateur</a:t>
            </a:r>
            <a:endParaRPr lang="fr-FR" sz="1200" dirty="0">
              <a:solidFill>
                <a:schemeClr val="bg1"/>
              </a:solidFill>
            </a:endParaRPr>
          </a:p>
        </p:txBody>
      </p:sp>
      <p:sp>
        <p:nvSpPr>
          <p:cNvPr id="17" name="TextBox 16">
            <a:extLst>
              <a:ext uri="{FF2B5EF4-FFF2-40B4-BE49-F238E27FC236}">
                <a16:creationId xmlns:a16="http://schemas.microsoft.com/office/drawing/2014/main" id="{3E46E7B6-BA3E-24FE-43C1-BEA8FA482651}"/>
              </a:ext>
            </a:extLst>
          </p:cNvPr>
          <p:cNvSpPr txBox="1"/>
          <p:nvPr/>
        </p:nvSpPr>
        <p:spPr>
          <a:xfrm>
            <a:off x="3371311" y="2114037"/>
            <a:ext cx="1282592" cy="276999"/>
          </a:xfrm>
          <a:prstGeom prst="rect">
            <a:avLst/>
          </a:prstGeom>
          <a:solidFill>
            <a:schemeClr val="tx2"/>
          </a:solidFill>
        </p:spPr>
        <p:txBody>
          <a:bodyPr wrap="square">
            <a:spAutoFit/>
          </a:bodyPr>
          <a:lstStyle/>
          <a:p>
            <a:pPr algn="ctr"/>
            <a:r>
              <a:rPr lang="fr-FR" sz="1200" b="1" dirty="0">
                <a:solidFill>
                  <a:schemeClr val="bg1"/>
                </a:solidFill>
              </a:rPr>
              <a:t>Scribe</a:t>
            </a:r>
            <a:endParaRPr lang="fr-FR" sz="1200" dirty="0">
              <a:solidFill>
                <a:schemeClr val="bg1"/>
              </a:solidFill>
            </a:endParaRPr>
          </a:p>
        </p:txBody>
      </p:sp>
      <p:sp>
        <p:nvSpPr>
          <p:cNvPr id="18" name="TextBox 17">
            <a:extLst>
              <a:ext uri="{FF2B5EF4-FFF2-40B4-BE49-F238E27FC236}">
                <a16:creationId xmlns:a16="http://schemas.microsoft.com/office/drawing/2014/main" id="{C72DDB07-9363-5B48-6931-17246967AC5D}"/>
              </a:ext>
            </a:extLst>
          </p:cNvPr>
          <p:cNvSpPr txBox="1"/>
          <p:nvPr/>
        </p:nvSpPr>
        <p:spPr>
          <a:xfrm>
            <a:off x="4775769" y="2114037"/>
            <a:ext cx="1282592" cy="276999"/>
          </a:xfrm>
          <a:prstGeom prst="rect">
            <a:avLst/>
          </a:prstGeom>
          <a:solidFill>
            <a:schemeClr val="accent1">
              <a:lumMod val="75000"/>
              <a:lumOff val="25000"/>
            </a:schemeClr>
          </a:solidFill>
        </p:spPr>
        <p:txBody>
          <a:bodyPr wrap="square">
            <a:spAutoFit/>
          </a:bodyPr>
          <a:lstStyle/>
          <a:p>
            <a:pPr algn="ctr"/>
            <a:r>
              <a:rPr lang="fr-FR" sz="1200" b="1" dirty="0">
                <a:solidFill>
                  <a:schemeClr val="bg1"/>
                </a:solidFill>
              </a:rPr>
              <a:t>Contributeur</a:t>
            </a:r>
            <a:endParaRPr lang="fr-FR" sz="1200" dirty="0">
              <a:solidFill>
                <a:schemeClr val="bg1"/>
              </a:solidFill>
            </a:endParaRPr>
          </a:p>
        </p:txBody>
      </p:sp>
      <p:pic>
        <p:nvPicPr>
          <p:cNvPr id="20" name="Graphic 19" descr="User with solid fill">
            <a:extLst>
              <a:ext uri="{FF2B5EF4-FFF2-40B4-BE49-F238E27FC236}">
                <a16:creationId xmlns:a16="http://schemas.microsoft.com/office/drawing/2014/main" id="{41FDAD39-E729-1734-11FF-6E160E78EFCD}"/>
              </a:ext>
            </a:extLst>
          </p:cNvPr>
          <p:cNvPicPr>
            <a:picLocks noChangeAspect="1"/>
          </p:cNvPicPr>
          <p:nvPr/>
        </p:nvPicPr>
        <p:blipFill>
          <a:blip r:embed="rId3" cstate="email">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945615" y="2367933"/>
            <a:ext cx="548235" cy="548235"/>
          </a:xfrm>
          <a:prstGeom prst="rect">
            <a:avLst/>
          </a:prstGeom>
        </p:spPr>
      </p:pic>
      <p:pic>
        <p:nvPicPr>
          <p:cNvPr id="21" name="Graphic 20" descr="User with solid fill">
            <a:extLst>
              <a:ext uri="{FF2B5EF4-FFF2-40B4-BE49-F238E27FC236}">
                <a16:creationId xmlns:a16="http://schemas.microsoft.com/office/drawing/2014/main" id="{8387189D-E7FC-5494-C4A7-33AEDB1A5B92}"/>
              </a:ext>
            </a:extLst>
          </p:cNvPr>
          <p:cNvPicPr>
            <a:picLocks noChangeAspect="1"/>
          </p:cNvPicPr>
          <p:nvPr/>
        </p:nvPicPr>
        <p:blipFill>
          <a:blip r:embed="rId5" cstate="email">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a:off x="2334031" y="2367933"/>
            <a:ext cx="548235" cy="548235"/>
          </a:xfrm>
          <a:prstGeom prst="rect">
            <a:avLst/>
          </a:prstGeom>
        </p:spPr>
      </p:pic>
      <p:pic>
        <p:nvPicPr>
          <p:cNvPr id="22" name="Graphic 21" descr="User with solid fill">
            <a:extLst>
              <a:ext uri="{FF2B5EF4-FFF2-40B4-BE49-F238E27FC236}">
                <a16:creationId xmlns:a16="http://schemas.microsoft.com/office/drawing/2014/main" id="{54BBDD97-485E-9094-226F-CD2F6D2B682E}"/>
              </a:ext>
            </a:extLst>
          </p:cNvPr>
          <p:cNvPicPr>
            <a:picLocks noChangeAspect="1"/>
          </p:cNvPicPr>
          <p:nvPr/>
        </p:nvPicPr>
        <p:blipFill>
          <a:blip r:embed="rId7" cstate="email">
            <a:extLst>
              <a:ext uri="{28A0092B-C50C-407E-A947-70E740481C1C}">
                <a14:useLocalDpi xmlns:a14="http://schemas.microsoft.com/office/drawing/2010/main"/>
              </a:ext>
              <a:ext uri="{96DAC541-7B7A-43D3-8B79-37D633B846F1}">
                <asvg:svgBlip xmlns:asvg="http://schemas.microsoft.com/office/drawing/2016/SVG/main" r:embed="rId8"/>
              </a:ext>
            </a:extLst>
          </a:blip>
          <a:stretch>
            <a:fillRect/>
          </a:stretch>
        </p:blipFill>
        <p:spPr>
          <a:xfrm>
            <a:off x="3742289" y="2367933"/>
            <a:ext cx="548235" cy="548235"/>
          </a:xfrm>
          <a:prstGeom prst="rect">
            <a:avLst/>
          </a:prstGeom>
        </p:spPr>
      </p:pic>
      <p:pic>
        <p:nvPicPr>
          <p:cNvPr id="23" name="Graphic 22" descr="User with solid fill">
            <a:extLst>
              <a:ext uri="{FF2B5EF4-FFF2-40B4-BE49-F238E27FC236}">
                <a16:creationId xmlns:a16="http://schemas.microsoft.com/office/drawing/2014/main" id="{CFF75B1F-E1EE-B283-A446-FE89DA441745}"/>
              </a:ext>
            </a:extLst>
          </p:cNvPr>
          <p:cNvPicPr>
            <a:picLocks noChangeAspect="1"/>
          </p:cNvPicPr>
          <p:nvPr/>
        </p:nvPicPr>
        <p:blipFill>
          <a:blip r:embed="rId9" cstate="email">
            <a:extLst>
              <a:ext uri="{28A0092B-C50C-407E-A947-70E740481C1C}">
                <a14:useLocalDpi xmlns:a14="http://schemas.microsoft.com/office/drawing/2010/main"/>
              </a:ext>
              <a:ext uri="{96DAC541-7B7A-43D3-8B79-37D633B846F1}">
                <asvg:svgBlip xmlns:asvg="http://schemas.microsoft.com/office/drawing/2016/SVG/main" r:embed="rId10"/>
              </a:ext>
            </a:extLst>
          </a:blip>
          <a:stretch>
            <a:fillRect/>
          </a:stretch>
        </p:blipFill>
        <p:spPr>
          <a:xfrm>
            <a:off x="5142947" y="2367933"/>
            <a:ext cx="548235" cy="548235"/>
          </a:xfrm>
          <a:prstGeom prst="rect">
            <a:avLst/>
          </a:prstGeom>
        </p:spPr>
      </p:pic>
      <p:sp>
        <p:nvSpPr>
          <p:cNvPr id="25" name="TextBox 24">
            <a:extLst>
              <a:ext uri="{FF2B5EF4-FFF2-40B4-BE49-F238E27FC236}">
                <a16:creationId xmlns:a16="http://schemas.microsoft.com/office/drawing/2014/main" id="{FCD14F33-50A7-AE0F-5287-75C3C4C4AA04}"/>
              </a:ext>
            </a:extLst>
          </p:cNvPr>
          <p:cNvSpPr txBox="1"/>
          <p:nvPr/>
        </p:nvSpPr>
        <p:spPr>
          <a:xfrm>
            <a:off x="562394" y="2929233"/>
            <a:ext cx="1349999" cy="1700466"/>
          </a:xfrm>
          <a:prstGeom prst="rect">
            <a:avLst/>
          </a:prstGeom>
          <a:noFill/>
        </p:spPr>
        <p:txBody>
          <a:bodyPr wrap="square">
            <a:spAutoFit/>
          </a:bodyPr>
          <a:lstStyle/>
          <a:p>
            <a:pPr marL="88900" indent="-88900">
              <a:buFont typeface="Arial" panose="020B0604020202020204" pitchFamily="34" charset="0"/>
              <a:buChar char="•"/>
            </a:pPr>
            <a:r>
              <a:rPr lang="fr-FR" sz="950" dirty="0">
                <a:latin typeface="Marianne" panose="02000000000000000000" pitchFamily="2" charset="0"/>
              </a:rPr>
              <a:t>Porte, est garant de  la raison d’être du cercle</a:t>
            </a:r>
          </a:p>
          <a:p>
            <a:pPr marL="88900" indent="-88900">
              <a:buFont typeface="Arial" panose="020B0604020202020204" pitchFamily="34" charset="0"/>
              <a:buChar char="•"/>
            </a:pPr>
            <a:r>
              <a:rPr lang="fr-FR" sz="950" dirty="0">
                <a:latin typeface="Marianne" panose="02000000000000000000" pitchFamily="2" charset="0"/>
              </a:rPr>
              <a:t>Impulse la dynamique de production au sein du cercle</a:t>
            </a:r>
          </a:p>
          <a:p>
            <a:pPr marL="88900" indent="-88900">
              <a:buFont typeface="Arial" panose="020B0604020202020204" pitchFamily="34" charset="0"/>
              <a:buChar char="•"/>
            </a:pPr>
            <a:r>
              <a:rPr lang="fr-FR" sz="950" dirty="0">
                <a:latin typeface="Marianne" panose="02000000000000000000" pitchFamily="2" charset="0"/>
              </a:rPr>
              <a:t>Restitue l’avancement du cercle au Référent du chantier</a:t>
            </a:r>
          </a:p>
        </p:txBody>
      </p:sp>
      <p:sp>
        <p:nvSpPr>
          <p:cNvPr id="26" name="TextBox 25">
            <a:extLst>
              <a:ext uri="{FF2B5EF4-FFF2-40B4-BE49-F238E27FC236}">
                <a16:creationId xmlns:a16="http://schemas.microsoft.com/office/drawing/2014/main" id="{4E7ED3AF-6CA7-E181-716F-72C8A5C45AC8}"/>
              </a:ext>
            </a:extLst>
          </p:cNvPr>
          <p:cNvSpPr txBox="1"/>
          <p:nvPr/>
        </p:nvSpPr>
        <p:spPr>
          <a:xfrm>
            <a:off x="1966444" y="2911224"/>
            <a:ext cx="1282592" cy="1700466"/>
          </a:xfrm>
          <a:prstGeom prst="rect">
            <a:avLst/>
          </a:prstGeom>
          <a:noFill/>
        </p:spPr>
        <p:txBody>
          <a:bodyPr wrap="square">
            <a:spAutoFit/>
          </a:bodyPr>
          <a:lstStyle/>
          <a:p>
            <a:pPr marL="88900" indent="-88900">
              <a:buFont typeface="Arial" panose="020B0604020202020204" pitchFamily="34" charset="0"/>
              <a:buChar char="•"/>
            </a:pPr>
            <a:r>
              <a:rPr lang="fr-FR" sz="950" dirty="0">
                <a:latin typeface="Marianne" panose="02000000000000000000" pitchFamily="2" charset="0"/>
              </a:rPr>
              <a:t>Facilite les réunions / ateliers</a:t>
            </a:r>
            <a:r>
              <a:rPr lang="fr-FR" sz="950" i="1" dirty="0">
                <a:latin typeface="Marianne" panose="02000000000000000000" pitchFamily="2" charset="0"/>
              </a:rPr>
              <a:t> i.e. </a:t>
            </a:r>
            <a:r>
              <a:rPr lang="fr-FR" sz="950" dirty="0">
                <a:latin typeface="Marianne" panose="02000000000000000000" pitchFamily="2" charset="0"/>
              </a:rPr>
              <a:t>s’assure que les conditions pour que chacun puisse s’exprimer sont réunies et encourage l’émergence d’idées</a:t>
            </a:r>
          </a:p>
        </p:txBody>
      </p:sp>
      <p:sp>
        <p:nvSpPr>
          <p:cNvPr id="27" name="TextBox 26">
            <a:extLst>
              <a:ext uri="{FF2B5EF4-FFF2-40B4-BE49-F238E27FC236}">
                <a16:creationId xmlns:a16="http://schemas.microsoft.com/office/drawing/2014/main" id="{69F6A57A-A987-2F4E-B13E-9FE2DB740538}"/>
              </a:ext>
            </a:extLst>
          </p:cNvPr>
          <p:cNvSpPr txBox="1"/>
          <p:nvPr/>
        </p:nvSpPr>
        <p:spPr>
          <a:xfrm>
            <a:off x="3370493" y="2911224"/>
            <a:ext cx="1282592" cy="1408078"/>
          </a:xfrm>
          <a:prstGeom prst="rect">
            <a:avLst/>
          </a:prstGeom>
          <a:noFill/>
        </p:spPr>
        <p:txBody>
          <a:bodyPr wrap="square">
            <a:spAutoFit/>
          </a:bodyPr>
          <a:lstStyle/>
          <a:p>
            <a:pPr marL="88900" indent="-88900">
              <a:buFont typeface="Arial" panose="020B0604020202020204" pitchFamily="34" charset="0"/>
              <a:buChar char="•"/>
            </a:pPr>
            <a:r>
              <a:rPr lang="fr-FR" sz="950" dirty="0">
                <a:latin typeface="Marianne" panose="02000000000000000000" pitchFamily="2" charset="0"/>
              </a:rPr>
              <a:t>Organise les réunions et assure la prise de notes qu’il restitue après chaque réunion</a:t>
            </a:r>
          </a:p>
          <a:p>
            <a:pPr marL="88900" indent="-88900">
              <a:buFont typeface="Arial" panose="020B0604020202020204" pitchFamily="34" charset="0"/>
              <a:buChar char="•"/>
            </a:pPr>
            <a:r>
              <a:rPr lang="fr-FR" sz="950" dirty="0">
                <a:latin typeface="Marianne" panose="02000000000000000000" pitchFamily="2" charset="0"/>
              </a:rPr>
              <a:t>Capitalise et met à disposition les travaux réalisés</a:t>
            </a:r>
          </a:p>
        </p:txBody>
      </p:sp>
      <p:sp>
        <p:nvSpPr>
          <p:cNvPr id="28" name="TextBox 27">
            <a:extLst>
              <a:ext uri="{FF2B5EF4-FFF2-40B4-BE49-F238E27FC236}">
                <a16:creationId xmlns:a16="http://schemas.microsoft.com/office/drawing/2014/main" id="{D0B13C49-8AE8-0E7D-B24B-182469AB285A}"/>
              </a:ext>
            </a:extLst>
          </p:cNvPr>
          <p:cNvSpPr txBox="1"/>
          <p:nvPr/>
        </p:nvSpPr>
        <p:spPr>
          <a:xfrm>
            <a:off x="4772358" y="2911224"/>
            <a:ext cx="1282592" cy="1846659"/>
          </a:xfrm>
          <a:prstGeom prst="rect">
            <a:avLst/>
          </a:prstGeom>
          <a:noFill/>
        </p:spPr>
        <p:txBody>
          <a:bodyPr wrap="square">
            <a:spAutoFit/>
          </a:bodyPr>
          <a:lstStyle/>
          <a:p>
            <a:pPr marL="88900" indent="-88900">
              <a:buFont typeface="Arial" panose="020B0604020202020204" pitchFamily="34" charset="0"/>
              <a:buChar char="•"/>
            </a:pPr>
            <a:r>
              <a:rPr lang="fr-FR" sz="950" dirty="0">
                <a:latin typeface="Marianne" panose="02000000000000000000" pitchFamily="2" charset="0"/>
              </a:rPr>
              <a:t>Tous les participants sont contributeurs (y compris le leader, le facilitateur et le scribe)</a:t>
            </a:r>
          </a:p>
          <a:p>
            <a:pPr marL="88900" indent="-88900">
              <a:buFont typeface="Arial" panose="020B0604020202020204" pitchFamily="34" charset="0"/>
              <a:buChar char="•"/>
            </a:pPr>
            <a:r>
              <a:rPr lang="fr-FR" sz="950" dirty="0">
                <a:latin typeface="Marianne" panose="02000000000000000000" pitchFamily="2" charset="0"/>
              </a:rPr>
              <a:t>Participe aux réunions, apporte son expertise et ses idées</a:t>
            </a:r>
          </a:p>
        </p:txBody>
      </p:sp>
    </p:spTree>
    <p:extLst>
      <p:ext uri="{BB962C8B-B14F-4D97-AF65-F5344CB8AC3E}">
        <p14:creationId xmlns:p14="http://schemas.microsoft.com/office/powerpoint/2010/main" val="198603150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118B8A6D-318D-49DC-0FCF-B131F161AB26}"/>
              </a:ext>
            </a:extLst>
          </p:cNvPr>
          <p:cNvSpPr>
            <a:spLocks noGrp="1"/>
          </p:cNvSpPr>
          <p:nvPr>
            <p:ph type="sldNum" sz="quarter" idx="12"/>
          </p:nvPr>
        </p:nvSpPr>
        <p:spPr/>
        <p:txBody>
          <a:bodyPr/>
          <a:lstStyle/>
          <a:p>
            <a:fld id="{733122C9-A0B9-462F-8757-0847AD287B63}" type="slidenum">
              <a:rPr lang="fr-FR" smtClean="0">
                <a:solidFill>
                  <a:srgbClr val="000000"/>
                </a:solidFill>
              </a:rPr>
              <a:pPr/>
              <a:t>5</a:t>
            </a:fld>
            <a:endParaRPr lang="fr-FR" dirty="0">
              <a:solidFill>
                <a:srgbClr val="000000"/>
              </a:solidFill>
            </a:endParaRPr>
          </a:p>
        </p:txBody>
      </p:sp>
      <p:sp>
        <p:nvSpPr>
          <p:cNvPr id="5" name="Title 4">
            <a:extLst>
              <a:ext uri="{FF2B5EF4-FFF2-40B4-BE49-F238E27FC236}">
                <a16:creationId xmlns:a16="http://schemas.microsoft.com/office/drawing/2014/main" id="{0EFAF04F-C737-1F01-97F6-E94429A48879}"/>
              </a:ext>
            </a:extLst>
          </p:cNvPr>
          <p:cNvSpPr>
            <a:spLocks noGrp="1"/>
          </p:cNvSpPr>
          <p:nvPr>
            <p:ph type="title"/>
          </p:nvPr>
        </p:nvSpPr>
        <p:spPr>
          <a:xfrm>
            <a:off x="323850" y="626689"/>
            <a:ext cx="8424863" cy="539991"/>
          </a:xfrm>
        </p:spPr>
        <p:txBody>
          <a:bodyPr>
            <a:normAutofit/>
          </a:bodyPr>
          <a:lstStyle/>
          <a:p>
            <a:r>
              <a:rPr lang="fr-FR" sz="1800" dirty="0"/>
              <a:t>Pour qu’un cercle fonctionne, il faut …</a:t>
            </a:r>
          </a:p>
        </p:txBody>
      </p:sp>
      <p:sp>
        <p:nvSpPr>
          <p:cNvPr id="6" name="Footer Placeholder 5">
            <a:extLst>
              <a:ext uri="{FF2B5EF4-FFF2-40B4-BE49-F238E27FC236}">
                <a16:creationId xmlns:a16="http://schemas.microsoft.com/office/drawing/2014/main" id="{D530FBDE-44D8-0E4B-F2BF-77668D8DDB88}"/>
              </a:ext>
            </a:extLst>
          </p:cNvPr>
          <p:cNvSpPr>
            <a:spLocks noGrp="1"/>
          </p:cNvSpPr>
          <p:nvPr>
            <p:ph type="ftr" sz="quarter" idx="3"/>
          </p:nvPr>
        </p:nvSpPr>
        <p:spPr/>
        <p:txBody>
          <a:bodyPr/>
          <a:lstStyle/>
          <a:p>
            <a:r>
              <a:rPr lang="fr-FR">
                <a:solidFill>
                  <a:srgbClr val="000000"/>
                </a:solidFill>
              </a:rPr>
              <a:t>Direction interministérielle de la transformation publique</a:t>
            </a:r>
            <a:endParaRPr lang="fr-FR" dirty="0">
              <a:solidFill>
                <a:srgbClr val="000000"/>
              </a:solidFill>
            </a:endParaRPr>
          </a:p>
        </p:txBody>
      </p:sp>
      <p:sp>
        <p:nvSpPr>
          <p:cNvPr id="7" name="Text Placeholder 6">
            <a:extLst>
              <a:ext uri="{FF2B5EF4-FFF2-40B4-BE49-F238E27FC236}">
                <a16:creationId xmlns:a16="http://schemas.microsoft.com/office/drawing/2014/main" id="{D38AB2C7-255E-8AFF-BA63-4564A1AB0913}"/>
              </a:ext>
            </a:extLst>
          </p:cNvPr>
          <p:cNvSpPr>
            <a:spLocks noGrp="1"/>
          </p:cNvSpPr>
          <p:nvPr>
            <p:ph type="body" sz="quarter" idx="14"/>
          </p:nvPr>
        </p:nvSpPr>
        <p:spPr>
          <a:xfrm>
            <a:off x="323850" y="1311541"/>
            <a:ext cx="4248150" cy="3471959"/>
          </a:xfrm>
          <a:custGeom>
            <a:avLst/>
            <a:gdLst>
              <a:gd name="connsiteX0" fmla="*/ 0 w 4248150"/>
              <a:gd name="connsiteY0" fmla="*/ 0 h 3471959"/>
              <a:gd name="connsiteX1" fmla="*/ 4248150 w 4248150"/>
              <a:gd name="connsiteY1" fmla="*/ 0 h 3471959"/>
              <a:gd name="connsiteX2" fmla="*/ 4248150 w 4248150"/>
              <a:gd name="connsiteY2" fmla="*/ 3471959 h 3471959"/>
              <a:gd name="connsiteX3" fmla="*/ 0 w 4248150"/>
              <a:gd name="connsiteY3" fmla="*/ 3471959 h 3471959"/>
              <a:gd name="connsiteX4" fmla="*/ 0 w 4248150"/>
              <a:gd name="connsiteY4" fmla="*/ 0 h 34719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48150" h="3471959" fill="none" extrusionOk="0">
                <a:moveTo>
                  <a:pt x="0" y="0"/>
                </a:moveTo>
                <a:cubicBezTo>
                  <a:pt x="706130" y="88055"/>
                  <a:pt x="2981839" y="-140838"/>
                  <a:pt x="4248150" y="0"/>
                </a:cubicBezTo>
                <a:cubicBezTo>
                  <a:pt x="4394318" y="472136"/>
                  <a:pt x="4382741" y="2870639"/>
                  <a:pt x="4248150" y="3471959"/>
                </a:cubicBezTo>
                <a:cubicBezTo>
                  <a:pt x="2545689" y="3381342"/>
                  <a:pt x="841281" y="3569841"/>
                  <a:pt x="0" y="3471959"/>
                </a:cubicBezTo>
                <a:cubicBezTo>
                  <a:pt x="-97449" y="1883231"/>
                  <a:pt x="157346" y="1147693"/>
                  <a:pt x="0" y="0"/>
                </a:cubicBezTo>
                <a:close/>
              </a:path>
              <a:path w="4248150" h="3471959" stroke="0" extrusionOk="0">
                <a:moveTo>
                  <a:pt x="0" y="0"/>
                </a:moveTo>
                <a:cubicBezTo>
                  <a:pt x="1624405" y="82627"/>
                  <a:pt x="2396101" y="12874"/>
                  <a:pt x="4248150" y="0"/>
                </a:cubicBezTo>
                <a:cubicBezTo>
                  <a:pt x="4285064" y="361251"/>
                  <a:pt x="4340083" y="2778787"/>
                  <a:pt x="4248150" y="3471959"/>
                </a:cubicBezTo>
                <a:cubicBezTo>
                  <a:pt x="2508204" y="3343523"/>
                  <a:pt x="2062312" y="3536716"/>
                  <a:pt x="0" y="3471959"/>
                </a:cubicBezTo>
                <a:cubicBezTo>
                  <a:pt x="-37593" y="2385900"/>
                  <a:pt x="146869" y="605165"/>
                  <a:pt x="0" y="0"/>
                </a:cubicBezTo>
                <a:close/>
              </a:path>
            </a:pathLst>
          </a:custGeom>
          <a:solidFill>
            <a:schemeClr val="accent4">
              <a:lumMod val="20000"/>
              <a:lumOff val="80000"/>
            </a:schemeClr>
          </a:solidFill>
          <a:ln>
            <a:solidFill>
              <a:schemeClr val="accent4"/>
            </a:solidFill>
            <a:extLst>
              <a:ext uri="{C807C97D-BFC1-408E-A445-0C87EB9F89A2}">
                <ask:lineSketchStyleProps xmlns:ask="http://schemas.microsoft.com/office/drawing/2018/sketchyshapes" sd="1145991194">
                  <ask:type>
                    <ask:lineSketchCurved/>
                  </ask:type>
                </ask:lineSketchStyleProps>
              </a:ext>
            </a:extLst>
          </a:ln>
        </p:spPr>
        <p:txBody>
          <a:bodyPr anchor="ctr"/>
          <a:lstStyle/>
          <a:p>
            <a:r>
              <a:rPr lang="fr-FR" sz="1200" b="1" dirty="0"/>
              <a:t>…respecter les principes de fonctionnement du cercle :</a:t>
            </a:r>
          </a:p>
          <a:p>
            <a:pPr marL="377825" indent="-285750">
              <a:buFont typeface="Arial" panose="020B0604020202020204" pitchFamily="34" charset="0"/>
              <a:buChar char="•"/>
            </a:pPr>
            <a:r>
              <a:rPr lang="fr-FR" sz="1200" b="1" dirty="0"/>
              <a:t>Chaque rôle doit être pourvu et incarné</a:t>
            </a:r>
            <a:r>
              <a:rPr lang="fr-FR" sz="1200" dirty="0"/>
              <a:t> par une personne identifiée et ayant donné son accord pour l’endosser</a:t>
            </a:r>
          </a:p>
          <a:p>
            <a:pPr marL="377825" indent="-285750">
              <a:buFont typeface="Arial" panose="020B0604020202020204" pitchFamily="34" charset="0"/>
              <a:buChar char="•"/>
            </a:pPr>
            <a:r>
              <a:rPr lang="fr-FR" sz="1200" dirty="0"/>
              <a:t>Le cercle </a:t>
            </a:r>
            <a:r>
              <a:rPr lang="fr-FR" sz="1200" b="1" dirty="0" err="1"/>
              <a:t>co</a:t>
            </a:r>
            <a:r>
              <a:rPr lang="fr-FR" sz="1200" b="1" dirty="0"/>
              <a:t>-définit l’objectif à atteindre, tout en respectant le cadre </a:t>
            </a:r>
            <a:r>
              <a:rPr lang="fr-FR" sz="1200" dirty="0"/>
              <a:t>donné</a:t>
            </a:r>
            <a:r>
              <a:rPr lang="fr-FR" sz="1200" b="1" dirty="0"/>
              <a:t> </a:t>
            </a:r>
            <a:r>
              <a:rPr lang="fr-FR" sz="1200" dirty="0"/>
              <a:t>par le Référent de chantier</a:t>
            </a:r>
          </a:p>
          <a:p>
            <a:pPr marL="377825" indent="-285750">
              <a:buFont typeface="Arial" panose="020B0604020202020204" pitchFamily="34" charset="0"/>
              <a:buChar char="•"/>
            </a:pPr>
            <a:r>
              <a:rPr lang="fr-FR" sz="1200" dirty="0"/>
              <a:t>Le </a:t>
            </a:r>
            <a:r>
              <a:rPr lang="fr-FR" sz="1200" b="1" dirty="0"/>
              <a:t>principe d’autonomie </a:t>
            </a:r>
            <a:r>
              <a:rPr lang="fr-FR" sz="1200" dirty="0"/>
              <a:t>du cercle doit être respecté (notamment par le Référent du chantier : pas d’ingérence ni de contrôle du fonctionnement du cercle par exemple)</a:t>
            </a:r>
          </a:p>
          <a:p>
            <a:pPr marL="377825" indent="-285750">
              <a:buFont typeface="Arial" panose="020B0604020202020204" pitchFamily="34" charset="0"/>
              <a:buChar char="•"/>
            </a:pPr>
            <a:r>
              <a:rPr lang="fr-FR" sz="1200" dirty="0"/>
              <a:t>De même pour le </a:t>
            </a:r>
            <a:r>
              <a:rPr lang="fr-FR" sz="1200" b="1" dirty="0"/>
              <a:t>principe d’horizontalité </a:t>
            </a:r>
            <a:r>
              <a:rPr lang="fr-FR" sz="1200" dirty="0"/>
              <a:t>: chaque participant doit pouvoir contribuer et apporter ses idées au même titre que les autres. Le </a:t>
            </a:r>
            <a:r>
              <a:rPr lang="fr-FR" sz="1200" i="1" dirty="0"/>
              <a:t>Leader</a:t>
            </a:r>
            <a:r>
              <a:rPr lang="fr-FR" sz="1200" dirty="0"/>
              <a:t> doit rester quant à lui dans son périmètre : il ne s’agit pas d’imposer des idées ou un mode de fonctionnement au reste du cercle par exemple </a:t>
            </a:r>
            <a:r>
              <a:rPr lang="fr-FR" sz="1200" dirty="0">
                <a:sym typeface="Wingdings" panose="05000000000000000000" pitchFamily="2" charset="2"/>
              </a:rPr>
              <a:t></a:t>
            </a:r>
          </a:p>
        </p:txBody>
      </p:sp>
      <p:sp>
        <p:nvSpPr>
          <p:cNvPr id="8" name="Text Placeholder 6">
            <a:extLst>
              <a:ext uri="{FF2B5EF4-FFF2-40B4-BE49-F238E27FC236}">
                <a16:creationId xmlns:a16="http://schemas.microsoft.com/office/drawing/2014/main" id="{2D86BFA1-3CEE-4008-73C9-83D8CCFBE3F8}"/>
              </a:ext>
            </a:extLst>
          </p:cNvPr>
          <p:cNvSpPr txBox="1">
            <a:spLocks/>
          </p:cNvSpPr>
          <p:nvPr/>
        </p:nvSpPr>
        <p:spPr bwMode="gray">
          <a:xfrm>
            <a:off x="4961298" y="1001080"/>
            <a:ext cx="2933323" cy="1341124"/>
          </a:xfrm>
          <a:custGeom>
            <a:avLst/>
            <a:gdLst>
              <a:gd name="connsiteX0" fmla="*/ 0 w 2933323"/>
              <a:gd name="connsiteY0" fmla="*/ 0 h 1341124"/>
              <a:gd name="connsiteX1" fmla="*/ 2933323 w 2933323"/>
              <a:gd name="connsiteY1" fmla="*/ 0 h 1341124"/>
              <a:gd name="connsiteX2" fmla="*/ 2933323 w 2933323"/>
              <a:gd name="connsiteY2" fmla="*/ 1341124 h 1341124"/>
              <a:gd name="connsiteX3" fmla="*/ 0 w 2933323"/>
              <a:gd name="connsiteY3" fmla="*/ 1341124 h 1341124"/>
              <a:gd name="connsiteX4" fmla="*/ 0 w 2933323"/>
              <a:gd name="connsiteY4" fmla="*/ 0 h 13411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33323" h="1341124" fill="none" extrusionOk="0">
                <a:moveTo>
                  <a:pt x="0" y="0"/>
                </a:moveTo>
                <a:cubicBezTo>
                  <a:pt x="327478" y="29604"/>
                  <a:pt x="2623184" y="-10024"/>
                  <a:pt x="2933323" y="0"/>
                </a:cubicBezTo>
                <a:cubicBezTo>
                  <a:pt x="2907140" y="600328"/>
                  <a:pt x="2898103" y="1131716"/>
                  <a:pt x="2933323" y="1341124"/>
                </a:cubicBezTo>
                <a:cubicBezTo>
                  <a:pt x="1584043" y="1321782"/>
                  <a:pt x="448993" y="1388909"/>
                  <a:pt x="0" y="1341124"/>
                </a:cubicBezTo>
                <a:cubicBezTo>
                  <a:pt x="75330" y="921362"/>
                  <a:pt x="17810" y="228028"/>
                  <a:pt x="0" y="0"/>
                </a:cubicBezTo>
                <a:close/>
              </a:path>
              <a:path w="2933323" h="1341124" stroke="0" extrusionOk="0">
                <a:moveTo>
                  <a:pt x="0" y="0"/>
                </a:moveTo>
                <a:cubicBezTo>
                  <a:pt x="1117039" y="5343"/>
                  <a:pt x="2365564" y="93860"/>
                  <a:pt x="2933323" y="0"/>
                </a:cubicBezTo>
                <a:cubicBezTo>
                  <a:pt x="2895373" y="603097"/>
                  <a:pt x="2823624" y="1050912"/>
                  <a:pt x="2933323" y="1341124"/>
                </a:cubicBezTo>
                <a:cubicBezTo>
                  <a:pt x="2471806" y="1203321"/>
                  <a:pt x="1312480" y="1303012"/>
                  <a:pt x="0" y="1341124"/>
                </a:cubicBezTo>
                <a:cubicBezTo>
                  <a:pt x="-71036" y="1071717"/>
                  <a:pt x="-63952" y="487701"/>
                  <a:pt x="0" y="0"/>
                </a:cubicBezTo>
                <a:close/>
              </a:path>
            </a:pathLst>
          </a:custGeom>
          <a:solidFill>
            <a:schemeClr val="accent3">
              <a:lumMod val="20000"/>
              <a:lumOff val="80000"/>
            </a:schemeClr>
          </a:solidFill>
          <a:ln>
            <a:solidFill>
              <a:schemeClr val="accent3"/>
            </a:solidFill>
            <a:extLst>
              <a:ext uri="{C807C97D-BFC1-408E-A445-0C87EB9F89A2}">
                <ask:lineSketchStyleProps xmlns:ask="http://schemas.microsoft.com/office/drawing/2018/sketchyshapes" sd="4120288817">
                  <a:prstGeom prst="rect">
                    <a:avLst/>
                  </a:prstGeom>
                  <ask:type>
                    <ask:lineSketchCurved/>
                  </ask:type>
                </ask:lineSketchStyleProps>
              </a:ext>
            </a:extLst>
          </a:ln>
        </p:spPr>
        <p:txBody>
          <a:bodyPr vert="horz" lIns="0" tIns="0" rIns="0" bIns="0" rtlCol="0" anchor="ctr" anchorCtr="0">
            <a:noAutofit/>
          </a:bodyPr>
          <a:lstStyle>
            <a:lvl1pPr marL="92075" indent="0" algn="l" defTabSz="914400" rtl="0" eaLnBrk="1" latinLnBrk="0" hangingPunct="1">
              <a:lnSpc>
                <a:spcPct val="100000"/>
              </a:lnSpc>
              <a:spcBef>
                <a:spcPts val="0"/>
              </a:spcBef>
              <a:spcAft>
                <a:spcPts val="500"/>
              </a:spcAft>
              <a:buFont typeface="Arial" pitchFamily="34" charset="0"/>
              <a:buNone/>
              <a:tabLst/>
              <a:defRPr sz="1400" b="0" kern="1200">
                <a:solidFill>
                  <a:schemeClr val="tx1"/>
                </a:solidFill>
                <a:latin typeface="Marianne" panose="02000000000000000000" pitchFamily="2" charset="0"/>
                <a:ea typeface="+mn-ea"/>
                <a:cs typeface="+mn-cs"/>
              </a:defRPr>
            </a:lvl1pPr>
            <a:lvl2pPr marL="351450" indent="-171450" algn="l" defTabSz="914400" rtl="0" eaLnBrk="1" latinLnBrk="0" hangingPunct="1">
              <a:lnSpc>
                <a:spcPct val="100000"/>
              </a:lnSpc>
              <a:spcBef>
                <a:spcPts val="600"/>
              </a:spcBef>
              <a:spcAft>
                <a:spcPts val="600"/>
              </a:spcAft>
              <a:buSzPct val="100000"/>
              <a:buFont typeface="Arial" panose="020B0604020202020204" pitchFamily="34" charset="0"/>
              <a:buChar char="•"/>
              <a:defRPr sz="1200" kern="1200">
                <a:solidFill>
                  <a:schemeClr val="tx1"/>
                </a:solidFill>
                <a:latin typeface="Marianne" panose="02000000000000000000" pitchFamily="2" charset="0"/>
                <a:ea typeface="+mn-ea"/>
                <a:cs typeface="+mn-cs"/>
              </a:defRPr>
            </a:lvl2pPr>
            <a:lvl3pPr marL="531450" indent="-171450" algn="l" defTabSz="914400" rtl="0" eaLnBrk="1" latinLnBrk="0" hangingPunct="1">
              <a:lnSpc>
                <a:spcPct val="100000"/>
              </a:lnSpc>
              <a:spcBef>
                <a:spcPts val="100"/>
              </a:spcBef>
              <a:spcAft>
                <a:spcPts val="100"/>
              </a:spcAft>
              <a:buSzPct val="100000"/>
              <a:buFont typeface="Wingdings" pitchFamily="2" charset="2"/>
              <a:buChar char="§"/>
              <a:defRPr sz="1000" kern="1200" baseline="0">
                <a:solidFill>
                  <a:schemeClr val="tx1"/>
                </a:solidFill>
                <a:latin typeface="Marianne" panose="02000000000000000000" pitchFamily="2" charset="0"/>
                <a:ea typeface="+mn-ea"/>
                <a:cs typeface="+mn-cs"/>
              </a:defRPr>
            </a:lvl3pPr>
            <a:lvl4pPr marL="711450" indent="-171450" algn="l" defTabSz="914400" rtl="0" eaLnBrk="1" latinLnBrk="0" hangingPunct="1">
              <a:lnSpc>
                <a:spcPct val="100000"/>
              </a:lnSpc>
              <a:spcBef>
                <a:spcPts val="100"/>
              </a:spcBef>
              <a:spcAft>
                <a:spcPts val="100"/>
              </a:spcAft>
              <a:buSzPct val="100000"/>
              <a:buFont typeface="Arial" panose="020B0604020202020204" pitchFamily="34" charset="0"/>
              <a:buChar char="•"/>
              <a:defRPr sz="800" kern="1200">
                <a:solidFill>
                  <a:schemeClr val="tx1"/>
                </a:solidFill>
                <a:latin typeface="Marianne" panose="02000000000000000000" pitchFamily="2" charset="0"/>
                <a:ea typeface="+mn-ea"/>
                <a:cs typeface="+mn-cs"/>
              </a:defRPr>
            </a:lvl4pPr>
            <a:lvl5pPr marL="927450" indent="-171450" algn="l" defTabSz="914400" rtl="0" eaLnBrk="1" latinLnBrk="0" hangingPunct="1">
              <a:lnSpc>
                <a:spcPct val="100000"/>
              </a:lnSpc>
              <a:spcBef>
                <a:spcPts val="100"/>
              </a:spcBef>
              <a:spcAft>
                <a:spcPts val="100"/>
              </a:spcAft>
              <a:buSzPct val="100000"/>
              <a:buFont typeface="Wingdings" pitchFamily="2" charset="2"/>
              <a:buChar char="§"/>
              <a:defRPr sz="700" kern="1200">
                <a:solidFill>
                  <a:schemeClr val="tx1"/>
                </a:solidFill>
                <a:latin typeface="Marianne" panose="02000000000000000000" pitchFamily="2"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2004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fr-FR" sz="1200" b="1" dirty="0"/>
              <a:t>…remonter régulièrement son avancement au Référent du chantier </a:t>
            </a:r>
            <a:r>
              <a:rPr lang="fr-FR" sz="1200" dirty="0"/>
              <a:t>dans lequel il s’inscrit, </a:t>
            </a:r>
            <a:r>
              <a:rPr lang="fr-FR" sz="1200" i="1" dirty="0"/>
              <a:t>via</a:t>
            </a:r>
            <a:r>
              <a:rPr lang="fr-FR" sz="1200" dirty="0"/>
              <a:t> le Leader (le « flash report » fourni dans le kit du Référent de chantier peut être utilisé si besoin)</a:t>
            </a:r>
            <a:endParaRPr lang="fr-FR" sz="1200" dirty="0">
              <a:sym typeface="Wingdings" panose="05000000000000000000" pitchFamily="2" charset="2"/>
            </a:endParaRPr>
          </a:p>
        </p:txBody>
      </p:sp>
      <p:sp>
        <p:nvSpPr>
          <p:cNvPr id="9" name="Text Placeholder 6">
            <a:extLst>
              <a:ext uri="{FF2B5EF4-FFF2-40B4-BE49-F238E27FC236}">
                <a16:creationId xmlns:a16="http://schemas.microsoft.com/office/drawing/2014/main" id="{6E3B38AB-2C2C-5FC6-25FF-D6339DFCE238}"/>
              </a:ext>
            </a:extLst>
          </p:cNvPr>
          <p:cNvSpPr txBox="1">
            <a:spLocks/>
          </p:cNvSpPr>
          <p:nvPr/>
        </p:nvSpPr>
        <p:spPr bwMode="gray">
          <a:xfrm>
            <a:off x="5703682" y="2953398"/>
            <a:ext cx="3189637" cy="1598878"/>
          </a:xfrm>
          <a:custGeom>
            <a:avLst/>
            <a:gdLst>
              <a:gd name="connsiteX0" fmla="*/ 0 w 3189637"/>
              <a:gd name="connsiteY0" fmla="*/ 0 h 1598878"/>
              <a:gd name="connsiteX1" fmla="*/ 3189637 w 3189637"/>
              <a:gd name="connsiteY1" fmla="*/ 0 h 1598878"/>
              <a:gd name="connsiteX2" fmla="*/ 3189637 w 3189637"/>
              <a:gd name="connsiteY2" fmla="*/ 1598878 h 1598878"/>
              <a:gd name="connsiteX3" fmla="*/ 0 w 3189637"/>
              <a:gd name="connsiteY3" fmla="*/ 1598878 h 1598878"/>
              <a:gd name="connsiteX4" fmla="*/ 0 w 3189637"/>
              <a:gd name="connsiteY4" fmla="*/ 0 h 15988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89637" h="1598878" fill="none" extrusionOk="0">
                <a:moveTo>
                  <a:pt x="0" y="0"/>
                </a:moveTo>
                <a:cubicBezTo>
                  <a:pt x="1394212" y="-33775"/>
                  <a:pt x="2150074" y="138873"/>
                  <a:pt x="3189637" y="0"/>
                </a:cubicBezTo>
                <a:cubicBezTo>
                  <a:pt x="3190761" y="210465"/>
                  <a:pt x="3304609" y="1417281"/>
                  <a:pt x="3189637" y="1598878"/>
                </a:cubicBezTo>
                <a:cubicBezTo>
                  <a:pt x="1757677" y="1461548"/>
                  <a:pt x="838120" y="1461022"/>
                  <a:pt x="0" y="1598878"/>
                </a:cubicBezTo>
                <a:cubicBezTo>
                  <a:pt x="13881" y="1390530"/>
                  <a:pt x="82670" y="299565"/>
                  <a:pt x="0" y="0"/>
                </a:cubicBezTo>
                <a:close/>
              </a:path>
              <a:path w="3189637" h="1598878" stroke="0" extrusionOk="0">
                <a:moveTo>
                  <a:pt x="0" y="0"/>
                </a:moveTo>
                <a:cubicBezTo>
                  <a:pt x="726011" y="-101487"/>
                  <a:pt x="1675316" y="-162162"/>
                  <a:pt x="3189637" y="0"/>
                </a:cubicBezTo>
                <a:cubicBezTo>
                  <a:pt x="3322585" y="705988"/>
                  <a:pt x="3316098" y="948517"/>
                  <a:pt x="3189637" y="1598878"/>
                </a:cubicBezTo>
                <a:cubicBezTo>
                  <a:pt x="2245347" y="1648943"/>
                  <a:pt x="1422559" y="1440429"/>
                  <a:pt x="0" y="1598878"/>
                </a:cubicBezTo>
                <a:cubicBezTo>
                  <a:pt x="-28978" y="1122893"/>
                  <a:pt x="53058" y="763427"/>
                  <a:pt x="0" y="0"/>
                </a:cubicBezTo>
                <a:close/>
              </a:path>
            </a:pathLst>
          </a:custGeom>
          <a:solidFill>
            <a:schemeClr val="tx2">
              <a:lumMod val="20000"/>
              <a:lumOff val="80000"/>
            </a:schemeClr>
          </a:solidFill>
          <a:ln>
            <a:solidFill>
              <a:schemeClr val="tx2"/>
            </a:solidFill>
            <a:extLst>
              <a:ext uri="{C807C97D-BFC1-408E-A445-0C87EB9F89A2}">
                <ask:lineSketchStyleProps xmlns:ask="http://schemas.microsoft.com/office/drawing/2018/sketchyshapes" sd="981765707">
                  <a:prstGeom prst="rect">
                    <a:avLst/>
                  </a:prstGeom>
                  <ask:type>
                    <ask:lineSketchCurved/>
                  </ask:type>
                </ask:lineSketchStyleProps>
              </a:ext>
            </a:extLst>
          </a:ln>
        </p:spPr>
        <p:txBody>
          <a:bodyPr vert="horz" lIns="0" tIns="0" rIns="0" bIns="0" rtlCol="0" anchor="ctr" anchorCtr="0">
            <a:noAutofit/>
          </a:bodyPr>
          <a:lstStyle>
            <a:lvl1pPr marL="92075" indent="0" algn="l" defTabSz="914400" rtl="0" eaLnBrk="1" latinLnBrk="0" hangingPunct="1">
              <a:lnSpc>
                <a:spcPct val="100000"/>
              </a:lnSpc>
              <a:spcBef>
                <a:spcPts val="0"/>
              </a:spcBef>
              <a:spcAft>
                <a:spcPts val="500"/>
              </a:spcAft>
              <a:buFont typeface="Arial" pitchFamily="34" charset="0"/>
              <a:buNone/>
              <a:tabLst/>
              <a:defRPr sz="1400" b="0" kern="1200">
                <a:solidFill>
                  <a:schemeClr val="tx1"/>
                </a:solidFill>
                <a:latin typeface="Marianne" panose="02000000000000000000" pitchFamily="2" charset="0"/>
                <a:ea typeface="+mn-ea"/>
                <a:cs typeface="+mn-cs"/>
              </a:defRPr>
            </a:lvl1pPr>
            <a:lvl2pPr marL="351450" indent="-171450" algn="l" defTabSz="914400" rtl="0" eaLnBrk="1" latinLnBrk="0" hangingPunct="1">
              <a:lnSpc>
                <a:spcPct val="100000"/>
              </a:lnSpc>
              <a:spcBef>
                <a:spcPts val="600"/>
              </a:spcBef>
              <a:spcAft>
                <a:spcPts val="600"/>
              </a:spcAft>
              <a:buSzPct val="100000"/>
              <a:buFont typeface="Arial" panose="020B0604020202020204" pitchFamily="34" charset="0"/>
              <a:buChar char="•"/>
              <a:defRPr sz="1200" kern="1200">
                <a:solidFill>
                  <a:schemeClr val="tx1"/>
                </a:solidFill>
                <a:latin typeface="Marianne" panose="02000000000000000000" pitchFamily="2" charset="0"/>
                <a:ea typeface="+mn-ea"/>
                <a:cs typeface="+mn-cs"/>
              </a:defRPr>
            </a:lvl2pPr>
            <a:lvl3pPr marL="531450" indent="-171450" algn="l" defTabSz="914400" rtl="0" eaLnBrk="1" latinLnBrk="0" hangingPunct="1">
              <a:lnSpc>
                <a:spcPct val="100000"/>
              </a:lnSpc>
              <a:spcBef>
                <a:spcPts val="100"/>
              </a:spcBef>
              <a:spcAft>
                <a:spcPts val="100"/>
              </a:spcAft>
              <a:buSzPct val="100000"/>
              <a:buFont typeface="Wingdings" pitchFamily="2" charset="2"/>
              <a:buChar char="§"/>
              <a:defRPr sz="1000" kern="1200" baseline="0">
                <a:solidFill>
                  <a:schemeClr val="tx1"/>
                </a:solidFill>
                <a:latin typeface="Marianne" panose="02000000000000000000" pitchFamily="2" charset="0"/>
                <a:ea typeface="+mn-ea"/>
                <a:cs typeface="+mn-cs"/>
              </a:defRPr>
            </a:lvl3pPr>
            <a:lvl4pPr marL="711450" indent="-171450" algn="l" defTabSz="914400" rtl="0" eaLnBrk="1" latinLnBrk="0" hangingPunct="1">
              <a:lnSpc>
                <a:spcPct val="100000"/>
              </a:lnSpc>
              <a:spcBef>
                <a:spcPts val="100"/>
              </a:spcBef>
              <a:spcAft>
                <a:spcPts val="100"/>
              </a:spcAft>
              <a:buSzPct val="100000"/>
              <a:buFont typeface="Arial" panose="020B0604020202020204" pitchFamily="34" charset="0"/>
              <a:buChar char="•"/>
              <a:defRPr sz="800" kern="1200">
                <a:solidFill>
                  <a:schemeClr val="tx1"/>
                </a:solidFill>
                <a:latin typeface="Marianne" panose="02000000000000000000" pitchFamily="2" charset="0"/>
                <a:ea typeface="+mn-ea"/>
                <a:cs typeface="+mn-cs"/>
              </a:defRPr>
            </a:lvl4pPr>
            <a:lvl5pPr marL="927450" indent="-171450" algn="l" defTabSz="914400" rtl="0" eaLnBrk="1" latinLnBrk="0" hangingPunct="1">
              <a:lnSpc>
                <a:spcPct val="100000"/>
              </a:lnSpc>
              <a:spcBef>
                <a:spcPts val="100"/>
              </a:spcBef>
              <a:spcAft>
                <a:spcPts val="100"/>
              </a:spcAft>
              <a:buSzPct val="100000"/>
              <a:buFont typeface="Wingdings" pitchFamily="2" charset="2"/>
              <a:buChar char="§"/>
              <a:defRPr sz="700" kern="1200">
                <a:solidFill>
                  <a:schemeClr val="tx1"/>
                </a:solidFill>
                <a:latin typeface="Marianne" panose="02000000000000000000" pitchFamily="2"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2004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fr-FR" sz="1200" b="1" dirty="0"/>
              <a:t>…accepter que le cercle ait une « durée de vie » limitée</a:t>
            </a:r>
            <a:r>
              <a:rPr lang="fr-FR" sz="1200" dirty="0"/>
              <a:t> : une fois l’objectif du cercle atteint, celui-ci doit être clôturé. Si un nouvel objectif est défini, un nouveau cercle peut alors être créé (c’est alors l’occasion de renouveler si besoin les membres du cercle et faire tourner les rôles).</a:t>
            </a:r>
            <a:endParaRPr lang="fr-FR" sz="1200" dirty="0">
              <a:sym typeface="Wingdings" panose="05000000000000000000" pitchFamily="2" charset="2"/>
            </a:endParaRPr>
          </a:p>
        </p:txBody>
      </p:sp>
      <p:pic>
        <p:nvPicPr>
          <p:cNvPr id="11" name="Picture 10">
            <a:extLst>
              <a:ext uri="{FF2B5EF4-FFF2-40B4-BE49-F238E27FC236}">
                <a16:creationId xmlns:a16="http://schemas.microsoft.com/office/drawing/2014/main" id="{5A47D072-988A-BBAA-A2C8-C6A7C9D92B59}"/>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329004" y="1192620"/>
            <a:ext cx="237842" cy="237842"/>
          </a:xfrm>
          <a:prstGeom prst="rect">
            <a:avLst/>
          </a:prstGeom>
        </p:spPr>
      </p:pic>
      <p:pic>
        <p:nvPicPr>
          <p:cNvPr id="12" name="Picture 11">
            <a:extLst>
              <a:ext uri="{FF2B5EF4-FFF2-40B4-BE49-F238E27FC236}">
                <a16:creationId xmlns:a16="http://schemas.microsoft.com/office/drawing/2014/main" id="{62AEBDF4-4E86-B71A-010B-F209E18D6BB9}"/>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6427959" y="853976"/>
            <a:ext cx="237842" cy="237842"/>
          </a:xfrm>
          <a:prstGeom prst="rect">
            <a:avLst/>
          </a:prstGeom>
        </p:spPr>
      </p:pic>
      <p:pic>
        <p:nvPicPr>
          <p:cNvPr id="13" name="Picture 12">
            <a:extLst>
              <a:ext uri="{FF2B5EF4-FFF2-40B4-BE49-F238E27FC236}">
                <a16:creationId xmlns:a16="http://schemas.microsoft.com/office/drawing/2014/main" id="{F7B5FAFA-4D50-C5DA-1C86-6E47977431D1}"/>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7308778" y="2751778"/>
            <a:ext cx="237842" cy="237842"/>
          </a:xfrm>
          <a:prstGeom prst="rect">
            <a:avLst/>
          </a:prstGeom>
        </p:spPr>
      </p:pic>
    </p:spTree>
    <p:extLst>
      <p:ext uri="{BB962C8B-B14F-4D97-AF65-F5344CB8AC3E}">
        <p14:creationId xmlns:p14="http://schemas.microsoft.com/office/powerpoint/2010/main" val="99305732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FE6B0EE8-11B4-FCBC-1AB5-D29693C23D26}"/>
              </a:ext>
            </a:extLst>
          </p:cNvPr>
          <p:cNvSpPr>
            <a:spLocks noGrp="1"/>
          </p:cNvSpPr>
          <p:nvPr>
            <p:ph type="sldNum" sz="quarter" idx="12"/>
          </p:nvPr>
        </p:nvSpPr>
        <p:spPr/>
        <p:txBody>
          <a:bodyPr/>
          <a:lstStyle/>
          <a:p>
            <a:fld id="{733122C9-A0B9-462F-8757-0847AD287B63}" type="slidenum">
              <a:rPr lang="fr-FR" smtClean="0">
                <a:solidFill>
                  <a:srgbClr val="000000"/>
                </a:solidFill>
              </a:rPr>
              <a:pPr/>
              <a:t>6</a:t>
            </a:fld>
            <a:endParaRPr lang="fr-FR" dirty="0">
              <a:solidFill>
                <a:srgbClr val="000000"/>
              </a:solidFill>
            </a:endParaRPr>
          </a:p>
        </p:txBody>
      </p:sp>
      <p:sp>
        <p:nvSpPr>
          <p:cNvPr id="5" name="Title 4">
            <a:extLst>
              <a:ext uri="{FF2B5EF4-FFF2-40B4-BE49-F238E27FC236}">
                <a16:creationId xmlns:a16="http://schemas.microsoft.com/office/drawing/2014/main" id="{DCE50193-F2E5-B5F1-E572-F042ED913D29}"/>
              </a:ext>
            </a:extLst>
          </p:cNvPr>
          <p:cNvSpPr>
            <a:spLocks noGrp="1"/>
          </p:cNvSpPr>
          <p:nvPr>
            <p:ph type="title"/>
          </p:nvPr>
        </p:nvSpPr>
        <p:spPr>
          <a:xfrm>
            <a:off x="323850" y="656447"/>
            <a:ext cx="8424863" cy="539991"/>
          </a:xfrm>
        </p:spPr>
        <p:txBody>
          <a:bodyPr>
            <a:noAutofit/>
          </a:bodyPr>
          <a:lstStyle/>
          <a:p>
            <a:r>
              <a:rPr lang="fr-FR" sz="1800" dirty="0"/>
              <a:t>Je souhaite initier un cercle de travail, comment dois-je faire ?</a:t>
            </a:r>
          </a:p>
        </p:txBody>
      </p:sp>
      <p:sp>
        <p:nvSpPr>
          <p:cNvPr id="6" name="Footer Placeholder 5">
            <a:extLst>
              <a:ext uri="{FF2B5EF4-FFF2-40B4-BE49-F238E27FC236}">
                <a16:creationId xmlns:a16="http://schemas.microsoft.com/office/drawing/2014/main" id="{2862FE60-A8D6-BB1C-30BA-35F9B72958EA}"/>
              </a:ext>
            </a:extLst>
          </p:cNvPr>
          <p:cNvSpPr>
            <a:spLocks noGrp="1"/>
          </p:cNvSpPr>
          <p:nvPr>
            <p:ph type="ftr" sz="quarter" idx="3"/>
          </p:nvPr>
        </p:nvSpPr>
        <p:spPr/>
        <p:txBody>
          <a:bodyPr/>
          <a:lstStyle/>
          <a:p>
            <a:r>
              <a:rPr lang="fr-FR">
                <a:solidFill>
                  <a:srgbClr val="000000"/>
                </a:solidFill>
              </a:rPr>
              <a:t>Direction interministérielle de la transformation publique</a:t>
            </a:r>
            <a:endParaRPr lang="fr-FR" dirty="0">
              <a:solidFill>
                <a:srgbClr val="000000"/>
              </a:solidFill>
            </a:endParaRPr>
          </a:p>
        </p:txBody>
      </p:sp>
      <p:sp>
        <p:nvSpPr>
          <p:cNvPr id="7" name="Text Placeholder 6">
            <a:extLst>
              <a:ext uri="{FF2B5EF4-FFF2-40B4-BE49-F238E27FC236}">
                <a16:creationId xmlns:a16="http://schemas.microsoft.com/office/drawing/2014/main" id="{361B9449-619E-6B0C-A140-2971ED2FD00D}"/>
              </a:ext>
            </a:extLst>
          </p:cNvPr>
          <p:cNvSpPr>
            <a:spLocks noGrp="1"/>
          </p:cNvSpPr>
          <p:nvPr>
            <p:ph type="body" sz="quarter" idx="14"/>
          </p:nvPr>
        </p:nvSpPr>
        <p:spPr>
          <a:xfrm>
            <a:off x="323850" y="1241794"/>
            <a:ext cx="8424334" cy="539991"/>
          </a:xfrm>
        </p:spPr>
        <p:txBody>
          <a:bodyPr/>
          <a:lstStyle/>
          <a:p>
            <a:r>
              <a:rPr lang="fr-FR" sz="1200" dirty="0"/>
              <a:t>Vous avez identifié une thématique pouvant être abordée dans un cercle de travail et souhaitez en lancer un. Pour que le cercle puisse être créé, il vous faut respecter plusieurs étapes, synthétisée dans le schéma ci-après :</a:t>
            </a:r>
          </a:p>
        </p:txBody>
      </p:sp>
      <p:sp>
        <p:nvSpPr>
          <p:cNvPr id="8" name="Rectangle: Rounded Corners 7">
            <a:extLst>
              <a:ext uri="{FF2B5EF4-FFF2-40B4-BE49-F238E27FC236}">
                <a16:creationId xmlns:a16="http://schemas.microsoft.com/office/drawing/2014/main" id="{02BAE9BC-7BEF-08EF-EE9A-2AFA0F781C53}"/>
              </a:ext>
            </a:extLst>
          </p:cNvPr>
          <p:cNvSpPr/>
          <p:nvPr/>
        </p:nvSpPr>
        <p:spPr>
          <a:xfrm>
            <a:off x="918695" y="1863232"/>
            <a:ext cx="1348966" cy="1092608"/>
          </a:xfrm>
          <a:prstGeom prst="roundRect">
            <a:avLst>
              <a:gd name="adj" fmla="val 4167"/>
            </a:avLst>
          </a:prstGeom>
          <a:solidFill>
            <a:schemeClr val="accent4">
              <a:lumMod val="20000"/>
              <a:lumOff val="80000"/>
            </a:schemeClr>
          </a:solidFill>
          <a:ln w="19050" cap="flat" cmpd="sng" algn="ctr">
            <a:solidFill>
              <a:schemeClr val="accent4"/>
            </a:solidFill>
            <a:prstDash val="solid"/>
            <a:round/>
            <a:headEnd type="none" w="med" len="med"/>
            <a:tailEnd type="none" w="med" len="med"/>
          </a:ln>
        </p:spPr>
        <p:style>
          <a:lnRef idx="0">
            <a:scrgbClr r="0" g="0" b="0"/>
          </a:lnRef>
          <a:fillRef idx="0">
            <a:scrgbClr r="0" g="0" b="0"/>
          </a:fillRef>
          <a:effectRef idx="0">
            <a:scrgbClr r="0" g="0" b="0"/>
          </a:effectRef>
          <a:fontRef idx="minor">
            <a:schemeClr val="accent2"/>
          </a:fontRef>
        </p:style>
        <p:txBody>
          <a:bodyPr rtlCol="0" anchor="ctr"/>
          <a:lstStyle/>
          <a:p>
            <a:pPr algn="ctr"/>
            <a:r>
              <a:rPr lang="fr-FR" sz="1050" b="1" dirty="0">
                <a:solidFill>
                  <a:schemeClr val="tx2"/>
                </a:solidFill>
                <a:latin typeface="Marianne" panose="02000000000000000000" pitchFamily="2" charset="0"/>
              </a:rPr>
              <a:t>Je souhaite </a:t>
            </a:r>
            <a:r>
              <a:rPr lang="fr-FR" sz="1050" b="1" dirty="0">
                <a:solidFill>
                  <a:schemeClr val="accent4"/>
                </a:solidFill>
                <a:latin typeface="Marianne" panose="02000000000000000000" pitchFamily="2" charset="0"/>
              </a:rPr>
              <a:t>lancer un cercle </a:t>
            </a:r>
            <a:r>
              <a:rPr lang="fr-FR" sz="1050" b="1" dirty="0">
                <a:solidFill>
                  <a:schemeClr val="tx2"/>
                </a:solidFill>
                <a:latin typeface="Marianne" panose="02000000000000000000" pitchFamily="2" charset="0"/>
              </a:rPr>
              <a:t>de travail</a:t>
            </a:r>
          </a:p>
        </p:txBody>
      </p:sp>
      <p:sp>
        <p:nvSpPr>
          <p:cNvPr id="9" name="Rectangle: Rounded Corners 8">
            <a:extLst>
              <a:ext uri="{FF2B5EF4-FFF2-40B4-BE49-F238E27FC236}">
                <a16:creationId xmlns:a16="http://schemas.microsoft.com/office/drawing/2014/main" id="{93EBBA04-D28F-1C12-1784-6071E4C053F8}"/>
              </a:ext>
            </a:extLst>
          </p:cNvPr>
          <p:cNvSpPr/>
          <p:nvPr/>
        </p:nvSpPr>
        <p:spPr>
          <a:xfrm>
            <a:off x="2669373" y="1863232"/>
            <a:ext cx="2158045" cy="1092608"/>
          </a:xfrm>
          <a:prstGeom prst="roundRect">
            <a:avLst>
              <a:gd name="adj" fmla="val 7052"/>
            </a:avLst>
          </a:prstGeom>
          <a:noFill/>
          <a:ln w="19050" cap="flat" cmpd="sng" algn="ctr">
            <a:solidFill>
              <a:schemeClr val="tx2"/>
            </a:solidFill>
            <a:prstDash val="solid"/>
            <a:round/>
            <a:headEnd type="none" w="med" len="med"/>
            <a:tailEnd type="none" w="med" len="med"/>
          </a:ln>
        </p:spPr>
        <p:style>
          <a:lnRef idx="0">
            <a:scrgbClr r="0" g="0" b="0"/>
          </a:lnRef>
          <a:fillRef idx="0">
            <a:scrgbClr r="0" g="0" b="0"/>
          </a:fillRef>
          <a:effectRef idx="0">
            <a:scrgbClr r="0" g="0" b="0"/>
          </a:effectRef>
          <a:fontRef idx="minor">
            <a:schemeClr val="accent2"/>
          </a:fontRef>
        </p:style>
        <p:txBody>
          <a:bodyPr rtlCol="0" anchor="ctr"/>
          <a:lstStyle/>
          <a:p>
            <a:pPr algn="ctr"/>
            <a:r>
              <a:rPr lang="fr-FR" sz="1050" b="1" dirty="0">
                <a:solidFill>
                  <a:schemeClr val="tx2"/>
                </a:solidFill>
                <a:latin typeface="Marianne" panose="02000000000000000000" pitchFamily="2" charset="0"/>
              </a:rPr>
              <a:t>Le cercle s’inscrit dans l’un des </a:t>
            </a:r>
            <a:r>
              <a:rPr lang="fr-FR" sz="1050" b="1" dirty="0">
                <a:solidFill>
                  <a:schemeClr val="accent4"/>
                </a:solidFill>
                <a:latin typeface="Marianne" panose="02000000000000000000" pitchFamily="2" charset="0"/>
              </a:rPr>
              <a:t>chantiers définis dans le cadre du programme Services Publics+</a:t>
            </a:r>
            <a:r>
              <a:rPr lang="fr-FR" sz="1050" dirty="0">
                <a:solidFill>
                  <a:schemeClr val="accent4"/>
                </a:solidFill>
                <a:latin typeface="Marianne" panose="02000000000000000000" pitchFamily="2" charset="0"/>
              </a:rPr>
              <a:t> </a:t>
            </a:r>
            <a:r>
              <a:rPr lang="fr-FR" sz="1050" dirty="0">
                <a:solidFill>
                  <a:schemeClr val="tx2"/>
                </a:solidFill>
                <a:latin typeface="Marianne" panose="02000000000000000000" pitchFamily="2" charset="0"/>
              </a:rPr>
              <a:t>(en cas de doute je contacte le Référent Services Publics+ de l’université)</a:t>
            </a:r>
            <a:endParaRPr lang="fr-FR" sz="1050" b="1" dirty="0">
              <a:solidFill>
                <a:schemeClr val="tx2"/>
              </a:solidFill>
              <a:latin typeface="Marianne" panose="02000000000000000000" pitchFamily="2" charset="0"/>
            </a:endParaRPr>
          </a:p>
        </p:txBody>
      </p:sp>
      <p:sp>
        <p:nvSpPr>
          <p:cNvPr id="10" name="Rectangle: Rounded Corners 9">
            <a:extLst>
              <a:ext uri="{FF2B5EF4-FFF2-40B4-BE49-F238E27FC236}">
                <a16:creationId xmlns:a16="http://schemas.microsoft.com/office/drawing/2014/main" id="{BE80D5A5-D595-D7FC-C58E-F769260BBA1B}"/>
              </a:ext>
            </a:extLst>
          </p:cNvPr>
          <p:cNvSpPr/>
          <p:nvPr/>
        </p:nvSpPr>
        <p:spPr>
          <a:xfrm>
            <a:off x="5125580" y="1863232"/>
            <a:ext cx="1938416" cy="1092608"/>
          </a:xfrm>
          <a:prstGeom prst="roundRect">
            <a:avLst>
              <a:gd name="adj" fmla="val 8013"/>
            </a:avLst>
          </a:prstGeom>
          <a:noFill/>
          <a:ln w="19050" cap="flat" cmpd="sng" algn="ctr">
            <a:solidFill>
              <a:schemeClr val="tx2"/>
            </a:solidFill>
            <a:prstDash val="solid"/>
            <a:round/>
            <a:headEnd type="none" w="med" len="med"/>
            <a:tailEnd type="none" w="med" len="med"/>
          </a:ln>
        </p:spPr>
        <p:style>
          <a:lnRef idx="0">
            <a:scrgbClr r="0" g="0" b="0"/>
          </a:lnRef>
          <a:fillRef idx="0">
            <a:scrgbClr r="0" g="0" b="0"/>
          </a:fillRef>
          <a:effectRef idx="0">
            <a:scrgbClr r="0" g="0" b="0"/>
          </a:effectRef>
          <a:fontRef idx="minor">
            <a:schemeClr val="accent2"/>
          </a:fontRef>
        </p:style>
        <p:txBody>
          <a:bodyPr rtlCol="0" anchor="ctr"/>
          <a:lstStyle/>
          <a:p>
            <a:pPr algn="ctr"/>
            <a:r>
              <a:rPr lang="fr-FR" sz="1050" b="1" dirty="0">
                <a:solidFill>
                  <a:schemeClr val="accent4"/>
                </a:solidFill>
                <a:latin typeface="Marianne" panose="02000000000000000000" pitchFamily="2" charset="0"/>
              </a:rPr>
              <a:t>J’identifie le chantier (ou projet) </a:t>
            </a:r>
            <a:r>
              <a:rPr lang="fr-FR" sz="1050" b="1" dirty="0">
                <a:solidFill>
                  <a:schemeClr val="tx2"/>
                </a:solidFill>
                <a:latin typeface="Marianne" panose="02000000000000000000" pitchFamily="2" charset="0"/>
              </a:rPr>
              <a:t>dans lequel le cercle pourrait être intégré et </a:t>
            </a:r>
            <a:r>
              <a:rPr lang="fr-FR" sz="1050" b="1" dirty="0">
                <a:solidFill>
                  <a:schemeClr val="accent4"/>
                </a:solidFill>
                <a:latin typeface="Marianne" panose="02000000000000000000" pitchFamily="2" charset="0"/>
              </a:rPr>
              <a:t>prend contact avec son Référent</a:t>
            </a:r>
          </a:p>
        </p:txBody>
      </p:sp>
      <p:sp>
        <p:nvSpPr>
          <p:cNvPr id="11" name="Rectangle: Rounded Corners 10">
            <a:extLst>
              <a:ext uri="{FF2B5EF4-FFF2-40B4-BE49-F238E27FC236}">
                <a16:creationId xmlns:a16="http://schemas.microsoft.com/office/drawing/2014/main" id="{EA978E88-F5FB-24ED-BD48-503AF5DD42B9}"/>
              </a:ext>
            </a:extLst>
          </p:cNvPr>
          <p:cNvSpPr/>
          <p:nvPr/>
        </p:nvSpPr>
        <p:spPr>
          <a:xfrm>
            <a:off x="730574" y="3287177"/>
            <a:ext cx="1938799" cy="1387681"/>
          </a:xfrm>
          <a:prstGeom prst="roundRect">
            <a:avLst>
              <a:gd name="adj" fmla="val 5128"/>
            </a:avLst>
          </a:prstGeom>
          <a:noFill/>
          <a:ln w="19050" cap="flat" cmpd="sng" algn="ctr">
            <a:solidFill>
              <a:schemeClr val="tx2"/>
            </a:solidFill>
            <a:prstDash val="solid"/>
            <a:round/>
            <a:headEnd type="none" w="med" len="med"/>
            <a:tailEnd type="none" w="med" len="med"/>
          </a:ln>
        </p:spPr>
        <p:style>
          <a:lnRef idx="0">
            <a:scrgbClr r="0" g="0" b="0"/>
          </a:lnRef>
          <a:fillRef idx="0">
            <a:scrgbClr r="0" g="0" b="0"/>
          </a:fillRef>
          <a:effectRef idx="0">
            <a:scrgbClr r="0" g="0" b="0"/>
          </a:effectRef>
          <a:fontRef idx="minor">
            <a:schemeClr val="accent2"/>
          </a:fontRef>
        </p:style>
        <p:txBody>
          <a:bodyPr rtlCol="0" anchor="ctr"/>
          <a:lstStyle/>
          <a:p>
            <a:pPr algn="ctr"/>
            <a:r>
              <a:rPr lang="fr-FR" sz="1050" b="1" dirty="0">
                <a:solidFill>
                  <a:schemeClr val="tx2"/>
                </a:solidFill>
                <a:latin typeface="Marianne" panose="02000000000000000000" pitchFamily="2" charset="0"/>
              </a:rPr>
              <a:t>Le Référent du chantier </a:t>
            </a:r>
            <a:r>
              <a:rPr lang="fr-FR" sz="1050" b="1" dirty="0">
                <a:solidFill>
                  <a:schemeClr val="accent4"/>
                </a:solidFill>
                <a:latin typeface="Marianne" panose="02000000000000000000" pitchFamily="2" charset="0"/>
              </a:rPr>
              <a:t>valide la création du cercle </a:t>
            </a:r>
            <a:r>
              <a:rPr lang="fr-FR" sz="1050" b="1" dirty="0">
                <a:solidFill>
                  <a:schemeClr val="tx2"/>
                </a:solidFill>
                <a:latin typeface="Marianne" panose="02000000000000000000" pitchFamily="2" charset="0"/>
              </a:rPr>
              <a:t>et lance un </a:t>
            </a:r>
            <a:r>
              <a:rPr lang="fr-FR" sz="1050" b="1" dirty="0">
                <a:solidFill>
                  <a:schemeClr val="accent4"/>
                </a:solidFill>
                <a:latin typeface="Marianne" panose="02000000000000000000" pitchFamily="2" charset="0"/>
              </a:rPr>
              <a:t>appel à candidature </a:t>
            </a:r>
            <a:r>
              <a:rPr lang="fr-FR" sz="1050" b="1" dirty="0">
                <a:solidFill>
                  <a:schemeClr val="tx2"/>
                </a:solidFill>
                <a:latin typeface="Marianne" panose="02000000000000000000" pitchFamily="2" charset="0"/>
              </a:rPr>
              <a:t>auprès des services susceptibles de contribuer</a:t>
            </a:r>
          </a:p>
        </p:txBody>
      </p:sp>
      <p:sp>
        <p:nvSpPr>
          <p:cNvPr id="13" name="Rectangle: Rounded Corners 12">
            <a:extLst>
              <a:ext uri="{FF2B5EF4-FFF2-40B4-BE49-F238E27FC236}">
                <a16:creationId xmlns:a16="http://schemas.microsoft.com/office/drawing/2014/main" id="{B920759A-ED33-E847-A833-C9809F524297}"/>
              </a:ext>
            </a:extLst>
          </p:cNvPr>
          <p:cNvSpPr/>
          <p:nvPr/>
        </p:nvSpPr>
        <p:spPr>
          <a:xfrm>
            <a:off x="3003143" y="3287178"/>
            <a:ext cx="1750679" cy="1387681"/>
          </a:xfrm>
          <a:prstGeom prst="roundRect">
            <a:avLst>
              <a:gd name="adj" fmla="val 4167"/>
            </a:avLst>
          </a:prstGeom>
          <a:noFill/>
          <a:ln w="19050" cap="flat" cmpd="sng" algn="ctr">
            <a:solidFill>
              <a:schemeClr val="tx2"/>
            </a:solidFill>
            <a:prstDash val="solid"/>
            <a:round/>
            <a:headEnd type="none" w="med" len="med"/>
            <a:tailEnd type="none" w="med" len="med"/>
          </a:ln>
        </p:spPr>
        <p:style>
          <a:lnRef idx="0">
            <a:scrgbClr r="0" g="0" b="0"/>
          </a:lnRef>
          <a:fillRef idx="0">
            <a:scrgbClr r="0" g="0" b="0"/>
          </a:fillRef>
          <a:effectRef idx="0">
            <a:scrgbClr r="0" g="0" b="0"/>
          </a:effectRef>
          <a:fontRef idx="minor">
            <a:schemeClr val="accent2"/>
          </a:fontRef>
        </p:style>
        <p:txBody>
          <a:bodyPr rtlCol="0" anchor="ctr"/>
          <a:lstStyle/>
          <a:p>
            <a:pPr algn="ctr"/>
            <a:r>
              <a:rPr lang="fr-FR" sz="1050" b="1" dirty="0">
                <a:solidFill>
                  <a:schemeClr val="tx2"/>
                </a:solidFill>
                <a:latin typeface="Marianne" panose="02000000000000000000" pitchFamily="2" charset="0"/>
              </a:rPr>
              <a:t>Avec l’accord du Référent du chantier, </a:t>
            </a:r>
            <a:r>
              <a:rPr lang="fr-FR" sz="1050" b="1" dirty="0">
                <a:solidFill>
                  <a:schemeClr val="accent4"/>
                </a:solidFill>
                <a:latin typeface="Marianne" panose="02000000000000000000" pitchFamily="2" charset="0"/>
              </a:rPr>
              <a:t>je contacte les candidats </a:t>
            </a:r>
            <a:r>
              <a:rPr lang="fr-FR" sz="1050" b="1" dirty="0">
                <a:solidFill>
                  <a:schemeClr val="tx2"/>
                </a:solidFill>
                <a:latin typeface="Marianne" panose="02000000000000000000" pitchFamily="2" charset="0"/>
              </a:rPr>
              <a:t>et organise un point de lancement</a:t>
            </a:r>
          </a:p>
        </p:txBody>
      </p:sp>
      <p:sp>
        <p:nvSpPr>
          <p:cNvPr id="14" name="Rectangle: Rounded Corners 13">
            <a:extLst>
              <a:ext uri="{FF2B5EF4-FFF2-40B4-BE49-F238E27FC236}">
                <a16:creationId xmlns:a16="http://schemas.microsoft.com/office/drawing/2014/main" id="{E826FF6A-F52F-E44F-E9B4-8D80D83EB431}"/>
              </a:ext>
            </a:extLst>
          </p:cNvPr>
          <p:cNvSpPr/>
          <p:nvPr/>
        </p:nvSpPr>
        <p:spPr>
          <a:xfrm>
            <a:off x="5085441" y="3287178"/>
            <a:ext cx="2356219" cy="1387681"/>
          </a:xfrm>
          <a:prstGeom prst="roundRect">
            <a:avLst>
              <a:gd name="adj" fmla="val 4167"/>
            </a:avLst>
          </a:prstGeom>
          <a:noFill/>
          <a:ln w="19050" cap="flat" cmpd="sng" algn="ctr">
            <a:solidFill>
              <a:schemeClr val="tx2"/>
            </a:solidFill>
            <a:prstDash val="solid"/>
            <a:round/>
            <a:headEnd type="none" w="med" len="med"/>
            <a:tailEnd type="none" w="med" len="med"/>
          </a:ln>
        </p:spPr>
        <p:style>
          <a:lnRef idx="0">
            <a:scrgbClr r="0" g="0" b="0"/>
          </a:lnRef>
          <a:fillRef idx="0">
            <a:scrgbClr r="0" g="0" b="0"/>
          </a:fillRef>
          <a:effectRef idx="0">
            <a:scrgbClr r="0" g="0" b="0"/>
          </a:effectRef>
          <a:fontRef idx="minor">
            <a:schemeClr val="accent2"/>
          </a:fontRef>
        </p:style>
        <p:txBody>
          <a:bodyPr rtlCol="0" anchor="ctr"/>
          <a:lstStyle/>
          <a:p>
            <a:pPr algn="ctr"/>
            <a:r>
              <a:rPr lang="fr-FR" sz="1050" b="1" dirty="0">
                <a:solidFill>
                  <a:schemeClr val="tx2"/>
                </a:solidFill>
                <a:latin typeface="Marianne" panose="02000000000000000000" pitchFamily="2" charset="0"/>
              </a:rPr>
              <a:t>Le </a:t>
            </a:r>
            <a:r>
              <a:rPr lang="fr-FR" sz="1050" b="1" dirty="0">
                <a:solidFill>
                  <a:schemeClr val="accent4"/>
                </a:solidFill>
                <a:latin typeface="Marianne" panose="02000000000000000000" pitchFamily="2" charset="0"/>
              </a:rPr>
              <a:t>point de lancement </a:t>
            </a:r>
            <a:r>
              <a:rPr lang="fr-FR" sz="1050" b="1" dirty="0">
                <a:solidFill>
                  <a:schemeClr val="tx2"/>
                </a:solidFill>
                <a:latin typeface="Marianne" panose="02000000000000000000" pitchFamily="2" charset="0"/>
              </a:rPr>
              <a:t>valide : </a:t>
            </a:r>
          </a:p>
          <a:p>
            <a:pPr algn="ctr"/>
            <a:r>
              <a:rPr lang="fr-FR" sz="1050" b="1" dirty="0">
                <a:solidFill>
                  <a:schemeClr val="tx2"/>
                </a:solidFill>
                <a:latin typeface="Marianne" panose="02000000000000000000" pitchFamily="2" charset="0"/>
              </a:rPr>
              <a:t>les membres du cercle, l’alignement des participants sur la méthodologie des cercle, l’objectif à atteindre, la répartition des rôles et l’organisation des séquences de travail à venir</a:t>
            </a:r>
          </a:p>
        </p:txBody>
      </p:sp>
      <p:sp>
        <p:nvSpPr>
          <p:cNvPr id="15" name="Rectangle: Rounded Corners 14">
            <a:extLst>
              <a:ext uri="{FF2B5EF4-FFF2-40B4-BE49-F238E27FC236}">
                <a16:creationId xmlns:a16="http://schemas.microsoft.com/office/drawing/2014/main" id="{AF5D2028-DD72-0018-5D94-F698AD14EBA5}"/>
              </a:ext>
            </a:extLst>
          </p:cNvPr>
          <p:cNvSpPr/>
          <p:nvPr/>
        </p:nvSpPr>
        <p:spPr>
          <a:xfrm>
            <a:off x="7807666" y="3287178"/>
            <a:ext cx="1151829" cy="1387681"/>
          </a:xfrm>
          <a:prstGeom prst="roundRect">
            <a:avLst>
              <a:gd name="adj" fmla="val 4167"/>
            </a:avLst>
          </a:prstGeom>
          <a:solidFill>
            <a:schemeClr val="accent1">
              <a:lumMod val="10000"/>
              <a:lumOff val="90000"/>
            </a:schemeClr>
          </a:solidFill>
          <a:ln w="19050" cap="flat" cmpd="sng" algn="ctr">
            <a:solidFill>
              <a:schemeClr val="accent1">
                <a:lumMod val="75000"/>
                <a:lumOff val="25000"/>
              </a:schemeClr>
            </a:solidFill>
            <a:prstDash val="solid"/>
            <a:round/>
            <a:headEnd type="none" w="med" len="med"/>
            <a:tailEnd type="none" w="med" len="med"/>
          </a:ln>
        </p:spPr>
        <p:style>
          <a:lnRef idx="0">
            <a:scrgbClr r="0" g="0" b="0"/>
          </a:lnRef>
          <a:fillRef idx="0">
            <a:scrgbClr r="0" g="0" b="0"/>
          </a:fillRef>
          <a:effectRef idx="0">
            <a:scrgbClr r="0" g="0" b="0"/>
          </a:effectRef>
          <a:fontRef idx="minor">
            <a:schemeClr val="accent2"/>
          </a:fontRef>
        </p:style>
        <p:txBody>
          <a:bodyPr rtlCol="0" anchor="ctr"/>
          <a:lstStyle/>
          <a:p>
            <a:pPr algn="ctr"/>
            <a:r>
              <a:rPr lang="fr-FR" sz="1050" b="1" dirty="0">
                <a:solidFill>
                  <a:schemeClr val="tx2"/>
                </a:solidFill>
                <a:latin typeface="Marianne" panose="02000000000000000000" pitchFamily="2" charset="0"/>
              </a:rPr>
              <a:t>Les </a:t>
            </a:r>
            <a:r>
              <a:rPr lang="fr-FR" sz="1050" b="1" dirty="0">
                <a:solidFill>
                  <a:schemeClr val="accent1">
                    <a:lumMod val="75000"/>
                    <a:lumOff val="25000"/>
                  </a:schemeClr>
                </a:solidFill>
                <a:latin typeface="Marianne" panose="02000000000000000000" pitchFamily="2" charset="0"/>
              </a:rPr>
              <a:t>premières séquences de travail </a:t>
            </a:r>
            <a:r>
              <a:rPr lang="fr-FR" sz="1050" b="1" dirty="0">
                <a:solidFill>
                  <a:schemeClr val="tx2"/>
                </a:solidFill>
                <a:latin typeface="Marianne" panose="02000000000000000000" pitchFamily="2" charset="0"/>
              </a:rPr>
              <a:t>sont lancées !</a:t>
            </a:r>
          </a:p>
        </p:txBody>
      </p:sp>
      <p:sp>
        <p:nvSpPr>
          <p:cNvPr id="20" name="Oval 19">
            <a:extLst>
              <a:ext uri="{FF2B5EF4-FFF2-40B4-BE49-F238E27FC236}">
                <a16:creationId xmlns:a16="http://schemas.microsoft.com/office/drawing/2014/main" id="{A115D71E-D1E5-8058-313E-7CE9F3863383}"/>
              </a:ext>
            </a:extLst>
          </p:cNvPr>
          <p:cNvSpPr/>
          <p:nvPr/>
        </p:nvSpPr>
        <p:spPr>
          <a:xfrm>
            <a:off x="1461903" y="1722824"/>
            <a:ext cx="262550" cy="269996"/>
          </a:xfrm>
          <a:prstGeom prst="ellipse">
            <a:avLst/>
          </a:prstGeom>
          <a:solidFill>
            <a:schemeClr val="tx2"/>
          </a:solidFill>
          <a:ln w="19050" cap="flat" cmpd="sng" algn="ctr">
            <a:solidFill>
              <a:schemeClr val="tx2"/>
            </a:solidFill>
            <a:prstDash val="solid"/>
            <a:round/>
            <a:headEnd type="none" w="med" len="med"/>
            <a:tailEnd type="none" w="med" len="med"/>
          </a:ln>
        </p:spPr>
        <p:style>
          <a:lnRef idx="0">
            <a:scrgbClr r="0" g="0" b="0"/>
          </a:lnRef>
          <a:fillRef idx="0">
            <a:scrgbClr r="0" g="0" b="0"/>
          </a:fillRef>
          <a:effectRef idx="0">
            <a:scrgbClr r="0" g="0" b="0"/>
          </a:effectRef>
          <a:fontRef idx="minor">
            <a:schemeClr val="accent2"/>
          </a:fontRef>
        </p:style>
        <p:txBody>
          <a:bodyPr rtlCol="0" anchor="ctr"/>
          <a:lstStyle/>
          <a:p>
            <a:pPr algn="ctr"/>
            <a:r>
              <a:rPr lang="fr-FR" sz="1200" b="1" dirty="0">
                <a:solidFill>
                  <a:schemeClr val="bg1"/>
                </a:solidFill>
              </a:rPr>
              <a:t>1</a:t>
            </a:r>
          </a:p>
        </p:txBody>
      </p:sp>
      <p:sp>
        <p:nvSpPr>
          <p:cNvPr id="21" name="Oval 20">
            <a:extLst>
              <a:ext uri="{FF2B5EF4-FFF2-40B4-BE49-F238E27FC236}">
                <a16:creationId xmlns:a16="http://schemas.microsoft.com/office/drawing/2014/main" id="{2F718D9D-829E-C2B8-761E-6F55C51B4E5C}"/>
              </a:ext>
            </a:extLst>
          </p:cNvPr>
          <p:cNvSpPr/>
          <p:nvPr/>
        </p:nvSpPr>
        <p:spPr>
          <a:xfrm>
            <a:off x="3591146" y="1675526"/>
            <a:ext cx="262550" cy="269996"/>
          </a:xfrm>
          <a:prstGeom prst="ellipse">
            <a:avLst/>
          </a:prstGeom>
          <a:solidFill>
            <a:schemeClr val="tx2"/>
          </a:solidFill>
          <a:ln w="19050" cap="flat" cmpd="sng" algn="ctr">
            <a:solidFill>
              <a:schemeClr val="tx2"/>
            </a:solidFill>
            <a:prstDash val="solid"/>
            <a:round/>
            <a:headEnd type="none" w="med" len="med"/>
            <a:tailEnd type="none" w="med" len="med"/>
          </a:ln>
        </p:spPr>
        <p:style>
          <a:lnRef idx="0">
            <a:scrgbClr r="0" g="0" b="0"/>
          </a:lnRef>
          <a:fillRef idx="0">
            <a:scrgbClr r="0" g="0" b="0"/>
          </a:fillRef>
          <a:effectRef idx="0">
            <a:scrgbClr r="0" g="0" b="0"/>
          </a:effectRef>
          <a:fontRef idx="minor">
            <a:schemeClr val="accent2"/>
          </a:fontRef>
        </p:style>
        <p:txBody>
          <a:bodyPr rtlCol="0" anchor="ctr"/>
          <a:lstStyle/>
          <a:p>
            <a:pPr algn="ctr"/>
            <a:r>
              <a:rPr lang="fr-FR" sz="1200" b="1" dirty="0">
                <a:solidFill>
                  <a:schemeClr val="bg1"/>
                </a:solidFill>
              </a:rPr>
              <a:t>2</a:t>
            </a:r>
          </a:p>
        </p:txBody>
      </p:sp>
      <p:sp>
        <p:nvSpPr>
          <p:cNvPr id="22" name="Oval 21">
            <a:extLst>
              <a:ext uri="{FF2B5EF4-FFF2-40B4-BE49-F238E27FC236}">
                <a16:creationId xmlns:a16="http://schemas.microsoft.com/office/drawing/2014/main" id="{451B907F-A73D-39D7-AF86-A2B76E20EC1E}"/>
              </a:ext>
            </a:extLst>
          </p:cNvPr>
          <p:cNvSpPr/>
          <p:nvPr/>
        </p:nvSpPr>
        <p:spPr>
          <a:xfrm>
            <a:off x="5926812" y="1722824"/>
            <a:ext cx="262550" cy="269996"/>
          </a:xfrm>
          <a:prstGeom prst="ellipse">
            <a:avLst/>
          </a:prstGeom>
          <a:solidFill>
            <a:schemeClr val="tx2"/>
          </a:solidFill>
          <a:ln w="19050" cap="flat" cmpd="sng" algn="ctr">
            <a:solidFill>
              <a:schemeClr val="tx2"/>
            </a:solidFill>
            <a:prstDash val="solid"/>
            <a:round/>
            <a:headEnd type="none" w="med" len="med"/>
            <a:tailEnd type="none" w="med" len="med"/>
          </a:ln>
        </p:spPr>
        <p:style>
          <a:lnRef idx="0">
            <a:scrgbClr r="0" g="0" b="0"/>
          </a:lnRef>
          <a:fillRef idx="0">
            <a:scrgbClr r="0" g="0" b="0"/>
          </a:fillRef>
          <a:effectRef idx="0">
            <a:scrgbClr r="0" g="0" b="0"/>
          </a:effectRef>
          <a:fontRef idx="minor">
            <a:schemeClr val="accent2"/>
          </a:fontRef>
        </p:style>
        <p:txBody>
          <a:bodyPr rtlCol="0" anchor="ctr"/>
          <a:lstStyle/>
          <a:p>
            <a:pPr algn="ctr"/>
            <a:r>
              <a:rPr lang="fr-FR" sz="1200" b="1" dirty="0">
                <a:solidFill>
                  <a:schemeClr val="bg1"/>
                </a:solidFill>
              </a:rPr>
              <a:t>3</a:t>
            </a:r>
          </a:p>
        </p:txBody>
      </p:sp>
      <p:sp>
        <p:nvSpPr>
          <p:cNvPr id="23" name="Oval 22">
            <a:extLst>
              <a:ext uri="{FF2B5EF4-FFF2-40B4-BE49-F238E27FC236}">
                <a16:creationId xmlns:a16="http://schemas.microsoft.com/office/drawing/2014/main" id="{C3C34BDF-91B1-6BCC-72C9-6A60929C8280}"/>
              </a:ext>
            </a:extLst>
          </p:cNvPr>
          <p:cNvSpPr/>
          <p:nvPr/>
        </p:nvSpPr>
        <p:spPr>
          <a:xfrm>
            <a:off x="1498629" y="3152180"/>
            <a:ext cx="262550" cy="269996"/>
          </a:xfrm>
          <a:prstGeom prst="ellipse">
            <a:avLst/>
          </a:prstGeom>
          <a:solidFill>
            <a:schemeClr val="tx2"/>
          </a:solidFill>
          <a:ln w="19050" cap="flat" cmpd="sng" algn="ctr">
            <a:solidFill>
              <a:schemeClr val="tx2"/>
            </a:solidFill>
            <a:prstDash val="solid"/>
            <a:round/>
            <a:headEnd type="none" w="med" len="med"/>
            <a:tailEnd type="none" w="med" len="med"/>
          </a:ln>
        </p:spPr>
        <p:style>
          <a:lnRef idx="0">
            <a:scrgbClr r="0" g="0" b="0"/>
          </a:lnRef>
          <a:fillRef idx="0">
            <a:scrgbClr r="0" g="0" b="0"/>
          </a:fillRef>
          <a:effectRef idx="0">
            <a:scrgbClr r="0" g="0" b="0"/>
          </a:effectRef>
          <a:fontRef idx="minor">
            <a:schemeClr val="accent2"/>
          </a:fontRef>
        </p:style>
        <p:txBody>
          <a:bodyPr rtlCol="0" anchor="ctr"/>
          <a:lstStyle/>
          <a:p>
            <a:pPr algn="ctr"/>
            <a:r>
              <a:rPr lang="fr-FR" sz="1200" b="1" dirty="0">
                <a:solidFill>
                  <a:schemeClr val="bg1"/>
                </a:solidFill>
              </a:rPr>
              <a:t>4</a:t>
            </a:r>
          </a:p>
        </p:txBody>
      </p:sp>
      <p:sp>
        <p:nvSpPr>
          <p:cNvPr id="24" name="Oval 23">
            <a:extLst>
              <a:ext uri="{FF2B5EF4-FFF2-40B4-BE49-F238E27FC236}">
                <a16:creationId xmlns:a16="http://schemas.microsoft.com/office/drawing/2014/main" id="{6DDD54CB-DF4C-CCC8-27D8-9726F7C808EF}"/>
              </a:ext>
            </a:extLst>
          </p:cNvPr>
          <p:cNvSpPr/>
          <p:nvPr/>
        </p:nvSpPr>
        <p:spPr>
          <a:xfrm>
            <a:off x="3747207" y="3152181"/>
            <a:ext cx="262550" cy="269996"/>
          </a:xfrm>
          <a:prstGeom prst="ellipse">
            <a:avLst/>
          </a:prstGeom>
          <a:solidFill>
            <a:schemeClr val="tx2"/>
          </a:solidFill>
          <a:ln w="19050" cap="flat" cmpd="sng" algn="ctr">
            <a:solidFill>
              <a:schemeClr val="tx2"/>
            </a:solidFill>
            <a:prstDash val="solid"/>
            <a:round/>
            <a:headEnd type="none" w="med" len="med"/>
            <a:tailEnd type="none" w="med" len="med"/>
          </a:ln>
        </p:spPr>
        <p:style>
          <a:lnRef idx="0">
            <a:scrgbClr r="0" g="0" b="0"/>
          </a:lnRef>
          <a:fillRef idx="0">
            <a:scrgbClr r="0" g="0" b="0"/>
          </a:fillRef>
          <a:effectRef idx="0">
            <a:scrgbClr r="0" g="0" b="0"/>
          </a:effectRef>
          <a:fontRef idx="minor">
            <a:schemeClr val="accent2"/>
          </a:fontRef>
        </p:style>
        <p:txBody>
          <a:bodyPr rtlCol="0" anchor="ctr"/>
          <a:lstStyle/>
          <a:p>
            <a:pPr algn="ctr"/>
            <a:r>
              <a:rPr lang="fr-FR" sz="1200" b="1" dirty="0">
                <a:solidFill>
                  <a:schemeClr val="bg1"/>
                </a:solidFill>
              </a:rPr>
              <a:t>5</a:t>
            </a:r>
          </a:p>
        </p:txBody>
      </p:sp>
      <p:sp>
        <p:nvSpPr>
          <p:cNvPr id="25" name="Oval 24">
            <a:extLst>
              <a:ext uri="{FF2B5EF4-FFF2-40B4-BE49-F238E27FC236}">
                <a16:creationId xmlns:a16="http://schemas.microsoft.com/office/drawing/2014/main" id="{DF53327A-E57D-DC14-DE59-8CF1689F07F7}"/>
              </a:ext>
            </a:extLst>
          </p:cNvPr>
          <p:cNvSpPr/>
          <p:nvPr/>
        </p:nvSpPr>
        <p:spPr>
          <a:xfrm>
            <a:off x="6140170" y="3104883"/>
            <a:ext cx="262550" cy="269996"/>
          </a:xfrm>
          <a:prstGeom prst="ellipse">
            <a:avLst/>
          </a:prstGeom>
          <a:solidFill>
            <a:schemeClr val="tx2"/>
          </a:solidFill>
          <a:ln w="19050" cap="flat" cmpd="sng" algn="ctr">
            <a:solidFill>
              <a:schemeClr val="tx2"/>
            </a:solidFill>
            <a:prstDash val="solid"/>
            <a:round/>
            <a:headEnd type="none" w="med" len="med"/>
            <a:tailEnd type="none" w="med" len="med"/>
          </a:ln>
        </p:spPr>
        <p:style>
          <a:lnRef idx="0">
            <a:scrgbClr r="0" g="0" b="0"/>
          </a:lnRef>
          <a:fillRef idx="0">
            <a:scrgbClr r="0" g="0" b="0"/>
          </a:fillRef>
          <a:effectRef idx="0">
            <a:scrgbClr r="0" g="0" b="0"/>
          </a:effectRef>
          <a:fontRef idx="minor">
            <a:schemeClr val="accent2"/>
          </a:fontRef>
        </p:style>
        <p:txBody>
          <a:bodyPr rtlCol="0" anchor="ctr"/>
          <a:lstStyle/>
          <a:p>
            <a:pPr algn="ctr"/>
            <a:r>
              <a:rPr lang="fr-FR" sz="1200" b="1" dirty="0">
                <a:solidFill>
                  <a:schemeClr val="bg1"/>
                </a:solidFill>
              </a:rPr>
              <a:t>6</a:t>
            </a:r>
          </a:p>
        </p:txBody>
      </p:sp>
      <p:sp>
        <p:nvSpPr>
          <p:cNvPr id="26" name="Oval 25">
            <a:extLst>
              <a:ext uri="{FF2B5EF4-FFF2-40B4-BE49-F238E27FC236}">
                <a16:creationId xmlns:a16="http://schemas.microsoft.com/office/drawing/2014/main" id="{0E99C6F8-121F-793C-804C-8DB5EE22EA24}"/>
              </a:ext>
            </a:extLst>
          </p:cNvPr>
          <p:cNvSpPr/>
          <p:nvPr/>
        </p:nvSpPr>
        <p:spPr>
          <a:xfrm>
            <a:off x="8270583" y="3152181"/>
            <a:ext cx="262550" cy="269996"/>
          </a:xfrm>
          <a:prstGeom prst="ellipse">
            <a:avLst/>
          </a:prstGeom>
          <a:solidFill>
            <a:schemeClr val="tx2"/>
          </a:solidFill>
          <a:ln w="19050" cap="flat" cmpd="sng" algn="ctr">
            <a:solidFill>
              <a:schemeClr val="tx2"/>
            </a:solidFill>
            <a:prstDash val="solid"/>
            <a:round/>
            <a:headEnd type="none" w="med" len="med"/>
            <a:tailEnd type="none" w="med" len="med"/>
          </a:ln>
        </p:spPr>
        <p:style>
          <a:lnRef idx="0">
            <a:scrgbClr r="0" g="0" b="0"/>
          </a:lnRef>
          <a:fillRef idx="0">
            <a:scrgbClr r="0" g="0" b="0"/>
          </a:fillRef>
          <a:effectRef idx="0">
            <a:scrgbClr r="0" g="0" b="0"/>
          </a:effectRef>
          <a:fontRef idx="minor">
            <a:schemeClr val="accent2"/>
          </a:fontRef>
        </p:style>
        <p:txBody>
          <a:bodyPr rtlCol="0" anchor="ctr"/>
          <a:lstStyle/>
          <a:p>
            <a:pPr algn="ctr"/>
            <a:r>
              <a:rPr lang="fr-FR" sz="1200" b="1" dirty="0">
                <a:solidFill>
                  <a:schemeClr val="bg1"/>
                </a:solidFill>
              </a:rPr>
              <a:t>7</a:t>
            </a:r>
          </a:p>
        </p:txBody>
      </p:sp>
      <p:pic>
        <p:nvPicPr>
          <p:cNvPr id="28" name="Picture 27">
            <a:extLst>
              <a:ext uri="{FF2B5EF4-FFF2-40B4-BE49-F238E27FC236}">
                <a16:creationId xmlns:a16="http://schemas.microsoft.com/office/drawing/2014/main" id="{0D462D96-7391-D724-EAD6-4F8341B3F7F6}"/>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365223" y="2212827"/>
            <a:ext cx="463055" cy="463055"/>
          </a:xfrm>
          <a:prstGeom prst="rect">
            <a:avLst/>
          </a:prstGeom>
        </p:spPr>
      </p:pic>
      <p:pic>
        <p:nvPicPr>
          <p:cNvPr id="30" name="Picture 29">
            <a:extLst>
              <a:ext uri="{FF2B5EF4-FFF2-40B4-BE49-F238E27FC236}">
                <a16:creationId xmlns:a16="http://schemas.microsoft.com/office/drawing/2014/main" id="{F0794266-1386-2A26-C77B-200A4F0B17DF}"/>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8617777" y="3016916"/>
            <a:ext cx="451531" cy="451531"/>
          </a:xfrm>
          <a:prstGeom prst="rect">
            <a:avLst/>
          </a:prstGeom>
        </p:spPr>
      </p:pic>
      <p:sp>
        <p:nvSpPr>
          <p:cNvPr id="31" name="Arrow: Chevron 30">
            <a:extLst>
              <a:ext uri="{FF2B5EF4-FFF2-40B4-BE49-F238E27FC236}">
                <a16:creationId xmlns:a16="http://schemas.microsoft.com/office/drawing/2014/main" id="{A2A71E2A-433A-7B90-07BB-18F97271D1BF}"/>
              </a:ext>
            </a:extLst>
          </p:cNvPr>
          <p:cNvSpPr/>
          <p:nvPr/>
        </p:nvSpPr>
        <p:spPr>
          <a:xfrm>
            <a:off x="2376303" y="2315078"/>
            <a:ext cx="184427" cy="258555"/>
          </a:xfrm>
          <a:prstGeom prst="chevron">
            <a:avLst/>
          </a:prstGeom>
          <a:solidFill>
            <a:schemeClr val="accent4"/>
          </a:solidFill>
          <a:ln>
            <a:solidFill>
              <a:schemeClr val="accent4"/>
            </a:solid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solidFill>
                <a:schemeClr val="tx1"/>
              </a:solidFill>
            </a:endParaRPr>
          </a:p>
        </p:txBody>
      </p:sp>
      <p:sp>
        <p:nvSpPr>
          <p:cNvPr id="32" name="Arrow: Chevron 31">
            <a:extLst>
              <a:ext uri="{FF2B5EF4-FFF2-40B4-BE49-F238E27FC236}">
                <a16:creationId xmlns:a16="http://schemas.microsoft.com/office/drawing/2014/main" id="{CED51263-68F2-BEED-DB71-303F52966270}"/>
              </a:ext>
            </a:extLst>
          </p:cNvPr>
          <p:cNvSpPr/>
          <p:nvPr/>
        </p:nvSpPr>
        <p:spPr>
          <a:xfrm>
            <a:off x="4865887" y="2315078"/>
            <a:ext cx="184427" cy="258555"/>
          </a:xfrm>
          <a:prstGeom prst="chevron">
            <a:avLst/>
          </a:prstGeom>
          <a:solidFill>
            <a:schemeClr val="accent4"/>
          </a:solidFill>
          <a:ln>
            <a:solidFill>
              <a:schemeClr val="accent4"/>
            </a:solid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solidFill>
                <a:schemeClr val="tx1"/>
              </a:solidFill>
            </a:endParaRPr>
          </a:p>
        </p:txBody>
      </p:sp>
      <p:sp>
        <p:nvSpPr>
          <p:cNvPr id="34" name="Arrow: Chevron 33">
            <a:extLst>
              <a:ext uri="{FF2B5EF4-FFF2-40B4-BE49-F238E27FC236}">
                <a16:creationId xmlns:a16="http://schemas.microsoft.com/office/drawing/2014/main" id="{39D177EC-C3D2-1E37-E1AA-5D1CE20C458C}"/>
              </a:ext>
            </a:extLst>
          </p:cNvPr>
          <p:cNvSpPr/>
          <p:nvPr/>
        </p:nvSpPr>
        <p:spPr>
          <a:xfrm>
            <a:off x="2748668" y="3768625"/>
            <a:ext cx="184427" cy="258555"/>
          </a:xfrm>
          <a:prstGeom prst="chevron">
            <a:avLst/>
          </a:prstGeom>
          <a:solidFill>
            <a:schemeClr val="accent4"/>
          </a:solidFill>
          <a:ln>
            <a:solidFill>
              <a:schemeClr val="accent4"/>
            </a:solid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solidFill>
                <a:schemeClr val="tx1"/>
              </a:solidFill>
            </a:endParaRPr>
          </a:p>
        </p:txBody>
      </p:sp>
      <p:sp>
        <p:nvSpPr>
          <p:cNvPr id="35" name="Arrow: Chevron 34">
            <a:extLst>
              <a:ext uri="{FF2B5EF4-FFF2-40B4-BE49-F238E27FC236}">
                <a16:creationId xmlns:a16="http://schemas.microsoft.com/office/drawing/2014/main" id="{368E6CF5-F059-247D-0DEF-B25D3C740E0C}"/>
              </a:ext>
            </a:extLst>
          </p:cNvPr>
          <p:cNvSpPr/>
          <p:nvPr/>
        </p:nvSpPr>
        <p:spPr>
          <a:xfrm>
            <a:off x="4827418" y="3768625"/>
            <a:ext cx="184427" cy="258555"/>
          </a:xfrm>
          <a:prstGeom prst="chevron">
            <a:avLst/>
          </a:prstGeom>
          <a:solidFill>
            <a:schemeClr val="accent4"/>
          </a:solidFill>
          <a:ln>
            <a:solidFill>
              <a:schemeClr val="accent4"/>
            </a:solid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solidFill>
                <a:schemeClr val="tx1"/>
              </a:solidFill>
            </a:endParaRPr>
          </a:p>
        </p:txBody>
      </p:sp>
      <p:sp>
        <p:nvSpPr>
          <p:cNvPr id="36" name="Arrow: Chevron 35">
            <a:extLst>
              <a:ext uri="{FF2B5EF4-FFF2-40B4-BE49-F238E27FC236}">
                <a16:creationId xmlns:a16="http://schemas.microsoft.com/office/drawing/2014/main" id="{446F35C8-F834-3C82-06F2-B4F0DC570771}"/>
              </a:ext>
            </a:extLst>
          </p:cNvPr>
          <p:cNvSpPr/>
          <p:nvPr/>
        </p:nvSpPr>
        <p:spPr>
          <a:xfrm>
            <a:off x="7513426" y="3768625"/>
            <a:ext cx="184427" cy="258555"/>
          </a:xfrm>
          <a:prstGeom prst="chevron">
            <a:avLst/>
          </a:prstGeom>
          <a:solidFill>
            <a:schemeClr val="accent4"/>
          </a:solidFill>
          <a:ln>
            <a:solidFill>
              <a:schemeClr val="accent4"/>
            </a:solid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solidFill>
                <a:schemeClr val="tx1"/>
              </a:solidFill>
            </a:endParaRPr>
          </a:p>
        </p:txBody>
      </p:sp>
      <p:pic>
        <p:nvPicPr>
          <p:cNvPr id="37" name="Picture 36">
            <a:extLst>
              <a:ext uri="{FF2B5EF4-FFF2-40B4-BE49-F238E27FC236}">
                <a16:creationId xmlns:a16="http://schemas.microsoft.com/office/drawing/2014/main" id="{4E2D3E89-AA35-7DD0-9F85-E3C679E35D26}"/>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6810254" y="2315078"/>
            <a:ext cx="566704" cy="656606"/>
          </a:xfrm>
          <a:prstGeom prst="rect">
            <a:avLst/>
          </a:prstGeom>
        </p:spPr>
      </p:pic>
      <p:sp>
        <p:nvSpPr>
          <p:cNvPr id="41" name="Arrow: Chevron 40">
            <a:extLst>
              <a:ext uri="{FF2B5EF4-FFF2-40B4-BE49-F238E27FC236}">
                <a16:creationId xmlns:a16="http://schemas.microsoft.com/office/drawing/2014/main" id="{FEB437EA-0152-7C56-1D6F-C084744E942F}"/>
              </a:ext>
            </a:extLst>
          </p:cNvPr>
          <p:cNvSpPr/>
          <p:nvPr/>
        </p:nvSpPr>
        <p:spPr>
          <a:xfrm>
            <a:off x="474381" y="3768625"/>
            <a:ext cx="184427" cy="258555"/>
          </a:xfrm>
          <a:prstGeom prst="chevron">
            <a:avLst/>
          </a:prstGeom>
          <a:solidFill>
            <a:schemeClr val="accent4"/>
          </a:solidFill>
          <a:ln>
            <a:solidFill>
              <a:schemeClr val="accent4"/>
            </a:solid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solidFill>
                <a:schemeClr val="tx1"/>
              </a:solidFill>
            </a:endParaRPr>
          </a:p>
        </p:txBody>
      </p:sp>
      <p:sp>
        <p:nvSpPr>
          <p:cNvPr id="42" name="Arrow: Chevron 41">
            <a:extLst>
              <a:ext uri="{FF2B5EF4-FFF2-40B4-BE49-F238E27FC236}">
                <a16:creationId xmlns:a16="http://schemas.microsoft.com/office/drawing/2014/main" id="{7CE6FFD4-BDED-3F72-9E7E-846C7FAE5224}"/>
              </a:ext>
            </a:extLst>
          </p:cNvPr>
          <p:cNvSpPr/>
          <p:nvPr/>
        </p:nvSpPr>
        <p:spPr>
          <a:xfrm>
            <a:off x="302872" y="3768625"/>
            <a:ext cx="184427" cy="258555"/>
          </a:xfrm>
          <a:prstGeom prst="chevron">
            <a:avLst/>
          </a:prstGeom>
          <a:solidFill>
            <a:schemeClr val="accent4"/>
          </a:solidFill>
          <a:ln>
            <a:solidFill>
              <a:schemeClr val="accent4"/>
            </a:solid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solidFill>
                <a:schemeClr val="tx1"/>
              </a:solidFill>
            </a:endParaRPr>
          </a:p>
        </p:txBody>
      </p:sp>
      <p:sp>
        <p:nvSpPr>
          <p:cNvPr id="43" name="Arrow: Chevron 42">
            <a:extLst>
              <a:ext uri="{FF2B5EF4-FFF2-40B4-BE49-F238E27FC236}">
                <a16:creationId xmlns:a16="http://schemas.microsoft.com/office/drawing/2014/main" id="{58E88F77-B842-C623-F78F-E938117D2CAF}"/>
              </a:ext>
            </a:extLst>
          </p:cNvPr>
          <p:cNvSpPr/>
          <p:nvPr/>
        </p:nvSpPr>
        <p:spPr>
          <a:xfrm>
            <a:off x="7517973" y="2309463"/>
            <a:ext cx="184427" cy="258555"/>
          </a:xfrm>
          <a:prstGeom prst="chevron">
            <a:avLst/>
          </a:prstGeom>
          <a:solidFill>
            <a:schemeClr val="accent4"/>
          </a:solidFill>
          <a:ln>
            <a:solidFill>
              <a:schemeClr val="accent4"/>
            </a:solid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solidFill>
                <a:schemeClr val="tx1"/>
              </a:solidFill>
            </a:endParaRPr>
          </a:p>
        </p:txBody>
      </p:sp>
      <p:sp>
        <p:nvSpPr>
          <p:cNvPr id="44" name="Arrow: Chevron 43">
            <a:extLst>
              <a:ext uri="{FF2B5EF4-FFF2-40B4-BE49-F238E27FC236}">
                <a16:creationId xmlns:a16="http://schemas.microsoft.com/office/drawing/2014/main" id="{7E99A3C3-6ACD-C01D-4A82-C857C10B204D}"/>
              </a:ext>
            </a:extLst>
          </p:cNvPr>
          <p:cNvSpPr/>
          <p:nvPr/>
        </p:nvSpPr>
        <p:spPr>
          <a:xfrm>
            <a:off x="7346464" y="2309463"/>
            <a:ext cx="184427" cy="258555"/>
          </a:xfrm>
          <a:prstGeom prst="chevron">
            <a:avLst/>
          </a:prstGeom>
          <a:solidFill>
            <a:schemeClr val="accent4"/>
          </a:solidFill>
          <a:ln>
            <a:solidFill>
              <a:schemeClr val="accent4"/>
            </a:solid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solidFill>
                <a:schemeClr val="tx1"/>
              </a:solidFill>
            </a:endParaRPr>
          </a:p>
        </p:txBody>
      </p:sp>
    </p:spTree>
    <p:extLst>
      <p:ext uri="{BB962C8B-B14F-4D97-AF65-F5344CB8AC3E}">
        <p14:creationId xmlns:p14="http://schemas.microsoft.com/office/powerpoint/2010/main" val="2561646220"/>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EMPOWERCHARTSPROPERTIES_A_0" val="AAAAAAH//////////wEAAAAAAAAAAAAAACoqIFRoaXMgaXMgYSBMaXRlREIgZmlsZSAqKgcEAP////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AQAAAAAAAAAAAAAAEQAAAFByb3BlcnR5RG9jdW1lbnRzAwAAAAAAAAAEAAAACQAAAF9pZD0kLl9pZAEDAAAAAAADAAAAAQADAAAAIwAAAENvbWJpSW5kZXg9JC5OYW1lICsgJ18nICsgJC5WZXJzaW9uAQUAAAAAAAUAAAABAAUAAAAAAAAAAP///////wAAAAAAAP////8AAAAAAP///////wAAAAAAAP////8AAAAAAP///////wAAAAAAAP////8AAAAAAP///////wAAAAAAAP////8AAAAAAP///////wAAAAAAAP////8AAAAAAP///////wAAAAAAAP////8AAAAAAP///////wAAAAAAAP////8AAAAAAP///////wAAAAAAAP////8AAAAAAP///////wAAAAAAAP////8AAAAAAP///////wAAAAAAAP////8AAAAAAP///////wAAAAAAAP////8AAAAAAP///////wAAAAAAAP////8AAAAAAP///////wAAAAAAAP////8AAAAAAP///////wAAAAAAAP////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BQUBAQEBAQEBAQEBAQEBAQMAAAAAAAAAAwAAAAMAAAAA/////wUAtgsAAAAAAAAAAAAAIAD///////////////8AAAD///////////////8DAAAAAgD///////8DAAAAAgD///////8DAAAAAgD///////8DAAAAAgD///////8DAAAAAgD///////////////////////////////////////////////////////////////////////////////////////////////////////////////////////////////////////////////////////////////////////////////////////////////////////////////////////////////////////////////////////////////////////////////////////////////////////////////////////////////////////////////////////////////////////////////////////////////////////////////////////////////////////////////8BACAA////////////////AAAO////////AwAAAAQA////////////////////////////////////////////////////////////////////////////////////////////////////////////////////////////////////////////////////////////////////////////////////////////////////////////////////////////////////////////////////////////////////////////////////////////////////////////////////////////////////////////////////////////////////////////////////////////////////////////////////////////////////////////////////////////////////////////////////////////////////////////////////////AgAFAP///////wUAAAACABAAC9QPaXpaeQ9BnvhcYWLDWcoEAAAAAAADAAAAAAADAAAAAwADAAAAAAADAAAAAwADAAAAAAADAAAABAADAAAAAAADAAAABAADAAAAAAD///////8DAAIA////////BQAAAAMAEAALJuWaib1H0EiAUmiYCAlVPwQAAAABAAMAAAACAAMAAAAEAAMAAAACAAMAAAAEAAQABAD///////8FAAAABAAQAAtbe9aqhgfjT7Qo+qGPno5YBAAAAAIAAwAAAAMAAwAAAAEAAwAAAAMA////////AwAAAAIA////////AwAAAAI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EAAAAAP////8DAAMOAAAAAAAAAAAAAP////+DAIMAAAAFX2lkABAAAAAE1A9pelp5D0Ge+FxhYsNZygNEYXRhABsAAAAETGlua2VkU2hhcGVEYXRhAAUAAAAAAAJOYW1lABkAAABMaW5rZWRTaGFwZXNEYXRhUHJvcGVydHkAEFZlcnNpb24AAQAAAAlMYXN0V3JpdGUAfEptOI8BAAAAAQD/////gwCDAAAABV9pZAAQAAAABCblmom9R9BIgFJomAgJVT8DRGF0YQAbAAAABExpbmtlZFNoYXBlRGF0YQAFAAAAAAACTmFtZQAZAAAATGlua2VkU2hhcGVzRGF0YVByb3BlcnR5ABBWZXJzaW9uAAAAAAAJTGFzdFdyaXRlAGZKbTiPAQAAAAIA/////8YAxgAAAAVfaWQAEAAAAARbe9aqhgfjT7Qo+qGPno5YA0RhdGEAUwAAAAhQcmVzZW50YXRpb25TY2FubmVkRm9yTGlua2VkU2hhcGVzAAACTnVtYmVyRm9ybWF0U2VwYXJhdG9yTW9kZQAKAAAAQXV0b21hdGljAAACTmFtZQAkAAAATGlua2VkU2hhcGVQcmVzZW50YXRpb25TZXR0aW5nc0RhdGEAEFZlcnNpb24AAAAAAAlMYXN0V3JpdGUAhkptOI8B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AwAAAAD/////BQCNCwAAAAAAAAAAAAAgAf///////////////wAAAP///////////////wUAAAAEAP///////wUAAAAEAP///////wUAAAAEAP///////wUAAAAEAP///////wUAAAACAP///////////////////////////////////////////////////////////////////////////////////////////////////////////////////////////////////////////////////////////////////////////////////////////////////////////////////////////////////////////////////////////////////////////////////////////////////////////////////////////////////////////////////////////////////////////////////////////////////////////////////////////////////////////////wEAIAH///////////////8AAA7///////8FAAAAAgD///////////////////////////////////////////////////////////////////////////////////////////////////////////////////////////////////////////////////////////////////////////////////////////////////////////////////////////////////////////////////////////////////////////////////////////////////////////////////////////////////////////////////////////////////////////////////////////////////////////////////////////////////////////////////////////////////////////////////////////////////////////////////////8CAAUBAwAAAAIA////////GgAGTGlua2VkU2hhcGVzRGF0YVByb3BlcnR5XzEEAAAAAAAFAAAAAwAFAAAAAQAFAAAAAwD///////8FAAAABAD///////8FAAAABAD///////8FAAAAAAD///////8DAAIBAwAAAAMA////////GgAGTGlua2VkU2hhcGVzRGF0YVByb3BlcnR5XzAEAAAAAQAFAAAABAAFAAAAAgAFAAAABAAFAAAAAgAEAAQBAwAAAAQA////////JQAGTGlua2VkU2hhcGVQcmVzZW50YXRpb25TZXR0aW5nc0RhdGFfMAQAAAACAAUAAAAAAAUAAAADAAUAAAAAAAUAAAADAAUAAAAAAAUAAAACAAUAAAAAAAUAAAAC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
  <p:tag name="EMPOWERCHARTSPROPERTIES_SLOT" val="A"/>
  <p:tag name="EMPOWERCHARTSPROPERTIES_LASTWRITEDATE" val="638502354377967881"/>
  <p:tag name="EMPOWERCHARTSPROPERTIES_A_LENGTH" val="24576"/>
</p:tagLst>
</file>

<file path=ppt/theme/theme1.xml><?xml version="1.0" encoding="utf-8"?>
<a:theme xmlns:a="http://schemas.openxmlformats.org/drawingml/2006/main" name="PREMIER MINISTRE">
  <a:themeElements>
    <a:clrScheme name="GOUVERNEMENT PPT">
      <a:dk1>
        <a:srgbClr val="000000"/>
      </a:dk1>
      <a:lt1>
        <a:srgbClr val="FFFFFF"/>
      </a:lt1>
      <a:dk2>
        <a:srgbClr val="000091"/>
      </a:dk2>
      <a:lt2>
        <a:srgbClr val="E1000F"/>
      </a:lt2>
      <a:accent1>
        <a:srgbClr val="005841"/>
      </a:accent1>
      <a:accent2>
        <a:srgbClr val="21215A"/>
      </a:accent2>
      <a:accent3>
        <a:srgbClr val="FFD500"/>
      </a:accent3>
      <a:accent4>
        <a:srgbClr val="EA5433"/>
      </a:accent4>
      <a:accent5>
        <a:srgbClr val="8C2237"/>
      </a:accent5>
      <a:accent6>
        <a:srgbClr val="49311F"/>
      </a:accent6>
      <a:hlink>
        <a:srgbClr val="000000"/>
      </a:hlink>
      <a:folHlink>
        <a:srgbClr val="000000"/>
      </a:folHlink>
    </a:clrScheme>
    <a:fontScheme name="Personnalisé 1">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Présentation1" id="{B31BC2C8-1E42-4695-B467-E44B71F891AE}" vid="{0F8318DF-BB2B-492D-B2CE-09521AD2951C}"/>
    </a:ext>
  </a:extLst>
</a:theme>
</file>

<file path=ppt/theme/theme2.xml><?xml version="1.0" encoding="utf-8"?>
<a:theme xmlns:a="http://schemas.openxmlformats.org/drawingml/2006/main" name="1_PREMIER MINISTRE">
  <a:themeElements>
    <a:clrScheme name="GOUVERNEMENT PPT">
      <a:dk1>
        <a:srgbClr val="000000"/>
      </a:dk1>
      <a:lt1>
        <a:srgbClr val="FFFFFF"/>
      </a:lt1>
      <a:dk2>
        <a:srgbClr val="000091"/>
      </a:dk2>
      <a:lt2>
        <a:srgbClr val="E1000F"/>
      </a:lt2>
      <a:accent1>
        <a:srgbClr val="005841"/>
      </a:accent1>
      <a:accent2>
        <a:srgbClr val="21215A"/>
      </a:accent2>
      <a:accent3>
        <a:srgbClr val="FFD500"/>
      </a:accent3>
      <a:accent4>
        <a:srgbClr val="EA5433"/>
      </a:accent4>
      <a:accent5>
        <a:srgbClr val="8C2237"/>
      </a:accent5>
      <a:accent6>
        <a:srgbClr val="49311F"/>
      </a:accent6>
      <a:hlink>
        <a:srgbClr val="000000"/>
      </a:hlink>
      <a:folHlink>
        <a:srgbClr val="000000"/>
      </a:folHlink>
    </a:clrScheme>
    <a:fontScheme name="DITP">
      <a:majorFont>
        <a:latin typeface="Marianne"/>
        <a:ea typeface=""/>
        <a:cs typeface=""/>
      </a:majorFont>
      <a:minorFont>
        <a:latin typeface="Marianne"/>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Présentation1" id="{B31BC2C8-1E42-4695-B467-E44B71F891AE}" vid="{0F8318DF-BB2B-492D-B2CE-09521AD2951C}"/>
    </a:ext>
  </a:extLst>
</a:theme>
</file>

<file path=ppt/theme/theme3.xml><?xml version="1.0" encoding="utf-8"?>
<a:theme xmlns:a="http://schemas.openxmlformats.org/drawingml/2006/main" name="2_PREMIER MINISTRE">
  <a:themeElements>
    <a:clrScheme name="GOUVERNEMENT PPT">
      <a:dk1>
        <a:srgbClr val="000000"/>
      </a:dk1>
      <a:lt1>
        <a:srgbClr val="FFFFFF"/>
      </a:lt1>
      <a:dk2>
        <a:srgbClr val="000091"/>
      </a:dk2>
      <a:lt2>
        <a:srgbClr val="E1000F"/>
      </a:lt2>
      <a:accent1>
        <a:srgbClr val="005841"/>
      </a:accent1>
      <a:accent2>
        <a:srgbClr val="21215A"/>
      </a:accent2>
      <a:accent3>
        <a:srgbClr val="FFD500"/>
      </a:accent3>
      <a:accent4>
        <a:srgbClr val="EA5433"/>
      </a:accent4>
      <a:accent5>
        <a:srgbClr val="8C2237"/>
      </a:accent5>
      <a:accent6>
        <a:srgbClr val="49311F"/>
      </a:accent6>
      <a:hlink>
        <a:srgbClr val="000000"/>
      </a:hlink>
      <a:folHlink>
        <a:srgbClr val="000000"/>
      </a:folHlink>
    </a:clrScheme>
    <a:fontScheme name="Personnalisé 1">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Présentation1" id="{B31BC2C8-1E42-4695-B467-E44B71F891AE}" vid="{0F8318DF-BB2B-492D-B2CE-09521AD2951C}"/>
    </a:ext>
  </a:extLst>
</a:theme>
</file>

<file path=ppt/theme/theme4.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FA3D6529437E5A4DB646076967906FA7" ma:contentTypeVersion="11" ma:contentTypeDescription="Create a new document." ma:contentTypeScope="" ma:versionID="f6d0f2d18b9164d72828e37c280aafb6">
  <xsd:schema xmlns:xsd="http://www.w3.org/2001/XMLSchema" xmlns:xs="http://www.w3.org/2001/XMLSchema" xmlns:p="http://schemas.microsoft.com/office/2006/metadata/properties" xmlns:ns2="c19698d5-6879-4dc9-aaa3-b1e1fc8bb393" xmlns:ns3="29fd2e24-22b7-4b29-b2d0-1956d918ba26" targetNamespace="http://schemas.microsoft.com/office/2006/metadata/properties" ma:root="true" ma:fieldsID="0a7327396e9bf7a7fafcd95908d0d5c6" ns2:_="" ns3:_="">
    <xsd:import namespace="c19698d5-6879-4dc9-aaa3-b1e1fc8bb393"/>
    <xsd:import namespace="29fd2e24-22b7-4b29-b2d0-1956d918ba26"/>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2:lcf76f155ced4ddcb4097134ff3c332f" minOccurs="0"/>
                <xsd:element ref="ns3:TaxCatchAll" minOccurs="0"/>
                <xsd:element ref="ns2:MediaServiceDateTaken" minOccurs="0"/>
                <xsd:element ref="ns2:MediaServiceOCR" minOccurs="0"/>
                <xsd:element ref="ns2:MediaServiceGenerationTime" minOccurs="0"/>
                <xsd:element ref="ns2:MediaServiceEventHashCod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19698d5-6879-4dc9-aaa3-b1e1fc8bb393"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lcf76f155ced4ddcb4097134ff3c332f" ma:index="13" nillable="true" ma:taxonomy="true" ma:internalName="lcf76f155ced4ddcb4097134ff3c332f" ma:taxonomyFieldName="MediaServiceImageTags" ma:displayName="Image Tags" ma:readOnly="false" ma:fieldId="{5cf76f15-5ced-4ddc-b409-7134ff3c332f}" ma:taxonomyMulti="true" ma:sspId="a8e8d813-e4e5-48d0-aeb8-e19ab3349c6b" ma:termSetId="09814cd3-568e-fe90-9814-8d621ff8fb84" ma:anchorId="fba54fb3-c3e1-fe81-a776-ca4b69148c4d" ma:open="true" ma:isKeyword="false">
      <xsd:complexType>
        <xsd:sequence>
          <xsd:element ref="pc:Terms" minOccurs="0" maxOccurs="1"/>
        </xsd:sequence>
      </xsd:complexType>
    </xsd:element>
    <xsd:element name="MediaServiceDateTaken" ma:index="15" nillable="true" ma:displayName="MediaServiceDateTaken" ma:hidden="true" ma:indexed="true" ma:internalName="MediaServiceDateTake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29fd2e24-22b7-4b29-b2d0-1956d918ba26" elementFormDefault="qualified">
    <xsd:import namespace="http://schemas.microsoft.com/office/2006/documentManagement/types"/>
    <xsd:import namespace="http://schemas.microsoft.com/office/infopath/2007/PartnerControls"/>
    <xsd:element name="TaxCatchAll" ma:index="14" nillable="true" ma:displayName="Taxonomy Catch All Column" ma:hidden="true" ma:list="{196e16d5-31fa-4e9a-9a43-b085a266c0a8}" ma:internalName="TaxCatchAll" ma:showField="CatchAllData" ma:web="29fd2e24-22b7-4b29-b2d0-1956d918ba26">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c19698d5-6879-4dc9-aaa3-b1e1fc8bb393">
      <Terms xmlns="http://schemas.microsoft.com/office/infopath/2007/PartnerControls"/>
    </lcf76f155ced4ddcb4097134ff3c332f>
    <TaxCatchAll xmlns="29fd2e24-22b7-4b29-b2d0-1956d918ba26" xsi:nil="true"/>
  </documentManagement>
</p:properties>
</file>

<file path=customXml/itemProps1.xml><?xml version="1.0" encoding="utf-8"?>
<ds:datastoreItem xmlns:ds="http://schemas.openxmlformats.org/officeDocument/2006/customXml" ds:itemID="{2722B0FD-7BB3-4B4A-AB31-45BF841DACC1}">
  <ds:schemaRefs>
    <ds:schemaRef ds:uri="http://schemas.microsoft.com/sharepoint/v3/contenttype/forms"/>
  </ds:schemaRefs>
</ds:datastoreItem>
</file>

<file path=customXml/itemProps2.xml><?xml version="1.0" encoding="utf-8"?>
<ds:datastoreItem xmlns:ds="http://schemas.openxmlformats.org/officeDocument/2006/customXml" ds:itemID="{4A836A8E-7F7C-4550-A767-CB016086970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c19698d5-6879-4dc9-aaa3-b1e1fc8bb393"/>
    <ds:schemaRef ds:uri="29fd2e24-22b7-4b29-b2d0-1956d918ba26"/>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DA42C02D-AC37-4C59-A3A0-16636008F112}">
  <ds:schemaRefs>
    <ds:schemaRef ds:uri="http://schemas.microsoft.com/office/2006/documentManagement/types"/>
    <ds:schemaRef ds:uri="http://purl.org/dc/terms/"/>
    <ds:schemaRef ds:uri="http://schemas.microsoft.com/office/infopath/2007/PartnerControls"/>
    <ds:schemaRef ds:uri="http://schemas.microsoft.com/office/2006/metadata/properties"/>
    <ds:schemaRef ds:uri="http://purl.org/dc/dcmitype/"/>
    <ds:schemaRef ds:uri="c19698d5-6879-4dc9-aaa3-b1e1fc8bb393"/>
    <ds:schemaRef ds:uri="29fd2e24-22b7-4b29-b2d0-1956d918ba26"/>
    <ds:schemaRef ds:uri="http://schemas.openxmlformats.org/package/2006/metadata/core-properties"/>
    <ds:schemaRef ds:uri="http://www.w3.org/XML/1998/namespace"/>
    <ds:schemaRef ds:uri="http://purl.org/dc/elements/1.1/"/>
  </ds:schemaRefs>
</ds:datastoreItem>
</file>

<file path=docProps/app.xml><?xml version="1.0" encoding="utf-8"?>
<Properties xmlns="http://schemas.openxmlformats.org/officeDocument/2006/extended-properties" xmlns:vt="http://schemas.openxmlformats.org/officeDocument/2006/docPropsVTypes">
  <Template>DITP_Présentation</Template>
  <TotalTime>1917</TotalTime>
  <Words>759</Words>
  <Application>Microsoft Office PowerPoint</Application>
  <PresentationFormat>Affichage à l'écran (16:9)</PresentationFormat>
  <Paragraphs>83</Paragraphs>
  <Slides>6</Slides>
  <Notes>4</Notes>
  <HiddenSlides>0</HiddenSlides>
  <MMClips>0</MMClips>
  <ScaleCrop>false</ScaleCrop>
  <HeadingPairs>
    <vt:vector size="6" baseType="variant">
      <vt:variant>
        <vt:lpstr>Polices utilisées</vt:lpstr>
      </vt:variant>
      <vt:variant>
        <vt:i4>4</vt:i4>
      </vt:variant>
      <vt:variant>
        <vt:lpstr>Thème</vt:lpstr>
      </vt:variant>
      <vt:variant>
        <vt:i4>3</vt:i4>
      </vt:variant>
      <vt:variant>
        <vt:lpstr>Titres des diapositives</vt:lpstr>
      </vt:variant>
      <vt:variant>
        <vt:i4>6</vt:i4>
      </vt:variant>
    </vt:vector>
  </HeadingPairs>
  <TitlesOfParts>
    <vt:vector size="13" baseType="lpstr">
      <vt:lpstr>Arial</vt:lpstr>
      <vt:lpstr>Calibri</vt:lpstr>
      <vt:lpstr>Marianne</vt:lpstr>
      <vt:lpstr>Wingdings</vt:lpstr>
      <vt:lpstr>PREMIER MINISTRE</vt:lpstr>
      <vt:lpstr>1_PREMIER MINISTRE</vt:lpstr>
      <vt:lpstr>2_PREMIER MINISTRE</vt:lpstr>
      <vt:lpstr>Présentation PowerPoint</vt:lpstr>
      <vt:lpstr>Sommaire du document</vt:lpstr>
      <vt:lpstr>Définition d’un cercle</vt:lpstr>
      <vt:lpstr>Rôles et responsabilités au sein du cercle</vt:lpstr>
      <vt:lpstr>Pour qu’un cercle fonctionne, il faut …</vt:lpstr>
      <vt:lpstr>Je souhaite initier un cercle de travail, comment dois-je faire ?</vt:lpstr>
    </vt:vector>
  </TitlesOfParts>
  <Manager>Client</Manager>
  <Company>Secrétariat Général</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Présentation PowerPoint</dc:title>
  <dc:subject>Client</dc:subject>
  <dc:creator>DITP</dc:creator>
  <cp:lastModifiedBy>BERTEAU Eymeric</cp:lastModifiedBy>
  <cp:revision>17</cp:revision>
  <dcterms:created xsi:type="dcterms:W3CDTF">2023-12-04T10:29:12Z</dcterms:created>
  <dcterms:modified xsi:type="dcterms:W3CDTF">2025-06-29T16:56:31Z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ea60d57e-af5b-4752-ac57-3e4f28ca11dc_Enabled">
    <vt:lpwstr>true</vt:lpwstr>
  </property>
  <property fmtid="{D5CDD505-2E9C-101B-9397-08002B2CF9AE}" pid="3" name="MSIP_Label_ea60d57e-af5b-4752-ac57-3e4f28ca11dc_SetDate">
    <vt:lpwstr>2024-04-29T06:08:00Z</vt:lpwstr>
  </property>
  <property fmtid="{D5CDD505-2E9C-101B-9397-08002B2CF9AE}" pid="4" name="MSIP_Label_ea60d57e-af5b-4752-ac57-3e4f28ca11dc_Method">
    <vt:lpwstr>Standard</vt:lpwstr>
  </property>
  <property fmtid="{D5CDD505-2E9C-101B-9397-08002B2CF9AE}" pid="5" name="MSIP_Label_ea60d57e-af5b-4752-ac57-3e4f28ca11dc_Name">
    <vt:lpwstr>ea60d57e-af5b-4752-ac57-3e4f28ca11dc</vt:lpwstr>
  </property>
  <property fmtid="{D5CDD505-2E9C-101B-9397-08002B2CF9AE}" pid="6" name="MSIP_Label_ea60d57e-af5b-4752-ac57-3e4f28ca11dc_SiteId">
    <vt:lpwstr>36da45f1-dd2c-4d1f-af13-5abe46b99921</vt:lpwstr>
  </property>
  <property fmtid="{D5CDD505-2E9C-101B-9397-08002B2CF9AE}" pid="7" name="MSIP_Label_ea60d57e-af5b-4752-ac57-3e4f28ca11dc_ActionId">
    <vt:lpwstr>680c06c2-2415-4622-8df4-04c22147462c</vt:lpwstr>
  </property>
  <property fmtid="{D5CDD505-2E9C-101B-9397-08002B2CF9AE}" pid="8" name="MSIP_Label_ea60d57e-af5b-4752-ac57-3e4f28ca11dc_ContentBits">
    <vt:lpwstr>0</vt:lpwstr>
  </property>
  <property fmtid="{D5CDD505-2E9C-101B-9397-08002B2CF9AE}" pid="9" name="ContentTypeId">
    <vt:lpwstr>0x010100FA3D6529437E5A4DB646076967906FA7</vt:lpwstr>
  </property>
  <property fmtid="{D5CDD505-2E9C-101B-9397-08002B2CF9AE}" pid="10" name="MSIP_Label_ae8fab06-504b-4325-93a9-50ca85e66f06_Enabled">
    <vt:lpwstr>true</vt:lpwstr>
  </property>
  <property fmtid="{D5CDD505-2E9C-101B-9397-08002B2CF9AE}" pid="11" name="MSIP_Label_ae8fab06-504b-4325-93a9-50ca85e66f06_SetDate">
    <vt:lpwstr>2024-06-05T07:39:05Z</vt:lpwstr>
  </property>
  <property fmtid="{D5CDD505-2E9C-101B-9397-08002B2CF9AE}" pid="12" name="MSIP_Label_ae8fab06-504b-4325-93a9-50ca85e66f06_Method">
    <vt:lpwstr>Standard</vt:lpwstr>
  </property>
  <property fmtid="{D5CDD505-2E9C-101B-9397-08002B2CF9AE}" pid="13" name="MSIP_Label_ae8fab06-504b-4325-93a9-50ca85e66f06_Name">
    <vt:lpwstr>C-Confidentiel</vt:lpwstr>
  </property>
  <property fmtid="{D5CDD505-2E9C-101B-9397-08002B2CF9AE}" pid="14" name="MSIP_Label_ae8fab06-504b-4325-93a9-50ca85e66f06_SiteId">
    <vt:lpwstr>41d9a388-7aef-420d-976c-d046beab641f</vt:lpwstr>
  </property>
  <property fmtid="{D5CDD505-2E9C-101B-9397-08002B2CF9AE}" pid="15" name="MSIP_Label_ae8fab06-504b-4325-93a9-50ca85e66f06_ActionId">
    <vt:lpwstr>4c3f9397-0d76-4bb7-9275-ff1a58953f7c</vt:lpwstr>
  </property>
  <property fmtid="{D5CDD505-2E9C-101B-9397-08002B2CF9AE}" pid="16" name="MSIP_Label_ae8fab06-504b-4325-93a9-50ca85e66f06_ContentBits">
    <vt:lpwstr>0</vt:lpwstr>
  </property>
  <property fmtid="{D5CDD505-2E9C-101B-9397-08002B2CF9AE}" pid="17" name="MediaServiceImageTags">
    <vt:lpwstr/>
  </property>
</Properties>
</file>