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Lst>
  <p:notesMasterIdLst>
    <p:notesMasterId r:id="rId7"/>
  </p:notesMasterIdLst>
  <p:handoutMasterIdLst>
    <p:handoutMasterId r:id="rId8"/>
  </p:handoutMasterIdLst>
  <p:sldIdLst>
    <p:sldId id="2134808853" r:id="rId5"/>
    <p:sldId id="2134808854" r:id="rId6"/>
  </p:sldIdLst>
  <p:sldSz cx="7561263" cy="10691813"/>
  <p:notesSz cx="6858000" cy="9144000"/>
  <p:defaultTextStyle>
    <a:defPPr>
      <a:defRPr lang="fr-FR"/>
    </a:defPPr>
    <a:lvl1pPr marL="0" algn="l" defTabSz="995599" rtl="0" eaLnBrk="1" latinLnBrk="0" hangingPunct="1">
      <a:defRPr sz="1960" kern="1200">
        <a:solidFill>
          <a:schemeClr val="tx1"/>
        </a:solidFill>
        <a:latin typeface="+mn-lt"/>
        <a:ea typeface="+mn-ea"/>
        <a:cs typeface="+mn-cs"/>
      </a:defRPr>
    </a:lvl1pPr>
    <a:lvl2pPr marL="497799" algn="l" defTabSz="995599" rtl="0" eaLnBrk="1" latinLnBrk="0" hangingPunct="1">
      <a:defRPr sz="1960" kern="1200">
        <a:solidFill>
          <a:schemeClr val="tx1"/>
        </a:solidFill>
        <a:latin typeface="+mn-lt"/>
        <a:ea typeface="+mn-ea"/>
        <a:cs typeface="+mn-cs"/>
      </a:defRPr>
    </a:lvl2pPr>
    <a:lvl3pPr marL="995599" algn="l" defTabSz="995599" rtl="0" eaLnBrk="1" latinLnBrk="0" hangingPunct="1">
      <a:defRPr sz="1960" kern="1200">
        <a:solidFill>
          <a:schemeClr val="tx1"/>
        </a:solidFill>
        <a:latin typeface="+mn-lt"/>
        <a:ea typeface="+mn-ea"/>
        <a:cs typeface="+mn-cs"/>
      </a:defRPr>
    </a:lvl3pPr>
    <a:lvl4pPr marL="1493398" algn="l" defTabSz="995599" rtl="0" eaLnBrk="1" latinLnBrk="0" hangingPunct="1">
      <a:defRPr sz="1960" kern="1200">
        <a:solidFill>
          <a:schemeClr val="tx1"/>
        </a:solidFill>
        <a:latin typeface="+mn-lt"/>
        <a:ea typeface="+mn-ea"/>
        <a:cs typeface="+mn-cs"/>
      </a:defRPr>
    </a:lvl4pPr>
    <a:lvl5pPr marL="1991197" algn="l" defTabSz="995599" rtl="0" eaLnBrk="1" latinLnBrk="0" hangingPunct="1">
      <a:defRPr sz="1960" kern="1200">
        <a:solidFill>
          <a:schemeClr val="tx1"/>
        </a:solidFill>
        <a:latin typeface="+mn-lt"/>
        <a:ea typeface="+mn-ea"/>
        <a:cs typeface="+mn-cs"/>
      </a:defRPr>
    </a:lvl5pPr>
    <a:lvl6pPr marL="2488997" algn="l" defTabSz="995599" rtl="0" eaLnBrk="1" latinLnBrk="0" hangingPunct="1">
      <a:defRPr sz="1960" kern="1200">
        <a:solidFill>
          <a:schemeClr val="tx1"/>
        </a:solidFill>
        <a:latin typeface="+mn-lt"/>
        <a:ea typeface="+mn-ea"/>
        <a:cs typeface="+mn-cs"/>
      </a:defRPr>
    </a:lvl6pPr>
    <a:lvl7pPr marL="2986796" algn="l" defTabSz="995599" rtl="0" eaLnBrk="1" latinLnBrk="0" hangingPunct="1">
      <a:defRPr sz="1960" kern="1200">
        <a:solidFill>
          <a:schemeClr val="tx1"/>
        </a:solidFill>
        <a:latin typeface="+mn-lt"/>
        <a:ea typeface="+mn-ea"/>
        <a:cs typeface="+mn-cs"/>
      </a:defRPr>
    </a:lvl7pPr>
    <a:lvl8pPr marL="3484596" algn="l" defTabSz="995599" rtl="0" eaLnBrk="1" latinLnBrk="0" hangingPunct="1">
      <a:defRPr sz="1960" kern="1200">
        <a:solidFill>
          <a:schemeClr val="tx1"/>
        </a:solidFill>
        <a:latin typeface="+mn-lt"/>
        <a:ea typeface="+mn-ea"/>
        <a:cs typeface="+mn-cs"/>
      </a:defRPr>
    </a:lvl8pPr>
    <a:lvl9pPr marL="3982395" algn="l" defTabSz="995599" rtl="0" eaLnBrk="1" latinLnBrk="0" hangingPunct="1">
      <a:defRPr sz="1960" kern="1200">
        <a:solidFill>
          <a:schemeClr val="tx1"/>
        </a:solidFill>
        <a:latin typeface="+mn-lt"/>
        <a:ea typeface="+mn-ea"/>
        <a:cs typeface="+mn-cs"/>
      </a:defRPr>
    </a:lvl9pPr>
  </p:defaultTextStyle>
  <p:extLst>
    <p:ext uri="{521415D9-36F7-43E2-AB2F-B90AF26B5E84}">
      <p14:sectionLst xmlns:p14="http://schemas.microsoft.com/office/powerpoint/2010/main">
        <p14:section name="Les grandes étapes à suivre au lancement de votre projet" id="{4092CEE0-E139-4B18-9F60-64431ABE2DBC}">
          <p14:sldIdLst>
            <p14:sldId id="2134808853"/>
            <p14:sldId id="2134808854"/>
          </p14:sldIdLst>
        </p14:section>
      </p14:sectionLst>
    </p:ext>
    <p:ext uri="{EFAFB233-063F-42B5-8137-9DF3F51BA10A}">
      <p15:sldGuideLst xmlns:p15="http://schemas.microsoft.com/office/powerpoint/2012/main">
        <p15:guide id="1" orient="horz" pos="786" userDrawn="1">
          <p15:clr>
            <a:srgbClr val="A4A3A4"/>
          </p15:clr>
        </p15:guide>
        <p15:guide id="2" pos="238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RAL Corentin" initials="BC" lastIdx="1" clrIdx="0">
    <p:extLst>
      <p:ext uri="{19B8F6BF-5375-455C-9EA6-DF929625EA0E}">
        <p15:presenceInfo xmlns:p15="http://schemas.microsoft.com/office/powerpoint/2012/main" userId="S-1-5-21-2043104406-512064258-1538882281-2627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EB1"/>
    <a:srgbClr val="FFF4D4"/>
    <a:srgbClr val="FFFFFF"/>
    <a:srgbClr val="81B2E1"/>
    <a:srgbClr val="21215A"/>
    <a:srgbClr val="F5F5F5"/>
    <a:srgbClr val="FED24B"/>
    <a:srgbClr val="DCE8F6"/>
    <a:srgbClr val="1B0E40"/>
    <a:srgbClr val="4197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CCB0F7-2DA3-4C6B-A2BF-106A869170A9}" v="1" dt="2024-10-31T10:12:16.02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15" autoAdjust="0"/>
    <p:restoredTop sz="92986" autoAdjust="0"/>
  </p:normalViewPr>
  <p:slideViewPr>
    <p:cSldViewPr snapToGrid="0">
      <p:cViewPr>
        <p:scale>
          <a:sx n="68" d="100"/>
          <a:sy n="68" d="100"/>
        </p:scale>
        <p:origin x="1836" y="-1528"/>
      </p:cViewPr>
      <p:guideLst>
        <p:guide orient="horz" pos="786"/>
        <p:guide pos="2382"/>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8" d="100"/>
          <a:sy n="48" d="100"/>
        </p:scale>
        <p:origin x="2684"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7DCCB0F7-2DA3-4C6B-A2BF-106A869170A9}"/>
    <pc:docChg chg="custSel modSld">
      <pc:chgData name="Trapitzine, Sophie" userId="e8157502-acba-4184-88fc-21661da0d929" providerId="ADAL" clId="{7DCCB0F7-2DA3-4C6B-A2BF-106A869170A9}" dt="2024-10-31T10:12:38.461" v="106" actId="14100"/>
      <pc:docMkLst>
        <pc:docMk/>
      </pc:docMkLst>
      <pc:sldChg chg="addSp delSp modSp mod">
        <pc:chgData name="Trapitzine, Sophie" userId="e8157502-acba-4184-88fc-21661da0d929" providerId="ADAL" clId="{7DCCB0F7-2DA3-4C6B-A2BF-106A869170A9}" dt="2024-10-31T10:12:38.461" v="106" actId="14100"/>
        <pc:sldMkLst>
          <pc:docMk/>
          <pc:sldMk cId="3386164902" sldId="2134808853"/>
        </pc:sldMkLst>
        <pc:spChg chg="add mod">
          <ac:chgData name="Trapitzine, Sophie" userId="e8157502-acba-4184-88fc-21661da0d929" providerId="ADAL" clId="{7DCCB0F7-2DA3-4C6B-A2BF-106A869170A9}" dt="2024-10-31T10:12:38.461" v="106" actId="14100"/>
          <ac:spMkLst>
            <pc:docMk/>
            <pc:sldMk cId="3386164902" sldId="2134808853"/>
            <ac:spMk id="4" creationId="{964EE930-14A3-33C0-608A-34260B2164A7}"/>
          </ac:spMkLst>
        </pc:spChg>
        <pc:picChg chg="del">
          <ac:chgData name="Trapitzine, Sophie" userId="e8157502-acba-4184-88fc-21661da0d929" providerId="ADAL" clId="{7DCCB0F7-2DA3-4C6B-A2BF-106A869170A9}" dt="2024-10-31T10:12:16.022" v="73" actId="478"/>
          <ac:picMkLst>
            <pc:docMk/>
            <pc:sldMk cId="3386164902" sldId="2134808853"/>
            <ac:picMk id="3" creationId="{6FC1B350-55EB-134E-972E-8AA7EE21B659}"/>
          </ac:picMkLst>
        </pc:picChg>
      </pc:sldChg>
      <pc:sldChg chg="modSp mod">
        <pc:chgData name="Trapitzine, Sophie" userId="e8157502-acba-4184-88fc-21661da0d929" providerId="ADAL" clId="{7DCCB0F7-2DA3-4C6B-A2BF-106A869170A9}" dt="2024-10-31T10:12:09.085" v="72" actId="20577"/>
        <pc:sldMkLst>
          <pc:docMk/>
          <pc:sldMk cId="635949835" sldId="2134808854"/>
        </pc:sldMkLst>
        <pc:spChg chg="mod">
          <ac:chgData name="Trapitzine, Sophie" userId="e8157502-acba-4184-88fc-21661da0d929" providerId="ADAL" clId="{7DCCB0F7-2DA3-4C6B-A2BF-106A869170A9}" dt="2024-10-31T10:10:44.696" v="20" actId="20577"/>
          <ac:spMkLst>
            <pc:docMk/>
            <pc:sldMk cId="635949835" sldId="2134808854"/>
            <ac:spMk id="5" creationId="{A7FBA612-68DF-A545-43F5-0019868E65F8}"/>
          </ac:spMkLst>
        </pc:spChg>
        <pc:spChg chg="mod">
          <ac:chgData name="Trapitzine, Sophie" userId="e8157502-acba-4184-88fc-21661da0d929" providerId="ADAL" clId="{7DCCB0F7-2DA3-4C6B-A2BF-106A869170A9}" dt="2024-10-31T10:11:48.227" v="54" actId="20577"/>
          <ac:spMkLst>
            <pc:docMk/>
            <pc:sldMk cId="635949835" sldId="2134808854"/>
            <ac:spMk id="7" creationId="{041FC965-E5D7-EDD7-0FBE-852DCD5E7572}"/>
          </ac:spMkLst>
        </pc:spChg>
        <pc:spChg chg="mod">
          <ac:chgData name="Trapitzine, Sophie" userId="e8157502-acba-4184-88fc-21661da0d929" providerId="ADAL" clId="{7DCCB0F7-2DA3-4C6B-A2BF-106A869170A9}" dt="2024-10-31T10:12:09.085" v="72" actId="20577"/>
          <ac:spMkLst>
            <pc:docMk/>
            <pc:sldMk cId="635949835" sldId="2134808854"/>
            <ac:spMk id="22" creationId="{D0905CF5-1048-C6AF-03CB-1E5F802273B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A17693C-0452-F8B4-CB20-4CB41FE6F8F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a:extLst>
              <a:ext uri="{FF2B5EF4-FFF2-40B4-BE49-F238E27FC236}">
                <a16:creationId xmlns:a16="http://schemas.microsoft.com/office/drawing/2014/main" id="{2067278F-625D-82E9-4019-22D5D5BB8B3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3319E7-FB7B-4D42-8B79-937A982DC3A6}" type="datetimeFigureOut">
              <a:rPr lang="fr-FR" smtClean="0"/>
              <a:t>29/06/2025</a:t>
            </a:fld>
            <a:endParaRPr lang="fr-FR"/>
          </a:p>
        </p:txBody>
      </p:sp>
      <p:sp>
        <p:nvSpPr>
          <p:cNvPr id="4" name="Footer Placeholder 3">
            <a:extLst>
              <a:ext uri="{FF2B5EF4-FFF2-40B4-BE49-F238E27FC236}">
                <a16:creationId xmlns:a16="http://schemas.microsoft.com/office/drawing/2014/main" id="{E7B4FE5C-D8F7-8EB8-EF0F-E5197DC08F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a:extLst>
              <a:ext uri="{FF2B5EF4-FFF2-40B4-BE49-F238E27FC236}">
                <a16:creationId xmlns:a16="http://schemas.microsoft.com/office/drawing/2014/main" id="{86034AC4-FABE-34C2-47DD-D7B4681DBE1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C34BAF-9A43-4EA9-9A64-7486E746BB0C}" type="slidenum">
              <a:rPr lang="fr-FR" smtClean="0"/>
              <a:t>‹N°›</a:t>
            </a:fld>
            <a:endParaRPr lang="fr-FR"/>
          </a:p>
        </p:txBody>
      </p:sp>
    </p:spTree>
    <p:extLst>
      <p:ext uri="{BB962C8B-B14F-4D97-AF65-F5344CB8AC3E}">
        <p14:creationId xmlns:p14="http://schemas.microsoft.com/office/powerpoint/2010/main" val="4224898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E29C3C-5BE6-4FAA-9D9B-EA03DCAC2C74}" type="datetimeFigureOut">
              <a:rPr lang="fr-FR" smtClean="0"/>
              <a:t>29/06/2025</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51A782-CEB2-4D35-A937-7E1FF95EFC71}" type="slidenum">
              <a:rPr lang="fr-FR" smtClean="0"/>
              <a:t>‹N°›</a:t>
            </a:fld>
            <a:endParaRPr lang="fr-FR"/>
          </a:p>
        </p:txBody>
      </p:sp>
    </p:spTree>
    <p:extLst>
      <p:ext uri="{BB962C8B-B14F-4D97-AF65-F5344CB8AC3E}">
        <p14:creationId xmlns:p14="http://schemas.microsoft.com/office/powerpoint/2010/main" val="2610556009"/>
      </p:ext>
    </p:extLst>
  </p:cSld>
  <p:clrMap bg1="lt1" tx1="dk1" bg2="lt2" tx2="dk2" accent1="accent1" accent2="accent2" accent3="accent3" accent4="accent4" accent5="accent5" accent6="accent6" hlink="hlink" folHlink="folHlink"/>
  <p:notesStyle>
    <a:lvl1pPr marL="0" algn="l" defTabSz="995599" rtl="0" eaLnBrk="1" latinLnBrk="0" hangingPunct="1">
      <a:defRPr sz="1307" kern="1200">
        <a:solidFill>
          <a:schemeClr val="tx1"/>
        </a:solidFill>
        <a:latin typeface="+mn-lt"/>
        <a:ea typeface="+mn-ea"/>
        <a:cs typeface="+mn-cs"/>
      </a:defRPr>
    </a:lvl1pPr>
    <a:lvl2pPr marL="497799" algn="l" defTabSz="995599" rtl="0" eaLnBrk="1" latinLnBrk="0" hangingPunct="1">
      <a:defRPr sz="1307" kern="1200">
        <a:solidFill>
          <a:schemeClr val="tx1"/>
        </a:solidFill>
        <a:latin typeface="+mn-lt"/>
        <a:ea typeface="+mn-ea"/>
        <a:cs typeface="+mn-cs"/>
      </a:defRPr>
    </a:lvl2pPr>
    <a:lvl3pPr marL="995599" algn="l" defTabSz="995599" rtl="0" eaLnBrk="1" latinLnBrk="0" hangingPunct="1">
      <a:defRPr sz="1307" kern="1200">
        <a:solidFill>
          <a:schemeClr val="tx1"/>
        </a:solidFill>
        <a:latin typeface="+mn-lt"/>
        <a:ea typeface="+mn-ea"/>
        <a:cs typeface="+mn-cs"/>
      </a:defRPr>
    </a:lvl3pPr>
    <a:lvl4pPr marL="1493398" algn="l" defTabSz="995599" rtl="0" eaLnBrk="1" latinLnBrk="0" hangingPunct="1">
      <a:defRPr sz="1307" kern="1200">
        <a:solidFill>
          <a:schemeClr val="tx1"/>
        </a:solidFill>
        <a:latin typeface="+mn-lt"/>
        <a:ea typeface="+mn-ea"/>
        <a:cs typeface="+mn-cs"/>
      </a:defRPr>
    </a:lvl4pPr>
    <a:lvl5pPr marL="1991197" algn="l" defTabSz="995599" rtl="0" eaLnBrk="1" latinLnBrk="0" hangingPunct="1">
      <a:defRPr sz="1307" kern="1200">
        <a:solidFill>
          <a:schemeClr val="tx1"/>
        </a:solidFill>
        <a:latin typeface="+mn-lt"/>
        <a:ea typeface="+mn-ea"/>
        <a:cs typeface="+mn-cs"/>
      </a:defRPr>
    </a:lvl5pPr>
    <a:lvl6pPr marL="2488997" algn="l" defTabSz="995599" rtl="0" eaLnBrk="1" latinLnBrk="0" hangingPunct="1">
      <a:defRPr sz="1307" kern="1200">
        <a:solidFill>
          <a:schemeClr val="tx1"/>
        </a:solidFill>
        <a:latin typeface="+mn-lt"/>
        <a:ea typeface="+mn-ea"/>
        <a:cs typeface="+mn-cs"/>
      </a:defRPr>
    </a:lvl6pPr>
    <a:lvl7pPr marL="2986796" algn="l" defTabSz="995599" rtl="0" eaLnBrk="1" latinLnBrk="0" hangingPunct="1">
      <a:defRPr sz="1307" kern="1200">
        <a:solidFill>
          <a:schemeClr val="tx1"/>
        </a:solidFill>
        <a:latin typeface="+mn-lt"/>
        <a:ea typeface="+mn-ea"/>
        <a:cs typeface="+mn-cs"/>
      </a:defRPr>
    </a:lvl7pPr>
    <a:lvl8pPr marL="3484596" algn="l" defTabSz="995599" rtl="0" eaLnBrk="1" latinLnBrk="0" hangingPunct="1">
      <a:defRPr sz="1307" kern="1200">
        <a:solidFill>
          <a:schemeClr val="tx1"/>
        </a:solidFill>
        <a:latin typeface="+mn-lt"/>
        <a:ea typeface="+mn-ea"/>
        <a:cs typeface="+mn-cs"/>
      </a:defRPr>
    </a:lvl8pPr>
    <a:lvl9pPr marL="3982395" algn="l" defTabSz="995599" rtl="0" eaLnBrk="1" latinLnBrk="0" hangingPunct="1">
      <a:defRPr sz="1307"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44" b="1">
                <a:solidFill>
                  <a:schemeClr val="tx1"/>
                </a:solidFill>
              </a:defRPr>
            </a:lvl1pPr>
          </a:lstStyle>
          <a:p>
            <a:fld id="{4EEB3F84-D1BD-46A5-9957-CF84E7675B79}"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745320"/>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267798" y="1603825"/>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529115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44" b="1">
                <a:solidFill>
                  <a:schemeClr val="tx1"/>
                </a:solidFill>
              </a:defRPr>
            </a:lvl1pPr>
          </a:lstStyle>
          <a:p>
            <a:fld id="{6B488856-F2F9-43A5-A9A5-83E69ADE40FB}"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745320"/>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267798" y="1603825"/>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dirty="0"/>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445517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267529" y="3250342"/>
            <a:ext cx="2083813" cy="5987332"/>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2738726" y="3250342"/>
            <a:ext cx="2083813" cy="5946676"/>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5179763" y="3250342"/>
            <a:ext cx="2083813" cy="5946676"/>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C2467F9E-D3B2-4D6B-8FDF-DD7F6B11171A}" type="datetime1">
              <a:rPr lang="fr-FR" cap="all" smtClean="0"/>
              <a:t>29/06/2025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267798" y="1603825"/>
            <a:ext cx="6966601" cy="1122482"/>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endParaRPr lang="fr-FR" dirty="0"/>
          </a:p>
        </p:txBody>
      </p:sp>
    </p:spTree>
    <p:extLst>
      <p:ext uri="{BB962C8B-B14F-4D97-AF65-F5344CB8AC3E}">
        <p14:creationId xmlns:p14="http://schemas.microsoft.com/office/powerpoint/2010/main" val="694200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5C70B4D7-D218-411A-A9C4-03C64979468C}" type="datetime1">
              <a:rPr lang="fr-FR" smtClean="0"/>
              <a:t>29/06/2025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267798" y="1529127"/>
            <a:ext cx="6966601" cy="1122482"/>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267530" y="3549708"/>
            <a:ext cx="2113971"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2708838"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5150147"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3823973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267529"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803220C9-30AB-410F-9116-515549E42A98}"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267798" y="1529127"/>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2589749" y="3549708"/>
            <a:ext cx="4644441" cy="5987332"/>
          </a:xfrm>
        </p:spPr>
        <p:txBody>
          <a:bodyPr/>
          <a:lstStyle/>
          <a:p>
            <a:r>
              <a:rPr lang="fr-FR"/>
              <a:t>Cliquez sur l'icône pour ajouter une image</a:t>
            </a:r>
          </a:p>
        </p:txBody>
      </p:sp>
    </p:spTree>
    <p:extLst>
      <p:ext uri="{BB962C8B-B14F-4D97-AF65-F5344CB8AC3E}">
        <p14:creationId xmlns:p14="http://schemas.microsoft.com/office/powerpoint/2010/main" val="3960152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5150147"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95B0FD70-F583-49C1-A1DF-86570F9DBA46}"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267798" y="1529127"/>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267530" y="3549712"/>
            <a:ext cx="4763859" cy="5986095"/>
          </a:xfrm>
        </p:spPr>
        <p:txBody>
          <a:bodyPr/>
          <a:lstStyle/>
          <a:p>
            <a:r>
              <a:rPr lang="fr-FR"/>
              <a:t>Cliquez sur l'icône pour ajouter un graphique</a:t>
            </a:r>
          </a:p>
        </p:txBody>
      </p:sp>
    </p:spTree>
    <p:extLst>
      <p:ext uri="{BB962C8B-B14F-4D97-AF65-F5344CB8AC3E}">
        <p14:creationId xmlns:p14="http://schemas.microsoft.com/office/powerpoint/2010/main" val="564860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267795" y="4447806"/>
            <a:ext cx="6965888" cy="4766934"/>
          </a:xfrm>
        </p:spPr>
        <p:txBody>
          <a:bodyPr/>
          <a:lstStyle>
            <a:lvl1pPr>
              <a:lnSpc>
                <a:spcPct val="90000"/>
              </a:lnSpc>
              <a:spcAft>
                <a:spcPts val="0"/>
              </a:spcAft>
              <a:defRPr sz="6259" b="1" cap="all" baseline="0"/>
            </a:lvl1pPr>
            <a:lvl2pPr marL="177320" indent="0">
              <a:spcBef>
                <a:spcPts val="963"/>
              </a:spcBef>
              <a:spcAft>
                <a:spcPts val="0"/>
              </a:spcAft>
              <a:buNone/>
              <a:tabLst/>
              <a:defRPr sz="3563"/>
            </a:lvl2pPr>
          </a:lstStyle>
          <a:p>
            <a:pPr lvl="0"/>
            <a:r>
              <a:rPr lang="fr-FR" dirty="0"/>
              <a:t>Titre</a:t>
            </a:r>
          </a:p>
          <a:p>
            <a:pPr lvl="1"/>
            <a:r>
              <a:rPr lang="fr-FR" dirty="0"/>
              <a:t>Sous-titre</a:t>
            </a:r>
          </a:p>
        </p:txBody>
      </p:sp>
      <p:cxnSp>
        <p:nvCxnSpPr>
          <p:cNvPr id="12" name="Connecteur droit 11"/>
          <p:cNvCxnSpPr>
            <a:cxnSpLocks/>
          </p:cNvCxnSpPr>
          <p:nvPr/>
        </p:nvCxnSpPr>
        <p:spPr bwMode="gray">
          <a:xfrm>
            <a:off x="267796" y="9945350"/>
            <a:ext cx="6966396"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87994961-9E47-46AE-B944-A40754BF6EA0}" type="datetime1">
              <a:rPr lang="fr-FR" cap="all" smtClean="0"/>
              <a:t>29/06/2025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tx1"/>
                </a:solidFill>
              </a:defRPr>
            </a:lvl1pPr>
          </a:lstStyle>
          <a:p>
            <a:fld id="{733122C9-A0B9-462F-8757-0847AD287B63}" type="slidenum">
              <a:rPr lang="fr-FR" smtClean="0"/>
              <a:pPr/>
              <a:t>‹N°›</a:t>
            </a:fld>
            <a:endParaRPr lang="fr-FR" dirty="0"/>
          </a:p>
        </p:txBody>
      </p:sp>
      <p:pic>
        <p:nvPicPr>
          <p:cNvPr id="8" name="Image 7">
            <a:extLst>
              <a:ext uri="{FF2B5EF4-FFF2-40B4-BE49-F238E27FC236}">
                <a16:creationId xmlns:a16="http://schemas.microsoft.com/office/drawing/2014/main" id="{1918BAEC-A62A-C464-5E10-487F4E972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860" y="710560"/>
            <a:ext cx="1997713" cy="2990788"/>
          </a:xfrm>
          <a:prstGeom prst="rect">
            <a:avLst/>
          </a:prstGeom>
        </p:spPr>
      </p:pic>
      <p:pic>
        <p:nvPicPr>
          <p:cNvPr id="9" name="Image 8">
            <a:extLst>
              <a:ext uri="{FF2B5EF4-FFF2-40B4-BE49-F238E27FC236}">
                <a16:creationId xmlns:a16="http://schemas.microsoft.com/office/drawing/2014/main" id="{077D6B48-02D6-4442-A4B7-134E724A62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9860" y="710560"/>
            <a:ext cx="1997713" cy="2990788"/>
          </a:xfrm>
          <a:prstGeom prst="rect">
            <a:avLst/>
          </a:prstGeom>
        </p:spPr>
      </p:pic>
    </p:spTree>
    <p:extLst>
      <p:ext uri="{BB962C8B-B14F-4D97-AF65-F5344CB8AC3E}">
        <p14:creationId xmlns:p14="http://schemas.microsoft.com/office/powerpoint/2010/main" val="30552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534087"/>
            <a:ext cx="7561263" cy="9237671"/>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01231" y="9972856"/>
            <a:ext cx="967484" cy="718960"/>
          </a:xfrm>
          <a:prstGeom prst="rect">
            <a:avLst/>
          </a:prstGeom>
        </p:spPr>
        <p:txBody>
          <a:bodyPr vert="horz" lIns="0" tIns="0" rIns="0" bIns="0" rtlCol="0" anchor="ctr" anchorCtr="0">
            <a:noAutofit/>
          </a:bodyPr>
          <a:lstStyle>
            <a:lvl1pPr algn="l">
              <a:defRPr sz="1444" b="1">
                <a:solidFill>
                  <a:schemeClr val="bg1"/>
                </a:solidFill>
              </a:defRPr>
            </a:lvl1pPr>
          </a:lstStyle>
          <a:p>
            <a:fld id="{F7425A69-5D4A-4D5E-9294-D47239B37601}" type="datetime1">
              <a:rPr lang="fr-FR" smtClean="0"/>
              <a:t>29/06/2025</a:t>
            </a:fld>
            <a:endParaRPr lang="fr-FR"/>
          </a:p>
        </p:txBody>
      </p:sp>
      <p:sp>
        <p:nvSpPr>
          <p:cNvPr id="2" name="Titre 1"/>
          <p:cNvSpPr>
            <a:spLocks noGrp="1"/>
          </p:cNvSpPr>
          <p:nvPr>
            <p:ph type="title" hasCustomPrompt="1"/>
          </p:nvPr>
        </p:nvSpPr>
        <p:spPr bwMode="gray">
          <a:xfrm>
            <a:off x="297686" y="1534086"/>
            <a:ext cx="6965888" cy="8411267"/>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762624" indent="-762624">
              <a:buFont typeface="+mj-lt"/>
              <a:buAutoNum type="arabicPeriod"/>
              <a:defRPr sz="6259">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5331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10317649"/>
            <a:ext cx="148844" cy="374167"/>
          </a:xfrm>
          <a:prstGeom prst="rect">
            <a:avLst/>
          </a:prstGeom>
          <a:ln>
            <a:solidFill>
              <a:schemeClr val="tx1">
                <a:alpha val="0"/>
              </a:schemeClr>
            </a:solidFill>
          </a:ln>
        </p:spPr>
        <p:txBody>
          <a:bodyPr/>
          <a:lstStyle>
            <a:lvl1pPr>
              <a:defRPr sz="192">
                <a:solidFill>
                  <a:schemeClr val="tx1">
                    <a:alpha val="0"/>
                  </a:schemeClr>
                </a:solidFill>
              </a:defRPr>
            </a:lvl1pPr>
          </a:lstStyle>
          <a:p>
            <a:fld id="{28287716-6E15-40BA-9579-FF54730738BE}" type="datetime1">
              <a:rPr lang="fr-FR" smtClean="0"/>
              <a:t>29/06/2025</a:t>
            </a:fld>
            <a:endParaRPr lang="fr-FR" dirty="0"/>
          </a:p>
        </p:txBody>
      </p:sp>
      <p:sp>
        <p:nvSpPr>
          <p:cNvPr id="5" name="Espace réservé du pied de page 4"/>
          <p:cNvSpPr>
            <a:spLocks noGrp="1"/>
          </p:cNvSpPr>
          <p:nvPr>
            <p:ph type="ftr" sz="quarter" idx="11"/>
          </p:nvPr>
        </p:nvSpPr>
        <p:spPr bwMode="gray">
          <a:xfrm>
            <a:off x="595375" y="9087992"/>
            <a:ext cx="1756198" cy="931149"/>
          </a:xfrm>
        </p:spPr>
        <p:txBody>
          <a:bodyPr anchor="ctr" anchorCtr="0"/>
          <a:lstStyle>
            <a:lvl1pPr algn="l">
              <a:defRPr sz="2214"/>
            </a:lvl1pPr>
          </a:lstStyle>
          <a:p>
            <a:r>
              <a:rPr lang="fr-FR"/>
              <a:t>Direction interministérielle de la transformation publique</a:t>
            </a:r>
            <a:endParaRPr lang="fr-FR" dirty="0"/>
          </a:p>
        </p:txBody>
      </p:sp>
      <p:sp>
        <p:nvSpPr>
          <p:cNvPr id="6" name="Espace réservé du numéro de diapositive 5"/>
          <p:cNvSpPr>
            <a:spLocks noGrp="1"/>
          </p:cNvSpPr>
          <p:nvPr>
            <p:ph type="sldNum" sz="quarter" idx="12"/>
          </p:nvPr>
        </p:nvSpPr>
        <p:spPr bwMode="gray">
          <a:xfrm>
            <a:off x="0" y="10317649"/>
            <a:ext cx="148844" cy="374167"/>
          </a:xfrm>
          <a:ln>
            <a:solidFill>
              <a:schemeClr val="tx1">
                <a:alpha val="0"/>
              </a:schemeClr>
            </a:solidFill>
          </a:ln>
        </p:spPr>
        <p:txBody>
          <a:bodyPr/>
          <a:lstStyle>
            <a:lvl1pPr>
              <a:defRPr sz="192">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1"/>
            <a:ext cx="148844" cy="374167"/>
          </a:xfrm>
          <a:prstGeom prst="rect">
            <a:avLst/>
          </a:prstGeom>
          <a:ln>
            <a:solidFill>
              <a:schemeClr val="tx1">
                <a:alpha val="0"/>
              </a:schemeClr>
            </a:solidFill>
          </a:ln>
        </p:spPr>
        <p:txBody>
          <a:bodyPr/>
          <a:lstStyle>
            <a:lvl1pPr>
              <a:defRPr sz="192">
                <a:solidFill>
                  <a:schemeClr val="tx1">
                    <a:alpha val="0"/>
                  </a:schemeClr>
                </a:solidFill>
              </a:defRPr>
            </a:lvl1pPr>
          </a:lstStyle>
          <a:p>
            <a:r>
              <a:rPr lang="fr-FR" dirty="0"/>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376" y="1154776"/>
            <a:ext cx="4599162" cy="6885433"/>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5376" y="1154776"/>
            <a:ext cx="4599162" cy="6885433"/>
          </a:xfrm>
          <a:prstGeom prst="rect">
            <a:avLst/>
          </a:prstGeom>
        </p:spPr>
      </p:pic>
    </p:spTree>
    <p:extLst>
      <p:ext uri="{BB962C8B-B14F-4D97-AF65-F5344CB8AC3E}">
        <p14:creationId xmlns:p14="http://schemas.microsoft.com/office/powerpoint/2010/main" val="40741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pPr/>
              <a:t>29/06/2025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595635"/>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23293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267798" y="3549711"/>
            <a:ext cx="6966601" cy="6137009"/>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267796" y="9945350"/>
            <a:ext cx="6966396"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267798" y="1603825"/>
            <a:ext cx="6966601" cy="1122482"/>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261058" y="9943485"/>
            <a:ext cx="1701284" cy="570889"/>
          </a:xfrm>
          <a:prstGeom prst="rect">
            <a:avLst/>
          </a:prstGeom>
        </p:spPr>
        <p:txBody>
          <a:bodyPr vert="horz" lIns="91440" tIns="45720" rIns="91440" bIns="45720" rtlCol="0" anchor="ctr"/>
          <a:lstStyle>
            <a:lvl1pPr algn="l">
              <a:defRPr sz="1444" b="1">
                <a:solidFill>
                  <a:schemeClr val="tx1"/>
                </a:solidFill>
                <a:latin typeface="Marianne" panose="02000000000000000000" pitchFamily="2" charset="0"/>
              </a:defRPr>
            </a:lvl1pPr>
          </a:lstStyle>
          <a:p>
            <a:fld id="{45395B70-27DC-4329-99F7-61E4C838260D}" type="datetime1">
              <a:rPr lang="fr-FR" smtClean="0"/>
              <a:t>29/06/2025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297688" y="9945350"/>
            <a:ext cx="6965888"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75777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63" r:id="rId10"/>
  </p:sldLayoutIdLst>
  <p:hf hdr="0" ftr="0" dt="0"/>
  <p:txStyles>
    <p:titleStyle>
      <a:lvl1pPr marL="27516" indent="0" algn="l" defTabSz="1760969" rtl="0" eaLnBrk="1" latinLnBrk="0" hangingPunct="1">
        <a:lnSpc>
          <a:spcPct val="90000"/>
        </a:lnSpc>
        <a:spcBef>
          <a:spcPct val="0"/>
        </a:spcBef>
        <a:buNone/>
        <a:tabLst/>
        <a:defRPr sz="4814" b="1" kern="1200">
          <a:solidFill>
            <a:schemeClr val="tx1"/>
          </a:solidFill>
          <a:latin typeface="Marianne" panose="02000000000000000000" pitchFamily="2" charset="0"/>
          <a:ea typeface="+mj-ea"/>
          <a:cs typeface="+mj-cs"/>
        </a:defRPr>
      </a:lvl1pPr>
    </p:titleStyle>
    <p:bodyStyle>
      <a:lvl1pPr marL="177320" indent="0" algn="l" defTabSz="1760969" rtl="0" eaLnBrk="1" latinLnBrk="0" hangingPunct="1">
        <a:lnSpc>
          <a:spcPct val="100000"/>
        </a:lnSpc>
        <a:spcBef>
          <a:spcPts val="0"/>
        </a:spcBef>
        <a:spcAft>
          <a:spcPts val="963"/>
        </a:spcAft>
        <a:buFont typeface="Arial" pitchFamily="34" charset="0"/>
        <a:buNone/>
        <a:tabLst/>
        <a:defRPr sz="2697" b="0" kern="1200">
          <a:solidFill>
            <a:schemeClr val="tx1"/>
          </a:solidFill>
          <a:latin typeface="Marianne" panose="02000000000000000000" pitchFamily="2" charset="0"/>
          <a:ea typeface="+mn-ea"/>
          <a:cs typeface="+mn-cs"/>
        </a:defRPr>
      </a:lvl1pPr>
      <a:lvl2pPr marL="676829" indent="-330181" algn="l" defTabSz="1760969" rtl="0" eaLnBrk="1" latinLnBrk="0" hangingPunct="1">
        <a:lnSpc>
          <a:spcPct val="100000"/>
        </a:lnSpc>
        <a:spcBef>
          <a:spcPts val="1156"/>
        </a:spcBef>
        <a:spcAft>
          <a:spcPts val="1156"/>
        </a:spcAft>
        <a:buSzPct val="100000"/>
        <a:buFont typeface="Arial" panose="020B0604020202020204" pitchFamily="34" charset="0"/>
        <a:buChar char="•"/>
        <a:defRPr sz="2311" kern="1200">
          <a:solidFill>
            <a:schemeClr val="tx1"/>
          </a:solidFill>
          <a:latin typeface="Marianne" panose="02000000000000000000" pitchFamily="2" charset="0"/>
          <a:ea typeface="+mn-ea"/>
          <a:cs typeface="+mn-cs"/>
        </a:defRPr>
      </a:lvl2pPr>
      <a:lvl3pPr marL="1023476" indent="-330181" algn="l" defTabSz="1760969" rtl="0" eaLnBrk="1" latinLnBrk="0" hangingPunct="1">
        <a:lnSpc>
          <a:spcPct val="100000"/>
        </a:lnSpc>
        <a:spcBef>
          <a:spcPts val="192"/>
        </a:spcBef>
        <a:spcAft>
          <a:spcPts val="192"/>
        </a:spcAft>
        <a:buSzPct val="100000"/>
        <a:buFont typeface="Wingdings" pitchFamily="2" charset="2"/>
        <a:buChar char="§"/>
        <a:defRPr sz="1925" kern="1200">
          <a:solidFill>
            <a:schemeClr val="tx1"/>
          </a:solidFill>
          <a:latin typeface="Marianne" panose="02000000000000000000" pitchFamily="2" charset="0"/>
          <a:ea typeface="+mn-ea"/>
          <a:cs typeface="+mn-cs"/>
        </a:defRPr>
      </a:lvl3pPr>
      <a:lvl4pPr marL="1370123" indent="-330181" algn="l" defTabSz="1760969" rtl="0" eaLnBrk="1" latinLnBrk="0" hangingPunct="1">
        <a:lnSpc>
          <a:spcPct val="100000"/>
        </a:lnSpc>
        <a:spcBef>
          <a:spcPts val="192"/>
        </a:spcBef>
        <a:spcAft>
          <a:spcPts val="192"/>
        </a:spcAft>
        <a:buSzPct val="100000"/>
        <a:buFont typeface="Arial" panose="020B0604020202020204" pitchFamily="34" charset="0"/>
        <a:buChar char="•"/>
        <a:defRPr sz="1541" kern="1200">
          <a:solidFill>
            <a:schemeClr val="tx1"/>
          </a:solidFill>
          <a:latin typeface="Marianne" panose="02000000000000000000" pitchFamily="2" charset="0"/>
          <a:ea typeface="+mn-ea"/>
          <a:cs typeface="+mn-cs"/>
        </a:defRPr>
      </a:lvl4pPr>
      <a:lvl5pPr marL="1786100" indent="-330181" algn="l" defTabSz="1760969" rtl="0" eaLnBrk="1" latinLnBrk="0" hangingPunct="1">
        <a:lnSpc>
          <a:spcPct val="100000"/>
        </a:lnSpc>
        <a:spcBef>
          <a:spcPts val="192"/>
        </a:spcBef>
        <a:spcAft>
          <a:spcPts val="192"/>
        </a:spcAft>
        <a:buSzPct val="100000"/>
        <a:buFont typeface="Wingdings" pitchFamily="2" charset="2"/>
        <a:buChar char="§"/>
        <a:defRPr sz="1348" kern="1200">
          <a:solidFill>
            <a:schemeClr val="tx1"/>
          </a:solidFill>
          <a:latin typeface="Marianne" panose="02000000000000000000" pitchFamily="2" charset="0"/>
          <a:ea typeface="+mn-ea"/>
          <a:cs typeface="+mn-cs"/>
        </a:defRPr>
      </a:lvl5pPr>
      <a:lvl6pPr marL="4842663"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6pPr>
      <a:lvl7pPr marL="5723148"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7pPr>
      <a:lvl8pPr marL="6163389" indent="0" algn="l" defTabSz="1760969" rtl="0" eaLnBrk="1" latinLnBrk="0" hangingPunct="1">
        <a:spcBef>
          <a:spcPct val="20000"/>
        </a:spcBef>
        <a:buFont typeface="Arial" pitchFamily="34" charset="0"/>
        <a:buNone/>
        <a:defRPr sz="3852" kern="1200">
          <a:solidFill>
            <a:schemeClr val="tx1"/>
          </a:solidFill>
          <a:latin typeface="+mn-lt"/>
          <a:ea typeface="+mn-ea"/>
          <a:cs typeface="+mn-cs"/>
        </a:defRPr>
      </a:lvl8pPr>
      <a:lvl9pPr marL="7484115"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9pPr>
    </p:bodyStyle>
    <p:otherStyle>
      <a:defPPr>
        <a:defRPr lang="fr-FR"/>
      </a:defPPr>
      <a:lvl1pPr marL="0" algn="l" defTabSz="1760969" rtl="0" eaLnBrk="1" latinLnBrk="0" hangingPunct="1">
        <a:defRPr sz="3467" kern="1200">
          <a:solidFill>
            <a:schemeClr val="tx1"/>
          </a:solidFill>
          <a:latin typeface="+mn-lt"/>
          <a:ea typeface="+mn-ea"/>
          <a:cs typeface="+mn-cs"/>
        </a:defRPr>
      </a:lvl1pPr>
      <a:lvl2pPr marL="880485" algn="l" defTabSz="1760969" rtl="0" eaLnBrk="1" latinLnBrk="0" hangingPunct="1">
        <a:defRPr sz="3467" kern="1200">
          <a:solidFill>
            <a:schemeClr val="tx1"/>
          </a:solidFill>
          <a:latin typeface="+mn-lt"/>
          <a:ea typeface="+mn-ea"/>
          <a:cs typeface="+mn-cs"/>
        </a:defRPr>
      </a:lvl2pPr>
      <a:lvl3pPr marL="1760969" algn="l" defTabSz="1760969" rtl="0" eaLnBrk="1" latinLnBrk="0" hangingPunct="1">
        <a:defRPr sz="3467" kern="1200">
          <a:solidFill>
            <a:schemeClr val="tx1"/>
          </a:solidFill>
          <a:latin typeface="+mn-lt"/>
          <a:ea typeface="+mn-ea"/>
          <a:cs typeface="+mn-cs"/>
        </a:defRPr>
      </a:lvl3pPr>
      <a:lvl4pPr marL="2641452" algn="l" defTabSz="1760969" rtl="0" eaLnBrk="1" latinLnBrk="0" hangingPunct="1">
        <a:defRPr sz="3467" kern="1200">
          <a:solidFill>
            <a:schemeClr val="tx1"/>
          </a:solidFill>
          <a:latin typeface="+mn-lt"/>
          <a:ea typeface="+mn-ea"/>
          <a:cs typeface="+mn-cs"/>
        </a:defRPr>
      </a:lvl4pPr>
      <a:lvl5pPr marL="3521937" algn="l" defTabSz="1760969" rtl="0" eaLnBrk="1" latinLnBrk="0" hangingPunct="1">
        <a:defRPr sz="3467" kern="1200">
          <a:solidFill>
            <a:schemeClr val="tx1"/>
          </a:solidFill>
          <a:latin typeface="+mn-lt"/>
          <a:ea typeface="+mn-ea"/>
          <a:cs typeface="+mn-cs"/>
        </a:defRPr>
      </a:lvl5pPr>
      <a:lvl6pPr marL="4402421" algn="l" defTabSz="1760969" rtl="0" eaLnBrk="1" latinLnBrk="0" hangingPunct="1">
        <a:defRPr sz="3467" kern="1200">
          <a:solidFill>
            <a:schemeClr val="tx1"/>
          </a:solidFill>
          <a:latin typeface="+mn-lt"/>
          <a:ea typeface="+mn-ea"/>
          <a:cs typeface="+mn-cs"/>
        </a:defRPr>
      </a:lvl6pPr>
      <a:lvl7pPr marL="5282906" algn="l" defTabSz="1760969" rtl="0" eaLnBrk="1" latinLnBrk="0" hangingPunct="1">
        <a:defRPr sz="3467" kern="1200">
          <a:solidFill>
            <a:schemeClr val="tx1"/>
          </a:solidFill>
          <a:latin typeface="+mn-lt"/>
          <a:ea typeface="+mn-ea"/>
          <a:cs typeface="+mn-cs"/>
        </a:defRPr>
      </a:lvl7pPr>
      <a:lvl8pPr marL="6163389" algn="l" defTabSz="1760969" rtl="0" eaLnBrk="1" latinLnBrk="0" hangingPunct="1">
        <a:defRPr sz="3467" kern="1200">
          <a:solidFill>
            <a:schemeClr val="tx1"/>
          </a:solidFill>
          <a:latin typeface="+mn-lt"/>
          <a:ea typeface="+mn-ea"/>
          <a:cs typeface="+mn-cs"/>
        </a:defRPr>
      </a:lvl8pPr>
      <a:lvl9pPr marL="7043874" algn="l" defTabSz="1760969" rtl="0" eaLnBrk="1" latinLnBrk="0" hangingPunct="1">
        <a:defRPr sz="346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26" userDrawn="1">
          <p15:clr>
            <a:srgbClr val="F26B43"/>
          </p15:clr>
        </p15:guide>
        <p15:guide id="2" pos="127"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id="{A176838C-1C13-FEEA-FD4B-F7697F1D7C7B}"/>
              </a:ext>
            </a:extLst>
          </p:cNvPr>
          <p:cNvSpPr/>
          <p:nvPr/>
        </p:nvSpPr>
        <p:spPr>
          <a:xfrm>
            <a:off x="-1354664" y="6553199"/>
            <a:ext cx="4887799" cy="5220121"/>
          </a:xfrm>
          <a:prstGeom prst="ellipse">
            <a:avLst/>
          </a:prstGeom>
          <a:solidFill>
            <a:schemeClr val="accent1">
              <a:lumMod val="25000"/>
              <a:lumOff val="75000"/>
              <a:alpha val="2392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Oval 24">
            <a:extLst>
              <a:ext uri="{FF2B5EF4-FFF2-40B4-BE49-F238E27FC236}">
                <a16:creationId xmlns:a16="http://schemas.microsoft.com/office/drawing/2014/main" id="{02CEA94A-0B46-FAD2-4826-BA375F37DBA4}"/>
              </a:ext>
            </a:extLst>
          </p:cNvPr>
          <p:cNvSpPr/>
          <p:nvPr/>
        </p:nvSpPr>
        <p:spPr>
          <a:xfrm>
            <a:off x="3145455" y="-1814092"/>
            <a:ext cx="6771882" cy="7331314"/>
          </a:xfrm>
          <a:prstGeom prst="ellipse">
            <a:avLst/>
          </a:prstGeom>
          <a:solidFill>
            <a:srgbClr val="FED24B">
              <a:alpha val="2392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numéro de diapositive 1">
            <a:extLst>
              <a:ext uri="{FF2B5EF4-FFF2-40B4-BE49-F238E27FC236}">
                <a16:creationId xmlns:a16="http://schemas.microsoft.com/office/drawing/2014/main" id="{973221B6-8091-4757-ACCC-48D19BD440A8}"/>
              </a:ext>
            </a:extLst>
          </p:cNvPr>
          <p:cNvSpPr>
            <a:spLocks noGrp="1"/>
          </p:cNvSpPr>
          <p:nvPr>
            <p:ph type="sldNum" sz="quarter" idx="12"/>
          </p:nvPr>
        </p:nvSpPr>
        <p:spPr/>
        <p:txBody>
          <a:bodyPr/>
          <a:lstStyle/>
          <a:p>
            <a:fld id="{733122C9-A0B9-462F-8757-0847AD287B63}" type="slidenum">
              <a:rPr lang="fr-FR" smtClean="0">
                <a:solidFill>
                  <a:srgbClr val="000000"/>
                </a:solidFill>
              </a:rPr>
              <a:pPr/>
              <a:t>1</a:t>
            </a:fld>
            <a:endParaRPr lang="fr-FR" dirty="0">
              <a:solidFill>
                <a:srgbClr val="000000"/>
              </a:solidFill>
            </a:endParaRPr>
          </a:p>
        </p:txBody>
      </p:sp>
      <p:sp>
        <p:nvSpPr>
          <p:cNvPr id="15" name="Rectangle à coins arrondis 1">
            <a:extLst>
              <a:ext uri="{FF2B5EF4-FFF2-40B4-BE49-F238E27FC236}">
                <a16:creationId xmlns:a16="http://schemas.microsoft.com/office/drawing/2014/main" id="{DD78648D-1D8B-1E44-7D1F-A4E5081CBB0C}"/>
              </a:ext>
            </a:extLst>
          </p:cNvPr>
          <p:cNvSpPr/>
          <p:nvPr/>
        </p:nvSpPr>
        <p:spPr>
          <a:xfrm>
            <a:off x="343950" y="4707220"/>
            <a:ext cx="6890445" cy="1350208"/>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134181">
              <a:spcAft>
                <a:spcPts val="1200"/>
              </a:spcAft>
              <a:buClr>
                <a:srgbClr val="00A5DF"/>
              </a:buClr>
              <a:buSzPct val="100000"/>
              <a:defRPr/>
            </a:pPr>
            <a:r>
              <a:rPr lang="fr-FR" sz="2800" b="1" dirty="0">
                <a:solidFill>
                  <a:srgbClr val="0F6EB1"/>
                </a:solidFill>
                <a:latin typeface="Marianne" panose="02000000000000000000"/>
                <a:cs typeface="Arial" panose="020B0604020202020204" pitchFamily="34" charset="0"/>
              </a:rPr>
              <a:t>Guichet central étudiant </a:t>
            </a:r>
            <a:r>
              <a:rPr lang="fr-FR" sz="2800" b="1" dirty="0">
                <a:solidFill>
                  <a:schemeClr val="accent2"/>
                </a:solidFill>
                <a:latin typeface="Marianne" panose="02000000000000000000"/>
                <a:cs typeface="Arial" panose="020B0604020202020204" pitchFamily="34" charset="0"/>
              </a:rPr>
              <a:t>: une mise en synergie des services d’accompagnement de l’étudiant</a:t>
            </a:r>
            <a:endParaRPr lang="fr-FR" sz="2800" b="1" dirty="0">
              <a:solidFill>
                <a:srgbClr val="81B2E1"/>
              </a:solidFill>
              <a:latin typeface="Marianne" panose="02000000000000000000"/>
              <a:cs typeface="Arial" panose="020B0604020202020204" pitchFamily="34" charset="0"/>
            </a:endParaRPr>
          </a:p>
        </p:txBody>
      </p:sp>
      <p:sp>
        <p:nvSpPr>
          <p:cNvPr id="11" name="Rectangle 10">
            <a:extLst>
              <a:ext uri="{FF2B5EF4-FFF2-40B4-BE49-F238E27FC236}">
                <a16:creationId xmlns:a16="http://schemas.microsoft.com/office/drawing/2014/main" id="{6184B3E4-F844-12FA-107E-5B713B041FD1}"/>
              </a:ext>
            </a:extLst>
          </p:cNvPr>
          <p:cNvSpPr/>
          <p:nvPr/>
        </p:nvSpPr>
        <p:spPr>
          <a:xfrm>
            <a:off x="0" y="2767051"/>
            <a:ext cx="7561263" cy="1713861"/>
          </a:xfrm>
          <a:prstGeom prst="rect">
            <a:avLst/>
          </a:prstGeom>
          <a:solidFill>
            <a:srgbClr val="0F6E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6700"/>
            <a:r>
              <a:rPr lang="fr-FR" sz="2800" b="1" dirty="0">
                <a:solidFill>
                  <a:schemeClr val="bg1"/>
                </a:solidFill>
              </a:rPr>
              <a:t>Réseau des guichets </a:t>
            </a:r>
          </a:p>
          <a:p>
            <a:pPr marL="266700"/>
            <a:r>
              <a:rPr lang="fr-FR" sz="2800" b="1" dirty="0">
                <a:solidFill>
                  <a:schemeClr val="bg1"/>
                </a:solidFill>
              </a:rPr>
              <a:t>d’accueil et d’accompagnement</a:t>
            </a:r>
          </a:p>
          <a:p>
            <a:pPr marL="266700"/>
            <a:r>
              <a:rPr lang="fr-FR" sz="2800" b="1" dirty="0">
                <a:solidFill>
                  <a:schemeClr val="bg1"/>
                </a:solidFill>
              </a:rPr>
              <a:t>étudiant</a:t>
            </a:r>
          </a:p>
        </p:txBody>
      </p:sp>
      <p:sp>
        <p:nvSpPr>
          <p:cNvPr id="13" name="Rectangle à coins arrondis 1">
            <a:extLst>
              <a:ext uri="{FF2B5EF4-FFF2-40B4-BE49-F238E27FC236}">
                <a16:creationId xmlns:a16="http://schemas.microsoft.com/office/drawing/2014/main" id="{8AC25541-6185-B0DA-85BD-208A51A4C78D}"/>
              </a:ext>
            </a:extLst>
          </p:cNvPr>
          <p:cNvSpPr/>
          <p:nvPr/>
        </p:nvSpPr>
        <p:spPr>
          <a:xfrm>
            <a:off x="0" y="1811331"/>
            <a:ext cx="7561263" cy="917990"/>
          </a:xfrm>
          <a:prstGeom prst="roundRect">
            <a:avLst>
              <a:gd name="adj" fmla="val 0"/>
            </a:avLst>
          </a:prstGeom>
          <a:solidFill>
            <a:srgbClr val="FFFFFF">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34181">
              <a:spcAft>
                <a:spcPts val="200"/>
              </a:spcAft>
              <a:buClr>
                <a:srgbClr val="00A5DF"/>
              </a:buClr>
              <a:buSzPct val="100000"/>
              <a:defRPr/>
            </a:pPr>
            <a:r>
              <a:rPr lang="fr-FR" sz="2400" b="1" dirty="0">
                <a:solidFill>
                  <a:schemeClr val="tx2"/>
                </a:solidFill>
                <a:latin typeface="Marianne" panose="02000000000000000000"/>
                <a:cs typeface="Arial" panose="020B0604020202020204" pitchFamily="34" charset="0"/>
              </a:rPr>
              <a:t>Programme d’amélioration</a:t>
            </a:r>
          </a:p>
          <a:p>
            <a:pPr algn="ctr" defTabSz="1134181">
              <a:spcAft>
                <a:spcPts val="200"/>
              </a:spcAft>
              <a:buClr>
                <a:srgbClr val="00A5DF"/>
              </a:buClr>
              <a:buSzPct val="100000"/>
              <a:defRPr/>
            </a:pPr>
            <a:r>
              <a:rPr lang="fr-FR" sz="2400" b="1" dirty="0">
                <a:solidFill>
                  <a:schemeClr val="tx2"/>
                </a:solidFill>
                <a:latin typeface="Marianne" panose="02000000000000000000"/>
                <a:cs typeface="Arial" panose="020B0604020202020204" pitchFamily="34" charset="0"/>
              </a:rPr>
              <a:t>du service rendu à l’étudiant</a:t>
            </a:r>
          </a:p>
        </p:txBody>
      </p:sp>
      <p:pic>
        <p:nvPicPr>
          <p:cNvPr id="14" name="Image 6">
            <a:extLst>
              <a:ext uri="{FF2B5EF4-FFF2-40B4-BE49-F238E27FC236}">
                <a16:creationId xmlns:a16="http://schemas.microsoft.com/office/drawing/2014/main" id="{FE1FEA71-73DB-4716-018E-42B34EF27C9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084" t="40833" r="33385" b="40926"/>
          <a:stretch/>
        </p:blipFill>
        <p:spPr>
          <a:xfrm>
            <a:off x="267795" y="301931"/>
            <a:ext cx="1983546" cy="589379"/>
          </a:xfrm>
          <a:prstGeom prst="rect">
            <a:avLst/>
          </a:prstGeom>
          <a:solidFill>
            <a:schemeClr val="bg1"/>
          </a:solidFill>
        </p:spPr>
      </p:pic>
      <p:cxnSp>
        <p:nvCxnSpPr>
          <p:cNvPr id="20" name="Straight Connector 19">
            <a:extLst>
              <a:ext uri="{FF2B5EF4-FFF2-40B4-BE49-F238E27FC236}">
                <a16:creationId xmlns:a16="http://schemas.microsoft.com/office/drawing/2014/main" id="{1C023BC0-EE41-E81D-73AE-982651813832}"/>
              </a:ext>
            </a:extLst>
          </p:cNvPr>
          <p:cNvCxnSpPr>
            <a:cxnSpLocks/>
          </p:cNvCxnSpPr>
          <p:nvPr/>
        </p:nvCxnSpPr>
        <p:spPr>
          <a:xfrm>
            <a:off x="267795" y="4707220"/>
            <a:ext cx="0" cy="1350208"/>
          </a:xfrm>
          <a:prstGeom prst="line">
            <a:avLst/>
          </a:prstGeom>
          <a:ln w="38100">
            <a:solidFill>
              <a:srgbClr val="0F6EB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8236ABB-F341-CE9F-2034-F2423C828A69}"/>
              </a:ext>
            </a:extLst>
          </p:cNvPr>
          <p:cNvPicPr>
            <a:picLocks noChangeAspect="1"/>
          </p:cNvPicPr>
          <p:nvPr/>
        </p:nvPicPr>
        <p:blipFill>
          <a:blip r:embed="rId3"/>
          <a:stretch>
            <a:fillRect/>
          </a:stretch>
        </p:blipFill>
        <p:spPr>
          <a:xfrm>
            <a:off x="6324145" y="3019090"/>
            <a:ext cx="939014" cy="939014"/>
          </a:xfrm>
          <a:prstGeom prst="rect">
            <a:avLst/>
          </a:prstGeom>
        </p:spPr>
      </p:pic>
      <p:pic>
        <p:nvPicPr>
          <p:cNvPr id="6" name="Image 55">
            <a:extLst>
              <a:ext uri="{FF2B5EF4-FFF2-40B4-BE49-F238E27FC236}">
                <a16:creationId xmlns:a16="http://schemas.microsoft.com/office/drawing/2014/main" id="{EAD044A6-B2B1-C860-7D88-8E3217AA2863}"/>
              </a:ext>
            </a:extLst>
          </p:cNvPr>
          <p:cNvPicPr>
            <a:picLocks noChangeAspect="1"/>
          </p:cNvPicPr>
          <p:nvPr/>
        </p:nvPicPr>
        <p:blipFill rotWithShape="1">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l="29844" r="12580"/>
          <a:stretch/>
        </p:blipFill>
        <p:spPr>
          <a:xfrm>
            <a:off x="2926669" y="6830268"/>
            <a:ext cx="4336490" cy="2687885"/>
          </a:xfrm>
          <a:prstGeom prst="rect">
            <a:avLst/>
          </a:prstGeom>
        </p:spPr>
      </p:pic>
      <p:sp>
        <p:nvSpPr>
          <p:cNvPr id="4" name="Rectangle: Rounded Corners 3">
            <a:extLst>
              <a:ext uri="{FF2B5EF4-FFF2-40B4-BE49-F238E27FC236}">
                <a16:creationId xmlns:a16="http://schemas.microsoft.com/office/drawing/2014/main" id="{964EE930-14A3-33C0-608A-34260B2164A7}"/>
              </a:ext>
            </a:extLst>
          </p:cNvPr>
          <p:cNvSpPr/>
          <p:nvPr/>
        </p:nvSpPr>
        <p:spPr>
          <a:xfrm>
            <a:off x="6118068" y="242620"/>
            <a:ext cx="1145091" cy="112236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r-FR" sz="1200" b="1" dirty="0"/>
              <a:t>Logo de l’université</a:t>
            </a:r>
          </a:p>
        </p:txBody>
      </p:sp>
    </p:spTree>
    <p:extLst>
      <p:ext uri="{BB962C8B-B14F-4D97-AF65-F5344CB8AC3E}">
        <p14:creationId xmlns:p14="http://schemas.microsoft.com/office/powerpoint/2010/main" val="3386164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2EF714C8-65BA-178D-617A-D58C5D96D8D5}"/>
              </a:ext>
            </a:extLst>
          </p:cNvPr>
          <p:cNvSpPr/>
          <p:nvPr/>
        </p:nvSpPr>
        <p:spPr>
          <a:xfrm>
            <a:off x="3145455" y="-1814092"/>
            <a:ext cx="6771882" cy="7331314"/>
          </a:xfrm>
          <a:prstGeom prst="ellipse">
            <a:avLst/>
          </a:prstGeom>
          <a:solidFill>
            <a:srgbClr val="FED24B">
              <a:alpha val="2392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Oval 19">
            <a:extLst>
              <a:ext uri="{FF2B5EF4-FFF2-40B4-BE49-F238E27FC236}">
                <a16:creationId xmlns:a16="http://schemas.microsoft.com/office/drawing/2014/main" id="{43B4E174-9BA6-EC5A-4856-32795354C0C0}"/>
              </a:ext>
            </a:extLst>
          </p:cNvPr>
          <p:cNvSpPr/>
          <p:nvPr/>
        </p:nvSpPr>
        <p:spPr>
          <a:xfrm>
            <a:off x="-1354664" y="6553199"/>
            <a:ext cx="4887799" cy="5220121"/>
          </a:xfrm>
          <a:prstGeom prst="ellipse">
            <a:avLst/>
          </a:prstGeom>
          <a:solidFill>
            <a:schemeClr val="accent1">
              <a:lumMod val="25000"/>
              <a:lumOff val="75000"/>
              <a:alpha val="2392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Slide Number Placeholder 1">
            <a:extLst>
              <a:ext uri="{FF2B5EF4-FFF2-40B4-BE49-F238E27FC236}">
                <a16:creationId xmlns:a16="http://schemas.microsoft.com/office/drawing/2014/main" id="{156CED6C-468F-4105-236C-86F7E6A57C16}"/>
              </a:ext>
            </a:extLst>
          </p:cNvPr>
          <p:cNvSpPr>
            <a:spLocks noGrp="1"/>
          </p:cNvSpPr>
          <p:nvPr>
            <p:ph type="sldNum" sz="quarter" idx="12"/>
          </p:nvPr>
        </p:nvSpPr>
        <p:spPr/>
        <p:txBody>
          <a:bodyPr/>
          <a:lstStyle/>
          <a:p>
            <a:fld id="{1B802361-F8EE-480E-A1DF-57AB4F9A7295}" type="slidenum">
              <a:rPr lang="fr-FR" smtClean="0"/>
              <a:t>2</a:t>
            </a:fld>
            <a:endParaRPr lang="fr-FR"/>
          </a:p>
        </p:txBody>
      </p:sp>
      <p:sp>
        <p:nvSpPr>
          <p:cNvPr id="5" name="Title 4">
            <a:extLst>
              <a:ext uri="{FF2B5EF4-FFF2-40B4-BE49-F238E27FC236}">
                <a16:creationId xmlns:a16="http://schemas.microsoft.com/office/drawing/2014/main" id="{A7FBA612-68DF-A545-43F5-0019868E65F8}"/>
              </a:ext>
            </a:extLst>
          </p:cNvPr>
          <p:cNvSpPr>
            <a:spLocks noGrp="1"/>
          </p:cNvSpPr>
          <p:nvPr>
            <p:ph type="title"/>
          </p:nvPr>
        </p:nvSpPr>
        <p:spPr>
          <a:xfrm>
            <a:off x="166549" y="473057"/>
            <a:ext cx="5436809" cy="710123"/>
          </a:xfrm>
        </p:spPr>
        <p:txBody>
          <a:bodyPr>
            <a:noAutofit/>
          </a:bodyPr>
          <a:lstStyle/>
          <a:p>
            <a:r>
              <a:rPr lang="fr-FR" sz="2400" dirty="0">
                <a:solidFill>
                  <a:schemeClr val="accent2"/>
                </a:solidFill>
              </a:rPr>
              <a:t>Lancement du </a:t>
            </a:r>
            <a:r>
              <a:rPr lang="fr-FR" sz="2400" dirty="0">
                <a:solidFill>
                  <a:srgbClr val="0F6EB1"/>
                </a:solidFill>
              </a:rPr>
              <a:t>Guichet central étudiant </a:t>
            </a:r>
            <a:r>
              <a:rPr lang="fr-FR" sz="2400" dirty="0">
                <a:solidFill>
                  <a:schemeClr val="accent2"/>
                </a:solidFill>
              </a:rPr>
              <a:t>dans notre université</a:t>
            </a:r>
            <a:endParaRPr lang="fr-FR" sz="2800" dirty="0">
              <a:solidFill>
                <a:srgbClr val="81B2E1"/>
              </a:solidFill>
            </a:endParaRPr>
          </a:p>
        </p:txBody>
      </p:sp>
      <p:sp>
        <p:nvSpPr>
          <p:cNvPr id="7" name="Rectangle 6">
            <a:extLst>
              <a:ext uri="{FF2B5EF4-FFF2-40B4-BE49-F238E27FC236}">
                <a16:creationId xmlns:a16="http://schemas.microsoft.com/office/drawing/2014/main" id="{041FC965-E5D7-EDD7-0FBE-852DCD5E7572}"/>
              </a:ext>
            </a:extLst>
          </p:cNvPr>
          <p:cNvSpPr/>
          <p:nvPr/>
        </p:nvSpPr>
        <p:spPr>
          <a:xfrm>
            <a:off x="462514" y="1373645"/>
            <a:ext cx="6771882" cy="7899302"/>
          </a:xfrm>
          <a:prstGeom prst="rect">
            <a:avLst/>
          </a:prstGeom>
          <a:noFill/>
          <a:ln w="15875" cap="flat" cmpd="sng" algn="ctr">
            <a:noFill/>
            <a:prstDash val="solid"/>
          </a:ln>
          <a:effectLst/>
        </p:spPr>
        <p:txBody>
          <a:bodyPr rtlCol="0" anchor="t"/>
          <a:lstStyle/>
          <a:p>
            <a:pPr algn="just" defTabSz="914400">
              <a:spcBef>
                <a:spcPts val="300"/>
              </a:spcBef>
              <a:spcAft>
                <a:spcPts val="300"/>
              </a:spcAft>
              <a:defRPr/>
            </a:pPr>
            <a:r>
              <a:rPr lang="fr-FR" sz="1200" b="1" kern="0" dirty="0">
                <a:solidFill>
                  <a:schemeClr val="accent2"/>
                </a:solidFill>
                <a:latin typeface="+mj-lt"/>
                <a:cs typeface="Arial" panose="020B0604020202020204" pitchFamily="34" charset="0"/>
              </a:rPr>
              <a:t>L’Université s’engage dans la mise en œuvre d’un </a:t>
            </a:r>
            <a:r>
              <a:rPr lang="fr-FR" sz="1200" b="1" kern="0" dirty="0">
                <a:solidFill>
                  <a:srgbClr val="0F6EB1"/>
                </a:solidFill>
                <a:latin typeface="+mj-lt"/>
                <a:cs typeface="Arial" panose="020B0604020202020204" pitchFamily="34" charset="0"/>
              </a:rPr>
              <a:t>Guichet central étudiant</a:t>
            </a:r>
          </a:p>
          <a:p>
            <a:pPr algn="just" defTabSz="914400">
              <a:spcBef>
                <a:spcPts val="300"/>
              </a:spcBef>
              <a:spcAft>
                <a:spcPts val="300"/>
              </a:spcAft>
              <a:buClr>
                <a:schemeClr val="tx2"/>
              </a:buClr>
              <a:defRPr/>
            </a:pPr>
            <a:r>
              <a:rPr lang="fr-FR" sz="1100" kern="0" dirty="0">
                <a:solidFill>
                  <a:schemeClr val="accent2"/>
                </a:solidFill>
                <a:latin typeface="+mj-lt"/>
              </a:rPr>
              <a:t>A compter du *date*, un guichet d’accueil central va être expérimenté au sein du *lieu* afin de répondre aux besoins de étudiants et leur apporter un accompagnement par des services experts. Ce guichet est complémentaire à la dynamique plus large de mise en place d’un réseau des guichets de premier niveau, en cours de déploiement. Composé de 1 à 2 agents lors des permanences, le guichet central sera ouvert chaque après-midi du lundi au vendredi, de 12h à 17h.</a:t>
            </a:r>
          </a:p>
          <a:p>
            <a:pPr algn="r" defTabSz="914400">
              <a:spcBef>
                <a:spcPts val="300"/>
              </a:spcBef>
              <a:spcAft>
                <a:spcPts val="300"/>
              </a:spcAft>
              <a:buClr>
                <a:schemeClr val="tx2"/>
              </a:buClr>
              <a:defRPr/>
            </a:pPr>
            <a:r>
              <a:rPr lang="fr-FR" sz="900" i="1" kern="0" dirty="0">
                <a:solidFill>
                  <a:schemeClr val="accent2"/>
                </a:solidFill>
                <a:latin typeface="+mj-lt"/>
              </a:rPr>
              <a:t> </a:t>
            </a:r>
          </a:p>
          <a:p>
            <a:pPr algn="just" defTabSz="914400">
              <a:spcBef>
                <a:spcPts val="600"/>
              </a:spcBef>
              <a:spcAft>
                <a:spcPts val="300"/>
              </a:spcAft>
              <a:defRPr/>
            </a:pPr>
            <a:r>
              <a:rPr lang="fr-FR" sz="1200" b="1" kern="0" dirty="0">
                <a:solidFill>
                  <a:srgbClr val="0F6EB1"/>
                </a:solidFill>
                <a:latin typeface="+mj-lt"/>
                <a:cs typeface="Arial" panose="020B0604020202020204" pitchFamily="34" charset="0"/>
              </a:rPr>
              <a:t>Pourquoi</a:t>
            </a:r>
            <a:r>
              <a:rPr lang="fr-FR" sz="1200" b="1" kern="0" dirty="0">
                <a:solidFill>
                  <a:schemeClr val="accent2"/>
                </a:solidFill>
                <a:latin typeface="+mj-lt"/>
                <a:cs typeface="Arial" panose="020B0604020202020204" pitchFamily="34" charset="0"/>
              </a:rPr>
              <a:t> un Guichet central ?</a:t>
            </a:r>
          </a:p>
          <a:p>
            <a:pPr algn="just" defTabSz="914400">
              <a:spcBef>
                <a:spcPts val="300"/>
              </a:spcBef>
              <a:spcAft>
                <a:spcPts val="300"/>
              </a:spcAft>
              <a:buClr>
                <a:schemeClr val="tx2"/>
              </a:buClr>
              <a:defRPr/>
            </a:pPr>
            <a:r>
              <a:rPr lang="fr-FR" sz="1100" kern="0" dirty="0">
                <a:solidFill>
                  <a:schemeClr val="accent2"/>
                </a:solidFill>
                <a:latin typeface="+mj-lt"/>
              </a:rPr>
              <a:t>Le guichet a plusieurs objectifs :</a:t>
            </a:r>
          </a:p>
          <a:p>
            <a:pPr marL="171450" indent="-171450" algn="just" defTabSz="914400">
              <a:spcBef>
                <a:spcPts val="300"/>
              </a:spcBef>
              <a:spcAft>
                <a:spcPts val="300"/>
              </a:spcAft>
              <a:buClr>
                <a:schemeClr val="tx2"/>
              </a:buClr>
              <a:buFont typeface="Arial" panose="020B0604020202020204" pitchFamily="34" charset="0"/>
              <a:buChar char="•"/>
              <a:defRPr/>
            </a:pPr>
            <a:r>
              <a:rPr lang="fr-FR" sz="1100" kern="0" dirty="0">
                <a:solidFill>
                  <a:schemeClr val="accent2"/>
                </a:solidFill>
                <a:latin typeface="+mj-lt"/>
              </a:rPr>
              <a:t>Permettre à l’étudiant de disposer d’</a:t>
            </a:r>
            <a:r>
              <a:rPr lang="fr-FR" sz="1100" b="1" kern="0" dirty="0">
                <a:solidFill>
                  <a:schemeClr val="accent2"/>
                </a:solidFill>
                <a:latin typeface="+mj-lt"/>
              </a:rPr>
              <a:t>un nouveau lieu, central et facilement identifiable au sein de l’université, </a:t>
            </a:r>
            <a:r>
              <a:rPr lang="fr-FR" sz="1100" kern="0" dirty="0">
                <a:solidFill>
                  <a:schemeClr val="accent2"/>
                </a:solidFill>
                <a:latin typeface="+mj-lt"/>
              </a:rPr>
              <a:t> pour répondre à ses questions et besoins d’accompagnement. Ce lieu complètera les différentes offres d’accueil pré existants au sein du campus.  Il s’agit d’enrichir l’offre d’accueil et ce guichet central s’inscrira bien dans une logique de réseau de guichets.</a:t>
            </a:r>
          </a:p>
          <a:p>
            <a:pPr marL="171450" indent="-171450" algn="just" defTabSz="914400">
              <a:spcBef>
                <a:spcPts val="300"/>
              </a:spcBef>
              <a:spcAft>
                <a:spcPts val="300"/>
              </a:spcAft>
              <a:buClr>
                <a:schemeClr val="tx2"/>
              </a:buClr>
              <a:buFont typeface="Arial" panose="020B0604020202020204" pitchFamily="34" charset="0"/>
              <a:buChar char="•"/>
              <a:defRPr/>
            </a:pPr>
            <a:r>
              <a:rPr lang="fr-FR" sz="1100" b="1" kern="0" dirty="0">
                <a:solidFill>
                  <a:schemeClr val="accent2"/>
                </a:solidFill>
                <a:latin typeface="+mj-lt"/>
              </a:rPr>
              <a:t>Gagner du temps</a:t>
            </a:r>
            <a:r>
              <a:rPr lang="fr-FR" sz="1100" kern="0" dirty="0">
                <a:solidFill>
                  <a:schemeClr val="accent2"/>
                </a:solidFill>
                <a:latin typeface="+mj-lt"/>
              </a:rPr>
              <a:t> dans ses démarches et </a:t>
            </a:r>
            <a:r>
              <a:rPr lang="fr-FR" sz="1100" b="1" kern="0" dirty="0">
                <a:solidFill>
                  <a:schemeClr val="accent2"/>
                </a:solidFill>
                <a:latin typeface="+mj-lt"/>
              </a:rPr>
              <a:t>éviter d’être orienté d’un service à l’autre </a:t>
            </a:r>
            <a:r>
              <a:rPr lang="fr-FR" sz="1100" kern="0" dirty="0">
                <a:solidFill>
                  <a:schemeClr val="accent2"/>
                </a:solidFill>
                <a:latin typeface="+mj-lt"/>
              </a:rPr>
              <a:t>lorsqu’il a besoin d’être accompagné (« effet flipper »)</a:t>
            </a:r>
          </a:p>
          <a:p>
            <a:pPr marL="171450" indent="-171450" algn="just" defTabSz="914400">
              <a:spcBef>
                <a:spcPts val="300"/>
              </a:spcBef>
              <a:spcAft>
                <a:spcPts val="300"/>
              </a:spcAft>
              <a:buClr>
                <a:schemeClr val="tx2"/>
              </a:buClr>
              <a:buFont typeface="Arial" panose="020B0604020202020204" pitchFamily="34" charset="0"/>
              <a:buChar char="•"/>
              <a:defRPr/>
            </a:pPr>
            <a:r>
              <a:rPr lang="fr-FR" sz="1100" b="1" kern="0" dirty="0">
                <a:solidFill>
                  <a:schemeClr val="accent2"/>
                </a:solidFill>
                <a:latin typeface="+mj-lt"/>
              </a:rPr>
              <a:t>Ne pas avoir à se rendre à plusieurs endroits </a:t>
            </a:r>
            <a:r>
              <a:rPr lang="fr-FR" sz="1100" kern="0" dirty="0">
                <a:solidFill>
                  <a:schemeClr val="accent2"/>
                </a:solidFill>
                <a:latin typeface="+mj-lt"/>
              </a:rPr>
              <a:t>quand il a besoin d’être accompagné sur plusieurs sujets à la fois </a:t>
            </a:r>
          </a:p>
          <a:p>
            <a:pPr marL="171450" indent="-171450" algn="just" defTabSz="914400">
              <a:spcBef>
                <a:spcPts val="300"/>
              </a:spcBef>
              <a:spcAft>
                <a:spcPts val="300"/>
              </a:spcAft>
              <a:buClr>
                <a:schemeClr val="tx2"/>
              </a:buClr>
              <a:buFont typeface="Arial" panose="020B0604020202020204" pitchFamily="34" charset="0"/>
              <a:buChar char="•"/>
              <a:defRPr/>
            </a:pPr>
            <a:r>
              <a:rPr lang="fr-FR" sz="1100" b="1" kern="0" dirty="0">
                <a:solidFill>
                  <a:schemeClr val="accent2"/>
                </a:solidFill>
                <a:latin typeface="+mj-lt"/>
              </a:rPr>
              <a:t>Construire une culture commune </a:t>
            </a:r>
            <a:r>
              <a:rPr lang="fr-FR" sz="1100" kern="0" dirty="0">
                <a:solidFill>
                  <a:schemeClr val="accent2"/>
                </a:solidFill>
                <a:latin typeface="+mj-lt"/>
              </a:rPr>
              <a:t>et une </a:t>
            </a:r>
            <a:r>
              <a:rPr lang="fr-FR" sz="1100" b="1" kern="0" dirty="0">
                <a:solidFill>
                  <a:schemeClr val="accent2"/>
                </a:solidFill>
                <a:latin typeface="+mj-lt"/>
              </a:rPr>
              <a:t>véritable collaboration </a:t>
            </a:r>
            <a:r>
              <a:rPr lang="fr-FR" sz="1100" kern="0" dirty="0">
                <a:solidFill>
                  <a:schemeClr val="accent2"/>
                </a:solidFill>
                <a:latin typeface="+mj-lt"/>
              </a:rPr>
              <a:t>entre les services de l’université, en les décloisonnant et en permettant aux agents de comprendre et s’approprier des sujets qui dépassent parfois leur périmètre d’expertise, initial </a:t>
            </a:r>
            <a:r>
              <a:rPr lang="fr-FR" sz="1100" i="1" kern="0" dirty="0">
                <a:solidFill>
                  <a:schemeClr val="accent2"/>
                </a:solidFill>
                <a:latin typeface="+mj-lt"/>
              </a:rPr>
              <a:t>faisant progressivement d’eux de véritables conseillers en vie étudiante</a:t>
            </a:r>
          </a:p>
          <a:p>
            <a:pPr marL="171450" indent="-171450" algn="just" defTabSz="914400">
              <a:spcBef>
                <a:spcPts val="300"/>
              </a:spcBef>
              <a:spcAft>
                <a:spcPts val="300"/>
              </a:spcAft>
              <a:buClr>
                <a:schemeClr val="tx2"/>
              </a:buClr>
              <a:buFont typeface="Arial" panose="020B0604020202020204" pitchFamily="34" charset="0"/>
              <a:buChar char="•"/>
              <a:defRPr/>
            </a:pPr>
            <a:r>
              <a:rPr lang="fr-FR" sz="1100" b="1" kern="0" dirty="0">
                <a:solidFill>
                  <a:schemeClr val="accent2"/>
                </a:solidFill>
                <a:latin typeface="+mj-lt"/>
              </a:rPr>
              <a:t>S’inspirer</a:t>
            </a:r>
            <a:r>
              <a:rPr lang="fr-FR" sz="1100" kern="0" dirty="0">
                <a:solidFill>
                  <a:schemeClr val="accent2"/>
                </a:solidFill>
                <a:latin typeface="+mj-lt"/>
              </a:rPr>
              <a:t> et </a:t>
            </a:r>
            <a:r>
              <a:rPr lang="fr-FR" sz="1100" b="1" kern="0" dirty="0">
                <a:solidFill>
                  <a:schemeClr val="accent2"/>
                </a:solidFill>
                <a:latin typeface="+mj-lt"/>
              </a:rPr>
              <a:t>s’inscrire dans la lignée de ce qui marche</a:t>
            </a:r>
            <a:r>
              <a:rPr lang="fr-FR" sz="1100" kern="0" dirty="0">
                <a:solidFill>
                  <a:schemeClr val="accent2"/>
                </a:solidFill>
                <a:latin typeface="+mj-lt"/>
              </a:rPr>
              <a:t> dans d’autres universités (Grenoble, Bordeaux, Toulouse…)</a:t>
            </a:r>
          </a:p>
          <a:p>
            <a:pPr algn="just" defTabSz="914400">
              <a:spcBef>
                <a:spcPts val="600"/>
              </a:spcBef>
              <a:spcAft>
                <a:spcPts val="300"/>
              </a:spcAft>
              <a:defRPr/>
            </a:pPr>
            <a:r>
              <a:rPr lang="fr-FR" sz="1200" b="1" kern="0" dirty="0">
                <a:solidFill>
                  <a:schemeClr val="accent2"/>
                </a:solidFill>
                <a:latin typeface="+mj-lt"/>
                <a:cs typeface="Arial" panose="020B0604020202020204" pitchFamily="34" charset="0"/>
              </a:rPr>
              <a:t>Qu’est-il attendu des </a:t>
            </a:r>
            <a:r>
              <a:rPr lang="fr-FR" sz="1200" b="1" kern="0" dirty="0">
                <a:solidFill>
                  <a:srgbClr val="0F6EB1"/>
                </a:solidFill>
                <a:latin typeface="+mj-lt"/>
                <a:cs typeface="Arial" panose="020B0604020202020204" pitchFamily="34" charset="0"/>
              </a:rPr>
              <a:t>services</a:t>
            </a:r>
            <a:r>
              <a:rPr lang="fr-FR" sz="1200" b="1" kern="0" dirty="0">
                <a:solidFill>
                  <a:schemeClr val="accent2"/>
                </a:solidFill>
                <a:latin typeface="+mj-lt"/>
                <a:cs typeface="Arial" panose="020B0604020202020204" pitchFamily="34" charset="0"/>
              </a:rPr>
              <a:t> ?</a:t>
            </a:r>
            <a:endParaRPr lang="fr-FR" sz="1200" b="1" kern="0" dirty="0">
              <a:solidFill>
                <a:srgbClr val="81B2E1"/>
              </a:solidFill>
              <a:latin typeface="+mj-lt"/>
              <a:cs typeface="Arial" panose="020B0604020202020204" pitchFamily="34" charset="0"/>
            </a:endParaRPr>
          </a:p>
          <a:p>
            <a:pPr algn="just" defTabSz="914400">
              <a:spcBef>
                <a:spcPts val="300"/>
              </a:spcBef>
              <a:spcAft>
                <a:spcPts val="300"/>
              </a:spcAft>
              <a:buClr>
                <a:schemeClr val="tx2"/>
              </a:buClr>
              <a:defRPr/>
            </a:pPr>
            <a:r>
              <a:rPr lang="fr-FR" sz="1100" kern="0" dirty="0">
                <a:solidFill>
                  <a:schemeClr val="accent2"/>
                </a:solidFill>
                <a:latin typeface="+mj-lt"/>
              </a:rPr>
              <a:t>Ce dispositif va reposer dans un premier temps sur une </a:t>
            </a:r>
            <a:r>
              <a:rPr lang="fr-FR" sz="1100" b="1" kern="0" dirty="0">
                <a:solidFill>
                  <a:schemeClr val="accent2"/>
                </a:solidFill>
                <a:latin typeface="+mj-lt"/>
              </a:rPr>
              <a:t>mobilisation des personnels </a:t>
            </a:r>
            <a:r>
              <a:rPr lang="fr-FR" sz="1100" kern="0" dirty="0">
                <a:solidFill>
                  <a:schemeClr val="accent2"/>
                </a:solidFill>
                <a:latin typeface="+mj-lt"/>
              </a:rPr>
              <a:t>des services en lien direct avec les étudiants, qui seront amenés à assurer des permanences sur la base d’une </a:t>
            </a:r>
            <a:r>
              <a:rPr lang="fr-FR" sz="1100" b="1" kern="0" dirty="0">
                <a:solidFill>
                  <a:schemeClr val="accent2"/>
                </a:solidFill>
                <a:latin typeface="+mj-lt"/>
              </a:rPr>
              <a:t>rotation</a:t>
            </a:r>
            <a:r>
              <a:rPr lang="fr-FR" sz="1100" kern="0" dirty="0">
                <a:solidFill>
                  <a:schemeClr val="accent2"/>
                </a:solidFill>
                <a:latin typeface="+mj-lt"/>
              </a:rPr>
              <a:t>.</a:t>
            </a:r>
          </a:p>
          <a:p>
            <a:pPr algn="just" defTabSz="914400">
              <a:spcBef>
                <a:spcPts val="300"/>
              </a:spcBef>
              <a:spcAft>
                <a:spcPts val="300"/>
              </a:spcAft>
              <a:buClr>
                <a:schemeClr val="tx2"/>
              </a:buClr>
              <a:defRPr/>
            </a:pPr>
            <a:r>
              <a:rPr lang="fr-FR" sz="1100" kern="0" dirty="0">
                <a:solidFill>
                  <a:schemeClr val="accent2"/>
                </a:solidFill>
                <a:latin typeface="+mj-lt"/>
              </a:rPr>
              <a:t>Les permanences reposent sur un principe simple : </a:t>
            </a:r>
            <a:r>
              <a:rPr lang="fr-FR" sz="1100" b="1" kern="0" dirty="0">
                <a:solidFill>
                  <a:schemeClr val="accent2"/>
                </a:solidFill>
                <a:latin typeface="+mj-lt"/>
              </a:rPr>
              <a:t>l’activité de l’agent est déportée ponctuellement dans la semaine</a:t>
            </a:r>
            <a:r>
              <a:rPr lang="fr-FR" sz="1100" kern="0" dirty="0">
                <a:solidFill>
                  <a:schemeClr val="accent2"/>
                </a:solidFill>
                <a:latin typeface="+mj-lt"/>
              </a:rPr>
              <a:t> (de quelques heures à une journée ou plus par semaine selon les possibilités) </a:t>
            </a:r>
            <a:r>
              <a:rPr lang="fr-FR" sz="1100" b="1" kern="0" dirty="0">
                <a:solidFill>
                  <a:schemeClr val="accent2"/>
                </a:solidFill>
                <a:latin typeface="+mj-lt"/>
              </a:rPr>
              <a:t>au *lieu*, dans le cadre d’une organisation planifiée chaque semestre avec les services contributeurs. </a:t>
            </a:r>
            <a:r>
              <a:rPr lang="fr-FR" sz="1100" kern="0" dirty="0">
                <a:solidFill>
                  <a:schemeClr val="accent2"/>
                </a:solidFill>
                <a:latin typeface="+mj-lt"/>
              </a:rPr>
              <a:t>Le guichet sera à ce titre équipé d’un mobilier adapté à l’échange en confidentialité avec l’étudiant et l’accompagnement individuel, il permettra la mise à disposition de documentation et proposera un espace de travail connecté permettant à l’agent de mener à bien ses activités habituelles lorsque le flux le permet.</a:t>
            </a:r>
          </a:p>
          <a:p>
            <a:pPr algn="just" defTabSz="914400">
              <a:spcBef>
                <a:spcPts val="600"/>
              </a:spcBef>
              <a:spcAft>
                <a:spcPts val="300"/>
              </a:spcAft>
              <a:defRPr/>
            </a:pPr>
            <a:r>
              <a:rPr lang="fr-FR" sz="1200" b="1" kern="0" dirty="0">
                <a:solidFill>
                  <a:schemeClr val="accent2"/>
                </a:solidFill>
                <a:latin typeface="+mj-lt"/>
                <a:cs typeface="Arial" panose="020B0604020202020204" pitchFamily="34" charset="0"/>
              </a:rPr>
              <a:t>Et </a:t>
            </a:r>
            <a:r>
              <a:rPr lang="fr-FR" sz="1200" b="1" kern="0" dirty="0">
                <a:solidFill>
                  <a:srgbClr val="0F6EB1"/>
                </a:solidFill>
                <a:latin typeface="+mj-lt"/>
                <a:cs typeface="Arial" panose="020B0604020202020204" pitchFamily="34" charset="0"/>
              </a:rPr>
              <a:t>après</a:t>
            </a:r>
            <a:r>
              <a:rPr lang="fr-FR" sz="1200" b="1" kern="0" dirty="0">
                <a:solidFill>
                  <a:schemeClr val="accent2"/>
                </a:solidFill>
                <a:latin typeface="+mj-lt"/>
                <a:cs typeface="Arial" panose="020B0604020202020204" pitchFamily="34" charset="0"/>
              </a:rPr>
              <a:t> ?</a:t>
            </a:r>
            <a:endParaRPr lang="fr-FR" sz="1200" b="1" kern="0" dirty="0">
              <a:solidFill>
                <a:srgbClr val="81B2E1"/>
              </a:solidFill>
              <a:latin typeface="+mj-lt"/>
              <a:cs typeface="Arial" panose="020B0604020202020204" pitchFamily="34" charset="0"/>
            </a:endParaRPr>
          </a:p>
          <a:p>
            <a:pPr algn="just" defTabSz="914400">
              <a:spcBef>
                <a:spcPts val="300"/>
              </a:spcBef>
              <a:spcAft>
                <a:spcPts val="300"/>
              </a:spcAft>
              <a:buClr>
                <a:schemeClr val="tx2"/>
              </a:buClr>
              <a:defRPr/>
            </a:pPr>
            <a:r>
              <a:rPr lang="fr-FR" sz="1100" kern="0" dirty="0">
                <a:solidFill>
                  <a:schemeClr val="accent2"/>
                </a:solidFill>
                <a:latin typeface="+mj-lt"/>
              </a:rPr>
              <a:t>Un </a:t>
            </a:r>
            <a:r>
              <a:rPr lang="fr-FR" sz="1100" b="1" kern="0" dirty="0">
                <a:solidFill>
                  <a:schemeClr val="accent2"/>
                </a:solidFill>
                <a:latin typeface="+mj-lt"/>
              </a:rPr>
              <a:t>bilan de l’expérimentation </a:t>
            </a:r>
            <a:r>
              <a:rPr lang="fr-FR" sz="1100" kern="0" dirty="0">
                <a:solidFill>
                  <a:schemeClr val="accent2"/>
                </a:solidFill>
                <a:latin typeface="+mj-lt"/>
              </a:rPr>
              <a:t>sera organisé afin d’adapter et améliorer ce dispositif  le cas échéant. Ce temps de retours d’expérience sera mené dans le cadre de l’animation du réseau portée par le Responsable du réseau d’accueil et d’accompagnement des étudiants.</a:t>
            </a:r>
          </a:p>
        </p:txBody>
      </p:sp>
      <p:sp>
        <p:nvSpPr>
          <p:cNvPr id="9" name="Ellipse 5">
            <a:extLst>
              <a:ext uri="{FF2B5EF4-FFF2-40B4-BE49-F238E27FC236}">
                <a16:creationId xmlns:a16="http://schemas.microsoft.com/office/drawing/2014/main" id="{5989835F-095F-CF11-D68E-8630F34A1B37}"/>
              </a:ext>
            </a:extLst>
          </p:cNvPr>
          <p:cNvSpPr/>
          <p:nvPr/>
        </p:nvSpPr>
        <p:spPr>
          <a:xfrm>
            <a:off x="149130" y="1418040"/>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22" name="TextBox 21">
            <a:extLst>
              <a:ext uri="{FF2B5EF4-FFF2-40B4-BE49-F238E27FC236}">
                <a16:creationId xmlns:a16="http://schemas.microsoft.com/office/drawing/2014/main" id="{D0905CF5-1048-C6AF-03CB-1E5F802273BA}"/>
              </a:ext>
            </a:extLst>
          </p:cNvPr>
          <p:cNvSpPr txBox="1"/>
          <p:nvPr/>
        </p:nvSpPr>
        <p:spPr>
          <a:xfrm>
            <a:off x="673820" y="9470943"/>
            <a:ext cx="6213622" cy="723275"/>
          </a:xfrm>
          <a:prstGeom prst="rect">
            <a:avLst/>
          </a:prstGeom>
          <a:solidFill>
            <a:srgbClr val="F5F5F5"/>
          </a:solidFill>
          <a:effectLst>
            <a:outerShdw blurRad="50800" dist="38100" dir="2700000" algn="tl" rotWithShape="0">
              <a:prstClr val="black">
                <a:alpha val="40000"/>
              </a:prstClr>
            </a:outerShdw>
          </a:effectLst>
        </p:spPr>
        <p:txBody>
          <a:bodyPr wrap="square">
            <a:spAutoFit/>
          </a:bodyPr>
          <a:lstStyle/>
          <a:p>
            <a:pPr algn="ctr" defTabSz="914400">
              <a:spcBef>
                <a:spcPts val="600"/>
              </a:spcBef>
              <a:buClr>
                <a:schemeClr val="tx2"/>
              </a:buClr>
              <a:defRPr/>
            </a:pPr>
            <a:endParaRPr lang="fr-FR" sz="1200" kern="0" dirty="0">
              <a:solidFill>
                <a:schemeClr val="accent2"/>
              </a:solidFill>
              <a:latin typeface="+mj-lt"/>
            </a:endParaRPr>
          </a:p>
          <a:p>
            <a:pPr algn="ctr" defTabSz="914400">
              <a:spcBef>
                <a:spcPts val="600"/>
              </a:spcBef>
              <a:buClr>
                <a:schemeClr val="tx2"/>
              </a:buClr>
              <a:defRPr/>
            </a:pPr>
            <a:r>
              <a:rPr lang="fr-FR" sz="1200" kern="0" dirty="0">
                <a:solidFill>
                  <a:schemeClr val="accent2"/>
                </a:solidFill>
                <a:latin typeface="+mj-lt"/>
              </a:rPr>
              <a:t>N’hésitez pas à contacter le Responsable du réseau des guichets d’accueil et d’accompagnement des étudiants : </a:t>
            </a:r>
            <a:r>
              <a:rPr lang="fr-FR" sz="1200" b="1" kern="0" dirty="0">
                <a:solidFill>
                  <a:srgbClr val="0F6EB1"/>
                </a:solidFill>
                <a:latin typeface="+mj-lt"/>
              </a:rPr>
              <a:t>Prénom NOM </a:t>
            </a:r>
            <a:r>
              <a:rPr lang="fr-FR" sz="1200" kern="0" dirty="0">
                <a:solidFill>
                  <a:schemeClr val="accent2"/>
                </a:solidFill>
                <a:latin typeface="+mj-lt"/>
              </a:rPr>
              <a:t>– tél - mail</a:t>
            </a:r>
            <a:endParaRPr lang="fr-FR" sz="1200" b="1" kern="0" dirty="0">
              <a:solidFill>
                <a:schemeClr val="accent2"/>
              </a:solidFill>
              <a:latin typeface="+mj-lt"/>
            </a:endParaRPr>
          </a:p>
        </p:txBody>
      </p:sp>
      <p:sp>
        <p:nvSpPr>
          <p:cNvPr id="41" name="Ellipse 5">
            <a:extLst>
              <a:ext uri="{FF2B5EF4-FFF2-40B4-BE49-F238E27FC236}">
                <a16:creationId xmlns:a16="http://schemas.microsoft.com/office/drawing/2014/main" id="{95AA6CEB-0716-EB12-191B-799C25A3DEA3}"/>
              </a:ext>
            </a:extLst>
          </p:cNvPr>
          <p:cNvSpPr/>
          <p:nvPr/>
        </p:nvSpPr>
        <p:spPr>
          <a:xfrm>
            <a:off x="132925" y="3194869"/>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42" name="Ellipse 5">
            <a:extLst>
              <a:ext uri="{FF2B5EF4-FFF2-40B4-BE49-F238E27FC236}">
                <a16:creationId xmlns:a16="http://schemas.microsoft.com/office/drawing/2014/main" id="{1CA054F1-1604-595D-F8DF-5F760310F9C9}"/>
              </a:ext>
            </a:extLst>
          </p:cNvPr>
          <p:cNvSpPr/>
          <p:nvPr/>
        </p:nvSpPr>
        <p:spPr>
          <a:xfrm>
            <a:off x="149130" y="6449157"/>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44" name="TextBox 43">
            <a:extLst>
              <a:ext uri="{FF2B5EF4-FFF2-40B4-BE49-F238E27FC236}">
                <a16:creationId xmlns:a16="http://schemas.microsoft.com/office/drawing/2014/main" id="{FDBA43F2-2977-FFEF-FA4E-E6F05ACAD2B5}"/>
              </a:ext>
            </a:extLst>
          </p:cNvPr>
          <p:cNvSpPr txBox="1"/>
          <p:nvPr/>
        </p:nvSpPr>
        <p:spPr>
          <a:xfrm>
            <a:off x="673820" y="9453604"/>
            <a:ext cx="6213622" cy="369332"/>
          </a:xfrm>
          <a:prstGeom prst="rect">
            <a:avLst/>
          </a:prstGeom>
          <a:noFill/>
        </p:spPr>
        <p:txBody>
          <a:bodyPr wrap="square">
            <a:spAutoFit/>
          </a:bodyPr>
          <a:lstStyle/>
          <a:p>
            <a:pPr algn="ctr" defTabSz="914400">
              <a:spcBef>
                <a:spcPts val="600"/>
              </a:spcBef>
              <a:spcAft>
                <a:spcPts val="600"/>
              </a:spcAft>
              <a:defRPr/>
            </a:pPr>
            <a:r>
              <a:rPr lang="fr-FR" sz="1800" b="1" kern="0" dirty="0">
                <a:solidFill>
                  <a:schemeClr val="accent2"/>
                </a:solidFill>
                <a:latin typeface="+mj-lt"/>
                <a:cs typeface="Arial" panose="020B0604020202020204" pitchFamily="34" charset="0"/>
              </a:rPr>
              <a:t>Vous souhaitez en savoir plus ?</a:t>
            </a:r>
          </a:p>
        </p:txBody>
      </p:sp>
    </p:spTree>
    <p:extLst>
      <p:ext uri="{BB962C8B-B14F-4D97-AF65-F5344CB8AC3E}">
        <p14:creationId xmlns:p14="http://schemas.microsoft.com/office/powerpoint/2010/main" val="635949835"/>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ée un document." ma:contentTypeScope="" ma:versionID="cfb9901e23fd0940bd87ae80f4594d86">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88b27235d4444375eee5c628ba855825"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083A3F-0346-43E3-ABDE-9360F7678D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C412F11-0F0E-4E4B-8AD1-C9105E49ACE8}">
  <ds:schemaRefs>
    <ds:schemaRef ds:uri="http://schemas.microsoft.com/office/2006/documentManagement/types"/>
    <ds:schemaRef ds:uri="http://purl.org/dc/terms/"/>
    <ds:schemaRef ds:uri="http://schemas.openxmlformats.org/package/2006/metadata/core-properties"/>
    <ds:schemaRef ds:uri="12fb0e9c-5d89-4801-be40-a718ccdc5e4d"/>
    <ds:schemaRef ds:uri="http://schemas.microsoft.com/office/infopath/2007/PartnerControls"/>
    <ds:schemaRef ds:uri="http://purl.org/dc/dcmitype/"/>
    <ds:schemaRef ds:uri="http://schemas.microsoft.com/office/2006/metadata/properties"/>
    <ds:schemaRef ds:uri="http://www.w3.org/XML/1998/namespace"/>
    <ds:schemaRef ds:uri="http://purl.org/dc/elements/1.1/"/>
    <ds:schemaRef ds:uri="c58d512d-a186-4847-a47d-688e53bca66a"/>
  </ds:schemaRefs>
</ds:datastoreItem>
</file>

<file path=customXml/itemProps3.xml><?xml version="1.0" encoding="utf-8"?>
<ds:datastoreItem xmlns:ds="http://schemas.openxmlformats.org/officeDocument/2006/customXml" ds:itemID="{58B669D6-747B-49C6-A86A-A371178A90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20240131_COSTRAT #2_VF</Template>
  <TotalTime>11173</TotalTime>
  <Words>534</Words>
  <Application>Microsoft Office PowerPoint</Application>
  <PresentationFormat>Personnalisé</PresentationFormat>
  <Paragraphs>28</Paragraphs>
  <Slides>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vt:i4>
      </vt:variant>
    </vt:vector>
  </HeadingPairs>
  <TitlesOfParts>
    <vt:vector size="7" baseType="lpstr">
      <vt:lpstr>Arial</vt:lpstr>
      <vt:lpstr>Calibri</vt:lpstr>
      <vt:lpstr>Marianne</vt:lpstr>
      <vt:lpstr>Wingdings</vt:lpstr>
      <vt:lpstr>PREMIER MINISTRE</vt:lpstr>
      <vt:lpstr>Présentation PowerPoint</vt:lpstr>
      <vt:lpstr>Lancement du Guichet central étudiant dans notre université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Sophie Trapitzine</dc:creator>
  <cp:lastModifiedBy>BERTEAU Eymeric</cp:lastModifiedBy>
  <cp:revision>394</cp:revision>
  <dcterms:created xsi:type="dcterms:W3CDTF">2024-02-26T09:27:15Z</dcterms:created>
  <dcterms:modified xsi:type="dcterms:W3CDTF">2025-06-29T17:07:16Z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2024-07-01T21:53:55Z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073a908c-9dac-4b8f-856d-fd793a7f1a80</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ies>
</file>