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13" r:id="rId4"/>
    <p:sldMasterId id="2147483824" r:id="rId5"/>
  </p:sldMasterIdLst>
  <p:notesMasterIdLst>
    <p:notesMasterId r:id="rId12"/>
  </p:notesMasterIdLst>
  <p:handoutMasterIdLst>
    <p:handoutMasterId r:id="rId13"/>
  </p:handoutMasterIdLst>
  <p:sldIdLst>
    <p:sldId id="334" r:id="rId6"/>
    <p:sldId id="331" r:id="rId7"/>
    <p:sldId id="2147473650" r:id="rId8"/>
    <p:sldId id="2147473651" r:id="rId9"/>
    <p:sldId id="2147473653" r:id="rId10"/>
    <p:sldId id="2147473654" r:id="rId11"/>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191">
          <p15:clr>
            <a:srgbClr val="A4A3A4"/>
          </p15:clr>
        </p15:guide>
        <p15:guide id="3" orient="horz" pos="849" userDrawn="1">
          <p15:clr>
            <a:srgbClr val="A4A3A4"/>
          </p15:clr>
        </p15:guide>
        <p15:guide id="4" orient="horz" pos="821">
          <p15:clr>
            <a:srgbClr val="A4A3A4"/>
          </p15:clr>
        </p15:guide>
        <p15:guide id="5" orient="horz" pos="3049">
          <p15:clr>
            <a:srgbClr val="A4A3A4"/>
          </p15:clr>
        </p15:guide>
        <p15:guide id="6" orient="horz" pos="3151">
          <p15:clr>
            <a:srgbClr val="A4A3A4"/>
          </p15:clr>
        </p15:guide>
        <p15:guide id="7" pos="2880">
          <p15:clr>
            <a:srgbClr val="A4A3A4"/>
          </p15:clr>
        </p15:guide>
        <p15:guide id="8" pos="476">
          <p15:clr>
            <a:srgbClr val="A4A3A4"/>
          </p15:clr>
        </p15:guide>
        <p15:guide id="9" pos="5193">
          <p15:clr>
            <a:srgbClr val="A4A3A4"/>
          </p15:clr>
        </p15:guide>
        <p15:guide id="10" pos="546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5794"/>
    <a:srgbClr val="FFFF00"/>
    <a:srgbClr val="B6B6FF"/>
    <a:srgbClr val="FFF7CC"/>
    <a:srgbClr val="F2F2F2"/>
    <a:srgbClr val="094383"/>
    <a:srgbClr val="48311F"/>
    <a:srgbClr val="C00000"/>
    <a:srgbClr val="0000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7E2F26-7D24-4A1B-9136-AA37F0505435}" v="6" dt="2024-11-08T18:32:45.15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11" autoAdjust="0"/>
    <p:restoredTop sz="94796" autoAdjust="0"/>
  </p:normalViewPr>
  <p:slideViewPr>
    <p:cSldViewPr snapToGrid="0">
      <p:cViewPr varScale="1">
        <p:scale>
          <a:sx n="81" d="100"/>
          <a:sy n="81" d="100"/>
        </p:scale>
        <p:origin x="1048" y="60"/>
      </p:cViewPr>
      <p:guideLst>
        <p:guide orient="horz" pos="1620"/>
        <p:guide orient="horz" pos="191"/>
        <p:guide orient="horz" pos="849"/>
        <p:guide orient="horz" pos="821"/>
        <p:guide orient="horz" pos="3049"/>
        <p:guide orient="horz" pos="3151"/>
        <p:guide pos="2880"/>
        <p:guide pos="476"/>
        <p:guide pos="5193"/>
        <p:guide pos="5465"/>
      </p:guideLst>
    </p:cSldViewPr>
  </p:slideViewPr>
  <p:notesTextViewPr>
    <p:cViewPr>
      <p:scale>
        <a:sx n="75" d="100"/>
        <a:sy n="75" d="100"/>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pitzine, Sophie" userId="e8157502-acba-4184-88fc-21661da0d929" providerId="ADAL" clId="{0E7E2F26-7D24-4A1B-9136-AA37F0505435}"/>
    <pc:docChg chg="undo custSel delSld modSld">
      <pc:chgData name="Trapitzine, Sophie" userId="e8157502-acba-4184-88fc-21661da0d929" providerId="ADAL" clId="{0E7E2F26-7D24-4A1B-9136-AA37F0505435}" dt="2024-11-08T18:35:42.448" v="32" actId="47"/>
      <pc:docMkLst>
        <pc:docMk/>
      </pc:docMkLst>
      <pc:sldChg chg="delSp modSp mod">
        <pc:chgData name="Trapitzine, Sophie" userId="e8157502-acba-4184-88fc-21661da0d929" providerId="ADAL" clId="{0E7E2F26-7D24-4A1B-9136-AA37F0505435}" dt="2024-11-08T18:32:25.467" v="2" actId="20577"/>
        <pc:sldMkLst>
          <pc:docMk/>
          <pc:sldMk cId="417663829" sldId="334"/>
        </pc:sldMkLst>
        <pc:spChg chg="mod">
          <ac:chgData name="Trapitzine, Sophie" userId="e8157502-acba-4184-88fc-21661da0d929" providerId="ADAL" clId="{0E7E2F26-7D24-4A1B-9136-AA37F0505435}" dt="2024-11-08T18:32:25.467" v="2" actId="20577"/>
          <ac:spMkLst>
            <pc:docMk/>
            <pc:sldMk cId="417663829" sldId="334"/>
            <ac:spMk id="6" creationId="{06D6F157-6AD5-495F-80BC-73848AD3CE1E}"/>
          </ac:spMkLst>
        </pc:spChg>
        <pc:picChg chg="del">
          <ac:chgData name="Trapitzine, Sophie" userId="e8157502-acba-4184-88fc-21661da0d929" providerId="ADAL" clId="{0E7E2F26-7D24-4A1B-9136-AA37F0505435}" dt="2024-11-08T18:32:19.888" v="0" actId="478"/>
          <ac:picMkLst>
            <pc:docMk/>
            <pc:sldMk cId="417663829" sldId="334"/>
            <ac:picMk id="4" creationId="{4C41F9B4-39DE-4DAB-80D5-81699161D6D4}"/>
          </ac:picMkLst>
        </pc:picChg>
      </pc:sldChg>
      <pc:sldChg chg="del">
        <pc:chgData name="Trapitzine, Sophie" userId="e8157502-acba-4184-88fc-21661da0d929" providerId="ADAL" clId="{0E7E2F26-7D24-4A1B-9136-AA37F0505435}" dt="2024-11-08T18:35:42.448" v="32" actId="47"/>
        <pc:sldMkLst>
          <pc:docMk/>
          <pc:sldMk cId="1740854967" sldId="2147473609"/>
        </pc:sldMkLst>
      </pc:sldChg>
      <pc:sldChg chg="del">
        <pc:chgData name="Trapitzine, Sophie" userId="e8157502-acba-4184-88fc-21661da0d929" providerId="ADAL" clId="{0E7E2F26-7D24-4A1B-9136-AA37F0505435}" dt="2024-11-08T18:35:42.448" v="32" actId="47"/>
        <pc:sldMkLst>
          <pc:docMk/>
          <pc:sldMk cId="1821780023" sldId="2147473635"/>
        </pc:sldMkLst>
      </pc:sldChg>
      <pc:sldChg chg="del">
        <pc:chgData name="Trapitzine, Sophie" userId="e8157502-acba-4184-88fc-21661da0d929" providerId="ADAL" clId="{0E7E2F26-7D24-4A1B-9136-AA37F0505435}" dt="2024-11-08T18:35:42.448" v="32" actId="47"/>
        <pc:sldMkLst>
          <pc:docMk/>
          <pc:sldMk cId="3104392234" sldId="2147473643"/>
        </pc:sldMkLst>
      </pc:sldChg>
      <pc:sldChg chg="del">
        <pc:chgData name="Trapitzine, Sophie" userId="e8157502-acba-4184-88fc-21661da0d929" providerId="ADAL" clId="{0E7E2F26-7D24-4A1B-9136-AA37F0505435}" dt="2024-11-08T18:35:42.448" v="32" actId="47"/>
        <pc:sldMkLst>
          <pc:docMk/>
          <pc:sldMk cId="1009878165" sldId="2147473649"/>
        </pc:sldMkLst>
      </pc:sldChg>
      <pc:sldChg chg="modSp mod">
        <pc:chgData name="Trapitzine, Sophie" userId="e8157502-acba-4184-88fc-21661da0d929" providerId="ADAL" clId="{0E7E2F26-7D24-4A1B-9136-AA37F0505435}" dt="2024-11-08T18:32:55.826" v="13" actId="6549"/>
        <pc:sldMkLst>
          <pc:docMk/>
          <pc:sldMk cId="640635798" sldId="2147473650"/>
        </pc:sldMkLst>
        <pc:spChg chg="mod">
          <ac:chgData name="Trapitzine, Sophie" userId="e8157502-acba-4184-88fc-21661da0d929" providerId="ADAL" clId="{0E7E2F26-7D24-4A1B-9136-AA37F0505435}" dt="2024-11-08T18:32:55.826" v="13" actId="6549"/>
          <ac:spMkLst>
            <pc:docMk/>
            <pc:sldMk cId="640635798" sldId="2147473650"/>
            <ac:spMk id="75" creationId="{138DF2A4-432A-DDE6-976C-2B7E8B07296E}"/>
          </ac:spMkLst>
        </pc:spChg>
        <pc:picChg chg="mod">
          <ac:chgData name="Trapitzine, Sophie" userId="e8157502-acba-4184-88fc-21661da0d929" providerId="ADAL" clId="{0E7E2F26-7D24-4A1B-9136-AA37F0505435}" dt="2024-11-08T18:32:45.149" v="7" actId="1038"/>
          <ac:picMkLst>
            <pc:docMk/>
            <pc:sldMk cId="640635798" sldId="2147473650"/>
            <ac:picMk id="88" creationId="{C16DAF5F-B503-1E50-9FAC-AF0CB4A45C6F}"/>
          </ac:picMkLst>
        </pc:picChg>
      </pc:sldChg>
      <pc:sldChg chg="modSp mod">
        <pc:chgData name="Trapitzine, Sophie" userId="e8157502-acba-4184-88fc-21661da0d929" providerId="ADAL" clId="{0E7E2F26-7D24-4A1B-9136-AA37F0505435}" dt="2024-11-08T18:33:01.071" v="14" actId="6549"/>
        <pc:sldMkLst>
          <pc:docMk/>
          <pc:sldMk cId="1958609320" sldId="2147473651"/>
        </pc:sldMkLst>
        <pc:spChg chg="mod">
          <ac:chgData name="Trapitzine, Sophie" userId="e8157502-acba-4184-88fc-21661da0d929" providerId="ADAL" clId="{0E7E2F26-7D24-4A1B-9136-AA37F0505435}" dt="2024-11-08T18:33:01.071" v="14" actId="6549"/>
          <ac:spMkLst>
            <pc:docMk/>
            <pc:sldMk cId="1958609320" sldId="2147473651"/>
            <ac:spMk id="30" creationId="{E685EBBB-BBF6-2950-62FB-5EF762D04FE0}"/>
          </ac:spMkLst>
        </pc:spChg>
      </pc:sldChg>
      <pc:sldChg chg="delSp modSp del mod">
        <pc:chgData name="Trapitzine, Sophie" userId="e8157502-acba-4184-88fc-21661da0d929" providerId="ADAL" clId="{0E7E2F26-7D24-4A1B-9136-AA37F0505435}" dt="2024-11-08T18:34:14.323" v="31" actId="47"/>
        <pc:sldMkLst>
          <pc:docMk/>
          <pc:sldMk cId="1752756634" sldId="2147473652"/>
        </pc:sldMkLst>
        <pc:spChg chg="mod">
          <ac:chgData name="Trapitzine, Sophie" userId="e8157502-acba-4184-88fc-21661da0d929" providerId="ADAL" clId="{0E7E2F26-7D24-4A1B-9136-AA37F0505435}" dt="2024-11-08T18:34:07.914" v="30" actId="1076"/>
          <ac:spMkLst>
            <pc:docMk/>
            <pc:sldMk cId="1752756634" sldId="2147473652"/>
            <ac:spMk id="3" creationId="{C729E9FE-CF6C-8C32-EF86-892A5F13E6D7}"/>
          </ac:spMkLst>
        </pc:spChg>
        <pc:spChg chg="mod">
          <ac:chgData name="Trapitzine, Sophie" userId="e8157502-acba-4184-88fc-21661da0d929" providerId="ADAL" clId="{0E7E2F26-7D24-4A1B-9136-AA37F0505435}" dt="2024-11-08T18:34:07.914" v="30" actId="1076"/>
          <ac:spMkLst>
            <pc:docMk/>
            <pc:sldMk cId="1752756634" sldId="2147473652"/>
            <ac:spMk id="4" creationId="{6D21CEF5-D571-6EF2-39CC-B0AA8A790C36}"/>
          </ac:spMkLst>
        </pc:spChg>
        <pc:spChg chg="mod">
          <ac:chgData name="Trapitzine, Sophie" userId="e8157502-acba-4184-88fc-21661da0d929" providerId="ADAL" clId="{0E7E2F26-7D24-4A1B-9136-AA37F0505435}" dt="2024-11-08T18:34:07.914" v="30" actId="1076"/>
          <ac:spMkLst>
            <pc:docMk/>
            <pc:sldMk cId="1752756634" sldId="2147473652"/>
            <ac:spMk id="5" creationId="{ACF69AEF-B7F9-C4F9-2AFA-5CA5640E3D4A}"/>
          </ac:spMkLst>
        </pc:spChg>
        <pc:spChg chg="del">
          <ac:chgData name="Trapitzine, Sophie" userId="e8157502-acba-4184-88fc-21661da0d929" providerId="ADAL" clId="{0E7E2F26-7D24-4A1B-9136-AA37F0505435}" dt="2024-11-08T18:33:59.873" v="29" actId="478"/>
          <ac:spMkLst>
            <pc:docMk/>
            <pc:sldMk cId="1752756634" sldId="2147473652"/>
            <ac:spMk id="9" creationId="{CEE4AEFC-CD15-4F1B-2976-77B30B93C71B}"/>
          </ac:spMkLst>
        </pc:spChg>
      </pc:sldChg>
      <pc:sldChg chg="modSp mod">
        <pc:chgData name="Trapitzine, Sophie" userId="e8157502-acba-4184-88fc-21661da0d929" providerId="ADAL" clId="{0E7E2F26-7D24-4A1B-9136-AA37F0505435}" dt="2024-11-08T18:33:20.573" v="19" actId="20577"/>
        <pc:sldMkLst>
          <pc:docMk/>
          <pc:sldMk cId="1250423871" sldId="2147473653"/>
        </pc:sldMkLst>
        <pc:spChg chg="mod">
          <ac:chgData name="Trapitzine, Sophie" userId="e8157502-acba-4184-88fc-21661da0d929" providerId="ADAL" clId="{0E7E2F26-7D24-4A1B-9136-AA37F0505435}" dt="2024-11-08T18:33:20.573" v="19" actId="20577"/>
          <ac:spMkLst>
            <pc:docMk/>
            <pc:sldMk cId="1250423871" sldId="2147473653"/>
            <ac:spMk id="24" creationId="{03DDA6BC-F5CC-2B6B-BE45-8B023F6ECBCD}"/>
          </ac:spMkLst>
        </pc:spChg>
      </pc:sldChg>
      <pc:sldChg chg="delSp modSp mod">
        <pc:chgData name="Trapitzine, Sophie" userId="e8157502-acba-4184-88fc-21661da0d929" providerId="ADAL" clId="{0E7E2F26-7D24-4A1B-9136-AA37F0505435}" dt="2024-11-08T18:33:45.004" v="28" actId="478"/>
        <pc:sldMkLst>
          <pc:docMk/>
          <pc:sldMk cId="397167300" sldId="2147473654"/>
        </pc:sldMkLst>
        <pc:spChg chg="del mod">
          <ac:chgData name="Trapitzine, Sophie" userId="e8157502-acba-4184-88fc-21661da0d929" providerId="ADAL" clId="{0E7E2F26-7D24-4A1B-9136-AA37F0505435}" dt="2024-11-08T18:33:45.004" v="28" actId="478"/>
          <ac:spMkLst>
            <pc:docMk/>
            <pc:sldMk cId="397167300" sldId="2147473654"/>
            <ac:spMk id="27" creationId="{16EF8C33-C866-BE28-CD37-21102C1FB232}"/>
          </ac:spMkLst>
        </pc:spChg>
      </pc:sldChg>
      <pc:sldChg chg="del">
        <pc:chgData name="Trapitzine, Sophie" userId="e8157502-acba-4184-88fc-21661da0d929" providerId="ADAL" clId="{0E7E2F26-7D24-4A1B-9136-AA37F0505435}" dt="2024-11-08T18:35:42.448" v="32" actId="47"/>
        <pc:sldMkLst>
          <pc:docMk/>
          <pc:sldMk cId="3135207048" sldId="214747365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9F0EF62-5255-4A2A-A777-CFB6CD9DE7DB}" type="datetimeFigureOut">
              <a:rPr lang="fr-FR" smtClean="0"/>
              <a:t>29/06/2025</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DB9FFD1-3B73-4456-8120-347AD18A9C9F}" type="slidenum">
              <a:rPr lang="fr-FR" smtClean="0"/>
              <a:t>‹N°›</a:t>
            </a:fld>
            <a:endParaRPr lang="fr-FR"/>
          </a:p>
        </p:txBody>
      </p:sp>
    </p:spTree>
    <p:extLst>
      <p:ext uri="{BB962C8B-B14F-4D97-AF65-F5344CB8AC3E}">
        <p14:creationId xmlns:p14="http://schemas.microsoft.com/office/powerpoint/2010/main" val="4033980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fld id="{D680E798-53FF-4C51-A981-953463752515}" type="datetimeFigureOut">
              <a:rPr lang="fr-FR" smtClean="0"/>
              <a:pPr/>
              <a:t>29/06/2025</a:t>
            </a:fld>
            <a:endParaRPr lang="fr-FR"/>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fld id="{1B06CD8F-B7ED-4A05-9FB1-A01CC0EF02CC}" type="slidenum">
              <a:rPr lang="fr-FR" smtClean="0"/>
              <a:pPr/>
              <a:t>‹N°›</a:t>
            </a:fld>
            <a:endParaRPr lang="fr-FR"/>
          </a:p>
        </p:txBody>
      </p:sp>
    </p:spTree>
    <p:extLst>
      <p:ext uri="{BB962C8B-B14F-4D97-AF65-F5344CB8AC3E}">
        <p14:creationId xmlns:p14="http://schemas.microsoft.com/office/powerpoint/2010/main" val="411662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a:xfrm>
            <a:off x="7398713" y="4783500"/>
            <a:ext cx="1350000" cy="360000"/>
          </a:xfrm>
          <a:prstGeom prst="rect">
            <a:avLst/>
          </a:prstGeom>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320687"/>
            <a:ext cx="8424614" cy="242951"/>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323850" y="771550"/>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72419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771550"/>
            <a:ext cx="8424863" cy="539991"/>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212855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endParaRPr lang="fr-FR" cap="all"/>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323850" y="735615"/>
            <a:ext cx="8424863" cy="539991"/>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23528" y="1707654"/>
            <a:ext cx="2556471"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3275856"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890599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Tree>
    <p:extLst>
      <p:ext uri="{BB962C8B-B14F-4D97-AF65-F5344CB8AC3E}">
        <p14:creationId xmlns:p14="http://schemas.microsoft.com/office/powerpoint/2010/main" val="3281077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Tree>
    <p:extLst>
      <p:ext uri="{BB962C8B-B14F-4D97-AF65-F5344CB8AC3E}">
        <p14:creationId xmlns:p14="http://schemas.microsoft.com/office/powerpoint/2010/main" val="41159244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a:t>Titre</a:t>
            </a:r>
          </a:p>
          <a:p>
            <a:pPr lvl="1"/>
            <a:r>
              <a:rPr lang="fr-FR"/>
              <a:t>Sous-titre</a:t>
            </a:r>
          </a:p>
        </p:txBody>
      </p:sp>
      <p:cxnSp>
        <p:nvCxnSpPr>
          <p:cNvPr id="12" name="Connecteur droit 11"/>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pic>
        <p:nvPicPr>
          <p:cNvPr id="8" name="Image 7">
            <a:extLst>
              <a:ext uri="{FF2B5EF4-FFF2-40B4-BE49-F238E27FC236}">
                <a16:creationId xmlns:a16="http://schemas.microsoft.com/office/drawing/2014/main" id="{1918BAEC-A62A-C464-5E10-487F4E9725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6346" y="341828"/>
            <a:ext cx="2415877" cy="1438775"/>
          </a:xfrm>
          <a:prstGeom prst="rect">
            <a:avLst/>
          </a:prstGeom>
        </p:spPr>
      </p:pic>
    </p:spTree>
    <p:extLst>
      <p:ext uri="{BB962C8B-B14F-4D97-AF65-F5344CB8AC3E}">
        <p14:creationId xmlns:p14="http://schemas.microsoft.com/office/powerpoint/2010/main" val="358383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endParaRPr lang="fr-FR" cap="all"/>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4112194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endParaRPr lang="fr-FR"/>
          </a:p>
        </p:txBody>
      </p:sp>
      <p:sp>
        <p:nvSpPr>
          <p:cNvPr id="5" name="Espace réservé du pied de page 4"/>
          <p:cNvSpPr>
            <a:spLocks noGrp="1"/>
          </p:cNvSpPr>
          <p:nvPr>
            <p:ph type="ftr" sz="quarter" idx="11"/>
          </p:nvPr>
        </p:nvSpPr>
        <p:spPr bwMode="gray">
          <a:xfrm>
            <a:off x="720000" y="4371949"/>
            <a:ext cx="2123808" cy="447947"/>
          </a:xfrm>
        </p:spPr>
        <p:txBody>
          <a:bodyPr anchor="ctr" anchorCtr="0"/>
          <a:lstStyle>
            <a:lvl1pPr algn="l">
              <a:defRPr sz="1150"/>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20000" y="555526"/>
            <a:ext cx="5561867" cy="3312368"/>
          </a:xfrm>
          <a:prstGeom prst="rect">
            <a:avLst/>
          </a:prstGeom>
        </p:spPr>
      </p:pic>
    </p:spTree>
    <p:extLst>
      <p:ext uri="{BB962C8B-B14F-4D97-AF65-F5344CB8AC3E}">
        <p14:creationId xmlns:p14="http://schemas.microsoft.com/office/powerpoint/2010/main" val="503035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pic>
        <p:nvPicPr>
          <p:cNvPr id="2" name="Image 1" descr="Une image contenant Dessin d’enfant, art, cercle&#10;&#10;Description générée automatiquement">
            <a:extLst>
              <a:ext uri="{FF2B5EF4-FFF2-40B4-BE49-F238E27FC236}">
                <a16:creationId xmlns:a16="http://schemas.microsoft.com/office/drawing/2014/main" id="{2EC22767-3B51-D926-F985-3B92844CFAED}"/>
              </a:ext>
            </a:extLst>
          </p:cNvPr>
          <p:cNvPicPr>
            <a:picLocks noChangeAspect="1"/>
          </p:cNvPicPr>
          <p:nvPr userDrawn="1"/>
        </p:nvPicPr>
        <p:blipFill rotWithShape="1">
          <a:blip r:embed="rId2" cstate="email">
            <a:lum bright="70000" contrast="-70000"/>
            <a:extLst>
              <a:ext uri="{28A0092B-C50C-407E-A947-70E740481C1C}">
                <a14:useLocalDpi xmlns:a14="http://schemas.microsoft.com/office/drawing/2010/main"/>
              </a:ext>
            </a:extLst>
          </a:blip>
          <a:srcRect/>
          <a:stretch/>
        </p:blipFill>
        <p:spPr>
          <a:xfrm>
            <a:off x="4226779" y="0"/>
            <a:ext cx="4917222" cy="5143500"/>
          </a:xfrm>
          <a:prstGeom prst="rect">
            <a:avLst/>
          </a:prstGeom>
        </p:spPr>
      </p:pic>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vert="horz" lIns="0" tIns="0" rIns="0" bIns="0" rtlCol="0" anchor="ctr" anchorCtr="0">
            <a:noAutofit/>
          </a:bodyPr>
          <a:lstStyle>
            <a:lvl1pPr algn="r">
              <a:defRPr lang="fr-FR" sz="750" b="1" cap="all" smtClean="0">
                <a:latin typeface="Marianne" panose="02000000000000000000" pitchFamily="2" charset="0"/>
              </a:defRPr>
            </a:lvl1p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sz="1200" b="1"/>
            </a:lvl1pPr>
            <a:lvl2pPr marL="324000" indent="-144000">
              <a:spcBef>
                <a:spcPts val="600"/>
              </a:spcBef>
              <a:spcAft>
                <a:spcPts val="800"/>
              </a:spcAft>
              <a:buFont typeface="+mj-lt"/>
              <a:buAutoNum type="alphaLcPeriod"/>
              <a:defRPr sz="1200"/>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sz="1200" b="1"/>
            </a:lvl1pPr>
            <a:lvl2pPr marL="324000" indent="-144000">
              <a:spcBef>
                <a:spcPts val="600"/>
              </a:spcBef>
              <a:spcAft>
                <a:spcPts val="800"/>
              </a:spcAft>
              <a:buFont typeface="+mj-lt"/>
              <a:buAutoNum type="alphaLcPeriod"/>
              <a:defRPr sz="1200"/>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sz="1200" b="1"/>
            </a:lvl1pPr>
            <a:lvl2pPr marL="324000" indent="-144000">
              <a:spcBef>
                <a:spcPts val="600"/>
              </a:spcBef>
              <a:spcAft>
                <a:spcPts val="800"/>
              </a:spcAft>
              <a:buFont typeface="+mj-lt"/>
              <a:buAutoNum type="alphaLcPeriod"/>
              <a:defRPr sz="1200"/>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latin typeface="Marianne" panose="02000000000000000000" pitchFamily="2" charset="0"/>
              </a:defRPr>
            </a:lvl1pPr>
          </a:lstStyle>
          <a:p>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771550"/>
            <a:ext cx="8424863" cy="539991"/>
          </a:xfrm>
        </p:spPr>
        <p:txBody>
          <a:bodyPr>
            <a:normAutofit/>
          </a:bodyPr>
          <a:lstStyle>
            <a:lvl1pPr>
              <a:defRPr sz="1800"/>
            </a:lvl1p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dirty="0"/>
              <a:t>Direction interministérielle de la transformation publique</a:t>
            </a:r>
          </a:p>
        </p:txBody>
      </p:sp>
    </p:spTree>
    <p:extLst>
      <p:ext uri="{BB962C8B-B14F-4D97-AF65-F5344CB8AC3E}">
        <p14:creationId xmlns:p14="http://schemas.microsoft.com/office/powerpoint/2010/main" val="2888137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a:lstStyle/>
          <a:p>
            <a:fld id="{733122C9-A0B9-462F-8757-0847AD287B63}" type="slidenum">
              <a:rPr lang="fr-FR" smtClean="0"/>
              <a:pPr/>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endParaRPr lang="fr-FR" cap="all"/>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323850" y="735615"/>
            <a:ext cx="8424863" cy="539991"/>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23528" y="1707654"/>
            <a:ext cx="2556471"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3275856"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691346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Tree>
    <p:extLst>
      <p:ext uri="{BB962C8B-B14F-4D97-AF65-F5344CB8AC3E}">
        <p14:creationId xmlns:p14="http://schemas.microsoft.com/office/powerpoint/2010/main" val="2077185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a:xfrm>
            <a:off x="7398713" y="4783500"/>
            <a:ext cx="1350000" cy="360000"/>
          </a:xfrm>
          <a:prstGeom prst="rect">
            <a:avLst/>
          </a:prstGeom>
        </p:spPr>
        <p:txBody>
          <a:bodyPr/>
          <a:lstStyle/>
          <a:p>
            <a:fld id="{733122C9-A0B9-462F-8757-0847AD287B63}" type="slidenum">
              <a:rPr lang="fr-FR" smtClean="0"/>
              <a:pPr/>
              <a:t>‹N°›</a:t>
            </a:fld>
            <a:endParaRPr lang="fr-FR"/>
          </a:p>
        </p:txBody>
      </p:sp>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endParaRPr lang="fr-FR" cap="all"/>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75606"/>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735615"/>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Tree>
    <p:extLst>
      <p:ext uri="{BB962C8B-B14F-4D97-AF65-F5344CB8AC3E}">
        <p14:creationId xmlns:p14="http://schemas.microsoft.com/office/powerpoint/2010/main" val="2044116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latin typeface="Marianne" panose="02000000000000000000" pitchFamily="2" charset="0"/>
              </a:defRPr>
            </a:lvl1pPr>
          </a:lstStyle>
          <a:p>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fld id="{733122C9-A0B9-462F-8757-0847AD287B63}" type="slidenum">
              <a:rPr lang="fr-FR" smtClean="0"/>
              <a:pPr/>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pic>
        <p:nvPicPr>
          <p:cNvPr id="5" name="Image 4">
            <a:extLst>
              <a:ext uri="{FF2B5EF4-FFF2-40B4-BE49-F238E27FC236}">
                <a16:creationId xmlns:a16="http://schemas.microsoft.com/office/drawing/2014/main" id="{14C05F3E-ADE5-4A65-BEAB-7866B856BD16}"/>
              </a:ext>
            </a:extLst>
          </p:cNvPr>
          <p:cNvPicPr>
            <a:picLocks noChangeAspect="1"/>
          </p:cNvPicPr>
          <p:nvPr userDrawn="1"/>
        </p:nvPicPr>
        <p:blipFill>
          <a:blip r:embed="rId2"/>
          <a:stretch>
            <a:fillRect/>
          </a:stretch>
        </p:blipFill>
        <p:spPr>
          <a:xfrm>
            <a:off x="327600" y="342000"/>
            <a:ext cx="2160000" cy="1106422"/>
          </a:xfrm>
          <a:prstGeom prst="rect">
            <a:avLst/>
          </a:prstGeom>
        </p:spPr>
      </p:pic>
    </p:spTree>
    <p:extLst>
      <p:ext uri="{BB962C8B-B14F-4D97-AF65-F5344CB8AC3E}">
        <p14:creationId xmlns:p14="http://schemas.microsoft.com/office/powerpoint/2010/main" val="278581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43958"/>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endParaRPr lang="fr-FR" cap="all"/>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1076546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endParaRPr lang="fr-FR"/>
          </a:p>
        </p:txBody>
      </p:sp>
      <p:sp>
        <p:nvSpPr>
          <p:cNvPr id="5" name="Espace réservé du pied de page 4"/>
          <p:cNvSpPr>
            <a:spLocks noGrp="1"/>
          </p:cNvSpPr>
          <p:nvPr>
            <p:ph type="ftr" sz="quarter" idx="11"/>
          </p:nvPr>
        </p:nvSpPr>
        <p:spPr bwMode="gray">
          <a:xfrm>
            <a:off x="720000" y="4371949"/>
            <a:ext cx="2123808" cy="447947"/>
          </a:xfrm>
        </p:spPr>
        <p:txBody>
          <a:bodyPr anchor="ctr" anchorCtr="0"/>
          <a:lstStyle>
            <a:lvl1pPr algn="l">
              <a:defRPr sz="1150"/>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20000" y="555526"/>
            <a:ext cx="5561867" cy="3312368"/>
          </a:xfrm>
          <a:prstGeom prst="rect">
            <a:avLst/>
          </a:prstGeom>
        </p:spPr>
      </p:pic>
    </p:spTree>
    <p:extLst>
      <p:ext uri="{BB962C8B-B14F-4D97-AF65-F5344CB8AC3E}">
        <p14:creationId xmlns:p14="http://schemas.microsoft.com/office/powerpoint/2010/main" val="212740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320687"/>
            <a:ext cx="8424614" cy="242951"/>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323850" y="771550"/>
            <a:ext cx="8424863" cy="539991"/>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3997346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image" Target="../media/image1.jpg"/><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r>
              <a:rPr lang="fr-FR"/>
              <a:t>Direction interministérielle de la transformation publique</a:t>
            </a:r>
          </a:p>
        </p:txBody>
      </p: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771550"/>
            <a:ext cx="8424863" cy="539991"/>
          </a:xfrm>
          <a:prstGeom prst="rect">
            <a:avLst/>
          </a:prstGeom>
        </p:spPr>
        <p:txBody>
          <a:bodyPr vert="horz" lIns="91440" tIns="45720" rIns="91440" bIns="45720" rtlCol="0" anchor="ctr">
            <a:normAutofit/>
          </a:bodyPr>
          <a:lstStyle/>
          <a:p>
            <a:r>
              <a:rPr lang="fr-FR"/>
              <a:t>Titre </a:t>
            </a:r>
          </a:p>
        </p:txBody>
      </p:sp>
      <p:pic>
        <p:nvPicPr>
          <p:cNvPr id="4" name="Image 3">
            <a:extLst>
              <a:ext uri="{FF2B5EF4-FFF2-40B4-BE49-F238E27FC236}">
                <a16:creationId xmlns:a16="http://schemas.microsoft.com/office/drawing/2014/main" id="{AEC141E3-3A90-4DD9-916C-60BE9DCAD895}"/>
              </a:ext>
            </a:extLst>
          </p:cNvPr>
          <p:cNvPicPr>
            <a:picLocks noChangeAspect="1"/>
          </p:cNvPicPr>
          <p:nvPr userDrawn="1"/>
        </p:nvPicPr>
        <p:blipFill>
          <a:blip r:embed="rId10"/>
          <a:stretch>
            <a:fillRect/>
          </a:stretch>
        </p:blipFill>
        <p:spPr>
          <a:xfrm>
            <a:off x="338402" y="176400"/>
            <a:ext cx="1054208" cy="540000"/>
          </a:xfrm>
          <a:prstGeom prst="rect">
            <a:avLst/>
          </a:prstGeom>
        </p:spPr>
      </p:pic>
    </p:spTree>
    <p:extLst>
      <p:ext uri="{BB962C8B-B14F-4D97-AF65-F5344CB8AC3E}">
        <p14:creationId xmlns:p14="http://schemas.microsoft.com/office/powerpoint/2010/main" val="3585928067"/>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Lst>
  <p:hf hdr="0"/>
  <p:txStyles>
    <p:title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latin typeface="Marianne" panose="02000000000000000000" pitchFamily="2" charset="0"/>
              </a:defRPr>
            </a:lvl1pPr>
          </a:lstStyle>
          <a:p>
            <a:fld id="{733122C9-A0B9-462F-8757-0847AD287B63}" type="slidenum">
              <a:rPr lang="fr-FR" smtClean="0"/>
              <a:pPr/>
              <a:t>‹N°›</a:t>
            </a:fld>
            <a:endParaRPr lang="fr-FR"/>
          </a:p>
        </p:txBody>
      </p:sp>
      <p:cxnSp>
        <p:nvCxnSpPr>
          <p:cNvPr id="10" name="Connecteur droit 9"/>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771550"/>
            <a:ext cx="8424863" cy="539991"/>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315703" y="4783500"/>
            <a:ext cx="2057400" cy="274637"/>
          </a:xfrm>
          <a:prstGeom prst="rect">
            <a:avLst/>
          </a:prstGeom>
        </p:spPr>
        <p:txBody>
          <a:bodyPr vert="horz" lIns="91440" tIns="45720" rIns="91440" bIns="45720" rtlCol="0" anchor="ctr"/>
          <a:lstStyle>
            <a:lvl1pPr algn="l">
              <a:defRPr sz="750" b="1">
                <a:solidFill>
                  <a:schemeClr val="tx1"/>
                </a:solidFill>
                <a:latin typeface="Marianne" panose="02000000000000000000" pitchFamily="2" charset="0"/>
              </a:defRPr>
            </a:lvl1pPr>
          </a:lstStyle>
          <a:p>
            <a:endParaRPr lang="fr-FR" cap="all"/>
          </a:p>
        </p:txBody>
      </p:sp>
      <p:pic>
        <p:nvPicPr>
          <p:cNvPr id="7" name="Image 6">
            <a:extLst>
              <a:ext uri="{FF2B5EF4-FFF2-40B4-BE49-F238E27FC236}">
                <a16:creationId xmlns:a16="http://schemas.microsoft.com/office/drawing/2014/main" id="{11BD6489-8194-460E-A82E-8BDA38120D21}"/>
              </a:ext>
            </a:extLst>
          </p:cNvPr>
          <p:cNvPicPr>
            <a:picLocks noChangeAspect="1"/>
          </p:cNvPicPr>
          <p:nvPr userDrawn="1"/>
        </p:nvPicPr>
        <p:blipFill>
          <a:blip r:embed="rId10"/>
          <a:stretch>
            <a:fillRect/>
          </a:stretch>
        </p:blipFill>
        <p:spPr>
          <a:xfrm>
            <a:off x="338400" y="176400"/>
            <a:ext cx="1616452" cy="828000"/>
          </a:xfrm>
          <a:prstGeom prst="rect">
            <a:avLst/>
          </a:prstGeom>
        </p:spPr>
      </p:pic>
    </p:spTree>
    <p:extLst>
      <p:ext uri="{BB962C8B-B14F-4D97-AF65-F5344CB8AC3E}">
        <p14:creationId xmlns:p14="http://schemas.microsoft.com/office/powerpoint/2010/main" val="120734499"/>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Lst>
  <p:hf hdr="0"/>
  <p:txStyles>
    <p:title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2.jpeg"/><Relationship Id="rId4"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3" Type="http://schemas.openxmlformats.org/officeDocument/2006/relationships/tags" Target="../tags/tag6.xml"/><Relationship Id="rId7" Type="http://schemas.openxmlformats.org/officeDocument/2006/relationships/tags" Target="../tags/tag10.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slideLayout" Target="../slideLayouts/slideLayout2.xml"/><Relationship Id="rId5" Type="http://schemas.openxmlformats.org/officeDocument/2006/relationships/tags" Target="../tags/tag8.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s>
</file>

<file path=ppt/slides/_rels/slide3.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21" Type="http://schemas.openxmlformats.org/officeDocument/2006/relationships/image" Target="../media/image25.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image" Target="../media/image6.png"/><Relationship Id="rId16" Type="http://schemas.openxmlformats.org/officeDocument/2006/relationships/image" Target="../media/image20.svg"/><Relationship Id="rId20" Type="http://schemas.openxmlformats.org/officeDocument/2006/relationships/image" Target="../media/image24.svg"/><Relationship Id="rId1" Type="http://schemas.openxmlformats.org/officeDocument/2006/relationships/slideLayout" Target="../slideLayouts/slideLayout2.xml"/><Relationship Id="rId6" Type="http://schemas.openxmlformats.org/officeDocument/2006/relationships/image" Target="../media/image10.svg"/><Relationship Id="rId11" Type="http://schemas.openxmlformats.org/officeDocument/2006/relationships/image" Target="../media/image15.png"/><Relationship Id="rId24" Type="http://schemas.openxmlformats.org/officeDocument/2006/relationships/image" Target="../media/image28.png"/><Relationship Id="rId5" Type="http://schemas.openxmlformats.org/officeDocument/2006/relationships/image" Target="../media/image9.png"/><Relationship Id="rId15" Type="http://schemas.openxmlformats.org/officeDocument/2006/relationships/image" Target="../media/image19.png"/><Relationship Id="rId23" Type="http://schemas.openxmlformats.org/officeDocument/2006/relationships/image" Target="../media/image27.svg"/><Relationship Id="rId10" Type="http://schemas.openxmlformats.org/officeDocument/2006/relationships/image" Target="../media/image14.svg"/><Relationship Id="rId19" Type="http://schemas.openxmlformats.org/officeDocument/2006/relationships/image" Target="../media/image23.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 Id="rId22" Type="http://schemas.openxmlformats.org/officeDocument/2006/relationships/image" Target="../media/image26.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18" Type="http://schemas.openxmlformats.org/officeDocument/2006/relationships/image" Target="../media/image23.png"/><Relationship Id="rId3" Type="http://schemas.openxmlformats.org/officeDocument/2006/relationships/image" Target="../media/image8.svg"/><Relationship Id="rId21" Type="http://schemas.openxmlformats.org/officeDocument/2006/relationships/image" Target="../media/image27.svg"/><Relationship Id="rId7" Type="http://schemas.openxmlformats.org/officeDocument/2006/relationships/image" Target="../media/image12.svg"/><Relationship Id="rId12" Type="http://schemas.openxmlformats.org/officeDocument/2006/relationships/image" Target="../media/image17.png"/><Relationship Id="rId17" Type="http://schemas.openxmlformats.org/officeDocument/2006/relationships/image" Target="../media/image22.svg"/><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0.svg"/><Relationship Id="rId15" Type="http://schemas.openxmlformats.org/officeDocument/2006/relationships/image" Target="../media/image20.svg"/><Relationship Id="rId10" Type="http://schemas.openxmlformats.org/officeDocument/2006/relationships/image" Target="../media/image15.png"/><Relationship Id="rId19" Type="http://schemas.openxmlformats.org/officeDocument/2006/relationships/image" Target="../media/image24.svg"/><Relationship Id="rId4" Type="http://schemas.openxmlformats.org/officeDocument/2006/relationships/image" Target="../media/image9.png"/><Relationship Id="rId9" Type="http://schemas.openxmlformats.org/officeDocument/2006/relationships/image" Target="../media/image14.svg"/><Relationship Id="rId1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Une image contenant Dessin d’enfant, art, cercle&#10;&#10;Description générée automatiquement">
            <a:extLst>
              <a:ext uri="{FF2B5EF4-FFF2-40B4-BE49-F238E27FC236}">
                <a16:creationId xmlns:a16="http://schemas.microsoft.com/office/drawing/2014/main" id="{52FFFFAF-DF10-0B16-608E-E54865F3C565}"/>
              </a:ext>
            </a:extLst>
          </p:cNvPr>
          <p:cNvPicPr>
            <a:picLocks noChangeAspect="1"/>
          </p:cNvPicPr>
          <p:nvPr/>
        </p:nvPicPr>
        <p:blipFill rotWithShape="1">
          <a:blip r:embed="rId5" cstate="email">
            <a:lum bright="70000" contrast="-70000"/>
            <a:extLst>
              <a:ext uri="{28A0092B-C50C-407E-A947-70E740481C1C}">
                <a14:useLocalDpi xmlns:a14="http://schemas.microsoft.com/office/drawing/2010/main"/>
              </a:ext>
            </a:extLst>
          </a:blip>
          <a:srcRect/>
          <a:stretch/>
        </p:blipFill>
        <p:spPr>
          <a:xfrm>
            <a:off x="4226779" y="0"/>
            <a:ext cx="4917222" cy="5143500"/>
          </a:xfrm>
          <a:prstGeom prst="rect">
            <a:avLst/>
          </a:prstGeom>
        </p:spPr>
      </p:pic>
      <p:sp>
        <p:nvSpPr>
          <p:cNvPr id="5" name="Espace réservé du pied de page 4"/>
          <p:cNvSpPr>
            <a:spLocks noGrp="1"/>
          </p:cNvSpPr>
          <p:nvPr>
            <p:ph type="ftr" sz="quarter" idx="3"/>
            <p:custDataLst>
              <p:tags r:id="rId1"/>
            </p:custDataLst>
          </p:nvPr>
        </p:nvSpPr>
        <p:spPr/>
        <p:txBody>
          <a:bodyPr/>
          <a:lstStyle/>
          <a:p>
            <a:r>
              <a:rPr lang="fr-FR" dirty="0"/>
              <a:t>Direction interministérielle de la transformation publique</a:t>
            </a:r>
          </a:p>
        </p:txBody>
      </p:sp>
      <p:sp>
        <p:nvSpPr>
          <p:cNvPr id="6" name="ZoneTexte 5">
            <a:extLst>
              <a:ext uri="{FF2B5EF4-FFF2-40B4-BE49-F238E27FC236}">
                <a16:creationId xmlns:a16="http://schemas.microsoft.com/office/drawing/2014/main" id="{06D6F157-6AD5-495F-80BC-73848AD3CE1E}"/>
              </a:ext>
            </a:extLst>
          </p:cNvPr>
          <p:cNvSpPr txBox="1"/>
          <p:nvPr>
            <p:custDataLst>
              <p:tags r:id="rId2"/>
            </p:custDataLst>
          </p:nvPr>
        </p:nvSpPr>
        <p:spPr>
          <a:xfrm>
            <a:off x="1408015" y="1971586"/>
            <a:ext cx="5805585" cy="2323713"/>
          </a:xfrm>
          <a:prstGeom prst="rect">
            <a:avLst/>
          </a:prstGeom>
          <a:noFill/>
        </p:spPr>
        <p:txBody>
          <a:bodyPr wrap="square" rtlCol="0">
            <a:spAutoFit/>
          </a:bodyPr>
          <a:lstStyle/>
          <a:p>
            <a:pPr defTabSz="685800">
              <a:defRPr/>
            </a:pPr>
            <a:r>
              <a:rPr lang="fr-FR" sz="2400" dirty="0">
                <a:solidFill>
                  <a:srgbClr val="000091">
                    <a:lumMod val="75000"/>
                  </a:srgbClr>
                </a:solidFill>
                <a:latin typeface="Marianne" panose="02000000000000000000" pitchFamily="2" charset="0"/>
              </a:rPr>
              <a:t>Université X</a:t>
            </a:r>
          </a:p>
          <a:p>
            <a:pPr defTabSz="685800">
              <a:defRPr/>
            </a:pPr>
            <a:r>
              <a:rPr lang="fr-FR" sz="2400" b="1" dirty="0">
                <a:solidFill>
                  <a:srgbClr val="000091">
                    <a:lumMod val="75000"/>
                  </a:srgbClr>
                </a:solidFill>
                <a:latin typeface="Marianne" panose="02000000000000000000" pitchFamily="2" charset="0"/>
              </a:rPr>
              <a:t>Accompagnement à l’amélioration du service rendu à l’étudiant</a:t>
            </a:r>
          </a:p>
          <a:p>
            <a:pPr defTabSz="685800">
              <a:spcBef>
                <a:spcPts val="2400"/>
              </a:spcBef>
              <a:defRPr/>
            </a:pPr>
            <a:r>
              <a:rPr lang="fr-FR" dirty="0">
                <a:solidFill>
                  <a:schemeClr val="tx2">
                    <a:lumMod val="40000"/>
                    <a:lumOff val="60000"/>
                  </a:schemeClr>
                </a:solidFill>
                <a:latin typeface="Marianne" panose="02000000000000000000" pitchFamily="2" charset="0"/>
              </a:rPr>
              <a:t>Animation et gouvernance du réseau d’accueil et d’accompagnement des étudiants</a:t>
            </a:r>
          </a:p>
          <a:p>
            <a:pPr defTabSz="685800">
              <a:spcBef>
                <a:spcPts val="600"/>
              </a:spcBef>
              <a:defRPr/>
            </a:pPr>
            <a:endParaRPr lang="fr-FR" sz="1200" dirty="0">
              <a:latin typeface="Marianne" panose="02000000000000000000" pitchFamily="2" charset="0"/>
            </a:endParaRPr>
          </a:p>
        </p:txBody>
      </p:sp>
      <p:pic>
        <p:nvPicPr>
          <p:cNvPr id="7" name="Image 6">
            <a:extLst>
              <a:ext uri="{FF2B5EF4-FFF2-40B4-BE49-F238E27FC236}">
                <a16:creationId xmlns:a16="http://schemas.microsoft.com/office/drawing/2014/main" id="{A20FF4EC-A50B-43ED-B8DE-C2D6D3EE7400}"/>
              </a:ext>
            </a:extLst>
          </p:cNvPr>
          <p:cNvPicPr>
            <a:picLocks noChangeAspect="1"/>
          </p:cNvPicPr>
          <p:nvPr>
            <p:custDataLst>
              <p:tags r:id="rId3"/>
            </p:custDataLst>
          </p:nvPr>
        </p:nvPicPr>
        <p:blipFill rotWithShape="1">
          <a:blip r:embed="rId6" cstate="email">
            <a:extLst>
              <a:ext uri="{28A0092B-C50C-407E-A947-70E740481C1C}">
                <a14:useLocalDpi xmlns:a14="http://schemas.microsoft.com/office/drawing/2010/main"/>
              </a:ext>
            </a:extLst>
          </a:blip>
          <a:srcRect l="32084" t="40833" r="33385" b="40926"/>
          <a:stretch/>
        </p:blipFill>
        <p:spPr>
          <a:xfrm>
            <a:off x="7020272" y="780576"/>
            <a:ext cx="1462782" cy="434643"/>
          </a:xfrm>
          <a:prstGeom prst="rect">
            <a:avLst/>
          </a:prstGeom>
        </p:spPr>
      </p:pic>
      <p:sp>
        <p:nvSpPr>
          <p:cNvPr id="2" name="Date Placeholder 1">
            <a:extLst>
              <a:ext uri="{FF2B5EF4-FFF2-40B4-BE49-F238E27FC236}">
                <a16:creationId xmlns:a16="http://schemas.microsoft.com/office/drawing/2014/main" id="{BFAA3300-4DE2-0B93-2785-0798342183C0}"/>
              </a:ext>
            </a:extLst>
          </p:cNvPr>
          <p:cNvSpPr>
            <a:spLocks noGrp="1"/>
          </p:cNvSpPr>
          <p:nvPr>
            <p:ph type="dt" sz="half" idx="2"/>
          </p:nvPr>
        </p:nvSpPr>
        <p:spPr/>
        <p:txBody>
          <a:bodyPr/>
          <a:lstStyle/>
          <a:p>
            <a:endParaRPr lang="fr-FR" cap="all">
              <a:latin typeface="Marianne" panose="02000000000000000000" pitchFamily="2" charset="0"/>
            </a:endParaRPr>
          </a:p>
        </p:txBody>
      </p:sp>
      <p:sp>
        <p:nvSpPr>
          <p:cNvPr id="8" name="Slide Number Placeholder 7">
            <a:extLst>
              <a:ext uri="{FF2B5EF4-FFF2-40B4-BE49-F238E27FC236}">
                <a16:creationId xmlns:a16="http://schemas.microsoft.com/office/drawing/2014/main" id="{D36DE216-4226-DDDB-FA54-EBC1995E38A0}"/>
              </a:ext>
            </a:extLst>
          </p:cNvPr>
          <p:cNvSpPr>
            <a:spLocks noGrp="1"/>
          </p:cNvSpPr>
          <p:nvPr>
            <p:ph type="sldNum" sz="quarter" idx="4"/>
          </p:nvPr>
        </p:nvSpPr>
        <p:spPr/>
        <p:txBody>
          <a:bodyPr/>
          <a:lstStyle/>
          <a:p>
            <a:fld id="{733122C9-A0B9-462F-8757-0847AD287B63}" type="slidenum">
              <a:rPr lang="fr-FR" smtClean="0"/>
              <a:pPr/>
              <a:t>1</a:t>
            </a:fld>
            <a:endParaRPr lang="fr-FR" dirty="0"/>
          </a:p>
        </p:txBody>
      </p:sp>
    </p:spTree>
    <p:extLst>
      <p:ext uri="{BB962C8B-B14F-4D97-AF65-F5344CB8AC3E}">
        <p14:creationId xmlns:p14="http://schemas.microsoft.com/office/powerpoint/2010/main" val="417663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pied de page 7"/>
          <p:cNvSpPr>
            <a:spLocks noGrp="1"/>
          </p:cNvSpPr>
          <p:nvPr>
            <p:ph type="ftr" sz="quarter" idx="3"/>
            <p:custDataLst>
              <p:tags r:id="rId1"/>
            </p:custDataLst>
          </p:nvPr>
        </p:nvSpPr>
        <p:spPr/>
        <p:txBody>
          <a:bodyPr/>
          <a:lstStyle/>
          <a:p>
            <a:r>
              <a:rPr lang="fr-FR"/>
              <a:t>Direction interministérielle de la transformation publique</a:t>
            </a:r>
          </a:p>
        </p:txBody>
      </p:sp>
      <p:cxnSp>
        <p:nvCxnSpPr>
          <p:cNvPr id="12" name="Connecteur droit 11">
            <a:extLst>
              <a:ext uri="{FF2B5EF4-FFF2-40B4-BE49-F238E27FC236}">
                <a16:creationId xmlns:a16="http://schemas.microsoft.com/office/drawing/2014/main" id="{FFF7C448-9B3B-4EEB-9818-CEDE829CF5D6}"/>
              </a:ext>
            </a:extLst>
          </p:cNvPr>
          <p:cNvCxnSpPr>
            <a:cxnSpLocks/>
          </p:cNvCxnSpPr>
          <p:nvPr>
            <p:custDataLst>
              <p:tags r:id="rId2"/>
            </p:custDataLst>
          </p:nvPr>
        </p:nvCxnSpPr>
        <p:spPr>
          <a:xfrm>
            <a:off x="678230" y="1427198"/>
            <a:ext cx="0" cy="319501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Titre 1">
            <a:extLst>
              <a:ext uri="{FF2B5EF4-FFF2-40B4-BE49-F238E27FC236}">
                <a16:creationId xmlns:a16="http://schemas.microsoft.com/office/drawing/2014/main" id="{19A6909B-283F-4253-B7AA-EBE88C1151E5}"/>
              </a:ext>
            </a:extLst>
          </p:cNvPr>
          <p:cNvSpPr>
            <a:spLocks noGrp="1"/>
          </p:cNvSpPr>
          <p:nvPr>
            <p:ph type="title"/>
            <p:custDataLst>
              <p:tags r:id="rId3"/>
            </p:custDataLst>
          </p:nvPr>
        </p:nvSpPr>
        <p:spPr>
          <a:xfrm>
            <a:off x="359999" y="622800"/>
            <a:ext cx="8424000" cy="720000"/>
          </a:xfrm>
        </p:spPr>
        <p:txBody>
          <a:bodyPr/>
          <a:lstStyle/>
          <a:p>
            <a:r>
              <a:rPr lang="fr-FR">
                <a:solidFill>
                  <a:srgbClr val="002060"/>
                </a:solidFill>
                <a:latin typeface="Marianne" panose="02000000000000000000" pitchFamily="50" charset="0"/>
              </a:rPr>
              <a:t>Ordre du jour</a:t>
            </a:r>
          </a:p>
        </p:txBody>
      </p:sp>
      <p:sp>
        <p:nvSpPr>
          <p:cNvPr id="15" name="Espace réservé du texte 3">
            <a:extLst>
              <a:ext uri="{FF2B5EF4-FFF2-40B4-BE49-F238E27FC236}">
                <a16:creationId xmlns:a16="http://schemas.microsoft.com/office/drawing/2014/main" id="{AEEB7891-8417-437E-9B08-E4701E5DD2D4}"/>
              </a:ext>
            </a:extLst>
          </p:cNvPr>
          <p:cNvSpPr txBox="1">
            <a:spLocks/>
          </p:cNvSpPr>
          <p:nvPr>
            <p:custDataLst>
              <p:tags r:id="rId4"/>
            </p:custDataLst>
          </p:nvPr>
        </p:nvSpPr>
        <p:spPr bwMode="auto">
          <a:xfrm>
            <a:off x="782240" y="1448314"/>
            <a:ext cx="7358347" cy="2928386"/>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fr-FR" sz="1400" dirty="0">
                <a:latin typeface="Marianne" panose="02000000000000000000" pitchFamily="2" charset="0"/>
              </a:rPr>
              <a:t>Vue d’ensemble de la gouvernance</a:t>
            </a:r>
          </a:p>
          <a:p>
            <a:pPr algn="l"/>
            <a:endParaRPr lang="fr-FR" sz="1400" dirty="0">
              <a:latin typeface="Marianne" panose="02000000000000000000" pitchFamily="2" charset="0"/>
            </a:endParaRPr>
          </a:p>
          <a:p>
            <a:pPr algn="l"/>
            <a:r>
              <a:rPr lang="fr-FR" sz="1400" dirty="0">
                <a:latin typeface="Marianne" panose="02000000000000000000" pitchFamily="2" charset="0"/>
              </a:rPr>
              <a:t>Acteurs</a:t>
            </a:r>
          </a:p>
          <a:p>
            <a:pPr algn="l"/>
            <a:endParaRPr lang="fr-FR" sz="1400" dirty="0">
              <a:latin typeface="Marianne" panose="02000000000000000000" pitchFamily="2" charset="0"/>
            </a:endParaRPr>
          </a:p>
          <a:p>
            <a:pPr algn="l"/>
            <a:r>
              <a:rPr lang="fr-FR" sz="1400" dirty="0">
                <a:latin typeface="Marianne" panose="02000000000000000000" pitchFamily="2" charset="0"/>
              </a:rPr>
              <a:t>Instances</a:t>
            </a:r>
          </a:p>
          <a:p>
            <a:pPr algn="l"/>
            <a:endParaRPr lang="fr-FR" sz="1400" dirty="0">
              <a:latin typeface="Marianne" panose="02000000000000000000" pitchFamily="2" charset="0"/>
            </a:endParaRPr>
          </a:p>
          <a:p>
            <a:pPr algn="l"/>
            <a:r>
              <a:rPr lang="fr-FR" sz="1400" dirty="0">
                <a:latin typeface="Marianne" panose="02000000000000000000" pitchFamily="2" charset="0"/>
              </a:rPr>
              <a:t>Modalités d’animation</a:t>
            </a:r>
          </a:p>
          <a:p>
            <a:pPr algn="l"/>
            <a:endParaRPr lang="fr-FR" sz="1400" dirty="0">
              <a:latin typeface="Marianne" panose="02000000000000000000" pitchFamily="2" charset="0"/>
            </a:endParaRPr>
          </a:p>
          <a:p>
            <a:pPr algn="l"/>
            <a:r>
              <a:rPr lang="fr-FR" sz="1400" dirty="0">
                <a:latin typeface="Marianne" panose="02000000000000000000" pitchFamily="2" charset="0"/>
              </a:rPr>
              <a:t>3 grands temps de formations prévus</a:t>
            </a:r>
          </a:p>
          <a:p>
            <a:pPr algn="l"/>
            <a:endParaRPr lang="fr-FR" sz="1400" dirty="0">
              <a:latin typeface="Marianne" panose="02000000000000000000" pitchFamily="2" charset="0"/>
            </a:endParaRPr>
          </a:p>
          <a:p>
            <a:pPr algn="l"/>
            <a:r>
              <a:rPr lang="fr-FR" sz="1400" dirty="0">
                <a:latin typeface="Marianne" panose="02000000000000000000" pitchFamily="2" charset="0"/>
              </a:rPr>
              <a:t>Prochaines étapes</a:t>
            </a:r>
          </a:p>
        </p:txBody>
      </p:sp>
      <p:sp>
        <p:nvSpPr>
          <p:cNvPr id="16" name="Rectangle 15">
            <a:extLst>
              <a:ext uri="{FF2B5EF4-FFF2-40B4-BE49-F238E27FC236}">
                <a16:creationId xmlns:a16="http://schemas.microsoft.com/office/drawing/2014/main" id="{73FC5CD4-3EFF-49A5-B90E-5E3A6AAF86FD}"/>
              </a:ext>
            </a:extLst>
          </p:cNvPr>
          <p:cNvSpPr/>
          <p:nvPr>
            <p:custDataLst>
              <p:tags r:id="rId5"/>
            </p:custDataLst>
          </p:nvPr>
        </p:nvSpPr>
        <p:spPr bwMode="auto">
          <a:xfrm>
            <a:off x="301218" y="1464367"/>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1</a:t>
            </a:r>
          </a:p>
        </p:txBody>
      </p:sp>
      <p:sp>
        <p:nvSpPr>
          <p:cNvPr id="2" name="Rectangle 1">
            <a:extLst>
              <a:ext uri="{FF2B5EF4-FFF2-40B4-BE49-F238E27FC236}">
                <a16:creationId xmlns:a16="http://schemas.microsoft.com/office/drawing/2014/main" id="{45333930-F716-1D41-1E55-F3EB9C3C5433}"/>
              </a:ext>
            </a:extLst>
          </p:cNvPr>
          <p:cNvSpPr/>
          <p:nvPr>
            <p:custDataLst>
              <p:tags r:id="rId6"/>
            </p:custDataLst>
          </p:nvPr>
        </p:nvSpPr>
        <p:spPr bwMode="auto">
          <a:xfrm>
            <a:off x="301218" y="2018034"/>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2</a:t>
            </a:r>
          </a:p>
        </p:txBody>
      </p:sp>
      <p:sp>
        <p:nvSpPr>
          <p:cNvPr id="3" name="Rectangle 2">
            <a:extLst>
              <a:ext uri="{FF2B5EF4-FFF2-40B4-BE49-F238E27FC236}">
                <a16:creationId xmlns:a16="http://schemas.microsoft.com/office/drawing/2014/main" id="{F8159CA5-9647-D696-1994-C2A028AD321B}"/>
              </a:ext>
            </a:extLst>
          </p:cNvPr>
          <p:cNvSpPr/>
          <p:nvPr>
            <p:custDataLst>
              <p:tags r:id="rId7"/>
            </p:custDataLst>
          </p:nvPr>
        </p:nvSpPr>
        <p:spPr bwMode="auto">
          <a:xfrm>
            <a:off x="301218" y="2571701"/>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3</a:t>
            </a:r>
          </a:p>
        </p:txBody>
      </p:sp>
      <p:sp>
        <p:nvSpPr>
          <p:cNvPr id="4" name="Rectangle 3">
            <a:extLst>
              <a:ext uri="{FF2B5EF4-FFF2-40B4-BE49-F238E27FC236}">
                <a16:creationId xmlns:a16="http://schemas.microsoft.com/office/drawing/2014/main" id="{F1DB90B7-80A9-7D6F-DFCD-F826A7244E9B}"/>
              </a:ext>
            </a:extLst>
          </p:cNvPr>
          <p:cNvSpPr/>
          <p:nvPr>
            <p:custDataLst>
              <p:tags r:id="rId8"/>
            </p:custDataLst>
          </p:nvPr>
        </p:nvSpPr>
        <p:spPr bwMode="auto">
          <a:xfrm>
            <a:off x="301218" y="3125368"/>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4</a:t>
            </a:r>
          </a:p>
        </p:txBody>
      </p:sp>
      <p:sp>
        <p:nvSpPr>
          <p:cNvPr id="6" name="Rectangle 5">
            <a:extLst>
              <a:ext uri="{FF2B5EF4-FFF2-40B4-BE49-F238E27FC236}">
                <a16:creationId xmlns:a16="http://schemas.microsoft.com/office/drawing/2014/main" id="{680D3DE2-8BE6-131B-33B1-5F65FEB4D0D4}"/>
              </a:ext>
            </a:extLst>
          </p:cNvPr>
          <p:cNvSpPr/>
          <p:nvPr>
            <p:custDataLst>
              <p:tags r:id="rId9"/>
            </p:custDataLst>
          </p:nvPr>
        </p:nvSpPr>
        <p:spPr bwMode="auto">
          <a:xfrm>
            <a:off x="301218" y="3679035"/>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5</a:t>
            </a:r>
          </a:p>
        </p:txBody>
      </p:sp>
      <p:sp>
        <p:nvSpPr>
          <p:cNvPr id="5" name="Date Placeholder 4">
            <a:extLst>
              <a:ext uri="{FF2B5EF4-FFF2-40B4-BE49-F238E27FC236}">
                <a16:creationId xmlns:a16="http://schemas.microsoft.com/office/drawing/2014/main" id="{C7C14455-3A5A-B909-C67E-05F742444456}"/>
              </a:ext>
            </a:extLst>
          </p:cNvPr>
          <p:cNvSpPr>
            <a:spLocks noGrp="1"/>
          </p:cNvSpPr>
          <p:nvPr>
            <p:ph type="dt" sz="half" idx="2"/>
          </p:nvPr>
        </p:nvSpPr>
        <p:spPr/>
        <p:txBody>
          <a:bodyPr/>
          <a:lstStyle/>
          <a:p>
            <a:endParaRPr lang="fr-FR" cap="all"/>
          </a:p>
        </p:txBody>
      </p:sp>
      <p:sp>
        <p:nvSpPr>
          <p:cNvPr id="7" name="Slide Number Placeholder 6">
            <a:extLst>
              <a:ext uri="{FF2B5EF4-FFF2-40B4-BE49-F238E27FC236}">
                <a16:creationId xmlns:a16="http://schemas.microsoft.com/office/drawing/2014/main" id="{C79D3CD0-A843-CCA4-1ABB-A12670EF945B}"/>
              </a:ext>
            </a:extLst>
          </p:cNvPr>
          <p:cNvSpPr>
            <a:spLocks noGrp="1"/>
          </p:cNvSpPr>
          <p:nvPr>
            <p:ph type="sldNum" sz="quarter" idx="12"/>
          </p:nvPr>
        </p:nvSpPr>
        <p:spPr/>
        <p:txBody>
          <a:bodyPr/>
          <a:lstStyle/>
          <a:p>
            <a:fld id="{733122C9-A0B9-462F-8757-0847AD287B63}" type="slidenum">
              <a:rPr lang="fr-FR" smtClean="0"/>
              <a:pPr/>
              <a:t>2</a:t>
            </a:fld>
            <a:endParaRPr lang="fr-FR"/>
          </a:p>
        </p:txBody>
      </p:sp>
      <p:sp>
        <p:nvSpPr>
          <p:cNvPr id="9" name="Rectangle 8">
            <a:extLst>
              <a:ext uri="{FF2B5EF4-FFF2-40B4-BE49-F238E27FC236}">
                <a16:creationId xmlns:a16="http://schemas.microsoft.com/office/drawing/2014/main" id="{F33FCD16-4923-860B-3EF9-A44F778FC3CA}"/>
              </a:ext>
            </a:extLst>
          </p:cNvPr>
          <p:cNvSpPr/>
          <p:nvPr>
            <p:custDataLst>
              <p:tags r:id="rId10"/>
            </p:custDataLst>
          </p:nvPr>
        </p:nvSpPr>
        <p:spPr bwMode="auto">
          <a:xfrm>
            <a:off x="301218" y="4232700"/>
            <a:ext cx="288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400" b="0" i="0" u="none" strike="noStrike" kern="0" cap="none" spc="0" normalizeH="0" baseline="0" noProof="0" dirty="0">
                <a:ln>
                  <a:noFill/>
                </a:ln>
                <a:solidFill>
                  <a:srgbClr val="FFFFFF"/>
                </a:solidFill>
                <a:effectLst/>
                <a:uLnTx/>
                <a:uFillTx/>
                <a:latin typeface="Marianne" panose="02000000000000000000" pitchFamily="50" charset="0"/>
                <a:cs typeface="Arial"/>
              </a:rPr>
              <a:t>6</a:t>
            </a:r>
          </a:p>
        </p:txBody>
      </p:sp>
    </p:spTree>
    <p:extLst>
      <p:ext uri="{BB962C8B-B14F-4D97-AF65-F5344CB8AC3E}">
        <p14:creationId xmlns:p14="http://schemas.microsoft.com/office/powerpoint/2010/main" val="4181515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06E68A4F-3A82-2A32-3BF9-6BEC8CE204F4}"/>
              </a:ext>
            </a:extLst>
          </p:cNvPr>
          <p:cNvPicPr>
            <a:picLocks noChangeAspect="1"/>
          </p:cNvPicPr>
          <p:nvPr/>
        </p:nvPicPr>
        <p:blipFill>
          <a:blip r:embed="rId2" cstate="email">
            <a:lum bright="70000" contrast="-70000"/>
            <a:extLst>
              <a:ext uri="{28A0092B-C50C-407E-A947-70E740481C1C}">
                <a14:useLocalDpi xmlns:a14="http://schemas.microsoft.com/office/drawing/2010/main"/>
              </a:ext>
            </a:extLst>
          </a:blip>
          <a:stretch>
            <a:fillRect/>
          </a:stretch>
        </p:blipFill>
        <p:spPr>
          <a:xfrm>
            <a:off x="1260325" y="2287970"/>
            <a:ext cx="1869175" cy="1869175"/>
          </a:xfrm>
          <a:prstGeom prst="rect">
            <a:avLst/>
          </a:prstGeom>
        </p:spPr>
      </p:pic>
      <p:sp>
        <p:nvSpPr>
          <p:cNvPr id="2" name="Slide Number Placeholder 1">
            <a:extLst>
              <a:ext uri="{FF2B5EF4-FFF2-40B4-BE49-F238E27FC236}">
                <a16:creationId xmlns:a16="http://schemas.microsoft.com/office/drawing/2014/main" id="{03434C3C-5CD6-E16A-6421-12387083551D}"/>
              </a:ext>
            </a:extLst>
          </p:cNvPr>
          <p:cNvSpPr>
            <a:spLocks noGrp="1"/>
          </p:cNvSpPr>
          <p:nvPr>
            <p:ph type="sldNum" sz="quarter" idx="12"/>
          </p:nvPr>
        </p:nvSpPr>
        <p:spPr/>
        <p:txBody>
          <a:bodyPr/>
          <a:lstStyle/>
          <a:p>
            <a:fld id="{733122C9-A0B9-462F-8757-0847AD287B63}" type="slidenum">
              <a:rPr lang="fr-FR" smtClean="0"/>
              <a:pPr/>
              <a:t>3</a:t>
            </a:fld>
            <a:endParaRPr lang="fr-FR"/>
          </a:p>
        </p:txBody>
      </p:sp>
      <p:sp>
        <p:nvSpPr>
          <p:cNvPr id="6" name="Date Placeholder 5">
            <a:extLst>
              <a:ext uri="{FF2B5EF4-FFF2-40B4-BE49-F238E27FC236}">
                <a16:creationId xmlns:a16="http://schemas.microsoft.com/office/drawing/2014/main" id="{2A5C24B6-24DC-8634-5AA2-4F0EFD9E5EFC}"/>
              </a:ext>
            </a:extLst>
          </p:cNvPr>
          <p:cNvSpPr>
            <a:spLocks noGrp="1"/>
          </p:cNvSpPr>
          <p:nvPr>
            <p:ph type="dt" sz="half" idx="2"/>
          </p:nvPr>
        </p:nvSpPr>
        <p:spPr/>
        <p:txBody>
          <a:bodyPr/>
          <a:lstStyle/>
          <a:p>
            <a:endParaRPr lang="fr-FR" cap="all"/>
          </a:p>
        </p:txBody>
      </p:sp>
      <p:sp>
        <p:nvSpPr>
          <p:cNvPr id="7" name="Title 6">
            <a:extLst>
              <a:ext uri="{FF2B5EF4-FFF2-40B4-BE49-F238E27FC236}">
                <a16:creationId xmlns:a16="http://schemas.microsoft.com/office/drawing/2014/main" id="{0E1F1B1F-2865-061D-9BF7-709A54E43C89}"/>
              </a:ext>
            </a:extLst>
          </p:cNvPr>
          <p:cNvSpPr>
            <a:spLocks noGrp="1"/>
          </p:cNvSpPr>
          <p:nvPr>
            <p:ph type="title"/>
          </p:nvPr>
        </p:nvSpPr>
        <p:spPr/>
        <p:txBody>
          <a:bodyPr/>
          <a:lstStyle/>
          <a:p>
            <a:r>
              <a:rPr lang="fr-FR" dirty="0"/>
              <a:t>Vue d’ensemble de la gouvernance</a:t>
            </a:r>
          </a:p>
        </p:txBody>
      </p:sp>
      <p:sp>
        <p:nvSpPr>
          <p:cNvPr id="8" name="Footer Placeholder 7">
            <a:extLst>
              <a:ext uri="{FF2B5EF4-FFF2-40B4-BE49-F238E27FC236}">
                <a16:creationId xmlns:a16="http://schemas.microsoft.com/office/drawing/2014/main" id="{B002C88C-1550-E286-D96B-20897B0A0911}"/>
              </a:ext>
            </a:extLst>
          </p:cNvPr>
          <p:cNvSpPr>
            <a:spLocks noGrp="1"/>
          </p:cNvSpPr>
          <p:nvPr>
            <p:ph type="ftr" sz="quarter" idx="3"/>
          </p:nvPr>
        </p:nvSpPr>
        <p:spPr/>
        <p:txBody>
          <a:bodyPr/>
          <a:lstStyle/>
          <a:p>
            <a:r>
              <a:rPr lang="fr-FR"/>
              <a:t>Direction interministérielle de la transformation publique</a:t>
            </a:r>
          </a:p>
        </p:txBody>
      </p:sp>
      <p:sp>
        <p:nvSpPr>
          <p:cNvPr id="10" name="Rectangle: Rounded Corners 9">
            <a:extLst>
              <a:ext uri="{FF2B5EF4-FFF2-40B4-BE49-F238E27FC236}">
                <a16:creationId xmlns:a16="http://schemas.microsoft.com/office/drawing/2014/main" id="{457E884D-BEDB-D896-EE6E-AC06CFA3E6D5}"/>
              </a:ext>
            </a:extLst>
          </p:cNvPr>
          <p:cNvSpPr/>
          <p:nvPr/>
        </p:nvSpPr>
        <p:spPr>
          <a:xfrm>
            <a:off x="1309609" y="1855381"/>
            <a:ext cx="1526597" cy="2722707"/>
          </a:xfrm>
          <a:prstGeom prst="roundRect">
            <a:avLst/>
          </a:prstGeom>
          <a:noFill/>
          <a:ln w="28575">
            <a:solidFill>
              <a:schemeClr val="tx2">
                <a:lumMod val="20000"/>
                <a:lumOff val="8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8" name="Group 17">
            <a:extLst>
              <a:ext uri="{FF2B5EF4-FFF2-40B4-BE49-F238E27FC236}">
                <a16:creationId xmlns:a16="http://schemas.microsoft.com/office/drawing/2014/main" id="{8913FE14-1B44-C0EB-2CD2-92F2B3AB55AE}"/>
              </a:ext>
            </a:extLst>
          </p:cNvPr>
          <p:cNvGrpSpPr/>
          <p:nvPr/>
        </p:nvGrpSpPr>
        <p:grpSpPr>
          <a:xfrm>
            <a:off x="1819520" y="2442008"/>
            <a:ext cx="411139" cy="410779"/>
            <a:chOff x="1195892" y="2411332"/>
            <a:chExt cx="822278" cy="822278"/>
          </a:xfrm>
        </p:grpSpPr>
        <p:pic>
          <p:nvPicPr>
            <p:cNvPr id="19" name="Graphic 18" descr="Man with solid fill">
              <a:extLst>
                <a:ext uri="{FF2B5EF4-FFF2-40B4-BE49-F238E27FC236}">
                  <a16:creationId xmlns:a16="http://schemas.microsoft.com/office/drawing/2014/main" id="{C6446917-049C-13E5-7A38-34FB0BA286C5}"/>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95892" y="2411332"/>
              <a:ext cx="822278" cy="822278"/>
            </a:xfrm>
            <a:prstGeom prst="rect">
              <a:avLst/>
            </a:prstGeom>
          </p:spPr>
        </p:pic>
        <p:pic>
          <p:nvPicPr>
            <p:cNvPr id="20" name="Graphic 19" descr="Badge Tick with solid fill">
              <a:extLst>
                <a:ext uri="{FF2B5EF4-FFF2-40B4-BE49-F238E27FC236}">
                  <a16:creationId xmlns:a16="http://schemas.microsoft.com/office/drawing/2014/main" id="{3260AC76-5536-747A-A8C7-1546A0EDB3D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579307" y="2594108"/>
              <a:ext cx="164449" cy="164449"/>
            </a:xfrm>
            <a:prstGeom prst="rect">
              <a:avLst/>
            </a:prstGeom>
          </p:spPr>
        </p:pic>
      </p:grpSp>
      <p:sp>
        <p:nvSpPr>
          <p:cNvPr id="24" name="Title 6">
            <a:extLst>
              <a:ext uri="{FF2B5EF4-FFF2-40B4-BE49-F238E27FC236}">
                <a16:creationId xmlns:a16="http://schemas.microsoft.com/office/drawing/2014/main" id="{ADBE8489-19FC-0065-2048-AF43C9B1F13E}"/>
              </a:ext>
            </a:extLst>
          </p:cNvPr>
          <p:cNvSpPr txBox="1">
            <a:spLocks/>
          </p:cNvSpPr>
          <p:nvPr/>
        </p:nvSpPr>
        <p:spPr>
          <a:xfrm>
            <a:off x="2993930" y="2377402"/>
            <a:ext cx="1705986" cy="539992"/>
          </a:xfrm>
          <a:prstGeom prst="rect">
            <a:avLst/>
          </a:prstGeom>
        </p:spPr>
        <p:txBody>
          <a:bodyPr vert="horz" lIns="91440" tIns="45720" rIns="91440" bIns="45720" rtlCol="0" anchor="ctr">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200" dirty="0"/>
              <a:t>1 Responsable de réseau</a:t>
            </a:r>
          </a:p>
        </p:txBody>
      </p:sp>
      <p:sp>
        <p:nvSpPr>
          <p:cNvPr id="25" name="Title 6">
            <a:extLst>
              <a:ext uri="{FF2B5EF4-FFF2-40B4-BE49-F238E27FC236}">
                <a16:creationId xmlns:a16="http://schemas.microsoft.com/office/drawing/2014/main" id="{F4C90B63-C613-693B-1F5D-2951E72A30ED}"/>
              </a:ext>
            </a:extLst>
          </p:cNvPr>
          <p:cNvSpPr txBox="1">
            <a:spLocks/>
          </p:cNvSpPr>
          <p:nvPr/>
        </p:nvSpPr>
        <p:spPr>
          <a:xfrm>
            <a:off x="2993929" y="2917394"/>
            <a:ext cx="1869175" cy="539992"/>
          </a:xfrm>
          <a:prstGeom prst="rect">
            <a:avLst/>
          </a:prstGeom>
        </p:spPr>
        <p:txBody>
          <a:bodyPr vert="horz" lIns="91440" tIns="45720" rIns="91440" bIns="45720" rtlCol="0" anchor="ctr">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200" dirty="0"/>
              <a:t>Pool des référents de services</a:t>
            </a:r>
          </a:p>
        </p:txBody>
      </p:sp>
      <p:sp>
        <p:nvSpPr>
          <p:cNvPr id="26" name="Title 6">
            <a:extLst>
              <a:ext uri="{FF2B5EF4-FFF2-40B4-BE49-F238E27FC236}">
                <a16:creationId xmlns:a16="http://schemas.microsoft.com/office/drawing/2014/main" id="{28E5620D-062D-0C39-F2D6-65928E4422B8}"/>
              </a:ext>
            </a:extLst>
          </p:cNvPr>
          <p:cNvSpPr txBox="1">
            <a:spLocks/>
          </p:cNvSpPr>
          <p:nvPr/>
        </p:nvSpPr>
        <p:spPr>
          <a:xfrm>
            <a:off x="2993929" y="3476072"/>
            <a:ext cx="1869175" cy="1102016"/>
          </a:xfrm>
          <a:prstGeom prst="rect">
            <a:avLst/>
          </a:prstGeom>
        </p:spPr>
        <p:txBody>
          <a:bodyPr vert="horz" lIns="91440" tIns="45720" rIns="91440" bIns="45720" rtlCol="0" anchor="ctr">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200" dirty="0"/>
              <a:t>Ensemble des agents du réseau </a:t>
            </a:r>
            <a:r>
              <a:rPr lang="fr-FR" sz="1050" b="0" dirty="0"/>
              <a:t>guichets d’accueil, guichet central, services en lien avec l’étudiant, enseignants, …)</a:t>
            </a:r>
            <a:endParaRPr lang="fr-FR" sz="1200" b="0" dirty="0"/>
          </a:p>
        </p:txBody>
      </p:sp>
      <p:grpSp>
        <p:nvGrpSpPr>
          <p:cNvPr id="33" name="Group 32">
            <a:extLst>
              <a:ext uri="{FF2B5EF4-FFF2-40B4-BE49-F238E27FC236}">
                <a16:creationId xmlns:a16="http://schemas.microsoft.com/office/drawing/2014/main" id="{235EF8BA-119A-808E-261F-C586D4488151}"/>
              </a:ext>
            </a:extLst>
          </p:cNvPr>
          <p:cNvGrpSpPr/>
          <p:nvPr/>
        </p:nvGrpSpPr>
        <p:grpSpPr>
          <a:xfrm>
            <a:off x="1417148" y="3073658"/>
            <a:ext cx="1276029" cy="238067"/>
            <a:chOff x="258256" y="1984151"/>
            <a:chExt cx="2379160" cy="503598"/>
          </a:xfrm>
        </p:grpSpPr>
        <p:pic>
          <p:nvPicPr>
            <p:cNvPr id="27" name="Graphic 26" descr="Man with solid fill">
              <a:extLst>
                <a:ext uri="{FF2B5EF4-FFF2-40B4-BE49-F238E27FC236}">
                  <a16:creationId xmlns:a16="http://schemas.microsoft.com/office/drawing/2014/main" id="{AACFFA89-4E7F-D103-9567-60B7557E761C}"/>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58256" y="1984151"/>
              <a:ext cx="503598" cy="503598"/>
            </a:xfrm>
            <a:prstGeom prst="rect">
              <a:avLst/>
            </a:prstGeom>
          </p:spPr>
        </p:pic>
        <p:pic>
          <p:nvPicPr>
            <p:cNvPr id="28" name="Graphic 27" descr="Man with solid fill">
              <a:extLst>
                <a:ext uri="{FF2B5EF4-FFF2-40B4-BE49-F238E27FC236}">
                  <a16:creationId xmlns:a16="http://schemas.microsoft.com/office/drawing/2014/main" id="{3E886003-BB6E-57E2-CB79-57C7054DE48E}"/>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33368" y="1984151"/>
              <a:ext cx="503598" cy="503598"/>
            </a:xfrm>
            <a:prstGeom prst="rect">
              <a:avLst/>
            </a:prstGeom>
          </p:spPr>
        </p:pic>
        <p:pic>
          <p:nvPicPr>
            <p:cNvPr id="29" name="Graphic 28" descr="Man with solid fill">
              <a:extLst>
                <a:ext uri="{FF2B5EF4-FFF2-40B4-BE49-F238E27FC236}">
                  <a16:creationId xmlns:a16="http://schemas.microsoft.com/office/drawing/2014/main" id="{159BC9CC-FFFF-5361-DACD-E318D8CC5AC5}"/>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08480" y="1984151"/>
              <a:ext cx="503598" cy="503598"/>
            </a:xfrm>
            <a:prstGeom prst="rect">
              <a:avLst/>
            </a:prstGeom>
          </p:spPr>
        </p:pic>
        <p:pic>
          <p:nvPicPr>
            <p:cNvPr id="30" name="Graphic 29" descr="Man with solid fill">
              <a:extLst>
                <a:ext uri="{FF2B5EF4-FFF2-40B4-BE49-F238E27FC236}">
                  <a16:creationId xmlns:a16="http://schemas.microsoft.com/office/drawing/2014/main" id="{B85DF42F-AE49-405B-FE84-803A4A6B7D20}"/>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383592" y="1984151"/>
              <a:ext cx="503598" cy="503598"/>
            </a:xfrm>
            <a:prstGeom prst="rect">
              <a:avLst/>
            </a:prstGeom>
          </p:spPr>
        </p:pic>
        <p:pic>
          <p:nvPicPr>
            <p:cNvPr id="31" name="Graphic 30" descr="Man with solid fill">
              <a:extLst>
                <a:ext uri="{FF2B5EF4-FFF2-40B4-BE49-F238E27FC236}">
                  <a16:creationId xmlns:a16="http://schemas.microsoft.com/office/drawing/2014/main" id="{353260A6-361E-D7FE-4935-73F6F78632EC}"/>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758704" y="1984151"/>
              <a:ext cx="503598" cy="503598"/>
            </a:xfrm>
            <a:prstGeom prst="rect">
              <a:avLst/>
            </a:prstGeom>
          </p:spPr>
        </p:pic>
        <p:pic>
          <p:nvPicPr>
            <p:cNvPr id="32" name="Graphic 31" descr="Man with solid fill">
              <a:extLst>
                <a:ext uri="{FF2B5EF4-FFF2-40B4-BE49-F238E27FC236}">
                  <a16:creationId xmlns:a16="http://schemas.microsoft.com/office/drawing/2014/main" id="{AE9C9F8B-0573-0F55-C2EC-F54BBFCA816D}"/>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2133818" y="1984151"/>
              <a:ext cx="503598" cy="503598"/>
            </a:xfrm>
            <a:prstGeom prst="rect">
              <a:avLst/>
            </a:prstGeom>
          </p:spPr>
        </p:pic>
      </p:grpSp>
      <p:pic>
        <p:nvPicPr>
          <p:cNvPr id="52" name="Graphic 51" descr="Group of people outline">
            <a:extLst>
              <a:ext uri="{FF2B5EF4-FFF2-40B4-BE49-F238E27FC236}">
                <a16:creationId xmlns:a16="http://schemas.microsoft.com/office/drawing/2014/main" id="{834D50D2-77D5-8AC8-281A-843C2C67EDC6}"/>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558190" y="3696957"/>
            <a:ext cx="486750" cy="486750"/>
          </a:xfrm>
          <a:prstGeom prst="rect">
            <a:avLst/>
          </a:prstGeom>
        </p:spPr>
      </p:pic>
      <p:pic>
        <p:nvPicPr>
          <p:cNvPr id="53" name="Graphic 52" descr="Group of people outline">
            <a:extLst>
              <a:ext uri="{FF2B5EF4-FFF2-40B4-BE49-F238E27FC236}">
                <a16:creationId xmlns:a16="http://schemas.microsoft.com/office/drawing/2014/main" id="{9FA88D33-5F54-425C-B0EE-605F39DC7028}"/>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2068888" y="3696957"/>
            <a:ext cx="486750" cy="486750"/>
          </a:xfrm>
          <a:prstGeom prst="rect">
            <a:avLst/>
          </a:prstGeom>
        </p:spPr>
      </p:pic>
      <p:sp>
        <p:nvSpPr>
          <p:cNvPr id="54" name="Isosceles Triangle 53">
            <a:extLst>
              <a:ext uri="{FF2B5EF4-FFF2-40B4-BE49-F238E27FC236}">
                <a16:creationId xmlns:a16="http://schemas.microsoft.com/office/drawing/2014/main" id="{E0D593D3-C670-4FB9-7A3A-0CDE314B4A38}"/>
              </a:ext>
            </a:extLst>
          </p:cNvPr>
          <p:cNvSpPr/>
          <p:nvPr/>
        </p:nvSpPr>
        <p:spPr>
          <a:xfrm rot="5400000">
            <a:off x="2874499" y="2590438"/>
            <a:ext cx="160163" cy="10577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Rectangle: Rounded Corners 54">
            <a:extLst>
              <a:ext uri="{FF2B5EF4-FFF2-40B4-BE49-F238E27FC236}">
                <a16:creationId xmlns:a16="http://schemas.microsoft.com/office/drawing/2014/main" id="{CC7C8A9B-C5C1-4685-5826-6A352EAB879D}"/>
              </a:ext>
            </a:extLst>
          </p:cNvPr>
          <p:cNvSpPr/>
          <p:nvPr/>
        </p:nvSpPr>
        <p:spPr>
          <a:xfrm>
            <a:off x="1444479" y="2375037"/>
            <a:ext cx="5761911" cy="1061937"/>
          </a:xfrm>
          <a:prstGeom prst="roundRect">
            <a:avLst/>
          </a:prstGeom>
          <a:noFill/>
          <a:ln w="28575">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Rectangle: Rounded Corners 56">
            <a:extLst>
              <a:ext uri="{FF2B5EF4-FFF2-40B4-BE49-F238E27FC236}">
                <a16:creationId xmlns:a16="http://schemas.microsoft.com/office/drawing/2014/main" id="{38B91D99-B67C-DDA8-1B04-934B5E8EB939}"/>
              </a:ext>
            </a:extLst>
          </p:cNvPr>
          <p:cNvSpPr/>
          <p:nvPr/>
        </p:nvSpPr>
        <p:spPr>
          <a:xfrm>
            <a:off x="4935700" y="1886721"/>
            <a:ext cx="542821" cy="324989"/>
          </a:xfrm>
          <a:prstGeom prst="roundRect">
            <a:avLst/>
          </a:prstGeom>
          <a:solidFill>
            <a:schemeClr val="tx2">
              <a:lumMod val="60000"/>
              <a:lumOff val="40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algn="ctr"/>
            <a:r>
              <a:rPr lang="fr-FR" sz="900" b="1" dirty="0">
                <a:solidFill>
                  <a:schemeClr val="bg1"/>
                </a:solidFill>
                <a:latin typeface="Marianne" panose="02000000000000000000" pitchFamily="50" charset="0"/>
              </a:rPr>
              <a:t>CODIR</a:t>
            </a:r>
          </a:p>
        </p:txBody>
      </p:sp>
      <p:sp>
        <p:nvSpPr>
          <p:cNvPr id="59" name="TextBox 58">
            <a:extLst>
              <a:ext uri="{FF2B5EF4-FFF2-40B4-BE49-F238E27FC236}">
                <a16:creationId xmlns:a16="http://schemas.microsoft.com/office/drawing/2014/main" id="{C485B08E-B74B-BD42-6794-F1B598372148}"/>
              </a:ext>
            </a:extLst>
          </p:cNvPr>
          <p:cNvSpPr txBox="1"/>
          <p:nvPr/>
        </p:nvSpPr>
        <p:spPr>
          <a:xfrm>
            <a:off x="5500405" y="2665274"/>
            <a:ext cx="1705986" cy="461665"/>
          </a:xfrm>
          <a:prstGeom prst="rect">
            <a:avLst/>
          </a:prstGeom>
          <a:noFill/>
        </p:spPr>
        <p:txBody>
          <a:bodyPr wrap="square">
            <a:spAutoFit/>
          </a:bodyPr>
          <a:lstStyle/>
          <a:p>
            <a:r>
              <a:rPr lang="fr-FR" sz="1200" b="1" dirty="0">
                <a:solidFill>
                  <a:schemeClr val="tx2">
                    <a:lumMod val="60000"/>
                    <a:lumOff val="40000"/>
                  </a:schemeClr>
                </a:solidFill>
                <a:latin typeface="Marianne" panose="02000000000000000000" pitchFamily="50" charset="0"/>
              </a:rPr>
              <a:t>Temps de partage </a:t>
            </a:r>
            <a:r>
              <a:rPr lang="fr-FR" sz="1200" b="0" dirty="0">
                <a:latin typeface="Marianne" panose="02000000000000000000" pitchFamily="50" charset="0"/>
              </a:rPr>
              <a:t>trimestriels</a:t>
            </a:r>
            <a:endParaRPr lang="fr-FR" sz="1200" dirty="0">
              <a:latin typeface="Marianne" panose="02000000000000000000" pitchFamily="50" charset="0"/>
            </a:endParaRPr>
          </a:p>
        </p:txBody>
      </p:sp>
      <p:pic>
        <p:nvPicPr>
          <p:cNvPr id="61" name="Picture 60">
            <a:extLst>
              <a:ext uri="{FF2B5EF4-FFF2-40B4-BE49-F238E27FC236}">
                <a16:creationId xmlns:a16="http://schemas.microsoft.com/office/drawing/2014/main" id="{193EBAFE-2572-CAA0-321E-36218414C64F}"/>
              </a:ext>
            </a:extLst>
          </p:cNvPr>
          <p:cNvPicPr>
            <a:picLocks noChangeAspect="1"/>
          </p:cNvPicPr>
          <p:nvPr/>
        </p:nvPicPr>
        <p:blipFill>
          <a:blip r:embed="rId21"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067001" y="2724382"/>
            <a:ext cx="305438" cy="305438"/>
          </a:xfrm>
          <a:prstGeom prst="rect">
            <a:avLst/>
          </a:prstGeom>
        </p:spPr>
      </p:pic>
      <p:sp>
        <p:nvSpPr>
          <p:cNvPr id="64" name="TextBox 63">
            <a:extLst>
              <a:ext uri="{FF2B5EF4-FFF2-40B4-BE49-F238E27FC236}">
                <a16:creationId xmlns:a16="http://schemas.microsoft.com/office/drawing/2014/main" id="{A4909008-5FE0-9A9E-D964-A6AE6643DCC0}"/>
              </a:ext>
            </a:extLst>
          </p:cNvPr>
          <p:cNvSpPr txBox="1"/>
          <p:nvPr/>
        </p:nvSpPr>
        <p:spPr>
          <a:xfrm>
            <a:off x="5500405" y="1804336"/>
            <a:ext cx="1705986" cy="461665"/>
          </a:xfrm>
          <a:prstGeom prst="rect">
            <a:avLst/>
          </a:prstGeom>
          <a:noFill/>
        </p:spPr>
        <p:txBody>
          <a:bodyPr wrap="square">
            <a:spAutoFit/>
          </a:bodyPr>
          <a:lstStyle/>
          <a:p>
            <a:r>
              <a:rPr lang="fr-FR" sz="1200" b="1" dirty="0">
                <a:solidFill>
                  <a:schemeClr val="tx2">
                    <a:lumMod val="60000"/>
                    <a:lumOff val="40000"/>
                  </a:schemeClr>
                </a:solidFill>
                <a:latin typeface="Marianne" panose="02000000000000000000" pitchFamily="50" charset="0"/>
              </a:rPr>
              <a:t>Reporting  et arbitrages </a:t>
            </a:r>
            <a:r>
              <a:rPr lang="fr-FR" sz="1200" dirty="0">
                <a:latin typeface="Marianne" panose="02000000000000000000" pitchFamily="50" charset="0"/>
              </a:rPr>
              <a:t>CODIR</a:t>
            </a:r>
          </a:p>
        </p:txBody>
      </p:sp>
      <p:sp>
        <p:nvSpPr>
          <p:cNvPr id="65" name="Title 6">
            <a:extLst>
              <a:ext uri="{FF2B5EF4-FFF2-40B4-BE49-F238E27FC236}">
                <a16:creationId xmlns:a16="http://schemas.microsoft.com/office/drawing/2014/main" id="{70748134-098A-5C3A-CEB8-A89B70373506}"/>
              </a:ext>
            </a:extLst>
          </p:cNvPr>
          <p:cNvSpPr txBox="1">
            <a:spLocks/>
          </p:cNvSpPr>
          <p:nvPr/>
        </p:nvSpPr>
        <p:spPr>
          <a:xfrm>
            <a:off x="1199347" y="1374434"/>
            <a:ext cx="1705986" cy="539992"/>
          </a:xfrm>
          <a:prstGeom prst="rect">
            <a:avLst/>
          </a:prstGeom>
        </p:spPr>
        <p:txBody>
          <a:bodyPr vert="horz" lIns="91440" tIns="45720" rIns="91440" bIns="45720" rtlCol="0" anchor="ctr">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400" dirty="0">
                <a:solidFill>
                  <a:schemeClr val="tx2"/>
                </a:solidFill>
                <a:latin typeface="Segoe Print" panose="02000600000000000000" pitchFamily="2" charset="0"/>
              </a:rPr>
              <a:t>Acteurs</a:t>
            </a:r>
          </a:p>
        </p:txBody>
      </p:sp>
      <p:sp>
        <p:nvSpPr>
          <p:cNvPr id="66" name="Title 6">
            <a:extLst>
              <a:ext uri="{FF2B5EF4-FFF2-40B4-BE49-F238E27FC236}">
                <a16:creationId xmlns:a16="http://schemas.microsoft.com/office/drawing/2014/main" id="{5C678AFE-E586-2F83-D599-D6B1B170D7A4}"/>
              </a:ext>
            </a:extLst>
          </p:cNvPr>
          <p:cNvSpPr txBox="1">
            <a:spLocks/>
          </p:cNvSpPr>
          <p:nvPr/>
        </p:nvSpPr>
        <p:spPr>
          <a:xfrm>
            <a:off x="4862496" y="1374434"/>
            <a:ext cx="1705986" cy="539992"/>
          </a:xfrm>
          <a:prstGeom prst="rect">
            <a:avLst/>
          </a:prstGeom>
        </p:spPr>
        <p:txBody>
          <a:bodyPr vert="horz" lIns="91440" tIns="45720" rIns="91440" bIns="45720" rtlCol="0" anchor="ctr">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400" dirty="0">
                <a:solidFill>
                  <a:schemeClr val="tx2"/>
                </a:solidFill>
                <a:latin typeface="Segoe Print" panose="02000600000000000000" pitchFamily="2" charset="0"/>
              </a:rPr>
              <a:t>Canaux</a:t>
            </a:r>
          </a:p>
        </p:txBody>
      </p:sp>
      <p:sp>
        <p:nvSpPr>
          <p:cNvPr id="67" name="Isosceles Triangle 66">
            <a:extLst>
              <a:ext uri="{FF2B5EF4-FFF2-40B4-BE49-F238E27FC236}">
                <a16:creationId xmlns:a16="http://schemas.microsoft.com/office/drawing/2014/main" id="{999DB697-C536-07FF-52C6-E9C2169210DD}"/>
              </a:ext>
            </a:extLst>
          </p:cNvPr>
          <p:cNvSpPr/>
          <p:nvPr/>
        </p:nvSpPr>
        <p:spPr>
          <a:xfrm rot="5400000">
            <a:off x="2874499" y="3171544"/>
            <a:ext cx="160163" cy="10577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8" name="Isosceles Triangle 67">
            <a:extLst>
              <a:ext uri="{FF2B5EF4-FFF2-40B4-BE49-F238E27FC236}">
                <a16:creationId xmlns:a16="http://schemas.microsoft.com/office/drawing/2014/main" id="{5FFF7693-9D5F-03AA-D5A9-6A456F6E9CBF}"/>
              </a:ext>
            </a:extLst>
          </p:cNvPr>
          <p:cNvSpPr/>
          <p:nvPr/>
        </p:nvSpPr>
        <p:spPr>
          <a:xfrm rot="5400000">
            <a:off x="2874499" y="3711536"/>
            <a:ext cx="160163" cy="10577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4" name="Graphic 73" descr="Lecturer with solid fill">
            <a:extLst>
              <a:ext uri="{FF2B5EF4-FFF2-40B4-BE49-F238E27FC236}">
                <a16:creationId xmlns:a16="http://schemas.microsoft.com/office/drawing/2014/main" id="{75665FA5-9408-7B80-BAB4-FCF67E0A334A}"/>
              </a:ext>
            </a:extLst>
          </p:cNvPr>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853447" y="1914134"/>
            <a:ext cx="315562" cy="315562"/>
          </a:xfrm>
          <a:prstGeom prst="rect">
            <a:avLst/>
          </a:prstGeom>
        </p:spPr>
      </p:pic>
      <p:sp>
        <p:nvSpPr>
          <p:cNvPr id="75" name="Title 6">
            <a:extLst>
              <a:ext uri="{FF2B5EF4-FFF2-40B4-BE49-F238E27FC236}">
                <a16:creationId xmlns:a16="http://schemas.microsoft.com/office/drawing/2014/main" id="{138DF2A4-432A-DDE6-976C-2B7E8B07296E}"/>
              </a:ext>
            </a:extLst>
          </p:cNvPr>
          <p:cNvSpPr txBox="1">
            <a:spLocks/>
          </p:cNvSpPr>
          <p:nvPr/>
        </p:nvSpPr>
        <p:spPr>
          <a:xfrm>
            <a:off x="2993930" y="1759846"/>
            <a:ext cx="1705986" cy="539992"/>
          </a:xfrm>
          <a:prstGeom prst="rect">
            <a:avLst/>
          </a:prstGeom>
        </p:spPr>
        <p:txBody>
          <a:bodyPr vert="horz" lIns="91440" tIns="45720" rIns="91440" bIns="45720" rtlCol="0" anchor="ctr">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200" dirty="0"/>
              <a:t>1 Sponsor</a:t>
            </a:r>
            <a:r>
              <a:rPr lang="fr-FR" sz="1200" b="0" dirty="0"/>
              <a:t> (DGSA)</a:t>
            </a:r>
            <a:endParaRPr lang="fr-FR" sz="1200" dirty="0"/>
          </a:p>
        </p:txBody>
      </p:sp>
      <p:sp>
        <p:nvSpPr>
          <p:cNvPr id="76" name="Isosceles Triangle 75">
            <a:extLst>
              <a:ext uri="{FF2B5EF4-FFF2-40B4-BE49-F238E27FC236}">
                <a16:creationId xmlns:a16="http://schemas.microsoft.com/office/drawing/2014/main" id="{FEB09A9C-F99E-705F-728A-21497705C0D1}"/>
              </a:ext>
            </a:extLst>
          </p:cNvPr>
          <p:cNvSpPr/>
          <p:nvPr/>
        </p:nvSpPr>
        <p:spPr>
          <a:xfrm rot="5400000">
            <a:off x="2874499" y="2013342"/>
            <a:ext cx="160163" cy="10577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78" name="Straight Connector 77">
            <a:extLst>
              <a:ext uri="{FF2B5EF4-FFF2-40B4-BE49-F238E27FC236}">
                <a16:creationId xmlns:a16="http://schemas.microsoft.com/office/drawing/2014/main" id="{16615DA8-FB90-42A7-BD9F-519046CD326C}"/>
              </a:ext>
            </a:extLst>
          </p:cNvPr>
          <p:cNvCxnSpPr>
            <a:cxnSpLocks/>
          </p:cNvCxnSpPr>
          <p:nvPr/>
        </p:nvCxnSpPr>
        <p:spPr>
          <a:xfrm flipV="1">
            <a:off x="2044940" y="1620890"/>
            <a:ext cx="2590855" cy="11780"/>
          </a:xfrm>
          <a:prstGeom prst="line">
            <a:avLst/>
          </a:prstGeom>
          <a:ln w="19050">
            <a:solidFill>
              <a:schemeClr val="tx2"/>
            </a:solidFill>
          </a:ln>
        </p:spPr>
        <p:style>
          <a:lnRef idx="1">
            <a:schemeClr val="accent2"/>
          </a:lnRef>
          <a:fillRef idx="0">
            <a:schemeClr val="accent2"/>
          </a:fillRef>
          <a:effectRef idx="0">
            <a:schemeClr val="accent2"/>
          </a:effectRef>
          <a:fontRef idx="minor">
            <a:schemeClr val="tx1"/>
          </a:fontRef>
        </p:style>
      </p:cxnSp>
      <p:cxnSp>
        <p:nvCxnSpPr>
          <p:cNvPr id="81" name="Straight Connector 80">
            <a:extLst>
              <a:ext uri="{FF2B5EF4-FFF2-40B4-BE49-F238E27FC236}">
                <a16:creationId xmlns:a16="http://schemas.microsoft.com/office/drawing/2014/main" id="{CEA4362E-185E-116F-CF9C-C88BAC8796D1}"/>
              </a:ext>
            </a:extLst>
          </p:cNvPr>
          <p:cNvCxnSpPr>
            <a:cxnSpLocks/>
          </p:cNvCxnSpPr>
          <p:nvPr/>
        </p:nvCxnSpPr>
        <p:spPr>
          <a:xfrm flipV="1">
            <a:off x="5715489" y="1623334"/>
            <a:ext cx="2053367" cy="9336"/>
          </a:xfrm>
          <a:prstGeom prst="line">
            <a:avLst/>
          </a:prstGeom>
          <a:ln w="19050">
            <a:solidFill>
              <a:schemeClr val="tx2"/>
            </a:solidFill>
          </a:ln>
        </p:spPr>
        <p:style>
          <a:lnRef idx="1">
            <a:schemeClr val="accent2"/>
          </a:lnRef>
          <a:fillRef idx="0">
            <a:schemeClr val="accent2"/>
          </a:fillRef>
          <a:effectRef idx="0">
            <a:schemeClr val="accent2"/>
          </a:effectRef>
          <a:fontRef idx="minor">
            <a:schemeClr val="tx1"/>
          </a:fontRef>
        </p:style>
      </p:cxnSp>
      <p:sp>
        <p:nvSpPr>
          <p:cNvPr id="87" name="Rectangle: Rounded Corners 86">
            <a:extLst>
              <a:ext uri="{FF2B5EF4-FFF2-40B4-BE49-F238E27FC236}">
                <a16:creationId xmlns:a16="http://schemas.microsoft.com/office/drawing/2014/main" id="{41882400-5B70-BE9E-F484-1FAE176E8271}"/>
              </a:ext>
            </a:extLst>
          </p:cNvPr>
          <p:cNvSpPr/>
          <p:nvPr/>
        </p:nvSpPr>
        <p:spPr>
          <a:xfrm>
            <a:off x="1389988" y="2287971"/>
            <a:ext cx="5909092" cy="2150870"/>
          </a:xfrm>
          <a:prstGeom prst="roundRect">
            <a:avLst>
              <a:gd name="adj" fmla="val 8745"/>
            </a:avLst>
          </a:prstGeom>
          <a:noFill/>
          <a:ln w="28575">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8" name="Picture 2" descr="Microsoft Sharepoint Logo Transparent">
            <a:extLst>
              <a:ext uri="{FF2B5EF4-FFF2-40B4-BE49-F238E27FC236}">
                <a16:creationId xmlns:a16="http://schemas.microsoft.com/office/drawing/2014/main" id="{C16DAF5F-B503-1E50-9FAC-AF0CB4A45C6F}"/>
              </a:ext>
            </a:extLst>
          </p:cNvPr>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7249739" y="3384145"/>
            <a:ext cx="535855" cy="357235"/>
          </a:xfrm>
          <a:prstGeom prst="rect">
            <a:avLst/>
          </a:prstGeom>
          <a:noFill/>
          <a:extLst>
            <a:ext uri="{909E8E84-426E-40DD-AFC4-6F175D3DCCD1}">
              <a14:hiddenFill xmlns:a14="http://schemas.microsoft.com/office/drawing/2010/main">
                <a:solidFill>
                  <a:srgbClr val="FFFFFF"/>
                </a:solidFill>
              </a14:hiddenFill>
            </a:ext>
          </a:extLst>
        </p:spPr>
      </p:pic>
      <p:sp>
        <p:nvSpPr>
          <p:cNvPr id="89" name="TextBox 88">
            <a:extLst>
              <a:ext uri="{FF2B5EF4-FFF2-40B4-BE49-F238E27FC236}">
                <a16:creationId xmlns:a16="http://schemas.microsoft.com/office/drawing/2014/main" id="{37F93814-2A6A-489E-B392-F70B50902A0D}"/>
              </a:ext>
            </a:extLst>
          </p:cNvPr>
          <p:cNvSpPr txBox="1"/>
          <p:nvPr/>
        </p:nvSpPr>
        <p:spPr>
          <a:xfrm>
            <a:off x="7668992" y="3285917"/>
            <a:ext cx="1563908" cy="646331"/>
          </a:xfrm>
          <a:prstGeom prst="rect">
            <a:avLst/>
          </a:prstGeom>
          <a:noFill/>
        </p:spPr>
        <p:txBody>
          <a:bodyPr wrap="square">
            <a:spAutoFit/>
          </a:bodyPr>
          <a:lstStyle/>
          <a:p>
            <a:r>
              <a:rPr lang="fr-FR" sz="1200" b="1" dirty="0">
                <a:solidFill>
                  <a:schemeClr val="accent3"/>
                </a:solidFill>
                <a:latin typeface="Marianne" panose="02000000000000000000" pitchFamily="50" charset="0"/>
              </a:rPr>
              <a:t>Canal de communication </a:t>
            </a:r>
            <a:r>
              <a:rPr lang="fr-FR" sz="1200" dirty="0">
                <a:latin typeface="Marianne" panose="02000000000000000000" pitchFamily="50" charset="0"/>
              </a:rPr>
              <a:t>dédié</a:t>
            </a:r>
          </a:p>
        </p:txBody>
      </p:sp>
    </p:spTree>
    <p:extLst>
      <p:ext uri="{BB962C8B-B14F-4D97-AF65-F5344CB8AC3E}">
        <p14:creationId xmlns:p14="http://schemas.microsoft.com/office/powerpoint/2010/main" val="640635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8AC933-5CBB-BF7B-3098-1F3A35411A1F}"/>
              </a:ext>
            </a:extLst>
          </p:cNvPr>
          <p:cNvSpPr>
            <a:spLocks noGrp="1"/>
          </p:cNvSpPr>
          <p:nvPr>
            <p:ph type="sldNum" sz="quarter" idx="12"/>
          </p:nvPr>
        </p:nvSpPr>
        <p:spPr>
          <a:xfrm>
            <a:off x="7021257" y="4783500"/>
            <a:ext cx="1350000" cy="360000"/>
          </a:xfrm>
        </p:spPr>
        <p:txBody>
          <a:bodyPr/>
          <a:lstStyle/>
          <a:p>
            <a:fld id="{733122C9-A0B9-462F-8757-0847AD287B63}" type="slidenum">
              <a:rPr lang="fr-FR" sz="700" smtClean="0"/>
              <a:pPr/>
              <a:t>4</a:t>
            </a:fld>
            <a:endParaRPr lang="fr-FR" sz="700"/>
          </a:p>
        </p:txBody>
      </p:sp>
      <p:sp>
        <p:nvSpPr>
          <p:cNvPr id="6" name="Date Placeholder 5">
            <a:extLst>
              <a:ext uri="{FF2B5EF4-FFF2-40B4-BE49-F238E27FC236}">
                <a16:creationId xmlns:a16="http://schemas.microsoft.com/office/drawing/2014/main" id="{9B876EDF-1FC6-CEBD-D3B8-C00F08581C68}"/>
              </a:ext>
            </a:extLst>
          </p:cNvPr>
          <p:cNvSpPr>
            <a:spLocks noGrp="1"/>
          </p:cNvSpPr>
          <p:nvPr>
            <p:ph type="dt" sz="half" idx="2"/>
          </p:nvPr>
        </p:nvSpPr>
        <p:spPr/>
        <p:txBody>
          <a:bodyPr/>
          <a:lstStyle/>
          <a:p>
            <a:endParaRPr lang="fr-FR" cap="all"/>
          </a:p>
        </p:txBody>
      </p:sp>
      <p:sp>
        <p:nvSpPr>
          <p:cNvPr id="7" name="Title 6">
            <a:extLst>
              <a:ext uri="{FF2B5EF4-FFF2-40B4-BE49-F238E27FC236}">
                <a16:creationId xmlns:a16="http://schemas.microsoft.com/office/drawing/2014/main" id="{5B008D64-3E6C-CB90-7E34-C0DC10A6293F}"/>
              </a:ext>
            </a:extLst>
          </p:cNvPr>
          <p:cNvSpPr>
            <a:spLocks noGrp="1"/>
          </p:cNvSpPr>
          <p:nvPr>
            <p:ph type="title"/>
          </p:nvPr>
        </p:nvSpPr>
        <p:spPr>
          <a:xfrm>
            <a:off x="323850" y="771550"/>
            <a:ext cx="8424863" cy="324967"/>
          </a:xfrm>
        </p:spPr>
        <p:txBody>
          <a:bodyPr>
            <a:normAutofit fontScale="90000"/>
          </a:bodyPr>
          <a:lstStyle/>
          <a:p>
            <a:r>
              <a:rPr lang="fr-FR" dirty="0"/>
              <a:t>Acteurs</a:t>
            </a:r>
          </a:p>
        </p:txBody>
      </p:sp>
      <p:sp>
        <p:nvSpPr>
          <p:cNvPr id="8" name="Footer Placeholder 7">
            <a:extLst>
              <a:ext uri="{FF2B5EF4-FFF2-40B4-BE49-F238E27FC236}">
                <a16:creationId xmlns:a16="http://schemas.microsoft.com/office/drawing/2014/main" id="{400944C4-6940-E225-0019-EF847ABD4F58}"/>
              </a:ext>
            </a:extLst>
          </p:cNvPr>
          <p:cNvSpPr>
            <a:spLocks noGrp="1"/>
          </p:cNvSpPr>
          <p:nvPr>
            <p:ph type="ftr" sz="quarter" idx="3"/>
          </p:nvPr>
        </p:nvSpPr>
        <p:spPr/>
        <p:txBody>
          <a:bodyPr/>
          <a:lstStyle/>
          <a:p>
            <a:r>
              <a:rPr lang="fr-FR"/>
              <a:t>Direction interministérielle de la transformation publique</a:t>
            </a:r>
          </a:p>
        </p:txBody>
      </p:sp>
      <p:grpSp>
        <p:nvGrpSpPr>
          <p:cNvPr id="11" name="Group 10">
            <a:extLst>
              <a:ext uri="{FF2B5EF4-FFF2-40B4-BE49-F238E27FC236}">
                <a16:creationId xmlns:a16="http://schemas.microsoft.com/office/drawing/2014/main" id="{761873B0-46A4-62B1-B709-D4B10F1B6D42}"/>
              </a:ext>
            </a:extLst>
          </p:cNvPr>
          <p:cNvGrpSpPr/>
          <p:nvPr/>
        </p:nvGrpSpPr>
        <p:grpSpPr>
          <a:xfrm>
            <a:off x="308343" y="1660166"/>
            <a:ext cx="411139" cy="410779"/>
            <a:chOff x="1195892" y="2411332"/>
            <a:chExt cx="822278" cy="822278"/>
          </a:xfrm>
        </p:grpSpPr>
        <p:pic>
          <p:nvPicPr>
            <p:cNvPr id="12" name="Graphic 11" descr="Man with solid fill">
              <a:extLst>
                <a:ext uri="{FF2B5EF4-FFF2-40B4-BE49-F238E27FC236}">
                  <a16:creationId xmlns:a16="http://schemas.microsoft.com/office/drawing/2014/main" id="{F90DA0BA-BDB9-8E97-E242-B92AE7496121}"/>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95892" y="2411332"/>
              <a:ext cx="822278" cy="822278"/>
            </a:xfrm>
            <a:prstGeom prst="rect">
              <a:avLst/>
            </a:prstGeom>
          </p:spPr>
        </p:pic>
        <p:pic>
          <p:nvPicPr>
            <p:cNvPr id="13" name="Graphic 12" descr="Badge Tick with solid fill">
              <a:extLst>
                <a:ext uri="{FF2B5EF4-FFF2-40B4-BE49-F238E27FC236}">
                  <a16:creationId xmlns:a16="http://schemas.microsoft.com/office/drawing/2014/main" id="{7501AFE6-E2D2-9F6C-42A1-3E31465FBF3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579307" y="2594108"/>
              <a:ext cx="164449" cy="164449"/>
            </a:xfrm>
            <a:prstGeom prst="rect">
              <a:avLst/>
            </a:prstGeom>
          </p:spPr>
        </p:pic>
      </p:grpSp>
      <p:sp>
        <p:nvSpPr>
          <p:cNvPr id="14" name="Title 6">
            <a:extLst>
              <a:ext uri="{FF2B5EF4-FFF2-40B4-BE49-F238E27FC236}">
                <a16:creationId xmlns:a16="http://schemas.microsoft.com/office/drawing/2014/main" id="{D80004C9-78AE-AB62-1AE7-B6C57CBC9E49}"/>
              </a:ext>
            </a:extLst>
          </p:cNvPr>
          <p:cNvSpPr txBox="1">
            <a:spLocks/>
          </p:cNvSpPr>
          <p:nvPr/>
        </p:nvSpPr>
        <p:spPr>
          <a:xfrm>
            <a:off x="1065223" y="1740422"/>
            <a:ext cx="1705986" cy="395129"/>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000" dirty="0"/>
              <a:t>1 Responsable de réseau</a:t>
            </a:r>
          </a:p>
        </p:txBody>
      </p:sp>
      <p:sp>
        <p:nvSpPr>
          <p:cNvPr id="15" name="Title 6">
            <a:extLst>
              <a:ext uri="{FF2B5EF4-FFF2-40B4-BE49-F238E27FC236}">
                <a16:creationId xmlns:a16="http://schemas.microsoft.com/office/drawing/2014/main" id="{BB15824A-C122-38BE-794D-7E63402D57DD}"/>
              </a:ext>
            </a:extLst>
          </p:cNvPr>
          <p:cNvSpPr txBox="1">
            <a:spLocks/>
          </p:cNvSpPr>
          <p:nvPr/>
        </p:nvSpPr>
        <p:spPr>
          <a:xfrm>
            <a:off x="1065223" y="2624628"/>
            <a:ext cx="1534368" cy="539992"/>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000" dirty="0"/>
              <a:t>Pool des référents de services</a:t>
            </a:r>
          </a:p>
        </p:txBody>
      </p:sp>
      <p:sp>
        <p:nvSpPr>
          <p:cNvPr id="16" name="Title 6">
            <a:extLst>
              <a:ext uri="{FF2B5EF4-FFF2-40B4-BE49-F238E27FC236}">
                <a16:creationId xmlns:a16="http://schemas.microsoft.com/office/drawing/2014/main" id="{68CB401B-954A-287A-D4EF-87604405B6D0}"/>
              </a:ext>
            </a:extLst>
          </p:cNvPr>
          <p:cNvSpPr txBox="1">
            <a:spLocks/>
          </p:cNvSpPr>
          <p:nvPr/>
        </p:nvSpPr>
        <p:spPr>
          <a:xfrm>
            <a:off x="1065223" y="3999332"/>
            <a:ext cx="1803560" cy="899694"/>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000" dirty="0"/>
              <a:t>Ensemble des agents du réseau </a:t>
            </a:r>
            <a:r>
              <a:rPr lang="fr-FR" sz="1000" b="0" dirty="0"/>
              <a:t>guichets d’accueil, guichet central, services en lien avec l’étudiant, enseignants, …)</a:t>
            </a:r>
          </a:p>
        </p:txBody>
      </p:sp>
      <p:grpSp>
        <p:nvGrpSpPr>
          <p:cNvPr id="17" name="Group 16">
            <a:extLst>
              <a:ext uri="{FF2B5EF4-FFF2-40B4-BE49-F238E27FC236}">
                <a16:creationId xmlns:a16="http://schemas.microsoft.com/office/drawing/2014/main" id="{4ECCF04B-160A-6C1B-5E3D-A515E9E58F93}"/>
              </a:ext>
            </a:extLst>
          </p:cNvPr>
          <p:cNvGrpSpPr/>
          <p:nvPr/>
        </p:nvGrpSpPr>
        <p:grpSpPr>
          <a:xfrm>
            <a:off x="142647" y="2612129"/>
            <a:ext cx="744486" cy="481050"/>
            <a:chOff x="258256" y="1984151"/>
            <a:chExt cx="1388097" cy="1017595"/>
          </a:xfrm>
        </p:grpSpPr>
        <p:pic>
          <p:nvPicPr>
            <p:cNvPr id="18" name="Graphic 17" descr="Man with solid fill">
              <a:extLst>
                <a:ext uri="{FF2B5EF4-FFF2-40B4-BE49-F238E27FC236}">
                  <a16:creationId xmlns:a16="http://schemas.microsoft.com/office/drawing/2014/main" id="{D4A76D5F-CBE6-37B2-93AD-43B9E0D14E48}"/>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58256" y="1984151"/>
              <a:ext cx="503598" cy="503598"/>
            </a:xfrm>
            <a:prstGeom prst="rect">
              <a:avLst/>
            </a:prstGeom>
          </p:spPr>
        </p:pic>
        <p:pic>
          <p:nvPicPr>
            <p:cNvPr id="19" name="Graphic 18" descr="Man with solid fill">
              <a:extLst>
                <a:ext uri="{FF2B5EF4-FFF2-40B4-BE49-F238E27FC236}">
                  <a16:creationId xmlns:a16="http://schemas.microsoft.com/office/drawing/2014/main" id="{A37547BB-8230-83C7-1ECD-8C78DB291835}"/>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33368" y="1984151"/>
              <a:ext cx="503598" cy="503598"/>
            </a:xfrm>
            <a:prstGeom prst="rect">
              <a:avLst/>
            </a:prstGeom>
          </p:spPr>
        </p:pic>
        <p:pic>
          <p:nvPicPr>
            <p:cNvPr id="20" name="Graphic 19" descr="Man with solid fill">
              <a:extLst>
                <a:ext uri="{FF2B5EF4-FFF2-40B4-BE49-F238E27FC236}">
                  <a16:creationId xmlns:a16="http://schemas.microsoft.com/office/drawing/2014/main" id="{2A64BB42-6B90-3BD7-7CFC-5BA4E11A6240}"/>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08480" y="1984151"/>
              <a:ext cx="503598" cy="503598"/>
            </a:xfrm>
            <a:prstGeom prst="rect">
              <a:avLst/>
            </a:prstGeom>
          </p:spPr>
        </p:pic>
        <p:pic>
          <p:nvPicPr>
            <p:cNvPr id="21" name="Graphic 20" descr="Man with solid fill">
              <a:extLst>
                <a:ext uri="{FF2B5EF4-FFF2-40B4-BE49-F238E27FC236}">
                  <a16:creationId xmlns:a16="http://schemas.microsoft.com/office/drawing/2014/main" id="{0E60F5C8-B0FC-DD45-6042-6CC5F6DCC625}"/>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84999" y="2487749"/>
              <a:ext cx="503599" cy="503598"/>
            </a:xfrm>
            <a:prstGeom prst="rect">
              <a:avLst/>
            </a:prstGeom>
          </p:spPr>
        </p:pic>
        <p:pic>
          <p:nvPicPr>
            <p:cNvPr id="22" name="Graphic 21" descr="Man with solid fill">
              <a:extLst>
                <a:ext uri="{FF2B5EF4-FFF2-40B4-BE49-F238E27FC236}">
                  <a16:creationId xmlns:a16="http://schemas.microsoft.com/office/drawing/2014/main" id="{DFBE201B-6A60-9811-9F7E-6AE452564361}"/>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50218" y="2486137"/>
              <a:ext cx="503599" cy="503598"/>
            </a:xfrm>
            <a:prstGeom prst="rect">
              <a:avLst/>
            </a:prstGeom>
          </p:spPr>
        </p:pic>
        <p:pic>
          <p:nvPicPr>
            <p:cNvPr id="23" name="Graphic 22" descr="Man with solid fill">
              <a:extLst>
                <a:ext uri="{FF2B5EF4-FFF2-40B4-BE49-F238E27FC236}">
                  <a16:creationId xmlns:a16="http://schemas.microsoft.com/office/drawing/2014/main" id="{7C9BBCA5-6CE0-57C6-0D7C-34DE957B3D89}"/>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142754" y="2498148"/>
              <a:ext cx="503599" cy="503598"/>
            </a:xfrm>
            <a:prstGeom prst="rect">
              <a:avLst/>
            </a:prstGeom>
          </p:spPr>
        </p:pic>
      </p:grpSp>
      <p:pic>
        <p:nvPicPr>
          <p:cNvPr id="24" name="Graphic 23" descr="Group of people outline">
            <a:extLst>
              <a:ext uri="{FF2B5EF4-FFF2-40B4-BE49-F238E27FC236}">
                <a16:creationId xmlns:a16="http://schemas.microsoft.com/office/drawing/2014/main" id="{C4AE2A0F-9ADC-02EA-9601-2E5DA184CFBD}"/>
              </a:ext>
            </a:extLst>
          </p:cNvPr>
          <p:cNvPicPr>
            <a:picLocks noChangeAspect="1"/>
          </p:cNvPicPr>
          <p:nvPr/>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259079" y="4293115"/>
            <a:ext cx="486750" cy="486750"/>
          </a:xfrm>
          <a:prstGeom prst="rect">
            <a:avLst/>
          </a:prstGeom>
        </p:spPr>
      </p:pic>
      <p:pic>
        <p:nvPicPr>
          <p:cNvPr id="25" name="Graphic 24" descr="Group of people outline">
            <a:extLst>
              <a:ext uri="{FF2B5EF4-FFF2-40B4-BE49-F238E27FC236}">
                <a16:creationId xmlns:a16="http://schemas.microsoft.com/office/drawing/2014/main" id="{6AF33573-B4BC-2A4F-D478-6939000C53A0}"/>
              </a:ext>
            </a:extLst>
          </p:cNvPr>
          <p:cNvPicPr>
            <a:picLocks noChangeAspect="1"/>
          </p:cNvPicPr>
          <p:nvPr/>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256676" y="3796647"/>
            <a:ext cx="486750" cy="486750"/>
          </a:xfrm>
          <a:prstGeom prst="rect">
            <a:avLst/>
          </a:prstGeom>
        </p:spPr>
      </p:pic>
      <p:sp>
        <p:nvSpPr>
          <p:cNvPr id="26" name="Isosceles Triangle 25">
            <a:extLst>
              <a:ext uri="{FF2B5EF4-FFF2-40B4-BE49-F238E27FC236}">
                <a16:creationId xmlns:a16="http://schemas.microsoft.com/office/drawing/2014/main" id="{2E08C249-538D-0EF2-5BDB-B6AD45009A18}"/>
              </a:ext>
            </a:extLst>
          </p:cNvPr>
          <p:cNvSpPr/>
          <p:nvPr/>
        </p:nvSpPr>
        <p:spPr>
          <a:xfrm rot="5400000">
            <a:off x="945792" y="1808596"/>
            <a:ext cx="160163" cy="10577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fr-FR"/>
          </a:p>
        </p:txBody>
      </p:sp>
      <p:sp>
        <p:nvSpPr>
          <p:cNvPr id="27" name="Isosceles Triangle 26">
            <a:extLst>
              <a:ext uri="{FF2B5EF4-FFF2-40B4-BE49-F238E27FC236}">
                <a16:creationId xmlns:a16="http://schemas.microsoft.com/office/drawing/2014/main" id="{18F12D10-F0D3-D8B6-C0ED-1EC236AF51C8}"/>
              </a:ext>
            </a:extLst>
          </p:cNvPr>
          <p:cNvSpPr/>
          <p:nvPr/>
        </p:nvSpPr>
        <p:spPr>
          <a:xfrm rot="5400000">
            <a:off x="945792" y="2710015"/>
            <a:ext cx="160163" cy="10577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fr-FR"/>
          </a:p>
        </p:txBody>
      </p:sp>
      <p:sp>
        <p:nvSpPr>
          <p:cNvPr id="28" name="Isosceles Triangle 27">
            <a:extLst>
              <a:ext uri="{FF2B5EF4-FFF2-40B4-BE49-F238E27FC236}">
                <a16:creationId xmlns:a16="http://schemas.microsoft.com/office/drawing/2014/main" id="{CC6FB094-17BD-A29D-2DBB-A9CE986F3761}"/>
              </a:ext>
            </a:extLst>
          </p:cNvPr>
          <p:cNvSpPr/>
          <p:nvPr/>
        </p:nvSpPr>
        <p:spPr>
          <a:xfrm rot="5400000">
            <a:off x="984781" y="4291208"/>
            <a:ext cx="92426" cy="95537"/>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fr-FR"/>
          </a:p>
        </p:txBody>
      </p:sp>
      <p:pic>
        <p:nvPicPr>
          <p:cNvPr id="29" name="Graphic 28" descr="Lecturer with solid fill">
            <a:extLst>
              <a:ext uri="{FF2B5EF4-FFF2-40B4-BE49-F238E27FC236}">
                <a16:creationId xmlns:a16="http://schemas.microsoft.com/office/drawing/2014/main" id="{B3BE58AC-1706-0ED8-E07D-AA2908598334}"/>
              </a:ext>
            </a:extLst>
          </p:cNvPr>
          <p:cNvPicPr>
            <a:picLocks noChangeAspect="1"/>
          </p:cNvPicPr>
          <p:nvPr/>
        </p:nvPicPr>
        <p:blipFill>
          <a:blip r:embed="rId20"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342270" y="1210651"/>
            <a:ext cx="315562" cy="315562"/>
          </a:xfrm>
          <a:prstGeom prst="rect">
            <a:avLst/>
          </a:prstGeom>
        </p:spPr>
      </p:pic>
      <p:sp>
        <p:nvSpPr>
          <p:cNvPr id="30" name="Title 6">
            <a:extLst>
              <a:ext uri="{FF2B5EF4-FFF2-40B4-BE49-F238E27FC236}">
                <a16:creationId xmlns:a16="http://schemas.microsoft.com/office/drawing/2014/main" id="{E685EBBB-BBF6-2950-62FB-5EF762D04FE0}"/>
              </a:ext>
            </a:extLst>
          </p:cNvPr>
          <p:cNvSpPr txBox="1">
            <a:spLocks/>
          </p:cNvSpPr>
          <p:nvPr/>
        </p:nvSpPr>
        <p:spPr>
          <a:xfrm>
            <a:off x="1078763" y="1231212"/>
            <a:ext cx="1705986" cy="324968"/>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000" dirty="0"/>
              <a:t>1 Sponsor</a:t>
            </a:r>
            <a:r>
              <a:rPr lang="fr-FR" sz="1000" b="0" dirty="0"/>
              <a:t> (DGSA)</a:t>
            </a:r>
            <a:endParaRPr lang="fr-FR" sz="1000" dirty="0"/>
          </a:p>
        </p:txBody>
      </p:sp>
      <p:sp>
        <p:nvSpPr>
          <p:cNvPr id="31" name="Isosceles Triangle 30">
            <a:extLst>
              <a:ext uri="{FF2B5EF4-FFF2-40B4-BE49-F238E27FC236}">
                <a16:creationId xmlns:a16="http://schemas.microsoft.com/office/drawing/2014/main" id="{5CE54E73-9332-4CFA-5163-5B7A8DF8F712}"/>
              </a:ext>
            </a:extLst>
          </p:cNvPr>
          <p:cNvSpPr/>
          <p:nvPr/>
        </p:nvSpPr>
        <p:spPr>
          <a:xfrm rot="5400000">
            <a:off x="952069" y="1285193"/>
            <a:ext cx="160163" cy="10577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fr-FR"/>
          </a:p>
        </p:txBody>
      </p:sp>
      <p:sp>
        <p:nvSpPr>
          <p:cNvPr id="32" name="Title 6">
            <a:extLst>
              <a:ext uri="{FF2B5EF4-FFF2-40B4-BE49-F238E27FC236}">
                <a16:creationId xmlns:a16="http://schemas.microsoft.com/office/drawing/2014/main" id="{21BD6E76-AE31-6D2B-C099-F0EE7C2780A9}"/>
              </a:ext>
            </a:extLst>
          </p:cNvPr>
          <p:cNvSpPr txBox="1">
            <a:spLocks/>
          </p:cNvSpPr>
          <p:nvPr/>
        </p:nvSpPr>
        <p:spPr>
          <a:xfrm>
            <a:off x="2863449" y="1682459"/>
            <a:ext cx="6123728" cy="539991"/>
          </a:xfrm>
          <a:prstGeom prst="rect">
            <a:avLst/>
          </a:prstGeom>
          <a:noFill/>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900" i="1" dirty="0"/>
              <a:t>Le Responsable de réseau anime et coordonne le réseau </a:t>
            </a:r>
            <a:r>
              <a:rPr lang="fr-FR" sz="900" b="0" i="1" dirty="0"/>
              <a:t>d’accueil et d’accompagnement des étudiants. Il s’assure de la bonne mise en œuvre des orientations fixées par le Sponsor et accompagne le changement en interne.</a:t>
            </a:r>
          </a:p>
        </p:txBody>
      </p:sp>
      <p:sp>
        <p:nvSpPr>
          <p:cNvPr id="34" name="Title 6">
            <a:extLst>
              <a:ext uri="{FF2B5EF4-FFF2-40B4-BE49-F238E27FC236}">
                <a16:creationId xmlns:a16="http://schemas.microsoft.com/office/drawing/2014/main" id="{BF526CA8-8DA0-D6F8-7419-2BFFBEBD86BD}"/>
              </a:ext>
            </a:extLst>
          </p:cNvPr>
          <p:cNvSpPr txBox="1">
            <a:spLocks/>
          </p:cNvSpPr>
          <p:nvPr/>
        </p:nvSpPr>
        <p:spPr>
          <a:xfrm>
            <a:off x="2863449" y="4046676"/>
            <a:ext cx="6123729" cy="863623"/>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900" i="1" dirty="0"/>
              <a:t>Les agents membres du réseau contribuent activement à l’accueil et à l’accompagnement des étudiants</a:t>
            </a:r>
            <a:r>
              <a:rPr lang="fr-FR" sz="900" b="0" i="1" dirty="0"/>
              <a:t> au sein de l’université. Ils se tiennent informés et mobilisent les outils mis à leur disposition au sein du réseau. Ils remontent au fil de l’eau les éventuelles difficultés rencontrées dans leur utilisation mais aussi partagent leurs idées et bonnes pratiques pour contribuer à l’amélioration continue du dispositif.</a:t>
            </a:r>
          </a:p>
        </p:txBody>
      </p:sp>
      <p:sp>
        <p:nvSpPr>
          <p:cNvPr id="35" name="Title 6">
            <a:extLst>
              <a:ext uri="{FF2B5EF4-FFF2-40B4-BE49-F238E27FC236}">
                <a16:creationId xmlns:a16="http://schemas.microsoft.com/office/drawing/2014/main" id="{10D8C6E2-A77B-0EB2-5E95-3A6107314B26}"/>
              </a:ext>
            </a:extLst>
          </p:cNvPr>
          <p:cNvSpPr txBox="1">
            <a:spLocks/>
          </p:cNvSpPr>
          <p:nvPr/>
        </p:nvSpPr>
        <p:spPr>
          <a:xfrm>
            <a:off x="2863449" y="1141428"/>
            <a:ext cx="6123727" cy="539992"/>
          </a:xfrm>
          <a:prstGeom prst="rect">
            <a:avLst/>
          </a:prstGeom>
          <a:noFill/>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900" i="1" dirty="0"/>
              <a:t>Le Sponsor fixe les orientations stratégiques </a:t>
            </a:r>
            <a:r>
              <a:rPr lang="fr-FR" sz="900" b="0" i="1" dirty="0"/>
              <a:t>du réseau et acte les évolutions stratégiques à apporter à l’issue des phases bilans. Il porte la vision, les objectifs et les moyens. Il arbitre les changements structurels et éventuels points de blocage.</a:t>
            </a:r>
          </a:p>
        </p:txBody>
      </p:sp>
      <p:sp>
        <p:nvSpPr>
          <p:cNvPr id="33" name="Title 6">
            <a:extLst>
              <a:ext uri="{FF2B5EF4-FFF2-40B4-BE49-F238E27FC236}">
                <a16:creationId xmlns:a16="http://schemas.microsoft.com/office/drawing/2014/main" id="{D2BFDA03-5A93-92DC-6F56-BA1A4DC57709}"/>
              </a:ext>
            </a:extLst>
          </p:cNvPr>
          <p:cNvSpPr txBox="1">
            <a:spLocks/>
          </p:cNvSpPr>
          <p:nvPr/>
        </p:nvSpPr>
        <p:spPr>
          <a:xfrm>
            <a:off x="2863449" y="2333866"/>
            <a:ext cx="6280551" cy="1629115"/>
          </a:xfrm>
          <a:prstGeom prst="rect">
            <a:avLst/>
          </a:prstGeom>
          <a:noFill/>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pPr marL="13970"/>
            <a:r>
              <a:rPr lang="fr-FR" sz="900" i="1" dirty="0"/>
              <a:t>Le référent de service est le représentant du réseau pour son service ou sa direction</a:t>
            </a:r>
            <a:r>
              <a:rPr lang="fr-FR" sz="900" b="0" i="1" dirty="0"/>
              <a:t>. Il est en lien direct avec le Responsable de réseau et participe aux temps de partage trimestriels organisés par celui-ci. Il s’assure en particulier : </a:t>
            </a:r>
            <a:endParaRPr lang="fr-FR" sz="900" dirty="0"/>
          </a:p>
          <a:p>
            <a:pPr marL="13970"/>
            <a:r>
              <a:rPr lang="fr-FR" sz="900" b="0" i="1" dirty="0"/>
              <a:t>- Que les bonnes pratiques et outils mis à disposition sont connues et exploitées par ses collègues</a:t>
            </a:r>
          </a:p>
          <a:p>
            <a:pPr marL="13970"/>
            <a:r>
              <a:rPr lang="fr-FR" sz="900" b="0" i="1" dirty="0">
                <a:latin typeface="Marianne"/>
              </a:rPr>
              <a:t>- Dans le cadre du déploiement du Guichet central : il s’assure qu’au moins un agent de son équipe est bien inscrit à chaque fois pour assurer les permanences affectées à son service. En cas d’absence de cet agent, il s’assure de son remplacement au sein du service et prévient le Responsable de réseau en amont (au moins 48h avant) en cas d’impossibilité de le remplacer. </a:t>
            </a:r>
          </a:p>
          <a:p>
            <a:pPr marL="13970"/>
            <a:r>
              <a:rPr lang="fr-FR" sz="900" b="0" i="1" dirty="0"/>
              <a:t>- Sur les besoins de formations : il fait le lien avec son équipe pour remonter au Responsable de réseau les besoins en formation et sensibilisation (ex : nouvel arrivant)</a:t>
            </a:r>
          </a:p>
          <a:p>
            <a:pPr marL="13970"/>
            <a:r>
              <a:rPr lang="fr-FR" sz="900" b="0" i="1" dirty="0">
                <a:latin typeface="Marianne"/>
              </a:rPr>
              <a:t>Plus largement, il tient son directeur informé de son activité, des points d’arbitrage remontés ou points d’attention à sécuriser qui le concerneraient. </a:t>
            </a:r>
          </a:p>
        </p:txBody>
      </p:sp>
    </p:spTree>
    <p:extLst>
      <p:ext uri="{BB962C8B-B14F-4D97-AF65-F5344CB8AC3E}">
        <p14:creationId xmlns:p14="http://schemas.microsoft.com/office/powerpoint/2010/main" val="1958609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8AC933-5CBB-BF7B-3098-1F3A35411A1F}"/>
              </a:ext>
            </a:extLst>
          </p:cNvPr>
          <p:cNvSpPr>
            <a:spLocks noGrp="1"/>
          </p:cNvSpPr>
          <p:nvPr>
            <p:ph type="sldNum" sz="quarter" idx="12"/>
          </p:nvPr>
        </p:nvSpPr>
        <p:spPr/>
        <p:txBody>
          <a:bodyPr/>
          <a:lstStyle/>
          <a:p>
            <a:fld id="{733122C9-A0B9-462F-8757-0847AD287B63}" type="slidenum">
              <a:rPr lang="fr-FR" smtClean="0"/>
              <a:pPr/>
              <a:t>5</a:t>
            </a:fld>
            <a:endParaRPr lang="fr-FR"/>
          </a:p>
        </p:txBody>
      </p:sp>
      <p:sp>
        <p:nvSpPr>
          <p:cNvPr id="6" name="Date Placeholder 5">
            <a:extLst>
              <a:ext uri="{FF2B5EF4-FFF2-40B4-BE49-F238E27FC236}">
                <a16:creationId xmlns:a16="http://schemas.microsoft.com/office/drawing/2014/main" id="{9B876EDF-1FC6-CEBD-D3B8-C00F08581C68}"/>
              </a:ext>
            </a:extLst>
          </p:cNvPr>
          <p:cNvSpPr>
            <a:spLocks noGrp="1"/>
          </p:cNvSpPr>
          <p:nvPr>
            <p:ph type="dt" sz="half" idx="2"/>
          </p:nvPr>
        </p:nvSpPr>
        <p:spPr/>
        <p:txBody>
          <a:bodyPr/>
          <a:lstStyle/>
          <a:p>
            <a:endParaRPr lang="fr-FR" cap="all"/>
          </a:p>
        </p:txBody>
      </p:sp>
      <p:sp>
        <p:nvSpPr>
          <p:cNvPr id="7" name="Title 6">
            <a:extLst>
              <a:ext uri="{FF2B5EF4-FFF2-40B4-BE49-F238E27FC236}">
                <a16:creationId xmlns:a16="http://schemas.microsoft.com/office/drawing/2014/main" id="{5B008D64-3E6C-CB90-7E34-C0DC10A6293F}"/>
              </a:ext>
            </a:extLst>
          </p:cNvPr>
          <p:cNvSpPr>
            <a:spLocks noGrp="1"/>
          </p:cNvSpPr>
          <p:nvPr>
            <p:ph type="title"/>
          </p:nvPr>
        </p:nvSpPr>
        <p:spPr>
          <a:xfrm>
            <a:off x="323850" y="771551"/>
            <a:ext cx="8424863" cy="419627"/>
          </a:xfrm>
        </p:spPr>
        <p:txBody>
          <a:bodyPr>
            <a:normAutofit/>
          </a:bodyPr>
          <a:lstStyle/>
          <a:p>
            <a:r>
              <a:rPr lang="fr-FR" dirty="0"/>
              <a:t>Instances – Présentation de la gouvernance Réseau des points </a:t>
            </a:r>
            <a:r>
              <a:rPr lang="fr-FR"/>
              <a:t>de contact</a:t>
            </a:r>
            <a:endParaRPr lang="fr-FR" dirty="0"/>
          </a:p>
        </p:txBody>
      </p:sp>
      <p:sp>
        <p:nvSpPr>
          <p:cNvPr id="8" name="Footer Placeholder 7">
            <a:extLst>
              <a:ext uri="{FF2B5EF4-FFF2-40B4-BE49-F238E27FC236}">
                <a16:creationId xmlns:a16="http://schemas.microsoft.com/office/drawing/2014/main" id="{400944C4-6940-E225-0019-EF847ABD4F58}"/>
              </a:ext>
            </a:extLst>
          </p:cNvPr>
          <p:cNvSpPr>
            <a:spLocks noGrp="1"/>
          </p:cNvSpPr>
          <p:nvPr>
            <p:ph type="ftr" sz="quarter" idx="3"/>
          </p:nvPr>
        </p:nvSpPr>
        <p:spPr/>
        <p:txBody>
          <a:bodyPr/>
          <a:lstStyle/>
          <a:p>
            <a:r>
              <a:rPr lang="fr-FR"/>
              <a:t>Direction interministérielle de la transformation publique</a:t>
            </a:r>
          </a:p>
        </p:txBody>
      </p:sp>
      <p:sp>
        <p:nvSpPr>
          <p:cNvPr id="16" name="Text Placeholder 2">
            <a:extLst>
              <a:ext uri="{FF2B5EF4-FFF2-40B4-BE49-F238E27FC236}">
                <a16:creationId xmlns:a16="http://schemas.microsoft.com/office/drawing/2014/main" id="{F868715F-0A0C-E5C0-B714-18CA11699280}"/>
              </a:ext>
            </a:extLst>
          </p:cNvPr>
          <p:cNvSpPr txBox="1">
            <a:spLocks/>
          </p:cNvSpPr>
          <p:nvPr/>
        </p:nvSpPr>
        <p:spPr bwMode="gray">
          <a:xfrm>
            <a:off x="1549571" y="1298432"/>
            <a:ext cx="2663981" cy="338034"/>
          </a:xfrm>
          <a:prstGeom prst="rect">
            <a:avLst/>
          </a:prstGeom>
          <a:solidFill>
            <a:schemeClr val="tx2"/>
          </a:solidFill>
          <a:ln w="19050">
            <a:solidFill>
              <a:schemeClr val="tx2"/>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sz="1100" b="1" dirty="0">
                <a:solidFill>
                  <a:schemeClr val="bg1"/>
                </a:solidFill>
              </a:rPr>
              <a:t>Point de suivi en Réunion de direction</a:t>
            </a:r>
          </a:p>
        </p:txBody>
      </p:sp>
      <p:sp>
        <p:nvSpPr>
          <p:cNvPr id="17" name="Text Placeholder 2">
            <a:extLst>
              <a:ext uri="{FF2B5EF4-FFF2-40B4-BE49-F238E27FC236}">
                <a16:creationId xmlns:a16="http://schemas.microsoft.com/office/drawing/2014/main" id="{82056DC0-963D-78CD-2901-141247664E29}"/>
              </a:ext>
            </a:extLst>
          </p:cNvPr>
          <p:cNvSpPr txBox="1">
            <a:spLocks/>
          </p:cNvSpPr>
          <p:nvPr/>
        </p:nvSpPr>
        <p:spPr bwMode="gray">
          <a:xfrm>
            <a:off x="4374699" y="1298432"/>
            <a:ext cx="1969885" cy="338034"/>
          </a:xfrm>
          <a:prstGeom prst="rect">
            <a:avLst/>
          </a:prstGeom>
          <a:solidFill>
            <a:schemeClr val="tx2"/>
          </a:solidFill>
          <a:ln w="19050">
            <a:solidFill>
              <a:schemeClr val="tx2"/>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sz="1100" b="1" dirty="0">
                <a:solidFill>
                  <a:schemeClr val="bg1"/>
                </a:solidFill>
              </a:rPr>
              <a:t>Bilatérales préparatoires</a:t>
            </a:r>
          </a:p>
        </p:txBody>
      </p:sp>
      <p:sp>
        <p:nvSpPr>
          <p:cNvPr id="18" name="Text Placeholder 2">
            <a:extLst>
              <a:ext uri="{FF2B5EF4-FFF2-40B4-BE49-F238E27FC236}">
                <a16:creationId xmlns:a16="http://schemas.microsoft.com/office/drawing/2014/main" id="{736AF135-0E64-FE22-43DC-37E2A5485186}"/>
              </a:ext>
            </a:extLst>
          </p:cNvPr>
          <p:cNvSpPr txBox="1">
            <a:spLocks/>
          </p:cNvSpPr>
          <p:nvPr/>
        </p:nvSpPr>
        <p:spPr bwMode="gray">
          <a:xfrm>
            <a:off x="6511620" y="1298432"/>
            <a:ext cx="2535275" cy="338034"/>
          </a:xfrm>
          <a:prstGeom prst="rect">
            <a:avLst/>
          </a:prstGeom>
          <a:solidFill>
            <a:schemeClr val="tx2"/>
          </a:solidFill>
          <a:ln w="19050">
            <a:solidFill>
              <a:schemeClr val="tx2"/>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sz="1100" b="1" dirty="0">
                <a:solidFill>
                  <a:schemeClr val="bg1"/>
                </a:solidFill>
              </a:rPr>
              <a:t>Temps de partage opérationnels</a:t>
            </a:r>
          </a:p>
        </p:txBody>
      </p:sp>
      <p:sp>
        <p:nvSpPr>
          <p:cNvPr id="19" name="Text Placeholder 2">
            <a:extLst>
              <a:ext uri="{FF2B5EF4-FFF2-40B4-BE49-F238E27FC236}">
                <a16:creationId xmlns:a16="http://schemas.microsoft.com/office/drawing/2014/main" id="{2D698B82-6B38-9C0D-EE38-C5851AF074ED}"/>
              </a:ext>
            </a:extLst>
          </p:cNvPr>
          <p:cNvSpPr txBox="1">
            <a:spLocks/>
          </p:cNvSpPr>
          <p:nvPr/>
        </p:nvSpPr>
        <p:spPr bwMode="gray">
          <a:xfrm>
            <a:off x="199259" y="2434125"/>
            <a:ext cx="1234515" cy="419626"/>
          </a:xfrm>
          <a:prstGeom prst="rect">
            <a:avLst/>
          </a:prstGeom>
          <a:solidFill>
            <a:schemeClr val="bg1">
              <a:lumMod val="95000"/>
            </a:schemeClr>
          </a:solidFill>
          <a:ln w="19050">
            <a:solidFill>
              <a:schemeClr val="tx2"/>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b="1" dirty="0">
                <a:solidFill>
                  <a:schemeClr val="tx2"/>
                </a:solidFill>
              </a:rPr>
              <a:t>Participants</a:t>
            </a:r>
          </a:p>
        </p:txBody>
      </p:sp>
      <p:sp>
        <p:nvSpPr>
          <p:cNvPr id="20" name="Text Placeholder 2">
            <a:extLst>
              <a:ext uri="{FF2B5EF4-FFF2-40B4-BE49-F238E27FC236}">
                <a16:creationId xmlns:a16="http://schemas.microsoft.com/office/drawing/2014/main" id="{379B494A-D7D3-C7A4-14B9-F7A638C61A69}"/>
              </a:ext>
            </a:extLst>
          </p:cNvPr>
          <p:cNvSpPr txBox="1">
            <a:spLocks/>
          </p:cNvSpPr>
          <p:nvPr/>
        </p:nvSpPr>
        <p:spPr bwMode="gray">
          <a:xfrm>
            <a:off x="199259" y="2987560"/>
            <a:ext cx="1234515" cy="419626"/>
          </a:xfrm>
          <a:prstGeom prst="rect">
            <a:avLst/>
          </a:prstGeom>
          <a:solidFill>
            <a:schemeClr val="bg1">
              <a:lumMod val="95000"/>
            </a:schemeClr>
          </a:solidFill>
          <a:ln w="19050">
            <a:solidFill>
              <a:schemeClr val="tx2"/>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b="1" dirty="0">
                <a:solidFill>
                  <a:schemeClr val="tx2"/>
                </a:solidFill>
              </a:rPr>
              <a:t>Fréquence</a:t>
            </a:r>
          </a:p>
        </p:txBody>
      </p:sp>
      <p:sp>
        <p:nvSpPr>
          <p:cNvPr id="21" name="Text Placeholder 2">
            <a:extLst>
              <a:ext uri="{FF2B5EF4-FFF2-40B4-BE49-F238E27FC236}">
                <a16:creationId xmlns:a16="http://schemas.microsoft.com/office/drawing/2014/main" id="{7C17C676-F05A-7239-4228-B65F33486210}"/>
              </a:ext>
            </a:extLst>
          </p:cNvPr>
          <p:cNvSpPr txBox="1">
            <a:spLocks/>
          </p:cNvSpPr>
          <p:nvPr/>
        </p:nvSpPr>
        <p:spPr bwMode="gray">
          <a:xfrm>
            <a:off x="199259" y="3513188"/>
            <a:ext cx="1234515" cy="1360518"/>
          </a:xfrm>
          <a:prstGeom prst="rect">
            <a:avLst/>
          </a:prstGeom>
          <a:solidFill>
            <a:schemeClr val="bg1">
              <a:lumMod val="95000"/>
            </a:schemeClr>
          </a:solidFill>
          <a:ln w="19050">
            <a:solidFill>
              <a:schemeClr val="tx2"/>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b="1" dirty="0">
                <a:solidFill>
                  <a:schemeClr val="tx2"/>
                </a:solidFill>
              </a:rPr>
              <a:t>Objectifs</a:t>
            </a:r>
          </a:p>
        </p:txBody>
      </p:sp>
      <p:sp>
        <p:nvSpPr>
          <p:cNvPr id="22" name="Text Placeholder 2">
            <a:extLst>
              <a:ext uri="{FF2B5EF4-FFF2-40B4-BE49-F238E27FC236}">
                <a16:creationId xmlns:a16="http://schemas.microsoft.com/office/drawing/2014/main" id="{15D4970D-15EA-F62C-65EE-B2ABFE4CFE35}"/>
              </a:ext>
            </a:extLst>
          </p:cNvPr>
          <p:cNvSpPr txBox="1">
            <a:spLocks/>
          </p:cNvSpPr>
          <p:nvPr/>
        </p:nvSpPr>
        <p:spPr bwMode="gray">
          <a:xfrm>
            <a:off x="199259" y="1765349"/>
            <a:ext cx="1234515" cy="555313"/>
          </a:xfrm>
          <a:prstGeom prst="rect">
            <a:avLst/>
          </a:prstGeom>
          <a:solidFill>
            <a:schemeClr val="bg1">
              <a:lumMod val="95000"/>
            </a:schemeClr>
          </a:solidFill>
          <a:ln w="19050">
            <a:solidFill>
              <a:schemeClr val="tx2"/>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b="1" dirty="0">
                <a:solidFill>
                  <a:schemeClr val="tx2"/>
                </a:solidFill>
              </a:rPr>
              <a:t>Format</a:t>
            </a:r>
          </a:p>
        </p:txBody>
      </p:sp>
      <p:sp>
        <p:nvSpPr>
          <p:cNvPr id="24" name="TextBox 23">
            <a:extLst>
              <a:ext uri="{FF2B5EF4-FFF2-40B4-BE49-F238E27FC236}">
                <a16:creationId xmlns:a16="http://schemas.microsoft.com/office/drawing/2014/main" id="{03DDA6BC-F5CC-2B6B-BE45-8B023F6ECBCD}"/>
              </a:ext>
            </a:extLst>
          </p:cNvPr>
          <p:cNvSpPr txBox="1"/>
          <p:nvPr/>
        </p:nvSpPr>
        <p:spPr>
          <a:xfrm>
            <a:off x="1549571" y="1765348"/>
            <a:ext cx="2663981" cy="553997"/>
          </a:xfrm>
          <a:prstGeom prst="rect">
            <a:avLst/>
          </a:prstGeom>
          <a:noFill/>
          <a:ln w="19050">
            <a:solidFill>
              <a:schemeClr val="tx2"/>
            </a:solidFill>
          </a:ln>
        </p:spPr>
        <p:txBody>
          <a:bodyPr wrap="square">
            <a:noAutofit/>
          </a:bodyPr>
          <a:lstStyle>
            <a:defPPr>
              <a:defRPr lang="fr-FR"/>
            </a:defPPr>
            <a:lvl1pPr indent="0">
              <a:buFont typeface="Arial" panose="020B0604020202020204" pitchFamily="34" charset="0"/>
              <a:buNone/>
              <a:defRPr sz="1000" b="0"/>
            </a:lvl1pPr>
          </a:lstStyle>
          <a:p>
            <a:r>
              <a:rPr lang="fr-FR" sz="800" dirty="0">
                <a:latin typeface="Marianne" panose="02000000000000000000" pitchFamily="2" charset="0"/>
              </a:rPr>
              <a:t>40 premières minutes des réunions de direction mensuelles</a:t>
            </a:r>
          </a:p>
        </p:txBody>
      </p:sp>
      <p:sp>
        <p:nvSpPr>
          <p:cNvPr id="25" name="TextBox 24">
            <a:extLst>
              <a:ext uri="{FF2B5EF4-FFF2-40B4-BE49-F238E27FC236}">
                <a16:creationId xmlns:a16="http://schemas.microsoft.com/office/drawing/2014/main" id="{5B5CE542-FAF3-CA4D-592A-CED66B84A6D5}"/>
              </a:ext>
            </a:extLst>
          </p:cNvPr>
          <p:cNvSpPr txBox="1"/>
          <p:nvPr/>
        </p:nvSpPr>
        <p:spPr>
          <a:xfrm>
            <a:off x="1549571" y="2442245"/>
            <a:ext cx="2663981" cy="338554"/>
          </a:xfrm>
          <a:prstGeom prst="rect">
            <a:avLst/>
          </a:prstGeom>
          <a:noFill/>
          <a:ln w="19050">
            <a:solidFill>
              <a:schemeClr val="tx2"/>
            </a:solidFill>
          </a:ln>
        </p:spPr>
        <p:txBody>
          <a:bodyPr wrap="square">
            <a:spAutoFit/>
          </a:bodyPr>
          <a:lstStyle>
            <a:defPPr>
              <a:defRPr lang="fr-FR"/>
            </a:defPPr>
            <a:lvl1pPr indent="0">
              <a:buNone/>
              <a:defRPr sz="1000" b="0"/>
            </a:lvl1pPr>
          </a:lstStyle>
          <a:p>
            <a:r>
              <a:rPr lang="fr-FR" sz="800" dirty="0">
                <a:latin typeface="Marianne" panose="02000000000000000000" pitchFamily="2" charset="0"/>
              </a:rPr>
              <a:t>DGS, DGSA, Responsable réseau, Directeurs / Responsables de service </a:t>
            </a:r>
          </a:p>
        </p:txBody>
      </p:sp>
      <p:sp>
        <p:nvSpPr>
          <p:cNvPr id="26" name="TextBox 25">
            <a:extLst>
              <a:ext uri="{FF2B5EF4-FFF2-40B4-BE49-F238E27FC236}">
                <a16:creationId xmlns:a16="http://schemas.microsoft.com/office/drawing/2014/main" id="{7FA2B1AB-AE25-192F-C988-72C296FC6693}"/>
              </a:ext>
            </a:extLst>
          </p:cNvPr>
          <p:cNvSpPr txBox="1"/>
          <p:nvPr/>
        </p:nvSpPr>
        <p:spPr>
          <a:xfrm>
            <a:off x="4377644" y="1765349"/>
            <a:ext cx="1969885" cy="553998"/>
          </a:xfrm>
          <a:prstGeom prst="rect">
            <a:avLst/>
          </a:prstGeom>
          <a:noFill/>
          <a:ln w="19050">
            <a:solidFill>
              <a:schemeClr val="tx2"/>
            </a:solidFill>
          </a:ln>
        </p:spPr>
        <p:txBody>
          <a:bodyPr wrap="square">
            <a:noAutofit/>
          </a:bodyPr>
          <a:lstStyle/>
          <a:p>
            <a:pPr marL="0" indent="0">
              <a:buNone/>
            </a:pPr>
            <a:r>
              <a:rPr lang="fr-FR" sz="800" dirty="0">
                <a:latin typeface="Marianne" panose="02000000000000000000" pitchFamily="2" charset="0"/>
              </a:rPr>
              <a:t>15-20mn en présentiel ou distanciel</a:t>
            </a:r>
            <a:endParaRPr lang="fr-FR" sz="800" b="0" dirty="0">
              <a:latin typeface="Marianne" panose="02000000000000000000" pitchFamily="2" charset="0"/>
            </a:endParaRPr>
          </a:p>
        </p:txBody>
      </p:sp>
      <p:sp>
        <p:nvSpPr>
          <p:cNvPr id="28" name="TextBox 27">
            <a:extLst>
              <a:ext uri="{FF2B5EF4-FFF2-40B4-BE49-F238E27FC236}">
                <a16:creationId xmlns:a16="http://schemas.microsoft.com/office/drawing/2014/main" id="{C1266697-BDB1-D79F-9245-DC22B9E76DB9}"/>
              </a:ext>
            </a:extLst>
          </p:cNvPr>
          <p:cNvSpPr txBox="1"/>
          <p:nvPr/>
        </p:nvSpPr>
        <p:spPr>
          <a:xfrm>
            <a:off x="4374699" y="2442245"/>
            <a:ext cx="1969885" cy="338554"/>
          </a:xfrm>
          <a:prstGeom prst="rect">
            <a:avLst/>
          </a:prstGeom>
          <a:noFill/>
          <a:ln w="19050">
            <a:solidFill>
              <a:schemeClr val="tx2"/>
            </a:solidFill>
          </a:ln>
        </p:spPr>
        <p:txBody>
          <a:bodyPr wrap="square">
            <a:spAutoFit/>
          </a:bodyPr>
          <a:lstStyle/>
          <a:p>
            <a:pPr marL="0" indent="0">
              <a:buNone/>
            </a:pPr>
            <a:r>
              <a:rPr lang="fr-FR" sz="800" b="0" dirty="0">
                <a:latin typeface="Marianne" panose="02000000000000000000" pitchFamily="2" charset="0"/>
              </a:rPr>
              <a:t>Responsable réseau, Directeur / Responsable de service </a:t>
            </a:r>
          </a:p>
        </p:txBody>
      </p:sp>
      <p:sp>
        <p:nvSpPr>
          <p:cNvPr id="29" name="TextBox 28">
            <a:extLst>
              <a:ext uri="{FF2B5EF4-FFF2-40B4-BE49-F238E27FC236}">
                <a16:creationId xmlns:a16="http://schemas.microsoft.com/office/drawing/2014/main" id="{33BB25D0-8C54-C86B-8FA4-4690C17012E8}"/>
              </a:ext>
            </a:extLst>
          </p:cNvPr>
          <p:cNvSpPr txBox="1"/>
          <p:nvPr/>
        </p:nvSpPr>
        <p:spPr>
          <a:xfrm>
            <a:off x="1549571" y="2990185"/>
            <a:ext cx="2663981" cy="338554"/>
          </a:xfrm>
          <a:prstGeom prst="rect">
            <a:avLst/>
          </a:prstGeom>
          <a:noFill/>
          <a:ln w="19050">
            <a:solidFill>
              <a:schemeClr val="tx2"/>
            </a:solidFill>
          </a:ln>
        </p:spPr>
        <p:txBody>
          <a:bodyPr wrap="square">
            <a:spAutoFit/>
          </a:bodyPr>
          <a:lstStyle>
            <a:defPPr>
              <a:defRPr lang="fr-FR"/>
            </a:defPPr>
            <a:lvl1pPr indent="0">
              <a:buNone/>
              <a:defRPr sz="1000" b="0"/>
            </a:lvl1pPr>
          </a:lstStyle>
          <a:p>
            <a:r>
              <a:rPr lang="fr-FR" sz="800" dirty="0">
                <a:latin typeface="Marianne" panose="02000000000000000000" pitchFamily="2" charset="0"/>
              </a:rPr>
              <a:t>Mensuel jusqu’à fin 2024 puis semestriel : 1er en fin d’année civile, 2nd en fin d’année scolaire</a:t>
            </a:r>
          </a:p>
        </p:txBody>
      </p:sp>
      <p:sp>
        <p:nvSpPr>
          <p:cNvPr id="30" name="TextBox 29">
            <a:extLst>
              <a:ext uri="{FF2B5EF4-FFF2-40B4-BE49-F238E27FC236}">
                <a16:creationId xmlns:a16="http://schemas.microsoft.com/office/drawing/2014/main" id="{72AFDF13-81FB-0BDC-2033-785D2A43521F}"/>
              </a:ext>
            </a:extLst>
          </p:cNvPr>
          <p:cNvSpPr txBox="1"/>
          <p:nvPr/>
        </p:nvSpPr>
        <p:spPr>
          <a:xfrm>
            <a:off x="1549571" y="3532705"/>
            <a:ext cx="2663981" cy="1346792"/>
          </a:xfrm>
          <a:prstGeom prst="rect">
            <a:avLst/>
          </a:prstGeom>
          <a:noFill/>
          <a:ln w="19050">
            <a:solidFill>
              <a:schemeClr val="tx2"/>
            </a:solidFill>
          </a:ln>
        </p:spPr>
        <p:txBody>
          <a:bodyPr wrap="square" lIns="91440" tIns="45720" rIns="91440" bIns="45720" anchor="t">
            <a:noAutofit/>
          </a:bodyPr>
          <a:lstStyle>
            <a:defPPr>
              <a:defRPr lang="fr-FR"/>
            </a:defPPr>
            <a:lvl1pPr marL="171450" indent="-171450">
              <a:buFont typeface="Arial" panose="020B0604020202020204" pitchFamily="34" charset="0"/>
              <a:buChar char="•"/>
              <a:defRPr sz="900" b="0"/>
            </a:lvl1pPr>
          </a:lstStyle>
          <a:p>
            <a:pPr marL="88900" indent="-88900"/>
            <a:r>
              <a:rPr lang="fr-FR" sz="700" dirty="0">
                <a:latin typeface="Marianne" panose="02000000000000000000" pitchFamily="2" charset="0"/>
              </a:rPr>
              <a:t>Donner les orientations stratégiques</a:t>
            </a:r>
          </a:p>
          <a:p>
            <a:pPr marL="88900" indent="-88900"/>
            <a:r>
              <a:rPr lang="fr-FR" sz="700" dirty="0">
                <a:latin typeface="Marianne" panose="02000000000000000000" pitchFamily="2" charset="0"/>
              </a:rPr>
              <a:t>Réaliser les bilans et acter les évolutions stratégiques au besoin</a:t>
            </a:r>
          </a:p>
          <a:p>
            <a:pPr marL="88900" indent="-88900"/>
            <a:r>
              <a:rPr lang="fr-FR" sz="700" dirty="0">
                <a:latin typeface="Marianne" panose="02000000000000000000" pitchFamily="2" charset="0"/>
              </a:rPr>
              <a:t>Réaliser un point d’avancement macro des actions menées dans le cadre du Réseau</a:t>
            </a:r>
          </a:p>
          <a:p>
            <a:pPr marL="88900" indent="-88900"/>
            <a:r>
              <a:rPr lang="fr-FR" sz="700" dirty="0">
                <a:latin typeface="Marianne" panose="02000000000000000000" pitchFamily="2" charset="0"/>
              </a:rPr>
              <a:t>Suivre les indicateurs stratégiques (ex : volume de demandes DT, nombre de visites sur le </a:t>
            </a:r>
            <a:r>
              <a:rPr lang="fr-FR" sz="700" dirty="0" err="1">
                <a:latin typeface="Marianne" panose="02000000000000000000" pitchFamily="2" charset="0"/>
              </a:rPr>
              <a:t>sharepoint</a:t>
            </a:r>
            <a:r>
              <a:rPr lang="fr-FR" sz="700" dirty="0">
                <a:latin typeface="Marianne" panose="02000000000000000000" pitchFamily="2" charset="0"/>
              </a:rPr>
              <a:t>…)</a:t>
            </a:r>
          </a:p>
          <a:p>
            <a:pPr marL="88900" indent="-88900"/>
            <a:r>
              <a:rPr lang="fr-FR" sz="700" dirty="0">
                <a:latin typeface="Marianne" panose="02000000000000000000" pitchFamily="2" charset="0"/>
              </a:rPr>
              <a:t>Arbitrer les points de blocage</a:t>
            </a:r>
          </a:p>
        </p:txBody>
      </p:sp>
      <p:sp>
        <p:nvSpPr>
          <p:cNvPr id="33" name="TextBox 32">
            <a:extLst>
              <a:ext uri="{FF2B5EF4-FFF2-40B4-BE49-F238E27FC236}">
                <a16:creationId xmlns:a16="http://schemas.microsoft.com/office/drawing/2014/main" id="{5E60381E-69D0-570D-6FC6-C4C23E8DBE8C}"/>
              </a:ext>
            </a:extLst>
          </p:cNvPr>
          <p:cNvSpPr txBox="1"/>
          <p:nvPr/>
        </p:nvSpPr>
        <p:spPr>
          <a:xfrm>
            <a:off x="4377791" y="3532705"/>
            <a:ext cx="1987583" cy="1346792"/>
          </a:xfrm>
          <a:prstGeom prst="rect">
            <a:avLst/>
          </a:prstGeom>
          <a:noFill/>
          <a:ln w="19050">
            <a:solidFill>
              <a:schemeClr val="tx2"/>
            </a:solidFill>
          </a:ln>
        </p:spPr>
        <p:txBody>
          <a:bodyPr wrap="square">
            <a:noAutofit/>
          </a:bodyPr>
          <a:lstStyle>
            <a:defPPr>
              <a:defRPr lang="fr-FR"/>
            </a:defPPr>
            <a:lvl1pPr marL="171450" indent="-171450">
              <a:buFont typeface="Arial" panose="020B0604020202020204" pitchFamily="34" charset="0"/>
              <a:buChar char="•"/>
              <a:defRPr sz="900" b="0"/>
            </a:lvl1pPr>
          </a:lstStyle>
          <a:p>
            <a:r>
              <a:rPr lang="fr-FR" sz="700" dirty="0">
                <a:latin typeface="Marianne" panose="02000000000000000000" pitchFamily="2" charset="0"/>
              </a:rPr>
              <a:t>Partager l’avancement, difficultés éventuelles et points d’arbitrage à remonter en COSTRAT, qui concernent le service</a:t>
            </a:r>
          </a:p>
          <a:p>
            <a:r>
              <a:rPr lang="fr-FR" sz="700" dirty="0">
                <a:latin typeface="Marianne" panose="02000000000000000000" pitchFamily="2" charset="0"/>
              </a:rPr>
              <a:t>S’aligner sur les éléments à partager en COSTRAT</a:t>
            </a:r>
          </a:p>
        </p:txBody>
      </p:sp>
      <p:sp>
        <p:nvSpPr>
          <p:cNvPr id="34" name="TextBox 33">
            <a:extLst>
              <a:ext uri="{FF2B5EF4-FFF2-40B4-BE49-F238E27FC236}">
                <a16:creationId xmlns:a16="http://schemas.microsoft.com/office/drawing/2014/main" id="{D176B3C7-79FF-2C03-AB63-3C52811C2782}"/>
              </a:ext>
            </a:extLst>
          </p:cNvPr>
          <p:cNvSpPr txBox="1"/>
          <p:nvPr/>
        </p:nvSpPr>
        <p:spPr>
          <a:xfrm>
            <a:off x="4374699" y="2990185"/>
            <a:ext cx="1969885" cy="400110"/>
          </a:xfrm>
          <a:prstGeom prst="rect">
            <a:avLst/>
          </a:prstGeom>
          <a:noFill/>
          <a:ln w="19050">
            <a:solidFill>
              <a:schemeClr val="tx2"/>
            </a:solidFill>
          </a:ln>
        </p:spPr>
        <p:txBody>
          <a:bodyPr wrap="square">
            <a:noAutofit/>
          </a:bodyPr>
          <a:lstStyle>
            <a:defPPr>
              <a:defRPr lang="fr-FR"/>
            </a:defPPr>
            <a:lvl1pPr marL="171450" indent="-171450">
              <a:buFont typeface="Arial" panose="020B0604020202020204" pitchFamily="34" charset="0"/>
              <a:buChar char="•"/>
              <a:defRPr sz="900" b="0"/>
            </a:lvl1pPr>
          </a:lstStyle>
          <a:p>
            <a:pPr marL="0" indent="0">
              <a:buNone/>
            </a:pPr>
            <a:r>
              <a:rPr lang="fr-FR" sz="800" dirty="0">
                <a:latin typeface="Marianne" panose="02000000000000000000" pitchFamily="2" charset="0"/>
              </a:rPr>
              <a:t>En amont de la Réunion de direction (~2 semaines avant)</a:t>
            </a:r>
          </a:p>
        </p:txBody>
      </p:sp>
      <p:sp>
        <p:nvSpPr>
          <p:cNvPr id="37" name="TextBox 36">
            <a:extLst>
              <a:ext uri="{FF2B5EF4-FFF2-40B4-BE49-F238E27FC236}">
                <a16:creationId xmlns:a16="http://schemas.microsoft.com/office/drawing/2014/main" id="{F65BD38B-6279-DF6B-3E4C-5F52F3A914A9}"/>
              </a:ext>
            </a:extLst>
          </p:cNvPr>
          <p:cNvSpPr txBox="1"/>
          <p:nvPr/>
        </p:nvSpPr>
        <p:spPr>
          <a:xfrm>
            <a:off x="6511620" y="1765349"/>
            <a:ext cx="2535275" cy="553998"/>
          </a:xfrm>
          <a:prstGeom prst="rect">
            <a:avLst/>
          </a:prstGeom>
          <a:noFill/>
          <a:ln w="19050">
            <a:solidFill>
              <a:schemeClr val="tx2"/>
            </a:solidFill>
          </a:ln>
        </p:spPr>
        <p:txBody>
          <a:bodyPr wrap="square">
            <a:noAutofit/>
          </a:bodyPr>
          <a:lstStyle/>
          <a:p>
            <a:pPr marL="0" indent="0">
              <a:buNone/>
            </a:pPr>
            <a:r>
              <a:rPr lang="fr-FR" sz="800" dirty="0">
                <a:latin typeface="Marianne" panose="02000000000000000000" pitchFamily="2" charset="0"/>
              </a:rPr>
              <a:t>1H à 1H30 en présentiel ou distanciel</a:t>
            </a:r>
            <a:endParaRPr lang="fr-FR" sz="800" b="0" dirty="0">
              <a:latin typeface="Marianne" panose="02000000000000000000" pitchFamily="2" charset="0"/>
            </a:endParaRPr>
          </a:p>
        </p:txBody>
      </p:sp>
      <p:sp>
        <p:nvSpPr>
          <p:cNvPr id="38" name="TextBox 37">
            <a:extLst>
              <a:ext uri="{FF2B5EF4-FFF2-40B4-BE49-F238E27FC236}">
                <a16:creationId xmlns:a16="http://schemas.microsoft.com/office/drawing/2014/main" id="{31F98204-29A6-879A-8DE6-9A1B07A434FD}"/>
              </a:ext>
            </a:extLst>
          </p:cNvPr>
          <p:cNvSpPr txBox="1"/>
          <p:nvPr/>
        </p:nvSpPr>
        <p:spPr>
          <a:xfrm>
            <a:off x="6508675" y="2442245"/>
            <a:ext cx="2535275" cy="215444"/>
          </a:xfrm>
          <a:prstGeom prst="rect">
            <a:avLst/>
          </a:prstGeom>
          <a:noFill/>
          <a:ln w="19050">
            <a:solidFill>
              <a:schemeClr val="tx2"/>
            </a:solidFill>
          </a:ln>
        </p:spPr>
        <p:txBody>
          <a:bodyPr wrap="square">
            <a:spAutoFit/>
          </a:bodyPr>
          <a:lstStyle/>
          <a:p>
            <a:pPr marL="0" indent="0">
              <a:buNone/>
            </a:pPr>
            <a:r>
              <a:rPr lang="fr-FR" sz="800" b="0" dirty="0">
                <a:latin typeface="Marianne" panose="02000000000000000000" pitchFamily="2" charset="0"/>
              </a:rPr>
              <a:t>Responsable réseau, </a:t>
            </a:r>
            <a:r>
              <a:rPr lang="fr-FR" sz="800" b="0" i="1" dirty="0">
                <a:latin typeface="Marianne" panose="02000000000000000000" pitchFamily="2" charset="0"/>
              </a:rPr>
              <a:t>Référents</a:t>
            </a:r>
            <a:r>
              <a:rPr lang="fr-FR" sz="800" b="0" dirty="0">
                <a:latin typeface="Marianne" panose="02000000000000000000" pitchFamily="2" charset="0"/>
              </a:rPr>
              <a:t> de service </a:t>
            </a:r>
          </a:p>
        </p:txBody>
      </p:sp>
      <p:sp>
        <p:nvSpPr>
          <p:cNvPr id="39" name="TextBox 38">
            <a:extLst>
              <a:ext uri="{FF2B5EF4-FFF2-40B4-BE49-F238E27FC236}">
                <a16:creationId xmlns:a16="http://schemas.microsoft.com/office/drawing/2014/main" id="{4EA1DB11-75A8-D75C-59B8-9B4100140158}"/>
              </a:ext>
            </a:extLst>
          </p:cNvPr>
          <p:cNvSpPr txBox="1"/>
          <p:nvPr/>
        </p:nvSpPr>
        <p:spPr>
          <a:xfrm>
            <a:off x="6508676" y="3532705"/>
            <a:ext cx="2558052" cy="1346792"/>
          </a:xfrm>
          <a:prstGeom prst="rect">
            <a:avLst/>
          </a:prstGeom>
          <a:noFill/>
          <a:ln w="19050">
            <a:solidFill>
              <a:schemeClr val="tx2"/>
            </a:solidFill>
          </a:ln>
        </p:spPr>
        <p:txBody>
          <a:bodyPr wrap="square">
            <a:noAutofit/>
          </a:bodyPr>
          <a:lstStyle>
            <a:defPPr>
              <a:defRPr lang="fr-FR"/>
            </a:defPPr>
            <a:lvl1pPr marL="171450" indent="-171450">
              <a:buFont typeface="Arial" panose="020B0604020202020204" pitchFamily="34" charset="0"/>
              <a:buChar char="•"/>
              <a:defRPr sz="900" b="0"/>
            </a:lvl1pPr>
          </a:lstStyle>
          <a:p>
            <a:pPr marL="88900" indent="-88900"/>
            <a:r>
              <a:rPr lang="fr-FR" sz="700" dirty="0">
                <a:latin typeface="Marianne" panose="02000000000000000000" pitchFamily="2" charset="0"/>
              </a:rPr>
              <a:t>Partager l’avancement du déploiement du réseau</a:t>
            </a:r>
          </a:p>
          <a:p>
            <a:pPr marL="88900" indent="-88900"/>
            <a:r>
              <a:rPr lang="fr-FR" sz="700" dirty="0">
                <a:latin typeface="Marianne" panose="02000000000000000000" pitchFamily="2" charset="0"/>
              </a:rPr>
              <a:t>Faire remonter les points de blocage et les résoudre opérationnellement</a:t>
            </a:r>
          </a:p>
          <a:p>
            <a:pPr marL="88900" indent="-88900"/>
            <a:r>
              <a:rPr lang="fr-FR" sz="700" dirty="0">
                <a:latin typeface="Marianne" panose="02000000000000000000" pitchFamily="2" charset="0"/>
              </a:rPr>
              <a:t>Suivre les évolutions de la FAQ et les optimisations à effectuer </a:t>
            </a:r>
          </a:p>
          <a:p>
            <a:pPr marL="88900" indent="-88900"/>
            <a:r>
              <a:rPr lang="fr-FR" sz="700" dirty="0">
                <a:latin typeface="Marianne" panose="02000000000000000000" pitchFamily="2" charset="0"/>
              </a:rPr>
              <a:t>Suivre le traitement des demandes DT (une fois l’outil déployé)</a:t>
            </a:r>
          </a:p>
          <a:p>
            <a:pPr marL="88900" indent="-88900"/>
            <a:r>
              <a:rPr lang="fr-FR" sz="700" dirty="0">
                <a:latin typeface="Marianne" panose="02000000000000000000" pitchFamily="2" charset="0"/>
              </a:rPr>
              <a:t>Remonter les points d'arbitrage</a:t>
            </a:r>
          </a:p>
        </p:txBody>
      </p:sp>
      <p:sp>
        <p:nvSpPr>
          <p:cNvPr id="40" name="TextBox 39">
            <a:extLst>
              <a:ext uri="{FF2B5EF4-FFF2-40B4-BE49-F238E27FC236}">
                <a16:creationId xmlns:a16="http://schemas.microsoft.com/office/drawing/2014/main" id="{D879B800-E4B6-22C2-A1BF-B0F77CD933DE}"/>
              </a:ext>
            </a:extLst>
          </p:cNvPr>
          <p:cNvSpPr txBox="1"/>
          <p:nvPr/>
        </p:nvSpPr>
        <p:spPr>
          <a:xfrm>
            <a:off x="6508675" y="2990185"/>
            <a:ext cx="2535275" cy="400110"/>
          </a:xfrm>
          <a:prstGeom prst="rect">
            <a:avLst/>
          </a:prstGeom>
          <a:noFill/>
          <a:ln w="19050">
            <a:solidFill>
              <a:schemeClr val="tx2"/>
            </a:solidFill>
          </a:ln>
        </p:spPr>
        <p:txBody>
          <a:bodyPr wrap="square">
            <a:noAutofit/>
          </a:bodyPr>
          <a:lstStyle>
            <a:defPPr>
              <a:defRPr lang="fr-FR"/>
            </a:defPPr>
            <a:lvl1pPr marL="171450" indent="-171450">
              <a:buFont typeface="Arial" panose="020B0604020202020204" pitchFamily="34" charset="0"/>
              <a:buChar char="•"/>
              <a:defRPr sz="900" b="0"/>
            </a:lvl1pPr>
          </a:lstStyle>
          <a:p>
            <a:pPr marL="0" indent="0">
              <a:buNone/>
            </a:pPr>
            <a:r>
              <a:rPr lang="fr-FR" sz="800" dirty="0">
                <a:latin typeface="Marianne" panose="02000000000000000000" pitchFamily="2" charset="0"/>
              </a:rPr>
              <a:t>Tous les 2 mois (au démarrage mensuel pour la phase de montée en charge)</a:t>
            </a:r>
          </a:p>
        </p:txBody>
      </p:sp>
    </p:spTree>
    <p:extLst>
      <p:ext uri="{BB962C8B-B14F-4D97-AF65-F5344CB8AC3E}">
        <p14:creationId xmlns:p14="http://schemas.microsoft.com/office/powerpoint/2010/main" val="1250423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0B9A5C-6137-54A4-0B9F-2C5F8B63C3E1}"/>
              </a:ext>
            </a:extLst>
          </p:cNvPr>
          <p:cNvSpPr>
            <a:spLocks noGrp="1"/>
          </p:cNvSpPr>
          <p:nvPr>
            <p:ph type="sldNum" sz="quarter" idx="12"/>
          </p:nvPr>
        </p:nvSpPr>
        <p:spPr/>
        <p:txBody>
          <a:bodyPr/>
          <a:lstStyle/>
          <a:p>
            <a:fld id="{733122C9-A0B9-462F-8757-0847AD287B63}" type="slidenum">
              <a:rPr lang="fr-FR" smtClean="0"/>
              <a:pPr/>
              <a:t>6</a:t>
            </a:fld>
            <a:endParaRPr lang="fr-FR"/>
          </a:p>
        </p:txBody>
      </p:sp>
      <p:sp>
        <p:nvSpPr>
          <p:cNvPr id="6" name="Date Placeholder 5">
            <a:extLst>
              <a:ext uri="{FF2B5EF4-FFF2-40B4-BE49-F238E27FC236}">
                <a16:creationId xmlns:a16="http://schemas.microsoft.com/office/drawing/2014/main" id="{1426A01A-3614-E0BC-14DB-12CC96A68BE0}"/>
              </a:ext>
            </a:extLst>
          </p:cNvPr>
          <p:cNvSpPr>
            <a:spLocks noGrp="1"/>
          </p:cNvSpPr>
          <p:nvPr>
            <p:ph type="dt" sz="half" idx="2"/>
          </p:nvPr>
        </p:nvSpPr>
        <p:spPr/>
        <p:txBody>
          <a:bodyPr/>
          <a:lstStyle/>
          <a:p>
            <a:endParaRPr lang="fr-FR" cap="all"/>
          </a:p>
        </p:txBody>
      </p:sp>
      <p:sp>
        <p:nvSpPr>
          <p:cNvPr id="7" name="Title 6">
            <a:extLst>
              <a:ext uri="{FF2B5EF4-FFF2-40B4-BE49-F238E27FC236}">
                <a16:creationId xmlns:a16="http://schemas.microsoft.com/office/drawing/2014/main" id="{84297954-610B-8968-6DEA-8BF012C36DA2}"/>
              </a:ext>
            </a:extLst>
          </p:cNvPr>
          <p:cNvSpPr>
            <a:spLocks noGrp="1"/>
          </p:cNvSpPr>
          <p:nvPr>
            <p:ph type="title"/>
          </p:nvPr>
        </p:nvSpPr>
        <p:spPr/>
        <p:txBody>
          <a:bodyPr/>
          <a:lstStyle/>
          <a:p>
            <a:r>
              <a:rPr lang="fr-FR" dirty="0"/>
              <a:t>Instances - Planning type</a:t>
            </a:r>
          </a:p>
        </p:txBody>
      </p:sp>
      <p:sp>
        <p:nvSpPr>
          <p:cNvPr id="8" name="Footer Placeholder 7">
            <a:extLst>
              <a:ext uri="{FF2B5EF4-FFF2-40B4-BE49-F238E27FC236}">
                <a16:creationId xmlns:a16="http://schemas.microsoft.com/office/drawing/2014/main" id="{EF5D2155-4950-F923-9FD1-4C1C2033E9E2}"/>
              </a:ext>
            </a:extLst>
          </p:cNvPr>
          <p:cNvSpPr>
            <a:spLocks noGrp="1"/>
          </p:cNvSpPr>
          <p:nvPr>
            <p:ph type="ftr" sz="quarter" idx="3"/>
          </p:nvPr>
        </p:nvSpPr>
        <p:spPr/>
        <p:txBody>
          <a:bodyPr/>
          <a:lstStyle/>
          <a:p>
            <a:r>
              <a:rPr lang="fr-FR"/>
              <a:t>Direction interministérielle de la transformation publique</a:t>
            </a:r>
          </a:p>
        </p:txBody>
      </p:sp>
      <p:graphicFrame>
        <p:nvGraphicFramePr>
          <p:cNvPr id="11" name="Table 10">
            <a:extLst>
              <a:ext uri="{FF2B5EF4-FFF2-40B4-BE49-F238E27FC236}">
                <a16:creationId xmlns:a16="http://schemas.microsoft.com/office/drawing/2014/main" id="{418DF150-06BC-9066-9A9A-CE7D349F84D8}"/>
              </a:ext>
            </a:extLst>
          </p:cNvPr>
          <p:cNvGraphicFramePr>
            <a:graphicFrameLocks noGrp="1"/>
          </p:cNvGraphicFramePr>
          <p:nvPr>
            <p:extLst>
              <p:ext uri="{D42A27DB-BD31-4B8C-83A1-F6EECF244321}">
                <p14:modId xmlns:p14="http://schemas.microsoft.com/office/powerpoint/2010/main" val="1560713267"/>
              </p:ext>
            </p:extLst>
          </p:nvPr>
        </p:nvGraphicFramePr>
        <p:xfrm>
          <a:off x="509798" y="1787253"/>
          <a:ext cx="8424867" cy="1574101"/>
        </p:xfrm>
        <a:graphic>
          <a:graphicData uri="http://schemas.openxmlformats.org/drawingml/2006/table">
            <a:tbl>
              <a:tblPr>
                <a:tableStyleId>{5C22544A-7EE6-4342-B048-85BDC9FD1C3A}</a:tableStyleId>
              </a:tblPr>
              <a:tblGrid>
                <a:gridCol w="765897">
                  <a:extLst>
                    <a:ext uri="{9D8B030D-6E8A-4147-A177-3AD203B41FA5}">
                      <a16:colId xmlns:a16="http://schemas.microsoft.com/office/drawing/2014/main" val="3753399378"/>
                    </a:ext>
                  </a:extLst>
                </a:gridCol>
                <a:gridCol w="765897">
                  <a:extLst>
                    <a:ext uri="{9D8B030D-6E8A-4147-A177-3AD203B41FA5}">
                      <a16:colId xmlns:a16="http://schemas.microsoft.com/office/drawing/2014/main" val="1331844307"/>
                    </a:ext>
                  </a:extLst>
                </a:gridCol>
                <a:gridCol w="765897">
                  <a:extLst>
                    <a:ext uri="{9D8B030D-6E8A-4147-A177-3AD203B41FA5}">
                      <a16:colId xmlns:a16="http://schemas.microsoft.com/office/drawing/2014/main" val="3036116698"/>
                    </a:ext>
                  </a:extLst>
                </a:gridCol>
                <a:gridCol w="765897">
                  <a:extLst>
                    <a:ext uri="{9D8B030D-6E8A-4147-A177-3AD203B41FA5}">
                      <a16:colId xmlns:a16="http://schemas.microsoft.com/office/drawing/2014/main" val="2619679073"/>
                    </a:ext>
                  </a:extLst>
                </a:gridCol>
                <a:gridCol w="765897">
                  <a:extLst>
                    <a:ext uri="{9D8B030D-6E8A-4147-A177-3AD203B41FA5}">
                      <a16:colId xmlns:a16="http://schemas.microsoft.com/office/drawing/2014/main" val="3778852613"/>
                    </a:ext>
                  </a:extLst>
                </a:gridCol>
                <a:gridCol w="765897">
                  <a:extLst>
                    <a:ext uri="{9D8B030D-6E8A-4147-A177-3AD203B41FA5}">
                      <a16:colId xmlns:a16="http://schemas.microsoft.com/office/drawing/2014/main" val="883613134"/>
                    </a:ext>
                  </a:extLst>
                </a:gridCol>
                <a:gridCol w="765897">
                  <a:extLst>
                    <a:ext uri="{9D8B030D-6E8A-4147-A177-3AD203B41FA5}">
                      <a16:colId xmlns:a16="http://schemas.microsoft.com/office/drawing/2014/main" val="1828265950"/>
                    </a:ext>
                  </a:extLst>
                </a:gridCol>
                <a:gridCol w="765897">
                  <a:extLst>
                    <a:ext uri="{9D8B030D-6E8A-4147-A177-3AD203B41FA5}">
                      <a16:colId xmlns:a16="http://schemas.microsoft.com/office/drawing/2014/main" val="2786583879"/>
                    </a:ext>
                  </a:extLst>
                </a:gridCol>
                <a:gridCol w="765897">
                  <a:extLst>
                    <a:ext uri="{9D8B030D-6E8A-4147-A177-3AD203B41FA5}">
                      <a16:colId xmlns:a16="http://schemas.microsoft.com/office/drawing/2014/main" val="3296772352"/>
                    </a:ext>
                  </a:extLst>
                </a:gridCol>
                <a:gridCol w="765897">
                  <a:extLst>
                    <a:ext uri="{9D8B030D-6E8A-4147-A177-3AD203B41FA5}">
                      <a16:colId xmlns:a16="http://schemas.microsoft.com/office/drawing/2014/main" val="3173284288"/>
                    </a:ext>
                  </a:extLst>
                </a:gridCol>
                <a:gridCol w="765897">
                  <a:extLst>
                    <a:ext uri="{9D8B030D-6E8A-4147-A177-3AD203B41FA5}">
                      <a16:colId xmlns:a16="http://schemas.microsoft.com/office/drawing/2014/main" val="4118756335"/>
                    </a:ext>
                  </a:extLst>
                </a:gridCol>
              </a:tblGrid>
              <a:tr h="184150">
                <a:tc>
                  <a:txBody>
                    <a:bodyPr/>
                    <a:lstStyle/>
                    <a:p>
                      <a:pPr algn="l" fontAlgn="b"/>
                      <a:r>
                        <a:rPr lang="fr-FR" sz="1050" b="1" u="none" strike="noStrike" dirty="0">
                          <a:solidFill>
                            <a:schemeClr val="bg1"/>
                          </a:solidFill>
                          <a:effectLst/>
                          <a:latin typeface="Marianne" panose="02000000000000000000" pitchFamily="2" charset="0"/>
                        </a:rPr>
                        <a:t>Septembre</a:t>
                      </a:r>
                      <a:endParaRPr lang="fr-FR" sz="1050" b="1" i="0" u="none" strike="noStrike" dirty="0">
                        <a:solidFill>
                          <a:schemeClr val="bg1"/>
                        </a:solidFill>
                        <a:effectLst/>
                        <a:latin typeface="Marianne" panose="02000000000000000000" pitchFamily="2" charset="0"/>
                      </a:endParaRPr>
                    </a:p>
                  </a:txBody>
                  <a:tcPr marL="6350" marR="6350" marT="6350" marB="0" anchor="b">
                    <a:solidFill>
                      <a:schemeClr val="tx2"/>
                    </a:solidFill>
                  </a:tcPr>
                </a:tc>
                <a:tc>
                  <a:txBody>
                    <a:bodyPr/>
                    <a:lstStyle/>
                    <a:p>
                      <a:pPr algn="l" fontAlgn="b"/>
                      <a:r>
                        <a:rPr lang="fr-FR" sz="1050" b="1" u="none" strike="noStrike">
                          <a:solidFill>
                            <a:schemeClr val="bg1"/>
                          </a:solidFill>
                          <a:effectLst/>
                          <a:latin typeface="Marianne" panose="02000000000000000000" pitchFamily="2" charset="0"/>
                        </a:rPr>
                        <a:t>Octobre</a:t>
                      </a:r>
                      <a:endParaRPr lang="fr-FR" sz="1050" b="1" i="0" u="none" strike="noStrike">
                        <a:solidFill>
                          <a:schemeClr val="bg1"/>
                        </a:solidFill>
                        <a:effectLst/>
                        <a:latin typeface="Marianne" panose="02000000000000000000" pitchFamily="2" charset="0"/>
                      </a:endParaRPr>
                    </a:p>
                  </a:txBody>
                  <a:tcPr marL="6350" marR="6350" marT="6350" marB="0" anchor="b">
                    <a:solidFill>
                      <a:schemeClr val="tx2"/>
                    </a:solidFill>
                  </a:tcPr>
                </a:tc>
                <a:tc>
                  <a:txBody>
                    <a:bodyPr/>
                    <a:lstStyle/>
                    <a:p>
                      <a:pPr algn="l" fontAlgn="b"/>
                      <a:r>
                        <a:rPr lang="fr-FR" sz="1050" b="1" u="none" strike="noStrike">
                          <a:solidFill>
                            <a:schemeClr val="bg1"/>
                          </a:solidFill>
                          <a:effectLst/>
                          <a:latin typeface="Marianne" panose="02000000000000000000" pitchFamily="2" charset="0"/>
                        </a:rPr>
                        <a:t>Novembre</a:t>
                      </a:r>
                      <a:endParaRPr lang="fr-FR" sz="1050" b="1" i="0" u="none" strike="noStrike">
                        <a:solidFill>
                          <a:schemeClr val="bg1"/>
                        </a:solidFill>
                        <a:effectLst/>
                        <a:latin typeface="Marianne" panose="02000000000000000000" pitchFamily="2" charset="0"/>
                      </a:endParaRPr>
                    </a:p>
                  </a:txBody>
                  <a:tcPr marL="6350" marR="6350" marT="6350" marB="0" anchor="b">
                    <a:solidFill>
                      <a:schemeClr val="tx2"/>
                    </a:solidFill>
                  </a:tcPr>
                </a:tc>
                <a:tc>
                  <a:txBody>
                    <a:bodyPr/>
                    <a:lstStyle/>
                    <a:p>
                      <a:pPr algn="l" fontAlgn="b"/>
                      <a:r>
                        <a:rPr lang="fr-FR" sz="1050" b="1" u="none" strike="noStrike">
                          <a:solidFill>
                            <a:schemeClr val="bg1"/>
                          </a:solidFill>
                          <a:effectLst/>
                          <a:latin typeface="Marianne" panose="02000000000000000000" pitchFamily="2" charset="0"/>
                        </a:rPr>
                        <a:t>Décembre</a:t>
                      </a:r>
                      <a:endParaRPr lang="fr-FR" sz="1050" b="1" i="0" u="none" strike="noStrike">
                        <a:solidFill>
                          <a:schemeClr val="bg1"/>
                        </a:solidFill>
                        <a:effectLst/>
                        <a:latin typeface="Marianne" panose="02000000000000000000" pitchFamily="2" charset="0"/>
                      </a:endParaRPr>
                    </a:p>
                  </a:txBody>
                  <a:tcPr marL="6350" marR="6350" marT="6350" marB="0" anchor="b">
                    <a:solidFill>
                      <a:schemeClr val="tx2"/>
                    </a:solidFill>
                  </a:tcPr>
                </a:tc>
                <a:tc>
                  <a:txBody>
                    <a:bodyPr/>
                    <a:lstStyle/>
                    <a:p>
                      <a:pPr algn="l" fontAlgn="b"/>
                      <a:r>
                        <a:rPr lang="fr-FR" sz="1050" b="1" u="none" strike="noStrike">
                          <a:solidFill>
                            <a:schemeClr val="bg1"/>
                          </a:solidFill>
                          <a:effectLst/>
                          <a:latin typeface="Marianne" panose="02000000000000000000" pitchFamily="2" charset="0"/>
                        </a:rPr>
                        <a:t>Janvier</a:t>
                      </a:r>
                      <a:endParaRPr lang="fr-FR" sz="1050" b="1" i="0" u="none" strike="noStrike">
                        <a:solidFill>
                          <a:schemeClr val="bg1"/>
                        </a:solidFill>
                        <a:effectLst/>
                        <a:latin typeface="Marianne" panose="02000000000000000000" pitchFamily="2" charset="0"/>
                      </a:endParaRPr>
                    </a:p>
                  </a:txBody>
                  <a:tcPr marL="6350" marR="6350" marT="6350" marB="0" anchor="b">
                    <a:solidFill>
                      <a:schemeClr val="tx2"/>
                    </a:solidFill>
                  </a:tcPr>
                </a:tc>
                <a:tc>
                  <a:txBody>
                    <a:bodyPr/>
                    <a:lstStyle/>
                    <a:p>
                      <a:pPr algn="l" fontAlgn="b"/>
                      <a:r>
                        <a:rPr lang="fr-FR" sz="1050" b="1" u="none" strike="noStrike">
                          <a:solidFill>
                            <a:schemeClr val="bg1"/>
                          </a:solidFill>
                          <a:effectLst/>
                          <a:latin typeface="Marianne" panose="02000000000000000000" pitchFamily="2" charset="0"/>
                        </a:rPr>
                        <a:t>Février</a:t>
                      </a:r>
                      <a:endParaRPr lang="fr-FR" sz="1050" b="1" i="0" u="none" strike="noStrike">
                        <a:solidFill>
                          <a:schemeClr val="bg1"/>
                        </a:solidFill>
                        <a:effectLst/>
                        <a:latin typeface="Marianne" panose="02000000000000000000" pitchFamily="2" charset="0"/>
                      </a:endParaRPr>
                    </a:p>
                  </a:txBody>
                  <a:tcPr marL="6350" marR="6350" marT="6350" marB="0" anchor="b">
                    <a:solidFill>
                      <a:schemeClr val="tx2"/>
                    </a:solidFill>
                  </a:tcPr>
                </a:tc>
                <a:tc>
                  <a:txBody>
                    <a:bodyPr/>
                    <a:lstStyle/>
                    <a:p>
                      <a:pPr algn="l" fontAlgn="b"/>
                      <a:r>
                        <a:rPr lang="fr-FR" sz="1050" b="1" u="none" strike="noStrike">
                          <a:solidFill>
                            <a:schemeClr val="bg1"/>
                          </a:solidFill>
                          <a:effectLst/>
                          <a:latin typeface="Marianne" panose="02000000000000000000" pitchFamily="2" charset="0"/>
                        </a:rPr>
                        <a:t>Mars</a:t>
                      </a:r>
                      <a:endParaRPr lang="fr-FR" sz="1050" b="1" i="0" u="none" strike="noStrike">
                        <a:solidFill>
                          <a:schemeClr val="bg1"/>
                        </a:solidFill>
                        <a:effectLst/>
                        <a:latin typeface="Marianne" panose="02000000000000000000" pitchFamily="2" charset="0"/>
                      </a:endParaRPr>
                    </a:p>
                  </a:txBody>
                  <a:tcPr marL="6350" marR="6350" marT="6350" marB="0" anchor="b">
                    <a:solidFill>
                      <a:schemeClr val="tx2"/>
                    </a:solidFill>
                  </a:tcPr>
                </a:tc>
                <a:tc>
                  <a:txBody>
                    <a:bodyPr/>
                    <a:lstStyle/>
                    <a:p>
                      <a:pPr algn="l" fontAlgn="b"/>
                      <a:r>
                        <a:rPr lang="fr-FR" sz="1050" b="1" u="none" strike="noStrike">
                          <a:solidFill>
                            <a:schemeClr val="bg1"/>
                          </a:solidFill>
                          <a:effectLst/>
                          <a:latin typeface="Marianne" panose="02000000000000000000" pitchFamily="2" charset="0"/>
                        </a:rPr>
                        <a:t>Avril</a:t>
                      </a:r>
                      <a:endParaRPr lang="fr-FR" sz="1050" b="1" i="0" u="none" strike="noStrike">
                        <a:solidFill>
                          <a:schemeClr val="bg1"/>
                        </a:solidFill>
                        <a:effectLst/>
                        <a:latin typeface="Marianne" panose="02000000000000000000" pitchFamily="2" charset="0"/>
                      </a:endParaRPr>
                    </a:p>
                  </a:txBody>
                  <a:tcPr marL="6350" marR="6350" marT="6350" marB="0" anchor="b">
                    <a:solidFill>
                      <a:schemeClr val="tx2"/>
                    </a:solidFill>
                  </a:tcPr>
                </a:tc>
                <a:tc>
                  <a:txBody>
                    <a:bodyPr/>
                    <a:lstStyle/>
                    <a:p>
                      <a:pPr algn="l" fontAlgn="b"/>
                      <a:r>
                        <a:rPr lang="fr-FR" sz="1050" b="1" u="none" strike="noStrike">
                          <a:solidFill>
                            <a:schemeClr val="bg1"/>
                          </a:solidFill>
                          <a:effectLst/>
                          <a:latin typeface="Marianne" panose="02000000000000000000" pitchFamily="2" charset="0"/>
                        </a:rPr>
                        <a:t>Mai</a:t>
                      </a:r>
                      <a:endParaRPr lang="fr-FR" sz="1050" b="1" i="0" u="none" strike="noStrike">
                        <a:solidFill>
                          <a:schemeClr val="bg1"/>
                        </a:solidFill>
                        <a:effectLst/>
                        <a:latin typeface="Marianne" panose="02000000000000000000" pitchFamily="2" charset="0"/>
                      </a:endParaRPr>
                    </a:p>
                  </a:txBody>
                  <a:tcPr marL="6350" marR="6350" marT="6350" marB="0" anchor="b">
                    <a:solidFill>
                      <a:schemeClr val="tx2"/>
                    </a:solidFill>
                  </a:tcPr>
                </a:tc>
                <a:tc>
                  <a:txBody>
                    <a:bodyPr/>
                    <a:lstStyle/>
                    <a:p>
                      <a:pPr algn="l" fontAlgn="b"/>
                      <a:r>
                        <a:rPr lang="fr-FR" sz="1050" b="1" u="none" strike="noStrike">
                          <a:solidFill>
                            <a:schemeClr val="bg1"/>
                          </a:solidFill>
                          <a:effectLst/>
                          <a:latin typeface="Marianne" panose="02000000000000000000" pitchFamily="2" charset="0"/>
                        </a:rPr>
                        <a:t>Juin</a:t>
                      </a:r>
                      <a:endParaRPr lang="fr-FR" sz="1050" b="1" i="0" u="none" strike="noStrike">
                        <a:solidFill>
                          <a:schemeClr val="bg1"/>
                        </a:solidFill>
                        <a:effectLst/>
                        <a:latin typeface="Marianne" panose="02000000000000000000" pitchFamily="2" charset="0"/>
                      </a:endParaRPr>
                    </a:p>
                  </a:txBody>
                  <a:tcPr marL="6350" marR="6350" marT="6350" marB="0" anchor="b">
                    <a:solidFill>
                      <a:schemeClr val="tx2"/>
                    </a:solidFill>
                  </a:tcPr>
                </a:tc>
                <a:tc>
                  <a:txBody>
                    <a:bodyPr/>
                    <a:lstStyle/>
                    <a:p>
                      <a:pPr algn="l" fontAlgn="b"/>
                      <a:r>
                        <a:rPr lang="fr-FR" sz="1050" b="1" u="none" strike="noStrike" dirty="0">
                          <a:solidFill>
                            <a:schemeClr val="bg1"/>
                          </a:solidFill>
                          <a:effectLst/>
                          <a:latin typeface="Marianne" panose="02000000000000000000" pitchFamily="2" charset="0"/>
                        </a:rPr>
                        <a:t>Juillet</a:t>
                      </a:r>
                      <a:endParaRPr lang="fr-FR" sz="1050" b="1" i="0" u="none" strike="noStrike" dirty="0">
                        <a:solidFill>
                          <a:schemeClr val="bg1"/>
                        </a:solidFill>
                        <a:effectLst/>
                        <a:latin typeface="Marianne" panose="02000000000000000000" pitchFamily="2" charset="0"/>
                      </a:endParaRPr>
                    </a:p>
                  </a:txBody>
                  <a:tcPr marL="6350" marR="6350" marT="6350" marB="0" anchor="b">
                    <a:solidFill>
                      <a:schemeClr val="tx2"/>
                    </a:solidFill>
                  </a:tcPr>
                </a:tc>
                <a:extLst>
                  <a:ext uri="{0D108BD9-81ED-4DB2-BD59-A6C34878D82A}">
                    <a16:rowId xmlns:a16="http://schemas.microsoft.com/office/drawing/2014/main" val="1318738315"/>
                  </a:ext>
                </a:extLst>
              </a:tr>
              <a:tr h="1389951">
                <a:tc>
                  <a:txBody>
                    <a:bodyPr/>
                    <a:lstStyle/>
                    <a:p>
                      <a:pPr algn="l" fontAlgn="b"/>
                      <a:endParaRPr lang="fr-FR" sz="1050" b="0" i="0" u="none" strike="noStrike" dirty="0">
                        <a:solidFill>
                          <a:srgbClr val="000000"/>
                        </a:solidFill>
                        <a:effectLst/>
                        <a:latin typeface="Marianne" panose="02000000000000000000" pitchFamily="2" charset="0"/>
                      </a:endParaRPr>
                    </a:p>
                  </a:txBody>
                  <a:tcPr marL="6350" marR="6350" marT="6350" marB="0" anchor="b"/>
                </a:tc>
                <a:tc>
                  <a:txBody>
                    <a:bodyPr/>
                    <a:lstStyle/>
                    <a:p>
                      <a:pPr algn="l" fontAlgn="b"/>
                      <a:endParaRPr lang="fr-FR" sz="1050" b="0" i="0" u="none" strike="noStrike">
                        <a:solidFill>
                          <a:srgbClr val="000000"/>
                        </a:solidFill>
                        <a:effectLst/>
                        <a:latin typeface="Marianne" panose="02000000000000000000" pitchFamily="2" charset="0"/>
                      </a:endParaRPr>
                    </a:p>
                  </a:txBody>
                  <a:tcPr marL="6350" marR="6350" marT="6350" marB="0" anchor="b"/>
                </a:tc>
                <a:tc>
                  <a:txBody>
                    <a:bodyPr/>
                    <a:lstStyle/>
                    <a:p>
                      <a:pPr algn="l" fontAlgn="b"/>
                      <a:endParaRPr lang="fr-FR" sz="1050" b="0" i="0" u="none" strike="noStrike">
                        <a:solidFill>
                          <a:srgbClr val="000000"/>
                        </a:solidFill>
                        <a:effectLst/>
                        <a:latin typeface="Marianne" panose="02000000000000000000" pitchFamily="2" charset="0"/>
                      </a:endParaRPr>
                    </a:p>
                  </a:txBody>
                  <a:tcPr marL="6350" marR="6350" marT="6350" marB="0" anchor="b"/>
                </a:tc>
                <a:tc>
                  <a:txBody>
                    <a:bodyPr/>
                    <a:lstStyle/>
                    <a:p>
                      <a:pPr algn="l" fontAlgn="b"/>
                      <a:endParaRPr lang="fr-FR" sz="1050" b="0" i="0" u="none" strike="noStrike">
                        <a:solidFill>
                          <a:srgbClr val="000000"/>
                        </a:solidFill>
                        <a:effectLst/>
                        <a:latin typeface="Marianne" panose="02000000000000000000" pitchFamily="2" charset="0"/>
                      </a:endParaRPr>
                    </a:p>
                  </a:txBody>
                  <a:tcPr marL="6350" marR="6350" marT="6350" marB="0" anchor="b"/>
                </a:tc>
                <a:tc>
                  <a:txBody>
                    <a:bodyPr/>
                    <a:lstStyle/>
                    <a:p>
                      <a:pPr algn="l" fontAlgn="b"/>
                      <a:endParaRPr lang="fr-FR" sz="1050" b="0" i="0" u="none" strike="noStrike">
                        <a:solidFill>
                          <a:srgbClr val="000000"/>
                        </a:solidFill>
                        <a:effectLst/>
                        <a:latin typeface="Marianne" panose="02000000000000000000" pitchFamily="2" charset="0"/>
                      </a:endParaRPr>
                    </a:p>
                  </a:txBody>
                  <a:tcPr marL="6350" marR="6350" marT="6350" marB="0" anchor="b"/>
                </a:tc>
                <a:tc>
                  <a:txBody>
                    <a:bodyPr/>
                    <a:lstStyle/>
                    <a:p>
                      <a:pPr algn="l" fontAlgn="b"/>
                      <a:endParaRPr lang="fr-FR" sz="1050" b="0" i="0" u="none" strike="noStrike">
                        <a:solidFill>
                          <a:srgbClr val="000000"/>
                        </a:solidFill>
                        <a:effectLst/>
                        <a:latin typeface="Marianne" panose="02000000000000000000" pitchFamily="2" charset="0"/>
                      </a:endParaRPr>
                    </a:p>
                  </a:txBody>
                  <a:tcPr marL="6350" marR="6350" marT="6350" marB="0" anchor="b"/>
                </a:tc>
                <a:tc>
                  <a:txBody>
                    <a:bodyPr/>
                    <a:lstStyle/>
                    <a:p>
                      <a:pPr algn="l" fontAlgn="b"/>
                      <a:endParaRPr lang="fr-FR" sz="1050" b="0" i="0" u="none" strike="noStrike">
                        <a:solidFill>
                          <a:srgbClr val="000000"/>
                        </a:solidFill>
                        <a:effectLst/>
                        <a:latin typeface="Marianne" panose="02000000000000000000" pitchFamily="2" charset="0"/>
                      </a:endParaRPr>
                    </a:p>
                  </a:txBody>
                  <a:tcPr marL="6350" marR="6350" marT="6350" marB="0" anchor="b"/>
                </a:tc>
                <a:tc>
                  <a:txBody>
                    <a:bodyPr/>
                    <a:lstStyle/>
                    <a:p>
                      <a:pPr algn="l" fontAlgn="b"/>
                      <a:endParaRPr lang="fr-FR" sz="1050" b="0" i="0" u="none" strike="noStrike">
                        <a:solidFill>
                          <a:srgbClr val="000000"/>
                        </a:solidFill>
                        <a:effectLst/>
                        <a:latin typeface="Marianne" panose="02000000000000000000" pitchFamily="2" charset="0"/>
                      </a:endParaRPr>
                    </a:p>
                  </a:txBody>
                  <a:tcPr marL="6350" marR="6350" marT="6350" marB="0" anchor="b"/>
                </a:tc>
                <a:tc>
                  <a:txBody>
                    <a:bodyPr/>
                    <a:lstStyle/>
                    <a:p>
                      <a:pPr algn="l" fontAlgn="b"/>
                      <a:endParaRPr lang="fr-FR" sz="1050" b="0" i="0" u="none" strike="noStrike">
                        <a:solidFill>
                          <a:srgbClr val="000000"/>
                        </a:solidFill>
                        <a:effectLst/>
                        <a:latin typeface="Marianne" panose="02000000000000000000" pitchFamily="2" charset="0"/>
                      </a:endParaRPr>
                    </a:p>
                  </a:txBody>
                  <a:tcPr marL="6350" marR="6350" marT="6350" marB="0" anchor="b"/>
                </a:tc>
                <a:tc>
                  <a:txBody>
                    <a:bodyPr/>
                    <a:lstStyle/>
                    <a:p>
                      <a:pPr algn="l" fontAlgn="b"/>
                      <a:endParaRPr lang="fr-FR" sz="1050" b="0" i="0" u="none" strike="noStrike">
                        <a:solidFill>
                          <a:srgbClr val="000000"/>
                        </a:solidFill>
                        <a:effectLst/>
                        <a:latin typeface="Marianne" panose="02000000000000000000" pitchFamily="2" charset="0"/>
                      </a:endParaRPr>
                    </a:p>
                  </a:txBody>
                  <a:tcPr marL="6350" marR="6350" marT="6350" marB="0" anchor="b"/>
                </a:tc>
                <a:tc>
                  <a:txBody>
                    <a:bodyPr/>
                    <a:lstStyle/>
                    <a:p>
                      <a:pPr algn="l" fontAlgn="b"/>
                      <a:endParaRPr lang="fr-FR" sz="1050" b="0" i="0" u="none" strike="noStrike" dirty="0">
                        <a:solidFill>
                          <a:srgbClr val="000000"/>
                        </a:solidFill>
                        <a:effectLst/>
                        <a:latin typeface="Marianne" panose="02000000000000000000" pitchFamily="2" charset="0"/>
                      </a:endParaRPr>
                    </a:p>
                  </a:txBody>
                  <a:tcPr marL="6350" marR="6350" marT="6350" marB="0" anchor="b"/>
                </a:tc>
                <a:extLst>
                  <a:ext uri="{0D108BD9-81ED-4DB2-BD59-A6C34878D82A}">
                    <a16:rowId xmlns:a16="http://schemas.microsoft.com/office/drawing/2014/main" val="2708408334"/>
                  </a:ext>
                </a:extLst>
              </a:tr>
            </a:tbl>
          </a:graphicData>
        </a:graphic>
      </p:graphicFrame>
      <p:sp>
        <p:nvSpPr>
          <p:cNvPr id="13" name="TextBox 12">
            <a:extLst>
              <a:ext uri="{FF2B5EF4-FFF2-40B4-BE49-F238E27FC236}">
                <a16:creationId xmlns:a16="http://schemas.microsoft.com/office/drawing/2014/main" id="{80CBE05B-903D-D3D9-3189-B6308BE7DA48}"/>
              </a:ext>
            </a:extLst>
          </p:cNvPr>
          <p:cNvSpPr txBox="1"/>
          <p:nvPr/>
        </p:nvSpPr>
        <p:spPr>
          <a:xfrm>
            <a:off x="395287" y="1417921"/>
            <a:ext cx="859536" cy="307777"/>
          </a:xfrm>
          <a:prstGeom prst="rect">
            <a:avLst/>
          </a:prstGeom>
          <a:noFill/>
        </p:spPr>
        <p:txBody>
          <a:bodyPr wrap="square">
            <a:spAutoFit/>
          </a:bodyPr>
          <a:lstStyle/>
          <a:p>
            <a:r>
              <a:rPr lang="fr-FR" sz="1400" b="1" dirty="0">
                <a:solidFill>
                  <a:schemeClr val="tx2"/>
                </a:solidFill>
                <a:latin typeface="Marianne" panose="02000000000000000000" pitchFamily="2" charset="0"/>
              </a:rPr>
              <a:t>2024</a:t>
            </a:r>
          </a:p>
        </p:txBody>
      </p:sp>
      <p:sp>
        <p:nvSpPr>
          <p:cNvPr id="16" name="TextBox 15">
            <a:extLst>
              <a:ext uri="{FF2B5EF4-FFF2-40B4-BE49-F238E27FC236}">
                <a16:creationId xmlns:a16="http://schemas.microsoft.com/office/drawing/2014/main" id="{C7B04193-7529-5C26-41FA-90082BDF5131}"/>
              </a:ext>
            </a:extLst>
          </p:cNvPr>
          <p:cNvSpPr txBox="1"/>
          <p:nvPr/>
        </p:nvSpPr>
        <p:spPr>
          <a:xfrm>
            <a:off x="3531679" y="1417921"/>
            <a:ext cx="859536" cy="307777"/>
          </a:xfrm>
          <a:prstGeom prst="rect">
            <a:avLst/>
          </a:prstGeom>
          <a:noFill/>
        </p:spPr>
        <p:txBody>
          <a:bodyPr wrap="square">
            <a:spAutoFit/>
          </a:bodyPr>
          <a:lstStyle/>
          <a:p>
            <a:r>
              <a:rPr lang="fr-FR" sz="1400" b="1" dirty="0">
                <a:solidFill>
                  <a:schemeClr val="tx2"/>
                </a:solidFill>
                <a:latin typeface="Marianne" panose="02000000000000000000" pitchFamily="2" charset="0"/>
              </a:rPr>
              <a:t>2025</a:t>
            </a:r>
          </a:p>
        </p:txBody>
      </p:sp>
      <p:sp>
        <p:nvSpPr>
          <p:cNvPr id="17" name="Oval 16">
            <a:extLst>
              <a:ext uri="{FF2B5EF4-FFF2-40B4-BE49-F238E27FC236}">
                <a16:creationId xmlns:a16="http://schemas.microsoft.com/office/drawing/2014/main" id="{E2AAA168-5560-2490-1175-115EB5792944}"/>
              </a:ext>
            </a:extLst>
          </p:cNvPr>
          <p:cNvSpPr/>
          <p:nvPr/>
        </p:nvSpPr>
        <p:spPr>
          <a:xfrm>
            <a:off x="1222659" y="2128561"/>
            <a:ext cx="204789" cy="194015"/>
          </a:xfrm>
          <a:prstGeom prst="ellipse">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Text Placeholder 2">
            <a:extLst>
              <a:ext uri="{FF2B5EF4-FFF2-40B4-BE49-F238E27FC236}">
                <a16:creationId xmlns:a16="http://schemas.microsoft.com/office/drawing/2014/main" id="{2AE2D3F0-6181-660C-114D-799457A9848F}"/>
              </a:ext>
            </a:extLst>
          </p:cNvPr>
          <p:cNvSpPr txBox="1">
            <a:spLocks/>
          </p:cNvSpPr>
          <p:nvPr/>
        </p:nvSpPr>
        <p:spPr bwMode="gray">
          <a:xfrm>
            <a:off x="1534285" y="3466444"/>
            <a:ext cx="2663981" cy="338034"/>
          </a:xfrm>
          <a:prstGeom prst="rect">
            <a:avLst/>
          </a:prstGeom>
          <a:noFill/>
          <a:ln w="19050">
            <a:no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pPr algn="l"/>
            <a:r>
              <a:rPr lang="fr-FR" dirty="0"/>
              <a:t>Comité stratégique</a:t>
            </a:r>
          </a:p>
        </p:txBody>
      </p:sp>
      <p:sp>
        <p:nvSpPr>
          <p:cNvPr id="19" name="Text Placeholder 2">
            <a:extLst>
              <a:ext uri="{FF2B5EF4-FFF2-40B4-BE49-F238E27FC236}">
                <a16:creationId xmlns:a16="http://schemas.microsoft.com/office/drawing/2014/main" id="{6CFBABB5-4FE9-0F9B-9B49-38CAC4108B56}"/>
              </a:ext>
            </a:extLst>
          </p:cNvPr>
          <p:cNvSpPr txBox="1">
            <a:spLocks/>
          </p:cNvSpPr>
          <p:nvPr/>
        </p:nvSpPr>
        <p:spPr bwMode="gray">
          <a:xfrm>
            <a:off x="1534285" y="3819998"/>
            <a:ext cx="1969885" cy="338034"/>
          </a:xfrm>
          <a:prstGeom prst="rect">
            <a:avLst/>
          </a:prstGeom>
          <a:noFill/>
          <a:ln w="19050">
            <a:no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pPr algn="l"/>
            <a:r>
              <a:rPr lang="fr-FR" dirty="0"/>
              <a:t>Bilatérales préparatoires</a:t>
            </a:r>
          </a:p>
        </p:txBody>
      </p:sp>
      <p:sp>
        <p:nvSpPr>
          <p:cNvPr id="20" name="Text Placeholder 2">
            <a:extLst>
              <a:ext uri="{FF2B5EF4-FFF2-40B4-BE49-F238E27FC236}">
                <a16:creationId xmlns:a16="http://schemas.microsoft.com/office/drawing/2014/main" id="{EC4F8D12-6EF7-8B1B-77EE-6FEDAF41570D}"/>
              </a:ext>
            </a:extLst>
          </p:cNvPr>
          <p:cNvSpPr txBox="1">
            <a:spLocks/>
          </p:cNvSpPr>
          <p:nvPr/>
        </p:nvSpPr>
        <p:spPr bwMode="gray">
          <a:xfrm>
            <a:off x="1534285" y="4171076"/>
            <a:ext cx="2535275" cy="338034"/>
          </a:xfrm>
          <a:prstGeom prst="rect">
            <a:avLst/>
          </a:prstGeom>
          <a:noFill/>
          <a:ln w="19050">
            <a:no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pPr algn="l"/>
            <a:r>
              <a:rPr lang="fr-FR" dirty="0"/>
              <a:t>Temps de partage opérationnels</a:t>
            </a:r>
          </a:p>
        </p:txBody>
      </p:sp>
      <p:sp>
        <p:nvSpPr>
          <p:cNvPr id="21" name="Oval 20">
            <a:extLst>
              <a:ext uri="{FF2B5EF4-FFF2-40B4-BE49-F238E27FC236}">
                <a16:creationId xmlns:a16="http://schemas.microsoft.com/office/drawing/2014/main" id="{A8B96AE8-B008-A8E6-FFCC-89B075DF3EA6}"/>
              </a:ext>
            </a:extLst>
          </p:cNvPr>
          <p:cNvSpPr/>
          <p:nvPr/>
        </p:nvSpPr>
        <p:spPr>
          <a:xfrm>
            <a:off x="2345099" y="2128561"/>
            <a:ext cx="204789" cy="194015"/>
          </a:xfrm>
          <a:prstGeom prst="ellipse">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Oval 21">
            <a:extLst>
              <a:ext uri="{FF2B5EF4-FFF2-40B4-BE49-F238E27FC236}">
                <a16:creationId xmlns:a16="http://schemas.microsoft.com/office/drawing/2014/main" id="{C900DD09-9CB0-0A36-0355-8389895EE9AB}"/>
              </a:ext>
            </a:extLst>
          </p:cNvPr>
          <p:cNvSpPr/>
          <p:nvPr/>
        </p:nvSpPr>
        <p:spPr>
          <a:xfrm>
            <a:off x="3836706" y="2128561"/>
            <a:ext cx="204789" cy="194015"/>
          </a:xfrm>
          <a:prstGeom prst="ellipse">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Oval 22">
            <a:extLst>
              <a:ext uri="{FF2B5EF4-FFF2-40B4-BE49-F238E27FC236}">
                <a16:creationId xmlns:a16="http://schemas.microsoft.com/office/drawing/2014/main" id="{45ECA202-FE35-293C-B0F6-D8478BCED9F2}"/>
              </a:ext>
            </a:extLst>
          </p:cNvPr>
          <p:cNvSpPr/>
          <p:nvPr/>
        </p:nvSpPr>
        <p:spPr>
          <a:xfrm>
            <a:off x="5377808" y="2128561"/>
            <a:ext cx="204789" cy="194015"/>
          </a:xfrm>
          <a:prstGeom prst="ellipse">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Oval 23">
            <a:extLst>
              <a:ext uri="{FF2B5EF4-FFF2-40B4-BE49-F238E27FC236}">
                <a16:creationId xmlns:a16="http://schemas.microsoft.com/office/drawing/2014/main" id="{7304E60C-8CE5-3665-0028-C4134329CC74}"/>
              </a:ext>
            </a:extLst>
          </p:cNvPr>
          <p:cNvSpPr/>
          <p:nvPr/>
        </p:nvSpPr>
        <p:spPr>
          <a:xfrm>
            <a:off x="6875613" y="2128561"/>
            <a:ext cx="204789" cy="194015"/>
          </a:xfrm>
          <a:prstGeom prst="ellipse">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Oval 24">
            <a:extLst>
              <a:ext uri="{FF2B5EF4-FFF2-40B4-BE49-F238E27FC236}">
                <a16:creationId xmlns:a16="http://schemas.microsoft.com/office/drawing/2014/main" id="{04B680F3-54A4-F87E-409E-75DBB7F2CEEA}"/>
              </a:ext>
            </a:extLst>
          </p:cNvPr>
          <p:cNvSpPr/>
          <p:nvPr/>
        </p:nvSpPr>
        <p:spPr>
          <a:xfrm>
            <a:off x="1168349" y="4227815"/>
            <a:ext cx="204789" cy="194015"/>
          </a:xfrm>
          <a:prstGeom prst="ellipse">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Oval 27">
            <a:extLst>
              <a:ext uri="{FF2B5EF4-FFF2-40B4-BE49-F238E27FC236}">
                <a16:creationId xmlns:a16="http://schemas.microsoft.com/office/drawing/2014/main" id="{84139D3A-EF19-080D-6EC0-0D22F37A2CEA}"/>
              </a:ext>
            </a:extLst>
          </p:cNvPr>
          <p:cNvSpPr/>
          <p:nvPr/>
        </p:nvSpPr>
        <p:spPr>
          <a:xfrm>
            <a:off x="3243483" y="2950529"/>
            <a:ext cx="204789" cy="194015"/>
          </a:xfrm>
          <a:prstGeom prst="ellipse">
            <a:avLst/>
          </a:prstGeom>
          <a:solidFill>
            <a:schemeClr val="accent1">
              <a:lumMod val="75000"/>
              <a:lumOff val="25000"/>
            </a:schemeClr>
          </a:solidFill>
          <a:ln>
            <a:solidFill>
              <a:schemeClr val="accent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Oval 28">
            <a:extLst>
              <a:ext uri="{FF2B5EF4-FFF2-40B4-BE49-F238E27FC236}">
                <a16:creationId xmlns:a16="http://schemas.microsoft.com/office/drawing/2014/main" id="{68327E10-E8B9-927C-C82E-C638E0F5F781}"/>
              </a:ext>
            </a:extLst>
          </p:cNvPr>
          <p:cNvSpPr/>
          <p:nvPr/>
        </p:nvSpPr>
        <p:spPr>
          <a:xfrm>
            <a:off x="7193924" y="2950529"/>
            <a:ext cx="204789" cy="194015"/>
          </a:xfrm>
          <a:prstGeom prst="ellipse">
            <a:avLst/>
          </a:prstGeom>
          <a:solidFill>
            <a:schemeClr val="accent1">
              <a:lumMod val="75000"/>
              <a:lumOff val="25000"/>
            </a:schemeClr>
          </a:solidFill>
          <a:ln>
            <a:solidFill>
              <a:schemeClr val="accent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Oval 29">
            <a:extLst>
              <a:ext uri="{FF2B5EF4-FFF2-40B4-BE49-F238E27FC236}">
                <a16:creationId xmlns:a16="http://schemas.microsoft.com/office/drawing/2014/main" id="{3626ADF4-5CFC-4855-FB91-942367025003}"/>
              </a:ext>
            </a:extLst>
          </p:cNvPr>
          <p:cNvSpPr/>
          <p:nvPr/>
        </p:nvSpPr>
        <p:spPr>
          <a:xfrm>
            <a:off x="2831140" y="2950529"/>
            <a:ext cx="204789" cy="194015"/>
          </a:xfrm>
          <a:prstGeom prst="ellipse">
            <a:avLst/>
          </a:prstGeom>
          <a:solidFill>
            <a:schemeClr val="accent1">
              <a:lumMod val="50000"/>
              <a:lumOff val="50000"/>
            </a:schemeClr>
          </a:solid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Oval 30">
            <a:extLst>
              <a:ext uri="{FF2B5EF4-FFF2-40B4-BE49-F238E27FC236}">
                <a16:creationId xmlns:a16="http://schemas.microsoft.com/office/drawing/2014/main" id="{0127F920-68C9-47C8-8D0C-7184931EEA8E}"/>
              </a:ext>
            </a:extLst>
          </p:cNvPr>
          <p:cNvSpPr/>
          <p:nvPr/>
        </p:nvSpPr>
        <p:spPr>
          <a:xfrm>
            <a:off x="6875613" y="2950529"/>
            <a:ext cx="204789" cy="194015"/>
          </a:xfrm>
          <a:prstGeom prst="ellipse">
            <a:avLst/>
          </a:prstGeom>
          <a:solidFill>
            <a:schemeClr val="accent1">
              <a:lumMod val="50000"/>
              <a:lumOff val="50000"/>
            </a:schemeClr>
          </a:solid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Oval 31">
            <a:extLst>
              <a:ext uri="{FF2B5EF4-FFF2-40B4-BE49-F238E27FC236}">
                <a16:creationId xmlns:a16="http://schemas.microsoft.com/office/drawing/2014/main" id="{CF842941-A6DE-E20E-DD5C-D56D1AE064FA}"/>
              </a:ext>
            </a:extLst>
          </p:cNvPr>
          <p:cNvSpPr/>
          <p:nvPr/>
        </p:nvSpPr>
        <p:spPr>
          <a:xfrm>
            <a:off x="1168349" y="3865748"/>
            <a:ext cx="204789" cy="194015"/>
          </a:xfrm>
          <a:prstGeom prst="ellipse">
            <a:avLst/>
          </a:prstGeom>
          <a:solidFill>
            <a:schemeClr val="accent1">
              <a:lumMod val="50000"/>
              <a:lumOff val="50000"/>
            </a:schemeClr>
          </a:solid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Oval 32">
            <a:extLst>
              <a:ext uri="{FF2B5EF4-FFF2-40B4-BE49-F238E27FC236}">
                <a16:creationId xmlns:a16="http://schemas.microsoft.com/office/drawing/2014/main" id="{A5C2E876-6B68-A488-0CB7-E382FE74CDD6}"/>
              </a:ext>
            </a:extLst>
          </p:cNvPr>
          <p:cNvSpPr/>
          <p:nvPr/>
        </p:nvSpPr>
        <p:spPr>
          <a:xfrm>
            <a:off x="1168348" y="3517260"/>
            <a:ext cx="204789" cy="194015"/>
          </a:xfrm>
          <a:prstGeom prst="ellipse">
            <a:avLst/>
          </a:prstGeom>
          <a:solidFill>
            <a:schemeClr val="accent1">
              <a:lumMod val="75000"/>
              <a:lumOff val="25000"/>
            </a:schemeClr>
          </a:solidFill>
          <a:ln>
            <a:solidFill>
              <a:schemeClr val="accent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Text Placeholder 2">
            <a:extLst>
              <a:ext uri="{FF2B5EF4-FFF2-40B4-BE49-F238E27FC236}">
                <a16:creationId xmlns:a16="http://schemas.microsoft.com/office/drawing/2014/main" id="{4C66960C-CD5C-14AA-3047-E9E768649F34}"/>
              </a:ext>
            </a:extLst>
          </p:cNvPr>
          <p:cNvSpPr txBox="1">
            <a:spLocks/>
          </p:cNvSpPr>
          <p:nvPr/>
        </p:nvSpPr>
        <p:spPr bwMode="gray">
          <a:xfrm>
            <a:off x="269553" y="3466444"/>
            <a:ext cx="898795" cy="292409"/>
          </a:xfrm>
          <a:prstGeom prst="rect">
            <a:avLst/>
          </a:prstGeom>
          <a:noFill/>
          <a:ln w="19050">
            <a:no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pPr algn="l"/>
            <a:r>
              <a:rPr lang="fr-FR" b="1" u="sng" dirty="0"/>
              <a:t>Légende :</a:t>
            </a:r>
          </a:p>
        </p:txBody>
      </p:sp>
    </p:spTree>
    <p:extLst>
      <p:ext uri="{BB962C8B-B14F-4D97-AF65-F5344CB8AC3E}">
        <p14:creationId xmlns:p14="http://schemas.microsoft.com/office/powerpoint/2010/main" val="3971673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5"/>
</p:tagLst>
</file>

<file path=ppt/tags/tag11.xml><?xml version="1.0" encoding="utf-8"?>
<p:tagLst xmlns:a="http://schemas.openxmlformats.org/drawingml/2006/main" xmlns:r="http://schemas.openxmlformats.org/officeDocument/2006/relationships" xmlns:p="http://schemas.openxmlformats.org/presentationml/2006/main">
  <p:tag name="NUM" val="5"/>
</p:tagLst>
</file>

<file path=ppt/tags/tag12.xml><?xml version="1.0" encoding="utf-8"?>
<p:tagLst xmlns:a="http://schemas.openxmlformats.org/drawingml/2006/main" xmlns:r="http://schemas.openxmlformats.org/officeDocument/2006/relationships" xmlns:p="http://schemas.openxmlformats.org/presentationml/2006/main">
  <p:tag name="NUM" val="5"/>
</p:tagLst>
</file>

<file path=ppt/tags/tag13.xml><?xml version="1.0" encoding="utf-8"?>
<p:tagLst xmlns:a="http://schemas.openxmlformats.org/drawingml/2006/main" xmlns:r="http://schemas.openxmlformats.org/officeDocument/2006/relationships" xmlns:p="http://schemas.openxmlformats.org/presentationml/2006/main">
  <p:tag name="NUM" val="5"/>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7.xml><?xml version="1.0" encoding="utf-8"?>
<p:tagLst xmlns:a="http://schemas.openxmlformats.org/drawingml/2006/main" xmlns:r="http://schemas.openxmlformats.org/officeDocument/2006/relationships" xmlns:p="http://schemas.openxmlformats.org/presentationml/2006/main">
  <p:tag name="NUM" val="4"/>
</p:tagLst>
</file>

<file path=ppt/tags/tag8.xml><?xml version="1.0" encoding="utf-8"?>
<p:tagLst xmlns:a="http://schemas.openxmlformats.org/drawingml/2006/main" xmlns:r="http://schemas.openxmlformats.org/officeDocument/2006/relationships" xmlns:p="http://schemas.openxmlformats.org/presentationml/2006/main">
  <p:tag name="NUM" val="5"/>
</p:tagLst>
</file>

<file path=ppt/tags/tag9.xml><?xml version="1.0" encoding="utf-8"?>
<p:tagLst xmlns:a="http://schemas.openxmlformats.org/drawingml/2006/main" xmlns:r="http://schemas.openxmlformats.org/officeDocument/2006/relationships" xmlns:p="http://schemas.openxmlformats.org/presentationml/2006/main">
  <p:tag name="NUM" val="5"/>
</p:tagLst>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1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EF43631CCD26E45AD15E82D38D1DAA7" ma:contentTypeVersion="6" ma:contentTypeDescription="Create a new document." ma:contentTypeScope="" ma:versionID="fa36796a696b6bc26c0a9bc6e1e60dff">
  <xsd:schema xmlns:xsd="http://www.w3.org/2001/XMLSchema" xmlns:xs="http://www.w3.org/2001/XMLSchema" xmlns:p="http://schemas.microsoft.com/office/2006/metadata/properties" xmlns:ns2="76180565-ea01-4d92-a798-22ae98d02fc2" xmlns:ns3="40f4af8a-fdab-45e5-a6f5-deb115f7f9c8" targetNamespace="http://schemas.microsoft.com/office/2006/metadata/properties" ma:root="true" ma:fieldsID="2ea53b9f6610f983994997b8e52080dc" ns2:_="" ns3:_="">
    <xsd:import namespace="76180565-ea01-4d92-a798-22ae98d02fc2"/>
    <xsd:import namespace="40f4af8a-fdab-45e5-a6f5-deb115f7f9c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80565-ea01-4d92-a798-22ae98d02f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f4af8a-fdab-45e5-a6f5-deb115f7f9c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AF998F1-56CE-4867-9C00-56E3A07BF29B}">
  <ds:schemaRefs>
    <ds:schemaRef ds:uri="40f4af8a-fdab-45e5-a6f5-deb115f7f9c8"/>
    <ds:schemaRef ds:uri="76180565-ea01-4d92-a798-22ae98d02fc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9188B18-923A-48A8-B6B5-9EC1A77AF5F2}">
  <ds:schemaRefs>
    <ds:schemaRef ds:uri="http://schemas.microsoft.com/sharepoint/v3/contenttype/forms"/>
  </ds:schemaRefs>
</ds:datastoreItem>
</file>

<file path=customXml/itemProps3.xml><?xml version="1.0" encoding="utf-8"?>
<ds:datastoreItem xmlns:ds="http://schemas.openxmlformats.org/officeDocument/2006/customXml" ds:itemID="{16768B33-79D6-40AE-81D6-8D74356341A1}">
  <ds:schemaRefs>
    <ds:schemaRef ds:uri="http://purl.org/dc/dcmitype/"/>
    <ds:schemaRef ds:uri="http://www.w3.org/XML/1998/namespace"/>
    <ds:schemaRef ds:uri="http://schemas.openxmlformats.org/package/2006/metadata/core-properties"/>
    <ds:schemaRef ds:uri="http://schemas.microsoft.com/office/2006/documentManagement/types"/>
    <ds:schemaRef ds:uri="http://purl.org/dc/elements/1.1/"/>
    <ds:schemaRef ds:uri="40f4af8a-fdab-45e5-a6f5-deb115f7f9c8"/>
    <ds:schemaRef ds:uri="76180565-ea01-4d92-a798-22ae98d02fc2"/>
    <ds:schemaRef ds:uri="http://schemas.microsoft.com/office/2006/metadata/properties"/>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emplate>DITP_Présentation</Template>
  <TotalTime>7123</TotalTime>
  <Words>774</Words>
  <Application>Microsoft Office PowerPoint</Application>
  <PresentationFormat>Affichage à l'écran (16:9)</PresentationFormat>
  <Paragraphs>104</Paragraphs>
  <Slides>6</Slides>
  <Notes>0</Notes>
  <HiddenSlides>0</HiddenSlides>
  <MMClips>0</MMClips>
  <ScaleCrop>false</ScaleCrop>
  <HeadingPairs>
    <vt:vector size="6" baseType="variant">
      <vt:variant>
        <vt:lpstr>Polices utilisées</vt:lpstr>
      </vt:variant>
      <vt:variant>
        <vt:i4>5</vt:i4>
      </vt:variant>
      <vt:variant>
        <vt:lpstr>Thème</vt:lpstr>
      </vt:variant>
      <vt:variant>
        <vt:i4>2</vt:i4>
      </vt:variant>
      <vt:variant>
        <vt:lpstr>Titres des diapositives</vt:lpstr>
      </vt:variant>
      <vt:variant>
        <vt:i4>6</vt:i4>
      </vt:variant>
    </vt:vector>
  </HeadingPairs>
  <TitlesOfParts>
    <vt:vector size="13" baseType="lpstr">
      <vt:lpstr>Arial</vt:lpstr>
      <vt:lpstr>Calibri</vt:lpstr>
      <vt:lpstr>Marianne</vt:lpstr>
      <vt:lpstr>Segoe Print</vt:lpstr>
      <vt:lpstr>Wingdings</vt:lpstr>
      <vt:lpstr>PREMIER MINISTRE</vt:lpstr>
      <vt:lpstr>1_PREMIER MINISTRE</vt:lpstr>
      <vt:lpstr>Présentation PowerPoint</vt:lpstr>
      <vt:lpstr>Ordre du jour</vt:lpstr>
      <vt:lpstr>Vue d’ensemble de la gouvernance</vt:lpstr>
      <vt:lpstr>Acteurs</vt:lpstr>
      <vt:lpstr>Instances – Présentation de la gouvernance Réseau des points de contact</vt:lpstr>
      <vt:lpstr>Instances - Planning type</vt:lpstr>
    </vt:vector>
  </TitlesOfParts>
  <Manager>Client</Manager>
  <Company>Secrétariat Général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Client</dc:subject>
  <dc:creator>DITP</dc:creator>
  <cp:lastModifiedBy>BERTEAU Eymeric</cp:lastModifiedBy>
  <cp:revision>43</cp:revision>
  <dcterms:created xsi:type="dcterms:W3CDTF">2023-12-04T10:29:12Z</dcterms:created>
  <dcterms:modified xsi:type="dcterms:W3CDTF">2025-06-29T17:22:13Z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e8fab06-504b-4325-93a9-50ca85e66f06_Enabled">
    <vt:lpwstr>true</vt:lpwstr>
  </property>
  <property fmtid="{D5CDD505-2E9C-101B-9397-08002B2CF9AE}" pid="3" name="MSIP_Label_ae8fab06-504b-4325-93a9-50ca85e66f06_SetDate">
    <vt:lpwstr>2024-04-23T08:46:54Z</vt:lpwstr>
  </property>
  <property fmtid="{D5CDD505-2E9C-101B-9397-08002B2CF9AE}" pid="4" name="MSIP_Label_ae8fab06-504b-4325-93a9-50ca85e66f06_Method">
    <vt:lpwstr>Standard</vt:lpwstr>
  </property>
  <property fmtid="{D5CDD505-2E9C-101B-9397-08002B2CF9AE}" pid="5" name="MSIP_Label_ae8fab06-504b-4325-93a9-50ca85e66f06_Name">
    <vt:lpwstr>C-Confidentiel</vt:lpwstr>
  </property>
  <property fmtid="{D5CDD505-2E9C-101B-9397-08002B2CF9AE}" pid="6" name="MSIP_Label_ae8fab06-504b-4325-93a9-50ca85e66f06_SiteId">
    <vt:lpwstr>41d9a388-7aef-420d-976c-d046beab641f</vt:lpwstr>
  </property>
  <property fmtid="{D5CDD505-2E9C-101B-9397-08002B2CF9AE}" pid="7" name="MSIP_Label_ae8fab06-504b-4325-93a9-50ca85e66f06_ActionId">
    <vt:lpwstr>c283552e-e955-4050-b26d-28dcbf6d6db3</vt:lpwstr>
  </property>
  <property fmtid="{D5CDD505-2E9C-101B-9397-08002B2CF9AE}" pid="8" name="MSIP_Label_ae8fab06-504b-4325-93a9-50ca85e66f06_ContentBits">
    <vt:lpwstr>0</vt:lpwstr>
  </property>
  <property fmtid="{D5CDD505-2E9C-101B-9397-08002B2CF9AE}" pid="9" name="ContentTypeId">
    <vt:lpwstr>0x0101008EF43631CCD26E45AD15E82D38D1DAA7</vt:lpwstr>
  </property>
  <property fmtid="{D5CDD505-2E9C-101B-9397-08002B2CF9AE}" pid="10" name="MSIP_Label_ea60d57e-af5b-4752-ac57-3e4f28ca11dc_Enabled">
    <vt:lpwstr>true</vt:lpwstr>
  </property>
  <property fmtid="{D5CDD505-2E9C-101B-9397-08002B2CF9AE}" pid="11" name="MSIP_Label_ea60d57e-af5b-4752-ac57-3e4f28ca11dc_SetDate">
    <vt:lpwstr>2024-04-24T07:19:33Z</vt:lpwstr>
  </property>
  <property fmtid="{D5CDD505-2E9C-101B-9397-08002B2CF9AE}" pid="12" name="MSIP_Label_ea60d57e-af5b-4752-ac57-3e4f28ca11dc_Method">
    <vt:lpwstr>Standard</vt:lpwstr>
  </property>
  <property fmtid="{D5CDD505-2E9C-101B-9397-08002B2CF9AE}" pid="13" name="MSIP_Label_ea60d57e-af5b-4752-ac57-3e4f28ca11dc_Name">
    <vt:lpwstr>ea60d57e-af5b-4752-ac57-3e4f28ca11dc</vt:lpwstr>
  </property>
  <property fmtid="{D5CDD505-2E9C-101B-9397-08002B2CF9AE}" pid="14" name="MSIP_Label_ea60d57e-af5b-4752-ac57-3e4f28ca11dc_SiteId">
    <vt:lpwstr>36da45f1-dd2c-4d1f-af13-5abe46b99921</vt:lpwstr>
  </property>
  <property fmtid="{D5CDD505-2E9C-101B-9397-08002B2CF9AE}" pid="15" name="MSIP_Label_ea60d57e-af5b-4752-ac57-3e4f28ca11dc_ActionId">
    <vt:lpwstr>4f579874-27d4-421b-acd3-39b4d76bba23</vt:lpwstr>
  </property>
  <property fmtid="{D5CDD505-2E9C-101B-9397-08002B2CF9AE}" pid="16" name="MSIP_Label_ea60d57e-af5b-4752-ac57-3e4f28ca11dc_ContentBits">
    <vt:lpwstr>0</vt:lpwstr>
  </property>
  <property fmtid="{D5CDD505-2E9C-101B-9397-08002B2CF9AE}" pid="17" name="MediaServiceImageTags">
    <vt:lpwstr/>
  </property>
</Properties>
</file>