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</p:sldMasterIdLst>
  <p:notesMasterIdLst>
    <p:notesMasterId r:id="rId8"/>
  </p:notesMasterIdLst>
  <p:handoutMasterIdLst>
    <p:handoutMasterId r:id="rId9"/>
  </p:handoutMasterIdLst>
  <p:sldIdLst>
    <p:sldId id="2134808853" r:id="rId5"/>
    <p:sldId id="2134808854" r:id="rId6"/>
    <p:sldId id="2134808855" r:id="rId7"/>
  </p:sldIdLst>
  <p:sldSz cx="7561263" cy="10691813"/>
  <p:notesSz cx="6858000" cy="9144000"/>
  <p:defaultTextStyle>
    <a:defPPr>
      <a:defRPr lang="fr-FR"/>
    </a:defPPr>
    <a:lvl1pPr marL="0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99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99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398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197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997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796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596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395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es grandes étapes à suivre au lancement de votre projet" id="{4092CEE0-E139-4B18-9F60-64431ABE2DBC}">
          <p14:sldIdLst>
            <p14:sldId id="2134808853"/>
            <p14:sldId id="2134808854"/>
            <p14:sldId id="21348088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86" userDrawn="1">
          <p15:clr>
            <a:srgbClr val="A4A3A4"/>
          </p15:clr>
        </p15:guide>
        <p15:guide id="2" pos="23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RAL Corentin" initials="BC" lastIdx="1" clrIdx="0">
    <p:extLst>
      <p:ext uri="{19B8F6BF-5375-455C-9EA6-DF929625EA0E}">
        <p15:presenceInfo xmlns:p15="http://schemas.microsoft.com/office/powerpoint/2012/main" userId="S-1-5-21-2043104406-512064258-1538882281-262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D9E1E7"/>
    <a:srgbClr val="B2B2E3"/>
    <a:srgbClr val="B6B6FF"/>
    <a:srgbClr val="EDEDF9"/>
    <a:srgbClr val="81220D"/>
    <a:srgbClr val="E6E6E6"/>
    <a:srgbClr val="303084"/>
    <a:srgbClr val="FFF3F4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91135-CD13-4594-AABA-DF657E264C50}" v="6" dt="2024-09-16T11:14:50.8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3205" autoAdjust="0"/>
  </p:normalViewPr>
  <p:slideViewPr>
    <p:cSldViewPr snapToGrid="0">
      <p:cViewPr>
        <p:scale>
          <a:sx n="40" d="100"/>
          <a:sy n="40" d="100"/>
        </p:scale>
        <p:origin x="2496" y="28"/>
      </p:cViewPr>
      <p:guideLst>
        <p:guide orient="horz" pos="786"/>
        <p:guide pos="23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68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3FD91135-CD13-4594-AABA-DF657E264C50}"/>
    <pc:docChg chg="undo custSel delSld modSld delSection modSection">
      <pc:chgData name="Trapitzine, Sophie" userId="e8157502-acba-4184-88fc-21661da0d929" providerId="ADAL" clId="{3FD91135-CD13-4594-AABA-DF657E264C50}" dt="2024-09-16T11:14:50.865" v="351"/>
      <pc:docMkLst>
        <pc:docMk/>
      </pc:docMkLst>
      <pc:sldChg chg="addSp delSp modSp mod">
        <pc:chgData name="Trapitzine, Sophie" userId="e8157502-acba-4184-88fc-21661da0d929" providerId="ADAL" clId="{3FD91135-CD13-4594-AABA-DF657E264C50}" dt="2024-09-16T11:14:50.865" v="351"/>
        <pc:sldMkLst>
          <pc:docMk/>
          <pc:sldMk cId="3386164902" sldId="2134808853"/>
        </pc:sldMkLst>
        <pc:spChg chg="del">
          <ac:chgData name="Trapitzine, Sophie" userId="e8157502-acba-4184-88fc-21661da0d929" providerId="ADAL" clId="{3FD91135-CD13-4594-AABA-DF657E264C50}" dt="2024-09-16T11:14:50.621" v="350" actId="478"/>
          <ac:spMkLst>
            <pc:docMk/>
            <pc:sldMk cId="3386164902" sldId="2134808853"/>
            <ac:spMk id="4" creationId="{6A3C9366-6907-EF8E-DCE8-81C3464B0D29}"/>
          </ac:spMkLst>
        </pc:spChg>
        <pc:spChg chg="add mod">
          <ac:chgData name="Trapitzine, Sophie" userId="e8157502-acba-4184-88fc-21661da0d929" providerId="ADAL" clId="{3FD91135-CD13-4594-AABA-DF657E264C50}" dt="2024-09-16T11:12:57.071" v="348"/>
          <ac:spMkLst>
            <pc:docMk/>
            <pc:sldMk cId="3386164902" sldId="2134808853"/>
            <ac:spMk id="6" creationId="{D90F6A89-A450-2BB2-5994-17AF35F60EDA}"/>
          </ac:spMkLst>
        </pc:spChg>
        <pc:spChg chg="add mod">
          <ac:chgData name="Trapitzine, Sophie" userId="e8157502-acba-4184-88fc-21661da0d929" providerId="ADAL" clId="{3FD91135-CD13-4594-AABA-DF657E264C50}" dt="2024-09-16T11:14:50.865" v="351"/>
          <ac:spMkLst>
            <pc:docMk/>
            <pc:sldMk cId="3386164902" sldId="2134808853"/>
            <ac:spMk id="8" creationId="{3560755E-DAFF-89EB-EDFE-748BCD0F6BD4}"/>
          </ac:spMkLst>
        </pc:spChg>
        <pc:spChg chg="del mod">
          <ac:chgData name="Trapitzine, Sophie" userId="e8157502-acba-4184-88fc-21661da0d929" providerId="ADAL" clId="{3FD91135-CD13-4594-AABA-DF657E264C50}" dt="2024-09-16T11:12:59.699" v="349" actId="478"/>
          <ac:spMkLst>
            <pc:docMk/>
            <pc:sldMk cId="3386164902" sldId="2134808853"/>
            <ac:spMk id="15" creationId="{DD78648D-1D8B-1E44-7D1F-A4E5081CBB0C}"/>
          </ac:spMkLst>
        </pc:spChg>
        <pc:picChg chg="del">
          <ac:chgData name="Trapitzine, Sophie" userId="e8157502-acba-4184-88fc-21661da0d929" providerId="ADAL" clId="{3FD91135-CD13-4594-AABA-DF657E264C50}" dt="2024-09-16T11:14:50.621" v="350" actId="478"/>
          <ac:picMkLst>
            <pc:docMk/>
            <pc:sldMk cId="3386164902" sldId="2134808853"/>
            <ac:picMk id="3" creationId="{81CFE75C-16A0-F8C1-C1F7-7FDFA00940DE}"/>
          </ac:picMkLst>
        </pc:picChg>
        <pc:picChg chg="add mod">
          <ac:chgData name="Trapitzine, Sophie" userId="e8157502-acba-4184-88fc-21661da0d929" providerId="ADAL" clId="{3FD91135-CD13-4594-AABA-DF657E264C50}" dt="2024-09-16T11:14:50.865" v="351"/>
          <ac:picMkLst>
            <pc:docMk/>
            <pc:sldMk cId="3386164902" sldId="2134808853"/>
            <ac:picMk id="7" creationId="{F0A26831-E779-1C00-B073-B352A78BAC8A}"/>
          </ac:picMkLst>
        </pc:picChg>
      </pc:sldChg>
      <pc:sldChg chg="addSp delSp modSp mod">
        <pc:chgData name="Trapitzine, Sophie" userId="e8157502-acba-4184-88fc-21661da0d929" providerId="ADAL" clId="{3FD91135-CD13-4594-AABA-DF657E264C50}" dt="2024-09-16T11:10:02.774" v="269" actId="179"/>
        <pc:sldMkLst>
          <pc:docMk/>
          <pc:sldMk cId="635949835" sldId="2134808854"/>
        </pc:sldMkLst>
        <pc:spChg chg="mod">
          <ac:chgData name="Trapitzine, Sophie" userId="e8157502-acba-4184-88fc-21661da0d929" providerId="ADAL" clId="{3FD91135-CD13-4594-AABA-DF657E264C50}" dt="2024-09-16T11:10:02.774" v="269" actId="179"/>
          <ac:spMkLst>
            <pc:docMk/>
            <pc:sldMk cId="635949835" sldId="2134808854"/>
            <ac:spMk id="7" creationId="{041FC965-E5D7-EDD7-0FBE-852DCD5E7572}"/>
          </ac:spMkLst>
        </pc:spChg>
        <pc:spChg chg="mod">
          <ac:chgData name="Trapitzine, Sophie" userId="e8157502-acba-4184-88fc-21661da0d929" providerId="ADAL" clId="{3FD91135-CD13-4594-AABA-DF657E264C50}" dt="2024-09-16T11:05:47.444" v="74" actId="1037"/>
          <ac:spMkLst>
            <pc:docMk/>
            <pc:sldMk cId="635949835" sldId="2134808854"/>
            <ac:spMk id="9" creationId="{5989835F-095F-CF11-D68E-8630F34A1B37}"/>
          </ac:spMkLst>
        </pc:spChg>
        <pc:spChg chg="mod">
          <ac:chgData name="Trapitzine, Sophie" userId="e8157502-acba-4184-88fc-21661da0d929" providerId="ADAL" clId="{3FD91135-CD13-4594-AABA-DF657E264C50}" dt="2024-09-16T11:07:38.955" v="149" actId="1076"/>
          <ac:spMkLst>
            <pc:docMk/>
            <pc:sldMk cId="635949835" sldId="2134808854"/>
            <ac:spMk id="13" creationId="{150C1DF5-BB79-CCB1-1434-0CD90DD25B7B}"/>
          </ac:spMkLst>
        </pc:spChg>
        <pc:spChg chg="mod">
          <ac:chgData name="Trapitzine, Sophie" userId="e8157502-acba-4184-88fc-21661da0d929" providerId="ADAL" clId="{3FD91135-CD13-4594-AABA-DF657E264C50}" dt="2024-09-16T11:07:28.254" v="147" actId="1035"/>
          <ac:spMkLst>
            <pc:docMk/>
            <pc:sldMk cId="635949835" sldId="2134808854"/>
            <ac:spMk id="17" creationId="{D66712C6-5423-D6F9-D11C-642D9E0DD2E6}"/>
          </ac:spMkLst>
        </pc:spChg>
        <pc:picChg chg="add mod">
          <ac:chgData name="Trapitzine, Sophie" userId="e8157502-acba-4184-88fc-21661da0d929" providerId="ADAL" clId="{3FD91135-CD13-4594-AABA-DF657E264C50}" dt="2024-09-16T11:07:32.165" v="148" actId="1076"/>
          <ac:picMkLst>
            <pc:docMk/>
            <pc:sldMk cId="635949835" sldId="2134808854"/>
            <ac:picMk id="3" creationId="{F2757C44-51B7-5AA4-C30E-2C2AFC7EA683}"/>
          </ac:picMkLst>
        </pc:picChg>
        <pc:picChg chg="mod">
          <ac:chgData name="Trapitzine, Sophie" userId="e8157502-acba-4184-88fc-21661da0d929" providerId="ADAL" clId="{3FD91135-CD13-4594-AABA-DF657E264C50}" dt="2024-09-16T11:07:28.254" v="147" actId="1035"/>
          <ac:picMkLst>
            <pc:docMk/>
            <pc:sldMk cId="635949835" sldId="2134808854"/>
            <ac:picMk id="11" creationId="{302C8C89-27C0-B2EA-138F-F431F494239D}"/>
          </ac:picMkLst>
        </pc:picChg>
        <pc:picChg chg="del mod modCrop">
          <ac:chgData name="Trapitzine, Sophie" userId="e8157502-acba-4184-88fc-21661da0d929" providerId="ADAL" clId="{3FD91135-CD13-4594-AABA-DF657E264C50}" dt="2024-09-16T11:03:50.449" v="21" actId="21"/>
          <ac:picMkLst>
            <pc:docMk/>
            <pc:sldMk cId="635949835" sldId="2134808854"/>
            <ac:picMk id="12" creationId="{513D1445-CD00-8FFC-C733-D1EA0A37B976}"/>
          </ac:picMkLst>
        </pc:picChg>
        <pc:cxnChg chg="mod">
          <ac:chgData name="Trapitzine, Sophie" userId="e8157502-acba-4184-88fc-21661da0d929" providerId="ADAL" clId="{3FD91135-CD13-4594-AABA-DF657E264C50}" dt="2024-09-16T11:07:21.079" v="137" actId="14100"/>
          <ac:cxnSpMkLst>
            <pc:docMk/>
            <pc:sldMk cId="635949835" sldId="2134808854"/>
            <ac:cxnSpMk id="8" creationId="{C8B7DB18-12F4-0D3D-70D0-58FF6D0FFAAC}"/>
          </ac:cxnSpMkLst>
        </pc:cxnChg>
      </pc:sldChg>
      <pc:sldChg chg="delSp modSp mod">
        <pc:chgData name="Trapitzine, Sophie" userId="e8157502-acba-4184-88fc-21661da0d929" providerId="ADAL" clId="{3FD91135-CD13-4594-AABA-DF657E264C50}" dt="2024-09-16T11:10:12.074" v="289" actId="1037"/>
        <pc:sldMkLst>
          <pc:docMk/>
          <pc:sldMk cId="2642984847" sldId="2134808855"/>
        </pc:sldMkLst>
        <pc:spChg chg="mod">
          <ac:chgData name="Trapitzine, Sophie" userId="e8157502-acba-4184-88fc-21661da0d929" providerId="ADAL" clId="{3FD91135-CD13-4594-AABA-DF657E264C50}" dt="2024-09-16T11:10:12.074" v="289" actId="1037"/>
          <ac:spMkLst>
            <pc:docMk/>
            <pc:sldMk cId="2642984847" sldId="2134808855"/>
            <ac:spMk id="3" creationId="{5BBDE78D-AF96-5348-1900-90A798D38E00}"/>
          </ac:spMkLst>
        </pc:spChg>
        <pc:spChg chg="mod">
          <ac:chgData name="Trapitzine, Sophie" userId="e8157502-acba-4184-88fc-21661da0d929" providerId="ADAL" clId="{3FD91135-CD13-4594-AABA-DF657E264C50}" dt="2024-09-16T11:10:12.074" v="289" actId="1037"/>
          <ac:spMkLst>
            <pc:docMk/>
            <pc:sldMk cId="2642984847" sldId="2134808855"/>
            <ac:spMk id="6" creationId="{EA90A508-532B-65D7-3F1A-BFDCB8DD9A09}"/>
          </ac:spMkLst>
        </pc:spChg>
        <pc:spChg chg="mod">
          <ac:chgData name="Trapitzine, Sophie" userId="e8157502-acba-4184-88fc-21661da0d929" providerId="ADAL" clId="{3FD91135-CD13-4594-AABA-DF657E264C50}" dt="2024-09-16T11:10:12.074" v="289" actId="1037"/>
          <ac:spMkLst>
            <pc:docMk/>
            <pc:sldMk cId="2642984847" sldId="2134808855"/>
            <ac:spMk id="7" creationId="{041FC965-E5D7-EDD7-0FBE-852DCD5E7572}"/>
          </ac:spMkLst>
        </pc:spChg>
        <pc:spChg chg="mod">
          <ac:chgData name="Trapitzine, Sophie" userId="e8157502-acba-4184-88fc-21661da0d929" providerId="ADAL" clId="{3FD91135-CD13-4594-AABA-DF657E264C50}" dt="2024-09-16T11:10:12.074" v="289" actId="1037"/>
          <ac:spMkLst>
            <pc:docMk/>
            <pc:sldMk cId="2642984847" sldId="2134808855"/>
            <ac:spMk id="9" creationId="{5989835F-095F-CF11-D68E-8630F34A1B37}"/>
          </ac:spMkLst>
        </pc:spChg>
        <pc:spChg chg="mod">
          <ac:chgData name="Trapitzine, Sophie" userId="e8157502-acba-4184-88fc-21661da0d929" providerId="ADAL" clId="{3FD91135-CD13-4594-AABA-DF657E264C50}" dt="2024-09-16T11:10:12.074" v="289" actId="1037"/>
          <ac:spMkLst>
            <pc:docMk/>
            <pc:sldMk cId="2642984847" sldId="2134808855"/>
            <ac:spMk id="17" creationId="{D66712C6-5423-D6F9-D11C-642D9E0DD2E6}"/>
          </ac:spMkLst>
        </pc:spChg>
        <pc:picChg chg="del mod">
          <ac:chgData name="Trapitzine, Sophie" userId="e8157502-acba-4184-88fc-21661da0d929" providerId="ADAL" clId="{3FD91135-CD13-4594-AABA-DF657E264C50}" dt="2024-09-16T11:05:04.333" v="40" actId="478"/>
          <ac:picMkLst>
            <pc:docMk/>
            <pc:sldMk cId="2642984847" sldId="2134808855"/>
            <ac:picMk id="4" creationId="{2E262689-E27A-D610-0964-F562E3F33E4D}"/>
          </ac:picMkLst>
        </pc:picChg>
        <pc:picChg chg="mod">
          <ac:chgData name="Trapitzine, Sophie" userId="e8157502-acba-4184-88fc-21661da0d929" providerId="ADAL" clId="{3FD91135-CD13-4594-AABA-DF657E264C50}" dt="2024-09-16T11:10:12.074" v="289" actId="1037"/>
          <ac:picMkLst>
            <pc:docMk/>
            <pc:sldMk cId="2642984847" sldId="2134808855"/>
            <ac:picMk id="11" creationId="{302C8C89-27C0-B2EA-138F-F431F494239D}"/>
          </ac:picMkLst>
        </pc:picChg>
        <pc:cxnChg chg="mod">
          <ac:chgData name="Trapitzine, Sophie" userId="e8157502-acba-4184-88fc-21661da0d929" providerId="ADAL" clId="{3FD91135-CD13-4594-AABA-DF657E264C50}" dt="2024-09-16T11:10:12.074" v="289" actId="1037"/>
          <ac:cxnSpMkLst>
            <pc:docMk/>
            <pc:sldMk cId="2642984847" sldId="2134808855"/>
            <ac:cxnSpMk id="8" creationId="{C8B7DB18-12F4-0D3D-70D0-58FF6D0FFAAC}"/>
          </ac:cxnSpMkLst>
        </pc:cxnChg>
      </pc:sldChg>
      <pc:sldChg chg="del">
        <pc:chgData name="Trapitzine, Sophie" userId="e8157502-acba-4184-88fc-21661da0d929" providerId="ADAL" clId="{3FD91135-CD13-4594-AABA-DF657E264C50}" dt="2024-09-16T11:04:28.587" v="31" actId="47"/>
        <pc:sldMkLst>
          <pc:docMk/>
          <pc:sldMk cId="715609193" sldId="2134808856"/>
        </pc:sldMkLst>
      </pc:sldChg>
      <pc:sldChg chg="del">
        <pc:chgData name="Trapitzine, Sophie" userId="e8157502-acba-4184-88fc-21661da0d929" providerId="ADAL" clId="{3FD91135-CD13-4594-AABA-DF657E264C50}" dt="2024-09-16T11:04:28.587" v="31" actId="47"/>
        <pc:sldMkLst>
          <pc:docMk/>
          <pc:sldMk cId="636756987" sldId="2134808857"/>
        </pc:sldMkLst>
      </pc:sldChg>
      <pc:sldChg chg="del">
        <pc:chgData name="Trapitzine, Sophie" userId="e8157502-acba-4184-88fc-21661da0d929" providerId="ADAL" clId="{3FD91135-CD13-4594-AABA-DF657E264C50}" dt="2024-09-16T11:04:28.587" v="31" actId="47"/>
        <pc:sldMkLst>
          <pc:docMk/>
          <pc:sldMk cId="1198266088" sldId="2134808858"/>
        </pc:sldMkLst>
      </pc:sldChg>
      <pc:sldChg chg="del">
        <pc:chgData name="Trapitzine, Sophie" userId="e8157502-acba-4184-88fc-21661da0d929" providerId="ADAL" clId="{3FD91135-CD13-4594-AABA-DF657E264C50}" dt="2024-09-16T11:04:28.587" v="31" actId="47"/>
        <pc:sldMkLst>
          <pc:docMk/>
          <pc:sldMk cId="2394784371" sldId="2134808859"/>
        </pc:sldMkLst>
      </pc:sldChg>
    </pc:docChg>
  </pc:docChgLst>
  <pc:docChgLst>
    <pc:chgData name="Cabedoce, Camille" userId="138355f8-199e-427f-bf7b-a7ad28c0d952" providerId="ADAL" clId="{18B298B4-9774-4A63-B3BE-17E5B621BD09}"/>
    <pc:docChg chg="undo custSel modSld">
      <pc:chgData name="Cabedoce, Camille" userId="138355f8-199e-427f-bf7b-a7ad28c0d952" providerId="ADAL" clId="{18B298B4-9774-4A63-B3BE-17E5B621BD09}" dt="2024-09-17T08:13:19.627" v="113" actId="1035"/>
      <pc:docMkLst>
        <pc:docMk/>
      </pc:docMkLst>
      <pc:sldChg chg="modSp mod">
        <pc:chgData name="Cabedoce, Camille" userId="138355f8-199e-427f-bf7b-a7ad28c0d952" providerId="ADAL" clId="{18B298B4-9774-4A63-B3BE-17E5B621BD09}" dt="2024-09-17T08:12:38.589" v="64" actId="1076"/>
        <pc:sldMkLst>
          <pc:docMk/>
          <pc:sldMk cId="635949835" sldId="2134808854"/>
        </pc:sldMkLst>
        <pc:spChg chg="mod">
          <ac:chgData name="Cabedoce, Camille" userId="138355f8-199e-427f-bf7b-a7ad28c0d952" providerId="ADAL" clId="{18B298B4-9774-4A63-B3BE-17E5B621BD09}" dt="2024-09-17T08:12:00.419" v="31" actId="1036"/>
          <ac:spMkLst>
            <pc:docMk/>
            <pc:sldMk cId="635949835" sldId="2134808854"/>
            <ac:spMk id="13" creationId="{150C1DF5-BB79-CCB1-1434-0CD90DD25B7B}"/>
          </ac:spMkLst>
        </pc:spChg>
        <pc:spChg chg="mod">
          <ac:chgData name="Cabedoce, Camille" userId="138355f8-199e-427f-bf7b-a7ad28c0d952" providerId="ADAL" clId="{18B298B4-9774-4A63-B3BE-17E5B621BD09}" dt="2024-09-17T08:12:32.645" v="63" actId="1035"/>
          <ac:spMkLst>
            <pc:docMk/>
            <pc:sldMk cId="635949835" sldId="2134808854"/>
            <ac:spMk id="17" creationId="{D66712C6-5423-D6F9-D11C-642D9E0DD2E6}"/>
          </ac:spMkLst>
        </pc:spChg>
        <pc:picChg chg="mod">
          <ac:chgData name="Cabedoce, Camille" userId="138355f8-199e-427f-bf7b-a7ad28c0d952" providerId="ADAL" clId="{18B298B4-9774-4A63-B3BE-17E5B621BD09}" dt="2024-09-17T08:12:00.419" v="31" actId="1036"/>
          <ac:picMkLst>
            <pc:docMk/>
            <pc:sldMk cId="635949835" sldId="2134808854"/>
            <ac:picMk id="3" creationId="{F2757C44-51B7-5AA4-C30E-2C2AFC7EA683}"/>
          </ac:picMkLst>
        </pc:picChg>
        <pc:picChg chg="mod">
          <ac:chgData name="Cabedoce, Camille" userId="138355f8-199e-427f-bf7b-a7ad28c0d952" providerId="ADAL" clId="{18B298B4-9774-4A63-B3BE-17E5B621BD09}" dt="2024-09-17T08:12:38.589" v="64" actId="1076"/>
          <ac:picMkLst>
            <pc:docMk/>
            <pc:sldMk cId="635949835" sldId="2134808854"/>
            <ac:picMk id="11" creationId="{302C8C89-27C0-B2EA-138F-F431F494239D}"/>
          </ac:picMkLst>
        </pc:picChg>
      </pc:sldChg>
      <pc:sldChg chg="modSp mod">
        <pc:chgData name="Cabedoce, Camille" userId="138355f8-199e-427f-bf7b-a7ad28c0d952" providerId="ADAL" clId="{18B298B4-9774-4A63-B3BE-17E5B621BD09}" dt="2024-09-17T08:13:19.627" v="113" actId="1035"/>
        <pc:sldMkLst>
          <pc:docMk/>
          <pc:sldMk cId="2642984847" sldId="2134808855"/>
        </pc:sldMkLst>
        <pc:spChg chg="mod">
          <ac:chgData name="Cabedoce, Camille" userId="138355f8-199e-427f-bf7b-a7ad28c0d952" providerId="ADAL" clId="{18B298B4-9774-4A63-B3BE-17E5B621BD09}" dt="2024-09-17T08:13:19.627" v="113" actId="1035"/>
          <ac:spMkLst>
            <pc:docMk/>
            <pc:sldMk cId="2642984847" sldId="2134808855"/>
            <ac:spMk id="17" creationId="{D66712C6-5423-D6F9-D11C-642D9E0DD2E6}"/>
          </ac:spMkLst>
        </pc:spChg>
        <pc:picChg chg="mod">
          <ac:chgData name="Cabedoce, Camille" userId="138355f8-199e-427f-bf7b-a7ad28c0d952" providerId="ADAL" clId="{18B298B4-9774-4A63-B3BE-17E5B621BD09}" dt="2024-09-17T08:13:19.627" v="113" actId="1035"/>
          <ac:picMkLst>
            <pc:docMk/>
            <pc:sldMk cId="2642984847" sldId="2134808855"/>
            <ac:picMk id="11" creationId="{302C8C89-27C0-B2EA-138F-F431F494239D}"/>
          </ac:picMkLst>
        </pc:picChg>
      </pc:sldChg>
    </pc:docChg>
  </pc:docChgLst>
  <pc:docChgLst>
    <pc:chgData name="Trapitzine, Sophie" userId="e8157502-acba-4184-88fc-21661da0d929" providerId="ADAL" clId="{F5AB4BFC-462A-4F8B-B905-32C645E9270E}"/>
    <pc:docChg chg="undo custSel addSld delSld addSection delSection modSection">
      <pc:chgData name="Trapitzine, Sophie" userId="e8157502-acba-4184-88fc-21661da0d929" providerId="ADAL" clId="{F5AB4BFC-462A-4F8B-B905-32C645E9270E}" dt="2024-09-02T11:57:40.009" v="3" actId="47"/>
      <pc:docMkLst>
        <pc:docMk/>
      </pc:docMkLst>
      <pc:sldChg chg="add del">
        <pc:chgData name="Trapitzine, Sophie" userId="e8157502-acba-4184-88fc-21661da0d929" providerId="ADAL" clId="{F5AB4BFC-462A-4F8B-B905-32C645E9270E}" dt="2024-09-02T11:57:40.009" v="3" actId="47"/>
        <pc:sldMkLst>
          <pc:docMk/>
          <pc:sldMk cId="715609193" sldId="2134808856"/>
        </pc:sldMkLst>
      </pc:sldChg>
      <pc:sldChg chg="add del">
        <pc:chgData name="Trapitzine, Sophie" userId="e8157502-acba-4184-88fc-21661da0d929" providerId="ADAL" clId="{F5AB4BFC-462A-4F8B-B905-32C645E9270E}" dt="2024-09-02T11:57:40.009" v="3" actId="47"/>
        <pc:sldMkLst>
          <pc:docMk/>
          <pc:sldMk cId="636756987" sldId="2134808857"/>
        </pc:sldMkLst>
      </pc:sldChg>
      <pc:sldChg chg="add del">
        <pc:chgData name="Trapitzine, Sophie" userId="e8157502-acba-4184-88fc-21661da0d929" providerId="ADAL" clId="{F5AB4BFC-462A-4F8B-B905-32C645E9270E}" dt="2024-09-02T11:57:40.009" v="3" actId="47"/>
        <pc:sldMkLst>
          <pc:docMk/>
          <pc:sldMk cId="1198266088" sldId="2134808858"/>
        </pc:sldMkLst>
      </pc:sldChg>
      <pc:sldChg chg="add del">
        <pc:chgData name="Trapitzine, Sophie" userId="e8157502-acba-4184-88fc-21661da0d929" providerId="ADAL" clId="{F5AB4BFC-462A-4F8B-B905-32C645E9270E}" dt="2024-09-02T11:57:40.009" v="3" actId="47"/>
        <pc:sldMkLst>
          <pc:docMk/>
          <pc:sldMk cId="2394784371" sldId="213480885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17693C-0452-F8B4-CB20-4CB41FE6F8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67278F-625D-82E9-4019-22D5D5BB8B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319E7-FB7B-4D42-8B79-937A982DC3A6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4FE5C-D8F7-8EB8-EF0F-E5197DC08F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034AC4-FABE-34C2-47DD-D7B4681DBE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34BAF-9A43-4EA9-9A64-7486E746BB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898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29C3C-5BE6-4FAA-9D9B-EA03DCAC2C74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1A782-CEB2-4D35-A937-7E1FF95EFC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55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1pPr>
    <a:lvl2pPr marL="497799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2pPr>
    <a:lvl3pPr marL="995599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3pPr>
    <a:lvl4pPr marL="1493398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4pPr>
    <a:lvl5pPr marL="1991197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5pPr>
    <a:lvl6pPr marL="2488997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6pPr>
    <a:lvl7pPr marL="2986796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7pPr>
    <a:lvl8pPr marL="3484596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8pPr>
    <a:lvl9pPr marL="3982395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6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745320"/>
            <a:ext cx="6966396" cy="505024"/>
          </a:xfrm>
        </p:spPr>
        <p:txBody>
          <a:bodyPr/>
          <a:lstStyle>
            <a:lvl1pPr marL="18344" indent="165091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603825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795" y="3549708"/>
            <a:ext cx="6966164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52911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6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745320"/>
            <a:ext cx="6966396" cy="505024"/>
          </a:xfrm>
        </p:spPr>
        <p:txBody>
          <a:bodyPr/>
          <a:lstStyle>
            <a:lvl1pPr marL="18344" indent="165091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603825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795" y="3549708"/>
            <a:ext cx="6966164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445517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529" y="3250342"/>
            <a:ext cx="2083813" cy="5987332"/>
          </a:xfrm>
        </p:spPr>
        <p:txBody>
          <a:bodyPr/>
          <a:lstStyle>
            <a:lvl1pPr marL="277318" indent="-277318">
              <a:spcBef>
                <a:spcPts val="770"/>
              </a:spcBef>
              <a:spcAft>
                <a:spcPts val="1541"/>
              </a:spcAft>
              <a:buFont typeface="+mj-lt"/>
              <a:buAutoNum type="arabicPeriod"/>
              <a:defRPr b="1"/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738726" y="3250342"/>
            <a:ext cx="2083813" cy="5946676"/>
          </a:xfrm>
        </p:spPr>
        <p:txBody>
          <a:bodyPr/>
          <a:lstStyle>
            <a:lvl1pPr marL="277318" indent="-277318">
              <a:spcBef>
                <a:spcPts val="770"/>
              </a:spcBef>
              <a:spcAft>
                <a:spcPts val="1541"/>
              </a:spcAft>
              <a:buFont typeface="+mj-lt"/>
              <a:buAutoNum type="arabicPeriod"/>
              <a:defRPr b="1"/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179763" y="3250342"/>
            <a:ext cx="2083813" cy="5946676"/>
          </a:xfrm>
        </p:spPr>
        <p:txBody>
          <a:bodyPr/>
          <a:lstStyle>
            <a:lvl1pPr marL="277318" indent="-277318">
              <a:spcBef>
                <a:spcPts val="770"/>
              </a:spcBef>
              <a:spcAft>
                <a:spcPts val="1541"/>
              </a:spcAft>
              <a:buFont typeface="+mj-lt"/>
              <a:buAutoNum type="arabicPeriod"/>
              <a:defRPr b="1"/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603825"/>
            <a:ext cx="6966601" cy="1122482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420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267796" y="2651609"/>
            <a:ext cx="6966396" cy="505024"/>
          </a:xfrm>
        </p:spPr>
        <p:txBody>
          <a:bodyPr/>
          <a:lstStyle>
            <a:lvl1pPr marL="0" indent="183434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529127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67530" y="3549708"/>
            <a:ext cx="2113971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708838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5150147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2397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529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651609"/>
            <a:ext cx="6966396" cy="505024"/>
          </a:xfrm>
        </p:spPr>
        <p:txBody>
          <a:bodyPr/>
          <a:lstStyle>
            <a:lvl1pPr marL="0" indent="183434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529127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89749" y="3549708"/>
            <a:ext cx="4644441" cy="5987332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96015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150147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651609"/>
            <a:ext cx="6966396" cy="505024"/>
          </a:xfrm>
        </p:spPr>
        <p:txBody>
          <a:bodyPr/>
          <a:lstStyle>
            <a:lvl1pPr marL="0" indent="183434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529127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267530" y="3549712"/>
            <a:ext cx="4763859" cy="598609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56486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5" y="4447806"/>
            <a:ext cx="6965888" cy="476693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6259" b="1" cap="all" baseline="0"/>
            </a:lvl1pPr>
            <a:lvl2pPr marL="177320" indent="0">
              <a:spcBef>
                <a:spcPts val="963"/>
              </a:spcBef>
              <a:spcAft>
                <a:spcPts val="0"/>
              </a:spcAft>
              <a:buNone/>
              <a:tabLst/>
              <a:defRPr sz="3563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267796" y="9945350"/>
            <a:ext cx="6966396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6118068" y="9943483"/>
            <a:ext cx="1116328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60" y="710560"/>
            <a:ext cx="1997713" cy="299078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60" y="710560"/>
            <a:ext cx="1997713" cy="299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534087"/>
            <a:ext cx="7561263" cy="9237671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01231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97686" y="1534086"/>
            <a:ext cx="6965888" cy="8411267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762624" indent="-762624">
              <a:buFont typeface="+mj-lt"/>
              <a:buAutoNum type="arabicPeriod"/>
              <a:defRPr sz="6259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6118068" y="9943483"/>
            <a:ext cx="1116328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0753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10317649"/>
            <a:ext cx="148844" cy="374167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92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595375" y="9087992"/>
            <a:ext cx="1756198" cy="931149"/>
          </a:xfrm>
        </p:spPr>
        <p:txBody>
          <a:bodyPr anchor="ctr" anchorCtr="0"/>
          <a:lstStyle>
            <a:lvl1pPr algn="l">
              <a:defRPr sz="2214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10317649"/>
            <a:ext cx="148844" cy="374167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92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1"/>
            <a:ext cx="148844" cy="374167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92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6" y="1154776"/>
            <a:ext cx="4599162" cy="688543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6" y="1154776"/>
            <a:ext cx="4599162" cy="688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5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6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pPr/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595635"/>
            <a:ext cx="6966396" cy="505024"/>
          </a:xfrm>
        </p:spPr>
        <p:txBody>
          <a:bodyPr/>
          <a:lstStyle>
            <a:lvl1pPr marL="18344" indent="165091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795" y="3549708"/>
            <a:ext cx="6966164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232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267798" y="3549711"/>
            <a:ext cx="6966601" cy="61370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118068" y="9943483"/>
            <a:ext cx="1116328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267796" y="9945350"/>
            <a:ext cx="6966396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798" y="1603825"/>
            <a:ext cx="6966601" cy="11224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1058" y="9943485"/>
            <a:ext cx="1701284" cy="570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4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297688" y="9945350"/>
            <a:ext cx="696588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63" r:id="rId10"/>
  </p:sldLayoutIdLst>
  <p:hf hdr="0" ftr="0" dt="0"/>
  <p:txStyles>
    <p:titleStyle>
      <a:lvl1pPr marL="27516" indent="0" algn="l" defTabSz="1760969" rtl="0" eaLnBrk="1" latinLnBrk="0" hangingPunct="1">
        <a:lnSpc>
          <a:spcPct val="90000"/>
        </a:lnSpc>
        <a:spcBef>
          <a:spcPct val="0"/>
        </a:spcBef>
        <a:buNone/>
        <a:tabLst/>
        <a:defRPr sz="4814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77320" indent="0" algn="l" defTabSz="1760969" rtl="0" eaLnBrk="1" latinLnBrk="0" hangingPunct="1">
        <a:lnSpc>
          <a:spcPct val="100000"/>
        </a:lnSpc>
        <a:spcBef>
          <a:spcPts val="0"/>
        </a:spcBef>
        <a:spcAft>
          <a:spcPts val="963"/>
        </a:spcAft>
        <a:buFont typeface="Arial" pitchFamily="34" charset="0"/>
        <a:buNone/>
        <a:tabLst/>
        <a:defRPr sz="269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676829" indent="-330181" algn="l" defTabSz="1760969" rtl="0" eaLnBrk="1" latinLnBrk="0" hangingPunct="1">
        <a:lnSpc>
          <a:spcPct val="100000"/>
        </a:lnSpc>
        <a:spcBef>
          <a:spcPts val="1156"/>
        </a:spcBef>
        <a:spcAft>
          <a:spcPts val="1156"/>
        </a:spcAft>
        <a:buSzPct val="100000"/>
        <a:buFont typeface="Arial" panose="020B0604020202020204" pitchFamily="34" charset="0"/>
        <a:buChar char="•"/>
        <a:defRPr sz="2311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1023476" indent="-330181" algn="l" defTabSz="1760969" rtl="0" eaLnBrk="1" latinLnBrk="0" hangingPunct="1">
        <a:lnSpc>
          <a:spcPct val="100000"/>
        </a:lnSpc>
        <a:spcBef>
          <a:spcPts val="192"/>
        </a:spcBef>
        <a:spcAft>
          <a:spcPts val="192"/>
        </a:spcAft>
        <a:buSzPct val="100000"/>
        <a:buFont typeface="Wingdings" pitchFamily="2" charset="2"/>
        <a:buChar char="§"/>
        <a:defRPr sz="1925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1370123" indent="-330181" algn="l" defTabSz="1760969" rtl="0" eaLnBrk="1" latinLnBrk="0" hangingPunct="1">
        <a:lnSpc>
          <a:spcPct val="100000"/>
        </a:lnSpc>
        <a:spcBef>
          <a:spcPts val="192"/>
        </a:spcBef>
        <a:spcAft>
          <a:spcPts val="192"/>
        </a:spcAft>
        <a:buSzPct val="100000"/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786100" indent="-330181" algn="l" defTabSz="1760969" rtl="0" eaLnBrk="1" latinLnBrk="0" hangingPunct="1">
        <a:lnSpc>
          <a:spcPct val="100000"/>
        </a:lnSpc>
        <a:spcBef>
          <a:spcPts val="192"/>
        </a:spcBef>
        <a:spcAft>
          <a:spcPts val="192"/>
        </a:spcAft>
        <a:buSzPct val="100000"/>
        <a:buFont typeface="Wingdings" pitchFamily="2" charset="2"/>
        <a:buChar char="§"/>
        <a:defRPr sz="1348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indent="0" algn="l" defTabSz="1760969" rtl="0" eaLnBrk="1" latinLnBrk="0" hangingPunct="1">
        <a:spcBef>
          <a:spcPct val="20000"/>
        </a:spcBef>
        <a:buFont typeface="Arial" pitchFamily="34" charset="0"/>
        <a:buNone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26" userDrawn="1">
          <p15:clr>
            <a:srgbClr val="F26B43"/>
          </p15:clr>
        </p15:guide>
        <p15:guide id="2" pos="12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  7" descr="110.jpg">
            <a:extLst>
              <a:ext uri="{FF2B5EF4-FFF2-40B4-BE49-F238E27FC236}">
                <a16:creationId xmlns:a16="http://schemas.microsoft.com/office/drawing/2014/main" id="{56BBCAB5-41D0-B1BC-4A46-6010D715C2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4" t="15646" b="15646"/>
          <a:stretch/>
        </p:blipFill>
        <p:spPr bwMode="gray">
          <a:xfrm>
            <a:off x="0" y="2050974"/>
            <a:ext cx="7234396" cy="4187306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73221B6-8091-4757-ACCC-48D19BD4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1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6" name="Rectangle à coins arrondis 1">
            <a:extLst>
              <a:ext uri="{FF2B5EF4-FFF2-40B4-BE49-F238E27FC236}">
                <a16:creationId xmlns:a16="http://schemas.microsoft.com/office/drawing/2014/main" id="{D90F6A89-A450-2BB2-5994-17AF35F60EDA}"/>
              </a:ext>
            </a:extLst>
          </p:cNvPr>
          <p:cNvSpPr/>
          <p:nvPr/>
        </p:nvSpPr>
        <p:spPr>
          <a:xfrm>
            <a:off x="472413" y="6446522"/>
            <a:ext cx="6602788" cy="2963777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134181">
              <a:spcAft>
                <a:spcPts val="1200"/>
              </a:spcAft>
              <a:buClr>
                <a:srgbClr val="00A5DF"/>
              </a:buClr>
              <a:buSzPct val="100000"/>
              <a:defRPr/>
            </a:pPr>
            <a:r>
              <a:rPr lang="fr-FR" sz="4400" b="1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MÉMO </a:t>
            </a:r>
          </a:p>
          <a:p>
            <a:pPr defTabSz="1134181">
              <a:spcAft>
                <a:spcPts val="1200"/>
              </a:spcAft>
              <a:buClr>
                <a:srgbClr val="00A5DF"/>
              </a:buClr>
              <a:buSzPct val="100000"/>
              <a:defRPr/>
            </a:pPr>
            <a:r>
              <a:rPr lang="fr-FR" sz="3200" b="1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Lancer un projet</a:t>
            </a:r>
          </a:p>
          <a:p>
            <a:pPr defTabSz="1134181">
              <a:spcAft>
                <a:spcPts val="249"/>
              </a:spcAft>
              <a:buClr>
                <a:srgbClr val="00A5DF"/>
              </a:buClr>
              <a:buSzPct val="100000"/>
              <a:defRPr/>
            </a:pPr>
            <a:r>
              <a:rPr lang="fr-FR" sz="28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Les 3 étapes à suivre pour un lancement de projet efficace </a:t>
            </a:r>
          </a:p>
        </p:txBody>
      </p:sp>
      <p:pic>
        <p:nvPicPr>
          <p:cNvPr id="7" name="Picture 6" descr="toolbox">
            <a:extLst>
              <a:ext uri="{FF2B5EF4-FFF2-40B4-BE49-F238E27FC236}">
                <a16:creationId xmlns:a16="http://schemas.microsoft.com/office/drawing/2014/main" id="{F0A26831-E779-1C00-B073-B352A78BA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676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5">
            <a:extLst>
              <a:ext uri="{FF2B5EF4-FFF2-40B4-BE49-F238E27FC236}">
                <a16:creationId xmlns:a16="http://schemas.microsoft.com/office/drawing/2014/main" id="{3560755E-DAFF-89EB-EDFE-748BCD0F6BD4}"/>
              </a:ext>
            </a:extLst>
          </p:cNvPr>
          <p:cNvSpPr txBox="1"/>
          <p:nvPr/>
        </p:nvSpPr>
        <p:spPr>
          <a:xfrm>
            <a:off x="5706533" y="1281516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6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3386164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66712C6-5423-D6F9-D11C-642D9E0DD2E6}"/>
              </a:ext>
            </a:extLst>
          </p:cNvPr>
          <p:cNvSpPr/>
          <p:nvPr/>
        </p:nvSpPr>
        <p:spPr>
          <a:xfrm>
            <a:off x="305561" y="4712902"/>
            <a:ext cx="7094306" cy="613709"/>
          </a:xfrm>
          <a:prstGeom prst="roundRect">
            <a:avLst/>
          </a:prstGeom>
          <a:solidFill>
            <a:srgbClr val="B6B6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CED6C-468F-4105-236C-86F7E6A57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02361-F8EE-480E-A1DF-57AB4F9A7295}" type="slidenum">
              <a:rPr lang="fr-FR" smtClean="0"/>
              <a:t>2</a:t>
            </a:fld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FBA612-68DF-A545-43F5-0019868E6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58" y="223638"/>
            <a:ext cx="5825067" cy="1122482"/>
          </a:xfrm>
        </p:spPr>
        <p:txBody>
          <a:bodyPr>
            <a:noAutofit/>
          </a:bodyPr>
          <a:lstStyle/>
          <a:p>
            <a:r>
              <a:rPr lang="fr-FR" sz="2800" dirty="0">
                <a:solidFill>
                  <a:schemeClr val="accent2"/>
                </a:solidFill>
              </a:rPr>
              <a:t>Vous lancez un nouveau projet ?</a:t>
            </a:r>
            <a:r>
              <a:rPr lang="fr-FR" sz="32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1FC965-E5D7-EDD7-0FBE-852DCD5E7572}"/>
              </a:ext>
            </a:extLst>
          </p:cNvPr>
          <p:cNvSpPr/>
          <p:nvPr/>
        </p:nvSpPr>
        <p:spPr>
          <a:xfrm>
            <a:off x="186564" y="1502684"/>
            <a:ext cx="7242248" cy="7649303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marL="271463" algn="just" defTabSz="914400">
              <a:spcAft>
                <a:spcPts val="600"/>
              </a:spcAft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Etape 1 : Cadrer le projet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Définir les objectifs, les enjeux et le périmètre de votre projet (le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pourquoi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 et 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quoi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)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Définir la démarche de travail, les jalons clés et le calendrier prévisionnel du projet (le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comment</a:t>
            </a:r>
            <a:r>
              <a:rPr lang="fr-FR" sz="1400" kern="0" dirty="0">
                <a:solidFill>
                  <a:schemeClr val="tx2"/>
                </a:solidFill>
                <a:latin typeface="+mj-lt"/>
              </a:rPr>
              <a:t>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et 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quand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)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Identifier le(s) Sponsor(s) du projet, le/la chef(</a:t>
            </a:r>
            <a:r>
              <a:rPr lang="fr-FR" sz="1400" kern="0" dirty="0" err="1">
                <a:solidFill>
                  <a:schemeClr val="accent2"/>
                </a:solidFill>
                <a:latin typeface="+mj-lt"/>
              </a:rPr>
              <a:t>fe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) de projet, l’équipe projet et les contributeurs à mobiliser, en rappelant le rôle et les responsabilités attendus de chacun et formaliser un RACI du projet (le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qui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)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Evaluer la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charge de mobilisation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des acteurs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Si des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chantiers</a:t>
            </a:r>
            <a:r>
              <a:rPr lang="fr-FR" sz="1400" kern="0" dirty="0">
                <a:solidFill>
                  <a:schemeClr val="tx2"/>
                </a:solidFill>
                <a:latin typeface="+mj-lt"/>
              </a:rPr>
              <a:t>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doivent être mis en place : définir pour chacun le périmètre du chantier, ses objectifs, le responsable et les contributeurs, les livrables / productions attendues</a:t>
            </a: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marL="271463" algn="just" defTabSz="914400">
              <a:spcAft>
                <a:spcPts val="1200"/>
              </a:spcAft>
              <a:defRPr/>
            </a:pPr>
            <a:r>
              <a:rPr lang="fr-FR" sz="1400" b="1" u="sng" dirty="0">
                <a:solidFill>
                  <a:schemeClr val="tx2"/>
                </a:solidFill>
              </a:rPr>
              <a:t>Important</a:t>
            </a:r>
            <a:r>
              <a:rPr lang="fr-FR" sz="1400" b="1" dirty="0">
                <a:solidFill>
                  <a:schemeClr val="tx2"/>
                </a:solidFill>
              </a:rPr>
              <a:t> :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le cas échéant, 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cadrage des chantiers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du projet doit être préparé avec les Sponsors et les responsables identifiés</a:t>
            </a:r>
          </a:p>
          <a:p>
            <a:pPr algn="just" defTabSz="914400">
              <a:defRPr/>
            </a:pPr>
            <a:r>
              <a:rPr lang="fr-FR" sz="1400" b="1" u="sng" dirty="0">
                <a:solidFill>
                  <a:schemeClr val="tx2"/>
                </a:solidFill>
              </a:rPr>
              <a:t>Préconisation</a:t>
            </a:r>
            <a:r>
              <a:rPr lang="fr-FR" sz="1400" b="1" dirty="0">
                <a:solidFill>
                  <a:schemeClr val="accent2"/>
                </a:solidFill>
              </a:rPr>
              <a:t> : </a:t>
            </a:r>
            <a:r>
              <a:rPr lang="fr-FR" sz="1400" dirty="0">
                <a:solidFill>
                  <a:schemeClr val="accent2"/>
                </a:solidFill>
              </a:rPr>
              <a:t>votre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projet devra comporter un volet « 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Conduite du changement 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», afin d’anticiper et conduire les actions de communication et d’accompagnement au changement auprès des usagers</a:t>
            </a: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chemeClr val="accent2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chemeClr val="accent2"/>
              </a:solidFill>
              <a:latin typeface="+mj-lt"/>
            </a:endParaRPr>
          </a:p>
          <a:p>
            <a:pPr marL="285750" indent="-285750" algn="just" defTabSz="914400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Définir les </a:t>
            </a:r>
            <a:r>
              <a:rPr lang="fr-FR" sz="1400" b="1" kern="0" dirty="0">
                <a:solidFill>
                  <a:schemeClr val="accent2"/>
                </a:solidFill>
                <a:latin typeface="+mj-lt"/>
              </a:rPr>
              <a:t>instances de pilotage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 du projet (niveaux opérationnel et stratégique) 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Ces éléments doivent figurer dans une </a:t>
            </a:r>
            <a:r>
              <a:rPr lang="fr-FR" sz="1400" b="1" kern="0" dirty="0">
                <a:solidFill>
                  <a:schemeClr val="accent2"/>
                </a:solidFill>
                <a:latin typeface="+mj-lt"/>
              </a:rPr>
              <a:t>note de cadrage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, qui constitue le document structurant et de référence du projet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</a:rPr>
              <a:t>Valider le cadrage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du projet avec le(s) Sponsor(s)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</a:rPr>
              <a:t>Ouvrir un dossier partagé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(ex : sur TEAMS) dédié au projet, et accessible à l’équipe projet, où seront classés les documents de cadrage, documents de comitologie et livrables projet.</a:t>
            </a: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</p:txBody>
      </p:sp>
      <p:cxnSp>
        <p:nvCxnSpPr>
          <p:cNvPr id="8" name="Connecteur droit 4">
            <a:extLst>
              <a:ext uri="{FF2B5EF4-FFF2-40B4-BE49-F238E27FC236}">
                <a16:creationId xmlns:a16="http://schemas.microsoft.com/office/drawing/2014/main" id="{C8B7DB18-12F4-0D3D-70D0-58FF6D0FFAAC}"/>
              </a:ext>
            </a:extLst>
          </p:cNvPr>
          <p:cNvCxnSpPr>
            <a:cxnSpLocks/>
          </p:cNvCxnSpPr>
          <p:nvPr/>
        </p:nvCxnSpPr>
        <p:spPr>
          <a:xfrm flipH="1">
            <a:off x="186564" y="1780971"/>
            <a:ext cx="9463" cy="840009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ysDash"/>
            <a:headEnd type="none" w="med" len="med"/>
            <a:tailEnd type="triangle" w="med" len="med"/>
          </a:ln>
          <a:effectLst/>
        </p:spPr>
      </p:cxnSp>
      <p:sp>
        <p:nvSpPr>
          <p:cNvPr id="9" name="Ellipse 5">
            <a:extLst>
              <a:ext uri="{FF2B5EF4-FFF2-40B4-BE49-F238E27FC236}">
                <a16:creationId xmlns:a16="http://schemas.microsoft.com/office/drawing/2014/main" id="{5989835F-095F-CF11-D68E-8630F34A1B37}"/>
              </a:ext>
            </a:extLst>
          </p:cNvPr>
          <p:cNvSpPr/>
          <p:nvPr/>
        </p:nvSpPr>
        <p:spPr>
          <a:xfrm>
            <a:off x="86493" y="1635281"/>
            <a:ext cx="219071" cy="208083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fr-FR" sz="1800" kern="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1" name="Graphique 13" descr="Épingle avec un remplissage uni">
            <a:extLst>
              <a:ext uri="{FF2B5EF4-FFF2-40B4-BE49-F238E27FC236}">
                <a16:creationId xmlns:a16="http://schemas.microsoft.com/office/drawing/2014/main" id="{302C8C89-27C0-B2EA-138F-F431F4942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1396" y="4491221"/>
            <a:ext cx="418366" cy="418366"/>
          </a:xfrm>
          <a:prstGeom prst="rect">
            <a:avLst/>
          </a:prstGeom>
          <a:effectLst/>
        </p:spPr>
      </p:pic>
      <p:sp>
        <p:nvSpPr>
          <p:cNvPr id="13" name="ZoneTexte 9">
            <a:extLst>
              <a:ext uri="{FF2B5EF4-FFF2-40B4-BE49-F238E27FC236}">
                <a16:creationId xmlns:a16="http://schemas.microsoft.com/office/drawing/2014/main" id="{150C1DF5-BB79-CCB1-1434-0CD90DD25B7B}"/>
              </a:ext>
            </a:extLst>
          </p:cNvPr>
          <p:cNvSpPr txBox="1"/>
          <p:nvPr/>
        </p:nvSpPr>
        <p:spPr>
          <a:xfrm>
            <a:off x="1235061" y="6070107"/>
            <a:ext cx="179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/>
            <a:r>
              <a:rPr lang="fr-FR" sz="1200" i="1" dirty="0">
                <a:solidFill>
                  <a:srgbClr val="B2B2E3"/>
                </a:solidFill>
                <a:latin typeface="+mj-lt"/>
              </a:rPr>
              <a:t>Illustration de note de cadrage projet :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CE1FF74-E55B-5BE1-90E3-5199C0D8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2426" y="1000447"/>
            <a:ext cx="6966396" cy="505024"/>
          </a:xfrm>
        </p:spPr>
        <p:txBody>
          <a:bodyPr/>
          <a:lstStyle/>
          <a:p>
            <a:r>
              <a:rPr lang="fr-FR" sz="2800" b="0" dirty="0">
                <a:solidFill>
                  <a:schemeClr val="accent2"/>
                </a:solidFill>
              </a:rPr>
              <a:t>Voici les 3 grandes étapes à suivre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757C44-51B7-5AA4-C30E-2C2AFC7EA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466" y="6070107"/>
            <a:ext cx="4290496" cy="187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49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66712C6-5423-D6F9-D11C-642D9E0DD2E6}"/>
              </a:ext>
            </a:extLst>
          </p:cNvPr>
          <p:cNvSpPr/>
          <p:nvPr/>
        </p:nvSpPr>
        <p:spPr>
          <a:xfrm>
            <a:off x="537179" y="2935614"/>
            <a:ext cx="6375487" cy="897853"/>
          </a:xfrm>
          <a:prstGeom prst="roundRect">
            <a:avLst/>
          </a:prstGeom>
          <a:solidFill>
            <a:srgbClr val="B6B6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CED6C-468F-4105-236C-86F7E6A57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02361-F8EE-480E-A1DF-57AB4F9A7295}" type="slidenum">
              <a:rPr lang="fr-FR" smtClean="0"/>
              <a:t>3</a:t>
            </a:fld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FBA612-68DF-A545-43F5-0019868E6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58" y="223638"/>
            <a:ext cx="5825067" cy="1122482"/>
          </a:xfrm>
        </p:spPr>
        <p:txBody>
          <a:bodyPr>
            <a:noAutofit/>
          </a:bodyPr>
          <a:lstStyle/>
          <a:p>
            <a:r>
              <a:rPr lang="fr-FR" sz="2800" dirty="0">
                <a:solidFill>
                  <a:schemeClr val="accent2"/>
                </a:solidFill>
              </a:rPr>
              <a:t>Vous lancez un nouveau projet ?</a:t>
            </a:r>
            <a:r>
              <a:rPr lang="fr-FR" sz="32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1FC965-E5D7-EDD7-0FBE-852DCD5E7572}"/>
              </a:ext>
            </a:extLst>
          </p:cNvPr>
          <p:cNvSpPr/>
          <p:nvPr/>
        </p:nvSpPr>
        <p:spPr>
          <a:xfrm>
            <a:off x="537179" y="1690840"/>
            <a:ext cx="6375487" cy="7649303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just" defTabSz="914400">
              <a:spcAft>
                <a:spcPts val="600"/>
              </a:spcAft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Etape 2 : Organiser une réunion de lancement </a:t>
            </a:r>
            <a:r>
              <a:rPr lang="fr-FR" sz="1400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(kick-off)</a:t>
            </a:r>
          </a:p>
          <a:p>
            <a:pPr algn="just" defTabSz="914400">
              <a:spcBef>
                <a:spcPts val="600"/>
              </a:spcBef>
              <a:buClr>
                <a:schemeClr val="tx2"/>
              </a:buClr>
              <a:defRPr/>
            </a:pPr>
            <a:r>
              <a:rPr lang="fr-FR" sz="1400" b="1" u="sng" dirty="0">
                <a:solidFill>
                  <a:schemeClr val="tx2"/>
                </a:solidFill>
              </a:rPr>
              <a:t>Quoi ?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La réunion de lancement vise à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aligner l’ensemble des acteurs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autour du projet, des attendus, des rôles et responsabilités attendus de chacun</a:t>
            </a: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r>
              <a:rPr lang="fr-FR" sz="1400" b="1" u="sng" dirty="0">
                <a:solidFill>
                  <a:schemeClr val="tx2"/>
                </a:solidFill>
              </a:rPr>
              <a:t>Important</a:t>
            </a:r>
            <a:r>
              <a:rPr lang="fr-FR" sz="1400" b="1" dirty="0">
                <a:solidFill>
                  <a:schemeClr val="tx2"/>
                </a:solidFill>
              </a:rPr>
              <a:t> :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elle peut être précédée par des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points bilatéraux de sensibilisation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, selon la nature du projet et son degré stratégique, afin de recueillir les retours et les sensibilités des principales parties prenantes sur le projet</a:t>
            </a: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marL="285750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Préparer 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support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de kick-off (réunion de lancement) et le valider avec les sponsors</a:t>
            </a:r>
          </a:p>
          <a:p>
            <a:pPr marL="285750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Organiser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 l’instance : </a:t>
            </a:r>
          </a:p>
          <a:p>
            <a:pPr marL="783549" lvl="1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1" u="sng" kern="0" dirty="0">
                <a:solidFill>
                  <a:schemeClr val="tx2"/>
                </a:solidFill>
                <a:latin typeface="+mj-lt"/>
              </a:rPr>
              <a:t>Qui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 ?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l’ensemble des acteurs du projet (sponsors, chefferie de projet, équipe projet, porteurs de chantier et contributeurs)</a:t>
            </a:r>
          </a:p>
          <a:p>
            <a:pPr marL="783549" lvl="1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1" u="sng" kern="0" dirty="0">
                <a:solidFill>
                  <a:schemeClr val="tx2"/>
                </a:solidFill>
                <a:latin typeface="+mj-lt"/>
              </a:rPr>
              <a:t>Format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 ?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Une réunion de 1h à 2h maximum, idéalement en présentiel</a:t>
            </a:r>
          </a:p>
          <a:p>
            <a:pPr marL="783549" lvl="1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1" u="sng" kern="0" dirty="0">
                <a:solidFill>
                  <a:schemeClr val="tx2"/>
                </a:solidFill>
                <a:latin typeface="+mj-lt"/>
              </a:rPr>
              <a:t>Quand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 ?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avant le lancement opérationnel des travaux / chantiers</a:t>
            </a:r>
          </a:p>
          <a:p>
            <a:pPr marL="285750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Restituer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 l’instance : transmettre un compte-rendu de la séance aux participants dans les 2 à 3 jours suivant la réunion</a:t>
            </a: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Etape 3 : Planifier les instances de gouvernance et définir le planning détaillé du projet</a:t>
            </a:r>
          </a:p>
          <a:p>
            <a:pPr marL="285750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Planifier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 les instances récurrentes sur des créneaux récurrents (</a:t>
            </a:r>
            <a:r>
              <a:rPr lang="fr-FR" sz="1400" kern="0" dirty="0" err="1">
                <a:solidFill>
                  <a:schemeClr val="accent2"/>
                </a:solidFill>
                <a:latin typeface="+mj-lt"/>
              </a:rPr>
              <a:t>Comop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, </a:t>
            </a:r>
            <a:r>
              <a:rPr lang="fr-FR" sz="1400" kern="0" dirty="0" err="1">
                <a:solidFill>
                  <a:schemeClr val="accent2"/>
                </a:solidFill>
                <a:latin typeface="+mj-lt"/>
              </a:rPr>
              <a:t>Cosui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, Copil, …)</a:t>
            </a:r>
          </a:p>
          <a:p>
            <a:pPr marL="285750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Définir le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planning détaillé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sur le projet et par chantier</a:t>
            </a:r>
          </a:p>
          <a:p>
            <a:pPr marL="285750" indent="-285750" algn="just" defTabSz="9144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Valider les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outils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 de pilotage à utiliser (ex : flash report, trames de support, …) et les mettre à disposition de l’équipe projet / responsables de chantier</a:t>
            </a:r>
          </a:p>
          <a:p>
            <a:pPr algn="just" defTabSz="914400">
              <a:spcAft>
                <a:spcPts val="600"/>
              </a:spcAft>
              <a:defRPr/>
            </a:pPr>
            <a:r>
              <a:rPr lang="fr-FR" sz="1400" kern="0" dirty="0">
                <a:solidFill>
                  <a:schemeClr val="accent2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Pour cela, vous référer à la </a:t>
            </a:r>
            <a:r>
              <a:rPr lang="fr-FR" sz="1400" b="1" kern="0" dirty="0">
                <a:solidFill>
                  <a:schemeClr val="tx2"/>
                </a:solidFill>
                <a:latin typeface="+mj-lt"/>
              </a:rPr>
              <a:t>mallette projet </a:t>
            </a:r>
            <a:r>
              <a:rPr lang="fr-FR" sz="1400" kern="0" dirty="0">
                <a:solidFill>
                  <a:schemeClr val="accent2"/>
                </a:solidFill>
                <a:latin typeface="+mj-lt"/>
              </a:rPr>
              <a:t>mise à disposition</a:t>
            </a: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chemeClr val="accent2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kern="0" dirty="0">
              <a:solidFill>
                <a:srgbClr val="003D7C"/>
              </a:solidFill>
              <a:latin typeface="+mj-lt"/>
            </a:endParaRPr>
          </a:p>
        </p:txBody>
      </p:sp>
      <p:cxnSp>
        <p:nvCxnSpPr>
          <p:cNvPr id="8" name="Connecteur droit 4">
            <a:extLst>
              <a:ext uri="{FF2B5EF4-FFF2-40B4-BE49-F238E27FC236}">
                <a16:creationId xmlns:a16="http://schemas.microsoft.com/office/drawing/2014/main" id="{C8B7DB18-12F4-0D3D-70D0-58FF6D0FFAAC}"/>
              </a:ext>
            </a:extLst>
          </p:cNvPr>
          <p:cNvCxnSpPr>
            <a:cxnSpLocks/>
          </p:cNvCxnSpPr>
          <p:nvPr/>
        </p:nvCxnSpPr>
        <p:spPr>
          <a:xfrm>
            <a:off x="314560" y="1747105"/>
            <a:ext cx="0" cy="810000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ysDash"/>
            <a:headEnd type="none" w="med" len="med"/>
            <a:tailEnd type="triangle" w="med" len="med"/>
          </a:ln>
          <a:effectLst/>
        </p:spPr>
      </p:cxnSp>
      <p:sp>
        <p:nvSpPr>
          <p:cNvPr id="9" name="Ellipse 5">
            <a:extLst>
              <a:ext uri="{FF2B5EF4-FFF2-40B4-BE49-F238E27FC236}">
                <a16:creationId xmlns:a16="http://schemas.microsoft.com/office/drawing/2014/main" id="{5989835F-095F-CF11-D68E-8630F34A1B37}"/>
              </a:ext>
            </a:extLst>
          </p:cNvPr>
          <p:cNvSpPr/>
          <p:nvPr/>
        </p:nvSpPr>
        <p:spPr>
          <a:xfrm>
            <a:off x="205026" y="1601415"/>
            <a:ext cx="219071" cy="208083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fr-FR" sz="1800" kern="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1" name="Graphique 13" descr="Épingle avec un remplissage uni">
            <a:extLst>
              <a:ext uri="{FF2B5EF4-FFF2-40B4-BE49-F238E27FC236}">
                <a16:creationId xmlns:a16="http://schemas.microsoft.com/office/drawing/2014/main" id="{302C8C89-27C0-B2EA-138F-F431F4942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044" y="2677539"/>
            <a:ext cx="380333" cy="326468"/>
          </a:xfrm>
          <a:prstGeom prst="rect">
            <a:avLst/>
          </a:prstGeom>
          <a:effectLst/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CE1FF74-E55B-5BE1-90E3-5199C0D8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2426" y="1000447"/>
            <a:ext cx="6966396" cy="505024"/>
          </a:xfrm>
        </p:spPr>
        <p:txBody>
          <a:bodyPr/>
          <a:lstStyle/>
          <a:p>
            <a:r>
              <a:rPr lang="fr-FR" sz="2800" b="0" dirty="0">
                <a:solidFill>
                  <a:schemeClr val="accent2"/>
                </a:solidFill>
              </a:rPr>
              <a:t>Voici les 3 grandes étapes à suivre</a:t>
            </a:r>
          </a:p>
        </p:txBody>
      </p:sp>
      <p:sp>
        <p:nvSpPr>
          <p:cNvPr id="3" name="Ellipse 5">
            <a:extLst>
              <a:ext uri="{FF2B5EF4-FFF2-40B4-BE49-F238E27FC236}">
                <a16:creationId xmlns:a16="http://schemas.microsoft.com/office/drawing/2014/main" id="{5BBDE78D-AF96-5348-1900-90A798D38E00}"/>
              </a:ext>
            </a:extLst>
          </p:cNvPr>
          <p:cNvSpPr/>
          <p:nvPr/>
        </p:nvSpPr>
        <p:spPr>
          <a:xfrm>
            <a:off x="205025" y="6331766"/>
            <a:ext cx="219071" cy="208083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fr-FR" sz="18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6" name="ZoneTexte 39">
            <a:extLst>
              <a:ext uri="{FF2B5EF4-FFF2-40B4-BE49-F238E27FC236}">
                <a16:creationId xmlns:a16="http://schemas.microsoft.com/office/drawing/2014/main" id="{EA90A508-532B-65D7-3F1A-BFDCB8DD9A09}"/>
              </a:ext>
            </a:extLst>
          </p:cNvPr>
          <p:cNvSpPr txBox="1"/>
          <p:nvPr/>
        </p:nvSpPr>
        <p:spPr>
          <a:xfrm>
            <a:off x="527712" y="9273216"/>
            <a:ext cx="6384951" cy="556192"/>
          </a:xfrm>
          <a:prstGeom prst="roundRect">
            <a:avLst>
              <a:gd name="adj" fmla="val 3760"/>
            </a:avLst>
          </a:prstGeom>
          <a:noFill/>
          <a:ln w="19050">
            <a:solidFill>
              <a:schemeClr val="accent1">
                <a:lumMod val="75000"/>
                <a:lumOff val="25000"/>
              </a:schemeClr>
            </a:solidFill>
            <a:prstDash val="solid"/>
          </a:ln>
        </p:spPr>
        <p:txBody>
          <a:bodyPr wrap="square" rIns="576000" rtlCol="0" anchor="ctr">
            <a:noAutofit/>
          </a:bodyPr>
          <a:lstStyle>
            <a:defPPr>
              <a:defRPr lang="fr-FR"/>
            </a:defPPr>
            <a:lvl1pPr marR="0" lvl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ianne"/>
              </a:defRPr>
            </a:lvl1pPr>
          </a:lstStyle>
          <a:p>
            <a:pPr algn="ctr">
              <a:spcAft>
                <a:spcPts val="1200"/>
              </a:spcAft>
            </a:pPr>
            <a:r>
              <a:rPr lang="fr-FR" sz="16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Vous voilà paré.e pour initier votre projet en toute sécurité !</a:t>
            </a:r>
          </a:p>
        </p:txBody>
      </p:sp>
    </p:spTree>
    <p:extLst>
      <p:ext uri="{BB962C8B-B14F-4D97-AF65-F5344CB8AC3E}">
        <p14:creationId xmlns:p14="http://schemas.microsoft.com/office/powerpoint/2010/main" val="2642984847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Props1.xml><?xml version="1.0" encoding="utf-8"?>
<ds:datastoreItem xmlns:ds="http://schemas.openxmlformats.org/officeDocument/2006/customXml" ds:itemID="{11692A60-3142-4B1F-9A89-364361281F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B669D6-747B-49C6-A86A-A371178A90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412F11-0F0E-4E4B-8AD1-C9105E49ACE8}">
  <ds:schemaRefs>
    <ds:schemaRef ds:uri="12fb0e9c-5d89-4801-be40-a718ccdc5e4d"/>
    <ds:schemaRef ds:uri="http://purl.org/dc/terms/"/>
    <ds:schemaRef ds:uri="c58d512d-a186-4847-a47d-688e53bca66a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10450</TotalTime>
  <Words>579</Words>
  <Application>Microsoft Office PowerPoint</Application>
  <PresentationFormat>Personnalisé</PresentationFormat>
  <Paragraphs>58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Marianne</vt:lpstr>
      <vt:lpstr>Wingdings</vt:lpstr>
      <vt:lpstr>PREMIER MINISTRE</vt:lpstr>
      <vt:lpstr>Présentation PowerPoint</vt:lpstr>
      <vt:lpstr>Vous lancez un nouveau projet ? </vt:lpstr>
      <vt:lpstr>Vous lancez un nouveau projet 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BARRAL Corentin</dc:creator>
  <cp:lastModifiedBy>BERTEAU Eymeric</cp:lastModifiedBy>
  <cp:revision>385</cp:revision>
  <dcterms:created xsi:type="dcterms:W3CDTF">2024-02-26T09:27:15Z</dcterms:created>
  <dcterms:modified xsi:type="dcterms:W3CDTF">2025-06-29T14:56:20Z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2024-07-01T21:53:55Z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073a908c-9dac-4b8f-856d-fd793a7f1a80</vt:lpwstr>
  </property>
  <property fmtid="{D5CDD505-2E9C-101B-9397-08002B2CF9AE}" pid="8" name="MSIP_Label_ea60d57e-af5b-4752-ac57-3e4f28ca11dc_ContentBits">
    <vt:lpwstr>0</vt:lpwstr>
  </property>
  <property fmtid="{D5CDD505-2E9C-101B-9397-08002B2CF9AE}" pid="9" name="ContentTypeId">
    <vt:lpwstr>0x0101006CAFA1962001DA4A983E6DB237D8F900</vt:lpwstr>
  </property>
  <property fmtid="{D5CDD505-2E9C-101B-9397-08002B2CF9AE}" pid="10" name="MediaServiceImageTags">
    <vt:lpwstr/>
  </property>
</Properties>
</file>