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notesSlides/notesSlide1.xml" ContentType="application/vnd.openxmlformats-officedocument.presentationml.notesSlide+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878" r:id="rId4"/>
    <p:sldMasterId id="2147483892" r:id="rId5"/>
  </p:sldMasterIdLst>
  <p:notesMasterIdLst>
    <p:notesMasterId r:id="rId32"/>
  </p:notesMasterIdLst>
  <p:sldIdLst>
    <p:sldId id="256" r:id="rId6"/>
    <p:sldId id="331" r:id="rId7"/>
    <p:sldId id="2147473732" r:id="rId8"/>
    <p:sldId id="2147473728" r:id="rId9"/>
    <p:sldId id="2147473729" r:id="rId10"/>
    <p:sldId id="2147473730" r:id="rId11"/>
    <p:sldId id="2147473651" r:id="rId12"/>
    <p:sldId id="2147473726" r:id="rId13"/>
    <p:sldId id="2147473733" r:id="rId14"/>
    <p:sldId id="2147473702" r:id="rId15"/>
    <p:sldId id="2147473737" r:id="rId16"/>
    <p:sldId id="2147473708" r:id="rId17"/>
    <p:sldId id="2147473724" r:id="rId18"/>
    <p:sldId id="2147473653" r:id="rId19"/>
    <p:sldId id="2147473734" r:id="rId20"/>
    <p:sldId id="2147473751" r:id="rId21"/>
    <p:sldId id="2147473747" r:id="rId22"/>
    <p:sldId id="2147473753" r:id="rId23"/>
    <p:sldId id="2147473755" r:id="rId24"/>
    <p:sldId id="2147473756" r:id="rId25"/>
    <p:sldId id="2147473757" r:id="rId26"/>
    <p:sldId id="2147473745" r:id="rId27"/>
    <p:sldId id="2147473749" r:id="rId28"/>
    <p:sldId id="2147473750" r:id="rId29"/>
    <p:sldId id="2147473752" r:id="rId30"/>
    <p:sldId id="2147473722" r:id="rId31"/>
  </p:sldIdLst>
  <p:sldSz cx="13439775" cy="7559675"/>
  <p:notesSz cx="7315200" cy="96012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0" userDrawn="1">
          <p15:clr>
            <a:srgbClr val="A4A3A4"/>
          </p15:clr>
        </p15:guide>
        <p15:guide id="11" orient="horz" pos="2381" userDrawn="1">
          <p15:clr>
            <a:srgbClr val="A4A3A4"/>
          </p15:clr>
        </p15:guide>
      </p15:sldGuideLst>
    </p:ext>
    <p:ext uri="{2D200454-40CA-4A62-9FC3-DE9A4176ACB9}">
      <p15:notesGuideLst xmlns:p15="http://schemas.microsoft.com/office/powerpoint/2012/main">
        <p15:guide id="1" orient="horz" pos="3024">
          <p15:clr>
            <a:srgbClr val="A4A3A4"/>
          </p15:clr>
        </p15:guide>
        <p15:guide id="2" pos="2304">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BA626345-9449-ADB4-79AB-C88FD3C84769}" name="Trapitzine, Sophie" initials="TS" userId="S::strapitzine@deloitte.fr::e8157502-acba-4184-88fc-21661da0d929" providerId="AD"/>
  <p188:author id="{B6C0A26D-AB49-2798-40C0-8B269CBC93A1}" name="Rodin, Anthime" initials="RA" userId="S::arodin@deloitte.fr::72a9430e-adeb-4151-9240-2a1d5d142642"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Beatrice Dohin-Beames" initials="BDB" lastIdx="6" clrIdx="0">
    <p:extLst>
      <p:ext uri="{19B8F6BF-5375-455C-9EA6-DF929625EA0E}">
        <p15:presenceInfo xmlns:p15="http://schemas.microsoft.com/office/powerpoint/2012/main" userId="S::bdohinbe@univ-lr.fr::1d2b8446-8df4-40d3-aab9-cb236485d40e"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C000"/>
    <a:srgbClr val="0D8390"/>
    <a:srgbClr val="046A38"/>
    <a:srgbClr val="43B02A"/>
    <a:srgbClr val="86BC25"/>
    <a:srgbClr val="FFFFFF"/>
    <a:srgbClr val="196CB4"/>
    <a:srgbClr val="002060"/>
    <a:srgbClr val="525252"/>
    <a:srgbClr val="A2B9E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3676" autoAdjust="0"/>
    <p:restoredTop sz="94795" autoAdjust="0"/>
  </p:normalViewPr>
  <p:slideViewPr>
    <p:cSldViewPr snapToGrid="0">
      <p:cViewPr varScale="1">
        <p:scale>
          <a:sx n="53" d="100"/>
          <a:sy n="53" d="100"/>
        </p:scale>
        <p:origin x="948" y="40"/>
      </p:cViewPr>
      <p:guideLst>
        <p:guide/>
        <p:guide orient="horz" pos="2381"/>
      </p:guideLst>
    </p:cSldViewPr>
  </p:slideViewPr>
  <p:notesTextViewPr>
    <p:cViewPr>
      <p:scale>
        <a:sx n="1" d="1"/>
        <a:sy n="1" d="1"/>
      </p:scale>
      <p:origin x="0" y="0"/>
    </p:cViewPr>
  </p:notesTextViewPr>
  <p:notesViewPr>
    <p:cSldViewPr snapToGrid="0">
      <p:cViewPr varScale="1">
        <p:scale>
          <a:sx n="66" d="100"/>
          <a:sy n="66" d="100"/>
        </p:scale>
        <p:origin x="0" y="0"/>
      </p:cViewPr>
      <p:guideLst>
        <p:guide orient="horz" pos="3024"/>
        <p:guide pos="2304"/>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21" Type="http://schemas.openxmlformats.org/officeDocument/2006/relationships/slide" Target="slides/slide16.xml"/><Relationship Id="rId34" Type="http://schemas.openxmlformats.org/officeDocument/2006/relationships/presProps" Target="presProp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commentAuthors" Target="commentAuthors.xml"/><Relationship Id="rId38" Type="http://schemas.microsoft.com/office/2018/10/relationships/authors" Target="authors.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notesMaster" Target="notesMasters/notesMaster1.xml"/><Relationship Id="rId37" Type="http://schemas.openxmlformats.org/officeDocument/2006/relationships/tableStyles" Target="tableStyle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theme" Target="theme/theme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viewProps" Target="viewProps.xml"/><Relationship Id="rId8" Type="http://schemas.openxmlformats.org/officeDocument/2006/relationships/slide" Target="slides/slide3.xml"/><Relationship Id="rId3" Type="http://schemas.openxmlformats.org/officeDocument/2006/relationships/customXml" Target="../customXml/item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3170238" cy="481013"/>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idx="1"/>
          </p:nvPr>
        </p:nvSpPr>
        <p:spPr>
          <a:xfrm>
            <a:off x="4143375" y="0"/>
            <a:ext cx="3170238" cy="481013"/>
          </a:xfrm>
          <a:prstGeom prst="rect">
            <a:avLst/>
          </a:prstGeom>
        </p:spPr>
        <p:txBody>
          <a:bodyPr vert="horz" lIns="91440" tIns="45720" rIns="91440" bIns="45720" rtlCol="0"/>
          <a:lstStyle>
            <a:lvl1pPr algn="r">
              <a:defRPr sz="1200"/>
            </a:lvl1pPr>
          </a:lstStyle>
          <a:p>
            <a:fld id="{0AED2A18-16E4-4359-82DC-AFCD764838E9}" type="datetimeFigureOut">
              <a:rPr lang="fr-FR" smtClean="0"/>
              <a:t>07/07/2025</a:t>
            </a:fld>
            <a:endParaRPr lang="fr-FR"/>
          </a:p>
        </p:txBody>
      </p:sp>
      <p:sp>
        <p:nvSpPr>
          <p:cNvPr id="4" name="Espace réservé de l'image des diapositives 3"/>
          <p:cNvSpPr>
            <a:spLocks noGrp="1" noRot="1" noChangeAspect="1"/>
          </p:cNvSpPr>
          <p:nvPr>
            <p:ph type="sldImg" idx="2"/>
          </p:nvPr>
        </p:nvSpPr>
        <p:spPr>
          <a:xfrm>
            <a:off x="777875" y="1200150"/>
            <a:ext cx="5759450" cy="3240088"/>
          </a:xfrm>
          <a:prstGeom prst="rect">
            <a:avLst/>
          </a:prstGeom>
          <a:noFill/>
          <a:ln w="12700">
            <a:solidFill>
              <a:prstClr val="black"/>
            </a:solidFill>
          </a:ln>
        </p:spPr>
        <p:txBody>
          <a:bodyPr vert="horz" lIns="91440" tIns="45720" rIns="91440" bIns="45720" rtlCol="0" anchor="ctr"/>
          <a:lstStyle/>
          <a:p>
            <a:endParaRPr lang="fr-FR"/>
          </a:p>
        </p:txBody>
      </p:sp>
      <p:sp>
        <p:nvSpPr>
          <p:cNvPr id="5" name="Espace réservé des notes 4"/>
          <p:cNvSpPr>
            <a:spLocks noGrp="1"/>
          </p:cNvSpPr>
          <p:nvPr>
            <p:ph type="body" sz="quarter" idx="3"/>
          </p:nvPr>
        </p:nvSpPr>
        <p:spPr>
          <a:xfrm>
            <a:off x="731838" y="4621213"/>
            <a:ext cx="5851525" cy="3779837"/>
          </a:xfrm>
          <a:prstGeom prst="rect">
            <a:avLst/>
          </a:prstGeom>
        </p:spPr>
        <p:txBody>
          <a:bodyPr vert="horz" lIns="91440" tIns="45720" rIns="91440" bIns="45720" rtlCol="0"/>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6" name="Espace réservé du pied de page 5"/>
          <p:cNvSpPr>
            <a:spLocks noGrp="1"/>
          </p:cNvSpPr>
          <p:nvPr>
            <p:ph type="ftr" sz="quarter" idx="4"/>
          </p:nvPr>
        </p:nvSpPr>
        <p:spPr>
          <a:xfrm>
            <a:off x="0" y="9120188"/>
            <a:ext cx="3170238" cy="481012"/>
          </a:xfrm>
          <a:prstGeom prst="rect">
            <a:avLst/>
          </a:prstGeom>
        </p:spPr>
        <p:txBody>
          <a:bodyPr vert="horz" lIns="91440" tIns="45720" rIns="91440" bIns="45720" rtlCol="0" anchor="b"/>
          <a:lstStyle>
            <a:lvl1pPr algn="l">
              <a:defRPr sz="1200"/>
            </a:lvl1pPr>
          </a:lstStyle>
          <a:p>
            <a:endParaRPr lang="fr-FR"/>
          </a:p>
        </p:txBody>
      </p:sp>
      <p:sp>
        <p:nvSpPr>
          <p:cNvPr id="7" name="Espace réservé du numéro de diapositive 6"/>
          <p:cNvSpPr>
            <a:spLocks noGrp="1"/>
          </p:cNvSpPr>
          <p:nvPr>
            <p:ph type="sldNum" sz="quarter" idx="5"/>
          </p:nvPr>
        </p:nvSpPr>
        <p:spPr>
          <a:xfrm>
            <a:off x="4143375" y="9120188"/>
            <a:ext cx="3170238" cy="481012"/>
          </a:xfrm>
          <a:prstGeom prst="rect">
            <a:avLst/>
          </a:prstGeom>
        </p:spPr>
        <p:txBody>
          <a:bodyPr vert="horz" lIns="91440" tIns="45720" rIns="91440" bIns="45720" rtlCol="0" anchor="b"/>
          <a:lstStyle>
            <a:lvl1pPr algn="r">
              <a:defRPr sz="1200"/>
            </a:lvl1pPr>
          </a:lstStyle>
          <a:p>
            <a:fld id="{9237D472-68C7-4835-AD8C-3E2CEC42EFC4}" type="slidenum">
              <a:rPr lang="fr-FR" smtClean="0"/>
              <a:t>‹N°›</a:t>
            </a:fld>
            <a:endParaRPr lang="fr-FR"/>
          </a:p>
        </p:txBody>
      </p:sp>
    </p:spTree>
    <p:extLst>
      <p:ext uri="{BB962C8B-B14F-4D97-AF65-F5344CB8AC3E}">
        <p14:creationId xmlns:p14="http://schemas.microsoft.com/office/powerpoint/2010/main" val="198088199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r-FR" dirty="0"/>
          </a:p>
        </p:txBody>
      </p:sp>
      <p:sp>
        <p:nvSpPr>
          <p:cNvPr id="4" name="Slide Number Placeholder 3"/>
          <p:cNvSpPr>
            <a:spLocks noGrp="1"/>
          </p:cNvSpPr>
          <p:nvPr>
            <p:ph type="sldNum" sz="quarter" idx="5"/>
          </p:nvPr>
        </p:nvSpPr>
        <p:spPr/>
        <p:txBody>
          <a:bodyPr/>
          <a:lstStyle/>
          <a:p>
            <a:fld id="{9237D472-68C7-4835-AD8C-3E2CEC42EFC4}" type="slidenum">
              <a:rPr lang="fr-FR" smtClean="0"/>
              <a:t>11</a:t>
            </a:fld>
            <a:endParaRPr lang="fr-FR"/>
          </a:p>
        </p:txBody>
      </p:sp>
    </p:spTree>
    <p:extLst>
      <p:ext uri="{BB962C8B-B14F-4D97-AF65-F5344CB8AC3E}">
        <p14:creationId xmlns:p14="http://schemas.microsoft.com/office/powerpoint/2010/main" val="331061490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D55467-E1A1-BB42-496F-B04C3B2701BD}"/>
              </a:ext>
            </a:extLst>
          </p:cNvPr>
          <p:cNvSpPr>
            <a:spLocks noGrp="1"/>
          </p:cNvSpPr>
          <p:nvPr>
            <p:ph type="ctrTitle"/>
          </p:nvPr>
        </p:nvSpPr>
        <p:spPr>
          <a:xfrm>
            <a:off x="1679972" y="1237197"/>
            <a:ext cx="10079831" cy="2631887"/>
          </a:xfrm>
          <a:prstGeom prst="rect">
            <a:avLst/>
          </a:prstGeom>
        </p:spPr>
        <p:txBody>
          <a:bodyPr anchor="b"/>
          <a:lstStyle>
            <a:lvl1pPr algn="ctr">
              <a:defRPr sz="6614"/>
            </a:lvl1pPr>
          </a:lstStyle>
          <a:p>
            <a:r>
              <a:rPr lang="en-US"/>
              <a:t>Click to edit Master title style</a:t>
            </a:r>
            <a:endParaRPr lang="fr-FR"/>
          </a:p>
        </p:txBody>
      </p:sp>
      <p:sp>
        <p:nvSpPr>
          <p:cNvPr id="3" name="Subtitle 2">
            <a:extLst>
              <a:ext uri="{FF2B5EF4-FFF2-40B4-BE49-F238E27FC236}">
                <a16:creationId xmlns:a16="http://schemas.microsoft.com/office/drawing/2014/main" id="{6E3091A7-175E-9C2E-AC9B-502B80BA4A70}"/>
              </a:ext>
            </a:extLst>
          </p:cNvPr>
          <p:cNvSpPr>
            <a:spLocks noGrp="1"/>
          </p:cNvSpPr>
          <p:nvPr>
            <p:ph type="subTitle" idx="1"/>
          </p:nvPr>
        </p:nvSpPr>
        <p:spPr>
          <a:xfrm>
            <a:off x="1679972" y="3970580"/>
            <a:ext cx="10079831" cy="1825171"/>
          </a:xfrm>
        </p:spPr>
        <p:txBody>
          <a:bodyPr/>
          <a:lstStyle>
            <a:lvl1pPr marL="0" indent="0" algn="ctr">
              <a:buNone/>
              <a:defRPr sz="2646"/>
            </a:lvl1pPr>
            <a:lvl2pPr marL="503972" indent="0" algn="ctr">
              <a:buNone/>
              <a:defRPr sz="2205"/>
            </a:lvl2pPr>
            <a:lvl3pPr marL="1007943" indent="0" algn="ctr">
              <a:buNone/>
              <a:defRPr sz="1984"/>
            </a:lvl3pPr>
            <a:lvl4pPr marL="1511915" indent="0" algn="ctr">
              <a:buNone/>
              <a:defRPr sz="1764"/>
            </a:lvl4pPr>
            <a:lvl5pPr marL="2015886" indent="0" algn="ctr">
              <a:buNone/>
              <a:defRPr sz="1764"/>
            </a:lvl5pPr>
            <a:lvl6pPr marL="2519858" indent="0" algn="ctr">
              <a:buNone/>
              <a:defRPr sz="1764"/>
            </a:lvl6pPr>
            <a:lvl7pPr marL="3023829" indent="0" algn="ctr">
              <a:buNone/>
              <a:defRPr sz="1764"/>
            </a:lvl7pPr>
            <a:lvl8pPr marL="3527801" indent="0" algn="ctr">
              <a:buNone/>
              <a:defRPr sz="1764"/>
            </a:lvl8pPr>
            <a:lvl9pPr marL="4031772" indent="0" algn="ctr">
              <a:buNone/>
              <a:defRPr sz="1764"/>
            </a:lvl9pPr>
          </a:lstStyle>
          <a:p>
            <a:r>
              <a:rPr lang="en-US"/>
              <a:t>Click to edit Master subtitle style</a:t>
            </a:r>
            <a:endParaRPr lang="fr-FR"/>
          </a:p>
        </p:txBody>
      </p:sp>
      <p:sp>
        <p:nvSpPr>
          <p:cNvPr id="4" name="Date Placeholder 3">
            <a:extLst>
              <a:ext uri="{FF2B5EF4-FFF2-40B4-BE49-F238E27FC236}">
                <a16:creationId xmlns:a16="http://schemas.microsoft.com/office/drawing/2014/main" id="{89CF5A82-A095-AD0E-E62A-EF20A6868470}"/>
              </a:ext>
            </a:extLst>
          </p:cNvPr>
          <p:cNvSpPr>
            <a:spLocks noGrp="1"/>
          </p:cNvSpPr>
          <p:nvPr>
            <p:ph type="dt" sz="half" idx="10"/>
          </p:nvPr>
        </p:nvSpPr>
        <p:spPr/>
        <p:txBody>
          <a:bodyPr/>
          <a:lstStyle/>
          <a:p>
            <a:pPr>
              <a:buSzPct val="100000"/>
              <a:buFont typeface="Arial"/>
              <a:buNone/>
            </a:pPr>
            <a:r>
              <a:rPr lang="fr-FR"/>
              <a:t>13/06/2024</a:t>
            </a:r>
            <a:endParaRPr lang="fr-FR" dirty="0"/>
          </a:p>
        </p:txBody>
      </p:sp>
      <p:sp>
        <p:nvSpPr>
          <p:cNvPr id="5" name="Footer Placeholder 4">
            <a:extLst>
              <a:ext uri="{FF2B5EF4-FFF2-40B4-BE49-F238E27FC236}">
                <a16:creationId xmlns:a16="http://schemas.microsoft.com/office/drawing/2014/main" id="{B7BCB852-817D-7189-ECE1-B88F3D493FB2}"/>
              </a:ext>
            </a:extLst>
          </p:cNvPr>
          <p:cNvSpPr>
            <a:spLocks noGrp="1"/>
          </p:cNvSpPr>
          <p:nvPr>
            <p:ph type="ftr" sz="quarter" idx="11"/>
          </p:nvPr>
        </p:nvSpPr>
        <p:spPr/>
        <p:txBody>
          <a:bodyPr/>
          <a:lstStyle/>
          <a:p>
            <a:pPr>
              <a:spcBef>
                <a:spcPts val="774"/>
              </a:spcBef>
              <a:buSzPct val="100000"/>
            </a:pPr>
            <a:r>
              <a:rPr lang="fr-FR"/>
              <a:t>Université La Rochelle | Expression de besoin - Demande de travail</a:t>
            </a:r>
            <a:endParaRPr lang="fr-FR" dirty="0"/>
          </a:p>
        </p:txBody>
      </p:sp>
      <p:sp>
        <p:nvSpPr>
          <p:cNvPr id="6" name="Slide Number Placeholder 5">
            <a:extLst>
              <a:ext uri="{FF2B5EF4-FFF2-40B4-BE49-F238E27FC236}">
                <a16:creationId xmlns:a16="http://schemas.microsoft.com/office/drawing/2014/main" id="{2645A20C-CA31-D81F-AC10-521F314FD8CA}"/>
              </a:ext>
            </a:extLst>
          </p:cNvPr>
          <p:cNvSpPr>
            <a:spLocks noGrp="1"/>
          </p:cNvSpPr>
          <p:nvPr>
            <p:ph type="sldNum" sz="quarter" idx="12"/>
          </p:nvPr>
        </p:nvSpPr>
        <p:spPr>
          <a:xfrm>
            <a:off x="9491841" y="7006699"/>
            <a:ext cx="3023949" cy="402483"/>
          </a:xfrm>
          <a:prstGeom prst="rect">
            <a:avLst/>
          </a:prstGeom>
        </p:spPr>
        <p:txBody>
          <a:bodyPr/>
          <a:lstStyle/>
          <a:p>
            <a:pPr>
              <a:spcBef>
                <a:spcPts val="774"/>
              </a:spcBef>
              <a:buSzPct val="100000"/>
            </a:pPr>
            <a:fld id="{8CEAD05E-2714-4B34-B50B-B68BE1D7F5D9}" type="slidenum">
              <a:rPr lang="fr-FR" smtClean="0"/>
              <a:pPr>
                <a:spcBef>
                  <a:spcPts val="774"/>
                </a:spcBef>
                <a:buSzPct val="100000"/>
              </a:pPr>
              <a:t>‹N°›</a:t>
            </a:fld>
            <a:endParaRPr lang="fr-FR"/>
          </a:p>
        </p:txBody>
      </p:sp>
    </p:spTree>
    <p:extLst>
      <p:ext uri="{BB962C8B-B14F-4D97-AF65-F5344CB8AC3E}">
        <p14:creationId xmlns:p14="http://schemas.microsoft.com/office/powerpoint/2010/main" val="617643217"/>
      </p:ext>
    </p:extLst>
  </p:cSld>
  <p:clrMapOvr>
    <a:masterClrMapping/>
  </p:clrMapOvr>
  <p:hf hd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8A1B8E4-1419-1EBE-3331-B40FB2E4A16B}"/>
              </a:ext>
            </a:extLst>
          </p:cNvPr>
          <p:cNvSpPr>
            <a:spLocks noGrp="1"/>
          </p:cNvSpPr>
          <p:nvPr>
            <p:ph type="title"/>
          </p:nvPr>
        </p:nvSpPr>
        <p:spPr>
          <a:xfrm>
            <a:off x="923985" y="402483"/>
            <a:ext cx="11591806" cy="1461188"/>
          </a:xfrm>
          <a:prstGeom prst="rect">
            <a:avLst/>
          </a:prstGeom>
        </p:spPr>
        <p:txBody>
          <a:bodyPr/>
          <a:lstStyle/>
          <a:p>
            <a:r>
              <a:rPr lang="en-US"/>
              <a:t>Click to edit Master title style</a:t>
            </a:r>
            <a:endParaRPr lang="fr-FR"/>
          </a:p>
        </p:txBody>
      </p:sp>
      <p:sp>
        <p:nvSpPr>
          <p:cNvPr id="3" name="Vertical Text Placeholder 2">
            <a:extLst>
              <a:ext uri="{FF2B5EF4-FFF2-40B4-BE49-F238E27FC236}">
                <a16:creationId xmlns:a16="http://schemas.microsoft.com/office/drawing/2014/main" id="{65F9A2BB-D60B-D3AC-2524-9A4C241F0557}"/>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r-FR"/>
          </a:p>
        </p:txBody>
      </p:sp>
      <p:sp>
        <p:nvSpPr>
          <p:cNvPr id="4" name="Date Placeholder 3">
            <a:extLst>
              <a:ext uri="{FF2B5EF4-FFF2-40B4-BE49-F238E27FC236}">
                <a16:creationId xmlns:a16="http://schemas.microsoft.com/office/drawing/2014/main" id="{BC8DB2F5-DF45-86FF-D256-BB5B168D3411}"/>
              </a:ext>
            </a:extLst>
          </p:cNvPr>
          <p:cNvSpPr>
            <a:spLocks noGrp="1"/>
          </p:cNvSpPr>
          <p:nvPr>
            <p:ph type="dt" sz="half" idx="10"/>
          </p:nvPr>
        </p:nvSpPr>
        <p:spPr/>
        <p:txBody>
          <a:bodyPr/>
          <a:lstStyle/>
          <a:p>
            <a:pPr>
              <a:buSzPct val="100000"/>
              <a:buFont typeface="Arial"/>
              <a:buNone/>
            </a:pPr>
            <a:r>
              <a:rPr lang="fr-FR"/>
              <a:t>13/06/2024</a:t>
            </a:r>
            <a:endParaRPr lang="fr-FR" dirty="0"/>
          </a:p>
        </p:txBody>
      </p:sp>
      <p:sp>
        <p:nvSpPr>
          <p:cNvPr id="5" name="Footer Placeholder 4">
            <a:extLst>
              <a:ext uri="{FF2B5EF4-FFF2-40B4-BE49-F238E27FC236}">
                <a16:creationId xmlns:a16="http://schemas.microsoft.com/office/drawing/2014/main" id="{C8A0CEBB-64AD-2F49-512A-A134CEEB2635}"/>
              </a:ext>
            </a:extLst>
          </p:cNvPr>
          <p:cNvSpPr>
            <a:spLocks noGrp="1"/>
          </p:cNvSpPr>
          <p:nvPr>
            <p:ph type="ftr" sz="quarter" idx="11"/>
          </p:nvPr>
        </p:nvSpPr>
        <p:spPr/>
        <p:txBody>
          <a:bodyPr/>
          <a:lstStyle/>
          <a:p>
            <a:pPr>
              <a:spcBef>
                <a:spcPts val="774"/>
              </a:spcBef>
              <a:buSzPct val="100000"/>
            </a:pPr>
            <a:r>
              <a:rPr lang="fr-FR"/>
              <a:t>Université La Rochelle | Expression de besoin - Demande de travail</a:t>
            </a:r>
            <a:endParaRPr lang="fr-FR" dirty="0"/>
          </a:p>
        </p:txBody>
      </p:sp>
      <p:sp>
        <p:nvSpPr>
          <p:cNvPr id="6" name="Slide Number Placeholder 5">
            <a:extLst>
              <a:ext uri="{FF2B5EF4-FFF2-40B4-BE49-F238E27FC236}">
                <a16:creationId xmlns:a16="http://schemas.microsoft.com/office/drawing/2014/main" id="{A0F1B285-1E01-CB59-7E24-EDA707BFD820}"/>
              </a:ext>
            </a:extLst>
          </p:cNvPr>
          <p:cNvSpPr>
            <a:spLocks noGrp="1"/>
          </p:cNvSpPr>
          <p:nvPr>
            <p:ph type="sldNum" sz="quarter" idx="12"/>
          </p:nvPr>
        </p:nvSpPr>
        <p:spPr>
          <a:xfrm>
            <a:off x="9491841" y="7006699"/>
            <a:ext cx="3023949" cy="402483"/>
          </a:xfrm>
          <a:prstGeom prst="rect">
            <a:avLst/>
          </a:prstGeom>
        </p:spPr>
        <p:txBody>
          <a:bodyPr/>
          <a:lstStyle/>
          <a:p>
            <a:pPr>
              <a:spcBef>
                <a:spcPts val="774"/>
              </a:spcBef>
              <a:buSzPct val="100000"/>
            </a:pPr>
            <a:fld id="{8CEAD05E-2714-4B34-B50B-B68BE1D7F5D9}" type="slidenum">
              <a:rPr lang="fr-FR" smtClean="0"/>
              <a:pPr>
                <a:spcBef>
                  <a:spcPts val="774"/>
                </a:spcBef>
                <a:buSzPct val="100000"/>
              </a:pPr>
              <a:t>‹N°›</a:t>
            </a:fld>
            <a:endParaRPr lang="fr-FR"/>
          </a:p>
        </p:txBody>
      </p:sp>
    </p:spTree>
    <p:extLst>
      <p:ext uri="{BB962C8B-B14F-4D97-AF65-F5344CB8AC3E}">
        <p14:creationId xmlns:p14="http://schemas.microsoft.com/office/powerpoint/2010/main" val="3074879572"/>
      </p:ext>
    </p:extLst>
  </p:cSld>
  <p:clrMapOvr>
    <a:masterClrMapping/>
  </p:clrMapOvr>
  <p:hf hdr="0" dt="0"/>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B61E380A-00A0-5C19-CDEC-22B27B3512B2}"/>
              </a:ext>
            </a:extLst>
          </p:cNvPr>
          <p:cNvSpPr>
            <a:spLocks noGrp="1"/>
          </p:cNvSpPr>
          <p:nvPr>
            <p:ph type="title" orient="vert"/>
          </p:nvPr>
        </p:nvSpPr>
        <p:spPr>
          <a:xfrm>
            <a:off x="9617839" y="402483"/>
            <a:ext cx="2897951" cy="6406475"/>
          </a:xfrm>
          <a:prstGeom prst="rect">
            <a:avLst/>
          </a:prstGeom>
        </p:spPr>
        <p:txBody>
          <a:bodyPr vert="eaVert"/>
          <a:lstStyle/>
          <a:p>
            <a:r>
              <a:rPr lang="en-US"/>
              <a:t>Click to edit Master title style</a:t>
            </a:r>
            <a:endParaRPr lang="fr-FR"/>
          </a:p>
        </p:txBody>
      </p:sp>
      <p:sp>
        <p:nvSpPr>
          <p:cNvPr id="3" name="Vertical Text Placeholder 2">
            <a:extLst>
              <a:ext uri="{FF2B5EF4-FFF2-40B4-BE49-F238E27FC236}">
                <a16:creationId xmlns:a16="http://schemas.microsoft.com/office/drawing/2014/main" id="{1BE11F9B-7E8A-91A2-77E5-18C1DFA8D1E9}"/>
              </a:ext>
            </a:extLst>
          </p:cNvPr>
          <p:cNvSpPr>
            <a:spLocks noGrp="1"/>
          </p:cNvSpPr>
          <p:nvPr>
            <p:ph type="body" orient="vert" idx="1"/>
          </p:nvPr>
        </p:nvSpPr>
        <p:spPr>
          <a:xfrm>
            <a:off x="923985" y="402483"/>
            <a:ext cx="8525857" cy="640647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r-FR"/>
          </a:p>
        </p:txBody>
      </p:sp>
      <p:sp>
        <p:nvSpPr>
          <p:cNvPr id="4" name="Date Placeholder 3">
            <a:extLst>
              <a:ext uri="{FF2B5EF4-FFF2-40B4-BE49-F238E27FC236}">
                <a16:creationId xmlns:a16="http://schemas.microsoft.com/office/drawing/2014/main" id="{F55F3593-0CDB-A950-5C3D-31DEB4DA0004}"/>
              </a:ext>
            </a:extLst>
          </p:cNvPr>
          <p:cNvSpPr>
            <a:spLocks noGrp="1"/>
          </p:cNvSpPr>
          <p:nvPr>
            <p:ph type="dt" sz="half" idx="10"/>
          </p:nvPr>
        </p:nvSpPr>
        <p:spPr/>
        <p:txBody>
          <a:bodyPr/>
          <a:lstStyle/>
          <a:p>
            <a:pPr>
              <a:buSzPct val="100000"/>
              <a:buFont typeface="Arial"/>
              <a:buNone/>
            </a:pPr>
            <a:r>
              <a:rPr lang="fr-FR"/>
              <a:t>13/06/2024</a:t>
            </a:r>
            <a:endParaRPr lang="fr-FR" dirty="0"/>
          </a:p>
        </p:txBody>
      </p:sp>
      <p:sp>
        <p:nvSpPr>
          <p:cNvPr id="5" name="Footer Placeholder 4">
            <a:extLst>
              <a:ext uri="{FF2B5EF4-FFF2-40B4-BE49-F238E27FC236}">
                <a16:creationId xmlns:a16="http://schemas.microsoft.com/office/drawing/2014/main" id="{9F9FFD2A-7AB3-782A-4295-18D46D563E84}"/>
              </a:ext>
            </a:extLst>
          </p:cNvPr>
          <p:cNvSpPr>
            <a:spLocks noGrp="1"/>
          </p:cNvSpPr>
          <p:nvPr>
            <p:ph type="ftr" sz="quarter" idx="11"/>
          </p:nvPr>
        </p:nvSpPr>
        <p:spPr/>
        <p:txBody>
          <a:bodyPr/>
          <a:lstStyle/>
          <a:p>
            <a:pPr>
              <a:spcBef>
                <a:spcPts val="774"/>
              </a:spcBef>
              <a:buSzPct val="100000"/>
            </a:pPr>
            <a:r>
              <a:rPr lang="fr-FR"/>
              <a:t>Université La Rochelle | Expression de besoin - Demande de travail</a:t>
            </a:r>
            <a:endParaRPr lang="fr-FR" dirty="0"/>
          </a:p>
        </p:txBody>
      </p:sp>
      <p:sp>
        <p:nvSpPr>
          <p:cNvPr id="6" name="Slide Number Placeholder 5">
            <a:extLst>
              <a:ext uri="{FF2B5EF4-FFF2-40B4-BE49-F238E27FC236}">
                <a16:creationId xmlns:a16="http://schemas.microsoft.com/office/drawing/2014/main" id="{A5B68E4E-A2E8-D2D0-E2EC-E292A8FB4449}"/>
              </a:ext>
            </a:extLst>
          </p:cNvPr>
          <p:cNvSpPr>
            <a:spLocks noGrp="1"/>
          </p:cNvSpPr>
          <p:nvPr>
            <p:ph type="sldNum" sz="quarter" idx="12"/>
          </p:nvPr>
        </p:nvSpPr>
        <p:spPr>
          <a:xfrm>
            <a:off x="9491841" y="7006699"/>
            <a:ext cx="3023949" cy="402483"/>
          </a:xfrm>
          <a:prstGeom prst="rect">
            <a:avLst/>
          </a:prstGeom>
        </p:spPr>
        <p:txBody>
          <a:bodyPr/>
          <a:lstStyle/>
          <a:p>
            <a:pPr>
              <a:spcBef>
                <a:spcPts val="774"/>
              </a:spcBef>
              <a:buSzPct val="100000"/>
            </a:pPr>
            <a:fld id="{8CEAD05E-2714-4B34-B50B-B68BE1D7F5D9}" type="slidenum">
              <a:rPr lang="fr-FR" smtClean="0"/>
              <a:pPr>
                <a:spcBef>
                  <a:spcPts val="774"/>
                </a:spcBef>
                <a:buSzPct val="100000"/>
              </a:pPr>
              <a:t>‹N°›</a:t>
            </a:fld>
            <a:endParaRPr lang="fr-FR"/>
          </a:p>
        </p:txBody>
      </p:sp>
    </p:spTree>
    <p:extLst>
      <p:ext uri="{BB962C8B-B14F-4D97-AF65-F5344CB8AC3E}">
        <p14:creationId xmlns:p14="http://schemas.microsoft.com/office/powerpoint/2010/main" val="1259095496"/>
      </p:ext>
    </p:extLst>
  </p:cSld>
  <p:clrMapOvr>
    <a:masterClrMapping/>
  </p:clrMapOvr>
  <p:hf hdr="0" dt="0"/>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cSld name="1_Title Slide - White">
    <p:bg bwMode="gray">
      <p:bgPr>
        <a:solidFill>
          <a:schemeClr val="bg1"/>
        </a:solidFill>
        <a:effectLst/>
      </p:bgPr>
    </p:bg>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a:xfrm>
            <a:off x="552991" y="6950291"/>
            <a:ext cx="5113539" cy="328986"/>
          </a:xfrm>
          <a:prstGeom prst="rect">
            <a:avLst/>
          </a:prstGeom>
        </p:spPr>
        <p:txBody>
          <a:bodyPr anchor="b">
            <a:normAutofit/>
          </a:bodyPr>
          <a:lstStyle>
            <a:lvl1pPr>
              <a:spcAft>
                <a:spcPts val="0"/>
              </a:spcAft>
              <a:defRPr sz="1400" b="1">
                <a:solidFill>
                  <a:schemeClr val="tx1"/>
                </a:solidFill>
                <a:latin typeface="Calibri" panose="020F0502020204030204" pitchFamily="34" charset="0"/>
                <a:cs typeface="Calibri" panose="020F0502020204030204" pitchFamily="34" charset="0"/>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noProof="0"/>
              <a:t>Click to edit Master text styles</a:t>
            </a:r>
          </a:p>
        </p:txBody>
      </p:sp>
      <p:sp>
        <p:nvSpPr>
          <p:cNvPr id="22" name="Footer Placeholder 8">
            <a:extLst>
              <a:ext uri="{FF2B5EF4-FFF2-40B4-BE49-F238E27FC236}">
                <a16:creationId xmlns:a16="http://schemas.microsoft.com/office/drawing/2014/main" id="{B32B4E7A-2416-4BCF-B3C9-B240316411DB}"/>
              </a:ext>
            </a:extLst>
          </p:cNvPr>
          <p:cNvSpPr>
            <a:spLocks noGrp="1"/>
          </p:cNvSpPr>
          <p:nvPr>
            <p:ph type="ftr" sz="quarter" idx="3"/>
          </p:nvPr>
        </p:nvSpPr>
        <p:spPr>
          <a:xfrm>
            <a:off x="6983549" y="7140779"/>
            <a:ext cx="5903237" cy="138499"/>
          </a:xfrm>
          <a:prstGeom prst="rect">
            <a:avLst/>
          </a:prstGeom>
          <a:noFill/>
        </p:spPr>
        <p:txBody>
          <a:bodyPr wrap="square" lIns="0" tIns="0" rIns="0" bIns="0" rtlCol="0">
            <a:spAutoFit/>
          </a:bodyPr>
          <a:lstStyle>
            <a:lvl1pPr algn="r">
              <a:defRPr lang="fr-FR" sz="900">
                <a:latin typeface="Calibri" panose="020F0502020204030204" pitchFamily="34" charset="0"/>
                <a:cs typeface="Calibri" panose="020F0502020204030204" pitchFamily="34" charset="0"/>
              </a:defRPr>
            </a:lvl1pPr>
          </a:lstStyle>
          <a:p>
            <a:pPr>
              <a:spcBef>
                <a:spcPts val="774"/>
              </a:spcBef>
              <a:buSzPct val="100000"/>
            </a:pPr>
            <a:r>
              <a:rPr lang="fr-FR"/>
              <a:t>Université La Rochelle | Expression de besoin - Demande de travail</a:t>
            </a:r>
            <a:endParaRPr lang="pt-BR" dirty="0"/>
          </a:p>
        </p:txBody>
      </p:sp>
      <p:sp>
        <p:nvSpPr>
          <p:cNvPr id="23" name="Picture Placeholder 8">
            <a:extLst>
              <a:ext uri="{FF2B5EF4-FFF2-40B4-BE49-F238E27FC236}">
                <a16:creationId xmlns:a16="http://schemas.microsoft.com/office/drawing/2014/main" id="{3CE753AD-9021-4CE6-976E-DF080DA2BFF9}"/>
              </a:ext>
            </a:extLst>
          </p:cNvPr>
          <p:cNvSpPr>
            <a:spLocks noGrp="1" noChangeAspect="1"/>
          </p:cNvSpPr>
          <p:nvPr>
            <p:ph type="pic" sz="quarter" idx="11"/>
          </p:nvPr>
        </p:nvSpPr>
        <p:spPr>
          <a:xfrm>
            <a:off x="3379344" y="1163188"/>
            <a:ext cx="6702819" cy="5026982"/>
          </a:xfrm>
          <a:prstGeom prst="rect">
            <a:avLst/>
          </a:prstGeom>
        </p:spPr>
        <p:txBody>
          <a:bodyPr/>
          <a:lstStyle>
            <a:lvl1pPr>
              <a:defRPr>
                <a:solidFill>
                  <a:schemeClr val="tx1"/>
                </a:solidFill>
              </a:defRPr>
            </a:lvl1pPr>
          </a:lstStyle>
          <a:p>
            <a:r>
              <a:rPr lang="en-US" noProof="0"/>
              <a:t>Click icon to add picture</a:t>
            </a:r>
            <a:endParaRPr lang="en-US" noProof="0" dirty="0"/>
          </a:p>
        </p:txBody>
      </p:sp>
      <p:sp>
        <p:nvSpPr>
          <p:cNvPr id="24" name="Text Placeholder 5">
            <a:extLst>
              <a:ext uri="{FF2B5EF4-FFF2-40B4-BE49-F238E27FC236}">
                <a16:creationId xmlns:a16="http://schemas.microsoft.com/office/drawing/2014/main" id="{10ADFAC3-828D-4F23-BD95-63BA183A9D65}"/>
              </a:ext>
            </a:extLst>
          </p:cNvPr>
          <p:cNvSpPr>
            <a:spLocks noGrp="1"/>
          </p:cNvSpPr>
          <p:nvPr>
            <p:ph type="body" sz="quarter" idx="13" hasCustomPrompt="1"/>
          </p:nvPr>
        </p:nvSpPr>
        <p:spPr>
          <a:xfrm>
            <a:off x="6983550" y="5784085"/>
            <a:ext cx="4525256" cy="997200"/>
          </a:xfrm>
        </p:spPr>
        <p:txBody>
          <a:bodyPr anchor="b">
            <a:noAutofit/>
          </a:bodyPr>
          <a:lstStyle>
            <a:lvl1pPr>
              <a:spcAft>
                <a:spcPts val="600"/>
              </a:spcAft>
              <a:defRPr sz="1000" b="0">
                <a:solidFill>
                  <a:schemeClr val="tx1"/>
                </a:solidFill>
              </a:defRPr>
            </a:lvl1pPr>
            <a:lvl2pPr marL="171450" indent="-171450">
              <a:spcAft>
                <a:spcPts val="600"/>
              </a:spcAft>
              <a:buFont typeface="Arial" panose="020B0604020202020204" pitchFamily="34" charset="0"/>
              <a:buChar char="•"/>
              <a:defRPr sz="1000" b="0">
                <a:solidFill>
                  <a:schemeClr val="bg1"/>
                </a:solidFill>
              </a:defRPr>
            </a:lvl2pPr>
            <a:lvl3pPr>
              <a:spcAft>
                <a:spcPts val="600"/>
              </a:spcAft>
              <a:defRPr sz="1000">
                <a:solidFill>
                  <a:schemeClr val="bg1"/>
                </a:solidFill>
              </a:defRPr>
            </a:lvl3pPr>
            <a:lvl4pPr>
              <a:spcAft>
                <a:spcPts val="600"/>
              </a:spcAft>
              <a:defRPr sz="1000">
                <a:solidFill>
                  <a:schemeClr val="bg1"/>
                </a:solidFill>
              </a:defRPr>
            </a:lvl4pPr>
            <a:lvl5pPr>
              <a:spcAft>
                <a:spcPts val="600"/>
              </a:spcAft>
              <a:defRPr sz="1000">
                <a:solidFill>
                  <a:schemeClr val="bg1"/>
                </a:solidFill>
              </a:defRPr>
            </a:lvl5pPr>
          </a:lstStyle>
          <a:p>
            <a:r>
              <a:rPr lang="fr-FR" dirty="0"/>
              <a:t>Destinataire(s): [Ajouter les NOM Prénom, ou organisme]</a:t>
            </a:r>
          </a:p>
        </p:txBody>
      </p:sp>
      <p:sp>
        <p:nvSpPr>
          <p:cNvPr id="26" name="Title 3">
            <a:extLst>
              <a:ext uri="{FF2B5EF4-FFF2-40B4-BE49-F238E27FC236}">
                <a16:creationId xmlns:a16="http://schemas.microsoft.com/office/drawing/2014/main" id="{255BF450-B48F-49C0-8E9F-04D50570BAE7}"/>
              </a:ext>
            </a:extLst>
          </p:cNvPr>
          <p:cNvSpPr>
            <a:spLocks noGrp="1"/>
          </p:cNvSpPr>
          <p:nvPr>
            <p:ph type="title"/>
          </p:nvPr>
        </p:nvSpPr>
        <p:spPr>
          <a:xfrm>
            <a:off x="552994" y="5784084"/>
            <a:ext cx="5113539" cy="997200"/>
          </a:xfrm>
          <a:prstGeom prst="rect">
            <a:avLst/>
          </a:prstGeom>
        </p:spPr>
        <p:txBody>
          <a:bodyPr anchor="b"/>
          <a:lstStyle>
            <a:lvl1pPr>
              <a:defRPr sz="2800" b="0">
                <a:solidFill>
                  <a:schemeClr val="accent1"/>
                </a:solidFill>
                <a:latin typeface="Calibri" panose="020F0502020204030204" pitchFamily="34" charset="0"/>
                <a:cs typeface="Calibri" panose="020F0502020204030204" pitchFamily="34" charset="0"/>
              </a:defRPr>
            </a:lvl1pPr>
          </a:lstStyle>
          <a:p>
            <a:r>
              <a:rPr lang="en-US"/>
              <a:t>Click to edit Master title style</a:t>
            </a:r>
            <a:endParaRPr lang="fr-FR" dirty="0"/>
          </a:p>
        </p:txBody>
      </p:sp>
    </p:spTree>
    <p:extLst>
      <p:ext uri="{BB962C8B-B14F-4D97-AF65-F5344CB8AC3E}">
        <p14:creationId xmlns:p14="http://schemas.microsoft.com/office/powerpoint/2010/main" val="67635171"/>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Sommaire">
    <p:spTree>
      <p:nvGrpSpPr>
        <p:cNvPr id="1" name=""/>
        <p:cNvGrpSpPr/>
        <p:nvPr/>
      </p:nvGrpSpPr>
      <p:grpSpPr>
        <a:xfrm>
          <a:off x="0" y="0"/>
          <a:ext cx="0" cy="0"/>
          <a:chOff x="0" y="0"/>
          <a:chExt cx="0" cy="0"/>
        </a:xfrm>
      </p:grpSpPr>
      <p:sp>
        <p:nvSpPr>
          <p:cNvPr id="5" name="Espace réservé du numéro de diapositive 4"/>
          <p:cNvSpPr>
            <a:spLocks noGrp="1"/>
          </p:cNvSpPr>
          <p:nvPr>
            <p:ph type="sldNum" sz="quarter" idx="12"/>
          </p:nvPr>
        </p:nvSpPr>
        <p:spPr bwMode="gray">
          <a:xfrm>
            <a:off x="9491841" y="7006699"/>
            <a:ext cx="3023949" cy="402483"/>
          </a:xfrm>
          <a:prstGeom prst="rect">
            <a:avLst/>
          </a:prstGeom>
        </p:spPr>
        <p:txBody>
          <a:bodyPr/>
          <a:lstStyle/>
          <a:p>
            <a:fld id="{733122C9-A0B9-462F-8757-0847AD287B63}" type="slidenum">
              <a:rPr lang="fr-FR" smtClean="0"/>
              <a:pPr/>
              <a:t>‹N°›</a:t>
            </a:fld>
            <a:endParaRPr lang="fr-FR"/>
          </a:p>
        </p:txBody>
      </p:sp>
      <p:sp>
        <p:nvSpPr>
          <p:cNvPr id="8" name="Espace réservé du texte 7"/>
          <p:cNvSpPr>
            <a:spLocks noGrp="1"/>
          </p:cNvSpPr>
          <p:nvPr>
            <p:ph type="body" sz="quarter" idx="13" hasCustomPrompt="1"/>
          </p:nvPr>
        </p:nvSpPr>
        <p:spPr bwMode="gray">
          <a:xfrm>
            <a:off x="475519" y="1681394"/>
            <a:ext cx="12382793" cy="4850128"/>
          </a:xfrm>
        </p:spPr>
        <p:txBody>
          <a:bodyPr>
            <a:normAutofit/>
          </a:bodyPr>
          <a:lstStyle>
            <a:lvl1pPr marL="211651" indent="-211651">
              <a:spcBef>
                <a:spcPts val="588"/>
              </a:spcBef>
              <a:spcAft>
                <a:spcPts val="1176"/>
              </a:spcAft>
              <a:buFont typeface="+mj-lt"/>
              <a:buAutoNum type="arabicPeriod"/>
              <a:defRPr sz="1400" b="1"/>
            </a:lvl1pPr>
            <a:lvl2pPr marL="476215" indent="-211651">
              <a:spcBef>
                <a:spcPts val="882"/>
              </a:spcBef>
              <a:spcAft>
                <a:spcPts val="1176"/>
              </a:spcAft>
              <a:buFont typeface="+mj-lt"/>
              <a:buAutoNum type="alphaLcPeriod"/>
              <a:defRPr sz="1400"/>
            </a:lvl2pPr>
          </a:lstStyle>
          <a:p>
            <a:pPr lvl="0"/>
            <a:r>
              <a:rPr lang="fr-FR" dirty="0"/>
              <a:t>Titre de la partie</a:t>
            </a:r>
          </a:p>
          <a:p>
            <a:pPr lvl="1"/>
            <a:r>
              <a:rPr lang="fr-FR" dirty="0"/>
              <a:t>Deuxième niveau</a:t>
            </a:r>
          </a:p>
        </p:txBody>
      </p:sp>
      <p:sp>
        <p:nvSpPr>
          <p:cNvPr id="23" name="Espace réservé de la date 3">
            <a:extLst>
              <a:ext uri="{FF2B5EF4-FFF2-40B4-BE49-F238E27FC236}">
                <a16:creationId xmlns:a16="http://schemas.microsoft.com/office/drawing/2014/main" id="{15CA4CAF-6729-AB4D-9354-99C08AEAB1B8}"/>
              </a:ext>
            </a:extLst>
          </p:cNvPr>
          <p:cNvSpPr>
            <a:spLocks noGrp="1"/>
          </p:cNvSpPr>
          <p:nvPr>
            <p:ph type="dt" sz="half" idx="2"/>
          </p:nvPr>
        </p:nvSpPr>
        <p:spPr bwMode="gray">
          <a:xfrm>
            <a:off x="475993" y="7051334"/>
            <a:ext cx="1779087" cy="508342"/>
          </a:xfrm>
          <a:prstGeom prst="rect">
            <a:avLst/>
          </a:prstGeom>
        </p:spPr>
        <p:txBody>
          <a:bodyPr vert="horz" lIns="0" tIns="0" rIns="0" bIns="0" rtlCol="0" anchor="ctr" anchorCtr="0">
            <a:noAutofit/>
          </a:bodyPr>
          <a:lstStyle>
            <a:lvl1pPr algn="l">
              <a:defRPr sz="1102" b="1">
                <a:solidFill>
                  <a:schemeClr val="tx1"/>
                </a:solidFill>
              </a:defRPr>
            </a:lvl1pPr>
          </a:lstStyle>
          <a:p>
            <a:r>
              <a:rPr lang="fr-FR" cap="all"/>
              <a:t>13/06/2024</a:t>
            </a:r>
          </a:p>
        </p:txBody>
      </p:sp>
      <p:sp>
        <p:nvSpPr>
          <p:cNvPr id="25" name="Titre 18">
            <a:extLst>
              <a:ext uri="{FF2B5EF4-FFF2-40B4-BE49-F238E27FC236}">
                <a16:creationId xmlns:a16="http://schemas.microsoft.com/office/drawing/2014/main" id="{8909A550-9D66-7141-BF64-73CAD209688B}"/>
              </a:ext>
            </a:extLst>
          </p:cNvPr>
          <p:cNvSpPr>
            <a:spLocks noGrp="1"/>
          </p:cNvSpPr>
          <p:nvPr>
            <p:ph type="title" hasCustomPrompt="1"/>
          </p:nvPr>
        </p:nvSpPr>
        <p:spPr>
          <a:xfrm>
            <a:off x="475993" y="263246"/>
            <a:ext cx="12382793" cy="793653"/>
          </a:xfrm>
          <a:prstGeom prst="rect">
            <a:avLst/>
          </a:prstGeom>
        </p:spPr>
        <p:txBody>
          <a:bodyPr anchor="ctr">
            <a:normAutofit/>
          </a:bodyPr>
          <a:lstStyle>
            <a:lvl1pPr>
              <a:defRPr sz="2800" b="1">
                <a:latin typeface="+mn-lt"/>
              </a:defRPr>
            </a:lvl1pPr>
          </a:lstStyle>
          <a:p>
            <a:r>
              <a:rPr lang="fr-FR" dirty="0"/>
              <a:t>Sommaire</a:t>
            </a:r>
          </a:p>
        </p:txBody>
      </p:sp>
      <p:sp>
        <p:nvSpPr>
          <p:cNvPr id="3" name="Footer Placeholder 2">
            <a:extLst>
              <a:ext uri="{FF2B5EF4-FFF2-40B4-BE49-F238E27FC236}">
                <a16:creationId xmlns:a16="http://schemas.microsoft.com/office/drawing/2014/main" id="{1044C3D1-CD2B-B828-1557-DD65A4D3EE62}"/>
              </a:ext>
            </a:extLst>
          </p:cNvPr>
          <p:cNvSpPr>
            <a:spLocks noGrp="1"/>
          </p:cNvSpPr>
          <p:nvPr>
            <p:ph type="ftr" sz="quarter" idx="11"/>
          </p:nvPr>
        </p:nvSpPr>
        <p:spPr>
          <a:xfrm>
            <a:off x="2491958" y="7140779"/>
            <a:ext cx="5903237" cy="138499"/>
          </a:xfrm>
        </p:spPr>
        <p:txBody>
          <a:bodyPr/>
          <a:lstStyle/>
          <a:p>
            <a:pPr>
              <a:spcBef>
                <a:spcPts val="774"/>
              </a:spcBef>
              <a:buSzPct val="100000"/>
            </a:pPr>
            <a:r>
              <a:rPr lang="fr-FR"/>
              <a:t>Université La Rochelle | Expression de besoin - Demande de travail</a:t>
            </a:r>
            <a:endParaRPr lang="fr-FR" dirty="0"/>
          </a:p>
        </p:txBody>
      </p:sp>
    </p:spTree>
    <p:extLst>
      <p:ext uri="{BB962C8B-B14F-4D97-AF65-F5344CB8AC3E}">
        <p14:creationId xmlns:p14="http://schemas.microsoft.com/office/powerpoint/2010/main" val="82035659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itre / sous-titre / texte">
    <p:spTree>
      <p:nvGrpSpPr>
        <p:cNvPr id="1" name=""/>
        <p:cNvGrpSpPr/>
        <p:nvPr/>
      </p:nvGrpSpPr>
      <p:grpSpPr>
        <a:xfrm>
          <a:off x="0" y="0"/>
          <a:ext cx="0" cy="0"/>
          <a:chOff x="0" y="0"/>
          <a:chExt cx="0" cy="0"/>
        </a:xfrm>
      </p:grpSpPr>
      <p:sp>
        <p:nvSpPr>
          <p:cNvPr id="5" name="Espace réservé du numéro de diapositive 4">
            <a:extLst>
              <a:ext uri="{FF2B5EF4-FFF2-40B4-BE49-F238E27FC236}">
                <a16:creationId xmlns:a16="http://schemas.microsoft.com/office/drawing/2014/main" id="{5A4F0766-6309-644C-9BCE-2E607A270B78}"/>
              </a:ext>
            </a:extLst>
          </p:cNvPr>
          <p:cNvSpPr>
            <a:spLocks noGrp="1"/>
          </p:cNvSpPr>
          <p:nvPr>
            <p:ph type="sldNum" sz="quarter" idx="12"/>
          </p:nvPr>
        </p:nvSpPr>
        <p:spPr>
          <a:xfrm>
            <a:off x="10874567" y="7030564"/>
            <a:ext cx="1984219" cy="529111"/>
          </a:xfrm>
          <a:prstGeom prst="rect">
            <a:avLst/>
          </a:prstGeom>
        </p:spPr>
        <p:txBody>
          <a:bodyPr/>
          <a:lstStyle/>
          <a:p>
            <a:fld id="{733122C9-A0B9-462F-8757-0847AD287B63}" type="slidenum">
              <a:rPr lang="fr-FR" smtClean="0"/>
              <a:pPr/>
              <a:t>‹N°›</a:t>
            </a:fld>
            <a:endParaRPr lang="fr-FR"/>
          </a:p>
        </p:txBody>
      </p:sp>
      <p:sp>
        <p:nvSpPr>
          <p:cNvPr id="9" name="Espace réservé de la date 3">
            <a:extLst>
              <a:ext uri="{FF2B5EF4-FFF2-40B4-BE49-F238E27FC236}">
                <a16:creationId xmlns:a16="http://schemas.microsoft.com/office/drawing/2014/main" id="{E9918C01-3017-D749-B811-9FCBA8038409}"/>
              </a:ext>
            </a:extLst>
          </p:cNvPr>
          <p:cNvSpPr>
            <a:spLocks noGrp="1"/>
          </p:cNvSpPr>
          <p:nvPr>
            <p:ph type="dt" sz="half" idx="2"/>
          </p:nvPr>
        </p:nvSpPr>
        <p:spPr bwMode="gray">
          <a:xfrm>
            <a:off x="475992" y="7051334"/>
            <a:ext cx="1719656" cy="508342"/>
          </a:xfrm>
          <a:prstGeom prst="rect">
            <a:avLst/>
          </a:prstGeom>
        </p:spPr>
        <p:txBody>
          <a:bodyPr vert="horz" lIns="0" tIns="0" rIns="0" bIns="0" rtlCol="0" anchor="ctr" anchorCtr="0">
            <a:noAutofit/>
          </a:bodyPr>
          <a:lstStyle>
            <a:lvl1pPr algn="l">
              <a:defRPr sz="1102" b="1">
                <a:solidFill>
                  <a:schemeClr val="tx1"/>
                </a:solidFill>
              </a:defRPr>
            </a:lvl1pPr>
          </a:lstStyle>
          <a:p>
            <a:r>
              <a:rPr lang="fr-FR" cap="all"/>
              <a:t>Novembre 2024</a:t>
            </a:r>
          </a:p>
        </p:txBody>
      </p:sp>
      <p:sp>
        <p:nvSpPr>
          <p:cNvPr id="16" name="Espace réservé du texte 7">
            <a:extLst>
              <a:ext uri="{FF2B5EF4-FFF2-40B4-BE49-F238E27FC236}">
                <a16:creationId xmlns:a16="http://schemas.microsoft.com/office/drawing/2014/main" id="{EB9C9A62-C54B-3841-9346-5A54D3715808}"/>
              </a:ext>
            </a:extLst>
          </p:cNvPr>
          <p:cNvSpPr>
            <a:spLocks noGrp="1"/>
          </p:cNvSpPr>
          <p:nvPr>
            <p:ph type="body" sz="quarter" idx="13" hasCustomPrompt="1"/>
          </p:nvPr>
        </p:nvSpPr>
        <p:spPr bwMode="gray">
          <a:xfrm>
            <a:off x="475994" y="1941085"/>
            <a:ext cx="12382427" cy="357078"/>
          </a:xfrm>
        </p:spPr>
        <p:txBody>
          <a:bodyPr/>
          <a:lstStyle>
            <a:lvl1pPr marL="14000" indent="125999">
              <a:spcBef>
                <a:spcPts val="588"/>
              </a:spcBef>
              <a:spcAft>
                <a:spcPts val="1176"/>
              </a:spcAft>
              <a:buFont typeface="+mj-lt"/>
              <a:buNone/>
              <a:tabLst/>
              <a:defRPr sz="2205" b="1">
                <a:solidFill>
                  <a:schemeClr val="tx1">
                    <a:lumMod val="50000"/>
                    <a:lumOff val="50000"/>
                  </a:schemeClr>
                </a:solidFill>
              </a:defRPr>
            </a:lvl1pPr>
            <a:lvl2pPr marL="476215" indent="-211651">
              <a:spcBef>
                <a:spcPts val="882"/>
              </a:spcBef>
              <a:spcAft>
                <a:spcPts val="1176"/>
              </a:spcAft>
              <a:buFont typeface="+mj-lt"/>
              <a:buAutoNum type="alphaLcPeriod"/>
              <a:defRPr/>
            </a:lvl2pPr>
          </a:lstStyle>
          <a:p>
            <a:pPr lvl="0"/>
            <a:r>
              <a:rPr lang="fr-FR"/>
              <a:t>Sous-titre</a:t>
            </a:r>
          </a:p>
          <a:p>
            <a:pPr lvl="0"/>
            <a:endParaRPr lang="fr-FR"/>
          </a:p>
        </p:txBody>
      </p:sp>
      <p:sp>
        <p:nvSpPr>
          <p:cNvPr id="19" name="Titre 18">
            <a:extLst>
              <a:ext uri="{FF2B5EF4-FFF2-40B4-BE49-F238E27FC236}">
                <a16:creationId xmlns:a16="http://schemas.microsoft.com/office/drawing/2014/main" id="{8B219A12-DAFE-504E-9ED9-CFD78BD6A790}"/>
              </a:ext>
            </a:extLst>
          </p:cNvPr>
          <p:cNvSpPr>
            <a:spLocks noGrp="1"/>
          </p:cNvSpPr>
          <p:nvPr>
            <p:ph type="title" hasCustomPrompt="1"/>
          </p:nvPr>
        </p:nvSpPr>
        <p:spPr>
          <a:xfrm>
            <a:off x="475993" y="1133989"/>
            <a:ext cx="12382793" cy="793653"/>
          </a:xfrm>
        </p:spPr>
        <p:txBody>
          <a:bodyPr/>
          <a:lstStyle/>
          <a:p>
            <a:r>
              <a:rPr lang="fr-FR"/>
              <a:t>Titre</a:t>
            </a:r>
          </a:p>
        </p:txBody>
      </p:sp>
      <p:sp>
        <p:nvSpPr>
          <p:cNvPr id="20" name="Espace réservé du pied de page 4">
            <a:extLst>
              <a:ext uri="{FF2B5EF4-FFF2-40B4-BE49-F238E27FC236}">
                <a16:creationId xmlns:a16="http://schemas.microsoft.com/office/drawing/2014/main" id="{99BFD6E0-B235-DA4F-9D70-E9444B53C48F}"/>
              </a:ext>
            </a:extLst>
          </p:cNvPr>
          <p:cNvSpPr>
            <a:spLocks noGrp="1"/>
          </p:cNvSpPr>
          <p:nvPr>
            <p:ph type="ftr" sz="quarter" idx="3"/>
          </p:nvPr>
        </p:nvSpPr>
        <p:spPr bwMode="gray">
          <a:xfrm>
            <a:off x="4216512" y="287316"/>
            <a:ext cx="8642274" cy="529111"/>
          </a:xfrm>
          <a:prstGeom prst="rect">
            <a:avLst/>
          </a:prstGeom>
        </p:spPr>
        <p:txBody>
          <a:bodyPr vert="horz" lIns="0" tIns="0" rIns="0" bIns="0" rtlCol="0" anchor="ctr" anchorCtr="0">
            <a:noAutofit/>
          </a:bodyPr>
          <a:lstStyle>
            <a:lvl1pPr algn="r">
              <a:defRPr sz="1102" b="1">
                <a:solidFill>
                  <a:schemeClr val="tx1"/>
                </a:solidFill>
              </a:defRPr>
            </a:lvl1pPr>
          </a:lstStyle>
          <a:p>
            <a:r>
              <a:rPr lang="fr-FR"/>
              <a:t>Direction interministérielle de la transformation publique</a:t>
            </a:r>
          </a:p>
        </p:txBody>
      </p:sp>
      <p:sp>
        <p:nvSpPr>
          <p:cNvPr id="8" name="Espace réservé du texte 11">
            <a:extLst>
              <a:ext uri="{FF2B5EF4-FFF2-40B4-BE49-F238E27FC236}">
                <a16:creationId xmlns:a16="http://schemas.microsoft.com/office/drawing/2014/main" id="{0AF74C14-DE22-FE4D-B865-03FBE975D57C}"/>
              </a:ext>
            </a:extLst>
          </p:cNvPr>
          <p:cNvSpPr>
            <a:spLocks noGrp="1"/>
          </p:cNvSpPr>
          <p:nvPr>
            <p:ph type="body" sz="quarter" idx="14" hasCustomPrompt="1"/>
          </p:nvPr>
        </p:nvSpPr>
        <p:spPr bwMode="gray">
          <a:xfrm>
            <a:off x="475992" y="2509830"/>
            <a:ext cx="12382016" cy="4233359"/>
          </a:xfrm>
        </p:spPr>
        <p:txBody>
          <a:bodyPr/>
          <a:lstStyle>
            <a:lvl1pPr>
              <a:defRPr/>
            </a:lvl1pPr>
            <a:lvl2pPr>
              <a:defRPr/>
            </a:lvl2pPr>
            <a:lvl3pPr>
              <a:defRPr baseline="0"/>
            </a:lvl3pPr>
            <a:lvl4pPr>
              <a:defRPr/>
            </a:lvl4pPr>
            <a:lvl5pPr>
              <a:defRPr/>
            </a:lvl5pPr>
          </a:lstStyle>
          <a:p>
            <a:pPr lvl="0"/>
            <a:r>
              <a:rPr lang="fr-FR"/>
              <a:t>Texte de niveau 1</a:t>
            </a:r>
          </a:p>
          <a:p>
            <a:pPr lvl="1"/>
            <a:r>
              <a:rPr lang="fr-FR"/>
              <a:t>Texte de niveau 2</a:t>
            </a:r>
          </a:p>
          <a:p>
            <a:pPr lvl="2"/>
            <a:r>
              <a:rPr lang="fr-FR"/>
              <a:t>Texte de niveau 3</a:t>
            </a:r>
          </a:p>
          <a:p>
            <a:pPr lvl="3"/>
            <a:r>
              <a:rPr lang="fr-FR"/>
              <a:t>Texte de niveau 4</a:t>
            </a:r>
          </a:p>
          <a:p>
            <a:pPr lvl="4"/>
            <a:r>
              <a:rPr lang="fr-FR"/>
              <a:t>Texte de niveau 5</a:t>
            </a:r>
          </a:p>
        </p:txBody>
      </p:sp>
    </p:spTree>
    <p:extLst>
      <p:ext uri="{BB962C8B-B14F-4D97-AF65-F5344CB8AC3E}">
        <p14:creationId xmlns:p14="http://schemas.microsoft.com/office/powerpoint/2010/main" val="326460582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Sommaire">
    <p:spTree>
      <p:nvGrpSpPr>
        <p:cNvPr id="1" name=""/>
        <p:cNvGrpSpPr/>
        <p:nvPr/>
      </p:nvGrpSpPr>
      <p:grpSpPr>
        <a:xfrm>
          <a:off x="0" y="0"/>
          <a:ext cx="0" cy="0"/>
          <a:chOff x="0" y="0"/>
          <a:chExt cx="0" cy="0"/>
        </a:xfrm>
      </p:grpSpPr>
      <p:sp>
        <p:nvSpPr>
          <p:cNvPr id="5" name="Espace réservé du numéro de diapositive 4"/>
          <p:cNvSpPr>
            <a:spLocks noGrp="1"/>
          </p:cNvSpPr>
          <p:nvPr>
            <p:ph type="sldNum" sz="quarter" idx="12"/>
          </p:nvPr>
        </p:nvSpPr>
        <p:spPr bwMode="gray">
          <a:xfrm>
            <a:off x="10874567" y="7030564"/>
            <a:ext cx="1984219" cy="529111"/>
          </a:xfrm>
          <a:prstGeom prst="rect">
            <a:avLst/>
          </a:prstGeom>
        </p:spPr>
        <p:txBody>
          <a:bodyPr vert="horz" lIns="0" tIns="0" rIns="0" bIns="0" rtlCol="0" anchor="ctr" anchorCtr="0">
            <a:noAutofit/>
          </a:bodyPr>
          <a:lstStyle>
            <a:lvl1pPr algn="r">
              <a:defRPr lang="fr-FR" sz="1102" b="1" cap="all" smtClean="0"/>
            </a:lvl1pPr>
          </a:lstStyle>
          <a:p>
            <a:fld id="{733122C9-A0B9-462F-8757-0847AD287B63}" type="slidenum">
              <a:rPr lang="fr-FR" smtClean="0"/>
              <a:pPr/>
              <a:t>‹N°›</a:t>
            </a:fld>
            <a:endParaRPr lang="fr-FR"/>
          </a:p>
        </p:txBody>
      </p:sp>
      <p:sp>
        <p:nvSpPr>
          <p:cNvPr id="8" name="Espace réservé du texte 7"/>
          <p:cNvSpPr>
            <a:spLocks noGrp="1"/>
          </p:cNvSpPr>
          <p:nvPr>
            <p:ph type="body" sz="quarter" idx="13" hasCustomPrompt="1"/>
          </p:nvPr>
        </p:nvSpPr>
        <p:spPr bwMode="gray">
          <a:xfrm>
            <a:off x="475518" y="2298162"/>
            <a:ext cx="12382793" cy="4233359"/>
          </a:xfrm>
        </p:spPr>
        <p:txBody>
          <a:bodyPr/>
          <a:lstStyle>
            <a:lvl1pPr marL="211651" indent="-211651">
              <a:spcBef>
                <a:spcPts val="588"/>
              </a:spcBef>
              <a:spcAft>
                <a:spcPts val="1176"/>
              </a:spcAft>
              <a:buFont typeface="+mj-lt"/>
              <a:buAutoNum type="arabicPeriod"/>
              <a:defRPr sz="1764" b="1"/>
            </a:lvl1pPr>
            <a:lvl2pPr marL="476215" indent="-211651">
              <a:spcBef>
                <a:spcPts val="882"/>
              </a:spcBef>
              <a:spcAft>
                <a:spcPts val="1176"/>
              </a:spcAft>
              <a:buFont typeface="+mj-lt"/>
              <a:buAutoNum type="alphaLcPeriod"/>
              <a:defRPr sz="1764"/>
            </a:lvl2pPr>
          </a:lstStyle>
          <a:p>
            <a:pPr lvl="0"/>
            <a:r>
              <a:rPr lang="fr-FR"/>
              <a:t>Titre de la partie</a:t>
            </a:r>
          </a:p>
          <a:p>
            <a:pPr lvl="1"/>
            <a:r>
              <a:rPr lang="fr-FR"/>
              <a:t>Deuxième niveau</a:t>
            </a:r>
          </a:p>
        </p:txBody>
      </p:sp>
      <p:sp>
        <p:nvSpPr>
          <p:cNvPr id="23" name="Espace réservé de la date 3">
            <a:extLst>
              <a:ext uri="{FF2B5EF4-FFF2-40B4-BE49-F238E27FC236}">
                <a16:creationId xmlns:a16="http://schemas.microsoft.com/office/drawing/2014/main" id="{15CA4CAF-6729-AB4D-9354-99C08AEAB1B8}"/>
              </a:ext>
            </a:extLst>
          </p:cNvPr>
          <p:cNvSpPr>
            <a:spLocks noGrp="1"/>
          </p:cNvSpPr>
          <p:nvPr>
            <p:ph type="dt" sz="half" idx="2"/>
          </p:nvPr>
        </p:nvSpPr>
        <p:spPr bwMode="gray">
          <a:xfrm>
            <a:off x="475993" y="7051334"/>
            <a:ext cx="1779087" cy="508342"/>
          </a:xfrm>
          <a:prstGeom prst="rect">
            <a:avLst/>
          </a:prstGeom>
        </p:spPr>
        <p:txBody>
          <a:bodyPr vert="horz" lIns="0" tIns="0" rIns="0" bIns="0" rtlCol="0" anchor="ctr" anchorCtr="0">
            <a:noAutofit/>
          </a:bodyPr>
          <a:lstStyle>
            <a:lvl1pPr algn="l">
              <a:defRPr sz="1102" b="1">
                <a:solidFill>
                  <a:schemeClr val="tx1"/>
                </a:solidFill>
              </a:defRPr>
            </a:lvl1pPr>
          </a:lstStyle>
          <a:p>
            <a:r>
              <a:rPr lang="fr-FR" cap="all"/>
              <a:t>Novembre 2024</a:t>
            </a:r>
          </a:p>
        </p:txBody>
      </p:sp>
      <p:sp>
        <p:nvSpPr>
          <p:cNvPr id="25" name="Titre 18">
            <a:extLst>
              <a:ext uri="{FF2B5EF4-FFF2-40B4-BE49-F238E27FC236}">
                <a16:creationId xmlns:a16="http://schemas.microsoft.com/office/drawing/2014/main" id="{8909A550-9D66-7141-BF64-73CAD209688B}"/>
              </a:ext>
            </a:extLst>
          </p:cNvPr>
          <p:cNvSpPr>
            <a:spLocks noGrp="1"/>
          </p:cNvSpPr>
          <p:nvPr>
            <p:ph type="title" hasCustomPrompt="1"/>
          </p:nvPr>
        </p:nvSpPr>
        <p:spPr>
          <a:xfrm>
            <a:off x="475993" y="1133989"/>
            <a:ext cx="12382793" cy="793653"/>
          </a:xfrm>
        </p:spPr>
        <p:txBody>
          <a:bodyPr>
            <a:normAutofit/>
          </a:bodyPr>
          <a:lstStyle>
            <a:lvl1pPr>
              <a:defRPr sz="2940"/>
            </a:lvl1pPr>
          </a:lstStyle>
          <a:p>
            <a:r>
              <a:rPr lang="fr-FR"/>
              <a:t>Sommaire</a:t>
            </a:r>
          </a:p>
        </p:txBody>
      </p:sp>
      <p:sp>
        <p:nvSpPr>
          <p:cNvPr id="26" name="Espace réservé du pied de page 4">
            <a:extLst>
              <a:ext uri="{FF2B5EF4-FFF2-40B4-BE49-F238E27FC236}">
                <a16:creationId xmlns:a16="http://schemas.microsoft.com/office/drawing/2014/main" id="{745ED2D7-3CC1-3B41-AA37-64BDE1CE2471}"/>
              </a:ext>
            </a:extLst>
          </p:cNvPr>
          <p:cNvSpPr>
            <a:spLocks noGrp="1"/>
          </p:cNvSpPr>
          <p:nvPr>
            <p:ph type="ftr" sz="quarter" idx="3"/>
          </p:nvPr>
        </p:nvSpPr>
        <p:spPr bwMode="gray">
          <a:xfrm>
            <a:off x="4216512" y="287316"/>
            <a:ext cx="8642274" cy="529111"/>
          </a:xfrm>
          <a:prstGeom prst="rect">
            <a:avLst/>
          </a:prstGeom>
        </p:spPr>
        <p:txBody>
          <a:bodyPr vert="horz" lIns="0" tIns="0" rIns="0" bIns="0" rtlCol="0" anchor="ctr" anchorCtr="0">
            <a:noAutofit/>
          </a:bodyPr>
          <a:lstStyle>
            <a:lvl1pPr algn="r">
              <a:defRPr sz="1102" b="1">
                <a:solidFill>
                  <a:schemeClr val="tx1"/>
                </a:solidFill>
              </a:defRPr>
            </a:lvl1pPr>
          </a:lstStyle>
          <a:p>
            <a:r>
              <a:rPr lang="fr-FR"/>
              <a:t>Direction interministérielle de la transformation publique</a:t>
            </a:r>
          </a:p>
        </p:txBody>
      </p:sp>
    </p:spTree>
    <p:extLst>
      <p:ext uri="{BB962C8B-B14F-4D97-AF65-F5344CB8AC3E}">
        <p14:creationId xmlns:p14="http://schemas.microsoft.com/office/powerpoint/2010/main" val="333507566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p:cSld name="Titre et sous-titre">
    <p:spTree>
      <p:nvGrpSpPr>
        <p:cNvPr id="1" name=""/>
        <p:cNvGrpSpPr/>
        <p:nvPr/>
      </p:nvGrpSpPr>
      <p:grpSpPr>
        <a:xfrm>
          <a:off x="0" y="0"/>
          <a:ext cx="0" cy="0"/>
          <a:chOff x="0" y="0"/>
          <a:chExt cx="0" cy="0"/>
        </a:xfrm>
      </p:grpSpPr>
      <p:sp>
        <p:nvSpPr>
          <p:cNvPr id="11" name="Espace réservé du texte 10"/>
          <p:cNvSpPr>
            <a:spLocks noGrp="1"/>
          </p:cNvSpPr>
          <p:nvPr>
            <p:ph type="body" sz="quarter" idx="13" hasCustomPrompt="1"/>
          </p:nvPr>
        </p:nvSpPr>
        <p:spPr bwMode="gray">
          <a:xfrm>
            <a:off x="475992" y="3144834"/>
            <a:ext cx="12381525" cy="3370473"/>
          </a:xfrm>
        </p:spPr>
        <p:txBody>
          <a:bodyPr/>
          <a:lstStyle>
            <a:lvl1pPr>
              <a:lnSpc>
                <a:spcPct val="90000"/>
              </a:lnSpc>
              <a:spcAft>
                <a:spcPts val="0"/>
              </a:spcAft>
              <a:defRPr sz="4777" b="1" cap="all" baseline="0"/>
            </a:lvl1pPr>
            <a:lvl2pPr marL="135332" indent="0">
              <a:spcBef>
                <a:spcPts val="735"/>
              </a:spcBef>
              <a:spcAft>
                <a:spcPts val="0"/>
              </a:spcAft>
              <a:buNone/>
              <a:tabLst/>
              <a:defRPr sz="2719"/>
            </a:lvl2pPr>
          </a:lstStyle>
          <a:p>
            <a:pPr lvl="0"/>
            <a:r>
              <a:rPr lang="fr-FR"/>
              <a:t>Titre</a:t>
            </a:r>
          </a:p>
          <a:p>
            <a:pPr lvl="1"/>
            <a:r>
              <a:rPr lang="fr-FR"/>
              <a:t>Sous-titre</a:t>
            </a:r>
          </a:p>
        </p:txBody>
      </p:sp>
      <p:sp>
        <p:nvSpPr>
          <p:cNvPr id="13" name="Espace réservé de la date 3">
            <a:extLst>
              <a:ext uri="{FF2B5EF4-FFF2-40B4-BE49-F238E27FC236}">
                <a16:creationId xmlns:a16="http://schemas.microsoft.com/office/drawing/2014/main" id="{C192E6B1-2CEB-FB47-B10B-D25D43DF8D96}"/>
              </a:ext>
            </a:extLst>
          </p:cNvPr>
          <p:cNvSpPr>
            <a:spLocks noGrp="1"/>
          </p:cNvSpPr>
          <p:nvPr>
            <p:ph type="dt" sz="half" idx="2"/>
          </p:nvPr>
        </p:nvSpPr>
        <p:spPr bwMode="gray">
          <a:xfrm>
            <a:off x="475993" y="7051334"/>
            <a:ext cx="1779087" cy="508342"/>
          </a:xfrm>
          <a:prstGeom prst="rect">
            <a:avLst/>
          </a:prstGeom>
        </p:spPr>
        <p:txBody>
          <a:bodyPr vert="horz" lIns="0" tIns="0" rIns="0" bIns="0" rtlCol="0" anchor="ctr" anchorCtr="0">
            <a:noAutofit/>
          </a:bodyPr>
          <a:lstStyle>
            <a:lvl1pPr algn="l">
              <a:defRPr sz="1102" b="1">
                <a:solidFill>
                  <a:schemeClr val="tx1"/>
                </a:solidFill>
              </a:defRPr>
            </a:lvl1pPr>
          </a:lstStyle>
          <a:p>
            <a:r>
              <a:rPr lang="fr-FR" cap="all"/>
              <a:t>Novembre 2024</a:t>
            </a:r>
          </a:p>
        </p:txBody>
      </p:sp>
      <p:sp>
        <p:nvSpPr>
          <p:cNvPr id="14" name="Espace réservé du numéro de diapositive 5">
            <a:extLst>
              <a:ext uri="{FF2B5EF4-FFF2-40B4-BE49-F238E27FC236}">
                <a16:creationId xmlns:a16="http://schemas.microsoft.com/office/drawing/2014/main" id="{0593ECE3-ACEF-7441-BABB-08F519CCE72F}"/>
              </a:ext>
            </a:extLst>
          </p:cNvPr>
          <p:cNvSpPr>
            <a:spLocks noGrp="1"/>
          </p:cNvSpPr>
          <p:nvPr>
            <p:ph type="sldNum" sz="quarter" idx="4"/>
          </p:nvPr>
        </p:nvSpPr>
        <p:spPr bwMode="gray">
          <a:xfrm>
            <a:off x="10874567" y="7030564"/>
            <a:ext cx="1984219" cy="529111"/>
          </a:xfrm>
          <a:prstGeom prst="rect">
            <a:avLst/>
          </a:prstGeom>
        </p:spPr>
        <p:txBody>
          <a:bodyPr vert="horz" lIns="0" tIns="0" rIns="0" bIns="0" rtlCol="0" anchor="ctr" anchorCtr="0">
            <a:noAutofit/>
          </a:bodyPr>
          <a:lstStyle>
            <a:lvl1pPr algn="r">
              <a:defRPr sz="1102" b="1">
                <a:solidFill>
                  <a:schemeClr val="tx1"/>
                </a:solidFill>
              </a:defRPr>
            </a:lvl1pPr>
          </a:lstStyle>
          <a:p>
            <a:fld id="{733122C9-A0B9-462F-8757-0847AD287B63}" type="slidenum">
              <a:rPr lang="fr-FR" smtClean="0"/>
              <a:pPr/>
              <a:t>‹N°›</a:t>
            </a:fld>
            <a:endParaRPr lang="fr-FR"/>
          </a:p>
        </p:txBody>
      </p:sp>
      <p:sp>
        <p:nvSpPr>
          <p:cNvPr id="16" name="Espace réservé du pied de page 4">
            <a:extLst>
              <a:ext uri="{FF2B5EF4-FFF2-40B4-BE49-F238E27FC236}">
                <a16:creationId xmlns:a16="http://schemas.microsoft.com/office/drawing/2014/main" id="{4D728EC0-9FC5-AB4E-B907-86A468EF1E2A}"/>
              </a:ext>
            </a:extLst>
          </p:cNvPr>
          <p:cNvSpPr>
            <a:spLocks noGrp="1"/>
          </p:cNvSpPr>
          <p:nvPr>
            <p:ph type="ftr" sz="quarter" idx="3"/>
          </p:nvPr>
        </p:nvSpPr>
        <p:spPr bwMode="gray">
          <a:xfrm>
            <a:off x="4216512" y="287316"/>
            <a:ext cx="8642274" cy="529111"/>
          </a:xfrm>
          <a:prstGeom prst="rect">
            <a:avLst/>
          </a:prstGeom>
        </p:spPr>
        <p:txBody>
          <a:bodyPr vert="horz" lIns="0" tIns="0" rIns="0" bIns="0" rtlCol="0" anchor="ctr" anchorCtr="0">
            <a:noAutofit/>
          </a:bodyPr>
          <a:lstStyle>
            <a:lvl1pPr algn="r">
              <a:defRPr sz="1102" b="1">
                <a:solidFill>
                  <a:schemeClr val="tx1"/>
                </a:solidFill>
              </a:defRPr>
            </a:lvl1pPr>
          </a:lstStyle>
          <a:p>
            <a:r>
              <a:rPr lang="fr-FR"/>
              <a:t>Direction interministérielle de la transformation publique</a:t>
            </a:r>
          </a:p>
        </p:txBody>
      </p:sp>
      <p:pic>
        <p:nvPicPr>
          <p:cNvPr id="4" name="Image 3">
            <a:extLst>
              <a:ext uri="{FF2B5EF4-FFF2-40B4-BE49-F238E27FC236}">
                <a16:creationId xmlns:a16="http://schemas.microsoft.com/office/drawing/2014/main" id="{4A654BEE-31BF-4097-BE21-FE28ACEC455C}"/>
              </a:ext>
            </a:extLst>
          </p:cNvPr>
          <p:cNvPicPr>
            <a:picLocks noChangeAspect="1"/>
          </p:cNvPicPr>
          <p:nvPr userDrawn="1"/>
        </p:nvPicPr>
        <p:blipFill>
          <a:blip r:embed="rId2"/>
          <a:stretch>
            <a:fillRect/>
          </a:stretch>
        </p:blipFill>
        <p:spPr>
          <a:xfrm>
            <a:off x="327600" y="342000"/>
            <a:ext cx="2160000" cy="1106422"/>
          </a:xfrm>
          <a:prstGeom prst="rect">
            <a:avLst/>
          </a:prstGeom>
        </p:spPr>
      </p:pic>
    </p:spTree>
    <p:extLst>
      <p:ext uri="{BB962C8B-B14F-4D97-AF65-F5344CB8AC3E}">
        <p14:creationId xmlns:p14="http://schemas.microsoft.com/office/powerpoint/2010/main" val="285508632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Chapitre">
    <p:spTree>
      <p:nvGrpSpPr>
        <p:cNvPr id="1" name=""/>
        <p:cNvGrpSpPr/>
        <p:nvPr/>
      </p:nvGrpSpPr>
      <p:grpSpPr>
        <a:xfrm>
          <a:off x="0" y="0"/>
          <a:ext cx="0" cy="0"/>
          <a:chOff x="0" y="0"/>
          <a:chExt cx="0" cy="0"/>
        </a:xfrm>
      </p:grpSpPr>
      <p:pic>
        <p:nvPicPr>
          <p:cNvPr id="4" name="Picture 3" descr="A group of people putting their hands together&#10;&#10;Description automatically generated">
            <a:extLst>
              <a:ext uri="{FF2B5EF4-FFF2-40B4-BE49-F238E27FC236}">
                <a16:creationId xmlns:a16="http://schemas.microsoft.com/office/drawing/2014/main" id="{A4E73D14-9F7F-6057-65D2-31B1C295B841}"/>
              </a:ext>
            </a:extLst>
          </p:cNvPr>
          <p:cNvPicPr>
            <a:picLocks noChangeAspect="1"/>
          </p:cNvPicPr>
          <p:nvPr userDrawn="1"/>
        </p:nvPicPr>
        <p:blipFill rotWithShape="1">
          <a:blip r:embed="rId2" cstate="email">
            <a:lum bright="70000" contrast="-70000"/>
            <a:extLst>
              <a:ext uri="{28A0092B-C50C-407E-A947-70E740481C1C}">
                <a14:useLocalDpi xmlns:a14="http://schemas.microsoft.com/office/drawing/2010/main"/>
              </a:ext>
            </a:extLst>
          </a:blip>
          <a:srcRect r="-80"/>
          <a:stretch/>
        </p:blipFill>
        <p:spPr bwMode="auto">
          <a:xfrm>
            <a:off x="1642637" y="0"/>
            <a:ext cx="11797137" cy="7559675"/>
          </a:xfrm>
          <a:prstGeom prst="rect">
            <a:avLst/>
          </a:prstGeom>
        </p:spPr>
      </p:pic>
      <p:sp>
        <p:nvSpPr>
          <p:cNvPr id="6" name="Rectangle 5">
            <a:extLst>
              <a:ext uri="{FF2B5EF4-FFF2-40B4-BE49-F238E27FC236}">
                <a16:creationId xmlns:a16="http://schemas.microsoft.com/office/drawing/2014/main" id="{6B86A502-59C5-C95B-0651-091EE407AFB6}"/>
              </a:ext>
            </a:extLst>
          </p:cNvPr>
          <p:cNvSpPr/>
          <p:nvPr userDrawn="1"/>
        </p:nvSpPr>
        <p:spPr>
          <a:xfrm>
            <a:off x="0" y="0"/>
            <a:ext cx="1443124" cy="7559675"/>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sz="2646"/>
          </a:p>
        </p:txBody>
      </p:sp>
      <p:sp>
        <p:nvSpPr>
          <p:cNvPr id="3" name="Rectangle 2">
            <a:extLst>
              <a:ext uri="{FF2B5EF4-FFF2-40B4-BE49-F238E27FC236}">
                <a16:creationId xmlns:a16="http://schemas.microsoft.com/office/drawing/2014/main" id="{C3D4000C-3FD9-2306-E36E-B097CA3A58DE}"/>
              </a:ext>
            </a:extLst>
          </p:cNvPr>
          <p:cNvSpPr/>
          <p:nvPr userDrawn="1"/>
        </p:nvSpPr>
        <p:spPr>
          <a:xfrm flipH="1">
            <a:off x="-47544" y="0"/>
            <a:ext cx="1690183" cy="7559675"/>
          </a:xfrm>
          <a:prstGeom prst="rect">
            <a:avLst/>
          </a:prstGeom>
          <a:solidFill>
            <a:schemeClr val="tx2"/>
          </a:solidFill>
          <a:ln>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sz="2646"/>
          </a:p>
        </p:txBody>
      </p:sp>
      <p:sp>
        <p:nvSpPr>
          <p:cNvPr id="11" name="Espace réservé du pied de page 4">
            <a:extLst>
              <a:ext uri="{FF2B5EF4-FFF2-40B4-BE49-F238E27FC236}">
                <a16:creationId xmlns:a16="http://schemas.microsoft.com/office/drawing/2014/main" id="{DCBACC69-485F-9F49-A64D-9385F9776EB4}"/>
              </a:ext>
            </a:extLst>
          </p:cNvPr>
          <p:cNvSpPr>
            <a:spLocks noGrp="1"/>
          </p:cNvSpPr>
          <p:nvPr>
            <p:ph type="ftr" sz="quarter" idx="3"/>
          </p:nvPr>
        </p:nvSpPr>
        <p:spPr bwMode="gray">
          <a:xfrm>
            <a:off x="3220069" y="287316"/>
            <a:ext cx="8642274" cy="529111"/>
          </a:xfrm>
          <a:prstGeom prst="rect">
            <a:avLst/>
          </a:prstGeom>
        </p:spPr>
        <p:txBody>
          <a:bodyPr vert="horz" lIns="0" tIns="0" rIns="0" bIns="0" rtlCol="0" anchor="ctr" anchorCtr="0">
            <a:noAutofit/>
          </a:bodyPr>
          <a:lstStyle>
            <a:lvl1pPr algn="r">
              <a:defRPr sz="1102" b="1">
                <a:solidFill>
                  <a:schemeClr val="tx1"/>
                </a:solidFill>
              </a:defRPr>
            </a:lvl1pPr>
          </a:lstStyle>
          <a:p>
            <a:pPr algn="l"/>
            <a:r>
              <a:rPr lang="fr-FR"/>
              <a:t>Direction interministérielle de la transformation publique</a:t>
            </a:r>
          </a:p>
        </p:txBody>
      </p:sp>
      <p:sp>
        <p:nvSpPr>
          <p:cNvPr id="2" name="Titre 1"/>
          <p:cNvSpPr>
            <a:spLocks noGrp="1"/>
          </p:cNvSpPr>
          <p:nvPr>
            <p:ph type="title"/>
          </p:nvPr>
        </p:nvSpPr>
        <p:spPr bwMode="gray">
          <a:xfrm>
            <a:off x="1806658" y="1084678"/>
            <a:ext cx="11103991" cy="5947209"/>
          </a:xfrm>
          <a:custGeom>
            <a:avLst/>
            <a:gdLst>
              <a:gd name="connsiteX0" fmla="*/ 8424000 w 8424000"/>
              <a:gd name="connsiteY0" fmla="*/ 4046400 h 4046400"/>
              <a:gd name="connsiteX1" fmla="*/ 0 w 8424000"/>
              <a:gd name="connsiteY1" fmla="*/ 4046360 h 4046400"/>
              <a:gd name="connsiteX2" fmla="*/ 0 w 8424000"/>
              <a:gd name="connsiteY2" fmla="*/ 40 h 4046400"/>
              <a:gd name="connsiteX3" fmla="*/ 8424000 w 8424000"/>
              <a:gd name="connsiteY3" fmla="*/ 0 h 4046400"/>
              <a:gd name="connsiteX4" fmla="*/ 8424000 w 8424000"/>
              <a:gd name="connsiteY4" fmla="*/ 4046400 h 4046400"/>
              <a:gd name="connsiteX0" fmla="*/ 8424000 w 8424000"/>
              <a:gd name="connsiteY0" fmla="*/ 4046400 h 4046400"/>
              <a:gd name="connsiteX1" fmla="*/ 0 w 8424000"/>
              <a:gd name="connsiteY1" fmla="*/ 4046360 h 4046400"/>
              <a:gd name="connsiteX2" fmla="*/ 0 w 8424000"/>
              <a:gd name="connsiteY2" fmla="*/ 40 h 4046400"/>
              <a:gd name="connsiteX3" fmla="*/ 8424000 w 8424000"/>
              <a:gd name="connsiteY3" fmla="*/ 0 h 4046400"/>
              <a:gd name="connsiteX0" fmla="*/ 8424000 w 8424000"/>
              <a:gd name="connsiteY0" fmla="*/ 4046400 h 4046400"/>
              <a:gd name="connsiteX1" fmla="*/ 0 w 8424000"/>
              <a:gd name="connsiteY1" fmla="*/ 4046360 h 4046400"/>
              <a:gd name="connsiteX2" fmla="*/ 0 w 8424000"/>
              <a:gd name="connsiteY2" fmla="*/ 40 h 4046400"/>
              <a:gd name="connsiteX3" fmla="*/ 8424000 w 8424000"/>
              <a:gd name="connsiteY3" fmla="*/ 0 h 4046400"/>
              <a:gd name="connsiteX4" fmla="*/ 8424000 w 8424000"/>
              <a:gd name="connsiteY4" fmla="*/ 4046400 h 4046400"/>
              <a:gd name="connsiteX0" fmla="*/ 8424000 w 8424000"/>
              <a:gd name="connsiteY0" fmla="*/ 4046400 h 4046400"/>
              <a:gd name="connsiteX1" fmla="*/ 0 w 8424000"/>
              <a:gd name="connsiteY1" fmla="*/ 4046360 h 4046400"/>
              <a:gd name="connsiteX2" fmla="*/ 8424000 w 8424000"/>
              <a:gd name="connsiteY2" fmla="*/ 0 h 4046400"/>
              <a:gd name="connsiteX0" fmla="*/ 8424000 w 8424000"/>
              <a:gd name="connsiteY0" fmla="*/ 4046400 h 4046400"/>
              <a:gd name="connsiteX1" fmla="*/ 0 w 8424000"/>
              <a:gd name="connsiteY1" fmla="*/ 4046360 h 4046400"/>
              <a:gd name="connsiteX2" fmla="*/ 0 w 8424000"/>
              <a:gd name="connsiteY2" fmla="*/ 40 h 4046400"/>
              <a:gd name="connsiteX3" fmla="*/ 8424000 w 8424000"/>
              <a:gd name="connsiteY3" fmla="*/ 0 h 4046400"/>
              <a:gd name="connsiteX4" fmla="*/ 8424000 w 8424000"/>
              <a:gd name="connsiteY4" fmla="*/ 4046400 h 4046400"/>
              <a:gd name="connsiteX0" fmla="*/ 8424000 w 8424000"/>
              <a:gd name="connsiteY0" fmla="*/ 4046400 h 4046400"/>
              <a:gd name="connsiteX1" fmla="*/ 0 w 8424000"/>
              <a:gd name="connsiteY1" fmla="*/ 4046360 h 4046400"/>
              <a:gd name="connsiteX2" fmla="*/ 8424000 w 8424000"/>
              <a:gd name="connsiteY2" fmla="*/ 0 h 4046400"/>
              <a:gd name="connsiteX0" fmla="*/ 8424000 w 8424000"/>
              <a:gd name="connsiteY0" fmla="*/ 4046400 h 4046400"/>
              <a:gd name="connsiteX1" fmla="*/ 0 w 8424000"/>
              <a:gd name="connsiteY1" fmla="*/ 4046360 h 4046400"/>
              <a:gd name="connsiteX2" fmla="*/ 0 w 8424000"/>
              <a:gd name="connsiteY2" fmla="*/ 40 h 4046400"/>
              <a:gd name="connsiteX3" fmla="*/ 8424000 w 8424000"/>
              <a:gd name="connsiteY3" fmla="*/ 0 h 4046400"/>
              <a:gd name="connsiteX4" fmla="*/ 8424000 w 8424000"/>
              <a:gd name="connsiteY4" fmla="*/ 4046400 h 4046400"/>
              <a:gd name="connsiteX0" fmla="*/ 8424000 w 8424000"/>
              <a:gd name="connsiteY0" fmla="*/ 4046400 h 4046400"/>
              <a:gd name="connsiteX1" fmla="*/ 0 w 8424000"/>
              <a:gd name="connsiteY1" fmla="*/ 4046360 h 4046400"/>
            </a:gdLst>
            <a:ahLst/>
            <a:cxnLst>
              <a:cxn ang="0">
                <a:pos x="connsiteX0" y="connsiteY0"/>
              </a:cxn>
              <a:cxn ang="0">
                <a:pos x="connsiteX1" y="connsiteY1"/>
              </a:cxn>
            </a:cxnLst>
            <a:rect l="l" t="t" r="r" b="b"/>
            <a:pathLst>
              <a:path w="8424000" h="4046400" stroke="0" extrusionOk="0">
                <a:moveTo>
                  <a:pt x="8424000" y="4046400"/>
                </a:moveTo>
                <a:lnTo>
                  <a:pt x="0" y="4046360"/>
                </a:lnTo>
                <a:lnTo>
                  <a:pt x="0" y="40"/>
                </a:lnTo>
                <a:cubicBezTo>
                  <a:pt x="0" y="18"/>
                  <a:pt x="3771553" y="0"/>
                  <a:pt x="8424000" y="0"/>
                </a:cubicBezTo>
                <a:lnTo>
                  <a:pt x="8424000" y="4046400"/>
                </a:lnTo>
                <a:close/>
              </a:path>
              <a:path w="8424000" h="4046400" fill="none">
                <a:moveTo>
                  <a:pt x="8424000" y="4046400"/>
                </a:moveTo>
                <a:lnTo>
                  <a:pt x="0" y="4046360"/>
                </a:lnTo>
              </a:path>
            </a:pathLst>
          </a:custGeom>
          <a:ln w="10160">
            <a:noFill/>
          </a:ln>
        </p:spPr>
        <p:txBody>
          <a:bodyPr lIns="0" bIns="360000" anchor="ctr" anchorCtr="0"/>
          <a:lstStyle>
            <a:lvl1pPr marL="0" indent="0">
              <a:buFont typeface="+mj-lt"/>
              <a:buNone/>
              <a:defRPr sz="4777">
                <a:solidFill>
                  <a:schemeClr val="tx2"/>
                </a:solidFill>
              </a:defRPr>
            </a:lvl1pPr>
          </a:lstStyle>
          <a:p>
            <a:endParaRPr lang="fr-FR"/>
          </a:p>
        </p:txBody>
      </p:sp>
      <p:pic>
        <p:nvPicPr>
          <p:cNvPr id="15" name="Image 10">
            <a:extLst>
              <a:ext uri="{FF2B5EF4-FFF2-40B4-BE49-F238E27FC236}">
                <a16:creationId xmlns:a16="http://schemas.microsoft.com/office/drawing/2014/main" id="{3F010A99-30FF-239A-8C90-9896612595E5}"/>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806658" y="226890"/>
            <a:ext cx="1215147" cy="723662"/>
          </a:xfrm>
          <a:prstGeom prst="rect">
            <a:avLst/>
          </a:prstGeom>
          <a:solidFill>
            <a:schemeClr val="bg1"/>
          </a:solidFill>
        </p:spPr>
      </p:pic>
    </p:spTree>
    <p:extLst>
      <p:ext uri="{BB962C8B-B14F-4D97-AF65-F5344CB8AC3E}">
        <p14:creationId xmlns:p14="http://schemas.microsoft.com/office/powerpoint/2010/main" val="355573432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p:cSld name="Couverture">
    <p:spTree>
      <p:nvGrpSpPr>
        <p:cNvPr id="1" name=""/>
        <p:cNvGrpSpPr/>
        <p:nvPr/>
      </p:nvGrpSpPr>
      <p:grpSpPr>
        <a:xfrm>
          <a:off x="0" y="0"/>
          <a:ext cx="0" cy="0"/>
          <a:chOff x="0" y="0"/>
          <a:chExt cx="0" cy="0"/>
        </a:xfrm>
      </p:grpSpPr>
      <p:sp>
        <p:nvSpPr>
          <p:cNvPr id="4" name="Espace réservé de la date 3"/>
          <p:cNvSpPr>
            <a:spLocks noGrp="1"/>
          </p:cNvSpPr>
          <p:nvPr>
            <p:ph type="dt" sz="half" idx="10"/>
          </p:nvPr>
        </p:nvSpPr>
        <p:spPr bwMode="gray">
          <a:xfrm>
            <a:off x="0" y="7295119"/>
            <a:ext cx="264563" cy="264556"/>
          </a:xfrm>
          <a:prstGeom prst="rect">
            <a:avLst/>
          </a:prstGeom>
          <a:ln>
            <a:solidFill>
              <a:schemeClr val="tx1">
                <a:alpha val="0"/>
              </a:schemeClr>
            </a:solidFill>
          </a:ln>
        </p:spPr>
        <p:txBody>
          <a:bodyPr/>
          <a:lstStyle>
            <a:lvl1pPr>
              <a:defRPr sz="147">
                <a:solidFill>
                  <a:schemeClr val="tx1">
                    <a:alpha val="0"/>
                  </a:schemeClr>
                </a:solidFill>
              </a:defRPr>
            </a:lvl1pPr>
          </a:lstStyle>
          <a:p>
            <a:r>
              <a:rPr lang="fr-FR"/>
              <a:t>Novembre 2024</a:t>
            </a:r>
          </a:p>
        </p:txBody>
      </p:sp>
      <p:sp>
        <p:nvSpPr>
          <p:cNvPr id="5" name="Espace réservé du pied de page 4"/>
          <p:cNvSpPr>
            <a:spLocks noGrp="1"/>
          </p:cNvSpPr>
          <p:nvPr>
            <p:ph type="ftr" sz="quarter" idx="11"/>
          </p:nvPr>
        </p:nvSpPr>
        <p:spPr bwMode="gray">
          <a:xfrm>
            <a:off x="1058250" y="6425687"/>
            <a:ext cx="3121555" cy="658371"/>
          </a:xfrm>
        </p:spPr>
        <p:txBody>
          <a:bodyPr anchor="ctr" anchorCtr="0"/>
          <a:lstStyle>
            <a:lvl1pPr algn="l">
              <a:defRPr sz="1690"/>
            </a:lvl1pPr>
          </a:lstStyle>
          <a:p>
            <a:r>
              <a:rPr lang="fr-FR"/>
              <a:t>Direction interministérielle de la transformation publique</a:t>
            </a:r>
          </a:p>
        </p:txBody>
      </p:sp>
      <p:sp>
        <p:nvSpPr>
          <p:cNvPr id="6" name="Espace réservé du numéro de diapositive 5"/>
          <p:cNvSpPr>
            <a:spLocks noGrp="1"/>
          </p:cNvSpPr>
          <p:nvPr>
            <p:ph type="sldNum" sz="quarter" idx="12"/>
          </p:nvPr>
        </p:nvSpPr>
        <p:spPr bwMode="gray">
          <a:xfrm>
            <a:off x="0" y="7295119"/>
            <a:ext cx="264563" cy="264556"/>
          </a:xfrm>
          <a:prstGeom prst="rect">
            <a:avLst/>
          </a:prstGeom>
          <a:ln>
            <a:solidFill>
              <a:schemeClr val="tx1">
                <a:alpha val="0"/>
              </a:schemeClr>
            </a:solidFill>
          </a:ln>
        </p:spPr>
        <p:txBody>
          <a:bodyPr/>
          <a:lstStyle>
            <a:lvl1pPr>
              <a:defRPr sz="147">
                <a:solidFill>
                  <a:schemeClr val="tx1">
                    <a:alpha val="0"/>
                  </a:schemeClr>
                </a:solidFill>
              </a:defRPr>
            </a:lvl1pPr>
          </a:lstStyle>
          <a:p>
            <a:fld id="{10C140CD-8AED-46FF-A9A2-77308F3F39AE}" type="slidenum">
              <a:rPr lang="fr-FR" smtClean="0"/>
              <a:pPr/>
              <a:t>‹N°›</a:t>
            </a:fld>
            <a:endParaRPr lang="fr-FR"/>
          </a:p>
        </p:txBody>
      </p:sp>
      <p:sp>
        <p:nvSpPr>
          <p:cNvPr id="7" name="Titre 6"/>
          <p:cNvSpPr>
            <a:spLocks noGrp="1"/>
          </p:cNvSpPr>
          <p:nvPr>
            <p:ph type="title" hasCustomPrompt="1"/>
          </p:nvPr>
        </p:nvSpPr>
        <p:spPr bwMode="gray">
          <a:xfrm>
            <a:off x="0" y="0"/>
            <a:ext cx="264563" cy="264556"/>
          </a:xfrm>
          <a:prstGeom prst="rect">
            <a:avLst/>
          </a:prstGeom>
          <a:ln>
            <a:solidFill>
              <a:schemeClr val="tx1">
                <a:alpha val="0"/>
              </a:schemeClr>
            </a:solidFill>
          </a:ln>
        </p:spPr>
        <p:txBody>
          <a:bodyPr/>
          <a:lstStyle>
            <a:lvl1pPr>
              <a:defRPr sz="147">
                <a:solidFill>
                  <a:schemeClr val="tx1">
                    <a:alpha val="0"/>
                  </a:schemeClr>
                </a:solidFill>
              </a:defRPr>
            </a:lvl1pPr>
          </a:lstStyle>
          <a:p>
            <a:r>
              <a:rPr lang="fr-FR"/>
              <a:t>Titre</a:t>
            </a:r>
          </a:p>
        </p:txBody>
      </p:sp>
      <p:pic>
        <p:nvPicPr>
          <p:cNvPr id="9" name="Image 8">
            <a:extLst>
              <a:ext uri="{FF2B5EF4-FFF2-40B4-BE49-F238E27FC236}">
                <a16:creationId xmlns:a16="http://schemas.microsoft.com/office/drawing/2014/main" id="{47D7451C-D661-40EF-D06B-06A35C1A0498}"/>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1058251" y="816486"/>
            <a:ext cx="8174786" cy="4868363"/>
          </a:xfrm>
          <a:prstGeom prst="rect">
            <a:avLst/>
          </a:prstGeom>
        </p:spPr>
      </p:pic>
    </p:spTree>
    <p:extLst>
      <p:ext uri="{BB962C8B-B14F-4D97-AF65-F5344CB8AC3E}">
        <p14:creationId xmlns:p14="http://schemas.microsoft.com/office/powerpoint/2010/main" val="46791655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7AB83D-60C0-EA99-8EB9-9C4D9125EEDC}"/>
              </a:ext>
            </a:extLst>
          </p:cNvPr>
          <p:cNvSpPr>
            <a:spLocks noGrp="1"/>
          </p:cNvSpPr>
          <p:nvPr>
            <p:ph type="title"/>
          </p:nvPr>
        </p:nvSpPr>
        <p:spPr>
          <a:xfrm>
            <a:off x="923985" y="402483"/>
            <a:ext cx="11591806" cy="1461188"/>
          </a:xfrm>
          <a:prstGeom prst="rect">
            <a:avLst/>
          </a:prstGeom>
        </p:spPr>
        <p:txBody>
          <a:bodyPr/>
          <a:lstStyle/>
          <a:p>
            <a:r>
              <a:rPr lang="en-US"/>
              <a:t>Click to edit Master title style</a:t>
            </a:r>
            <a:endParaRPr lang="fr-FR"/>
          </a:p>
        </p:txBody>
      </p:sp>
      <p:sp>
        <p:nvSpPr>
          <p:cNvPr id="3" name="Content Placeholder 2">
            <a:extLst>
              <a:ext uri="{FF2B5EF4-FFF2-40B4-BE49-F238E27FC236}">
                <a16:creationId xmlns:a16="http://schemas.microsoft.com/office/drawing/2014/main" id="{FE40E61A-F2E7-A42D-AD51-7D65AAD96A4A}"/>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r-FR"/>
          </a:p>
        </p:txBody>
      </p:sp>
      <p:sp>
        <p:nvSpPr>
          <p:cNvPr id="4" name="Date Placeholder 3">
            <a:extLst>
              <a:ext uri="{FF2B5EF4-FFF2-40B4-BE49-F238E27FC236}">
                <a16:creationId xmlns:a16="http://schemas.microsoft.com/office/drawing/2014/main" id="{1CC6FF31-E80A-32F5-B955-A87B300AC2DE}"/>
              </a:ext>
            </a:extLst>
          </p:cNvPr>
          <p:cNvSpPr>
            <a:spLocks noGrp="1"/>
          </p:cNvSpPr>
          <p:nvPr>
            <p:ph type="dt" sz="half" idx="10"/>
          </p:nvPr>
        </p:nvSpPr>
        <p:spPr/>
        <p:txBody>
          <a:bodyPr/>
          <a:lstStyle/>
          <a:p>
            <a:pPr>
              <a:buSzPct val="100000"/>
              <a:buFont typeface="Arial"/>
              <a:buNone/>
            </a:pPr>
            <a:r>
              <a:rPr lang="fr-FR"/>
              <a:t>13/06/2024</a:t>
            </a:r>
            <a:endParaRPr lang="fr-FR" dirty="0"/>
          </a:p>
        </p:txBody>
      </p:sp>
      <p:sp>
        <p:nvSpPr>
          <p:cNvPr id="5" name="Footer Placeholder 4">
            <a:extLst>
              <a:ext uri="{FF2B5EF4-FFF2-40B4-BE49-F238E27FC236}">
                <a16:creationId xmlns:a16="http://schemas.microsoft.com/office/drawing/2014/main" id="{16CABDAA-B5CF-C767-610B-D43E5D9FF6B3}"/>
              </a:ext>
            </a:extLst>
          </p:cNvPr>
          <p:cNvSpPr>
            <a:spLocks noGrp="1"/>
          </p:cNvSpPr>
          <p:nvPr>
            <p:ph type="ftr" sz="quarter" idx="11"/>
          </p:nvPr>
        </p:nvSpPr>
        <p:spPr/>
        <p:txBody>
          <a:bodyPr/>
          <a:lstStyle/>
          <a:p>
            <a:pPr>
              <a:spcBef>
                <a:spcPts val="774"/>
              </a:spcBef>
              <a:buSzPct val="100000"/>
            </a:pPr>
            <a:r>
              <a:rPr lang="fr-FR"/>
              <a:t>Université La Rochelle | Expression de besoin - Demande de travail</a:t>
            </a:r>
            <a:endParaRPr lang="fr-FR" dirty="0"/>
          </a:p>
        </p:txBody>
      </p:sp>
      <p:sp>
        <p:nvSpPr>
          <p:cNvPr id="6" name="Slide Number Placeholder 5">
            <a:extLst>
              <a:ext uri="{FF2B5EF4-FFF2-40B4-BE49-F238E27FC236}">
                <a16:creationId xmlns:a16="http://schemas.microsoft.com/office/drawing/2014/main" id="{489A1C47-44D9-C491-43A9-E521B56113D4}"/>
              </a:ext>
            </a:extLst>
          </p:cNvPr>
          <p:cNvSpPr>
            <a:spLocks noGrp="1"/>
          </p:cNvSpPr>
          <p:nvPr>
            <p:ph type="sldNum" sz="quarter" idx="12"/>
          </p:nvPr>
        </p:nvSpPr>
        <p:spPr>
          <a:xfrm>
            <a:off x="9491841" y="7006699"/>
            <a:ext cx="3023949" cy="402483"/>
          </a:xfrm>
          <a:prstGeom prst="rect">
            <a:avLst/>
          </a:prstGeom>
        </p:spPr>
        <p:txBody>
          <a:bodyPr/>
          <a:lstStyle/>
          <a:p>
            <a:pPr>
              <a:spcBef>
                <a:spcPts val="774"/>
              </a:spcBef>
              <a:buSzPct val="100000"/>
            </a:pPr>
            <a:fld id="{8CEAD05E-2714-4B34-B50B-B68BE1D7F5D9}" type="slidenum">
              <a:rPr lang="fr-FR" smtClean="0"/>
              <a:pPr>
                <a:spcBef>
                  <a:spcPts val="774"/>
                </a:spcBef>
                <a:buSzPct val="100000"/>
              </a:pPr>
              <a:t>‹N°›</a:t>
            </a:fld>
            <a:endParaRPr lang="fr-FR"/>
          </a:p>
        </p:txBody>
      </p:sp>
    </p:spTree>
    <p:extLst>
      <p:ext uri="{BB962C8B-B14F-4D97-AF65-F5344CB8AC3E}">
        <p14:creationId xmlns:p14="http://schemas.microsoft.com/office/powerpoint/2010/main" val="3546629209"/>
      </p:ext>
    </p:extLst>
  </p:cSld>
  <p:clrMapOvr>
    <a:masterClrMapping/>
  </p:clrMapOvr>
  <p:hf hdr="0" dt="0"/>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39177B-39E8-9360-A916-A6DC65685E0C}"/>
              </a:ext>
            </a:extLst>
          </p:cNvPr>
          <p:cNvSpPr>
            <a:spLocks noGrp="1"/>
          </p:cNvSpPr>
          <p:nvPr>
            <p:ph type="title"/>
          </p:nvPr>
        </p:nvSpPr>
        <p:spPr>
          <a:xfrm>
            <a:off x="916985" y="1884670"/>
            <a:ext cx="11591806" cy="3144614"/>
          </a:xfrm>
          <a:prstGeom prst="rect">
            <a:avLst/>
          </a:prstGeom>
        </p:spPr>
        <p:txBody>
          <a:bodyPr anchor="b"/>
          <a:lstStyle>
            <a:lvl1pPr>
              <a:defRPr sz="6614"/>
            </a:lvl1pPr>
          </a:lstStyle>
          <a:p>
            <a:r>
              <a:rPr lang="en-US"/>
              <a:t>Click to edit Master title style</a:t>
            </a:r>
            <a:endParaRPr lang="fr-FR"/>
          </a:p>
        </p:txBody>
      </p:sp>
      <p:sp>
        <p:nvSpPr>
          <p:cNvPr id="3" name="Text Placeholder 2">
            <a:extLst>
              <a:ext uri="{FF2B5EF4-FFF2-40B4-BE49-F238E27FC236}">
                <a16:creationId xmlns:a16="http://schemas.microsoft.com/office/drawing/2014/main" id="{C135A74E-FB59-2EF2-B01D-BCA8CF4814C7}"/>
              </a:ext>
            </a:extLst>
          </p:cNvPr>
          <p:cNvSpPr>
            <a:spLocks noGrp="1"/>
          </p:cNvSpPr>
          <p:nvPr>
            <p:ph type="body" idx="1"/>
          </p:nvPr>
        </p:nvSpPr>
        <p:spPr>
          <a:xfrm>
            <a:off x="916985" y="5059034"/>
            <a:ext cx="11591806" cy="1653678"/>
          </a:xfrm>
        </p:spPr>
        <p:txBody>
          <a:bodyPr/>
          <a:lstStyle>
            <a:lvl1pPr marL="0" indent="0">
              <a:buNone/>
              <a:defRPr sz="2646">
                <a:solidFill>
                  <a:schemeClr val="tx1">
                    <a:tint val="75000"/>
                  </a:schemeClr>
                </a:solidFill>
              </a:defRPr>
            </a:lvl1pPr>
            <a:lvl2pPr marL="503972" indent="0">
              <a:buNone/>
              <a:defRPr sz="2205">
                <a:solidFill>
                  <a:schemeClr val="tx1">
                    <a:tint val="75000"/>
                  </a:schemeClr>
                </a:solidFill>
              </a:defRPr>
            </a:lvl2pPr>
            <a:lvl3pPr marL="1007943" indent="0">
              <a:buNone/>
              <a:defRPr sz="1984">
                <a:solidFill>
                  <a:schemeClr val="tx1">
                    <a:tint val="75000"/>
                  </a:schemeClr>
                </a:solidFill>
              </a:defRPr>
            </a:lvl3pPr>
            <a:lvl4pPr marL="1511915" indent="0">
              <a:buNone/>
              <a:defRPr sz="1764">
                <a:solidFill>
                  <a:schemeClr val="tx1">
                    <a:tint val="75000"/>
                  </a:schemeClr>
                </a:solidFill>
              </a:defRPr>
            </a:lvl4pPr>
            <a:lvl5pPr marL="2015886" indent="0">
              <a:buNone/>
              <a:defRPr sz="1764">
                <a:solidFill>
                  <a:schemeClr val="tx1">
                    <a:tint val="75000"/>
                  </a:schemeClr>
                </a:solidFill>
              </a:defRPr>
            </a:lvl5pPr>
            <a:lvl6pPr marL="2519858" indent="0">
              <a:buNone/>
              <a:defRPr sz="1764">
                <a:solidFill>
                  <a:schemeClr val="tx1">
                    <a:tint val="75000"/>
                  </a:schemeClr>
                </a:solidFill>
              </a:defRPr>
            </a:lvl6pPr>
            <a:lvl7pPr marL="3023829" indent="0">
              <a:buNone/>
              <a:defRPr sz="1764">
                <a:solidFill>
                  <a:schemeClr val="tx1">
                    <a:tint val="75000"/>
                  </a:schemeClr>
                </a:solidFill>
              </a:defRPr>
            </a:lvl7pPr>
            <a:lvl8pPr marL="3527801" indent="0">
              <a:buNone/>
              <a:defRPr sz="1764">
                <a:solidFill>
                  <a:schemeClr val="tx1">
                    <a:tint val="75000"/>
                  </a:schemeClr>
                </a:solidFill>
              </a:defRPr>
            </a:lvl8pPr>
            <a:lvl9pPr marL="4031772" indent="0">
              <a:buNone/>
              <a:defRPr sz="1764">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0A38CB87-678C-49EB-4B76-B23AD5F91378}"/>
              </a:ext>
            </a:extLst>
          </p:cNvPr>
          <p:cNvSpPr>
            <a:spLocks noGrp="1"/>
          </p:cNvSpPr>
          <p:nvPr>
            <p:ph type="dt" sz="half" idx="10"/>
          </p:nvPr>
        </p:nvSpPr>
        <p:spPr/>
        <p:txBody>
          <a:bodyPr/>
          <a:lstStyle/>
          <a:p>
            <a:pPr>
              <a:buSzPct val="100000"/>
              <a:buFont typeface="Arial"/>
              <a:buNone/>
            </a:pPr>
            <a:r>
              <a:rPr lang="fr-FR"/>
              <a:t>13/06/2024</a:t>
            </a:r>
            <a:endParaRPr lang="fr-FR" dirty="0"/>
          </a:p>
        </p:txBody>
      </p:sp>
      <p:sp>
        <p:nvSpPr>
          <p:cNvPr id="5" name="Footer Placeholder 4">
            <a:extLst>
              <a:ext uri="{FF2B5EF4-FFF2-40B4-BE49-F238E27FC236}">
                <a16:creationId xmlns:a16="http://schemas.microsoft.com/office/drawing/2014/main" id="{8F366079-DC3E-F85C-7205-8EFAA71942CA}"/>
              </a:ext>
            </a:extLst>
          </p:cNvPr>
          <p:cNvSpPr>
            <a:spLocks noGrp="1"/>
          </p:cNvSpPr>
          <p:nvPr>
            <p:ph type="ftr" sz="quarter" idx="11"/>
          </p:nvPr>
        </p:nvSpPr>
        <p:spPr/>
        <p:txBody>
          <a:bodyPr/>
          <a:lstStyle/>
          <a:p>
            <a:pPr>
              <a:spcBef>
                <a:spcPts val="774"/>
              </a:spcBef>
              <a:buSzPct val="100000"/>
            </a:pPr>
            <a:r>
              <a:rPr lang="fr-FR"/>
              <a:t>Université La Rochelle | Expression de besoin - Demande de travail</a:t>
            </a:r>
            <a:endParaRPr lang="fr-FR" dirty="0"/>
          </a:p>
        </p:txBody>
      </p:sp>
      <p:sp>
        <p:nvSpPr>
          <p:cNvPr id="6" name="Slide Number Placeholder 5">
            <a:extLst>
              <a:ext uri="{FF2B5EF4-FFF2-40B4-BE49-F238E27FC236}">
                <a16:creationId xmlns:a16="http://schemas.microsoft.com/office/drawing/2014/main" id="{5EEA3F5E-7988-BBD6-9D35-B51FE3907110}"/>
              </a:ext>
            </a:extLst>
          </p:cNvPr>
          <p:cNvSpPr>
            <a:spLocks noGrp="1"/>
          </p:cNvSpPr>
          <p:nvPr>
            <p:ph type="sldNum" sz="quarter" idx="12"/>
          </p:nvPr>
        </p:nvSpPr>
        <p:spPr>
          <a:xfrm>
            <a:off x="9491841" y="7006699"/>
            <a:ext cx="3023949" cy="402483"/>
          </a:xfrm>
          <a:prstGeom prst="rect">
            <a:avLst/>
          </a:prstGeom>
        </p:spPr>
        <p:txBody>
          <a:bodyPr/>
          <a:lstStyle/>
          <a:p>
            <a:pPr>
              <a:spcBef>
                <a:spcPts val="774"/>
              </a:spcBef>
              <a:buSzPct val="100000"/>
            </a:pPr>
            <a:fld id="{8CEAD05E-2714-4B34-B50B-B68BE1D7F5D9}" type="slidenum">
              <a:rPr lang="fr-FR" smtClean="0"/>
              <a:pPr>
                <a:spcBef>
                  <a:spcPts val="774"/>
                </a:spcBef>
                <a:buSzPct val="100000"/>
              </a:pPr>
              <a:t>‹N°›</a:t>
            </a:fld>
            <a:endParaRPr lang="fr-FR"/>
          </a:p>
        </p:txBody>
      </p:sp>
    </p:spTree>
    <p:extLst>
      <p:ext uri="{BB962C8B-B14F-4D97-AF65-F5344CB8AC3E}">
        <p14:creationId xmlns:p14="http://schemas.microsoft.com/office/powerpoint/2010/main" val="376778366"/>
      </p:ext>
    </p:extLst>
  </p:cSld>
  <p:clrMapOvr>
    <a:masterClrMapping/>
  </p:clrMapOvr>
  <p:hf hdr="0" dt="0"/>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F5F8CE5-DC0D-251C-75C5-CCBF07DDED74}"/>
              </a:ext>
            </a:extLst>
          </p:cNvPr>
          <p:cNvSpPr>
            <a:spLocks noGrp="1"/>
          </p:cNvSpPr>
          <p:nvPr>
            <p:ph type="title"/>
          </p:nvPr>
        </p:nvSpPr>
        <p:spPr>
          <a:xfrm>
            <a:off x="923985" y="402483"/>
            <a:ext cx="11591806" cy="1461188"/>
          </a:xfrm>
          <a:prstGeom prst="rect">
            <a:avLst/>
          </a:prstGeom>
        </p:spPr>
        <p:txBody>
          <a:bodyPr/>
          <a:lstStyle/>
          <a:p>
            <a:r>
              <a:rPr lang="en-US"/>
              <a:t>Click to edit Master title style</a:t>
            </a:r>
            <a:endParaRPr lang="fr-FR"/>
          </a:p>
        </p:txBody>
      </p:sp>
      <p:sp>
        <p:nvSpPr>
          <p:cNvPr id="3" name="Content Placeholder 2">
            <a:extLst>
              <a:ext uri="{FF2B5EF4-FFF2-40B4-BE49-F238E27FC236}">
                <a16:creationId xmlns:a16="http://schemas.microsoft.com/office/drawing/2014/main" id="{FD3448B5-A681-6798-517D-D21BE0A190E1}"/>
              </a:ext>
            </a:extLst>
          </p:cNvPr>
          <p:cNvSpPr>
            <a:spLocks noGrp="1"/>
          </p:cNvSpPr>
          <p:nvPr>
            <p:ph sz="half" idx="1"/>
          </p:nvPr>
        </p:nvSpPr>
        <p:spPr>
          <a:xfrm>
            <a:off x="923985" y="2012414"/>
            <a:ext cx="5711904" cy="479654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r-FR"/>
          </a:p>
        </p:txBody>
      </p:sp>
      <p:sp>
        <p:nvSpPr>
          <p:cNvPr id="4" name="Content Placeholder 3">
            <a:extLst>
              <a:ext uri="{FF2B5EF4-FFF2-40B4-BE49-F238E27FC236}">
                <a16:creationId xmlns:a16="http://schemas.microsoft.com/office/drawing/2014/main" id="{318429AE-1E84-CF68-2096-CD075E338FCE}"/>
              </a:ext>
            </a:extLst>
          </p:cNvPr>
          <p:cNvSpPr>
            <a:spLocks noGrp="1"/>
          </p:cNvSpPr>
          <p:nvPr>
            <p:ph sz="half" idx="2"/>
          </p:nvPr>
        </p:nvSpPr>
        <p:spPr>
          <a:xfrm>
            <a:off x="6803886" y="2012414"/>
            <a:ext cx="5711904" cy="479654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r-FR"/>
          </a:p>
        </p:txBody>
      </p:sp>
      <p:sp>
        <p:nvSpPr>
          <p:cNvPr id="5" name="Date Placeholder 4">
            <a:extLst>
              <a:ext uri="{FF2B5EF4-FFF2-40B4-BE49-F238E27FC236}">
                <a16:creationId xmlns:a16="http://schemas.microsoft.com/office/drawing/2014/main" id="{D5D5BD47-6D05-4D9F-F231-FF568F59B2C2}"/>
              </a:ext>
            </a:extLst>
          </p:cNvPr>
          <p:cNvSpPr>
            <a:spLocks noGrp="1"/>
          </p:cNvSpPr>
          <p:nvPr>
            <p:ph type="dt" sz="half" idx="10"/>
          </p:nvPr>
        </p:nvSpPr>
        <p:spPr/>
        <p:txBody>
          <a:bodyPr/>
          <a:lstStyle/>
          <a:p>
            <a:pPr>
              <a:buSzPct val="100000"/>
              <a:buFont typeface="Arial"/>
              <a:buNone/>
            </a:pPr>
            <a:r>
              <a:rPr lang="fr-FR"/>
              <a:t>13/06/2024</a:t>
            </a:r>
            <a:endParaRPr lang="fr-FR" dirty="0"/>
          </a:p>
        </p:txBody>
      </p:sp>
      <p:sp>
        <p:nvSpPr>
          <p:cNvPr id="6" name="Footer Placeholder 5">
            <a:extLst>
              <a:ext uri="{FF2B5EF4-FFF2-40B4-BE49-F238E27FC236}">
                <a16:creationId xmlns:a16="http://schemas.microsoft.com/office/drawing/2014/main" id="{F74A171C-4E8D-9D95-59C2-05D58E0459BE}"/>
              </a:ext>
            </a:extLst>
          </p:cNvPr>
          <p:cNvSpPr>
            <a:spLocks noGrp="1"/>
          </p:cNvSpPr>
          <p:nvPr>
            <p:ph type="ftr" sz="quarter" idx="11"/>
          </p:nvPr>
        </p:nvSpPr>
        <p:spPr/>
        <p:txBody>
          <a:bodyPr/>
          <a:lstStyle/>
          <a:p>
            <a:pPr>
              <a:spcBef>
                <a:spcPts val="774"/>
              </a:spcBef>
              <a:buSzPct val="100000"/>
            </a:pPr>
            <a:r>
              <a:rPr lang="fr-FR"/>
              <a:t>Université La Rochelle | Expression de besoin - Demande de travail</a:t>
            </a:r>
            <a:endParaRPr lang="fr-FR" dirty="0"/>
          </a:p>
        </p:txBody>
      </p:sp>
      <p:sp>
        <p:nvSpPr>
          <p:cNvPr id="7" name="Slide Number Placeholder 6">
            <a:extLst>
              <a:ext uri="{FF2B5EF4-FFF2-40B4-BE49-F238E27FC236}">
                <a16:creationId xmlns:a16="http://schemas.microsoft.com/office/drawing/2014/main" id="{9595CFB4-461B-46BB-D0B2-AFAF95C0528E}"/>
              </a:ext>
            </a:extLst>
          </p:cNvPr>
          <p:cNvSpPr>
            <a:spLocks noGrp="1"/>
          </p:cNvSpPr>
          <p:nvPr>
            <p:ph type="sldNum" sz="quarter" idx="12"/>
          </p:nvPr>
        </p:nvSpPr>
        <p:spPr>
          <a:xfrm>
            <a:off x="9491841" y="7006699"/>
            <a:ext cx="3023949" cy="402483"/>
          </a:xfrm>
          <a:prstGeom prst="rect">
            <a:avLst/>
          </a:prstGeom>
        </p:spPr>
        <p:txBody>
          <a:bodyPr/>
          <a:lstStyle/>
          <a:p>
            <a:pPr>
              <a:spcBef>
                <a:spcPts val="774"/>
              </a:spcBef>
              <a:buSzPct val="100000"/>
            </a:pPr>
            <a:fld id="{8CEAD05E-2714-4B34-B50B-B68BE1D7F5D9}" type="slidenum">
              <a:rPr lang="fr-FR" smtClean="0"/>
              <a:pPr>
                <a:spcBef>
                  <a:spcPts val="774"/>
                </a:spcBef>
                <a:buSzPct val="100000"/>
              </a:pPr>
              <a:t>‹N°›</a:t>
            </a:fld>
            <a:endParaRPr lang="fr-FR"/>
          </a:p>
        </p:txBody>
      </p:sp>
    </p:spTree>
    <p:extLst>
      <p:ext uri="{BB962C8B-B14F-4D97-AF65-F5344CB8AC3E}">
        <p14:creationId xmlns:p14="http://schemas.microsoft.com/office/powerpoint/2010/main" val="223342797"/>
      </p:ext>
    </p:extLst>
  </p:cSld>
  <p:clrMapOvr>
    <a:masterClrMapping/>
  </p:clrMapOvr>
  <p:hf hdr="0" dt="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1ECB69-7BED-F9C9-2A68-1818D649D710}"/>
              </a:ext>
            </a:extLst>
          </p:cNvPr>
          <p:cNvSpPr>
            <a:spLocks noGrp="1"/>
          </p:cNvSpPr>
          <p:nvPr>
            <p:ph type="title"/>
          </p:nvPr>
        </p:nvSpPr>
        <p:spPr>
          <a:xfrm>
            <a:off x="925735" y="402483"/>
            <a:ext cx="11591806" cy="1461188"/>
          </a:xfrm>
          <a:prstGeom prst="rect">
            <a:avLst/>
          </a:prstGeom>
        </p:spPr>
        <p:txBody>
          <a:bodyPr/>
          <a:lstStyle/>
          <a:p>
            <a:r>
              <a:rPr lang="en-US"/>
              <a:t>Click to edit Master title style</a:t>
            </a:r>
            <a:endParaRPr lang="fr-FR"/>
          </a:p>
        </p:txBody>
      </p:sp>
      <p:sp>
        <p:nvSpPr>
          <p:cNvPr id="3" name="Text Placeholder 2">
            <a:extLst>
              <a:ext uri="{FF2B5EF4-FFF2-40B4-BE49-F238E27FC236}">
                <a16:creationId xmlns:a16="http://schemas.microsoft.com/office/drawing/2014/main" id="{126727CD-FC11-F859-8960-230114761218}"/>
              </a:ext>
            </a:extLst>
          </p:cNvPr>
          <p:cNvSpPr>
            <a:spLocks noGrp="1"/>
          </p:cNvSpPr>
          <p:nvPr>
            <p:ph type="body" idx="1"/>
          </p:nvPr>
        </p:nvSpPr>
        <p:spPr>
          <a:xfrm>
            <a:off x="925736" y="1853171"/>
            <a:ext cx="5685654" cy="908210"/>
          </a:xfrm>
        </p:spPr>
        <p:txBody>
          <a:bodyPr anchor="b"/>
          <a:lstStyle>
            <a:lvl1pPr marL="0" indent="0">
              <a:buNone/>
              <a:defRPr sz="2646" b="1"/>
            </a:lvl1pPr>
            <a:lvl2pPr marL="503972" indent="0">
              <a:buNone/>
              <a:defRPr sz="2205" b="1"/>
            </a:lvl2pPr>
            <a:lvl3pPr marL="1007943" indent="0">
              <a:buNone/>
              <a:defRPr sz="1984" b="1"/>
            </a:lvl3pPr>
            <a:lvl4pPr marL="1511915" indent="0">
              <a:buNone/>
              <a:defRPr sz="1764" b="1"/>
            </a:lvl4pPr>
            <a:lvl5pPr marL="2015886" indent="0">
              <a:buNone/>
              <a:defRPr sz="1764" b="1"/>
            </a:lvl5pPr>
            <a:lvl6pPr marL="2519858" indent="0">
              <a:buNone/>
              <a:defRPr sz="1764" b="1"/>
            </a:lvl6pPr>
            <a:lvl7pPr marL="3023829" indent="0">
              <a:buNone/>
              <a:defRPr sz="1764" b="1"/>
            </a:lvl7pPr>
            <a:lvl8pPr marL="3527801" indent="0">
              <a:buNone/>
              <a:defRPr sz="1764" b="1"/>
            </a:lvl8pPr>
            <a:lvl9pPr marL="4031772" indent="0">
              <a:buNone/>
              <a:defRPr sz="1764" b="1"/>
            </a:lvl9pPr>
          </a:lstStyle>
          <a:p>
            <a:pPr lvl="0"/>
            <a:r>
              <a:rPr lang="en-US"/>
              <a:t>Click to edit Master text styles</a:t>
            </a:r>
          </a:p>
        </p:txBody>
      </p:sp>
      <p:sp>
        <p:nvSpPr>
          <p:cNvPr id="4" name="Content Placeholder 3">
            <a:extLst>
              <a:ext uri="{FF2B5EF4-FFF2-40B4-BE49-F238E27FC236}">
                <a16:creationId xmlns:a16="http://schemas.microsoft.com/office/drawing/2014/main" id="{6EFE89C7-8A87-272D-88CC-7BFEFA60ABED}"/>
              </a:ext>
            </a:extLst>
          </p:cNvPr>
          <p:cNvSpPr>
            <a:spLocks noGrp="1"/>
          </p:cNvSpPr>
          <p:nvPr>
            <p:ph sz="half" idx="2"/>
          </p:nvPr>
        </p:nvSpPr>
        <p:spPr>
          <a:xfrm>
            <a:off x="925736" y="2761381"/>
            <a:ext cx="5685654" cy="4061576"/>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r-FR"/>
          </a:p>
        </p:txBody>
      </p:sp>
      <p:sp>
        <p:nvSpPr>
          <p:cNvPr id="5" name="Text Placeholder 4">
            <a:extLst>
              <a:ext uri="{FF2B5EF4-FFF2-40B4-BE49-F238E27FC236}">
                <a16:creationId xmlns:a16="http://schemas.microsoft.com/office/drawing/2014/main" id="{1FD2C0F1-7750-3F4C-285D-2F9011586C6F}"/>
              </a:ext>
            </a:extLst>
          </p:cNvPr>
          <p:cNvSpPr>
            <a:spLocks noGrp="1"/>
          </p:cNvSpPr>
          <p:nvPr>
            <p:ph type="body" sz="quarter" idx="3"/>
          </p:nvPr>
        </p:nvSpPr>
        <p:spPr>
          <a:xfrm>
            <a:off x="6803886" y="1853171"/>
            <a:ext cx="5713655" cy="908210"/>
          </a:xfrm>
        </p:spPr>
        <p:txBody>
          <a:bodyPr anchor="b"/>
          <a:lstStyle>
            <a:lvl1pPr marL="0" indent="0">
              <a:buNone/>
              <a:defRPr sz="2646" b="1"/>
            </a:lvl1pPr>
            <a:lvl2pPr marL="503972" indent="0">
              <a:buNone/>
              <a:defRPr sz="2205" b="1"/>
            </a:lvl2pPr>
            <a:lvl3pPr marL="1007943" indent="0">
              <a:buNone/>
              <a:defRPr sz="1984" b="1"/>
            </a:lvl3pPr>
            <a:lvl4pPr marL="1511915" indent="0">
              <a:buNone/>
              <a:defRPr sz="1764" b="1"/>
            </a:lvl4pPr>
            <a:lvl5pPr marL="2015886" indent="0">
              <a:buNone/>
              <a:defRPr sz="1764" b="1"/>
            </a:lvl5pPr>
            <a:lvl6pPr marL="2519858" indent="0">
              <a:buNone/>
              <a:defRPr sz="1764" b="1"/>
            </a:lvl6pPr>
            <a:lvl7pPr marL="3023829" indent="0">
              <a:buNone/>
              <a:defRPr sz="1764" b="1"/>
            </a:lvl7pPr>
            <a:lvl8pPr marL="3527801" indent="0">
              <a:buNone/>
              <a:defRPr sz="1764" b="1"/>
            </a:lvl8pPr>
            <a:lvl9pPr marL="4031772" indent="0">
              <a:buNone/>
              <a:defRPr sz="1764" b="1"/>
            </a:lvl9pPr>
          </a:lstStyle>
          <a:p>
            <a:pPr lvl="0"/>
            <a:r>
              <a:rPr lang="en-US"/>
              <a:t>Click to edit Master text styles</a:t>
            </a:r>
          </a:p>
        </p:txBody>
      </p:sp>
      <p:sp>
        <p:nvSpPr>
          <p:cNvPr id="6" name="Content Placeholder 5">
            <a:extLst>
              <a:ext uri="{FF2B5EF4-FFF2-40B4-BE49-F238E27FC236}">
                <a16:creationId xmlns:a16="http://schemas.microsoft.com/office/drawing/2014/main" id="{83FFF54E-7E54-54DF-76E3-217B6600DA38}"/>
              </a:ext>
            </a:extLst>
          </p:cNvPr>
          <p:cNvSpPr>
            <a:spLocks noGrp="1"/>
          </p:cNvSpPr>
          <p:nvPr>
            <p:ph sz="quarter" idx="4"/>
          </p:nvPr>
        </p:nvSpPr>
        <p:spPr>
          <a:xfrm>
            <a:off x="6803886" y="2761381"/>
            <a:ext cx="5713655" cy="4061576"/>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r-FR"/>
          </a:p>
        </p:txBody>
      </p:sp>
      <p:sp>
        <p:nvSpPr>
          <p:cNvPr id="7" name="Date Placeholder 6">
            <a:extLst>
              <a:ext uri="{FF2B5EF4-FFF2-40B4-BE49-F238E27FC236}">
                <a16:creationId xmlns:a16="http://schemas.microsoft.com/office/drawing/2014/main" id="{5DB50A02-C810-E794-FF23-2722D628B765}"/>
              </a:ext>
            </a:extLst>
          </p:cNvPr>
          <p:cNvSpPr>
            <a:spLocks noGrp="1"/>
          </p:cNvSpPr>
          <p:nvPr>
            <p:ph type="dt" sz="half" idx="10"/>
          </p:nvPr>
        </p:nvSpPr>
        <p:spPr/>
        <p:txBody>
          <a:bodyPr/>
          <a:lstStyle/>
          <a:p>
            <a:pPr>
              <a:buSzPct val="100000"/>
              <a:buFont typeface="Arial"/>
              <a:buNone/>
            </a:pPr>
            <a:r>
              <a:rPr lang="fr-FR"/>
              <a:t>13/06/2024</a:t>
            </a:r>
            <a:endParaRPr lang="fr-FR" dirty="0"/>
          </a:p>
        </p:txBody>
      </p:sp>
      <p:sp>
        <p:nvSpPr>
          <p:cNvPr id="8" name="Footer Placeholder 7">
            <a:extLst>
              <a:ext uri="{FF2B5EF4-FFF2-40B4-BE49-F238E27FC236}">
                <a16:creationId xmlns:a16="http://schemas.microsoft.com/office/drawing/2014/main" id="{6E439A67-D681-EFD4-4022-7879509D2FF5}"/>
              </a:ext>
            </a:extLst>
          </p:cNvPr>
          <p:cNvSpPr>
            <a:spLocks noGrp="1"/>
          </p:cNvSpPr>
          <p:nvPr>
            <p:ph type="ftr" sz="quarter" idx="11"/>
          </p:nvPr>
        </p:nvSpPr>
        <p:spPr/>
        <p:txBody>
          <a:bodyPr/>
          <a:lstStyle/>
          <a:p>
            <a:pPr>
              <a:spcBef>
                <a:spcPts val="774"/>
              </a:spcBef>
              <a:buSzPct val="100000"/>
            </a:pPr>
            <a:r>
              <a:rPr lang="fr-FR"/>
              <a:t>Université La Rochelle | Expression de besoin - Demande de travail</a:t>
            </a:r>
            <a:endParaRPr lang="fr-FR" dirty="0"/>
          </a:p>
        </p:txBody>
      </p:sp>
      <p:sp>
        <p:nvSpPr>
          <p:cNvPr id="9" name="Slide Number Placeholder 8">
            <a:extLst>
              <a:ext uri="{FF2B5EF4-FFF2-40B4-BE49-F238E27FC236}">
                <a16:creationId xmlns:a16="http://schemas.microsoft.com/office/drawing/2014/main" id="{9CB9E261-EB7D-1FA1-FC39-9689F9AFA28E}"/>
              </a:ext>
            </a:extLst>
          </p:cNvPr>
          <p:cNvSpPr>
            <a:spLocks noGrp="1"/>
          </p:cNvSpPr>
          <p:nvPr>
            <p:ph type="sldNum" sz="quarter" idx="12"/>
          </p:nvPr>
        </p:nvSpPr>
        <p:spPr>
          <a:xfrm>
            <a:off x="9491841" y="7006699"/>
            <a:ext cx="3023949" cy="402483"/>
          </a:xfrm>
          <a:prstGeom prst="rect">
            <a:avLst/>
          </a:prstGeom>
        </p:spPr>
        <p:txBody>
          <a:bodyPr/>
          <a:lstStyle/>
          <a:p>
            <a:pPr>
              <a:spcBef>
                <a:spcPts val="774"/>
              </a:spcBef>
              <a:buSzPct val="100000"/>
            </a:pPr>
            <a:fld id="{8CEAD05E-2714-4B34-B50B-B68BE1D7F5D9}" type="slidenum">
              <a:rPr lang="fr-FR" smtClean="0"/>
              <a:pPr>
                <a:spcBef>
                  <a:spcPts val="774"/>
                </a:spcBef>
                <a:buSzPct val="100000"/>
              </a:pPr>
              <a:t>‹N°›</a:t>
            </a:fld>
            <a:endParaRPr lang="fr-FR"/>
          </a:p>
        </p:txBody>
      </p:sp>
    </p:spTree>
    <p:extLst>
      <p:ext uri="{BB962C8B-B14F-4D97-AF65-F5344CB8AC3E}">
        <p14:creationId xmlns:p14="http://schemas.microsoft.com/office/powerpoint/2010/main" val="3873973756"/>
      </p:ext>
    </p:extLst>
  </p:cSld>
  <p:clrMapOvr>
    <a:masterClrMapping/>
  </p:clrMapOvr>
  <p:hf hdr="0" dt="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C78E3A-10C4-88E1-8FF8-0F35A40E3A51}"/>
              </a:ext>
            </a:extLst>
          </p:cNvPr>
          <p:cNvSpPr>
            <a:spLocks noGrp="1"/>
          </p:cNvSpPr>
          <p:nvPr>
            <p:ph type="title"/>
          </p:nvPr>
        </p:nvSpPr>
        <p:spPr>
          <a:xfrm>
            <a:off x="923985" y="402483"/>
            <a:ext cx="11591806" cy="1461188"/>
          </a:xfrm>
          <a:prstGeom prst="rect">
            <a:avLst/>
          </a:prstGeom>
        </p:spPr>
        <p:txBody>
          <a:bodyPr/>
          <a:lstStyle/>
          <a:p>
            <a:r>
              <a:rPr lang="en-US"/>
              <a:t>Click to edit Master title style</a:t>
            </a:r>
            <a:endParaRPr lang="fr-FR"/>
          </a:p>
        </p:txBody>
      </p:sp>
      <p:sp>
        <p:nvSpPr>
          <p:cNvPr id="3" name="Date Placeholder 2">
            <a:extLst>
              <a:ext uri="{FF2B5EF4-FFF2-40B4-BE49-F238E27FC236}">
                <a16:creationId xmlns:a16="http://schemas.microsoft.com/office/drawing/2014/main" id="{501E2D12-8EA0-BBE3-2F8A-C2928322A39A}"/>
              </a:ext>
            </a:extLst>
          </p:cNvPr>
          <p:cNvSpPr>
            <a:spLocks noGrp="1"/>
          </p:cNvSpPr>
          <p:nvPr>
            <p:ph type="dt" sz="half" idx="10"/>
          </p:nvPr>
        </p:nvSpPr>
        <p:spPr/>
        <p:txBody>
          <a:bodyPr/>
          <a:lstStyle/>
          <a:p>
            <a:pPr>
              <a:buSzPct val="100000"/>
              <a:buFont typeface="Arial"/>
              <a:buNone/>
            </a:pPr>
            <a:r>
              <a:rPr lang="fr-FR"/>
              <a:t>13/06/2024</a:t>
            </a:r>
            <a:endParaRPr lang="fr-FR" dirty="0"/>
          </a:p>
        </p:txBody>
      </p:sp>
      <p:sp>
        <p:nvSpPr>
          <p:cNvPr id="4" name="Footer Placeholder 3">
            <a:extLst>
              <a:ext uri="{FF2B5EF4-FFF2-40B4-BE49-F238E27FC236}">
                <a16:creationId xmlns:a16="http://schemas.microsoft.com/office/drawing/2014/main" id="{60E35FD5-F355-079F-DF7D-898D628F57BE}"/>
              </a:ext>
            </a:extLst>
          </p:cNvPr>
          <p:cNvSpPr>
            <a:spLocks noGrp="1"/>
          </p:cNvSpPr>
          <p:nvPr>
            <p:ph type="ftr" sz="quarter" idx="11"/>
          </p:nvPr>
        </p:nvSpPr>
        <p:spPr/>
        <p:txBody>
          <a:bodyPr/>
          <a:lstStyle/>
          <a:p>
            <a:pPr>
              <a:spcBef>
                <a:spcPts val="774"/>
              </a:spcBef>
              <a:buSzPct val="100000"/>
            </a:pPr>
            <a:r>
              <a:rPr lang="fr-FR"/>
              <a:t>Université La Rochelle | Expression de besoin - Demande de travail</a:t>
            </a:r>
            <a:endParaRPr lang="fr-FR" dirty="0"/>
          </a:p>
        </p:txBody>
      </p:sp>
      <p:sp>
        <p:nvSpPr>
          <p:cNvPr id="5" name="Slide Number Placeholder 4">
            <a:extLst>
              <a:ext uri="{FF2B5EF4-FFF2-40B4-BE49-F238E27FC236}">
                <a16:creationId xmlns:a16="http://schemas.microsoft.com/office/drawing/2014/main" id="{0DC7A39E-7352-357B-48DF-896DA2157FB0}"/>
              </a:ext>
            </a:extLst>
          </p:cNvPr>
          <p:cNvSpPr>
            <a:spLocks noGrp="1"/>
          </p:cNvSpPr>
          <p:nvPr>
            <p:ph type="sldNum" sz="quarter" idx="12"/>
          </p:nvPr>
        </p:nvSpPr>
        <p:spPr>
          <a:xfrm>
            <a:off x="9491841" y="7006699"/>
            <a:ext cx="3023949" cy="402483"/>
          </a:xfrm>
          <a:prstGeom prst="rect">
            <a:avLst/>
          </a:prstGeom>
        </p:spPr>
        <p:txBody>
          <a:bodyPr/>
          <a:lstStyle/>
          <a:p>
            <a:pPr>
              <a:spcBef>
                <a:spcPts val="774"/>
              </a:spcBef>
              <a:buSzPct val="100000"/>
            </a:pPr>
            <a:fld id="{8CEAD05E-2714-4B34-B50B-B68BE1D7F5D9}" type="slidenum">
              <a:rPr lang="fr-FR" smtClean="0"/>
              <a:pPr>
                <a:spcBef>
                  <a:spcPts val="774"/>
                </a:spcBef>
                <a:buSzPct val="100000"/>
              </a:pPr>
              <a:t>‹N°›</a:t>
            </a:fld>
            <a:endParaRPr lang="fr-FR"/>
          </a:p>
        </p:txBody>
      </p:sp>
    </p:spTree>
    <p:extLst>
      <p:ext uri="{BB962C8B-B14F-4D97-AF65-F5344CB8AC3E}">
        <p14:creationId xmlns:p14="http://schemas.microsoft.com/office/powerpoint/2010/main" val="3434397896"/>
      </p:ext>
    </p:extLst>
  </p:cSld>
  <p:clrMapOvr>
    <a:masterClrMapping/>
  </p:clrMapOvr>
  <p:hf hdr="0" dt="0"/>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87ABD7BC-45C1-1E87-168A-54247B2122A2}"/>
              </a:ext>
            </a:extLst>
          </p:cNvPr>
          <p:cNvSpPr>
            <a:spLocks noGrp="1"/>
          </p:cNvSpPr>
          <p:nvPr>
            <p:ph type="dt" sz="half" idx="10"/>
          </p:nvPr>
        </p:nvSpPr>
        <p:spPr/>
        <p:txBody>
          <a:bodyPr/>
          <a:lstStyle/>
          <a:p>
            <a:pPr>
              <a:buSzPct val="100000"/>
              <a:buFont typeface="Arial"/>
              <a:buNone/>
            </a:pPr>
            <a:r>
              <a:rPr lang="fr-FR"/>
              <a:t>13/06/2024</a:t>
            </a:r>
            <a:endParaRPr lang="fr-FR" dirty="0"/>
          </a:p>
        </p:txBody>
      </p:sp>
      <p:sp>
        <p:nvSpPr>
          <p:cNvPr id="3" name="Footer Placeholder 2">
            <a:extLst>
              <a:ext uri="{FF2B5EF4-FFF2-40B4-BE49-F238E27FC236}">
                <a16:creationId xmlns:a16="http://schemas.microsoft.com/office/drawing/2014/main" id="{95E57BB6-F5AB-1FE4-295D-961AE0CBCF17}"/>
              </a:ext>
            </a:extLst>
          </p:cNvPr>
          <p:cNvSpPr>
            <a:spLocks noGrp="1"/>
          </p:cNvSpPr>
          <p:nvPr>
            <p:ph type="ftr" sz="quarter" idx="11"/>
          </p:nvPr>
        </p:nvSpPr>
        <p:spPr/>
        <p:txBody>
          <a:bodyPr/>
          <a:lstStyle/>
          <a:p>
            <a:pPr>
              <a:spcBef>
                <a:spcPts val="774"/>
              </a:spcBef>
              <a:buSzPct val="100000"/>
            </a:pPr>
            <a:r>
              <a:rPr lang="fr-FR"/>
              <a:t>Université La Rochelle | Expression de besoin - Demande de travail</a:t>
            </a:r>
            <a:endParaRPr lang="fr-FR" dirty="0"/>
          </a:p>
        </p:txBody>
      </p:sp>
      <p:sp>
        <p:nvSpPr>
          <p:cNvPr id="4" name="Slide Number Placeholder 3">
            <a:extLst>
              <a:ext uri="{FF2B5EF4-FFF2-40B4-BE49-F238E27FC236}">
                <a16:creationId xmlns:a16="http://schemas.microsoft.com/office/drawing/2014/main" id="{81D8D23C-BF46-3C08-044F-29E8C2ECCBE3}"/>
              </a:ext>
            </a:extLst>
          </p:cNvPr>
          <p:cNvSpPr>
            <a:spLocks noGrp="1"/>
          </p:cNvSpPr>
          <p:nvPr>
            <p:ph type="sldNum" sz="quarter" idx="12"/>
          </p:nvPr>
        </p:nvSpPr>
        <p:spPr>
          <a:xfrm>
            <a:off x="9491841" y="7006699"/>
            <a:ext cx="3023949" cy="402483"/>
          </a:xfrm>
          <a:prstGeom prst="rect">
            <a:avLst/>
          </a:prstGeom>
        </p:spPr>
        <p:txBody>
          <a:bodyPr/>
          <a:lstStyle/>
          <a:p>
            <a:pPr>
              <a:spcBef>
                <a:spcPts val="774"/>
              </a:spcBef>
              <a:buSzPct val="100000"/>
            </a:pPr>
            <a:fld id="{8CEAD05E-2714-4B34-B50B-B68BE1D7F5D9}" type="slidenum">
              <a:rPr lang="fr-FR" smtClean="0"/>
              <a:pPr>
                <a:spcBef>
                  <a:spcPts val="774"/>
                </a:spcBef>
                <a:buSzPct val="100000"/>
              </a:pPr>
              <a:t>‹N°›</a:t>
            </a:fld>
            <a:endParaRPr lang="fr-FR"/>
          </a:p>
        </p:txBody>
      </p:sp>
    </p:spTree>
    <p:extLst>
      <p:ext uri="{BB962C8B-B14F-4D97-AF65-F5344CB8AC3E}">
        <p14:creationId xmlns:p14="http://schemas.microsoft.com/office/powerpoint/2010/main" val="1444783342"/>
      </p:ext>
    </p:extLst>
  </p:cSld>
  <p:clrMapOvr>
    <a:masterClrMapping/>
  </p:clrMapOvr>
  <p:hf hdr="0" dt="0"/>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19B08A-A08F-E367-3BE7-14CEFCDE8167}"/>
              </a:ext>
            </a:extLst>
          </p:cNvPr>
          <p:cNvSpPr>
            <a:spLocks noGrp="1"/>
          </p:cNvSpPr>
          <p:nvPr>
            <p:ph type="title"/>
          </p:nvPr>
        </p:nvSpPr>
        <p:spPr>
          <a:xfrm>
            <a:off x="925736" y="503978"/>
            <a:ext cx="4334677" cy="1763924"/>
          </a:xfrm>
          <a:prstGeom prst="rect">
            <a:avLst/>
          </a:prstGeom>
        </p:spPr>
        <p:txBody>
          <a:bodyPr anchor="b"/>
          <a:lstStyle>
            <a:lvl1pPr>
              <a:defRPr sz="3527"/>
            </a:lvl1pPr>
          </a:lstStyle>
          <a:p>
            <a:r>
              <a:rPr lang="en-US"/>
              <a:t>Click to edit Master title style</a:t>
            </a:r>
            <a:endParaRPr lang="fr-FR"/>
          </a:p>
        </p:txBody>
      </p:sp>
      <p:sp>
        <p:nvSpPr>
          <p:cNvPr id="3" name="Content Placeholder 2">
            <a:extLst>
              <a:ext uri="{FF2B5EF4-FFF2-40B4-BE49-F238E27FC236}">
                <a16:creationId xmlns:a16="http://schemas.microsoft.com/office/drawing/2014/main" id="{B2CCD92C-F226-4089-50EE-70F4E0CDAA0F}"/>
              </a:ext>
            </a:extLst>
          </p:cNvPr>
          <p:cNvSpPr>
            <a:spLocks noGrp="1"/>
          </p:cNvSpPr>
          <p:nvPr>
            <p:ph idx="1"/>
          </p:nvPr>
        </p:nvSpPr>
        <p:spPr>
          <a:xfrm>
            <a:off x="5713655" y="1088454"/>
            <a:ext cx="6803886" cy="5372269"/>
          </a:xfrm>
        </p:spPr>
        <p:txBody>
          <a:bodyPr/>
          <a:lstStyle>
            <a:lvl1pPr>
              <a:defRPr sz="3527"/>
            </a:lvl1pPr>
            <a:lvl2pPr>
              <a:defRPr sz="3086"/>
            </a:lvl2pPr>
            <a:lvl3pPr>
              <a:defRPr sz="2646"/>
            </a:lvl3pPr>
            <a:lvl4pPr>
              <a:defRPr sz="2205"/>
            </a:lvl4pPr>
            <a:lvl5pPr>
              <a:defRPr sz="2205"/>
            </a:lvl5pPr>
            <a:lvl6pPr>
              <a:defRPr sz="2205"/>
            </a:lvl6pPr>
            <a:lvl7pPr>
              <a:defRPr sz="2205"/>
            </a:lvl7pPr>
            <a:lvl8pPr>
              <a:defRPr sz="2205"/>
            </a:lvl8pPr>
            <a:lvl9pPr>
              <a:defRPr sz="2205"/>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r-FR"/>
          </a:p>
        </p:txBody>
      </p:sp>
      <p:sp>
        <p:nvSpPr>
          <p:cNvPr id="4" name="Text Placeholder 3">
            <a:extLst>
              <a:ext uri="{FF2B5EF4-FFF2-40B4-BE49-F238E27FC236}">
                <a16:creationId xmlns:a16="http://schemas.microsoft.com/office/drawing/2014/main" id="{AFCF1567-0A7B-F9E3-0876-5EF123841475}"/>
              </a:ext>
            </a:extLst>
          </p:cNvPr>
          <p:cNvSpPr>
            <a:spLocks noGrp="1"/>
          </p:cNvSpPr>
          <p:nvPr>
            <p:ph type="body" sz="half" idx="2"/>
          </p:nvPr>
        </p:nvSpPr>
        <p:spPr>
          <a:xfrm>
            <a:off x="925736" y="2267902"/>
            <a:ext cx="4334677" cy="4201570"/>
          </a:xfrm>
        </p:spPr>
        <p:txBody>
          <a:bodyPr/>
          <a:lstStyle>
            <a:lvl1pPr marL="0" indent="0">
              <a:buNone/>
              <a:defRPr sz="1764"/>
            </a:lvl1pPr>
            <a:lvl2pPr marL="503972" indent="0">
              <a:buNone/>
              <a:defRPr sz="1543"/>
            </a:lvl2pPr>
            <a:lvl3pPr marL="1007943" indent="0">
              <a:buNone/>
              <a:defRPr sz="1323"/>
            </a:lvl3pPr>
            <a:lvl4pPr marL="1511915" indent="0">
              <a:buNone/>
              <a:defRPr sz="1102"/>
            </a:lvl4pPr>
            <a:lvl5pPr marL="2015886" indent="0">
              <a:buNone/>
              <a:defRPr sz="1102"/>
            </a:lvl5pPr>
            <a:lvl6pPr marL="2519858" indent="0">
              <a:buNone/>
              <a:defRPr sz="1102"/>
            </a:lvl6pPr>
            <a:lvl7pPr marL="3023829" indent="0">
              <a:buNone/>
              <a:defRPr sz="1102"/>
            </a:lvl7pPr>
            <a:lvl8pPr marL="3527801" indent="0">
              <a:buNone/>
              <a:defRPr sz="1102"/>
            </a:lvl8pPr>
            <a:lvl9pPr marL="4031772" indent="0">
              <a:buNone/>
              <a:defRPr sz="1102"/>
            </a:lvl9pPr>
          </a:lstStyle>
          <a:p>
            <a:pPr lvl="0"/>
            <a:r>
              <a:rPr lang="en-US"/>
              <a:t>Click to edit Master text styles</a:t>
            </a:r>
          </a:p>
        </p:txBody>
      </p:sp>
      <p:sp>
        <p:nvSpPr>
          <p:cNvPr id="5" name="Date Placeholder 4">
            <a:extLst>
              <a:ext uri="{FF2B5EF4-FFF2-40B4-BE49-F238E27FC236}">
                <a16:creationId xmlns:a16="http://schemas.microsoft.com/office/drawing/2014/main" id="{6B14FA8B-E9A2-A7A0-F99A-25773D1D2CEF}"/>
              </a:ext>
            </a:extLst>
          </p:cNvPr>
          <p:cNvSpPr>
            <a:spLocks noGrp="1"/>
          </p:cNvSpPr>
          <p:nvPr>
            <p:ph type="dt" sz="half" idx="10"/>
          </p:nvPr>
        </p:nvSpPr>
        <p:spPr/>
        <p:txBody>
          <a:bodyPr/>
          <a:lstStyle/>
          <a:p>
            <a:pPr>
              <a:buSzPct val="100000"/>
              <a:buFont typeface="Arial"/>
              <a:buNone/>
            </a:pPr>
            <a:r>
              <a:rPr lang="fr-FR"/>
              <a:t>13/06/2024</a:t>
            </a:r>
            <a:endParaRPr lang="fr-FR" dirty="0"/>
          </a:p>
        </p:txBody>
      </p:sp>
      <p:sp>
        <p:nvSpPr>
          <p:cNvPr id="6" name="Footer Placeholder 5">
            <a:extLst>
              <a:ext uri="{FF2B5EF4-FFF2-40B4-BE49-F238E27FC236}">
                <a16:creationId xmlns:a16="http://schemas.microsoft.com/office/drawing/2014/main" id="{364D70FB-38D6-07ED-0E60-A75A82473DF6}"/>
              </a:ext>
            </a:extLst>
          </p:cNvPr>
          <p:cNvSpPr>
            <a:spLocks noGrp="1"/>
          </p:cNvSpPr>
          <p:nvPr>
            <p:ph type="ftr" sz="quarter" idx="11"/>
          </p:nvPr>
        </p:nvSpPr>
        <p:spPr/>
        <p:txBody>
          <a:bodyPr/>
          <a:lstStyle/>
          <a:p>
            <a:pPr>
              <a:spcBef>
                <a:spcPts val="774"/>
              </a:spcBef>
              <a:buSzPct val="100000"/>
            </a:pPr>
            <a:r>
              <a:rPr lang="fr-FR"/>
              <a:t>Université La Rochelle | Expression de besoin - Demande de travail</a:t>
            </a:r>
            <a:endParaRPr lang="fr-FR" dirty="0"/>
          </a:p>
        </p:txBody>
      </p:sp>
      <p:sp>
        <p:nvSpPr>
          <p:cNvPr id="7" name="Slide Number Placeholder 6">
            <a:extLst>
              <a:ext uri="{FF2B5EF4-FFF2-40B4-BE49-F238E27FC236}">
                <a16:creationId xmlns:a16="http://schemas.microsoft.com/office/drawing/2014/main" id="{AABAA9A4-0BE7-6093-6364-92F3B45FF8ED}"/>
              </a:ext>
            </a:extLst>
          </p:cNvPr>
          <p:cNvSpPr>
            <a:spLocks noGrp="1"/>
          </p:cNvSpPr>
          <p:nvPr>
            <p:ph type="sldNum" sz="quarter" idx="12"/>
          </p:nvPr>
        </p:nvSpPr>
        <p:spPr>
          <a:xfrm>
            <a:off x="9491841" y="7006699"/>
            <a:ext cx="3023949" cy="402483"/>
          </a:xfrm>
          <a:prstGeom prst="rect">
            <a:avLst/>
          </a:prstGeom>
        </p:spPr>
        <p:txBody>
          <a:bodyPr/>
          <a:lstStyle/>
          <a:p>
            <a:pPr>
              <a:spcBef>
                <a:spcPts val="774"/>
              </a:spcBef>
              <a:buSzPct val="100000"/>
            </a:pPr>
            <a:fld id="{8CEAD05E-2714-4B34-B50B-B68BE1D7F5D9}" type="slidenum">
              <a:rPr lang="fr-FR" smtClean="0"/>
              <a:pPr>
                <a:spcBef>
                  <a:spcPts val="774"/>
                </a:spcBef>
                <a:buSzPct val="100000"/>
              </a:pPr>
              <a:t>‹N°›</a:t>
            </a:fld>
            <a:endParaRPr lang="fr-FR"/>
          </a:p>
        </p:txBody>
      </p:sp>
    </p:spTree>
    <p:extLst>
      <p:ext uri="{BB962C8B-B14F-4D97-AF65-F5344CB8AC3E}">
        <p14:creationId xmlns:p14="http://schemas.microsoft.com/office/powerpoint/2010/main" val="2652781512"/>
      </p:ext>
    </p:extLst>
  </p:cSld>
  <p:clrMapOvr>
    <a:masterClrMapping/>
  </p:clrMapOvr>
  <p:hf hdr="0" dt="0"/>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91A511C-14BE-93A0-93CC-FB67A3BE995D}"/>
              </a:ext>
            </a:extLst>
          </p:cNvPr>
          <p:cNvSpPr>
            <a:spLocks noGrp="1"/>
          </p:cNvSpPr>
          <p:nvPr>
            <p:ph type="title"/>
          </p:nvPr>
        </p:nvSpPr>
        <p:spPr>
          <a:xfrm>
            <a:off x="925736" y="503978"/>
            <a:ext cx="4334677" cy="1763924"/>
          </a:xfrm>
          <a:prstGeom prst="rect">
            <a:avLst/>
          </a:prstGeom>
        </p:spPr>
        <p:txBody>
          <a:bodyPr anchor="b"/>
          <a:lstStyle>
            <a:lvl1pPr>
              <a:defRPr sz="3527"/>
            </a:lvl1pPr>
          </a:lstStyle>
          <a:p>
            <a:r>
              <a:rPr lang="en-US"/>
              <a:t>Click to edit Master title style</a:t>
            </a:r>
            <a:endParaRPr lang="fr-FR"/>
          </a:p>
        </p:txBody>
      </p:sp>
      <p:sp>
        <p:nvSpPr>
          <p:cNvPr id="3" name="Picture Placeholder 2">
            <a:extLst>
              <a:ext uri="{FF2B5EF4-FFF2-40B4-BE49-F238E27FC236}">
                <a16:creationId xmlns:a16="http://schemas.microsoft.com/office/drawing/2014/main" id="{89DF29EF-4C30-5E3E-0957-D2FF4253A6F6}"/>
              </a:ext>
            </a:extLst>
          </p:cNvPr>
          <p:cNvSpPr>
            <a:spLocks noGrp="1"/>
          </p:cNvSpPr>
          <p:nvPr>
            <p:ph type="pic" idx="1"/>
          </p:nvPr>
        </p:nvSpPr>
        <p:spPr>
          <a:xfrm>
            <a:off x="5713655" y="1088454"/>
            <a:ext cx="6803886" cy="5372269"/>
          </a:xfrm>
        </p:spPr>
        <p:txBody>
          <a:bodyPr/>
          <a:lstStyle>
            <a:lvl1pPr marL="0" indent="0">
              <a:buNone/>
              <a:defRPr sz="3527"/>
            </a:lvl1pPr>
            <a:lvl2pPr marL="503972" indent="0">
              <a:buNone/>
              <a:defRPr sz="3086"/>
            </a:lvl2pPr>
            <a:lvl3pPr marL="1007943" indent="0">
              <a:buNone/>
              <a:defRPr sz="2646"/>
            </a:lvl3pPr>
            <a:lvl4pPr marL="1511915" indent="0">
              <a:buNone/>
              <a:defRPr sz="2205"/>
            </a:lvl4pPr>
            <a:lvl5pPr marL="2015886" indent="0">
              <a:buNone/>
              <a:defRPr sz="2205"/>
            </a:lvl5pPr>
            <a:lvl6pPr marL="2519858" indent="0">
              <a:buNone/>
              <a:defRPr sz="2205"/>
            </a:lvl6pPr>
            <a:lvl7pPr marL="3023829" indent="0">
              <a:buNone/>
              <a:defRPr sz="2205"/>
            </a:lvl7pPr>
            <a:lvl8pPr marL="3527801" indent="0">
              <a:buNone/>
              <a:defRPr sz="2205"/>
            </a:lvl8pPr>
            <a:lvl9pPr marL="4031772" indent="0">
              <a:buNone/>
              <a:defRPr sz="2205"/>
            </a:lvl9pPr>
          </a:lstStyle>
          <a:p>
            <a:endParaRPr lang="fr-FR"/>
          </a:p>
        </p:txBody>
      </p:sp>
      <p:sp>
        <p:nvSpPr>
          <p:cNvPr id="4" name="Text Placeholder 3">
            <a:extLst>
              <a:ext uri="{FF2B5EF4-FFF2-40B4-BE49-F238E27FC236}">
                <a16:creationId xmlns:a16="http://schemas.microsoft.com/office/drawing/2014/main" id="{C49F56D8-AF0C-3DA2-0CC7-05CF2F2F5A07}"/>
              </a:ext>
            </a:extLst>
          </p:cNvPr>
          <p:cNvSpPr>
            <a:spLocks noGrp="1"/>
          </p:cNvSpPr>
          <p:nvPr>
            <p:ph type="body" sz="half" idx="2"/>
          </p:nvPr>
        </p:nvSpPr>
        <p:spPr>
          <a:xfrm>
            <a:off x="925736" y="2267902"/>
            <a:ext cx="4334677" cy="4201570"/>
          </a:xfrm>
        </p:spPr>
        <p:txBody>
          <a:bodyPr/>
          <a:lstStyle>
            <a:lvl1pPr marL="0" indent="0">
              <a:buNone/>
              <a:defRPr sz="1764"/>
            </a:lvl1pPr>
            <a:lvl2pPr marL="503972" indent="0">
              <a:buNone/>
              <a:defRPr sz="1543"/>
            </a:lvl2pPr>
            <a:lvl3pPr marL="1007943" indent="0">
              <a:buNone/>
              <a:defRPr sz="1323"/>
            </a:lvl3pPr>
            <a:lvl4pPr marL="1511915" indent="0">
              <a:buNone/>
              <a:defRPr sz="1102"/>
            </a:lvl4pPr>
            <a:lvl5pPr marL="2015886" indent="0">
              <a:buNone/>
              <a:defRPr sz="1102"/>
            </a:lvl5pPr>
            <a:lvl6pPr marL="2519858" indent="0">
              <a:buNone/>
              <a:defRPr sz="1102"/>
            </a:lvl6pPr>
            <a:lvl7pPr marL="3023829" indent="0">
              <a:buNone/>
              <a:defRPr sz="1102"/>
            </a:lvl7pPr>
            <a:lvl8pPr marL="3527801" indent="0">
              <a:buNone/>
              <a:defRPr sz="1102"/>
            </a:lvl8pPr>
            <a:lvl9pPr marL="4031772" indent="0">
              <a:buNone/>
              <a:defRPr sz="1102"/>
            </a:lvl9pPr>
          </a:lstStyle>
          <a:p>
            <a:pPr lvl="0"/>
            <a:r>
              <a:rPr lang="en-US"/>
              <a:t>Click to edit Master text styles</a:t>
            </a:r>
          </a:p>
        </p:txBody>
      </p:sp>
      <p:sp>
        <p:nvSpPr>
          <p:cNvPr id="5" name="Date Placeholder 4">
            <a:extLst>
              <a:ext uri="{FF2B5EF4-FFF2-40B4-BE49-F238E27FC236}">
                <a16:creationId xmlns:a16="http://schemas.microsoft.com/office/drawing/2014/main" id="{3DB00F6C-740F-1950-FCDD-9F9E8D1197D2}"/>
              </a:ext>
            </a:extLst>
          </p:cNvPr>
          <p:cNvSpPr>
            <a:spLocks noGrp="1"/>
          </p:cNvSpPr>
          <p:nvPr>
            <p:ph type="dt" sz="half" idx="10"/>
          </p:nvPr>
        </p:nvSpPr>
        <p:spPr/>
        <p:txBody>
          <a:bodyPr/>
          <a:lstStyle/>
          <a:p>
            <a:pPr>
              <a:buSzPct val="100000"/>
              <a:buFont typeface="Arial"/>
              <a:buNone/>
            </a:pPr>
            <a:r>
              <a:rPr lang="fr-FR"/>
              <a:t>13/06/2024</a:t>
            </a:r>
            <a:endParaRPr lang="fr-FR" dirty="0"/>
          </a:p>
        </p:txBody>
      </p:sp>
      <p:sp>
        <p:nvSpPr>
          <p:cNvPr id="6" name="Footer Placeholder 5">
            <a:extLst>
              <a:ext uri="{FF2B5EF4-FFF2-40B4-BE49-F238E27FC236}">
                <a16:creationId xmlns:a16="http://schemas.microsoft.com/office/drawing/2014/main" id="{F9801256-A11B-FFC8-51EF-F59746D51E9E}"/>
              </a:ext>
            </a:extLst>
          </p:cNvPr>
          <p:cNvSpPr>
            <a:spLocks noGrp="1"/>
          </p:cNvSpPr>
          <p:nvPr>
            <p:ph type="ftr" sz="quarter" idx="11"/>
          </p:nvPr>
        </p:nvSpPr>
        <p:spPr/>
        <p:txBody>
          <a:bodyPr/>
          <a:lstStyle/>
          <a:p>
            <a:pPr>
              <a:spcBef>
                <a:spcPts val="774"/>
              </a:spcBef>
              <a:buSzPct val="100000"/>
            </a:pPr>
            <a:r>
              <a:rPr lang="fr-FR"/>
              <a:t>Université La Rochelle | Expression de besoin - Demande de travail</a:t>
            </a:r>
            <a:endParaRPr lang="fr-FR" dirty="0"/>
          </a:p>
        </p:txBody>
      </p:sp>
      <p:sp>
        <p:nvSpPr>
          <p:cNvPr id="7" name="Slide Number Placeholder 6">
            <a:extLst>
              <a:ext uri="{FF2B5EF4-FFF2-40B4-BE49-F238E27FC236}">
                <a16:creationId xmlns:a16="http://schemas.microsoft.com/office/drawing/2014/main" id="{7FE9D638-9FCF-3087-C93E-6B9CD5825E8A}"/>
              </a:ext>
            </a:extLst>
          </p:cNvPr>
          <p:cNvSpPr>
            <a:spLocks noGrp="1"/>
          </p:cNvSpPr>
          <p:nvPr>
            <p:ph type="sldNum" sz="quarter" idx="12"/>
          </p:nvPr>
        </p:nvSpPr>
        <p:spPr>
          <a:xfrm>
            <a:off x="9491841" y="7006699"/>
            <a:ext cx="3023949" cy="402483"/>
          </a:xfrm>
          <a:prstGeom prst="rect">
            <a:avLst/>
          </a:prstGeom>
        </p:spPr>
        <p:txBody>
          <a:bodyPr/>
          <a:lstStyle/>
          <a:p>
            <a:pPr>
              <a:spcBef>
                <a:spcPts val="774"/>
              </a:spcBef>
              <a:buSzPct val="100000"/>
            </a:pPr>
            <a:fld id="{8CEAD05E-2714-4B34-B50B-B68BE1D7F5D9}" type="slidenum">
              <a:rPr lang="fr-FR" smtClean="0"/>
              <a:pPr>
                <a:spcBef>
                  <a:spcPts val="774"/>
                </a:spcBef>
                <a:buSzPct val="100000"/>
              </a:pPr>
              <a:t>‹N°›</a:t>
            </a:fld>
            <a:endParaRPr lang="fr-FR"/>
          </a:p>
        </p:txBody>
      </p:sp>
    </p:spTree>
    <p:extLst>
      <p:ext uri="{BB962C8B-B14F-4D97-AF65-F5344CB8AC3E}">
        <p14:creationId xmlns:p14="http://schemas.microsoft.com/office/powerpoint/2010/main" val="387660259"/>
      </p:ext>
    </p:extLst>
  </p:cSld>
  <p:clrMapOvr>
    <a:masterClrMapping/>
  </p:clrMapOvr>
  <p:hf hdr="0" dt="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6.xml"/><Relationship Id="rId7" Type="http://schemas.openxmlformats.org/officeDocument/2006/relationships/image" Target="../media/image2.png"/><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theme" Target="../theme/theme2.xml"/><Relationship Id="rId5" Type="http://schemas.openxmlformats.org/officeDocument/2006/relationships/slideLayout" Target="../slideLayouts/slideLayout18.xml"/><Relationship Id="rId4" Type="http://schemas.openxmlformats.org/officeDocument/2006/relationships/slideLayout" Target="../slideLayouts/slideLayout1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ACC903E1-4349-3414-B096-4A2601595B6B}"/>
              </a:ext>
            </a:extLst>
          </p:cNvPr>
          <p:cNvSpPr>
            <a:spLocks noGrp="1"/>
          </p:cNvSpPr>
          <p:nvPr>
            <p:ph type="body" idx="1"/>
          </p:nvPr>
        </p:nvSpPr>
        <p:spPr>
          <a:xfrm>
            <a:off x="923985" y="2012414"/>
            <a:ext cx="11591806" cy="4796544"/>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r-FR"/>
          </a:p>
        </p:txBody>
      </p:sp>
      <p:sp>
        <p:nvSpPr>
          <p:cNvPr id="4" name="Date Placeholder 3">
            <a:extLst>
              <a:ext uri="{FF2B5EF4-FFF2-40B4-BE49-F238E27FC236}">
                <a16:creationId xmlns:a16="http://schemas.microsoft.com/office/drawing/2014/main" id="{7F883369-EC21-DC92-2D80-43121260CDE6}"/>
              </a:ext>
            </a:extLst>
          </p:cNvPr>
          <p:cNvSpPr>
            <a:spLocks noGrp="1"/>
          </p:cNvSpPr>
          <p:nvPr>
            <p:ph type="dt" sz="half" idx="2"/>
          </p:nvPr>
        </p:nvSpPr>
        <p:spPr>
          <a:xfrm>
            <a:off x="923985" y="7006699"/>
            <a:ext cx="3023949" cy="402483"/>
          </a:xfrm>
          <a:prstGeom prst="rect">
            <a:avLst/>
          </a:prstGeom>
        </p:spPr>
        <p:txBody>
          <a:bodyPr vert="horz" lIns="91440" tIns="45720" rIns="91440" bIns="45720" rtlCol="0" anchor="ctr"/>
          <a:lstStyle>
            <a:lvl1pPr algn="l">
              <a:defRPr sz="1323">
                <a:solidFill>
                  <a:schemeClr val="tx1">
                    <a:tint val="75000"/>
                  </a:schemeClr>
                </a:solidFill>
              </a:defRPr>
            </a:lvl1pPr>
          </a:lstStyle>
          <a:p>
            <a:pPr>
              <a:buSzPct val="100000"/>
              <a:buFont typeface="Arial"/>
              <a:buNone/>
            </a:pPr>
            <a:r>
              <a:rPr lang="fr-FR"/>
              <a:t>13/06/2024</a:t>
            </a:r>
            <a:endParaRPr lang="fr-FR" dirty="0"/>
          </a:p>
        </p:txBody>
      </p:sp>
      <p:sp>
        <p:nvSpPr>
          <p:cNvPr id="5" name="Footer Placeholder 4">
            <a:extLst>
              <a:ext uri="{FF2B5EF4-FFF2-40B4-BE49-F238E27FC236}">
                <a16:creationId xmlns:a16="http://schemas.microsoft.com/office/drawing/2014/main" id="{59764C9A-29CF-2A4A-C6FD-94C63FF09690}"/>
              </a:ext>
            </a:extLst>
          </p:cNvPr>
          <p:cNvSpPr>
            <a:spLocks noGrp="1"/>
          </p:cNvSpPr>
          <p:nvPr>
            <p:ph type="ftr" sz="quarter" idx="3"/>
          </p:nvPr>
        </p:nvSpPr>
        <p:spPr>
          <a:xfrm>
            <a:off x="4451926" y="7006699"/>
            <a:ext cx="4535924" cy="402483"/>
          </a:xfrm>
          <a:prstGeom prst="rect">
            <a:avLst/>
          </a:prstGeom>
        </p:spPr>
        <p:txBody>
          <a:bodyPr vert="horz" lIns="91440" tIns="45720" rIns="91440" bIns="45720" rtlCol="0" anchor="ctr"/>
          <a:lstStyle>
            <a:lvl1pPr algn="ctr">
              <a:defRPr sz="1323">
                <a:solidFill>
                  <a:schemeClr val="tx1">
                    <a:tint val="75000"/>
                  </a:schemeClr>
                </a:solidFill>
              </a:defRPr>
            </a:lvl1pPr>
          </a:lstStyle>
          <a:p>
            <a:pPr>
              <a:spcBef>
                <a:spcPts val="774"/>
              </a:spcBef>
              <a:buSzPct val="100000"/>
            </a:pPr>
            <a:r>
              <a:rPr lang="fr-FR"/>
              <a:t>Université La Rochelle | Expression de besoin - Demande de travail</a:t>
            </a:r>
            <a:endParaRPr lang="fr-FR" dirty="0"/>
          </a:p>
        </p:txBody>
      </p:sp>
      <p:sp>
        <p:nvSpPr>
          <p:cNvPr id="7" name="Espace réservé du pied de page 4">
            <a:extLst>
              <a:ext uri="{FF2B5EF4-FFF2-40B4-BE49-F238E27FC236}">
                <a16:creationId xmlns:a16="http://schemas.microsoft.com/office/drawing/2014/main" id="{043A7CFC-E1A9-4056-8147-75452D112F2D}"/>
              </a:ext>
            </a:extLst>
          </p:cNvPr>
          <p:cNvSpPr txBox="1">
            <a:spLocks/>
          </p:cNvSpPr>
          <p:nvPr userDrawn="1"/>
        </p:nvSpPr>
        <p:spPr bwMode="gray">
          <a:xfrm>
            <a:off x="5067896" y="179122"/>
            <a:ext cx="7839908" cy="480000"/>
          </a:xfrm>
          <a:prstGeom prst="rect">
            <a:avLst/>
          </a:prstGeom>
        </p:spPr>
        <p:txBody>
          <a:bodyPr vert="horz" lIns="0" tIns="0" rIns="0" bIns="0" rtlCol="0" anchor="ctr" anchorCtr="0">
            <a:noAutofit/>
          </a:bodyPr>
          <a:lstStyle>
            <a:defPPr>
              <a:defRPr lang="fr-FR"/>
            </a:defPPr>
            <a:lvl1pPr marL="0" algn="r" defTabSz="914400" rtl="0" eaLnBrk="1" latinLnBrk="0" hangingPunct="1">
              <a:defRPr sz="1000" b="1" kern="1200">
                <a:solidFill>
                  <a:schemeClr val="tx1"/>
                </a:solidFill>
                <a:latin typeface="Marianne"/>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fr-FR" dirty="0"/>
              <a:t>Direction interministérielle de la transformation publique</a:t>
            </a:r>
          </a:p>
        </p:txBody>
      </p:sp>
      <p:sp>
        <p:nvSpPr>
          <p:cNvPr id="8" name="Espace réservé du numéro de diapositive 5">
            <a:extLst>
              <a:ext uri="{FF2B5EF4-FFF2-40B4-BE49-F238E27FC236}">
                <a16:creationId xmlns:a16="http://schemas.microsoft.com/office/drawing/2014/main" id="{D394FDF2-7744-4766-87B9-CAEFDAAF3D5F}"/>
              </a:ext>
            </a:extLst>
          </p:cNvPr>
          <p:cNvSpPr txBox="1">
            <a:spLocks/>
          </p:cNvSpPr>
          <p:nvPr userDrawn="1"/>
        </p:nvSpPr>
        <p:spPr bwMode="gray">
          <a:xfrm>
            <a:off x="11225400" y="7006699"/>
            <a:ext cx="1800000" cy="480000"/>
          </a:xfrm>
          <a:prstGeom prst="rect">
            <a:avLst/>
          </a:prstGeom>
        </p:spPr>
        <p:txBody>
          <a:bodyPr vert="horz" lIns="0" tIns="0" rIns="0" bIns="0" rtlCol="0" anchor="ctr" anchorCtr="0">
            <a:noAutofit/>
          </a:bodyPr>
          <a:lstStyle>
            <a:defPPr>
              <a:defRPr lang="fr-FR"/>
            </a:defPPr>
            <a:lvl1pPr marL="0" algn="r" defTabSz="914400" rtl="0" eaLnBrk="1" latinLnBrk="0" hangingPunct="1">
              <a:defRPr sz="1000" b="1" kern="1200">
                <a:solidFill>
                  <a:schemeClr val="tx1"/>
                </a:solidFill>
                <a:latin typeface="Marianne"/>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1B802361-F8EE-480E-A1DF-57AB4F9A7295}" type="slidenum">
              <a:rPr lang="fr-FR" smtClean="0"/>
              <a:pPr>
                <a:defRPr/>
              </a:pPr>
              <a:t>‹N°›</a:t>
            </a:fld>
            <a:endParaRPr lang="fr-FR"/>
          </a:p>
        </p:txBody>
      </p:sp>
      <p:pic>
        <p:nvPicPr>
          <p:cNvPr id="9" name="Image 8">
            <a:extLst>
              <a:ext uri="{FF2B5EF4-FFF2-40B4-BE49-F238E27FC236}">
                <a16:creationId xmlns:a16="http://schemas.microsoft.com/office/drawing/2014/main" id="{520A5B5D-D70E-4749-97BB-B7D407334823}"/>
              </a:ext>
            </a:extLst>
          </p:cNvPr>
          <p:cNvPicPr>
            <a:picLocks noChangeAspect="1"/>
          </p:cNvPicPr>
          <p:nvPr userDrawn="1"/>
        </p:nvPicPr>
        <p:blipFill>
          <a:blip r:embed="rId15" cstate="print">
            <a:extLst>
              <a:ext uri="{28A0092B-C50C-407E-A947-70E740481C1C}">
                <a14:useLocalDpi xmlns:a14="http://schemas.microsoft.com/office/drawing/2010/main" val="0"/>
              </a:ext>
            </a:extLst>
          </a:blip>
          <a:stretch>
            <a:fillRect/>
          </a:stretch>
        </p:blipFill>
        <p:spPr bwMode="auto">
          <a:xfrm>
            <a:off x="338400" y="176400"/>
            <a:ext cx="1054209" cy="540000"/>
          </a:xfrm>
          <a:prstGeom prst="rect">
            <a:avLst/>
          </a:prstGeom>
        </p:spPr>
      </p:pic>
    </p:spTree>
    <p:extLst>
      <p:ext uri="{BB962C8B-B14F-4D97-AF65-F5344CB8AC3E}">
        <p14:creationId xmlns:p14="http://schemas.microsoft.com/office/powerpoint/2010/main" val="1102880832"/>
      </p:ext>
    </p:extLst>
  </p:cSld>
  <p:clrMap bg1="lt1" tx1="dk1" bg2="lt2" tx2="dk2" accent1="accent1" accent2="accent2" accent3="accent3" accent4="accent4" accent5="accent5" accent6="accent6" hlink="hlink" folHlink="folHlink"/>
  <p:sldLayoutIdLst>
    <p:sldLayoutId id="2147483879" r:id="rId1"/>
    <p:sldLayoutId id="2147483880" r:id="rId2"/>
    <p:sldLayoutId id="2147483881" r:id="rId3"/>
    <p:sldLayoutId id="2147483882" r:id="rId4"/>
    <p:sldLayoutId id="2147483883" r:id="rId5"/>
    <p:sldLayoutId id="2147483884" r:id="rId6"/>
    <p:sldLayoutId id="2147483885" r:id="rId7"/>
    <p:sldLayoutId id="2147483886" r:id="rId8"/>
    <p:sldLayoutId id="2147483887" r:id="rId9"/>
    <p:sldLayoutId id="2147483888" r:id="rId10"/>
    <p:sldLayoutId id="2147483889" r:id="rId11"/>
    <p:sldLayoutId id="2147483890" r:id="rId12"/>
    <p:sldLayoutId id="2147483891" r:id="rId13"/>
  </p:sldLayoutIdLst>
  <p:transition>
    <p:fade/>
  </p:transition>
  <p:hf hdr="0" dt="0"/>
  <p:txStyles>
    <p:titleStyle>
      <a:lvl1pPr algn="l" defTabSz="1007943" rtl="0" eaLnBrk="1" latinLnBrk="0" hangingPunct="1">
        <a:lnSpc>
          <a:spcPct val="90000"/>
        </a:lnSpc>
        <a:spcBef>
          <a:spcPct val="0"/>
        </a:spcBef>
        <a:buNone/>
        <a:defRPr sz="4850" kern="1200">
          <a:solidFill>
            <a:schemeClr val="tx1"/>
          </a:solidFill>
          <a:latin typeface="+mj-lt"/>
          <a:ea typeface="+mj-ea"/>
          <a:cs typeface="+mj-cs"/>
        </a:defRPr>
      </a:lvl1pPr>
    </p:titleStyle>
    <p:bodyStyle>
      <a:lvl1pPr marL="251986" indent="-251986" algn="l" defTabSz="1007943" rtl="0" eaLnBrk="1" latinLnBrk="0" hangingPunct="1">
        <a:lnSpc>
          <a:spcPct val="90000"/>
        </a:lnSpc>
        <a:spcBef>
          <a:spcPts val="1102"/>
        </a:spcBef>
        <a:buFont typeface="Arial" panose="020B0604020202020204" pitchFamily="34" charset="0"/>
        <a:buChar char="•"/>
        <a:defRPr sz="3086" kern="1200">
          <a:solidFill>
            <a:schemeClr val="tx1"/>
          </a:solidFill>
          <a:latin typeface="+mn-lt"/>
          <a:ea typeface="+mn-ea"/>
          <a:cs typeface="+mn-cs"/>
        </a:defRPr>
      </a:lvl1pPr>
      <a:lvl2pPr marL="755957" indent="-251986" algn="l" defTabSz="1007943" rtl="0" eaLnBrk="1" latinLnBrk="0" hangingPunct="1">
        <a:lnSpc>
          <a:spcPct val="90000"/>
        </a:lnSpc>
        <a:spcBef>
          <a:spcPts val="551"/>
        </a:spcBef>
        <a:buFont typeface="Arial" panose="020B0604020202020204" pitchFamily="34" charset="0"/>
        <a:buChar char="•"/>
        <a:defRPr sz="2646" kern="1200">
          <a:solidFill>
            <a:schemeClr val="tx1"/>
          </a:solidFill>
          <a:latin typeface="+mn-lt"/>
          <a:ea typeface="+mn-ea"/>
          <a:cs typeface="+mn-cs"/>
        </a:defRPr>
      </a:lvl2pPr>
      <a:lvl3pPr marL="1259929" indent="-251986" algn="l" defTabSz="1007943" rtl="0" eaLnBrk="1" latinLnBrk="0" hangingPunct="1">
        <a:lnSpc>
          <a:spcPct val="90000"/>
        </a:lnSpc>
        <a:spcBef>
          <a:spcPts val="551"/>
        </a:spcBef>
        <a:buFont typeface="Arial" panose="020B0604020202020204" pitchFamily="34" charset="0"/>
        <a:buChar char="•"/>
        <a:defRPr sz="2205" kern="1200">
          <a:solidFill>
            <a:schemeClr val="tx1"/>
          </a:solidFill>
          <a:latin typeface="+mn-lt"/>
          <a:ea typeface="+mn-ea"/>
          <a:cs typeface="+mn-cs"/>
        </a:defRPr>
      </a:lvl3pPr>
      <a:lvl4pPr marL="1763900" indent="-251986" algn="l" defTabSz="1007943" rtl="0" eaLnBrk="1" latinLnBrk="0" hangingPunct="1">
        <a:lnSpc>
          <a:spcPct val="90000"/>
        </a:lnSpc>
        <a:spcBef>
          <a:spcPts val="551"/>
        </a:spcBef>
        <a:buFont typeface="Arial" panose="020B0604020202020204" pitchFamily="34" charset="0"/>
        <a:buChar char="•"/>
        <a:defRPr sz="1984" kern="1200">
          <a:solidFill>
            <a:schemeClr val="tx1"/>
          </a:solidFill>
          <a:latin typeface="+mn-lt"/>
          <a:ea typeface="+mn-ea"/>
          <a:cs typeface="+mn-cs"/>
        </a:defRPr>
      </a:lvl4pPr>
      <a:lvl5pPr marL="2267872" indent="-251986" algn="l" defTabSz="1007943" rtl="0" eaLnBrk="1" latinLnBrk="0" hangingPunct="1">
        <a:lnSpc>
          <a:spcPct val="90000"/>
        </a:lnSpc>
        <a:spcBef>
          <a:spcPts val="551"/>
        </a:spcBef>
        <a:buFont typeface="Arial" panose="020B0604020202020204" pitchFamily="34" charset="0"/>
        <a:buChar char="•"/>
        <a:defRPr sz="1984" kern="1200">
          <a:solidFill>
            <a:schemeClr val="tx1"/>
          </a:solidFill>
          <a:latin typeface="+mn-lt"/>
          <a:ea typeface="+mn-ea"/>
          <a:cs typeface="+mn-cs"/>
        </a:defRPr>
      </a:lvl5pPr>
      <a:lvl6pPr marL="2771844" indent="-251986" algn="l" defTabSz="1007943" rtl="0" eaLnBrk="1" latinLnBrk="0" hangingPunct="1">
        <a:lnSpc>
          <a:spcPct val="90000"/>
        </a:lnSpc>
        <a:spcBef>
          <a:spcPts val="551"/>
        </a:spcBef>
        <a:buFont typeface="Arial" panose="020B0604020202020204" pitchFamily="34" charset="0"/>
        <a:buChar char="•"/>
        <a:defRPr sz="1984" kern="1200">
          <a:solidFill>
            <a:schemeClr val="tx1"/>
          </a:solidFill>
          <a:latin typeface="+mn-lt"/>
          <a:ea typeface="+mn-ea"/>
          <a:cs typeface="+mn-cs"/>
        </a:defRPr>
      </a:lvl6pPr>
      <a:lvl7pPr marL="3275815" indent="-251986" algn="l" defTabSz="1007943" rtl="0" eaLnBrk="1" latinLnBrk="0" hangingPunct="1">
        <a:lnSpc>
          <a:spcPct val="90000"/>
        </a:lnSpc>
        <a:spcBef>
          <a:spcPts val="551"/>
        </a:spcBef>
        <a:buFont typeface="Arial" panose="020B0604020202020204" pitchFamily="34" charset="0"/>
        <a:buChar char="•"/>
        <a:defRPr sz="1984" kern="1200">
          <a:solidFill>
            <a:schemeClr val="tx1"/>
          </a:solidFill>
          <a:latin typeface="+mn-lt"/>
          <a:ea typeface="+mn-ea"/>
          <a:cs typeface="+mn-cs"/>
        </a:defRPr>
      </a:lvl7pPr>
      <a:lvl8pPr marL="3779787" indent="-251986" algn="l" defTabSz="1007943" rtl="0" eaLnBrk="1" latinLnBrk="0" hangingPunct="1">
        <a:lnSpc>
          <a:spcPct val="90000"/>
        </a:lnSpc>
        <a:spcBef>
          <a:spcPts val="551"/>
        </a:spcBef>
        <a:buFont typeface="Arial" panose="020B0604020202020204" pitchFamily="34" charset="0"/>
        <a:buChar char="•"/>
        <a:defRPr sz="1984" kern="1200">
          <a:solidFill>
            <a:schemeClr val="tx1"/>
          </a:solidFill>
          <a:latin typeface="+mn-lt"/>
          <a:ea typeface="+mn-ea"/>
          <a:cs typeface="+mn-cs"/>
        </a:defRPr>
      </a:lvl8pPr>
      <a:lvl9pPr marL="4283758" indent="-251986" algn="l" defTabSz="1007943" rtl="0" eaLnBrk="1" latinLnBrk="0" hangingPunct="1">
        <a:lnSpc>
          <a:spcPct val="90000"/>
        </a:lnSpc>
        <a:spcBef>
          <a:spcPts val="551"/>
        </a:spcBef>
        <a:buFont typeface="Arial" panose="020B0604020202020204" pitchFamily="34" charset="0"/>
        <a:buChar char="•"/>
        <a:defRPr sz="1984" kern="1200">
          <a:solidFill>
            <a:schemeClr val="tx1"/>
          </a:solidFill>
          <a:latin typeface="+mn-lt"/>
          <a:ea typeface="+mn-ea"/>
          <a:cs typeface="+mn-cs"/>
        </a:defRPr>
      </a:lvl9pPr>
    </p:bodyStyle>
    <p:otherStyle>
      <a:defPPr>
        <a:defRPr lang="fr-FR"/>
      </a:defPPr>
      <a:lvl1pPr marL="0" algn="l" defTabSz="1007943" rtl="0" eaLnBrk="1" latinLnBrk="0" hangingPunct="1">
        <a:defRPr sz="1984" kern="1200">
          <a:solidFill>
            <a:schemeClr val="tx1"/>
          </a:solidFill>
          <a:latin typeface="+mn-lt"/>
          <a:ea typeface="+mn-ea"/>
          <a:cs typeface="+mn-cs"/>
        </a:defRPr>
      </a:lvl1pPr>
      <a:lvl2pPr marL="503972" algn="l" defTabSz="1007943" rtl="0" eaLnBrk="1" latinLnBrk="0" hangingPunct="1">
        <a:defRPr sz="1984" kern="1200">
          <a:solidFill>
            <a:schemeClr val="tx1"/>
          </a:solidFill>
          <a:latin typeface="+mn-lt"/>
          <a:ea typeface="+mn-ea"/>
          <a:cs typeface="+mn-cs"/>
        </a:defRPr>
      </a:lvl2pPr>
      <a:lvl3pPr marL="1007943" algn="l" defTabSz="1007943" rtl="0" eaLnBrk="1" latinLnBrk="0" hangingPunct="1">
        <a:defRPr sz="1984" kern="1200">
          <a:solidFill>
            <a:schemeClr val="tx1"/>
          </a:solidFill>
          <a:latin typeface="+mn-lt"/>
          <a:ea typeface="+mn-ea"/>
          <a:cs typeface="+mn-cs"/>
        </a:defRPr>
      </a:lvl3pPr>
      <a:lvl4pPr marL="1511915" algn="l" defTabSz="1007943" rtl="0" eaLnBrk="1" latinLnBrk="0" hangingPunct="1">
        <a:defRPr sz="1984" kern="1200">
          <a:solidFill>
            <a:schemeClr val="tx1"/>
          </a:solidFill>
          <a:latin typeface="+mn-lt"/>
          <a:ea typeface="+mn-ea"/>
          <a:cs typeface="+mn-cs"/>
        </a:defRPr>
      </a:lvl4pPr>
      <a:lvl5pPr marL="2015886" algn="l" defTabSz="1007943" rtl="0" eaLnBrk="1" latinLnBrk="0" hangingPunct="1">
        <a:defRPr sz="1984" kern="1200">
          <a:solidFill>
            <a:schemeClr val="tx1"/>
          </a:solidFill>
          <a:latin typeface="+mn-lt"/>
          <a:ea typeface="+mn-ea"/>
          <a:cs typeface="+mn-cs"/>
        </a:defRPr>
      </a:lvl5pPr>
      <a:lvl6pPr marL="2519858" algn="l" defTabSz="1007943" rtl="0" eaLnBrk="1" latinLnBrk="0" hangingPunct="1">
        <a:defRPr sz="1984" kern="1200">
          <a:solidFill>
            <a:schemeClr val="tx1"/>
          </a:solidFill>
          <a:latin typeface="+mn-lt"/>
          <a:ea typeface="+mn-ea"/>
          <a:cs typeface="+mn-cs"/>
        </a:defRPr>
      </a:lvl6pPr>
      <a:lvl7pPr marL="3023829" algn="l" defTabSz="1007943" rtl="0" eaLnBrk="1" latinLnBrk="0" hangingPunct="1">
        <a:defRPr sz="1984" kern="1200">
          <a:solidFill>
            <a:schemeClr val="tx1"/>
          </a:solidFill>
          <a:latin typeface="+mn-lt"/>
          <a:ea typeface="+mn-ea"/>
          <a:cs typeface="+mn-cs"/>
        </a:defRPr>
      </a:lvl7pPr>
      <a:lvl8pPr marL="3527801" algn="l" defTabSz="1007943" rtl="0" eaLnBrk="1" latinLnBrk="0" hangingPunct="1">
        <a:defRPr sz="1984" kern="1200">
          <a:solidFill>
            <a:schemeClr val="tx1"/>
          </a:solidFill>
          <a:latin typeface="+mn-lt"/>
          <a:ea typeface="+mn-ea"/>
          <a:cs typeface="+mn-cs"/>
        </a:defRPr>
      </a:lvl8pPr>
      <a:lvl9pPr marL="4031772" algn="l" defTabSz="1007943" rtl="0" eaLnBrk="1" latinLnBrk="0" hangingPunct="1">
        <a:defRPr sz="1984"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Espace réservé du texte 2"/>
          <p:cNvSpPr>
            <a:spLocks noGrp="1"/>
          </p:cNvSpPr>
          <p:nvPr>
            <p:ph type="body" idx="1"/>
          </p:nvPr>
        </p:nvSpPr>
        <p:spPr bwMode="gray">
          <a:xfrm>
            <a:off x="475993" y="2509830"/>
            <a:ext cx="12382793" cy="4339189"/>
          </a:xfrm>
          <a:prstGeom prst="rect">
            <a:avLst/>
          </a:prstGeom>
        </p:spPr>
        <p:txBody>
          <a:bodyPr vert="horz" wrap="square" lIns="0" tIns="0" rIns="0" bIns="0" rtlCol="0" anchor="t" anchorCtr="0">
            <a:noAutofit/>
          </a:bodyPr>
          <a:lstStyle/>
          <a:p>
            <a:pPr lvl="0"/>
            <a:r>
              <a:rPr lang="fr-FR" noProof="0"/>
              <a:t>Texte de niveau 1</a:t>
            </a:r>
          </a:p>
          <a:p>
            <a:pPr lvl="1"/>
            <a:r>
              <a:rPr lang="fr-FR" noProof="0"/>
              <a:t>Texte de niveau 2</a:t>
            </a:r>
          </a:p>
          <a:p>
            <a:pPr lvl="2"/>
            <a:r>
              <a:rPr lang="fr-FR" noProof="0"/>
              <a:t>Texte de niveau 3</a:t>
            </a:r>
          </a:p>
          <a:p>
            <a:pPr lvl="3"/>
            <a:r>
              <a:rPr lang="fr-FR" noProof="0"/>
              <a:t>Texte de niveau 4</a:t>
            </a:r>
          </a:p>
          <a:p>
            <a:pPr lvl="4"/>
            <a:r>
              <a:rPr lang="fr-FR" noProof="0"/>
              <a:t>Texte de niveau 5</a:t>
            </a:r>
          </a:p>
        </p:txBody>
      </p:sp>
      <p:sp>
        <p:nvSpPr>
          <p:cNvPr id="5" name="Espace réservé du pied de page 4"/>
          <p:cNvSpPr>
            <a:spLocks noGrp="1"/>
          </p:cNvSpPr>
          <p:nvPr>
            <p:ph type="ftr" sz="quarter" idx="3"/>
          </p:nvPr>
        </p:nvSpPr>
        <p:spPr bwMode="gray">
          <a:xfrm>
            <a:off x="4216512" y="287316"/>
            <a:ext cx="8642274" cy="529111"/>
          </a:xfrm>
          <a:prstGeom prst="rect">
            <a:avLst/>
          </a:prstGeom>
        </p:spPr>
        <p:txBody>
          <a:bodyPr vert="horz" lIns="0" tIns="0" rIns="0" bIns="0" rtlCol="0" anchor="ctr" anchorCtr="0">
            <a:noAutofit/>
          </a:bodyPr>
          <a:lstStyle>
            <a:lvl1pPr algn="r">
              <a:defRPr sz="1102" b="1">
                <a:solidFill>
                  <a:schemeClr val="tx1"/>
                </a:solidFill>
                <a:latin typeface="Marianne" panose="02000000000000000000" pitchFamily="2" charset="0"/>
              </a:defRPr>
            </a:lvl1pPr>
          </a:lstStyle>
          <a:p>
            <a:r>
              <a:rPr lang="fr-FR"/>
              <a:t>Direction interministérielle de la transformation publique</a:t>
            </a:r>
          </a:p>
        </p:txBody>
      </p:sp>
      <p:sp>
        <p:nvSpPr>
          <p:cNvPr id="12" name="Espace réservé du titre 11">
            <a:extLst>
              <a:ext uri="{FF2B5EF4-FFF2-40B4-BE49-F238E27FC236}">
                <a16:creationId xmlns:a16="http://schemas.microsoft.com/office/drawing/2014/main" id="{59FB2B3E-557E-DB42-9DB7-D6A72FD3ABE4}"/>
              </a:ext>
            </a:extLst>
          </p:cNvPr>
          <p:cNvSpPr>
            <a:spLocks noGrp="1"/>
          </p:cNvSpPr>
          <p:nvPr>
            <p:ph type="title"/>
          </p:nvPr>
        </p:nvSpPr>
        <p:spPr>
          <a:xfrm>
            <a:off x="475993" y="1133989"/>
            <a:ext cx="12382793" cy="793653"/>
          </a:xfrm>
          <a:prstGeom prst="rect">
            <a:avLst/>
          </a:prstGeom>
        </p:spPr>
        <p:txBody>
          <a:bodyPr vert="horz" lIns="91440" tIns="45720" rIns="91440" bIns="45720" rtlCol="0" anchor="ctr">
            <a:normAutofit/>
          </a:bodyPr>
          <a:lstStyle/>
          <a:p>
            <a:r>
              <a:rPr lang="fr-FR"/>
              <a:t>Titre </a:t>
            </a:r>
          </a:p>
        </p:txBody>
      </p:sp>
      <p:pic>
        <p:nvPicPr>
          <p:cNvPr id="11" name="Image 10">
            <a:extLst>
              <a:ext uri="{FF2B5EF4-FFF2-40B4-BE49-F238E27FC236}">
                <a16:creationId xmlns:a16="http://schemas.microsoft.com/office/drawing/2014/main" id="{5EE90BAD-9E71-4141-9F89-D657F55E5C6D}"/>
              </a:ext>
            </a:extLst>
          </p:cNvPr>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497215" y="258070"/>
            <a:ext cx="1215147" cy="723662"/>
          </a:xfrm>
          <a:prstGeom prst="rect">
            <a:avLst/>
          </a:prstGeom>
        </p:spPr>
      </p:pic>
    </p:spTree>
    <p:extLst>
      <p:ext uri="{BB962C8B-B14F-4D97-AF65-F5344CB8AC3E}">
        <p14:creationId xmlns:p14="http://schemas.microsoft.com/office/powerpoint/2010/main" val="2460007772"/>
      </p:ext>
    </p:extLst>
  </p:cSld>
  <p:clrMap bg1="lt1" tx1="dk1" bg2="lt2" tx2="dk2" accent1="accent1" accent2="accent2" accent3="accent3" accent4="accent4" accent5="accent5" accent6="accent6" hlink="hlink" folHlink="folHlink"/>
  <p:sldLayoutIdLst>
    <p:sldLayoutId id="2147483893" r:id="rId1"/>
    <p:sldLayoutId id="2147483894" r:id="rId2"/>
    <p:sldLayoutId id="2147483895" r:id="rId3"/>
    <p:sldLayoutId id="2147483896" r:id="rId4"/>
    <p:sldLayoutId id="2147483897" r:id="rId5"/>
  </p:sldLayoutIdLst>
  <p:hf hdr="0"/>
  <p:txStyles>
    <p:titleStyle>
      <a:lvl1pPr marL="21001" indent="0" algn="l" defTabSz="1343985" rtl="0" eaLnBrk="1" latinLnBrk="0" hangingPunct="1">
        <a:lnSpc>
          <a:spcPct val="90000"/>
        </a:lnSpc>
        <a:spcBef>
          <a:spcPct val="0"/>
        </a:spcBef>
        <a:buNone/>
        <a:tabLst/>
        <a:defRPr sz="2940" b="1" kern="1200">
          <a:solidFill>
            <a:schemeClr val="tx1"/>
          </a:solidFill>
          <a:latin typeface="Marianne" panose="02000000000000000000" pitchFamily="2" charset="0"/>
          <a:ea typeface="+mj-ea"/>
          <a:cs typeface="+mj-cs"/>
        </a:defRPr>
      </a:lvl1pPr>
    </p:titleStyle>
    <p:bodyStyle>
      <a:lvl1pPr marL="135332" indent="0" algn="l" defTabSz="1343985" rtl="0" eaLnBrk="1" latinLnBrk="0" hangingPunct="1">
        <a:lnSpc>
          <a:spcPct val="100000"/>
        </a:lnSpc>
        <a:spcBef>
          <a:spcPts val="0"/>
        </a:spcBef>
        <a:spcAft>
          <a:spcPts val="735"/>
        </a:spcAft>
        <a:buFont typeface="Arial" pitchFamily="34" charset="0"/>
        <a:buNone/>
        <a:tabLst/>
        <a:defRPr sz="1764" b="0" kern="1200">
          <a:solidFill>
            <a:schemeClr val="tx1"/>
          </a:solidFill>
          <a:latin typeface="Marianne" panose="02000000000000000000" pitchFamily="2" charset="0"/>
          <a:ea typeface="+mn-ea"/>
          <a:cs typeface="+mn-cs"/>
        </a:defRPr>
      </a:lvl1pPr>
      <a:lvl2pPr marL="516561" indent="-251997" algn="l" defTabSz="1343985" rtl="0" eaLnBrk="1" latinLnBrk="0" hangingPunct="1">
        <a:lnSpc>
          <a:spcPct val="100000"/>
        </a:lnSpc>
        <a:spcBef>
          <a:spcPts val="882"/>
        </a:spcBef>
        <a:spcAft>
          <a:spcPts val="882"/>
        </a:spcAft>
        <a:buSzPct val="100000"/>
        <a:buFont typeface="Arial" panose="020B0604020202020204" pitchFamily="34" charset="0"/>
        <a:buChar char="•"/>
        <a:defRPr sz="1764" kern="1200">
          <a:solidFill>
            <a:schemeClr val="tx1"/>
          </a:solidFill>
          <a:latin typeface="Marianne" panose="02000000000000000000" pitchFamily="2" charset="0"/>
          <a:ea typeface="+mn-ea"/>
          <a:cs typeface="+mn-cs"/>
        </a:defRPr>
      </a:lvl2pPr>
      <a:lvl3pPr marL="781125" indent="-251997" algn="l" defTabSz="1343985" rtl="0" eaLnBrk="1" latinLnBrk="0" hangingPunct="1">
        <a:lnSpc>
          <a:spcPct val="100000"/>
        </a:lnSpc>
        <a:spcBef>
          <a:spcPts val="147"/>
        </a:spcBef>
        <a:spcAft>
          <a:spcPts val="147"/>
        </a:spcAft>
        <a:buSzPct val="100000"/>
        <a:buFont typeface="Wingdings" pitchFamily="2" charset="2"/>
        <a:buChar char="§"/>
        <a:defRPr sz="1764" kern="1200">
          <a:solidFill>
            <a:schemeClr val="tx1"/>
          </a:solidFill>
          <a:latin typeface="Marianne" panose="02000000000000000000" pitchFamily="2" charset="0"/>
          <a:ea typeface="+mn-ea"/>
          <a:cs typeface="+mn-cs"/>
        </a:defRPr>
      </a:lvl3pPr>
      <a:lvl4pPr marL="1045689" indent="-251997" algn="l" defTabSz="1343985" rtl="0" eaLnBrk="1" latinLnBrk="0" hangingPunct="1">
        <a:lnSpc>
          <a:spcPct val="100000"/>
        </a:lnSpc>
        <a:spcBef>
          <a:spcPts val="147"/>
        </a:spcBef>
        <a:spcAft>
          <a:spcPts val="147"/>
        </a:spcAft>
        <a:buSzPct val="100000"/>
        <a:buFont typeface="Arial" panose="020B0604020202020204" pitchFamily="34" charset="0"/>
        <a:buChar char="•"/>
        <a:defRPr sz="1764" kern="1200">
          <a:solidFill>
            <a:schemeClr val="tx1"/>
          </a:solidFill>
          <a:latin typeface="Marianne" panose="02000000000000000000" pitchFamily="2" charset="0"/>
          <a:ea typeface="+mn-ea"/>
          <a:cs typeface="+mn-cs"/>
        </a:defRPr>
      </a:lvl4pPr>
      <a:lvl5pPr marL="1363166" indent="-251997" algn="l" defTabSz="1343985" rtl="0" eaLnBrk="1" latinLnBrk="0" hangingPunct="1">
        <a:lnSpc>
          <a:spcPct val="100000"/>
        </a:lnSpc>
        <a:spcBef>
          <a:spcPts val="147"/>
        </a:spcBef>
        <a:spcAft>
          <a:spcPts val="147"/>
        </a:spcAft>
        <a:buSzPct val="100000"/>
        <a:buFont typeface="Wingdings" pitchFamily="2" charset="2"/>
        <a:buChar char="§"/>
        <a:defRPr sz="1764" kern="1200">
          <a:solidFill>
            <a:schemeClr val="tx1"/>
          </a:solidFill>
          <a:latin typeface="Marianne" panose="02000000000000000000" pitchFamily="2" charset="0"/>
          <a:ea typeface="+mn-ea"/>
          <a:cs typeface="+mn-cs"/>
        </a:defRPr>
      </a:lvl5pPr>
      <a:lvl6pPr marL="3695959" indent="-335996" algn="l" defTabSz="1343985" rtl="0" eaLnBrk="1" latinLnBrk="0" hangingPunct="1">
        <a:spcBef>
          <a:spcPct val="20000"/>
        </a:spcBef>
        <a:buFont typeface="Arial" pitchFamily="34" charset="0"/>
        <a:buChar char="•"/>
        <a:defRPr sz="2940" kern="1200">
          <a:solidFill>
            <a:schemeClr val="tx1"/>
          </a:solidFill>
          <a:latin typeface="+mn-lt"/>
          <a:ea typeface="+mn-ea"/>
          <a:cs typeface="+mn-cs"/>
        </a:defRPr>
      </a:lvl6pPr>
      <a:lvl7pPr marL="4367952" indent="-335996" algn="l" defTabSz="1343985" rtl="0" eaLnBrk="1" latinLnBrk="0" hangingPunct="1">
        <a:spcBef>
          <a:spcPct val="20000"/>
        </a:spcBef>
        <a:buFont typeface="Arial" pitchFamily="34" charset="0"/>
        <a:buChar char="•"/>
        <a:defRPr sz="2940" kern="1200">
          <a:solidFill>
            <a:schemeClr val="tx1"/>
          </a:solidFill>
          <a:latin typeface="+mn-lt"/>
          <a:ea typeface="+mn-ea"/>
          <a:cs typeface="+mn-cs"/>
        </a:defRPr>
      </a:lvl7pPr>
      <a:lvl8pPr marL="4703948" indent="0" algn="l" defTabSz="1343985" rtl="0" eaLnBrk="1" latinLnBrk="0" hangingPunct="1">
        <a:spcBef>
          <a:spcPct val="20000"/>
        </a:spcBef>
        <a:buFont typeface="Arial" pitchFamily="34" charset="0"/>
        <a:buNone/>
        <a:defRPr sz="2940" kern="1200">
          <a:solidFill>
            <a:schemeClr val="tx1"/>
          </a:solidFill>
          <a:latin typeface="+mn-lt"/>
          <a:ea typeface="+mn-ea"/>
          <a:cs typeface="+mn-cs"/>
        </a:defRPr>
      </a:lvl8pPr>
      <a:lvl9pPr marL="5711937" indent="-335996" algn="l" defTabSz="1343985" rtl="0" eaLnBrk="1" latinLnBrk="0" hangingPunct="1">
        <a:spcBef>
          <a:spcPct val="20000"/>
        </a:spcBef>
        <a:buFont typeface="Arial" pitchFamily="34" charset="0"/>
        <a:buChar char="•"/>
        <a:defRPr sz="2940" kern="1200">
          <a:solidFill>
            <a:schemeClr val="tx1"/>
          </a:solidFill>
          <a:latin typeface="+mn-lt"/>
          <a:ea typeface="+mn-ea"/>
          <a:cs typeface="+mn-cs"/>
        </a:defRPr>
      </a:lvl9pPr>
    </p:bodyStyle>
    <p:otherStyle>
      <a:defPPr>
        <a:defRPr lang="fr-FR"/>
      </a:defPPr>
      <a:lvl1pPr marL="0" algn="l" defTabSz="1343985" rtl="0" eaLnBrk="1" latinLnBrk="0" hangingPunct="1">
        <a:defRPr sz="2646" kern="1200">
          <a:solidFill>
            <a:schemeClr val="tx1"/>
          </a:solidFill>
          <a:latin typeface="+mn-lt"/>
          <a:ea typeface="+mn-ea"/>
          <a:cs typeface="+mn-cs"/>
        </a:defRPr>
      </a:lvl1pPr>
      <a:lvl2pPr marL="671993" algn="l" defTabSz="1343985" rtl="0" eaLnBrk="1" latinLnBrk="0" hangingPunct="1">
        <a:defRPr sz="2646" kern="1200">
          <a:solidFill>
            <a:schemeClr val="tx1"/>
          </a:solidFill>
          <a:latin typeface="+mn-lt"/>
          <a:ea typeface="+mn-ea"/>
          <a:cs typeface="+mn-cs"/>
        </a:defRPr>
      </a:lvl2pPr>
      <a:lvl3pPr marL="1343985" algn="l" defTabSz="1343985" rtl="0" eaLnBrk="1" latinLnBrk="0" hangingPunct="1">
        <a:defRPr sz="2646" kern="1200">
          <a:solidFill>
            <a:schemeClr val="tx1"/>
          </a:solidFill>
          <a:latin typeface="+mn-lt"/>
          <a:ea typeface="+mn-ea"/>
          <a:cs typeface="+mn-cs"/>
        </a:defRPr>
      </a:lvl3pPr>
      <a:lvl4pPr marL="2015978" algn="l" defTabSz="1343985" rtl="0" eaLnBrk="1" latinLnBrk="0" hangingPunct="1">
        <a:defRPr sz="2646" kern="1200">
          <a:solidFill>
            <a:schemeClr val="tx1"/>
          </a:solidFill>
          <a:latin typeface="+mn-lt"/>
          <a:ea typeface="+mn-ea"/>
          <a:cs typeface="+mn-cs"/>
        </a:defRPr>
      </a:lvl4pPr>
      <a:lvl5pPr marL="2687970" algn="l" defTabSz="1343985" rtl="0" eaLnBrk="1" latinLnBrk="0" hangingPunct="1">
        <a:defRPr sz="2646" kern="1200">
          <a:solidFill>
            <a:schemeClr val="tx1"/>
          </a:solidFill>
          <a:latin typeface="+mn-lt"/>
          <a:ea typeface="+mn-ea"/>
          <a:cs typeface="+mn-cs"/>
        </a:defRPr>
      </a:lvl5pPr>
      <a:lvl6pPr marL="3359963" algn="l" defTabSz="1343985" rtl="0" eaLnBrk="1" latinLnBrk="0" hangingPunct="1">
        <a:defRPr sz="2646" kern="1200">
          <a:solidFill>
            <a:schemeClr val="tx1"/>
          </a:solidFill>
          <a:latin typeface="+mn-lt"/>
          <a:ea typeface="+mn-ea"/>
          <a:cs typeface="+mn-cs"/>
        </a:defRPr>
      </a:lvl6pPr>
      <a:lvl7pPr marL="4031955" algn="l" defTabSz="1343985" rtl="0" eaLnBrk="1" latinLnBrk="0" hangingPunct="1">
        <a:defRPr sz="2646" kern="1200">
          <a:solidFill>
            <a:schemeClr val="tx1"/>
          </a:solidFill>
          <a:latin typeface="+mn-lt"/>
          <a:ea typeface="+mn-ea"/>
          <a:cs typeface="+mn-cs"/>
        </a:defRPr>
      </a:lvl7pPr>
      <a:lvl8pPr marL="4703948" algn="l" defTabSz="1343985" rtl="0" eaLnBrk="1" latinLnBrk="0" hangingPunct="1">
        <a:defRPr sz="2646" kern="1200">
          <a:solidFill>
            <a:schemeClr val="tx1"/>
          </a:solidFill>
          <a:latin typeface="+mn-lt"/>
          <a:ea typeface="+mn-ea"/>
          <a:cs typeface="+mn-cs"/>
        </a:defRPr>
      </a:lvl8pPr>
      <a:lvl9pPr marL="5375940" algn="l" defTabSz="1343985" rtl="0" eaLnBrk="1" latinLnBrk="0" hangingPunct="1">
        <a:defRPr sz="2646"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620">
          <p15:clr>
            <a:srgbClr val="F26B43"/>
          </p15:clr>
        </p15:guide>
        <p15:guide id="2" pos="204">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6.xml"/></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ags" Target="../tags/tag1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ags" Target="../tags/tag12.xml"/></Relationships>
</file>

<file path=ppt/slides/_rels/slide1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slideLayout" Target="../slideLayouts/slideLayout13.xml"/><Relationship Id="rId1" Type="http://schemas.openxmlformats.org/officeDocument/2006/relationships/tags" Target="../tags/tag13.xml"/><Relationship Id="rId4" Type="http://schemas.openxmlformats.org/officeDocument/2006/relationships/image" Target="../media/image9.svg"/></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ags" Target="../tags/tag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tags" Target="../tags/tag16.xml"/><Relationship Id="rId1" Type="http://schemas.openxmlformats.org/officeDocument/2006/relationships/tags" Target="../tags/tag15.xml"/></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ags" Target="../tags/tag17.xml"/></Relationships>
</file>

<file path=ppt/slides/_rels/slide1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slideLayout" Target="../slideLayouts/slideLayout13.xml"/><Relationship Id="rId1" Type="http://schemas.openxmlformats.org/officeDocument/2006/relationships/tags" Target="../tags/tag18.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s>
</file>

<file path=ppt/slides/_rels/slide2.xml.rels><?xml version="1.0" encoding="UTF-8" standalone="yes"?>
<Relationships xmlns="http://schemas.openxmlformats.org/package/2006/relationships"><Relationship Id="rId8" Type="http://schemas.openxmlformats.org/officeDocument/2006/relationships/tags" Target="../tags/tag8.xml"/><Relationship Id="rId3" Type="http://schemas.openxmlformats.org/officeDocument/2006/relationships/tags" Target="../tags/tag3.xml"/><Relationship Id="rId7" Type="http://schemas.openxmlformats.org/officeDocument/2006/relationships/tags" Target="../tags/tag7.xml"/><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tags" Target="../tags/tag6.xml"/><Relationship Id="rId5" Type="http://schemas.openxmlformats.org/officeDocument/2006/relationships/tags" Target="../tags/tag5.xml"/><Relationship Id="rId4" Type="http://schemas.openxmlformats.org/officeDocument/2006/relationships/tags" Target="../tags/tag4.xml"/><Relationship Id="rId9"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ags" Target="../tags/tag19.xml"/></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ags" Target="../tags/tag20.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ags" Target="../tags/tag21.xml"/></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ags" Target="../tags/tag22.xml"/></Relationships>
</file>

<file path=ppt/slides/_rels/slide25.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3.xml"/></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ags" Target="../tags/tag2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ags" Target="../tags/tag9.xml"/></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slideLayout" Target="../slideLayouts/slideLayout2.xml"/><Relationship Id="rId1" Type="http://schemas.openxmlformats.org/officeDocument/2006/relationships/tags" Target="../tags/tag10.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re 5">
            <a:extLst>
              <a:ext uri="{FF2B5EF4-FFF2-40B4-BE49-F238E27FC236}">
                <a16:creationId xmlns:a16="http://schemas.microsoft.com/office/drawing/2014/main" id="{0E37C69E-A67E-DB49-8FB4-EA6907BD1F14}"/>
              </a:ext>
            </a:extLst>
          </p:cNvPr>
          <p:cNvSpPr>
            <a:spLocks noGrp="1"/>
          </p:cNvSpPr>
          <p:nvPr>
            <p:ph type="title" idx="4294967295"/>
          </p:nvPr>
        </p:nvSpPr>
        <p:spPr>
          <a:xfrm>
            <a:off x="1615044" y="2904694"/>
            <a:ext cx="10621963" cy="2111375"/>
          </a:xfrm>
        </p:spPr>
        <p:txBody>
          <a:bodyPr>
            <a:normAutofit/>
          </a:bodyPr>
          <a:lstStyle/>
          <a:p>
            <a:r>
              <a:rPr lang="fr-FR" sz="3600" dirty="0">
                <a:latin typeface="Marianne" panose="02000000000000000000" pitchFamily="50" charset="0"/>
              </a:rPr>
              <a:t>Exemple d’expression de besoin relative à l’évolution d’un outil de ticketing existant</a:t>
            </a:r>
            <a:br>
              <a:rPr lang="fr-FR" sz="3600" b="1" dirty="0"/>
            </a:br>
            <a:endParaRPr lang="fr-FR" sz="3600" dirty="0">
              <a:solidFill>
                <a:schemeClr val="tx2"/>
              </a:solidFill>
            </a:endParaRPr>
          </a:p>
        </p:txBody>
      </p:sp>
      <p:graphicFrame>
        <p:nvGraphicFramePr>
          <p:cNvPr id="3" name="Table 4">
            <a:extLst>
              <a:ext uri="{FF2B5EF4-FFF2-40B4-BE49-F238E27FC236}">
                <a16:creationId xmlns:a16="http://schemas.microsoft.com/office/drawing/2014/main" id="{BA7A02E6-281E-7766-6ADE-FE826495D139}"/>
              </a:ext>
            </a:extLst>
          </p:cNvPr>
          <p:cNvGraphicFramePr>
            <a:graphicFrameLocks noGrp="1"/>
          </p:cNvGraphicFramePr>
          <p:nvPr>
            <p:extLst>
              <p:ext uri="{D42A27DB-BD31-4B8C-83A1-F6EECF244321}">
                <p14:modId xmlns:p14="http://schemas.microsoft.com/office/powerpoint/2010/main" val="2035657883"/>
              </p:ext>
            </p:extLst>
          </p:nvPr>
        </p:nvGraphicFramePr>
        <p:xfrm>
          <a:off x="1615044" y="5018646"/>
          <a:ext cx="8579777" cy="1371600"/>
        </p:xfrm>
        <a:graphic>
          <a:graphicData uri="http://schemas.openxmlformats.org/drawingml/2006/table">
            <a:tbl>
              <a:tblPr firstRow="1" bandRow="1">
                <a:tableStyleId>{5C22544A-7EE6-4342-B048-85BDC9FD1C3A}</a:tableStyleId>
              </a:tblPr>
              <a:tblGrid>
                <a:gridCol w="1050305">
                  <a:extLst>
                    <a:ext uri="{9D8B030D-6E8A-4147-A177-3AD203B41FA5}">
                      <a16:colId xmlns:a16="http://schemas.microsoft.com/office/drawing/2014/main" val="1405324970"/>
                    </a:ext>
                  </a:extLst>
                </a:gridCol>
                <a:gridCol w="2509824">
                  <a:extLst>
                    <a:ext uri="{9D8B030D-6E8A-4147-A177-3AD203B41FA5}">
                      <a16:colId xmlns:a16="http://schemas.microsoft.com/office/drawing/2014/main" val="3247205465"/>
                    </a:ext>
                  </a:extLst>
                </a:gridCol>
                <a:gridCol w="2509824">
                  <a:extLst>
                    <a:ext uri="{9D8B030D-6E8A-4147-A177-3AD203B41FA5}">
                      <a16:colId xmlns:a16="http://schemas.microsoft.com/office/drawing/2014/main" val="1546357407"/>
                    </a:ext>
                  </a:extLst>
                </a:gridCol>
                <a:gridCol w="2509824">
                  <a:extLst>
                    <a:ext uri="{9D8B030D-6E8A-4147-A177-3AD203B41FA5}">
                      <a16:colId xmlns:a16="http://schemas.microsoft.com/office/drawing/2014/main" val="3016082406"/>
                    </a:ext>
                  </a:extLst>
                </a:gridCol>
              </a:tblGrid>
              <a:tr h="239493">
                <a:tc>
                  <a:txBody>
                    <a:bodyPr/>
                    <a:lstStyle/>
                    <a:p>
                      <a:r>
                        <a:rPr lang="fr-FR" sz="1200" dirty="0">
                          <a:latin typeface="Marianne" panose="02000000000000000000" pitchFamily="2" charset="0"/>
                        </a:rPr>
                        <a:t>Version</a:t>
                      </a:r>
                    </a:p>
                  </a:txBody>
                  <a:tcPr>
                    <a:solidFill>
                      <a:schemeClr val="tx2"/>
                    </a:solidFill>
                  </a:tcPr>
                </a:tc>
                <a:tc>
                  <a:txBody>
                    <a:bodyPr/>
                    <a:lstStyle/>
                    <a:p>
                      <a:r>
                        <a:rPr lang="fr-FR" sz="1200" dirty="0">
                          <a:latin typeface="Marianne" panose="02000000000000000000" pitchFamily="2" charset="0"/>
                        </a:rPr>
                        <a:t>Date</a:t>
                      </a:r>
                    </a:p>
                  </a:txBody>
                  <a:tcPr>
                    <a:solidFill>
                      <a:schemeClr val="tx2"/>
                    </a:solidFill>
                  </a:tcPr>
                </a:tc>
                <a:tc>
                  <a:txBody>
                    <a:bodyPr/>
                    <a:lstStyle/>
                    <a:p>
                      <a:r>
                        <a:rPr lang="fr-FR" sz="1200" dirty="0">
                          <a:latin typeface="Marianne" panose="02000000000000000000" pitchFamily="2" charset="0"/>
                        </a:rPr>
                        <a:t>Rédacteur</a:t>
                      </a:r>
                    </a:p>
                  </a:txBody>
                  <a:tcPr>
                    <a:solidFill>
                      <a:schemeClr val="tx2"/>
                    </a:solidFill>
                  </a:tcPr>
                </a:tc>
                <a:tc>
                  <a:txBody>
                    <a:bodyPr/>
                    <a:lstStyle/>
                    <a:p>
                      <a:r>
                        <a:rPr lang="fr-FR" sz="1200" dirty="0">
                          <a:latin typeface="Marianne" panose="02000000000000000000" pitchFamily="2" charset="0"/>
                        </a:rPr>
                        <a:t>Valideur</a:t>
                      </a:r>
                    </a:p>
                  </a:txBody>
                  <a:tcPr>
                    <a:solidFill>
                      <a:schemeClr val="tx2"/>
                    </a:solidFill>
                  </a:tcPr>
                </a:tc>
                <a:extLst>
                  <a:ext uri="{0D108BD9-81ED-4DB2-BD59-A6C34878D82A}">
                    <a16:rowId xmlns:a16="http://schemas.microsoft.com/office/drawing/2014/main" val="2847726687"/>
                  </a:ext>
                </a:extLst>
              </a:tr>
              <a:tr h="239493">
                <a:tc>
                  <a:txBody>
                    <a:bodyPr/>
                    <a:lstStyle/>
                    <a:p>
                      <a:r>
                        <a:rPr lang="fr-FR" sz="1200" dirty="0">
                          <a:latin typeface="Marianne" panose="02000000000000000000" pitchFamily="2" charset="0"/>
                        </a:rPr>
                        <a:t>1.0</a:t>
                      </a:r>
                    </a:p>
                  </a:txBody>
                  <a:tcPr/>
                </a:tc>
                <a:tc>
                  <a:txBody>
                    <a:bodyPr/>
                    <a:lstStyle/>
                    <a:p>
                      <a:endParaRPr lang="fr-FR" sz="1200" dirty="0">
                        <a:latin typeface="Marianne" panose="02000000000000000000" pitchFamily="2" charset="0"/>
                      </a:endParaRPr>
                    </a:p>
                  </a:txBody>
                  <a:tcPr/>
                </a:tc>
                <a:tc>
                  <a:txBody>
                    <a:bodyPr/>
                    <a:lstStyle/>
                    <a:p>
                      <a:endParaRPr lang="fr-FR" sz="1200" dirty="0">
                        <a:latin typeface="Marianne" panose="02000000000000000000" pitchFamily="2" charset="0"/>
                      </a:endParaRPr>
                    </a:p>
                  </a:txBody>
                  <a:tcPr/>
                </a:tc>
                <a:tc>
                  <a:txBody>
                    <a:bodyPr/>
                    <a:lstStyle/>
                    <a:p>
                      <a:endParaRPr lang="fr-FR" sz="1200" dirty="0">
                        <a:latin typeface="Marianne" panose="02000000000000000000" pitchFamily="2" charset="0"/>
                      </a:endParaRPr>
                    </a:p>
                  </a:txBody>
                  <a:tcPr/>
                </a:tc>
                <a:extLst>
                  <a:ext uri="{0D108BD9-81ED-4DB2-BD59-A6C34878D82A}">
                    <a16:rowId xmlns:a16="http://schemas.microsoft.com/office/drawing/2014/main" val="1230007854"/>
                  </a:ext>
                </a:extLst>
              </a:tr>
              <a:tr h="239493">
                <a:tc>
                  <a:txBody>
                    <a:bodyPr/>
                    <a:lstStyle/>
                    <a:p>
                      <a:r>
                        <a:rPr lang="fr-FR" sz="1200" dirty="0">
                          <a:latin typeface="Marianne" panose="02000000000000000000" pitchFamily="2" charset="0"/>
                        </a:rPr>
                        <a:t>1.1</a:t>
                      </a:r>
                    </a:p>
                  </a:txBody>
                  <a:tcPr/>
                </a:tc>
                <a:tc>
                  <a:txBody>
                    <a:bodyPr/>
                    <a:lstStyle/>
                    <a:p>
                      <a:endParaRPr lang="fr-FR" sz="1200" dirty="0">
                        <a:latin typeface="Marianne" panose="02000000000000000000" pitchFamily="2" charset="0"/>
                      </a:endParaRPr>
                    </a:p>
                  </a:txBody>
                  <a:tcPr/>
                </a:tc>
                <a:tc>
                  <a:txBody>
                    <a:bodyPr/>
                    <a:lstStyle/>
                    <a:p>
                      <a:endParaRPr lang="fr-FR" sz="1200" dirty="0">
                        <a:latin typeface="Marianne" panose="02000000000000000000" pitchFamily="2" charset="0"/>
                      </a:endParaRPr>
                    </a:p>
                  </a:txBody>
                  <a:tcPr/>
                </a:tc>
                <a:tc>
                  <a:txBody>
                    <a:bodyPr/>
                    <a:lstStyle/>
                    <a:p>
                      <a:endParaRPr lang="fr-FR" sz="1200" dirty="0">
                        <a:latin typeface="Marianne" panose="02000000000000000000" pitchFamily="2" charset="0"/>
                      </a:endParaRPr>
                    </a:p>
                  </a:txBody>
                  <a:tcPr/>
                </a:tc>
                <a:extLst>
                  <a:ext uri="{0D108BD9-81ED-4DB2-BD59-A6C34878D82A}">
                    <a16:rowId xmlns:a16="http://schemas.microsoft.com/office/drawing/2014/main" val="1330515698"/>
                  </a:ext>
                </a:extLst>
              </a:tr>
              <a:tr h="239493">
                <a:tc>
                  <a:txBody>
                    <a:bodyPr/>
                    <a:lstStyle/>
                    <a:p>
                      <a:r>
                        <a:rPr lang="fr-FR" sz="1200" dirty="0">
                          <a:latin typeface="Marianne" panose="02000000000000000000" pitchFamily="2" charset="0"/>
                        </a:rPr>
                        <a:t>1.2</a:t>
                      </a:r>
                    </a:p>
                  </a:txBody>
                  <a:tcPr/>
                </a:tc>
                <a:tc>
                  <a:txBody>
                    <a:bodyPr/>
                    <a:lstStyle/>
                    <a:p>
                      <a:endParaRPr lang="fr-FR" sz="1200" dirty="0">
                        <a:latin typeface="Marianne" panose="02000000000000000000" pitchFamily="2" charset="0"/>
                      </a:endParaRPr>
                    </a:p>
                  </a:txBody>
                  <a:tcPr/>
                </a:tc>
                <a:tc>
                  <a:txBody>
                    <a:bodyPr/>
                    <a:lstStyle/>
                    <a:p>
                      <a:endParaRPr lang="fr-FR" sz="1200" dirty="0">
                        <a:latin typeface="Marianne" panose="02000000000000000000" pitchFamily="2" charset="0"/>
                      </a:endParaRPr>
                    </a:p>
                  </a:txBody>
                  <a:tcPr/>
                </a:tc>
                <a:tc>
                  <a:txBody>
                    <a:bodyPr/>
                    <a:lstStyle/>
                    <a:p>
                      <a:pPr marL="0" marR="0" lvl="0" indent="0" algn="l" defTabSz="1007943" rtl="0" eaLnBrk="1" fontAlgn="auto" latinLnBrk="0" hangingPunct="1">
                        <a:lnSpc>
                          <a:spcPct val="100000"/>
                        </a:lnSpc>
                        <a:spcBef>
                          <a:spcPts val="0"/>
                        </a:spcBef>
                        <a:spcAft>
                          <a:spcPts val="0"/>
                        </a:spcAft>
                        <a:buClrTx/>
                        <a:buSzTx/>
                        <a:buFontTx/>
                        <a:buNone/>
                        <a:tabLst/>
                        <a:defRPr/>
                      </a:pPr>
                      <a:endParaRPr lang="fr-FR" sz="1200" dirty="0">
                        <a:latin typeface="Marianne" panose="02000000000000000000" pitchFamily="2" charset="0"/>
                      </a:endParaRPr>
                    </a:p>
                  </a:txBody>
                  <a:tcPr/>
                </a:tc>
                <a:extLst>
                  <a:ext uri="{0D108BD9-81ED-4DB2-BD59-A6C34878D82A}">
                    <a16:rowId xmlns:a16="http://schemas.microsoft.com/office/drawing/2014/main" val="328004315"/>
                  </a:ext>
                </a:extLst>
              </a:tr>
              <a:tr h="239493">
                <a:tc>
                  <a:txBody>
                    <a:bodyPr/>
                    <a:lstStyle/>
                    <a:p>
                      <a:r>
                        <a:rPr lang="fr-FR" sz="1200" dirty="0">
                          <a:latin typeface="Marianne" panose="02000000000000000000" pitchFamily="2" charset="0"/>
                        </a:rPr>
                        <a:t>…</a:t>
                      </a:r>
                    </a:p>
                  </a:txBody>
                  <a:tcPr/>
                </a:tc>
                <a:tc>
                  <a:txBody>
                    <a:bodyPr/>
                    <a:lstStyle/>
                    <a:p>
                      <a:endParaRPr lang="fr-FR" sz="1200" dirty="0">
                        <a:latin typeface="Marianne" panose="02000000000000000000" pitchFamily="2" charset="0"/>
                      </a:endParaRPr>
                    </a:p>
                  </a:txBody>
                  <a:tcPr/>
                </a:tc>
                <a:tc>
                  <a:txBody>
                    <a:bodyPr/>
                    <a:lstStyle/>
                    <a:p>
                      <a:endParaRPr lang="fr-FR" sz="1200" dirty="0">
                        <a:latin typeface="Marianne" panose="02000000000000000000" pitchFamily="2" charset="0"/>
                      </a:endParaRPr>
                    </a:p>
                  </a:txBody>
                  <a:tcPr/>
                </a:tc>
                <a:tc>
                  <a:txBody>
                    <a:bodyPr/>
                    <a:lstStyle/>
                    <a:p>
                      <a:endParaRPr lang="fr-FR" sz="1200" dirty="0">
                        <a:latin typeface="Marianne" panose="02000000000000000000" pitchFamily="2" charset="0"/>
                      </a:endParaRPr>
                    </a:p>
                  </a:txBody>
                  <a:tcPr/>
                </a:tc>
                <a:extLst>
                  <a:ext uri="{0D108BD9-81ED-4DB2-BD59-A6C34878D82A}">
                    <a16:rowId xmlns:a16="http://schemas.microsoft.com/office/drawing/2014/main" val="1797280586"/>
                  </a:ext>
                </a:extLst>
              </a:tr>
            </a:tbl>
          </a:graphicData>
        </a:graphic>
      </p:graphicFrame>
      <p:pic>
        <p:nvPicPr>
          <p:cNvPr id="7" name="Image 6">
            <a:extLst>
              <a:ext uri="{FF2B5EF4-FFF2-40B4-BE49-F238E27FC236}">
                <a16:creationId xmlns:a16="http://schemas.microsoft.com/office/drawing/2014/main" id="{8DD5697F-E103-44E8-87C7-7056DE920B75}"/>
              </a:ext>
            </a:extLst>
          </p:cNvPr>
          <p:cNvPicPr>
            <a:picLocks noChangeAspect="1"/>
          </p:cNvPicPr>
          <p:nvPr/>
        </p:nvPicPr>
        <p:blipFill>
          <a:blip r:embed="rId2"/>
          <a:srcRect l="32084" t="40833" r="33384" b="40926"/>
          <a:stretch/>
        </p:blipFill>
        <p:spPr bwMode="auto">
          <a:xfrm>
            <a:off x="10989922" y="321790"/>
            <a:ext cx="1950376" cy="579524"/>
          </a:xfrm>
          <a:prstGeom prst="rect">
            <a:avLst/>
          </a:prstGeom>
        </p:spPr>
      </p:pic>
    </p:spTree>
    <p:extLst>
      <p:ext uri="{BB962C8B-B14F-4D97-AF65-F5344CB8AC3E}">
        <p14:creationId xmlns:p14="http://schemas.microsoft.com/office/powerpoint/2010/main" val="353239162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5B008D64-3E6C-CB90-7E34-C0DC10A6293F}"/>
              </a:ext>
            </a:extLst>
          </p:cNvPr>
          <p:cNvSpPr>
            <a:spLocks noGrp="1"/>
          </p:cNvSpPr>
          <p:nvPr>
            <p:ph type="title"/>
            <p:custDataLst>
              <p:tags r:id="rId1"/>
            </p:custDataLst>
          </p:nvPr>
        </p:nvSpPr>
        <p:spPr>
          <a:xfrm>
            <a:off x="1655250" y="271864"/>
            <a:ext cx="7548908" cy="883168"/>
          </a:xfrm>
        </p:spPr>
        <p:txBody>
          <a:bodyPr>
            <a:noAutofit/>
          </a:bodyPr>
          <a:lstStyle/>
          <a:p>
            <a:r>
              <a:rPr lang="fr-FR" sz="3200" b="1" dirty="0">
                <a:latin typeface="Marianne" panose="02000000000000000000" pitchFamily="2" charset="0"/>
              </a:rPr>
              <a:t>Architecture applicative dans laquelle s’insère l’outil</a:t>
            </a:r>
          </a:p>
        </p:txBody>
      </p:sp>
      <p:sp>
        <p:nvSpPr>
          <p:cNvPr id="6" name="ZoneTexte 5">
            <a:extLst>
              <a:ext uri="{FF2B5EF4-FFF2-40B4-BE49-F238E27FC236}">
                <a16:creationId xmlns:a16="http://schemas.microsoft.com/office/drawing/2014/main" id="{65B16412-EC97-547B-75AB-AE811698AFB4}"/>
              </a:ext>
            </a:extLst>
          </p:cNvPr>
          <p:cNvSpPr txBox="1"/>
          <p:nvPr/>
        </p:nvSpPr>
        <p:spPr>
          <a:xfrm>
            <a:off x="476156" y="3595171"/>
            <a:ext cx="12137284" cy="369332"/>
          </a:xfrm>
          <a:prstGeom prst="rect">
            <a:avLst/>
          </a:prstGeom>
          <a:noFill/>
        </p:spPr>
        <p:txBody>
          <a:bodyPr wrap="square" rtlCol="0">
            <a:spAutoFit/>
          </a:bodyPr>
          <a:lstStyle/>
          <a:p>
            <a:pPr marL="285750" marR="0" lvl="0" indent="-285750" algn="just" defTabSz="914400" rtl="0" eaLnBrk="0" fontAlgn="base" latinLnBrk="0" hangingPunct="0">
              <a:lnSpc>
                <a:spcPct val="100000"/>
              </a:lnSpc>
              <a:spcBef>
                <a:spcPct val="0"/>
              </a:spcBef>
              <a:spcAft>
                <a:spcPts val="600"/>
              </a:spcAft>
              <a:buClrTx/>
              <a:buSzTx/>
              <a:buFont typeface="Arial" panose="020B0604020202020204" pitchFamily="34" charset="0"/>
              <a:buChar char="•"/>
              <a:tabLst/>
            </a:pPr>
            <a:r>
              <a:rPr lang="fr-FR" altLang="fr-FR" dirty="0">
                <a:latin typeface="Marianne" panose="02000000000000000000" pitchFamily="2" charset="0"/>
              </a:rPr>
              <a:t>Présentation de l’architecture SI actuelle et de l’environnement applicatif de l’outil DT existant</a:t>
            </a:r>
          </a:p>
        </p:txBody>
      </p:sp>
    </p:spTree>
    <p:extLst>
      <p:ext uri="{BB962C8B-B14F-4D97-AF65-F5344CB8AC3E}">
        <p14:creationId xmlns:p14="http://schemas.microsoft.com/office/powerpoint/2010/main" val="224794218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1DFED0AD-3D3D-4A18-AA88-36FB49DCADE3}"/>
              </a:ext>
            </a:extLst>
          </p:cNvPr>
          <p:cNvSpPr>
            <a:spLocks noGrp="1"/>
          </p:cNvSpPr>
          <p:nvPr>
            <p:ph type="title"/>
          </p:nvPr>
        </p:nvSpPr>
        <p:spPr>
          <a:xfrm>
            <a:off x="1540042" y="263246"/>
            <a:ext cx="7772400" cy="793653"/>
          </a:xfrm>
        </p:spPr>
        <p:txBody>
          <a:bodyPr>
            <a:normAutofit fontScale="90000"/>
          </a:bodyPr>
          <a:lstStyle/>
          <a:p>
            <a:r>
              <a:rPr lang="fr-FR" dirty="0">
                <a:latin typeface="Marianne" panose="02000000000000000000" pitchFamily="2" charset="0"/>
              </a:rPr>
              <a:t>L’outil DT permet de gérer X principales fonctionnalités</a:t>
            </a:r>
          </a:p>
        </p:txBody>
      </p:sp>
      <p:sp>
        <p:nvSpPr>
          <p:cNvPr id="7" name="TextBox 6">
            <a:extLst>
              <a:ext uri="{FF2B5EF4-FFF2-40B4-BE49-F238E27FC236}">
                <a16:creationId xmlns:a16="http://schemas.microsoft.com/office/drawing/2014/main" id="{9B5189CF-5450-F812-21F9-83BC5A14F397}"/>
              </a:ext>
            </a:extLst>
          </p:cNvPr>
          <p:cNvSpPr txBox="1"/>
          <p:nvPr/>
        </p:nvSpPr>
        <p:spPr>
          <a:xfrm>
            <a:off x="5846642" y="2569688"/>
            <a:ext cx="6720288" cy="3139321"/>
          </a:xfrm>
          <a:prstGeom prst="rect">
            <a:avLst/>
          </a:prstGeom>
          <a:noFill/>
        </p:spPr>
        <p:txBody>
          <a:bodyPr wrap="square">
            <a:spAutoFit/>
          </a:bodyPr>
          <a:lstStyle/>
          <a:p>
            <a:pPr marR="0" lvl="0" algn="just" defTabSz="914400" rtl="0" eaLnBrk="0" fontAlgn="base" latinLnBrk="0" hangingPunct="0">
              <a:lnSpc>
                <a:spcPct val="100000"/>
              </a:lnSpc>
              <a:spcBef>
                <a:spcPct val="0"/>
              </a:spcBef>
              <a:spcAft>
                <a:spcPct val="0"/>
              </a:spcAft>
              <a:buClrTx/>
              <a:buSzTx/>
              <a:tabLst/>
            </a:pPr>
            <a:r>
              <a:rPr kumimoji="0" lang="fr-FR" altLang="fr-FR" b="0" i="0" u="none" strike="noStrike" cap="none" normalizeH="0" baseline="0" dirty="0">
                <a:ln>
                  <a:noFill/>
                </a:ln>
                <a:solidFill>
                  <a:schemeClr val="tx1"/>
                </a:solidFill>
                <a:effectLst/>
                <a:latin typeface="Marianne" panose="02000000000000000000" pitchFamily="2" charset="0"/>
              </a:rPr>
              <a:t>Création et suivi des tickets concernant des besoins informatiques ou logistiques</a:t>
            </a:r>
          </a:p>
          <a:p>
            <a:pPr marR="0" lvl="0" algn="just" defTabSz="914400" rtl="0" eaLnBrk="0" fontAlgn="base" latinLnBrk="0" hangingPunct="0">
              <a:lnSpc>
                <a:spcPct val="100000"/>
              </a:lnSpc>
              <a:spcBef>
                <a:spcPct val="0"/>
              </a:spcBef>
              <a:spcAft>
                <a:spcPct val="0"/>
              </a:spcAft>
              <a:buClrTx/>
              <a:buSzTx/>
              <a:tabLst/>
            </a:pPr>
            <a:endParaRPr kumimoji="0" lang="fr-FR" altLang="fr-FR" b="0" i="0" u="none" strike="noStrike" cap="none" normalizeH="0" baseline="0" dirty="0">
              <a:ln>
                <a:noFill/>
              </a:ln>
              <a:solidFill>
                <a:schemeClr val="tx1"/>
              </a:solidFill>
              <a:effectLst/>
              <a:latin typeface="Marianne" panose="02000000000000000000" pitchFamily="2" charset="0"/>
            </a:endParaRPr>
          </a:p>
          <a:p>
            <a:pPr marR="0" lvl="0" algn="just" defTabSz="914400" rtl="0" eaLnBrk="0" fontAlgn="base" latinLnBrk="0" hangingPunct="0">
              <a:lnSpc>
                <a:spcPct val="100000"/>
              </a:lnSpc>
              <a:spcBef>
                <a:spcPct val="0"/>
              </a:spcBef>
              <a:spcAft>
                <a:spcPct val="0"/>
              </a:spcAft>
              <a:buClrTx/>
              <a:buSzTx/>
              <a:tabLst/>
            </a:pPr>
            <a:endParaRPr kumimoji="0" lang="fr-FR" altLang="fr-FR" b="0" i="0" u="none" strike="noStrike" cap="none" normalizeH="0" baseline="0" dirty="0">
              <a:ln>
                <a:noFill/>
              </a:ln>
              <a:solidFill>
                <a:schemeClr val="tx1"/>
              </a:solidFill>
              <a:effectLst/>
              <a:latin typeface="Marianne" panose="02000000000000000000" pitchFamily="2" charset="0"/>
            </a:endParaRPr>
          </a:p>
          <a:p>
            <a:pPr marR="0" lvl="0" algn="just" defTabSz="914400" rtl="0" eaLnBrk="0" fontAlgn="base" latinLnBrk="0" hangingPunct="0">
              <a:lnSpc>
                <a:spcPct val="100000"/>
              </a:lnSpc>
              <a:spcBef>
                <a:spcPct val="0"/>
              </a:spcBef>
              <a:spcAft>
                <a:spcPct val="0"/>
              </a:spcAft>
              <a:buClrTx/>
              <a:buSzTx/>
              <a:tabLst/>
            </a:pPr>
            <a:r>
              <a:rPr kumimoji="0" lang="fr-FR" altLang="fr-FR" b="0" i="0" u="none" strike="noStrike" cap="none" normalizeH="0" baseline="0" dirty="0">
                <a:ln>
                  <a:noFill/>
                </a:ln>
                <a:solidFill>
                  <a:schemeClr val="tx1"/>
                </a:solidFill>
                <a:effectLst/>
                <a:latin typeface="Marianne" panose="02000000000000000000" pitchFamily="2" charset="0"/>
              </a:rPr>
              <a:t>Assignation des tickets </a:t>
            </a:r>
            <a:r>
              <a:rPr lang="fr-FR" altLang="fr-FR" dirty="0">
                <a:latin typeface="Marianne" panose="02000000000000000000" pitchFamily="2" charset="0"/>
              </a:rPr>
              <a:t>à un gestionnaire (</a:t>
            </a:r>
            <a:r>
              <a:rPr kumimoji="0" lang="fr-FR" altLang="fr-FR" b="0" i="0" u="none" strike="noStrike" cap="none" normalizeH="0" baseline="0" dirty="0">
                <a:ln>
                  <a:noFill/>
                </a:ln>
                <a:solidFill>
                  <a:schemeClr val="tx1"/>
                </a:solidFill>
                <a:effectLst/>
                <a:latin typeface="Marianne" panose="02000000000000000000" pitchFamily="2" charset="0"/>
              </a:rPr>
              <a:t>technicien, personnel de l’université ou étudiant)</a:t>
            </a:r>
          </a:p>
          <a:p>
            <a:pPr marR="0" lvl="0" algn="just" defTabSz="914400" rtl="0" eaLnBrk="0" fontAlgn="base" latinLnBrk="0" hangingPunct="0">
              <a:lnSpc>
                <a:spcPct val="100000"/>
              </a:lnSpc>
              <a:spcBef>
                <a:spcPct val="0"/>
              </a:spcBef>
              <a:spcAft>
                <a:spcPct val="0"/>
              </a:spcAft>
              <a:buClrTx/>
              <a:buSzTx/>
              <a:tabLst/>
            </a:pPr>
            <a:endParaRPr kumimoji="0" lang="fr-FR" altLang="fr-FR" b="0" i="0" u="none" strike="noStrike" cap="none" normalizeH="0" baseline="0" dirty="0">
              <a:ln>
                <a:noFill/>
              </a:ln>
              <a:solidFill>
                <a:schemeClr val="tx1"/>
              </a:solidFill>
              <a:effectLst/>
              <a:latin typeface="Marianne" panose="02000000000000000000" pitchFamily="2" charset="0"/>
            </a:endParaRPr>
          </a:p>
          <a:p>
            <a:pPr marR="0" lvl="0" algn="just" defTabSz="914400" rtl="0" eaLnBrk="0" fontAlgn="base" latinLnBrk="0" hangingPunct="0">
              <a:lnSpc>
                <a:spcPct val="100000"/>
              </a:lnSpc>
              <a:spcBef>
                <a:spcPct val="0"/>
              </a:spcBef>
              <a:spcAft>
                <a:spcPct val="0"/>
              </a:spcAft>
              <a:buClrTx/>
              <a:buSzTx/>
              <a:tabLst/>
            </a:pPr>
            <a:r>
              <a:rPr kumimoji="0" lang="fr-FR" altLang="fr-FR" b="0" i="0" u="none" strike="noStrike" cap="none" normalizeH="0" baseline="0" dirty="0">
                <a:ln>
                  <a:noFill/>
                </a:ln>
                <a:solidFill>
                  <a:schemeClr val="tx1"/>
                </a:solidFill>
                <a:effectLst/>
                <a:latin typeface="Marianne" panose="02000000000000000000" pitchFamily="2" charset="0"/>
              </a:rPr>
              <a:t>Consultation de l’historique des demandes émises par les gestionnaires</a:t>
            </a:r>
          </a:p>
          <a:p>
            <a:pPr marR="0" lvl="0" algn="just" defTabSz="914400" rtl="0" eaLnBrk="0" fontAlgn="base" latinLnBrk="0" hangingPunct="0">
              <a:lnSpc>
                <a:spcPct val="100000"/>
              </a:lnSpc>
              <a:spcBef>
                <a:spcPct val="0"/>
              </a:spcBef>
              <a:spcAft>
                <a:spcPct val="0"/>
              </a:spcAft>
              <a:buClrTx/>
              <a:buSzTx/>
              <a:tabLst/>
            </a:pPr>
            <a:endParaRPr lang="fr-FR" altLang="fr-FR" dirty="0">
              <a:latin typeface="Marianne" panose="02000000000000000000" pitchFamily="2" charset="0"/>
            </a:endParaRPr>
          </a:p>
          <a:p>
            <a:pPr marR="0" lvl="0" algn="just" defTabSz="914400" rtl="0" eaLnBrk="0" fontAlgn="base" latinLnBrk="0" hangingPunct="0">
              <a:lnSpc>
                <a:spcPct val="100000"/>
              </a:lnSpc>
              <a:spcBef>
                <a:spcPct val="0"/>
              </a:spcBef>
              <a:spcAft>
                <a:spcPct val="0"/>
              </a:spcAft>
              <a:buClrTx/>
              <a:buSzTx/>
              <a:tabLst/>
            </a:pPr>
            <a:r>
              <a:rPr kumimoji="0" lang="fr-FR" altLang="fr-FR" b="0" i="0" u="none" strike="noStrike" cap="none" normalizeH="0" baseline="0" dirty="0">
                <a:ln>
                  <a:noFill/>
                </a:ln>
                <a:solidFill>
                  <a:schemeClr val="tx1"/>
                </a:solidFill>
                <a:effectLst/>
                <a:latin typeface="Marianne" panose="02000000000000000000" pitchFamily="2" charset="0"/>
              </a:rPr>
              <a:t>Visualisation des indicateurs de pilotage des demandes</a:t>
            </a:r>
          </a:p>
        </p:txBody>
      </p:sp>
      <p:grpSp>
        <p:nvGrpSpPr>
          <p:cNvPr id="19" name="Group 18">
            <a:extLst>
              <a:ext uri="{FF2B5EF4-FFF2-40B4-BE49-F238E27FC236}">
                <a16:creationId xmlns:a16="http://schemas.microsoft.com/office/drawing/2014/main" id="{86704E5D-E9AF-FA6A-DE5F-4B9F612F033C}"/>
              </a:ext>
            </a:extLst>
          </p:cNvPr>
          <p:cNvGrpSpPr/>
          <p:nvPr/>
        </p:nvGrpSpPr>
        <p:grpSpPr>
          <a:xfrm>
            <a:off x="849241" y="1793020"/>
            <a:ext cx="4440001" cy="4611638"/>
            <a:chOff x="567554" y="1718528"/>
            <a:chExt cx="4440001" cy="4611638"/>
          </a:xfrm>
        </p:grpSpPr>
        <p:grpSp>
          <p:nvGrpSpPr>
            <p:cNvPr id="20" name="Group 19">
              <a:extLst>
                <a:ext uri="{FF2B5EF4-FFF2-40B4-BE49-F238E27FC236}">
                  <a16:creationId xmlns:a16="http://schemas.microsoft.com/office/drawing/2014/main" id="{E4E65982-213D-2176-323C-14D96476650D}"/>
                </a:ext>
              </a:extLst>
            </p:cNvPr>
            <p:cNvGrpSpPr/>
            <p:nvPr/>
          </p:nvGrpSpPr>
          <p:grpSpPr>
            <a:xfrm>
              <a:off x="567554" y="1718528"/>
              <a:ext cx="4440001" cy="4611638"/>
              <a:chOff x="567554" y="1869449"/>
              <a:chExt cx="4440001" cy="4611638"/>
            </a:xfrm>
          </p:grpSpPr>
          <p:sp>
            <p:nvSpPr>
              <p:cNvPr id="25" name="Freeform 12">
                <a:extLst>
                  <a:ext uri="{FF2B5EF4-FFF2-40B4-BE49-F238E27FC236}">
                    <a16:creationId xmlns:a16="http://schemas.microsoft.com/office/drawing/2014/main" id="{4B5F8A7B-D398-3045-139B-72A0EA831B2A}"/>
                  </a:ext>
                </a:extLst>
              </p:cNvPr>
              <p:cNvSpPr>
                <a:spLocks/>
              </p:cNvSpPr>
              <p:nvPr/>
            </p:nvSpPr>
            <p:spPr bwMode="gray">
              <a:xfrm flipH="1">
                <a:off x="591158" y="2294418"/>
                <a:ext cx="4392793" cy="1190299"/>
              </a:xfrm>
              <a:custGeom>
                <a:avLst/>
                <a:gdLst/>
                <a:ahLst/>
                <a:cxnLst>
                  <a:cxn ang="0">
                    <a:pos x="0" y="0"/>
                  </a:cxn>
                  <a:cxn ang="0">
                    <a:pos x="209" y="417"/>
                  </a:cxn>
                  <a:cxn ang="0">
                    <a:pos x="890" y="531"/>
                  </a:cxn>
                  <a:cxn ang="0">
                    <a:pos x="1561" y="417"/>
                  </a:cxn>
                  <a:cxn ang="0">
                    <a:pos x="1768" y="1"/>
                  </a:cxn>
                  <a:cxn ang="0">
                    <a:pos x="887" y="130"/>
                  </a:cxn>
                  <a:cxn ang="0">
                    <a:pos x="0" y="0"/>
                  </a:cxn>
                </a:cxnLst>
                <a:rect l="0" t="0" r="r" b="b"/>
                <a:pathLst>
                  <a:path w="1768" h="531">
                    <a:moveTo>
                      <a:pt x="0" y="0"/>
                    </a:moveTo>
                    <a:cubicBezTo>
                      <a:pt x="53" y="54"/>
                      <a:pt x="177" y="342"/>
                      <a:pt x="209" y="417"/>
                    </a:cubicBezTo>
                    <a:cubicBezTo>
                      <a:pt x="358" y="504"/>
                      <a:pt x="665" y="531"/>
                      <a:pt x="890" y="531"/>
                    </a:cubicBezTo>
                    <a:cubicBezTo>
                      <a:pt x="1115" y="531"/>
                      <a:pt x="1415" y="505"/>
                      <a:pt x="1561" y="417"/>
                    </a:cubicBezTo>
                    <a:cubicBezTo>
                      <a:pt x="1583" y="351"/>
                      <a:pt x="1719" y="59"/>
                      <a:pt x="1768" y="1"/>
                    </a:cubicBezTo>
                    <a:cubicBezTo>
                      <a:pt x="1606" y="111"/>
                      <a:pt x="1182" y="130"/>
                      <a:pt x="887" y="130"/>
                    </a:cubicBezTo>
                    <a:cubicBezTo>
                      <a:pt x="592" y="130"/>
                      <a:pt x="145" y="103"/>
                      <a:pt x="0" y="0"/>
                    </a:cubicBezTo>
                    <a:close/>
                  </a:path>
                </a:pathLst>
              </a:custGeom>
              <a:solidFill>
                <a:srgbClr val="86BC25"/>
              </a:solidFill>
              <a:ln w="9525" cap="flat" cmpd="sng">
                <a:noFill/>
                <a:prstDash val="solid"/>
                <a:round/>
                <a:headEnd type="none" w="med" len="med"/>
                <a:tailEnd type="none" w="med" len="med"/>
              </a:ln>
              <a:effectLst/>
            </p:spPr>
            <p:txBody>
              <a:bodyPr wrap="none" lIns="0" tIns="0" rIns="0" bIns="0" anchor="ctr"/>
              <a:lstStyle/>
              <a:p>
                <a:pPr marL="0" marR="0" lvl="0" indent="0" algn="ctr" defTabSz="914400" eaLnBrk="1" fontAlgn="auto" latinLnBrk="0" hangingPunct="1">
                  <a:lnSpc>
                    <a:spcPct val="100000"/>
                  </a:lnSpc>
                  <a:spcBef>
                    <a:spcPct val="50000"/>
                  </a:spcBef>
                  <a:spcAft>
                    <a:spcPts val="0"/>
                  </a:spcAft>
                  <a:buClrTx/>
                  <a:buSzTx/>
                  <a:buFontTx/>
                  <a:buNone/>
                  <a:tabLst/>
                  <a:defRPr/>
                </a:pPr>
                <a:endParaRPr kumimoji="0" lang="en-US" b="1" i="0" u="none" strike="noStrike" kern="0" cap="none" spc="0" normalizeH="0" baseline="0" noProof="0" dirty="0">
                  <a:ln>
                    <a:noFill/>
                  </a:ln>
                  <a:solidFill>
                    <a:srgbClr val="000000"/>
                  </a:solidFill>
                  <a:effectLst/>
                  <a:uLnTx/>
                  <a:uFillTx/>
                  <a:latin typeface="Marianne" panose="02000000000000000000" pitchFamily="2" charset="0"/>
                </a:endParaRPr>
              </a:p>
            </p:txBody>
          </p:sp>
          <p:sp>
            <p:nvSpPr>
              <p:cNvPr id="26" name="Oval 13">
                <a:extLst>
                  <a:ext uri="{FF2B5EF4-FFF2-40B4-BE49-F238E27FC236}">
                    <a16:creationId xmlns:a16="http://schemas.microsoft.com/office/drawing/2014/main" id="{11CB941F-C3DC-994A-557B-7C9E54E91C34}"/>
                  </a:ext>
                </a:extLst>
              </p:cNvPr>
              <p:cNvSpPr>
                <a:spLocks noChangeArrowheads="1"/>
              </p:cNvSpPr>
              <p:nvPr/>
            </p:nvSpPr>
            <p:spPr bwMode="gray">
              <a:xfrm>
                <a:off x="567554" y="1869449"/>
                <a:ext cx="4440001" cy="620432"/>
              </a:xfrm>
              <a:prstGeom prst="ellipse">
                <a:avLst/>
              </a:prstGeom>
              <a:solidFill>
                <a:sysClr val="window" lastClr="FFFFFF">
                  <a:lumMod val="85000"/>
                </a:sysClr>
              </a:solidFill>
              <a:ln w="9525">
                <a:noFill/>
                <a:round/>
                <a:headEnd/>
                <a:tailEnd/>
              </a:ln>
              <a:effectLst/>
            </p:spPr>
            <p:txBody>
              <a:bodyPr wrap="none" lIns="0" tIns="0" rIns="0" bIns="0" anchor="ctr"/>
              <a:lstStyle/>
              <a:p>
                <a:pPr marL="0" marR="0" lvl="0" indent="0" algn="ctr" defTabSz="914400" eaLnBrk="1" fontAlgn="auto" latinLnBrk="0" hangingPunct="1">
                  <a:lnSpc>
                    <a:spcPct val="100000"/>
                  </a:lnSpc>
                  <a:spcBef>
                    <a:spcPct val="50000"/>
                  </a:spcBef>
                  <a:spcAft>
                    <a:spcPts val="0"/>
                  </a:spcAft>
                  <a:buClrTx/>
                  <a:buSzTx/>
                  <a:buFontTx/>
                  <a:buNone/>
                  <a:tabLst/>
                  <a:defRPr/>
                </a:pPr>
                <a:endParaRPr kumimoji="0" lang="en-US" b="1" i="0" u="none" strike="noStrike" kern="0" cap="none" spc="0" normalizeH="0" baseline="0" noProof="0">
                  <a:ln>
                    <a:noFill/>
                  </a:ln>
                  <a:solidFill>
                    <a:srgbClr val="FFFFFF"/>
                  </a:solidFill>
                  <a:effectLst/>
                  <a:uLnTx/>
                  <a:uFillTx/>
                  <a:latin typeface="Marianne" panose="02000000000000000000" pitchFamily="2" charset="0"/>
                </a:endParaRPr>
              </a:p>
            </p:txBody>
          </p:sp>
          <p:sp>
            <p:nvSpPr>
              <p:cNvPr id="27" name="Freeform 14">
                <a:extLst>
                  <a:ext uri="{FF2B5EF4-FFF2-40B4-BE49-F238E27FC236}">
                    <a16:creationId xmlns:a16="http://schemas.microsoft.com/office/drawing/2014/main" id="{C431C5DB-0B14-56D4-18C6-D6B6DAA06ECE}"/>
                  </a:ext>
                </a:extLst>
              </p:cNvPr>
              <p:cNvSpPr>
                <a:spLocks/>
              </p:cNvSpPr>
              <p:nvPr/>
            </p:nvSpPr>
            <p:spPr bwMode="gray">
              <a:xfrm>
                <a:off x="1084941" y="3289254"/>
                <a:ext cx="3405226" cy="1202163"/>
              </a:xfrm>
              <a:custGeom>
                <a:avLst/>
                <a:gdLst/>
                <a:ahLst/>
                <a:cxnLst>
                  <a:cxn ang="0">
                    <a:pos x="1366" y="0"/>
                  </a:cxn>
                  <a:cxn ang="0">
                    <a:pos x="1205" y="417"/>
                  </a:cxn>
                  <a:cxn ang="0">
                    <a:pos x="678" y="531"/>
                  </a:cxn>
                  <a:cxn ang="0">
                    <a:pos x="160" y="417"/>
                  </a:cxn>
                  <a:cxn ang="0">
                    <a:pos x="0" y="1"/>
                  </a:cxn>
                  <a:cxn ang="0">
                    <a:pos x="681" y="130"/>
                  </a:cxn>
                  <a:cxn ang="0">
                    <a:pos x="1366" y="0"/>
                  </a:cxn>
                </a:cxnLst>
                <a:rect l="0" t="0" r="r" b="b"/>
                <a:pathLst>
                  <a:path w="1366" h="531">
                    <a:moveTo>
                      <a:pt x="1366" y="0"/>
                    </a:moveTo>
                    <a:cubicBezTo>
                      <a:pt x="1325" y="54"/>
                      <a:pt x="1229" y="342"/>
                      <a:pt x="1205" y="417"/>
                    </a:cubicBezTo>
                    <a:cubicBezTo>
                      <a:pt x="1088" y="507"/>
                      <a:pt x="852" y="531"/>
                      <a:pt x="678" y="531"/>
                    </a:cubicBezTo>
                    <a:cubicBezTo>
                      <a:pt x="505" y="531"/>
                      <a:pt x="272" y="511"/>
                      <a:pt x="160" y="417"/>
                    </a:cubicBezTo>
                    <a:cubicBezTo>
                      <a:pt x="143" y="351"/>
                      <a:pt x="38" y="59"/>
                      <a:pt x="0" y="1"/>
                    </a:cubicBezTo>
                    <a:cubicBezTo>
                      <a:pt x="130" y="103"/>
                      <a:pt x="453" y="130"/>
                      <a:pt x="681" y="130"/>
                    </a:cubicBezTo>
                    <a:cubicBezTo>
                      <a:pt x="909" y="130"/>
                      <a:pt x="1250" y="93"/>
                      <a:pt x="1366" y="0"/>
                    </a:cubicBezTo>
                    <a:close/>
                  </a:path>
                </a:pathLst>
              </a:custGeom>
              <a:solidFill>
                <a:srgbClr val="43B02A"/>
              </a:solidFill>
              <a:ln w="9525" cap="flat" cmpd="sng">
                <a:noFill/>
                <a:prstDash val="solid"/>
                <a:round/>
                <a:headEnd type="none" w="med" len="med"/>
                <a:tailEnd type="none" w="med" len="med"/>
              </a:ln>
              <a:effectLst/>
            </p:spPr>
            <p:txBody>
              <a:bodyPr wrap="none" lIns="0" tIns="0" rIns="0" bIns="0" anchor="ctr"/>
              <a:lstStyle/>
              <a:p>
                <a:pPr marL="0" marR="0" lvl="0" indent="0" algn="ctr" defTabSz="914400" eaLnBrk="1" fontAlgn="auto" latinLnBrk="0" hangingPunct="1">
                  <a:lnSpc>
                    <a:spcPct val="100000"/>
                  </a:lnSpc>
                  <a:spcBef>
                    <a:spcPct val="50000"/>
                  </a:spcBef>
                  <a:spcAft>
                    <a:spcPts val="0"/>
                  </a:spcAft>
                  <a:buClrTx/>
                  <a:buSzTx/>
                  <a:buFontTx/>
                  <a:buNone/>
                  <a:tabLst/>
                  <a:defRPr/>
                </a:pPr>
                <a:endParaRPr kumimoji="0" lang="en-US" b="1" i="0" u="none" strike="noStrike" kern="0" cap="none" spc="0" normalizeH="0" baseline="0" noProof="0">
                  <a:ln>
                    <a:noFill/>
                  </a:ln>
                  <a:solidFill>
                    <a:srgbClr val="000000"/>
                  </a:solidFill>
                  <a:effectLst/>
                  <a:uLnTx/>
                  <a:uFillTx/>
                  <a:latin typeface="Marianne" panose="02000000000000000000" pitchFamily="2" charset="0"/>
                </a:endParaRPr>
              </a:p>
            </p:txBody>
          </p:sp>
          <p:sp>
            <p:nvSpPr>
              <p:cNvPr id="28" name="Freeform 15">
                <a:extLst>
                  <a:ext uri="{FF2B5EF4-FFF2-40B4-BE49-F238E27FC236}">
                    <a16:creationId xmlns:a16="http://schemas.microsoft.com/office/drawing/2014/main" id="{25B094E6-3886-7C93-EFE3-DB05502E530D}"/>
                  </a:ext>
                </a:extLst>
              </p:cNvPr>
              <p:cNvSpPr>
                <a:spLocks/>
              </p:cNvSpPr>
              <p:nvPr/>
            </p:nvSpPr>
            <p:spPr bwMode="gray">
              <a:xfrm>
                <a:off x="1470710" y="4295954"/>
                <a:ext cx="2633689" cy="1190299"/>
              </a:xfrm>
              <a:custGeom>
                <a:avLst/>
                <a:gdLst/>
                <a:ahLst/>
                <a:cxnLst>
                  <a:cxn ang="0">
                    <a:pos x="1060" y="0"/>
                  </a:cxn>
                  <a:cxn ang="0">
                    <a:pos x="935" y="417"/>
                  </a:cxn>
                  <a:cxn ang="0">
                    <a:pos x="526" y="531"/>
                  </a:cxn>
                  <a:cxn ang="0">
                    <a:pos x="123" y="415"/>
                  </a:cxn>
                  <a:cxn ang="0">
                    <a:pos x="0" y="1"/>
                  </a:cxn>
                  <a:cxn ang="0">
                    <a:pos x="528" y="130"/>
                  </a:cxn>
                  <a:cxn ang="0">
                    <a:pos x="1060" y="0"/>
                  </a:cxn>
                </a:cxnLst>
                <a:rect l="0" t="0" r="r" b="b"/>
                <a:pathLst>
                  <a:path w="1060" h="531">
                    <a:moveTo>
                      <a:pt x="1060" y="0"/>
                    </a:moveTo>
                    <a:cubicBezTo>
                      <a:pt x="1028" y="54"/>
                      <a:pt x="954" y="342"/>
                      <a:pt x="935" y="417"/>
                    </a:cubicBezTo>
                    <a:cubicBezTo>
                      <a:pt x="843" y="505"/>
                      <a:pt x="661" y="531"/>
                      <a:pt x="526" y="531"/>
                    </a:cubicBezTo>
                    <a:cubicBezTo>
                      <a:pt x="391" y="531"/>
                      <a:pt x="221" y="515"/>
                      <a:pt x="123" y="415"/>
                    </a:cubicBezTo>
                    <a:cubicBezTo>
                      <a:pt x="110" y="349"/>
                      <a:pt x="29" y="59"/>
                      <a:pt x="0" y="1"/>
                    </a:cubicBezTo>
                    <a:cubicBezTo>
                      <a:pt x="97" y="111"/>
                      <a:pt x="351" y="130"/>
                      <a:pt x="528" y="130"/>
                    </a:cubicBezTo>
                    <a:cubicBezTo>
                      <a:pt x="705" y="130"/>
                      <a:pt x="959" y="101"/>
                      <a:pt x="1060" y="0"/>
                    </a:cubicBezTo>
                    <a:close/>
                  </a:path>
                </a:pathLst>
              </a:custGeom>
              <a:solidFill>
                <a:srgbClr val="046A38"/>
              </a:solidFill>
              <a:ln w="9525" cap="flat" cmpd="sng">
                <a:noFill/>
                <a:prstDash val="solid"/>
                <a:round/>
                <a:headEnd type="none" w="med" len="med"/>
                <a:tailEnd type="none" w="med" len="med"/>
              </a:ln>
              <a:effectLst/>
            </p:spPr>
            <p:txBody>
              <a:bodyPr wrap="none" lIns="0" tIns="0" rIns="0" bIns="0" anchor="ctr"/>
              <a:lstStyle/>
              <a:p>
                <a:pPr marL="0" marR="0" lvl="0" indent="0" algn="ctr" defTabSz="914400" eaLnBrk="1" fontAlgn="auto" latinLnBrk="0" hangingPunct="1">
                  <a:lnSpc>
                    <a:spcPct val="100000"/>
                  </a:lnSpc>
                  <a:spcBef>
                    <a:spcPct val="50000"/>
                  </a:spcBef>
                  <a:spcAft>
                    <a:spcPts val="0"/>
                  </a:spcAft>
                  <a:buClrTx/>
                  <a:buSzTx/>
                  <a:buFontTx/>
                  <a:buNone/>
                  <a:tabLst/>
                  <a:defRPr/>
                </a:pPr>
                <a:endParaRPr kumimoji="0" lang="en-US" b="1" i="0" u="none" strike="noStrike" kern="0" cap="none" spc="0" normalizeH="0" baseline="0" noProof="0">
                  <a:ln>
                    <a:noFill/>
                  </a:ln>
                  <a:solidFill>
                    <a:srgbClr val="000000"/>
                  </a:solidFill>
                  <a:effectLst/>
                  <a:uLnTx/>
                  <a:uFillTx/>
                  <a:latin typeface="Marianne" panose="02000000000000000000" pitchFamily="2" charset="0"/>
                </a:endParaRPr>
              </a:p>
            </p:txBody>
          </p:sp>
          <p:sp>
            <p:nvSpPr>
              <p:cNvPr id="29" name="Freeform 16">
                <a:extLst>
                  <a:ext uri="{FF2B5EF4-FFF2-40B4-BE49-F238E27FC236}">
                    <a16:creationId xmlns:a16="http://schemas.microsoft.com/office/drawing/2014/main" id="{53B7E37D-6528-5B1B-7808-69C7D36EF08C}"/>
                  </a:ext>
                </a:extLst>
              </p:cNvPr>
              <p:cNvSpPr>
                <a:spLocks/>
              </p:cNvSpPr>
              <p:nvPr/>
            </p:nvSpPr>
            <p:spPr bwMode="gray">
              <a:xfrm flipH="1">
                <a:off x="1768864" y="5290788"/>
                <a:ext cx="2037381" cy="1190299"/>
              </a:xfrm>
              <a:custGeom>
                <a:avLst/>
                <a:gdLst/>
                <a:ahLst/>
                <a:cxnLst>
                  <a:cxn ang="0">
                    <a:pos x="0" y="0"/>
                  </a:cxn>
                  <a:cxn ang="0">
                    <a:pos x="209" y="417"/>
                  </a:cxn>
                  <a:cxn ang="0">
                    <a:pos x="890" y="531"/>
                  </a:cxn>
                  <a:cxn ang="0">
                    <a:pos x="1561" y="417"/>
                  </a:cxn>
                  <a:cxn ang="0">
                    <a:pos x="1768" y="1"/>
                  </a:cxn>
                  <a:cxn ang="0">
                    <a:pos x="887" y="130"/>
                  </a:cxn>
                  <a:cxn ang="0">
                    <a:pos x="0" y="0"/>
                  </a:cxn>
                </a:cxnLst>
                <a:rect l="0" t="0" r="r" b="b"/>
                <a:pathLst>
                  <a:path w="1768" h="531">
                    <a:moveTo>
                      <a:pt x="0" y="0"/>
                    </a:moveTo>
                    <a:cubicBezTo>
                      <a:pt x="53" y="54"/>
                      <a:pt x="177" y="342"/>
                      <a:pt x="209" y="417"/>
                    </a:cubicBezTo>
                    <a:cubicBezTo>
                      <a:pt x="358" y="504"/>
                      <a:pt x="665" y="531"/>
                      <a:pt x="890" y="531"/>
                    </a:cubicBezTo>
                    <a:cubicBezTo>
                      <a:pt x="1115" y="531"/>
                      <a:pt x="1415" y="505"/>
                      <a:pt x="1561" y="417"/>
                    </a:cubicBezTo>
                    <a:cubicBezTo>
                      <a:pt x="1583" y="351"/>
                      <a:pt x="1719" y="59"/>
                      <a:pt x="1768" y="1"/>
                    </a:cubicBezTo>
                    <a:cubicBezTo>
                      <a:pt x="1606" y="111"/>
                      <a:pt x="1182" y="130"/>
                      <a:pt x="887" y="130"/>
                    </a:cubicBezTo>
                    <a:cubicBezTo>
                      <a:pt x="592" y="130"/>
                      <a:pt x="145" y="103"/>
                      <a:pt x="0" y="0"/>
                    </a:cubicBezTo>
                    <a:close/>
                  </a:path>
                </a:pathLst>
              </a:custGeom>
              <a:solidFill>
                <a:srgbClr val="0D8390"/>
              </a:solidFill>
              <a:ln w="9525" cap="flat" cmpd="sng">
                <a:noFill/>
                <a:prstDash val="solid"/>
                <a:round/>
                <a:headEnd type="none" w="med" len="med"/>
                <a:tailEnd type="none" w="med" len="med"/>
              </a:ln>
              <a:effectLst/>
            </p:spPr>
            <p:txBody>
              <a:bodyPr wrap="none" lIns="0" tIns="0" rIns="0" bIns="0" anchor="ctr"/>
              <a:lstStyle/>
              <a:p>
                <a:pPr marL="0" marR="0" lvl="0" indent="0" algn="ctr" defTabSz="914400" eaLnBrk="1" fontAlgn="auto" latinLnBrk="0" hangingPunct="1">
                  <a:lnSpc>
                    <a:spcPct val="100000"/>
                  </a:lnSpc>
                  <a:spcBef>
                    <a:spcPct val="50000"/>
                  </a:spcBef>
                  <a:spcAft>
                    <a:spcPts val="0"/>
                  </a:spcAft>
                  <a:buClrTx/>
                  <a:buSzTx/>
                  <a:buFontTx/>
                  <a:buNone/>
                  <a:tabLst/>
                  <a:defRPr/>
                </a:pPr>
                <a:endParaRPr kumimoji="0" lang="en-US" b="1" i="0" u="none" strike="noStrike" kern="0" cap="none" spc="0" normalizeH="0" baseline="0" noProof="0">
                  <a:ln>
                    <a:noFill/>
                  </a:ln>
                  <a:solidFill>
                    <a:srgbClr val="000000"/>
                  </a:solidFill>
                  <a:effectLst/>
                  <a:uLnTx/>
                  <a:uFillTx/>
                  <a:latin typeface="Marianne" panose="02000000000000000000" pitchFamily="2" charset="0"/>
                </a:endParaRPr>
              </a:p>
            </p:txBody>
          </p:sp>
        </p:grpSp>
        <p:sp>
          <p:nvSpPr>
            <p:cNvPr id="21" name="Text Box 17">
              <a:extLst>
                <a:ext uri="{FF2B5EF4-FFF2-40B4-BE49-F238E27FC236}">
                  <a16:creationId xmlns:a16="http://schemas.microsoft.com/office/drawing/2014/main" id="{79D68EA5-C00E-0849-54A2-B922B7479C44}"/>
                </a:ext>
              </a:extLst>
            </p:cNvPr>
            <p:cNvSpPr txBox="1">
              <a:spLocks noChangeArrowheads="1"/>
            </p:cNvSpPr>
            <p:nvPr/>
          </p:nvSpPr>
          <p:spPr bwMode="gray">
            <a:xfrm>
              <a:off x="1378778" y="2686129"/>
              <a:ext cx="2817549" cy="276999"/>
            </a:xfrm>
            <a:prstGeom prst="rect">
              <a:avLst/>
            </a:prstGeom>
            <a:noFill/>
            <a:ln w="9525">
              <a:noFill/>
              <a:miter lim="800000"/>
              <a:headEnd/>
              <a:tailEnd/>
            </a:ln>
          </p:spPr>
          <p:txBody>
            <a:bodyPr wrap="square" lIns="0" tIns="0" rIns="0" bIns="0" anchor="ctr">
              <a:spAutoFit/>
            </a:bodyPr>
            <a:lstStyle/>
            <a:p>
              <a:pPr marL="0" marR="0" lvl="0" indent="0" algn="ctr" defTabSz="913686" eaLnBrk="1" fontAlgn="auto" latinLnBrk="0" hangingPunct="1">
                <a:lnSpc>
                  <a:spcPct val="100000"/>
                </a:lnSpc>
                <a:spcBef>
                  <a:spcPts val="0"/>
                </a:spcBef>
                <a:spcAft>
                  <a:spcPts val="0"/>
                </a:spcAft>
                <a:buClrTx/>
                <a:buSzTx/>
                <a:buFontTx/>
                <a:buNone/>
                <a:tabLst/>
                <a:defRPr/>
              </a:pPr>
              <a:r>
                <a:rPr kumimoji="0" lang="en-US" b="1" i="0" u="none" strike="noStrike" kern="0" cap="none" spc="0" normalizeH="0" baseline="0" noProof="0" dirty="0">
                  <a:ln>
                    <a:noFill/>
                  </a:ln>
                  <a:solidFill>
                    <a:prstClr val="white"/>
                  </a:solidFill>
                  <a:effectLst/>
                  <a:uLnTx/>
                  <a:uFillTx/>
                  <a:latin typeface="Marianne" panose="02000000000000000000" pitchFamily="2" charset="0"/>
                  <a:ea typeface="Lato" pitchFamily="34" charset="0"/>
                  <a:cs typeface="Lato" pitchFamily="34" charset="0"/>
                </a:rPr>
                <a:t>Ticketing</a:t>
              </a:r>
              <a:endParaRPr kumimoji="0" lang="en-US" b="1" i="0" u="none" strike="noStrike" kern="0" cap="none" spc="0" normalizeH="0" baseline="0" noProof="0" dirty="0">
                <a:ln>
                  <a:noFill/>
                </a:ln>
                <a:solidFill>
                  <a:prstClr val="white"/>
                </a:solidFill>
                <a:effectLst/>
                <a:uLnTx/>
                <a:uFillTx/>
                <a:latin typeface="Marianne" panose="02000000000000000000" pitchFamily="2" charset="0"/>
              </a:endParaRPr>
            </a:p>
          </p:txBody>
        </p:sp>
        <p:sp>
          <p:nvSpPr>
            <p:cNvPr id="22" name="Text Box 20">
              <a:extLst>
                <a:ext uri="{FF2B5EF4-FFF2-40B4-BE49-F238E27FC236}">
                  <a16:creationId xmlns:a16="http://schemas.microsoft.com/office/drawing/2014/main" id="{B338FC2A-C5C5-A09B-0263-CACC16EECD7A}"/>
                </a:ext>
              </a:extLst>
            </p:cNvPr>
            <p:cNvSpPr txBox="1">
              <a:spLocks noChangeArrowheads="1"/>
            </p:cNvSpPr>
            <p:nvPr/>
          </p:nvSpPr>
          <p:spPr bwMode="gray">
            <a:xfrm>
              <a:off x="1378779" y="5667540"/>
              <a:ext cx="2817549" cy="276999"/>
            </a:xfrm>
            <a:prstGeom prst="rect">
              <a:avLst/>
            </a:prstGeom>
            <a:noFill/>
            <a:ln w="9525">
              <a:noFill/>
              <a:miter lim="800000"/>
              <a:headEnd/>
              <a:tailEnd/>
            </a:ln>
          </p:spPr>
          <p:txBody>
            <a:bodyPr wrap="square" lIns="0" tIns="0" rIns="0" bIns="0" anchor="ctr">
              <a:spAutoFit/>
            </a:bodyPr>
            <a:lstStyle/>
            <a:p>
              <a:pPr marL="0" marR="0" lvl="0" indent="0" algn="ctr" defTabSz="913686" eaLnBrk="1" fontAlgn="auto" latinLnBrk="0" hangingPunct="1">
                <a:lnSpc>
                  <a:spcPct val="100000"/>
                </a:lnSpc>
                <a:spcBef>
                  <a:spcPts val="0"/>
                </a:spcBef>
                <a:spcAft>
                  <a:spcPts val="0"/>
                </a:spcAft>
                <a:buClrTx/>
                <a:buSzTx/>
                <a:buFontTx/>
                <a:buNone/>
                <a:tabLst/>
                <a:defRPr/>
              </a:pPr>
              <a:r>
                <a:rPr lang="en-US" b="1" kern="0" dirty="0">
                  <a:solidFill>
                    <a:prstClr val="white"/>
                  </a:solidFill>
                  <a:latin typeface="Marianne" panose="02000000000000000000" pitchFamily="2" charset="0"/>
                  <a:ea typeface="Lato" pitchFamily="34" charset="0"/>
                  <a:cs typeface="Lato" pitchFamily="34" charset="0"/>
                </a:rPr>
                <a:t>Reporting</a:t>
              </a:r>
              <a:endParaRPr kumimoji="0" lang="en-US" b="1" i="0" u="none" strike="noStrike" kern="0" cap="none" spc="0" normalizeH="0" baseline="0" noProof="0" dirty="0">
                <a:ln>
                  <a:noFill/>
                </a:ln>
                <a:solidFill>
                  <a:prstClr val="white"/>
                </a:solidFill>
                <a:effectLst/>
                <a:uLnTx/>
                <a:uFillTx/>
                <a:latin typeface="Marianne" panose="02000000000000000000" pitchFamily="2" charset="0"/>
              </a:endParaRPr>
            </a:p>
          </p:txBody>
        </p:sp>
        <p:sp>
          <p:nvSpPr>
            <p:cNvPr id="23" name="Text Box 17">
              <a:extLst>
                <a:ext uri="{FF2B5EF4-FFF2-40B4-BE49-F238E27FC236}">
                  <a16:creationId xmlns:a16="http://schemas.microsoft.com/office/drawing/2014/main" id="{8862688E-857A-0438-1299-8FA21E711DE0}"/>
                </a:ext>
              </a:extLst>
            </p:cNvPr>
            <p:cNvSpPr txBox="1">
              <a:spLocks noChangeArrowheads="1"/>
            </p:cNvSpPr>
            <p:nvPr/>
          </p:nvSpPr>
          <p:spPr bwMode="gray">
            <a:xfrm>
              <a:off x="1378778" y="3687921"/>
              <a:ext cx="2817549" cy="276999"/>
            </a:xfrm>
            <a:prstGeom prst="rect">
              <a:avLst/>
            </a:prstGeom>
            <a:noFill/>
            <a:ln w="9525">
              <a:noFill/>
              <a:miter lim="800000"/>
              <a:headEnd/>
              <a:tailEnd/>
            </a:ln>
          </p:spPr>
          <p:txBody>
            <a:bodyPr wrap="square" lIns="0" tIns="0" rIns="0" bIns="0" anchor="ctr">
              <a:spAutoFit/>
            </a:bodyPr>
            <a:lstStyle/>
            <a:p>
              <a:pPr marL="0" marR="0" lvl="0" indent="0" algn="ctr" defTabSz="913686" eaLnBrk="1" fontAlgn="auto" latinLnBrk="0" hangingPunct="1">
                <a:lnSpc>
                  <a:spcPct val="100000"/>
                </a:lnSpc>
                <a:spcBef>
                  <a:spcPts val="0"/>
                </a:spcBef>
                <a:spcAft>
                  <a:spcPts val="0"/>
                </a:spcAft>
                <a:buClrTx/>
                <a:buSzTx/>
                <a:buFontTx/>
                <a:buNone/>
                <a:tabLst/>
                <a:defRPr/>
              </a:pPr>
              <a:r>
                <a:rPr kumimoji="0" lang="fr-FR" b="1" i="0" u="none" strike="noStrike" kern="0" cap="none" spc="0" normalizeH="0" baseline="0" dirty="0">
                  <a:ln>
                    <a:noFill/>
                  </a:ln>
                  <a:solidFill>
                    <a:prstClr val="white"/>
                  </a:solidFill>
                  <a:effectLst/>
                  <a:uLnTx/>
                  <a:uFillTx/>
                  <a:latin typeface="Marianne" panose="02000000000000000000" pitchFamily="2" charset="0"/>
                  <a:ea typeface="Lato" pitchFamily="34" charset="0"/>
                  <a:cs typeface="Lato" pitchFamily="34" charset="0"/>
                </a:rPr>
                <a:t>Affectation des tickets</a:t>
              </a:r>
              <a:endParaRPr kumimoji="0" lang="fr-FR" b="1" i="0" u="none" strike="noStrike" kern="0" cap="none" spc="0" normalizeH="0" baseline="0" dirty="0">
                <a:ln>
                  <a:noFill/>
                </a:ln>
                <a:solidFill>
                  <a:prstClr val="white"/>
                </a:solidFill>
                <a:effectLst/>
                <a:uLnTx/>
                <a:uFillTx/>
                <a:latin typeface="Marianne" panose="02000000000000000000" pitchFamily="2" charset="0"/>
              </a:endParaRPr>
            </a:p>
          </p:txBody>
        </p:sp>
        <p:sp>
          <p:nvSpPr>
            <p:cNvPr id="24" name="Text Box 17">
              <a:extLst>
                <a:ext uri="{FF2B5EF4-FFF2-40B4-BE49-F238E27FC236}">
                  <a16:creationId xmlns:a16="http://schemas.microsoft.com/office/drawing/2014/main" id="{7A3A6832-BC0F-03D6-CAB4-49C581E54139}"/>
                </a:ext>
              </a:extLst>
            </p:cNvPr>
            <p:cNvSpPr txBox="1">
              <a:spLocks noChangeArrowheads="1"/>
            </p:cNvSpPr>
            <p:nvPr/>
          </p:nvSpPr>
          <p:spPr bwMode="gray">
            <a:xfrm>
              <a:off x="1378778" y="4554765"/>
              <a:ext cx="2817549" cy="553998"/>
            </a:xfrm>
            <a:prstGeom prst="rect">
              <a:avLst/>
            </a:prstGeom>
            <a:noFill/>
            <a:ln w="9525">
              <a:noFill/>
              <a:miter lim="800000"/>
              <a:headEnd/>
              <a:tailEnd/>
            </a:ln>
          </p:spPr>
          <p:txBody>
            <a:bodyPr wrap="square" lIns="0" tIns="0" rIns="0" bIns="0" anchor="ctr">
              <a:spAutoFit/>
            </a:bodyPr>
            <a:lstStyle/>
            <a:p>
              <a:pPr marL="0" marR="0" lvl="0" indent="0" algn="ctr" defTabSz="913686" eaLnBrk="1" fontAlgn="auto" latinLnBrk="0" hangingPunct="1">
                <a:lnSpc>
                  <a:spcPct val="100000"/>
                </a:lnSpc>
                <a:spcBef>
                  <a:spcPts val="0"/>
                </a:spcBef>
                <a:spcAft>
                  <a:spcPts val="0"/>
                </a:spcAft>
                <a:buClrTx/>
                <a:buSzTx/>
                <a:buFontTx/>
                <a:buNone/>
                <a:tabLst/>
                <a:defRPr/>
              </a:pPr>
              <a:r>
                <a:rPr lang="en-US" b="1" kern="0" dirty="0">
                  <a:solidFill>
                    <a:prstClr val="white"/>
                  </a:solidFill>
                  <a:latin typeface="Marianne" panose="02000000000000000000" pitchFamily="2" charset="0"/>
                  <a:ea typeface="Lato" pitchFamily="34" charset="0"/>
                  <a:cs typeface="Lato" pitchFamily="34" charset="0"/>
                </a:rPr>
                <a:t>Consultation </a:t>
              </a:r>
            </a:p>
            <a:p>
              <a:pPr marL="0" marR="0" lvl="0" indent="0" algn="ctr" defTabSz="913686" eaLnBrk="1" fontAlgn="auto" latinLnBrk="0" hangingPunct="1">
                <a:lnSpc>
                  <a:spcPct val="100000"/>
                </a:lnSpc>
                <a:spcBef>
                  <a:spcPts val="0"/>
                </a:spcBef>
                <a:spcAft>
                  <a:spcPts val="0"/>
                </a:spcAft>
                <a:buClrTx/>
                <a:buSzTx/>
                <a:buFontTx/>
                <a:buNone/>
                <a:tabLst/>
                <a:defRPr/>
              </a:pPr>
              <a:r>
                <a:rPr lang="en-US" b="1" kern="0" dirty="0" err="1">
                  <a:solidFill>
                    <a:prstClr val="white"/>
                  </a:solidFill>
                  <a:latin typeface="Marianne" panose="02000000000000000000" pitchFamily="2" charset="0"/>
                  <a:ea typeface="Lato" pitchFamily="34" charset="0"/>
                  <a:cs typeface="Lato" pitchFamily="34" charset="0"/>
                </a:rPr>
                <a:t>d’historique</a:t>
              </a:r>
              <a:endParaRPr kumimoji="0" lang="en-US" b="1" i="0" u="none" strike="noStrike" kern="0" cap="none" spc="0" normalizeH="0" baseline="0" noProof="0" dirty="0">
                <a:ln>
                  <a:noFill/>
                </a:ln>
                <a:solidFill>
                  <a:prstClr val="white"/>
                </a:solidFill>
                <a:effectLst/>
                <a:uLnTx/>
                <a:uFillTx/>
                <a:latin typeface="Marianne" panose="02000000000000000000" pitchFamily="2" charset="0"/>
              </a:endParaRPr>
            </a:p>
          </p:txBody>
        </p:sp>
      </p:grpSp>
      <p:sp>
        <p:nvSpPr>
          <p:cNvPr id="30" name="Isosceles Triangle 29">
            <a:extLst>
              <a:ext uri="{FF2B5EF4-FFF2-40B4-BE49-F238E27FC236}">
                <a16:creationId xmlns:a16="http://schemas.microsoft.com/office/drawing/2014/main" id="{1D0C504D-48F6-DEC0-BABB-4A0356411792}"/>
              </a:ext>
            </a:extLst>
          </p:cNvPr>
          <p:cNvSpPr/>
          <p:nvPr/>
        </p:nvSpPr>
        <p:spPr>
          <a:xfrm rot="5400000">
            <a:off x="5126361" y="4601996"/>
            <a:ext cx="406933" cy="253463"/>
          </a:xfrm>
          <a:prstGeom prst="triangle">
            <a:avLst/>
          </a:prstGeom>
          <a:solidFill>
            <a:srgbClr val="43B02A"/>
          </a:solidFill>
          <a:ln>
            <a:no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latin typeface="Marianne" panose="02000000000000000000" pitchFamily="2" charset="0"/>
            </a:endParaRPr>
          </a:p>
        </p:txBody>
      </p:sp>
      <p:sp>
        <p:nvSpPr>
          <p:cNvPr id="32" name="Isosceles Triangle 31">
            <a:extLst>
              <a:ext uri="{FF2B5EF4-FFF2-40B4-BE49-F238E27FC236}">
                <a16:creationId xmlns:a16="http://schemas.microsoft.com/office/drawing/2014/main" id="{BB809D3B-4CB5-F560-EA7E-BA78B5EAAF23}"/>
              </a:ext>
            </a:extLst>
          </p:cNvPr>
          <p:cNvSpPr/>
          <p:nvPr/>
        </p:nvSpPr>
        <p:spPr>
          <a:xfrm rot="5400000">
            <a:off x="5126361" y="3709214"/>
            <a:ext cx="406933" cy="253463"/>
          </a:xfrm>
          <a:prstGeom prst="triangle">
            <a:avLst/>
          </a:prstGeom>
          <a:solidFill>
            <a:srgbClr val="43B02A"/>
          </a:solidFill>
          <a:ln>
            <a:no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latin typeface="Marianne" panose="02000000000000000000" pitchFamily="2" charset="0"/>
            </a:endParaRPr>
          </a:p>
        </p:txBody>
      </p:sp>
      <p:sp>
        <p:nvSpPr>
          <p:cNvPr id="33" name="Isosceles Triangle 32">
            <a:extLst>
              <a:ext uri="{FF2B5EF4-FFF2-40B4-BE49-F238E27FC236}">
                <a16:creationId xmlns:a16="http://schemas.microsoft.com/office/drawing/2014/main" id="{71077965-435C-C09D-2A15-E59F1AF61948}"/>
              </a:ext>
            </a:extLst>
          </p:cNvPr>
          <p:cNvSpPr/>
          <p:nvPr/>
        </p:nvSpPr>
        <p:spPr>
          <a:xfrm rot="5400000">
            <a:off x="5126361" y="2692767"/>
            <a:ext cx="406933" cy="253463"/>
          </a:xfrm>
          <a:prstGeom prst="triangle">
            <a:avLst/>
          </a:prstGeom>
          <a:solidFill>
            <a:srgbClr val="86BC25"/>
          </a:solidFill>
          <a:ln>
            <a:no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latin typeface="Marianne" panose="02000000000000000000" pitchFamily="2" charset="0"/>
            </a:endParaRPr>
          </a:p>
        </p:txBody>
      </p:sp>
      <p:sp>
        <p:nvSpPr>
          <p:cNvPr id="3" name="Isosceles Triangle 2">
            <a:extLst>
              <a:ext uri="{FF2B5EF4-FFF2-40B4-BE49-F238E27FC236}">
                <a16:creationId xmlns:a16="http://schemas.microsoft.com/office/drawing/2014/main" id="{190E989A-B63B-7CC4-5E8F-5CFA6E101EDF}"/>
              </a:ext>
            </a:extLst>
          </p:cNvPr>
          <p:cNvSpPr/>
          <p:nvPr/>
        </p:nvSpPr>
        <p:spPr>
          <a:xfrm rot="5400000">
            <a:off x="5126361" y="5442547"/>
            <a:ext cx="406933" cy="253463"/>
          </a:xfrm>
          <a:prstGeom prst="triangle">
            <a:avLst/>
          </a:prstGeom>
          <a:solidFill>
            <a:srgbClr val="0D8390"/>
          </a:solidFill>
          <a:ln>
            <a:no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latin typeface="Marianne" panose="02000000000000000000" pitchFamily="2" charset="0"/>
            </a:endParaRPr>
          </a:p>
        </p:txBody>
      </p:sp>
      <p:sp>
        <p:nvSpPr>
          <p:cNvPr id="6" name="Rectangle: Rounded Corners 5">
            <a:extLst>
              <a:ext uri="{FF2B5EF4-FFF2-40B4-BE49-F238E27FC236}">
                <a16:creationId xmlns:a16="http://schemas.microsoft.com/office/drawing/2014/main" id="{9E990775-E216-4CF5-3734-79A409D520E7}"/>
              </a:ext>
            </a:extLst>
          </p:cNvPr>
          <p:cNvSpPr/>
          <p:nvPr/>
        </p:nvSpPr>
        <p:spPr>
          <a:xfrm>
            <a:off x="10587789" y="1095543"/>
            <a:ext cx="1798488" cy="605642"/>
          </a:xfrm>
          <a:prstGeom prst="roundRect">
            <a:avLst/>
          </a:prstGeom>
          <a:solidFill>
            <a:schemeClr val="accent1">
              <a:lumMod val="75000"/>
              <a:alpha val="69804"/>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b="1" dirty="0">
                <a:solidFill>
                  <a:schemeClr val="bg1"/>
                </a:solidFill>
                <a:latin typeface="Marianne" panose="02000000000000000000" pitchFamily="2" charset="0"/>
              </a:rPr>
              <a:t>Illustration</a:t>
            </a:r>
          </a:p>
        </p:txBody>
      </p:sp>
    </p:spTree>
    <p:extLst>
      <p:ext uri="{BB962C8B-B14F-4D97-AF65-F5344CB8AC3E}">
        <p14:creationId xmlns:p14="http://schemas.microsoft.com/office/powerpoint/2010/main" val="124730826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5B008D64-3E6C-CB90-7E34-C0DC10A6293F}"/>
              </a:ext>
            </a:extLst>
          </p:cNvPr>
          <p:cNvSpPr>
            <a:spLocks noGrp="1"/>
          </p:cNvSpPr>
          <p:nvPr>
            <p:ph type="title"/>
            <p:custDataLst>
              <p:tags r:id="rId1"/>
            </p:custDataLst>
          </p:nvPr>
        </p:nvSpPr>
        <p:spPr>
          <a:xfrm>
            <a:off x="1456206" y="549192"/>
            <a:ext cx="7266690" cy="515520"/>
          </a:xfrm>
        </p:spPr>
        <p:txBody>
          <a:bodyPr>
            <a:noAutofit/>
          </a:bodyPr>
          <a:lstStyle/>
          <a:p>
            <a:r>
              <a:rPr lang="fr-FR" b="1" dirty="0">
                <a:latin typeface="Marianne" panose="02000000000000000000" pitchFamily="2" charset="0"/>
              </a:rPr>
              <a:t>Présentation de la fonction de ticketing (création d’une demande de travaux) </a:t>
            </a:r>
          </a:p>
        </p:txBody>
      </p:sp>
      <p:sp>
        <p:nvSpPr>
          <p:cNvPr id="6" name="ZoneTexte 5">
            <a:extLst>
              <a:ext uri="{FF2B5EF4-FFF2-40B4-BE49-F238E27FC236}">
                <a16:creationId xmlns:a16="http://schemas.microsoft.com/office/drawing/2014/main" id="{65B16412-EC97-547B-75AB-AE811698AFB4}"/>
              </a:ext>
            </a:extLst>
          </p:cNvPr>
          <p:cNvSpPr txBox="1"/>
          <p:nvPr/>
        </p:nvSpPr>
        <p:spPr>
          <a:xfrm>
            <a:off x="2539635" y="3066209"/>
            <a:ext cx="5970634" cy="646331"/>
          </a:xfrm>
          <a:prstGeom prst="rect">
            <a:avLst/>
          </a:prstGeom>
          <a:noFill/>
        </p:spPr>
        <p:txBody>
          <a:bodyPr wrap="square" rtlCol="0">
            <a:spAutoFit/>
          </a:bodyPr>
          <a:lstStyle/>
          <a:p>
            <a:pPr marR="0" lvl="0" algn="just" defTabSz="914400" rtl="0" eaLnBrk="0" fontAlgn="base" latinLnBrk="0" hangingPunct="0">
              <a:lnSpc>
                <a:spcPct val="100000"/>
              </a:lnSpc>
              <a:spcBef>
                <a:spcPct val="0"/>
              </a:spcBef>
              <a:spcAft>
                <a:spcPct val="0"/>
              </a:spcAft>
              <a:buClrTx/>
              <a:buSzTx/>
              <a:tabLst/>
            </a:pPr>
            <a:r>
              <a:rPr kumimoji="0" lang="fr-FR" altLang="fr-FR" i="0" u="none" strike="noStrike" cap="none" normalizeH="0" baseline="0" dirty="0">
                <a:ln>
                  <a:noFill/>
                </a:ln>
                <a:solidFill>
                  <a:schemeClr val="tx1"/>
                </a:solidFill>
                <a:effectLst/>
                <a:latin typeface="Marianne" panose="02000000000000000000" pitchFamily="2" charset="0"/>
              </a:rPr>
              <a:t>Présentation des fonctionnalités de manière détaillée</a:t>
            </a:r>
            <a:endParaRPr lang="fr-FR" altLang="fr-FR" dirty="0">
              <a:latin typeface="Marianne" panose="02000000000000000000" pitchFamily="2" charset="0"/>
            </a:endParaRPr>
          </a:p>
        </p:txBody>
      </p:sp>
      <p:grpSp>
        <p:nvGrpSpPr>
          <p:cNvPr id="3" name="Group 2">
            <a:extLst>
              <a:ext uri="{FF2B5EF4-FFF2-40B4-BE49-F238E27FC236}">
                <a16:creationId xmlns:a16="http://schemas.microsoft.com/office/drawing/2014/main" id="{C5A32A4E-141F-6D17-B03C-D4F519F40D17}"/>
              </a:ext>
            </a:extLst>
          </p:cNvPr>
          <p:cNvGrpSpPr/>
          <p:nvPr/>
        </p:nvGrpSpPr>
        <p:grpSpPr>
          <a:xfrm>
            <a:off x="1113656" y="2940437"/>
            <a:ext cx="941981" cy="875024"/>
            <a:chOff x="567554" y="1718528"/>
            <a:chExt cx="4440001" cy="4611638"/>
          </a:xfrm>
        </p:grpSpPr>
        <p:grpSp>
          <p:nvGrpSpPr>
            <p:cNvPr id="18" name="Group 17">
              <a:extLst>
                <a:ext uri="{FF2B5EF4-FFF2-40B4-BE49-F238E27FC236}">
                  <a16:creationId xmlns:a16="http://schemas.microsoft.com/office/drawing/2014/main" id="{1C900EFB-3A3D-77E7-C83E-37501EAF7226}"/>
                </a:ext>
              </a:extLst>
            </p:cNvPr>
            <p:cNvGrpSpPr/>
            <p:nvPr/>
          </p:nvGrpSpPr>
          <p:grpSpPr>
            <a:xfrm>
              <a:off x="567554" y="1718528"/>
              <a:ext cx="4440001" cy="4611638"/>
              <a:chOff x="567554" y="1869449"/>
              <a:chExt cx="4440001" cy="4611638"/>
            </a:xfrm>
          </p:grpSpPr>
          <p:sp>
            <p:nvSpPr>
              <p:cNvPr id="23" name="Freeform 12">
                <a:extLst>
                  <a:ext uri="{FF2B5EF4-FFF2-40B4-BE49-F238E27FC236}">
                    <a16:creationId xmlns:a16="http://schemas.microsoft.com/office/drawing/2014/main" id="{45B19876-0ADA-F4D7-258F-92DBBC6D9914}"/>
                  </a:ext>
                </a:extLst>
              </p:cNvPr>
              <p:cNvSpPr>
                <a:spLocks/>
              </p:cNvSpPr>
              <p:nvPr/>
            </p:nvSpPr>
            <p:spPr bwMode="gray">
              <a:xfrm flipH="1">
                <a:off x="591158" y="2294418"/>
                <a:ext cx="4392793" cy="1190299"/>
              </a:xfrm>
              <a:custGeom>
                <a:avLst/>
                <a:gdLst/>
                <a:ahLst/>
                <a:cxnLst>
                  <a:cxn ang="0">
                    <a:pos x="0" y="0"/>
                  </a:cxn>
                  <a:cxn ang="0">
                    <a:pos x="209" y="417"/>
                  </a:cxn>
                  <a:cxn ang="0">
                    <a:pos x="890" y="531"/>
                  </a:cxn>
                  <a:cxn ang="0">
                    <a:pos x="1561" y="417"/>
                  </a:cxn>
                  <a:cxn ang="0">
                    <a:pos x="1768" y="1"/>
                  </a:cxn>
                  <a:cxn ang="0">
                    <a:pos x="887" y="130"/>
                  </a:cxn>
                  <a:cxn ang="0">
                    <a:pos x="0" y="0"/>
                  </a:cxn>
                </a:cxnLst>
                <a:rect l="0" t="0" r="r" b="b"/>
                <a:pathLst>
                  <a:path w="1768" h="531">
                    <a:moveTo>
                      <a:pt x="0" y="0"/>
                    </a:moveTo>
                    <a:cubicBezTo>
                      <a:pt x="53" y="54"/>
                      <a:pt x="177" y="342"/>
                      <a:pt x="209" y="417"/>
                    </a:cubicBezTo>
                    <a:cubicBezTo>
                      <a:pt x="358" y="504"/>
                      <a:pt x="665" y="531"/>
                      <a:pt x="890" y="531"/>
                    </a:cubicBezTo>
                    <a:cubicBezTo>
                      <a:pt x="1115" y="531"/>
                      <a:pt x="1415" y="505"/>
                      <a:pt x="1561" y="417"/>
                    </a:cubicBezTo>
                    <a:cubicBezTo>
                      <a:pt x="1583" y="351"/>
                      <a:pt x="1719" y="59"/>
                      <a:pt x="1768" y="1"/>
                    </a:cubicBezTo>
                    <a:cubicBezTo>
                      <a:pt x="1606" y="111"/>
                      <a:pt x="1182" y="130"/>
                      <a:pt x="887" y="130"/>
                    </a:cubicBezTo>
                    <a:cubicBezTo>
                      <a:pt x="592" y="130"/>
                      <a:pt x="145" y="103"/>
                      <a:pt x="0" y="0"/>
                    </a:cubicBezTo>
                    <a:close/>
                  </a:path>
                </a:pathLst>
              </a:custGeom>
              <a:solidFill>
                <a:srgbClr val="86BC25"/>
              </a:solidFill>
              <a:ln w="9525" cap="flat" cmpd="sng">
                <a:noFill/>
                <a:prstDash val="solid"/>
                <a:round/>
                <a:headEnd type="none" w="med" len="med"/>
                <a:tailEnd type="none" w="med" len="med"/>
              </a:ln>
              <a:effectLst/>
            </p:spPr>
            <p:txBody>
              <a:bodyPr wrap="none" lIns="0" tIns="0" rIns="0" bIns="0" anchor="ctr"/>
              <a:lstStyle/>
              <a:p>
                <a:pPr marL="0" marR="0" lvl="0" indent="0" algn="ctr" defTabSz="914400" eaLnBrk="1" fontAlgn="auto" latinLnBrk="0" hangingPunct="1">
                  <a:lnSpc>
                    <a:spcPct val="100000"/>
                  </a:lnSpc>
                  <a:spcBef>
                    <a:spcPct val="50000"/>
                  </a:spcBef>
                  <a:spcAft>
                    <a:spcPts val="0"/>
                  </a:spcAft>
                  <a:buClrTx/>
                  <a:buSzTx/>
                  <a:buFontTx/>
                  <a:buNone/>
                  <a:tabLst/>
                  <a:defRPr/>
                </a:pPr>
                <a:endParaRPr kumimoji="0" lang="en-US" sz="700" b="1" i="0" u="none" strike="noStrike" kern="0" cap="none" spc="0" normalizeH="0" baseline="0" noProof="0" dirty="0">
                  <a:ln>
                    <a:noFill/>
                  </a:ln>
                  <a:solidFill>
                    <a:srgbClr val="000000"/>
                  </a:solidFill>
                  <a:effectLst/>
                  <a:uLnTx/>
                  <a:uFillTx/>
                  <a:latin typeface="Marianne" panose="02000000000000000000" pitchFamily="2" charset="0"/>
                </a:endParaRPr>
              </a:p>
            </p:txBody>
          </p:sp>
          <p:sp>
            <p:nvSpPr>
              <p:cNvPr id="24" name="Oval 23">
                <a:extLst>
                  <a:ext uri="{FF2B5EF4-FFF2-40B4-BE49-F238E27FC236}">
                    <a16:creationId xmlns:a16="http://schemas.microsoft.com/office/drawing/2014/main" id="{243D7845-E0E0-C772-32EE-33C3943741CC}"/>
                  </a:ext>
                </a:extLst>
              </p:cNvPr>
              <p:cNvSpPr>
                <a:spLocks noChangeArrowheads="1"/>
              </p:cNvSpPr>
              <p:nvPr/>
            </p:nvSpPr>
            <p:spPr bwMode="gray">
              <a:xfrm>
                <a:off x="567554" y="1869449"/>
                <a:ext cx="4440001" cy="620432"/>
              </a:xfrm>
              <a:prstGeom prst="ellipse">
                <a:avLst/>
              </a:prstGeom>
              <a:solidFill>
                <a:sysClr val="window" lastClr="FFFFFF">
                  <a:lumMod val="85000"/>
                </a:sysClr>
              </a:solidFill>
              <a:ln w="9525">
                <a:noFill/>
                <a:round/>
                <a:headEnd/>
                <a:tailEnd/>
              </a:ln>
              <a:effectLst/>
            </p:spPr>
            <p:txBody>
              <a:bodyPr wrap="none" lIns="0" tIns="0" rIns="0" bIns="0" anchor="ctr"/>
              <a:lstStyle/>
              <a:p>
                <a:pPr marL="0" marR="0" lvl="0" indent="0" algn="ctr" defTabSz="914400" eaLnBrk="1" fontAlgn="auto" latinLnBrk="0" hangingPunct="1">
                  <a:lnSpc>
                    <a:spcPct val="100000"/>
                  </a:lnSpc>
                  <a:spcBef>
                    <a:spcPct val="50000"/>
                  </a:spcBef>
                  <a:spcAft>
                    <a:spcPts val="0"/>
                  </a:spcAft>
                  <a:buClrTx/>
                  <a:buSzTx/>
                  <a:buFontTx/>
                  <a:buNone/>
                  <a:tabLst/>
                  <a:defRPr/>
                </a:pPr>
                <a:endParaRPr kumimoji="0" lang="en-US" sz="700" b="1" i="0" u="none" strike="noStrike" kern="0" cap="none" spc="0" normalizeH="0" baseline="0" noProof="0">
                  <a:ln>
                    <a:noFill/>
                  </a:ln>
                  <a:solidFill>
                    <a:srgbClr val="FFFFFF"/>
                  </a:solidFill>
                  <a:effectLst/>
                  <a:uLnTx/>
                  <a:uFillTx/>
                  <a:latin typeface="Marianne" panose="02000000000000000000" pitchFamily="2" charset="0"/>
                </a:endParaRPr>
              </a:p>
            </p:txBody>
          </p:sp>
          <p:sp>
            <p:nvSpPr>
              <p:cNvPr id="25" name="Freeform 14">
                <a:extLst>
                  <a:ext uri="{FF2B5EF4-FFF2-40B4-BE49-F238E27FC236}">
                    <a16:creationId xmlns:a16="http://schemas.microsoft.com/office/drawing/2014/main" id="{555D5D81-8781-634E-E903-72F38831F87B}"/>
                  </a:ext>
                </a:extLst>
              </p:cNvPr>
              <p:cNvSpPr>
                <a:spLocks/>
              </p:cNvSpPr>
              <p:nvPr/>
            </p:nvSpPr>
            <p:spPr bwMode="gray">
              <a:xfrm>
                <a:off x="1084941" y="3289254"/>
                <a:ext cx="3405226" cy="1202163"/>
              </a:xfrm>
              <a:custGeom>
                <a:avLst/>
                <a:gdLst/>
                <a:ahLst/>
                <a:cxnLst>
                  <a:cxn ang="0">
                    <a:pos x="1366" y="0"/>
                  </a:cxn>
                  <a:cxn ang="0">
                    <a:pos x="1205" y="417"/>
                  </a:cxn>
                  <a:cxn ang="0">
                    <a:pos x="678" y="531"/>
                  </a:cxn>
                  <a:cxn ang="0">
                    <a:pos x="160" y="417"/>
                  </a:cxn>
                  <a:cxn ang="0">
                    <a:pos x="0" y="1"/>
                  </a:cxn>
                  <a:cxn ang="0">
                    <a:pos x="681" y="130"/>
                  </a:cxn>
                  <a:cxn ang="0">
                    <a:pos x="1366" y="0"/>
                  </a:cxn>
                </a:cxnLst>
                <a:rect l="0" t="0" r="r" b="b"/>
                <a:pathLst>
                  <a:path w="1366" h="531">
                    <a:moveTo>
                      <a:pt x="1366" y="0"/>
                    </a:moveTo>
                    <a:cubicBezTo>
                      <a:pt x="1325" y="54"/>
                      <a:pt x="1229" y="342"/>
                      <a:pt x="1205" y="417"/>
                    </a:cubicBezTo>
                    <a:cubicBezTo>
                      <a:pt x="1088" y="507"/>
                      <a:pt x="852" y="531"/>
                      <a:pt x="678" y="531"/>
                    </a:cubicBezTo>
                    <a:cubicBezTo>
                      <a:pt x="505" y="531"/>
                      <a:pt x="272" y="511"/>
                      <a:pt x="160" y="417"/>
                    </a:cubicBezTo>
                    <a:cubicBezTo>
                      <a:pt x="143" y="351"/>
                      <a:pt x="38" y="59"/>
                      <a:pt x="0" y="1"/>
                    </a:cubicBezTo>
                    <a:cubicBezTo>
                      <a:pt x="130" y="103"/>
                      <a:pt x="453" y="130"/>
                      <a:pt x="681" y="130"/>
                    </a:cubicBezTo>
                    <a:cubicBezTo>
                      <a:pt x="909" y="130"/>
                      <a:pt x="1250" y="93"/>
                      <a:pt x="1366" y="0"/>
                    </a:cubicBezTo>
                    <a:close/>
                  </a:path>
                </a:pathLst>
              </a:custGeom>
              <a:solidFill>
                <a:schemeClr val="bg1">
                  <a:lumMod val="75000"/>
                </a:schemeClr>
              </a:solidFill>
              <a:ln w="9525" cap="flat" cmpd="sng">
                <a:noFill/>
                <a:prstDash val="solid"/>
                <a:round/>
                <a:headEnd type="none" w="med" len="med"/>
                <a:tailEnd type="none" w="med" len="med"/>
              </a:ln>
              <a:effectLst/>
            </p:spPr>
            <p:txBody>
              <a:bodyPr wrap="none" lIns="0" tIns="0" rIns="0" bIns="0" anchor="ctr"/>
              <a:lstStyle/>
              <a:p>
                <a:pPr marL="0" marR="0" lvl="0" indent="0" algn="ctr" defTabSz="914400" eaLnBrk="1" fontAlgn="auto" latinLnBrk="0" hangingPunct="1">
                  <a:lnSpc>
                    <a:spcPct val="100000"/>
                  </a:lnSpc>
                  <a:spcBef>
                    <a:spcPct val="50000"/>
                  </a:spcBef>
                  <a:spcAft>
                    <a:spcPts val="0"/>
                  </a:spcAft>
                  <a:buClrTx/>
                  <a:buSzTx/>
                  <a:buFontTx/>
                  <a:buNone/>
                  <a:tabLst/>
                  <a:defRPr/>
                </a:pPr>
                <a:endParaRPr kumimoji="0" lang="en-US" sz="700" b="1" i="0" u="none" strike="noStrike" kern="0" cap="none" spc="0" normalizeH="0" baseline="0" noProof="0">
                  <a:ln>
                    <a:noFill/>
                  </a:ln>
                  <a:solidFill>
                    <a:srgbClr val="000000"/>
                  </a:solidFill>
                  <a:effectLst/>
                  <a:uLnTx/>
                  <a:uFillTx/>
                  <a:latin typeface="Marianne" panose="02000000000000000000" pitchFamily="2" charset="0"/>
                </a:endParaRPr>
              </a:p>
            </p:txBody>
          </p:sp>
          <p:sp>
            <p:nvSpPr>
              <p:cNvPr id="26" name="Freeform 15">
                <a:extLst>
                  <a:ext uri="{FF2B5EF4-FFF2-40B4-BE49-F238E27FC236}">
                    <a16:creationId xmlns:a16="http://schemas.microsoft.com/office/drawing/2014/main" id="{B36AC8BB-D5C6-4FB5-FEC3-06D0E6004388}"/>
                  </a:ext>
                </a:extLst>
              </p:cNvPr>
              <p:cNvSpPr>
                <a:spLocks/>
              </p:cNvSpPr>
              <p:nvPr/>
            </p:nvSpPr>
            <p:spPr bwMode="gray">
              <a:xfrm>
                <a:off x="1470710" y="4295954"/>
                <a:ext cx="2633689" cy="1190299"/>
              </a:xfrm>
              <a:custGeom>
                <a:avLst/>
                <a:gdLst/>
                <a:ahLst/>
                <a:cxnLst>
                  <a:cxn ang="0">
                    <a:pos x="1060" y="0"/>
                  </a:cxn>
                  <a:cxn ang="0">
                    <a:pos x="935" y="417"/>
                  </a:cxn>
                  <a:cxn ang="0">
                    <a:pos x="526" y="531"/>
                  </a:cxn>
                  <a:cxn ang="0">
                    <a:pos x="123" y="415"/>
                  </a:cxn>
                  <a:cxn ang="0">
                    <a:pos x="0" y="1"/>
                  </a:cxn>
                  <a:cxn ang="0">
                    <a:pos x="528" y="130"/>
                  </a:cxn>
                  <a:cxn ang="0">
                    <a:pos x="1060" y="0"/>
                  </a:cxn>
                </a:cxnLst>
                <a:rect l="0" t="0" r="r" b="b"/>
                <a:pathLst>
                  <a:path w="1060" h="531">
                    <a:moveTo>
                      <a:pt x="1060" y="0"/>
                    </a:moveTo>
                    <a:cubicBezTo>
                      <a:pt x="1028" y="54"/>
                      <a:pt x="954" y="342"/>
                      <a:pt x="935" y="417"/>
                    </a:cubicBezTo>
                    <a:cubicBezTo>
                      <a:pt x="843" y="505"/>
                      <a:pt x="661" y="531"/>
                      <a:pt x="526" y="531"/>
                    </a:cubicBezTo>
                    <a:cubicBezTo>
                      <a:pt x="391" y="531"/>
                      <a:pt x="221" y="515"/>
                      <a:pt x="123" y="415"/>
                    </a:cubicBezTo>
                    <a:cubicBezTo>
                      <a:pt x="110" y="349"/>
                      <a:pt x="29" y="59"/>
                      <a:pt x="0" y="1"/>
                    </a:cubicBezTo>
                    <a:cubicBezTo>
                      <a:pt x="97" y="111"/>
                      <a:pt x="351" y="130"/>
                      <a:pt x="528" y="130"/>
                    </a:cubicBezTo>
                    <a:cubicBezTo>
                      <a:pt x="705" y="130"/>
                      <a:pt x="959" y="101"/>
                      <a:pt x="1060" y="0"/>
                    </a:cubicBezTo>
                    <a:close/>
                  </a:path>
                </a:pathLst>
              </a:custGeom>
              <a:solidFill>
                <a:schemeClr val="bg1">
                  <a:lumMod val="75000"/>
                </a:schemeClr>
              </a:solidFill>
              <a:ln w="9525" cap="flat" cmpd="sng">
                <a:noFill/>
                <a:prstDash val="solid"/>
                <a:round/>
                <a:headEnd type="none" w="med" len="med"/>
                <a:tailEnd type="none" w="med" len="med"/>
              </a:ln>
              <a:effectLst/>
            </p:spPr>
            <p:txBody>
              <a:bodyPr wrap="none" lIns="0" tIns="0" rIns="0" bIns="0" anchor="ctr"/>
              <a:lstStyle/>
              <a:p>
                <a:pPr marL="0" marR="0" lvl="0" indent="0" algn="ctr" defTabSz="914400" eaLnBrk="1" fontAlgn="auto" latinLnBrk="0" hangingPunct="1">
                  <a:lnSpc>
                    <a:spcPct val="100000"/>
                  </a:lnSpc>
                  <a:spcBef>
                    <a:spcPct val="50000"/>
                  </a:spcBef>
                  <a:spcAft>
                    <a:spcPts val="0"/>
                  </a:spcAft>
                  <a:buClrTx/>
                  <a:buSzTx/>
                  <a:buFontTx/>
                  <a:buNone/>
                  <a:tabLst/>
                  <a:defRPr/>
                </a:pPr>
                <a:endParaRPr kumimoji="0" lang="en-US" sz="700" b="1" i="0" u="none" strike="noStrike" kern="0" cap="none" spc="0" normalizeH="0" baseline="0" noProof="0">
                  <a:ln>
                    <a:noFill/>
                  </a:ln>
                  <a:solidFill>
                    <a:srgbClr val="000000"/>
                  </a:solidFill>
                  <a:effectLst/>
                  <a:uLnTx/>
                  <a:uFillTx/>
                  <a:latin typeface="Marianne" panose="02000000000000000000" pitchFamily="2" charset="0"/>
                </a:endParaRPr>
              </a:p>
            </p:txBody>
          </p:sp>
          <p:sp>
            <p:nvSpPr>
              <p:cNvPr id="27" name="Freeform 16">
                <a:extLst>
                  <a:ext uri="{FF2B5EF4-FFF2-40B4-BE49-F238E27FC236}">
                    <a16:creationId xmlns:a16="http://schemas.microsoft.com/office/drawing/2014/main" id="{23A365A9-52D0-F807-BCE9-FF417AC26FE0}"/>
                  </a:ext>
                </a:extLst>
              </p:cNvPr>
              <p:cNvSpPr>
                <a:spLocks/>
              </p:cNvSpPr>
              <p:nvPr/>
            </p:nvSpPr>
            <p:spPr bwMode="gray">
              <a:xfrm flipH="1">
                <a:off x="1768864" y="5290788"/>
                <a:ext cx="2037381" cy="1190299"/>
              </a:xfrm>
              <a:custGeom>
                <a:avLst/>
                <a:gdLst/>
                <a:ahLst/>
                <a:cxnLst>
                  <a:cxn ang="0">
                    <a:pos x="0" y="0"/>
                  </a:cxn>
                  <a:cxn ang="0">
                    <a:pos x="209" y="417"/>
                  </a:cxn>
                  <a:cxn ang="0">
                    <a:pos x="890" y="531"/>
                  </a:cxn>
                  <a:cxn ang="0">
                    <a:pos x="1561" y="417"/>
                  </a:cxn>
                  <a:cxn ang="0">
                    <a:pos x="1768" y="1"/>
                  </a:cxn>
                  <a:cxn ang="0">
                    <a:pos x="887" y="130"/>
                  </a:cxn>
                  <a:cxn ang="0">
                    <a:pos x="0" y="0"/>
                  </a:cxn>
                </a:cxnLst>
                <a:rect l="0" t="0" r="r" b="b"/>
                <a:pathLst>
                  <a:path w="1768" h="531">
                    <a:moveTo>
                      <a:pt x="0" y="0"/>
                    </a:moveTo>
                    <a:cubicBezTo>
                      <a:pt x="53" y="54"/>
                      <a:pt x="177" y="342"/>
                      <a:pt x="209" y="417"/>
                    </a:cubicBezTo>
                    <a:cubicBezTo>
                      <a:pt x="358" y="504"/>
                      <a:pt x="665" y="531"/>
                      <a:pt x="890" y="531"/>
                    </a:cubicBezTo>
                    <a:cubicBezTo>
                      <a:pt x="1115" y="531"/>
                      <a:pt x="1415" y="505"/>
                      <a:pt x="1561" y="417"/>
                    </a:cubicBezTo>
                    <a:cubicBezTo>
                      <a:pt x="1583" y="351"/>
                      <a:pt x="1719" y="59"/>
                      <a:pt x="1768" y="1"/>
                    </a:cubicBezTo>
                    <a:cubicBezTo>
                      <a:pt x="1606" y="111"/>
                      <a:pt x="1182" y="130"/>
                      <a:pt x="887" y="130"/>
                    </a:cubicBezTo>
                    <a:cubicBezTo>
                      <a:pt x="592" y="130"/>
                      <a:pt x="145" y="103"/>
                      <a:pt x="0" y="0"/>
                    </a:cubicBezTo>
                    <a:close/>
                  </a:path>
                </a:pathLst>
              </a:custGeom>
              <a:solidFill>
                <a:schemeClr val="bg1">
                  <a:lumMod val="75000"/>
                </a:schemeClr>
              </a:solidFill>
              <a:ln w="9525" cap="flat" cmpd="sng">
                <a:noFill/>
                <a:prstDash val="solid"/>
                <a:round/>
                <a:headEnd type="none" w="med" len="med"/>
                <a:tailEnd type="none" w="med" len="med"/>
              </a:ln>
              <a:effectLst/>
            </p:spPr>
            <p:txBody>
              <a:bodyPr wrap="none" lIns="0" tIns="0" rIns="0" bIns="0" anchor="ctr"/>
              <a:lstStyle/>
              <a:p>
                <a:pPr marL="0" marR="0" lvl="0" indent="0" algn="ctr" defTabSz="914400" eaLnBrk="1" fontAlgn="auto" latinLnBrk="0" hangingPunct="1">
                  <a:lnSpc>
                    <a:spcPct val="100000"/>
                  </a:lnSpc>
                  <a:spcBef>
                    <a:spcPct val="50000"/>
                  </a:spcBef>
                  <a:spcAft>
                    <a:spcPts val="0"/>
                  </a:spcAft>
                  <a:buClrTx/>
                  <a:buSzTx/>
                  <a:buFontTx/>
                  <a:buNone/>
                  <a:tabLst/>
                  <a:defRPr/>
                </a:pPr>
                <a:endParaRPr kumimoji="0" lang="en-US" sz="700" b="1" i="0" u="none" strike="noStrike" kern="0" cap="none" spc="0" normalizeH="0" baseline="0" noProof="0">
                  <a:ln>
                    <a:noFill/>
                  </a:ln>
                  <a:solidFill>
                    <a:srgbClr val="000000"/>
                  </a:solidFill>
                  <a:effectLst/>
                  <a:uLnTx/>
                  <a:uFillTx/>
                  <a:latin typeface="Marianne" panose="02000000000000000000" pitchFamily="2" charset="0"/>
                </a:endParaRPr>
              </a:p>
            </p:txBody>
          </p:sp>
        </p:grpSp>
        <p:sp>
          <p:nvSpPr>
            <p:cNvPr id="19" name="Text Box 17">
              <a:extLst>
                <a:ext uri="{FF2B5EF4-FFF2-40B4-BE49-F238E27FC236}">
                  <a16:creationId xmlns:a16="http://schemas.microsoft.com/office/drawing/2014/main" id="{6618ADDB-4AF4-222E-4759-F98093B3D0EC}"/>
                </a:ext>
              </a:extLst>
            </p:cNvPr>
            <p:cNvSpPr txBox="1">
              <a:spLocks noChangeArrowheads="1"/>
            </p:cNvSpPr>
            <p:nvPr/>
          </p:nvSpPr>
          <p:spPr bwMode="gray">
            <a:xfrm>
              <a:off x="1378780" y="2621868"/>
              <a:ext cx="2817549" cy="405518"/>
            </a:xfrm>
            <a:prstGeom prst="rect">
              <a:avLst/>
            </a:prstGeom>
            <a:noFill/>
            <a:ln w="9525">
              <a:noFill/>
              <a:miter lim="800000"/>
              <a:headEnd/>
              <a:tailEnd/>
            </a:ln>
          </p:spPr>
          <p:txBody>
            <a:bodyPr wrap="square" lIns="0" tIns="0" rIns="0" bIns="0" anchor="ctr">
              <a:spAutoFit/>
            </a:bodyPr>
            <a:lstStyle/>
            <a:p>
              <a:pPr marL="0" marR="0" lvl="0" indent="0" algn="ctr" defTabSz="913686" eaLnBrk="1" fontAlgn="auto" latinLnBrk="0" hangingPunct="1">
                <a:lnSpc>
                  <a:spcPct val="100000"/>
                </a:lnSpc>
                <a:spcBef>
                  <a:spcPts val="0"/>
                </a:spcBef>
                <a:spcAft>
                  <a:spcPts val="0"/>
                </a:spcAft>
                <a:buClrTx/>
                <a:buSzTx/>
                <a:buFontTx/>
                <a:buNone/>
                <a:tabLst/>
                <a:defRPr/>
              </a:pPr>
              <a:r>
                <a:rPr kumimoji="0" lang="en-US" sz="500" b="1" i="0" u="none" strike="noStrike" kern="0" cap="none" spc="0" normalizeH="0" baseline="0" noProof="0" dirty="0">
                  <a:ln>
                    <a:noFill/>
                  </a:ln>
                  <a:solidFill>
                    <a:prstClr val="white"/>
                  </a:solidFill>
                  <a:effectLst/>
                  <a:uLnTx/>
                  <a:uFillTx/>
                  <a:latin typeface="Marianne" panose="02000000000000000000" pitchFamily="2" charset="0"/>
                  <a:ea typeface="Lato" pitchFamily="34" charset="0"/>
                  <a:cs typeface="Lato" pitchFamily="34" charset="0"/>
                </a:rPr>
                <a:t>Ticketing</a:t>
              </a:r>
              <a:endParaRPr kumimoji="0" lang="en-US" sz="500" b="1" i="0" u="none" strike="noStrike" kern="0" cap="none" spc="0" normalizeH="0" baseline="0" noProof="0" dirty="0">
                <a:ln>
                  <a:noFill/>
                </a:ln>
                <a:solidFill>
                  <a:prstClr val="white"/>
                </a:solidFill>
                <a:effectLst/>
                <a:uLnTx/>
                <a:uFillTx/>
                <a:latin typeface="Marianne" panose="02000000000000000000" pitchFamily="2" charset="0"/>
              </a:endParaRPr>
            </a:p>
          </p:txBody>
        </p:sp>
        <p:sp>
          <p:nvSpPr>
            <p:cNvPr id="20" name="Text Box 20">
              <a:extLst>
                <a:ext uri="{FF2B5EF4-FFF2-40B4-BE49-F238E27FC236}">
                  <a16:creationId xmlns:a16="http://schemas.microsoft.com/office/drawing/2014/main" id="{C527DD4A-AE9D-E9F6-E20A-1C856FA495D8}"/>
                </a:ext>
              </a:extLst>
            </p:cNvPr>
            <p:cNvSpPr txBox="1">
              <a:spLocks noChangeArrowheads="1"/>
            </p:cNvSpPr>
            <p:nvPr/>
          </p:nvSpPr>
          <p:spPr bwMode="gray">
            <a:xfrm>
              <a:off x="1378780" y="5603271"/>
              <a:ext cx="2817549" cy="405518"/>
            </a:xfrm>
            <a:prstGeom prst="rect">
              <a:avLst/>
            </a:prstGeom>
            <a:noFill/>
            <a:ln w="9525">
              <a:noFill/>
              <a:miter lim="800000"/>
              <a:headEnd/>
              <a:tailEnd/>
            </a:ln>
          </p:spPr>
          <p:txBody>
            <a:bodyPr wrap="square" lIns="0" tIns="0" rIns="0" bIns="0" anchor="ctr">
              <a:spAutoFit/>
            </a:bodyPr>
            <a:lstStyle/>
            <a:p>
              <a:pPr marL="0" marR="0" lvl="0" indent="0" algn="ctr" defTabSz="913686" eaLnBrk="1" fontAlgn="auto" latinLnBrk="0" hangingPunct="1">
                <a:lnSpc>
                  <a:spcPct val="100000"/>
                </a:lnSpc>
                <a:spcBef>
                  <a:spcPts val="0"/>
                </a:spcBef>
                <a:spcAft>
                  <a:spcPts val="0"/>
                </a:spcAft>
                <a:buClrTx/>
                <a:buSzTx/>
                <a:buFontTx/>
                <a:buNone/>
                <a:tabLst/>
                <a:defRPr/>
              </a:pPr>
              <a:r>
                <a:rPr lang="en-US" sz="500" b="1" kern="0" dirty="0">
                  <a:solidFill>
                    <a:prstClr val="white"/>
                  </a:solidFill>
                  <a:latin typeface="Marianne" panose="02000000000000000000" pitchFamily="2" charset="0"/>
                  <a:ea typeface="Lato" pitchFamily="34" charset="0"/>
                  <a:cs typeface="Lato" pitchFamily="34" charset="0"/>
                </a:rPr>
                <a:t>Reporting</a:t>
              </a:r>
              <a:endParaRPr kumimoji="0" lang="en-US" sz="400" b="1" i="0" u="none" strike="noStrike" kern="0" cap="none" spc="0" normalizeH="0" baseline="0" noProof="0" dirty="0">
                <a:ln>
                  <a:noFill/>
                </a:ln>
                <a:solidFill>
                  <a:prstClr val="white"/>
                </a:solidFill>
                <a:effectLst/>
                <a:uLnTx/>
                <a:uFillTx/>
                <a:latin typeface="Marianne" panose="02000000000000000000" pitchFamily="2" charset="0"/>
              </a:endParaRPr>
            </a:p>
          </p:txBody>
        </p:sp>
        <p:sp>
          <p:nvSpPr>
            <p:cNvPr id="21" name="Text Box 17">
              <a:extLst>
                <a:ext uri="{FF2B5EF4-FFF2-40B4-BE49-F238E27FC236}">
                  <a16:creationId xmlns:a16="http://schemas.microsoft.com/office/drawing/2014/main" id="{3E1E7AA6-336E-8F01-0578-838D8C560D7B}"/>
                </a:ext>
              </a:extLst>
            </p:cNvPr>
            <p:cNvSpPr txBox="1">
              <a:spLocks noChangeArrowheads="1"/>
            </p:cNvSpPr>
            <p:nvPr/>
          </p:nvSpPr>
          <p:spPr bwMode="gray">
            <a:xfrm>
              <a:off x="1513878" y="3420898"/>
              <a:ext cx="2520218" cy="811036"/>
            </a:xfrm>
            <a:prstGeom prst="rect">
              <a:avLst/>
            </a:prstGeom>
            <a:noFill/>
            <a:ln w="9525">
              <a:noFill/>
              <a:miter lim="800000"/>
              <a:headEnd/>
              <a:tailEnd/>
            </a:ln>
          </p:spPr>
          <p:txBody>
            <a:bodyPr wrap="square" lIns="0" tIns="0" rIns="0" bIns="0" anchor="ctr">
              <a:spAutoFit/>
            </a:bodyPr>
            <a:lstStyle/>
            <a:p>
              <a:pPr marL="0" marR="0" lvl="0" indent="0" algn="ctr" defTabSz="913686" eaLnBrk="1" fontAlgn="auto" latinLnBrk="0" hangingPunct="1">
                <a:lnSpc>
                  <a:spcPct val="100000"/>
                </a:lnSpc>
                <a:spcBef>
                  <a:spcPts val="0"/>
                </a:spcBef>
                <a:spcAft>
                  <a:spcPts val="0"/>
                </a:spcAft>
                <a:buClrTx/>
                <a:buSzTx/>
                <a:buFontTx/>
                <a:buNone/>
                <a:tabLst/>
                <a:defRPr/>
              </a:pPr>
              <a:r>
                <a:rPr kumimoji="0" lang="fr-FR" sz="500" b="1" i="0" u="none" strike="noStrike" kern="0" cap="none" spc="0" normalizeH="0" baseline="0" dirty="0">
                  <a:ln>
                    <a:noFill/>
                  </a:ln>
                  <a:solidFill>
                    <a:prstClr val="white"/>
                  </a:solidFill>
                  <a:effectLst/>
                  <a:uLnTx/>
                  <a:uFillTx/>
                  <a:latin typeface="Marianne" panose="02000000000000000000" pitchFamily="2" charset="0"/>
                  <a:ea typeface="Lato" pitchFamily="34" charset="0"/>
                  <a:cs typeface="Lato" pitchFamily="34" charset="0"/>
                </a:rPr>
                <a:t>Affectation des tickets</a:t>
              </a:r>
              <a:endParaRPr kumimoji="0" lang="fr-FR" sz="500" b="1" i="0" u="none" strike="noStrike" kern="0" cap="none" spc="0" normalizeH="0" baseline="0" dirty="0">
                <a:ln>
                  <a:noFill/>
                </a:ln>
                <a:solidFill>
                  <a:prstClr val="white"/>
                </a:solidFill>
                <a:effectLst/>
                <a:uLnTx/>
                <a:uFillTx/>
                <a:latin typeface="Marianne" panose="02000000000000000000" pitchFamily="2" charset="0"/>
              </a:endParaRPr>
            </a:p>
          </p:txBody>
        </p:sp>
        <p:sp>
          <p:nvSpPr>
            <p:cNvPr id="22" name="Text Box 17">
              <a:extLst>
                <a:ext uri="{FF2B5EF4-FFF2-40B4-BE49-F238E27FC236}">
                  <a16:creationId xmlns:a16="http://schemas.microsoft.com/office/drawing/2014/main" id="{AE961B94-BCF8-9255-614C-EEE30C99B461}"/>
                </a:ext>
              </a:extLst>
            </p:cNvPr>
            <p:cNvSpPr txBox="1">
              <a:spLocks noChangeArrowheads="1"/>
            </p:cNvSpPr>
            <p:nvPr/>
          </p:nvSpPr>
          <p:spPr bwMode="gray">
            <a:xfrm>
              <a:off x="1378780" y="4426239"/>
              <a:ext cx="2817549" cy="811036"/>
            </a:xfrm>
            <a:prstGeom prst="rect">
              <a:avLst/>
            </a:prstGeom>
            <a:noFill/>
            <a:ln w="9525">
              <a:noFill/>
              <a:miter lim="800000"/>
              <a:headEnd/>
              <a:tailEnd/>
            </a:ln>
          </p:spPr>
          <p:txBody>
            <a:bodyPr wrap="square" lIns="0" tIns="0" rIns="0" bIns="0" anchor="ctr">
              <a:spAutoFit/>
            </a:bodyPr>
            <a:lstStyle/>
            <a:p>
              <a:pPr marL="0" marR="0" lvl="0" indent="0" algn="ctr" defTabSz="913686" eaLnBrk="1" fontAlgn="auto" latinLnBrk="0" hangingPunct="1">
                <a:lnSpc>
                  <a:spcPct val="100000"/>
                </a:lnSpc>
                <a:spcBef>
                  <a:spcPts val="0"/>
                </a:spcBef>
                <a:spcAft>
                  <a:spcPts val="0"/>
                </a:spcAft>
                <a:buClrTx/>
                <a:buSzTx/>
                <a:buFontTx/>
                <a:buNone/>
                <a:tabLst/>
                <a:defRPr/>
              </a:pPr>
              <a:r>
                <a:rPr lang="en-US" sz="500" b="1" kern="0" dirty="0">
                  <a:solidFill>
                    <a:prstClr val="white"/>
                  </a:solidFill>
                  <a:latin typeface="Marianne" panose="02000000000000000000" pitchFamily="2" charset="0"/>
                  <a:ea typeface="Lato" pitchFamily="34" charset="0"/>
                  <a:cs typeface="Lato" pitchFamily="34" charset="0"/>
                </a:rPr>
                <a:t>Consultation </a:t>
              </a:r>
            </a:p>
            <a:p>
              <a:pPr marL="0" marR="0" lvl="0" indent="0" algn="ctr" defTabSz="913686" eaLnBrk="1" fontAlgn="auto" latinLnBrk="0" hangingPunct="1">
                <a:lnSpc>
                  <a:spcPct val="100000"/>
                </a:lnSpc>
                <a:spcBef>
                  <a:spcPts val="0"/>
                </a:spcBef>
                <a:spcAft>
                  <a:spcPts val="0"/>
                </a:spcAft>
                <a:buClrTx/>
                <a:buSzTx/>
                <a:buFontTx/>
                <a:buNone/>
                <a:tabLst/>
                <a:defRPr/>
              </a:pPr>
              <a:r>
                <a:rPr lang="en-US" sz="500" b="1" kern="0" dirty="0" err="1">
                  <a:solidFill>
                    <a:prstClr val="white"/>
                  </a:solidFill>
                  <a:latin typeface="Marianne" panose="02000000000000000000" pitchFamily="2" charset="0"/>
                  <a:ea typeface="Lato" pitchFamily="34" charset="0"/>
                  <a:cs typeface="Lato" pitchFamily="34" charset="0"/>
                </a:rPr>
                <a:t>d’historique</a:t>
              </a:r>
              <a:endParaRPr kumimoji="0" lang="en-US" sz="500" b="1" i="0" u="none" strike="noStrike" kern="0" cap="none" spc="0" normalizeH="0" baseline="0" noProof="0" dirty="0">
                <a:ln>
                  <a:noFill/>
                </a:ln>
                <a:solidFill>
                  <a:prstClr val="white"/>
                </a:solidFill>
                <a:effectLst/>
                <a:uLnTx/>
                <a:uFillTx/>
                <a:latin typeface="Marianne" panose="02000000000000000000" pitchFamily="2" charset="0"/>
              </a:endParaRPr>
            </a:p>
          </p:txBody>
        </p:sp>
      </p:grpSp>
      <p:sp>
        <p:nvSpPr>
          <p:cNvPr id="17" name="Rectangle: Rounded Corners 5">
            <a:extLst>
              <a:ext uri="{FF2B5EF4-FFF2-40B4-BE49-F238E27FC236}">
                <a16:creationId xmlns:a16="http://schemas.microsoft.com/office/drawing/2014/main" id="{2B6B248D-9C5C-4DA4-9AC6-EF7681157F7D}"/>
              </a:ext>
            </a:extLst>
          </p:cNvPr>
          <p:cNvSpPr/>
          <p:nvPr/>
        </p:nvSpPr>
        <p:spPr>
          <a:xfrm>
            <a:off x="10527631" y="2334795"/>
            <a:ext cx="1798488" cy="605642"/>
          </a:xfrm>
          <a:prstGeom prst="roundRect">
            <a:avLst/>
          </a:prstGeom>
          <a:solidFill>
            <a:schemeClr val="accent1">
              <a:lumMod val="75000"/>
              <a:alpha val="69804"/>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b="1" dirty="0">
                <a:solidFill>
                  <a:schemeClr val="bg1"/>
                </a:solidFill>
                <a:latin typeface="Marianne" panose="02000000000000000000" pitchFamily="2" charset="0"/>
              </a:rPr>
              <a:t>Illustration</a:t>
            </a:r>
          </a:p>
        </p:txBody>
      </p:sp>
    </p:spTree>
    <p:extLst>
      <p:ext uri="{BB962C8B-B14F-4D97-AF65-F5344CB8AC3E}">
        <p14:creationId xmlns:p14="http://schemas.microsoft.com/office/powerpoint/2010/main" val="21191601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5B008D64-3E6C-CB90-7E34-C0DC10A6293F}"/>
              </a:ext>
            </a:extLst>
          </p:cNvPr>
          <p:cNvSpPr>
            <a:spLocks noGrp="1"/>
          </p:cNvSpPr>
          <p:nvPr>
            <p:ph type="title"/>
            <p:custDataLst>
              <p:tags r:id="rId1"/>
            </p:custDataLst>
          </p:nvPr>
        </p:nvSpPr>
        <p:spPr>
          <a:xfrm>
            <a:off x="1593018" y="289806"/>
            <a:ext cx="7420992" cy="612562"/>
          </a:xfrm>
        </p:spPr>
        <p:txBody>
          <a:bodyPr vert="horz" lIns="91440" tIns="45720" rIns="91440" bIns="45720" rtlCol="0" anchor="ctr">
            <a:noAutofit/>
          </a:bodyPr>
          <a:lstStyle/>
          <a:p>
            <a:r>
              <a:rPr lang="fr-FR" dirty="0">
                <a:latin typeface="Marianne" panose="02000000000000000000" pitchFamily="2" charset="0"/>
              </a:rPr>
              <a:t>Présentation des workflows paramétrés dans l’outil</a:t>
            </a:r>
          </a:p>
        </p:txBody>
      </p:sp>
      <p:sp>
        <p:nvSpPr>
          <p:cNvPr id="6" name="ZoneTexte 5">
            <a:extLst>
              <a:ext uri="{FF2B5EF4-FFF2-40B4-BE49-F238E27FC236}">
                <a16:creationId xmlns:a16="http://schemas.microsoft.com/office/drawing/2014/main" id="{65B16412-EC97-547B-75AB-AE811698AFB4}"/>
              </a:ext>
            </a:extLst>
          </p:cNvPr>
          <p:cNvSpPr txBox="1"/>
          <p:nvPr/>
        </p:nvSpPr>
        <p:spPr>
          <a:xfrm>
            <a:off x="751477" y="1871705"/>
            <a:ext cx="7304867" cy="1077218"/>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tabLst/>
            </a:pPr>
            <a:r>
              <a:rPr lang="fr-FR" altLang="fr-FR" sz="1600" dirty="0">
                <a:latin typeface="Marianne" panose="02000000000000000000" pitchFamily="2" charset="0"/>
              </a:rPr>
              <a:t>Il existe </a:t>
            </a:r>
            <a:r>
              <a:rPr lang="fr-FR" altLang="fr-FR" sz="1600" b="1" dirty="0">
                <a:latin typeface="Marianne" panose="02000000000000000000" pitchFamily="2" charset="0"/>
              </a:rPr>
              <a:t>3 types de workflows </a:t>
            </a:r>
            <a:r>
              <a:rPr lang="fr-FR" altLang="fr-FR" sz="1600" dirty="0">
                <a:latin typeface="Marianne" panose="02000000000000000000" pitchFamily="2" charset="0"/>
              </a:rPr>
              <a:t>:</a:t>
            </a:r>
          </a:p>
          <a:p>
            <a:pPr lvl="1" defTabSz="914400" eaLnBrk="0" fontAlgn="base" hangingPunct="0">
              <a:spcBef>
                <a:spcPct val="0"/>
              </a:spcBef>
              <a:spcAft>
                <a:spcPct val="0"/>
              </a:spcAft>
              <a:buFontTx/>
              <a:buChar char="•"/>
            </a:pPr>
            <a:r>
              <a:rPr lang="fr-FR" altLang="fr-FR" sz="1600" dirty="0">
                <a:latin typeface="Marianne" panose="02000000000000000000" pitchFamily="2" charset="0"/>
              </a:rPr>
              <a:t> Demande non affectée</a:t>
            </a:r>
          </a:p>
          <a:p>
            <a:pPr lvl="1" defTabSz="914400" eaLnBrk="0" fontAlgn="base" hangingPunct="0">
              <a:spcBef>
                <a:spcPct val="0"/>
              </a:spcBef>
              <a:spcAft>
                <a:spcPct val="0"/>
              </a:spcAft>
              <a:buFontTx/>
              <a:buChar char="•"/>
            </a:pPr>
            <a:r>
              <a:rPr lang="fr-FR" altLang="fr-FR" sz="1600" dirty="0">
                <a:latin typeface="Marianne" panose="02000000000000000000" pitchFamily="2" charset="0"/>
              </a:rPr>
              <a:t> Demande en cours  </a:t>
            </a:r>
          </a:p>
          <a:p>
            <a:pPr lvl="1" defTabSz="914400" eaLnBrk="0" fontAlgn="base" hangingPunct="0">
              <a:spcBef>
                <a:spcPct val="0"/>
              </a:spcBef>
              <a:spcAft>
                <a:spcPct val="0"/>
              </a:spcAft>
              <a:buFontTx/>
              <a:buChar char="•"/>
            </a:pPr>
            <a:r>
              <a:rPr lang="fr-FR" altLang="fr-FR" sz="1600" dirty="0">
                <a:latin typeface="Marianne" panose="02000000000000000000" pitchFamily="2" charset="0"/>
              </a:rPr>
              <a:t> Demande traitée</a:t>
            </a:r>
          </a:p>
        </p:txBody>
      </p:sp>
      <p:pic>
        <p:nvPicPr>
          <p:cNvPr id="4" name="Graphic 3" descr="Chat bubble outline">
            <a:extLst>
              <a:ext uri="{FF2B5EF4-FFF2-40B4-BE49-F238E27FC236}">
                <a16:creationId xmlns:a16="http://schemas.microsoft.com/office/drawing/2014/main" id="{D9CCBF44-FC6C-D94A-FF66-D354A7186CEC}"/>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2489473" y="3417828"/>
            <a:ext cx="914400" cy="914400"/>
          </a:xfrm>
          <a:prstGeom prst="rect">
            <a:avLst/>
          </a:prstGeom>
        </p:spPr>
      </p:pic>
      <p:pic>
        <p:nvPicPr>
          <p:cNvPr id="5" name="Graphic 4" descr="Chat bubble outline">
            <a:extLst>
              <a:ext uri="{FF2B5EF4-FFF2-40B4-BE49-F238E27FC236}">
                <a16:creationId xmlns:a16="http://schemas.microsoft.com/office/drawing/2014/main" id="{8E878F6E-D145-44A9-CCB9-D934FFAA150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262687" y="3417828"/>
            <a:ext cx="914400" cy="914400"/>
          </a:xfrm>
          <a:prstGeom prst="rect">
            <a:avLst/>
          </a:prstGeom>
        </p:spPr>
      </p:pic>
      <p:pic>
        <p:nvPicPr>
          <p:cNvPr id="8" name="Graphic 7" descr="Chat bubble outline">
            <a:extLst>
              <a:ext uri="{FF2B5EF4-FFF2-40B4-BE49-F238E27FC236}">
                <a16:creationId xmlns:a16="http://schemas.microsoft.com/office/drawing/2014/main" id="{7DDB8627-7B79-40DA-0746-DFB0CC9B3636}"/>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0195859" y="3417828"/>
            <a:ext cx="914400" cy="914400"/>
          </a:xfrm>
          <a:prstGeom prst="rect">
            <a:avLst/>
          </a:prstGeom>
        </p:spPr>
      </p:pic>
      <p:sp>
        <p:nvSpPr>
          <p:cNvPr id="9" name="ZoneTexte 5">
            <a:extLst>
              <a:ext uri="{FF2B5EF4-FFF2-40B4-BE49-F238E27FC236}">
                <a16:creationId xmlns:a16="http://schemas.microsoft.com/office/drawing/2014/main" id="{3352C082-6BFE-ED9C-4CA0-0567B0F25BCD}"/>
              </a:ext>
            </a:extLst>
          </p:cNvPr>
          <p:cNvSpPr txBox="1"/>
          <p:nvPr/>
        </p:nvSpPr>
        <p:spPr>
          <a:xfrm>
            <a:off x="2003363" y="4530822"/>
            <a:ext cx="1886619" cy="338554"/>
          </a:xfrm>
          <a:prstGeom prst="rect">
            <a:avLst/>
          </a:prstGeom>
          <a:noFill/>
        </p:spPr>
        <p:txBody>
          <a:bodyPr wrap="square" rtlCol="0">
            <a:spAutoFit/>
          </a:bodyPr>
          <a:lstStyle/>
          <a:p>
            <a:pPr marL="0" marR="0" lvl="0" indent="0" algn="ctr" defTabSz="914400" rtl="0" eaLnBrk="0" fontAlgn="base" latinLnBrk="0" hangingPunct="0">
              <a:lnSpc>
                <a:spcPct val="100000"/>
              </a:lnSpc>
              <a:spcBef>
                <a:spcPct val="0"/>
              </a:spcBef>
              <a:spcAft>
                <a:spcPct val="0"/>
              </a:spcAft>
              <a:buClrTx/>
              <a:buSzTx/>
              <a:tabLst/>
            </a:pPr>
            <a:r>
              <a:rPr lang="fr-FR" altLang="fr-FR" sz="1600" b="1" dirty="0">
                <a:latin typeface="Marianne" panose="02000000000000000000" pitchFamily="2" charset="0"/>
              </a:rPr>
              <a:t>Non affecté</a:t>
            </a:r>
          </a:p>
        </p:txBody>
      </p:sp>
      <p:sp>
        <p:nvSpPr>
          <p:cNvPr id="10" name="ZoneTexte 5">
            <a:extLst>
              <a:ext uri="{FF2B5EF4-FFF2-40B4-BE49-F238E27FC236}">
                <a16:creationId xmlns:a16="http://schemas.microsoft.com/office/drawing/2014/main" id="{1C02DD6A-C1E2-798F-D1D9-E1846335ED26}"/>
              </a:ext>
            </a:extLst>
          </p:cNvPr>
          <p:cNvSpPr txBox="1"/>
          <p:nvPr/>
        </p:nvSpPr>
        <p:spPr>
          <a:xfrm>
            <a:off x="5776577" y="4530822"/>
            <a:ext cx="1886619" cy="338554"/>
          </a:xfrm>
          <a:prstGeom prst="rect">
            <a:avLst/>
          </a:prstGeom>
          <a:noFill/>
        </p:spPr>
        <p:txBody>
          <a:bodyPr wrap="square" rtlCol="0">
            <a:spAutoFit/>
          </a:bodyPr>
          <a:lstStyle/>
          <a:p>
            <a:pPr marL="0" marR="0" lvl="0" indent="0" algn="ctr" defTabSz="914400" rtl="0" eaLnBrk="0" fontAlgn="base" latinLnBrk="0" hangingPunct="0">
              <a:lnSpc>
                <a:spcPct val="100000"/>
              </a:lnSpc>
              <a:spcBef>
                <a:spcPct val="0"/>
              </a:spcBef>
              <a:spcAft>
                <a:spcPct val="0"/>
              </a:spcAft>
              <a:buClrTx/>
              <a:buSzTx/>
              <a:tabLst/>
            </a:pPr>
            <a:r>
              <a:rPr lang="fr-FR" altLang="fr-FR" sz="1600" b="1" dirty="0">
                <a:latin typeface="Marianne" panose="02000000000000000000" pitchFamily="2" charset="0"/>
              </a:rPr>
              <a:t>En cours</a:t>
            </a:r>
            <a:endParaRPr lang="fr-FR" altLang="fr-FR" sz="1600" dirty="0">
              <a:latin typeface="Marianne" panose="02000000000000000000" pitchFamily="2" charset="0"/>
            </a:endParaRPr>
          </a:p>
        </p:txBody>
      </p:sp>
      <p:sp>
        <p:nvSpPr>
          <p:cNvPr id="11" name="ZoneTexte 5">
            <a:extLst>
              <a:ext uri="{FF2B5EF4-FFF2-40B4-BE49-F238E27FC236}">
                <a16:creationId xmlns:a16="http://schemas.microsoft.com/office/drawing/2014/main" id="{1C1E3059-CF7E-3072-1BC1-7C54D5467D34}"/>
              </a:ext>
            </a:extLst>
          </p:cNvPr>
          <p:cNvSpPr txBox="1"/>
          <p:nvPr/>
        </p:nvSpPr>
        <p:spPr>
          <a:xfrm>
            <a:off x="9709749" y="4530822"/>
            <a:ext cx="1886619" cy="338554"/>
          </a:xfrm>
          <a:prstGeom prst="rect">
            <a:avLst/>
          </a:prstGeom>
          <a:noFill/>
        </p:spPr>
        <p:txBody>
          <a:bodyPr wrap="square" rtlCol="0">
            <a:spAutoFit/>
          </a:bodyPr>
          <a:lstStyle/>
          <a:p>
            <a:pPr marL="0" marR="0" lvl="0" indent="0" algn="ctr" defTabSz="914400" rtl="0" eaLnBrk="0" fontAlgn="base" latinLnBrk="0" hangingPunct="0">
              <a:lnSpc>
                <a:spcPct val="100000"/>
              </a:lnSpc>
              <a:spcBef>
                <a:spcPct val="0"/>
              </a:spcBef>
              <a:spcAft>
                <a:spcPct val="0"/>
              </a:spcAft>
              <a:buClrTx/>
              <a:buSzTx/>
              <a:tabLst/>
            </a:pPr>
            <a:r>
              <a:rPr lang="fr-FR" altLang="fr-FR" sz="1600" b="1" dirty="0">
                <a:latin typeface="Marianne" panose="02000000000000000000" pitchFamily="2" charset="0"/>
              </a:rPr>
              <a:t>Traité</a:t>
            </a:r>
            <a:endParaRPr lang="fr-FR" altLang="fr-FR" sz="1600" dirty="0">
              <a:latin typeface="Marianne" panose="02000000000000000000" pitchFamily="2" charset="0"/>
            </a:endParaRPr>
          </a:p>
        </p:txBody>
      </p:sp>
      <p:sp>
        <p:nvSpPr>
          <p:cNvPr id="12" name="ZoneTexte 5">
            <a:extLst>
              <a:ext uri="{FF2B5EF4-FFF2-40B4-BE49-F238E27FC236}">
                <a16:creationId xmlns:a16="http://schemas.microsoft.com/office/drawing/2014/main" id="{FAA4452C-ED01-B79F-E947-7B6E16495759}"/>
              </a:ext>
            </a:extLst>
          </p:cNvPr>
          <p:cNvSpPr txBox="1"/>
          <p:nvPr/>
        </p:nvSpPr>
        <p:spPr>
          <a:xfrm>
            <a:off x="1307624" y="5498894"/>
            <a:ext cx="1391478" cy="461665"/>
          </a:xfrm>
          <a:prstGeom prst="rect">
            <a:avLst/>
          </a:prstGeom>
          <a:noFill/>
        </p:spPr>
        <p:txBody>
          <a:bodyPr wrap="square" rtlCol="0">
            <a:spAutoFit/>
          </a:bodyPr>
          <a:lstStyle/>
          <a:p>
            <a:pPr marL="0" marR="0" lvl="0" indent="0" algn="ctr" defTabSz="914400" rtl="0" eaLnBrk="0" fontAlgn="base" latinLnBrk="0" hangingPunct="0">
              <a:lnSpc>
                <a:spcPct val="100000"/>
              </a:lnSpc>
              <a:spcBef>
                <a:spcPct val="0"/>
              </a:spcBef>
              <a:spcAft>
                <a:spcPct val="0"/>
              </a:spcAft>
              <a:buClrTx/>
              <a:buSzTx/>
              <a:tabLst/>
            </a:pPr>
            <a:r>
              <a:rPr lang="fr-FR" altLang="fr-FR" sz="1200" dirty="0">
                <a:latin typeface="Marianne" panose="02000000000000000000" pitchFamily="2" charset="0"/>
              </a:rPr>
              <a:t>Emetteur de la demande</a:t>
            </a:r>
          </a:p>
        </p:txBody>
      </p:sp>
      <p:sp>
        <p:nvSpPr>
          <p:cNvPr id="13" name="ZoneTexte 5">
            <a:extLst>
              <a:ext uri="{FF2B5EF4-FFF2-40B4-BE49-F238E27FC236}">
                <a16:creationId xmlns:a16="http://schemas.microsoft.com/office/drawing/2014/main" id="{2C5B69B1-CDC4-F1C9-ED41-FDC7EA5E7DEE}"/>
              </a:ext>
            </a:extLst>
          </p:cNvPr>
          <p:cNvSpPr txBox="1"/>
          <p:nvPr/>
        </p:nvSpPr>
        <p:spPr>
          <a:xfrm>
            <a:off x="3194243" y="5498894"/>
            <a:ext cx="1391478" cy="646331"/>
          </a:xfrm>
          <a:prstGeom prst="rect">
            <a:avLst/>
          </a:prstGeom>
          <a:noFill/>
        </p:spPr>
        <p:txBody>
          <a:bodyPr wrap="square" rtlCol="0">
            <a:spAutoFit/>
          </a:bodyPr>
          <a:lstStyle/>
          <a:p>
            <a:pPr marL="0" marR="0" lvl="0" indent="0" algn="ctr" defTabSz="914400" rtl="0" eaLnBrk="0" fontAlgn="base" latinLnBrk="0" hangingPunct="0">
              <a:lnSpc>
                <a:spcPct val="100000"/>
              </a:lnSpc>
              <a:spcBef>
                <a:spcPct val="0"/>
              </a:spcBef>
              <a:spcAft>
                <a:spcPct val="0"/>
              </a:spcAft>
              <a:buClrTx/>
              <a:buSzTx/>
              <a:tabLst/>
            </a:pPr>
            <a:r>
              <a:rPr lang="fr-FR" altLang="fr-FR" sz="1200" dirty="0">
                <a:latin typeface="Marianne" panose="02000000000000000000" pitchFamily="2" charset="0"/>
              </a:rPr>
              <a:t>Gestionnaire en charge de l’affectation</a:t>
            </a:r>
          </a:p>
        </p:txBody>
      </p:sp>
      <p:sp>
        <p:nvSpPr>
          <p:cNvPr id="14" name="Arrow: Right 13">
            <a:extLst>
              <a:ext uri="{FF2B5EF4-FFF2-40B4-BE49-F238E27FC236}">
                <a16:creationId xmlns:a16="http://schemas.microsoft.com/office/drawing/2014/main" id="{6AB17077-4BA5-C348-D7E1-ACC649145044}"/>
              </a:ext>
            </a:extLst>
          </p:cNvPr>
          <p:cNvSpPr/>
          <p:nvPr/>
        </p:nvSpPr>
        <p:spPr>
          <a:xfrm>
            <a:off x="2699102" y="5644055"/>
            <a:ext cx="495141" cy="189186"/>
          </a:xfrm>
          <a:prstGeom prst="rightArrow">
            <a:avLst/>
          </a:prstGeom>
          <a:solidFill>
            <a:schemeClr val="accent1"/>
          </a:solidFill>
          <a:ln>
            <a:solidFill>
              <a:schemeClr val="accent1">
                <a:lumMod val="60000"/>
                <a:lumOff val="4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latin typeface="Marianne" panose="02000000000000000000" pitchFamily="2" charset="0"/>
            </a:endParaRPr>
          </a:p>
        </p:txBody>
      </p:sp>
      <p:sp>
        <p:nvSpPr>
          <p:cNvPr id="16" name="ZoneTexte 5">
            <a:extLst>
              <a:ext uri="{FF2B5EF4-FFF2-40B4-BE49-F238E27FC236}">
                <a16:creationId xmlns:a16="http://schemas.microsoft.com/office/drawing/2014/main" id="{13B9F7FC-3B9E-61E6-A55A-1ED9183C0443}"/>
              </a:ext>
            </a:extLst>
          </p:cNvPr>
          <p:cNvSpPr txBox="1"/>
          <p:nvPr/>
        </p:nvSpPr>
        <p:spPr>
          <a:xfrm>
            <a:off x="5080862" y="5498894"/>
            <a:ext cx="1391478" cy="646331"/>
          </a:xfrm>
          <a:prstGeom prst="rect">
            <a:avLst/>
          </a:prstGeom>
          <a:noFill/>
        </p:spPr>
        <p:txBody>
          <a:bodyPr wrap="square" rtlCol="0">
            <a:spAutoFit/>
          </a:bodyPr>
          <a:lstStyle/>
          <a:p>
            <a:pPr marL="0" marR="0" lvl="0" indent="0" algn="ctr" defTabSz="914400" rtl="0" eaLnBrk="0" fontAlgn="base" latinLnBrk="0" hangingPunct="0">
              <a:lnSpc>
                <a:spcPct val="100000"/>
              </a:lnSpc>
              <a:spcBef>
                <a:spcPct val="0"/>
              </a:spcBef>
              <a:spcAft>
                <a:spcPct val="0"/>
              </a:spcAft>
              <a:buClrTx/>
              <a:buSzTx/>
              <a:tabLst/>
            </a:pPr>
            <a:r>
              <a:rPr lang="fr-FR" altLang="fr-FR" sz="1200" dirty="0">
                <a:latin typeface="Marianne" panose="02000000000000000000" pitchFamily="2" charset="0"/>
              </a:rPr>
              <a:t>Gestionnaire en charge de l’affectation</a:t>
            </a:r>
          </a:p>
        </p:txBody>
      </p:sp>
      <p:sp>
        <p:nvSpPr>
          <p:cNvPr id="17" name="ZoneTexte 5">
            <a:extLst>
              <a:ext uri="{FF2B5EF4-FFF2-40B4-BE49-F238E27FC236}">
                <a16:creationId xmlns:a16="http://schemas.microsoft.com/office/drawing/2014/main" id="{BE9B44A5-3B63-3D45-F8E4-CD66CA830355}"/>
              </a:ext>
            </a:extLst>
          </p:cNvPr>
          <p:cNvSpPr txBox="1"/>
          <p:nvPr/>
        </p:nvSpPr>
        <p:spPr>
          <a:xfrm>
            <a:off x="6967481" y="5498894"/>
            <a:ext cx="1391478" cy="830997"/>
          </a:xfrm>
          <a:prstGeom prst="rect">
            <a:avLst/>
          </a:prstGeom>
          <a:noFill/>
        </p:spPr>
        <p:txBody>
          <a:bodyPr wrap="square" rtlCol="0">
            <a:spAutoFit/>
          </a:bodyPr>
          <a:lstStyle/>
          <a:p>
            <a:pPr marL="0" marR="0" lvl="0" indent="0" algn="ctr" defTabSz="914400" rtl="0" eaLnBrk="0" fontAlgn="base" latinLnBrk="0" hangingPunct="0">
              <a:lnSpc>
                <a:spcPct val="100000"/>
              </a:lnSpc>
              <a:spcBef>
                <a:spcPct val="0"/>
              </a:spcBef>
              <a:spcAft>
                <a:spcPct val="0"/>
              </a:spcAft>
              <a:buClrTx/>
              <a:buSzTx/>
              <a:tabLst/>
            </a:pPr>
            <a:r>
              <a:rPr lang="fr-FR" altLang="fr-FR" sz="1200" dirty="0">
                <a:latin typeface="Marianne" panose="02000000000000000000" pitchFamily="2" charset="0"/>
              </a:rPr>
              <a:t>Acteur / groupe auquel a été affectée la demande</a:t>
            </a:r>
          </a:p>
        </p:txBody>
      </p:sp>
      <p:sp>
        <p:nvSpPr>
          <p:cNvPr id="18" name="Arrow: Right 17">
            <a:extLst>
              <a:ext uri="{FF2B5EF4-FFF2-40B4-BE49-F238E27FC236}">
                <a16:creationId xmlns:a16="http://schemas.microsoft.com/office/drawing/2014/main" id="{BDC5A11A-BA46-19E1-64CE-DFA59859808F}"/>
              </a:ext>
            </a:extLst>
          </p:cNvPr>
          <p:cNvSpPr/>
          <p:nvPr/>
        </p:nvSpPr>
        <p:spPr>
          <a:xfrm>
            <a:off x="6472340" y="5644055"/>
            <a:ext cx="495141" cy="189186"/>
          </a:xfrm>
          <a:prstGeom prst="rightArrow">
            <a:avLst/>
          </a:prstGeom>
          <a:solidFill>
            <a:schemeClr val="accent1"/>
          </a:solidFill>
          <a:ln>
            <a:solidFill>
              <a:schemeClr val="accent1">
                <a:lumMod val="60000"/>
                <a:lumOff val="4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latin typeface="Marianne" panose="02000000000000000000" pitchFamily="2" charset="0"/>
            </a:endParaRPr>
          </a:p>
        </p:txBody>
      </p:sp>
      <p:sp>
        <p:nvSpPr>
          <p:cNvPr id="19" name="ZoneTexte 5">
            <a:extLst>
              <a:ext uri="{FF2B5EF4-FFF2-40B4-BE49-F238E27FC236}">
                <a16:creationId xmlns:a16="http://schemas.microsoft.com/office/drawing/2014/main" id="{BEF42FC6-14DC-7774-A055-2CCA8821C1F8}"/>
              </a:ext>
            </a:extLst>
          </p:cNvPr>
          <p:cNvSpPr txBox="1"/>
          <p:nvPr/>
        </p:nvSpPr>
        <p:spPr>
          <a:xfrm>
            <a:off x="5983721" y="5147405"/>
            <a:ext cx="1490884" cy="461665"/>
          </a:xfrm>
          <a:prstGeom prst="rect">
            <a:avLst/>
          </a:prstGeom>
          <a:noFill/>
        </p:spPr>
        <p:txBody>
          <a:bodyPr wrap="square" rtlCol="0">
            <a:spAutoFit/>
          </a:bodyPr>
          <a:lstStyle/>
          <a:p>
            <a:pPr marL="0" marR="0" lvl="0" indent="0" algn="ctr" defTabSz="914400" rtl="0" eaLnBrk="0" fontAlgn="base" latinLnBrk="0" hangingPunct="0">
              <a:lnSpc>
                <a:spcPct val="100000"/>
              </a:lnSpc>
              <a:spcBef>
                <a:spcPct val="0"/>
              </a:spcBef>
              <a:spcAft>
                <a:spcPct val="0"/>
              </a:spcAft>
              <a:buClrTx/>
              <a:buSzTx/>
              <a:tabLst/>
            </a:pPr>
            <a:r>
              <a:rPr lang="fr-FR" altLang="fr-FR" sz="1200" i="1" dirty="0">
                <a:solidFill>
                  <a:schemeClr val="accent1"/>
                </a:solidFill>
                <a:latin typeface="Marianne" panose="02000000000000000000" pitchFamily="2" charset="0"/>
              </a:rPr>
              <a:t>Envoi de la demande à traiter</a:t>
            </a:r>
          </a:p>
        </p:txBody>
      </p:sp>
      <p:sp>
        <p:nvSpPr>
          <p:cNvPr id="20" name="ZoneTexte 5">
            <a:extLst>
              <a:ext uri="{FF2B5EF4-FFF2-40B4-BE49-F238E27FC236}">
                <a16:creationId xmlns:a16="http://schemas.microsoft.com/office/drawing/2014/main" id="{58F516E2-FC61-190F-7DCD-3C6FC3B14E0A}"/>
              </a:ext>
            </a:extLst>
          </p:cNvPr>
          <p:cNvSpPr txBox="1"/>
          <p:nvPr/>
        </p:nvSpPr>
        <p:spPr>
          <a:xfrm>
            <a:off x="9014010" y="5498894"/>
            <a:ext cx="1391478" cy="830997"/>
          </a:xfrm>
          <a:prstGeom prst="rect">
            <a:avLst/>
          </a:prstGeom>
          <a:noFill/>
        </p:spPr>
        <p:txBody>
          <a:bodyPr wrap="square" rtlCol="0">
            <a:spAutoFit/>
          </a:bodyPr>
          <a:lstStyle/>
          <a:p>
            <a:pPr marL="0" marR="0" lvl="0" indent="0" algn="ctr" defTabSz="914400" rtl="0" eaLnBrk="0" fontAlgn="base" latinLnBrk="0" hangingPunct="0">
              <a:lnSpc>
                <a:spcPct val="100000"/>
              </a:lnSpc>
              <a:spcBef>
                <a:spcPct val="0"/>
              </a:spcBef>
              <a:spcAft>
                <a:spcPct val="0"/>
              </a:spcAft>
              <a:buClrTx/>
              <a:buSzTx/>
              <a:tabLst/>
            </a:pPr>
            <a:r>
              <a:rPr lang="fr-FR" altLang="fr-FR" sz="1200" dirty="0">
                <a:latin typeface="Marianne" panose="02000000000000000000" pitchFamily="2" charset="0"/>
              </a:rPr>
              <a:t>Acteur / groupe auquel a été affectée la demande</a:t>
            </a:r>
          </a:p>
        </p:txBody>
      </p:sp>
      <p:sp>
        <p:nvSpPr>
          <p:cNvPr id="21" name="ZoneTexte 5">
            <a:extLst>
              <a:ext uri="{FF2B5EF4-FFF2-40B4-BE49-F238E27FC236}">
                <a16:creationId xmlns:a16="http://schemas.microsoft.com/office/drawing/2014/main" id="{8D4AFD2F-9FF0-09C9-CFAB-B434ABECC6E8}"/>
              </a:ext>
            </a:extLst>
          </p:cNvPr>
          <p:cNvSpPr txBox="1"/>
          <p:nvPr/>
        </p:nvSpPr>
        <p:spPr>
          <a:xfrm>
            <a:off x="10900629" y="5498894"/>
            <a:ext cx="1391478" cy="461665"/>
          </a:xfrm>
          <a:prstGeom prst="rect">
            <a:avLst/>
          </a:prstGeom>
          <a:noFill/>
        </p:spPr>
        <p:txBody>
          <a:bodyPr wrap="square" rtlCol="0">
            <a:spAutoFit/>
          </a:bodyPr>
          <a:lstStyle/>
          <a:p>
            <a:pPr marL="0" marR="0" lvl="0" indent="0" algn="ctr" defTabSz="914400" rtl="0" eaLnBrk="0" fontAlgn="base" latinLnBrk="0" hangingPunct="0">
              <a:lnSpc>
                <a:spcPct val="100000"/>
              </a:lnSpc>
              <a:spcBef>
                <a:spcPct val="0"/>
              </a:spcBef>
              <a:spcAft>
                <a:spcPct val="0"/>
              </a:spcAft>
              <a:buClrTx/>
              <a:buSzTx/>
              <a:tabLst/>
            </a:pPr>
            <a:r>
              <a:rPr lang="fr-FR" altLang="fr-FR" sz="1200" dirty="0">
                <a:latin typeface="Marianne" panose="02000000000000000000" pitchFamily="2" charset="0"/>
              </a:rPr>
              <a:t>Emetteur de la demande</a:t>
            </a:r>
          </a:p>
        </p:txBody>
      </p:sp>
      <p:sp>
        <p:nvSpPr>
          <p:cNvPr id="22" name="Arrow: Right 21">
            <a:extLst>
              <a:ext uri="{FF2B5EF4-FFF2-40B4-BE49-F238E27FC236}">
                <a16:creationId xmlns:a16="http://schemas.microsoft.com/office/drawing/2014/main" id="{528B21D0-94BB-6517-AD4D-B59EB25C9E72}"/>
              </a:ext>
            </a:extLst>
          </p:cNvPr>
          <p:cNvSpPr/>
          <p:nvPr/>
        </p:nvSpPr>
        <p:spPr>
          <a:xfrm>
            <a:off x="10405488" y="5644055"/>
            <a:ext cx="495141" cy="189186"/>
          </a:xfrm>
          <a:prstGeom prst="rightArrow">
            <a:avLst/>
          </a:prstGeom>
          <a:solidFill>
            <a:schemeClr val="accent1"/>
          </a:solidFill>
          <a:ln>
            <a:solidFill>
              <a:schemeClr val="accent1">
                <a:lumMod val="60000"/>
                <a:lumOff val="4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latin typeface="Marianne" panose="02000000000000000000" pitchFamily="2" charset="0"/>
            </a:endParaRPr>
          </a:p>
        </p:txBody>
      </p:sp>
      <p:sp>
        <p:nvSpPr>
          <p:cNvPr id="23" name="ZoneTexte 5">
            <a:extLst>
              <a:ext uri="{FF2B5EF4-FFF2-40B4-BE49-F238E27FC236}">
                <a16:creationId xmlns:a16="http://schemas.microsoft.com/office/drawing/2014/main" id="{0835A3E9-E210-70F4-0B68-8EFDAA9997EF}"/>
              </a:ext>
            </a:extLst>
          </p:cNvPr>
          <p:cNvSpPr txBox="1"/>
          <p:nvPr/>
        </p:nvSpPr>
        <p:spPr>
          <a:xfrm>
            <a:off x="10001829" y="5147405"/>
            <a:ext cx="1302458" cy="461665"/>
          </a:xfrm>
          <a:prstGeom prst="rect">
            <a:avLst/>
          </a:prstGeom>
          <a:noFill/>
        </p:spPr>
        <p:txBody>
          <a:bodyPr wrap="square" rtlCol="0">
            <a:spAutoFit/>
          </a:bodyPr>
          <a:lstStyle/>
          <a:p>
            <a:pPr marL="0" marR="0" lvl="0" indent="0" algn="ctr" defTabSz="914400" rtl="0" eaLnBrk="0" fontAlgn="base" latinLnBrk="0" hangingPunct="0">
              <a:lnSpc>
                <a:spcPct val="100000"/>
              </a:lnSpc>
              <a:spcBef>
                <a:spcPct val="0"/>
              </a:spcBef>
              <a:spcAft>
                <a:spcPct val="0"/>
              </a:spcAft>
              <a:buClrTx/>
              <a:buSzTx/>
              <a:tabLst/>
            </a:pPr>
            <a:r>
              <a:rPr lang="fr-FR" altLang="fr-FR" sz="1200" i="1" dirty="0">
                <a:solidFill>
                  <a:schemeClr val="accent1"/>
                </a:solidFill>
                <a:latin typeface="Marianne" panose="02000000000000000000" pitchFamily="2" charset="0"/>
              </a:rPr>
              <a:t>Clôture de la demande</a:t>
            </a:r>
          </a:p>
        </p:txBody>
      </p:sp>
      <p:sp>
        <p:nvSpPr>
          <p:cNvPr id="24" name="ZoneTexte 5">
            <a:extLst>
              <a:ext uri="{FF2B5EF4-FFF2-40B4-BE49-F238E27FC236}">
                <a16:creationId xmlns:a16="http://schemas.microsoft.com/office/drawing/2014/main" id="{69CE3759-5AC5-C4B7-D9AB-74E3EF3888A9}"/>
              </a:ext>
            </a:extLst>
          </p:cNvPr>
          <p:cNvSpPr txBox="1"/>
          <p:nvPr/>
        </p:nvSpPr>
        <p:spPr>
          <a:xfrm>
            <a:off x="2188642" y="5147405"/>
            <a:ext cx="1490884" cy="461665"/>
          </a:xfrm>
          <a:prstGeom prst="rect">
            <a:avLst/>
          </a:prstGeom>
          <a:noFill/>
        </p:spPr>
        <p:txBody>
          <a:bodyPr wrap="square" rtlCol="0">
            <a:spAutoFit/>
          </a:bodyPr>
          <a:lstStyle/>
          <a:p>
            <a:pPr marL="0" marR="0" lvl="0" indent="0" algn="ctr" defTabSz="914400" rtl="0" eaLnBrk="0" fontAlgn="base" latinLnBrk="0" hangingPunct="0">
              <a:lnSpc>
                <a:spcPct val="100000"/>
              </a:lnSpc>
              <a:spcBef>
                <a:spcPct val="0"/>
              </a:spcBef>
              <a:spcAft>
                <a:spcPct val="0"/>
              </a:spcAft>
              <a:buClrTx/>
              <a:buSzTx/>
              <a:tabLst/>
            </a:pPr>
            <a:r>
              <a:rPr lang="fr-FR" altLang="fr-FR" sz="1200" i="1" dirty="0">
                <a:solidFill>
                  <a:schemeClr val="accent1"/>
                </a:solidFill>
                <a:latin typeface="Marianne" panose="02000000000000000000" pitchFamily="2" charset="0"/>
              </a:rPr>
              <a:t>Envoi de la demande à traiter</a:t>
            </a:r>
          </a:p>
        </p:txBody>
      </p:sp>
      <p:sp>
        <p:nvSpPr>
          <p:cNvPr id="25" name="Rectangle: Rounded Corners 5">
            <a:extLst>
              <a:ext uri="{FF2B5EF4-FFF2-40B4-BE49-F238E27FC236}">
                <a16:creationId xmlns:a16="http://schemas.microsoft.com/office/drawing/2014/main" id="{ECD8390C-EF49-46DC-A65D-10EFBD56F36A}"/>
              </a:ext>
            </a:extLst>
          </p:cNvPr>
          <p:cNvSpPr/>
          <p:nvPr/>
        </p:nvSpPr>
        <p:spPr>
          <a:xfrm>
            <a:off x="10211015" y="1986295"/>
            <a:ext cx="1798488" cy="605642"/>
          </a:xfrm>
          <a:prstGeom prst="roundRect">
            <a:avLst/>
          </a:prstGeom>
          <a:solidFill>
            <a:schemeClr val="accent1">
              <a:lumMod val="75000"/>
              <a:alpha val="69804"/>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b="1" dirty="0">
                <a:solidFill>
                  <a:schemeClr val="bg1"/>
                </a:solidFill>
                <a:latin typeface="Marianne" panose="02000000000000000000" pitchFamily="2" charset="0"/>
              </a:rPr>
              <a:t>Illustration</a:t>
            </a:r>
          </a:p>
        </p:txBody>
      </p:sp>
    </p:spTree>
    <p:extLst>
      <p:ext uri="{BB962C8B-B14F-4D97-AF65-F5344CB8AC3E}">
        <p14:creationId xmlns:p14="http://schemas.microsoft.com/office/powerpoint/2010/main" val="60432260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5B008D64-3E6C-CB90-7E34-C0DC10A6293F}"/>
              </a:ext>
            </a:extLst>
          </p:cNvPr>
          <p:cNvSpPr>
            <a:spLocks noGrp="1"/>
          </p:cNvSpPr>
          <p:nvPr>
            <p:ph type="title"/>
            <p:custDataLst>
              <p:tags r:id="rId1"/>
            </p:custDataLst>
          </p:nvPr>
        </p:nvSpPr>
        <p:spPr>
          <a:xfrm>
            <a:off x="1522740" y="192740"/>
            <a:ext cx="12382468" cy="616748"/>
          </a:xfrm>
        </p:spPr>
        <p:txBody>
          <a:bodyPr vert="horz" lIns="91440" tIns="45720" rIns="91440" bIns="45720" rtlCol="0" anchor="ctr">
            <a:noAutofit/>
          </a:bodyPr>
          <a:lstStyle/>
          <a:p>
            <a:r>
              <a:rPr lang="fr-FR" dirty="0">
                <a:latin typeface="Marianne" panose="02000000000000000000" pitchFamily="2" charset="0"/>
              </a:rPr>
              <a:t>Paramétrage actuel de l’outil</a:t>
            </a:r>
          </a:p>
        </p:txBody>
      </p:sp>
      <p:sp>
        <p:nvSpPr>
          <p:cNvPr id="17" name="ZoneTexte 16">
            <a:extLst>
              <a:ext uri="{FF2B5EF4-FFF2-40B4-BE49-F238E27FC236}">
                <a16:creationId xmlns:a16="http://schemas.microsoft.com/office/drawing/2014/main" id="{36604B21-74F7-38C3-F5DF-621769257DAD}"/>
              </a:ext>
            </a:extLst>
          </p:cNvPr>
          <p:cNvSpPr txBox="1"/>
          <p:nvPr/>
        </p:nvSpPr>
        <p:spPr>
          <a:xfrm>
            <a:off x="678011" y="2307771"/>
            <a:ext cx="11837779" cy="4278094"/>
          </a:xfrm>
          <a:prstGeom prst="rect">
            <a:avLst/>
          </a:prstGeom>
          <a:noFill/>
        </p:spPr>
        <p:txBody>
          <a:bodyPr wrap="square" rtlCol="0">
            <a:spAutoFit/>
          </a:bodyPr>
          <a:lstStyle/>
          <a:p>
            <a:pPr algn="just"/>
            <a:r>
              <a:rPr lang="fr-FR" sz="1600" dirty="0">
                <a:latin typeface="Marianne" panose="02000000000000000000" pitchFamily="2" charset="0"/>
              </a:rPr>
              <a:t>Les sélections thématiques des demandes et le choix des agents gestionnaires, lors de la création d’une DT, reposent sur une </a:t>
            </a:r>
            <a:r>
              <a:rPr lang="fr-FR" sz="1600" b="1" dirty="0">
                <a:latin typeface="Marianne" panose="02000000000000000000" pitchFamily="2" charset="0"/>
              </a:rPr>
              <a:t>arborescence préalablement paramétrée </a:t>
            </a:r>
            <a:r>
              <a:rPr lang="fr-FR" sz="1600" dirty="0">
                <a:latin typeface="Marianne" panose="02000000000000000000" pitchFamily="2" charset="0"/>
              </a:rPr>
              <a:t>dans l’outil.</a:t>
            </a:r>
          </a:p>
          <a:p>
            <a:pPr algn="just"/>
            <a:r>
              <a:rPr lang="fr-FR" sz="1600" dirty="0">
                <a:latin typeface="Marianne" panose="02000000000000000000" pitchFamily="2" charset="0"/>
              </a:rPr>
              <a:t>Cette arborescence comporte notamment : </a:t>
            </a:r>
          </a:p>
          <a:p>
            <a:pPr marL="285750" indent="-285750" algn="just">
              <a:buFont typeface="Arial" panose="020B0604020202020204" pitchFamily="34" charset="0"/>
              <a:buChar char="•"/>
            </a:pPr>
            <a:r>
              <a:rPr lang="fr-FR" sz="1600" dirty="0">
                <a:latin typeface="Marianne" panose="02000000000000000000" pitchFamily="2" charset="0"/>
              </a:rPr>
              <a:t>Le nom de la thématique à sélectionner lors de la création d’un DT</a:t>
            </a:r>
          </a:p>
          <a:p>
            <a:pPr marL="285750" indent="-285750" algn="just">
              <a:buFont typeface="Arial" panose="020B0604020202020204" pitchFamily="34" charset="0"/>
              <a:buChar char="•"/>
            </a:pPr>
            <a:r>
              <a:rPr lang="fr-FR" sz="1600" dirty="0">
                <a:latin typeface="Marianne" panose="02000000000000000000" pitchFamily="2" charset="0"/>
              </a:rPr>
              <a:t>Le nom du / des agents identifiés comme titulaires de l’activité (</a:t>
            </a:r>
            <a:r>
              <a:rPr lang="fr-FR" sz="1600" i="1" dirty="0">
                <a:latin typeface="Marianne" panose="02000000000000000000" pitchFamily="2" charset="0"/>
              </a:rPr>
              <a:t>i.e.</a:t>
            </a:r>
            <a:r>
              <a:rPr lang="fr-FR" sz="1600" dirty="0">
                <a:latin typeface="Marianne" panose="02000000000000000000" pitchFamily="2" charset="0"/>
              </a:rPr>
              <a:t> responsables de son traitement)</a:t>
            </a:r>
          </a:p>
          <a:p>
            <a:pPr marL="285750" indent="-285750" algn="just">
              <a:buFont typeface="Arial" panose="020B0604020202020204" pitchFamily="34" charset="0"/>
              <a:buChar char="•"/>
            </a:pPr>
            <a:r>
              <a:rPr lang="fr-FR" sz="1600" dirty="0">
                <a:latin typeface="Marianne" panose="02000000000000000000" pitchFamily="2" charset="0"/>
              </a:rPr>
              <a:t>Le / les suppléants le cas échéant</a:t>
            </a:r>
          </a:p>
          <a:p>
            <a:pPr algn="just"/>
            <a:endParaRPr lang="fr-FR" sz="1600" dirty="0">
              <a:latin typeface="Marianne" panose="02000000000000000000" pitchFamily="2" charset="0"/>
            </a:endParaRPr>
          </a:p>
          <a:p>
            <a:pPr algn="just"/>
            <a:r>
              <a:rPr lang="fr-FR" sz="1600" dirty="0">
                <a:latin typeface="Marianne" panose="02000000000000000000" pitchFamily="2" charset="0"/>
              </a:rPr>
              <a:t>L’évolution de l’outil telle qu’évoquée dans la partie contexte du document implique donc d’enrichir cette arborescence sur la base suivante :</a:t>
            </a:r>
          </a:p>
          <a:p>
            <a:pPr marL="285750" indent="-285750" algn="just">
              <a:buFont typeface="Arial" panose="020B0604020202020204" pitchFamily="34" charset="0"/>
              <a:buChar char="•"/>
            </a:pPr>
            <a:r>
              <a:rPr lang="fr-FR" sz="1600" dirty="0">
                <a:latin typeface="Marianne" panose="02000000000000000000" pitchFamily="2" charset="0"/>
              </a:rPr>
              <a:t>L’ajout des demandes étudiantes dans l’outil DT actuel commence par l’intégration d’une nouvelle arborescence dans la </a:t>
            </a:r>
            <a:r>
              <a:rPr lang="fr-FR" sz="1600" b="1" dirty="0">
                <a:latin typeface="Marianne" panose="02000000000000000000" pitchFamily="2" charset="0"/>
              </a:rPr>
              <a:t>catégorisation des activités</a:t>
            </a:r>
          </a:p>
          <a:p>
            <a:pPr marL="285750" indent="-285750" algn="just">
              <a:buFont typeface="Arial" panose="020B0604020202020204" pitchFamily="34" charset="0"/>
              <a:buChar char="•"/>
            </a:pPr>
            <a:r>
              <a:rPr lang="fr-FR" sz="1600" dirty="0">
                <a:latin typeface="Marianne" panose="02000000000000000000" pitchFamily="2" charset="0"/>
              </a:rPr>
              <a:t>Il est nécessaire d’</a:t>
            </a:r>
            <a:r>
              <a:rPr lang="fr-FR" sz="1600" b="1" dirty="0">
                <a:latin typeface="Marianne" panose="02000000000000000000" pitchFamily="2" charset="0"/>
              </a:rPr>
              <a:t>ajouter la thématique « Demandes étudiantes » </a:t>
            </a:r>
            <a:r>
              <a:rPr lang="fr-FR" sz="1600" dirty="0">
                <a:latin typeface="Marianne" panose="02000000000000000000" pitchFamily="2" charset="0"/>
              </a:rPr>
              <a:t>dans « Services destinataires »</a:t>
            </a:r>
          </a:p>
          <a:p>
            <a:pPr marL="285750" indent="-285750" algn="just">
              <a:buFont typeface="Arial" panose="020B0604020202020204" pitchFamily="34" charset="0"/>
              <a:buChar char="•"/>
            </a:pPr>
            <a:r>
              <a:rPr lang="fr-FR" sz="1600" dirty="0">
                <a:latin typeface="Marianne" panose="02000000000000000000" pitchFamily="2" charset="0"/>
              </a:rPr>
              <a:t>Enfin, une </a:t>
            </a:r>
            <a:r>
              <a:rPr lang="fr-FR" sz="1600" b="1" dirty="0">
                <a:latin typeface="Marianne" panose="02000000000000000000" pitchFamily="2" charset="0"/>
              </a:rPr>
              <a:t>nouvelle arborescence des activités </a:t>
            </a:r>
            <a:r>
              <a:rPr lang="fr-FR" sz="1600" dirty="0">
                <a:latin typeface="Marianne" panose="02000000000000000000" pitchFamily="2" charset="0"/>
              </a:rPr>
              <a:t>avec l’ensemble des services de l’université est intégrée. Chaque mot-clé doit être rattaché à un référent.</a:t>
            </a:r>
          </a:p>
          <a:p>
            <a:pPr algn="just"/>
            <a:endParaRPr lang="fr-FR" sz="1600" dirty="0">
              <a:latin typeface="Marianne" panose="02000000000000000000" pitchFamily="2" charset="0"/>
            </a:endParaRPr>
          </a:p>
          <a:p>
            <a:pPr algn="just"/>
            <a:endParaRPr lang="fr-FR" sz="1600" dirty="0">
              <a:latin typeface="Marianne" panose="02000000000000000000" pitchFamily="2" charset="0"/>
            </a:endParaRPr>
          </a:p>
          <a:p>
            <a:pPr algn="just"/>
            <a:r>
              <a:rPr lang="fr-FR" sz="1600" dirty="0">
                <a:latin typeface="Marianne" panose="02000000000000000000" pitchFamily="2" charset="0"/>
              </a:rPr>
              <a:t>La nouvelle arborescence est communiquée en annexe du document.</a:t>
            </a:r>
          </a:p>
        </p:txBody>
      </p:sp>
      <p:sp>
        <p:nvSpPr>
          <p:cNvPr id="6" name="Rectangle: Rounded Corners 5">
            <a:extLst>
              <a:ext uri="{FF2B5EF4-FFF2-40B4-BE49-F238E27FC236}">
                <a16:creationId xmlns:a16="http://schemas.microsoft.com/office/drawing/2014/main" id="{069D34B1-0CF7-4CE2-B3AF-EB62B2AC58E7}"/>
              </a:ext>
            </a:extLst>
          </p:cNvPr>
          <p:cNvSpPr/>
          <p:nvPr/>
        </p:nvSpPr>
        <p:spPr>
          <a:xfrm>
            <a:off x="10717302" y="1392431"/>
            <a:ext cx="1798488" cy="605642"/>
          </a:xfrm>
          <a:prstGeom prst="roundRect">
            <a:avLst/>
          </a:prstGeom>
          <a:solidFill>
            <a:schemeClr val="accent1">
              <a:lumMod val="75000"/>
              <a:alpha val="69804"/>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b="1" dirty="0">
                <a:solidFill>
                  <a:schemeClr val="bg1"/>
                </a:solidFill>
                <a:latin typeface="Marianne" panose="02000000000000000000" pitchFamily="2" charset="0"/>
              </a:rPr>
              <a:t>Illustration</a:t>
            </a:r>
          </a:p>
        </p:txBody>
      </p:sp>
    </p:spTree>
    <p:extLst>
      <p:ext uri="{BB962C8B-B14F-4D97-AF65-F5344CB8AC3E}">
        <p14:creationId xmlns:p14="http://schemas.microsoft.com/office/powerpoint/2010/main" val="125042387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7347697F-2508-B75D-8671-2112EA6DC001}"/>
              </a:ext>
            </a:extLst>
          </p:cNvPr>
          <p:cNvSpPr>
            <a:spLocks noGrp="1"/>
          </p:cNvSpPr>
          <p:nvPr>
            <p:ph type="title"/>
          </p:nvPr>
        </p:nvSpPr>
        <p:spPr>
          <a:xfrm>
            <a:off x="475993" y="3383010"/>
            <a:ext cx="12382793" cy="793653"/>
          </a:xfrm>
          <a:solidFill>
            <a:srgbClr val="002060"/>
          </a:solidFill>
        </p:spPr>
        <p:txBody>
          <a:bodyPr/>
          <a:lstStyle/>
          <a:p>
            <a:pPr marL="363538"/>
            <a:r>
              <a:rPr lang="fr-FR" dirty="0">
                <a:solidFill>
                  <a:schemeClr val="bg1"/>
                </a:solidFill>
                <a:latin typeface="Marianne" panose="02000000000000000000" pitchFamily="2" charset="0"/>
              </a:rPr>
              <a:t>Exemples de demandes d’évolutions</a:t>
            </a:r>
          </a:p>
        </p:txBody>
      </p:sp>
    </p:spTree>
    <p:extLst>
      <p:ext uri="{BB962C8B-B14F-4D97-AF65-F5344CB8AC3E}">
        <p14:creationId xmlns:p14="http://schemas.microsoft.com/office/powerpoint/2010/main" val="351218049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EA728B97-6BD4-8C83-4EAE-2584AFAC25B6}"/>
              </a:ext>
            </a:extLst>
          </p:cNvPr>
          <p:cNvSpPr>
            <a:spLocks noGrp="1"/>
          </p:cNvSpPr>
          <p:nvPr>
            <p:ph type="title"/>
          </p:nvPr>
        </p:nvSpPr>
        <p:spPr>
          <a:xfrm>
            <a:off x="1498677" y="54695"/>
            <a:ext cx="7705481" cy="793653"/>
          </a:xfrm>
        </p:spPr>
        <p:txBody>
          <a:bodyPr/>
          <a:lstStyle/>
          <a:p>
            <a:r>
              <a:rPr lang="fr-FR" dirty="0">
                <a:latin typeface="Marianne" panose="02000000000000000000" pitchFamily="2" charset="0"/>
              </a:rPr>
              <a:t>Vue d’ensemble des demandes d’évolution</a:t>
            </a:r>
          </a:p>
        </p:txBody>
      </p:sp>
      <p:sp>
        <p:nvSpPr>
          <p:cNvPr id="5" name="Footer Placeholder 4">
            <a:extLst>
              <a:ext uri="{FF2B5EF4-FFF2-40B4-BE49-F238E27FC236}">
                <a16:creationId xmlns:a16="http://schemas.microsoft.com/office/drawing/2014/main" id="{396CAACD-1D23-ED2E-683F-7295FEF61DA1}"/>
              </a:ext>
            </a:extLst>
          </p:cNvPr>
          <p:cNvSpPr>
            <a:spLocks noGrp="1"/>
          </p:cNvSpPr>
          <p:nvPr>
            <p:ph type="ftr" sz="quarter" idx="11"/>
          </p:nvPr>
        </p:nvSpPr>
        <p:spPr/>
        <p:txBody>
          <a:bodyPr/>
          <a:lstStyle/>
          <a:p>
            <a:pPr>
              <a:spcBef>
                <a:spcPts val="774"/>
              </a:spcBef>
              <a:buSzPct val="100000"/>
            </a:pPr>
            <a:r>
              <a:rPr lang="fr-FR">
                <a:latin typeface="Marianne" panose="02000000000000000000" pitchFamily="2" charset="0"/>
              </a:rPr>
              <a:t>Université La Rochelle | Expression de besoin - Demande de travail</a:t>
            </a:r>
            <a:endParaRPr lang="fr-FR" dirty="0">
              <a:latin typeface="Marianne" panose="02000000000000000000" pitchFamily="2" charset="0"/>
            </a:endParaRPr>
          </a:p>
        </p:txBody>
      </p:sp>
      <p:graphicFrame>
        <p:nvGraphicFramePr>
          <p:cNvPr id="6" name="Table 6">
            <a:extLst>
              <a:ext uri="{FF2B5EF4-FFF2-40B4-BE49-F238E27FC236}">
                <a16:creationId xmlns:a16="http://schemas.microsoft.com/office/drawing/2014/main" id="{8D1C000B-B4F9-4C46-F5AD-774113DBB6E6}"/>
              </a:ext>
            </a:extLst>
          </p:cNvPr>
          <p:cNvGraphicFramePr>
            <a:graphicFrameLocks noGrp="1"/>
          </p:cNvGraphicFramePr>
          <p:nvPr>
            <p:extLst>
              <p:ext uri="{D42A27DB-BD31-4B8C-83A1-F6EECF244321}">
                <p14:modId xmlns:p14="http://schemas.microsoft.com/office/powerpoint/2010/main" val="1969947687"/>
              </p:ext>
            </p:extLst>
          </p:nvPr>
        </p:nvGraphicFramePr>
        <p:xfrm>
          <a:off x="566505" y="2310947"/>
          <a:ext cx="11949285" cy="4099830"/>
        </p:xfrm>
        <a:graphic>
          <a:graphicData uri="http://schemas.openxmlformats.org/drawingml/2006/table">
            <a:tbl>
              <a:tblPr firstRow="1" bandRow="1">
                <a:tableStyleId>{6E25E649-3F16-4E02-A733-19D2CDBF48F0}</a:tableStyleId>
              </a:tblPr>
              <a:tblGrid>
                <a:gridCol w="3052935">
                  <a:extLst>
                    <a:ext uri="{9D8B030D-6E8A-4147-A177-3AD203B41FA5}">
                      <a16:colId xmlns:a16="http://schemas.microsoft.com/office/drawing/2014/main" val="2976076468"/>
                    </a:ext>
                  </a:extLst>
                </a:gridCol>
                <a:gridCol w="7402170">
                  <a:extLst>
                    <a:ext uri="{9D8B030D-6E8A-4147-A177-3AD203B41FA5}">
                      <a16:colId xmlns:a16="http://schemas.microsoft.com/office/drawing/2014/main" val="3328048604"/>
                    </a:ext>
                  </a:extLst>
                </a:gridCol>
                <a:gridCol w="1494180">
                  <a:extLst>
                    <a:ext uri="{9D8B030D-6E8A-4147-A177-3AD203B41FA5}">
                      <a16:colId xmlns:a16="http://schemas.microsoft.com/office/drawing/2014/main" val="3686107258"/>
                    </a:ext>
                  </a:extLst>
                </a:gridCol>
              </a:tblGrid>
              <a:tr h="370840">
                <a:tc>
                  <a:txBody>
                    <a:bodyPr/>
                    <a:lstStyle/>
                    <a:p>
                      <a:r>
                        <a:rPr lang="fr-FR" sz="1800" dirty="0"/>
                        <a:t>Thème</a:t>
                      </a:r>
                    </a:p>
                  </a:txBody>
                  <a:tcPr/>
                </a:tc>
                <a:tc>
                  <a:txBody>
                    <a:bodyPr/>
                    <a:lstStyle/>
                    <a:p>
                      <a:r>
                        <a:rPr lang="fr-FR" sz="1800" dirty="0"/>
                        <a:t>Demande d’évolution</a:t>
                      </a:r>
                    </a:p>
                  </a:txBody>
                  <a:tcPr/>
                </a:tc>
                <a:tc>
                  <a:txBody>
                    <a:bodyPr/>
                    <a:lstStyle/>
                    <a:p>
                      <a:pPr algn="r"/>
                      <a:r>
                        <a:rPr lang="fr-FR" sz="1800" dirty="0"/>
                        <a:t>N° de page</a:t>
                      </a:r>
                    </a:p>
                  </a:txBody>
                  <a:tcPr/>
                </a:tc>
                <a:extLst>
                  <a:ext uri="{0D108BD9-81ED-4DB2-BD59-A6C34878D82A}">
                    <a16:rowId xmlns:a16="http://schemas.microsoft.com/office/drawing/2014/main" val="771063454"/>
                  </a:ext>
                </a:extLst>
              </a:tr>
              <a:tr h="391430">
                <a:tc>
                  <a:txBody>
                    <a:bodyPr/>
                    <a:lstStyle/>
                    <a:p>
                      <a:r>
                        <a:rPr lang="fr-FR" sz="1800" b="1" dirty="0"/>
                        <a:t>Paramétrage</a:t>
                      </a:r>
                    </a:p>
                  </a:txBody>
                  <a:tcPr/>
                </a:tc>
                <a:tc>
                  <a:txBody>
                    <a:bodyPr/>
                    <a:lstStyle/>
                    <a:p>
                      <a:r>
                        <a:rPr lang="fr-FR" sz="1800" dirty="0"/>
                        <a:t>Enrichissement de l’arborescence</a:t>
                      </a:r>
                    </a:p>
                  </a:txBody>
                  <a:tcPr/>
                </a:tc>
                <a:tc>
                  <a:txBody>
                    <a:bodyPr/>
                    <a:lstStyle/>
                    <a:p>
                      <a:pPr algn="r"/>
                      <a:r>
                        <a:rPr lang="fr-FR" sz="1800" dirty="0"/>
                        <a:t>29</a:t>
                      </a:r>
                    </a:p>
                  </a:txBody>
                  <a:tcPr/>
                </a:tc>
                <a:extLst>
                  <a:ext uri="{0D108BD9-81ED-4DB2-BD59-A6C34878D82A}">
                    <a16:rowId xmlns:a16="http://schemas.microsoft.com/office/drawing/2014/main" val="3748906934"/>
                  </a:ext>
                </a:extLst>
              </a:tr>
              <a:tr h="370840">
                <a:tc>
                  <a:txBody>
                    <a:bodyPr/>
                    <a:lstStyle/>
                    <a:p>
                      <a:r>
                        <a:rPr lang="fr-FR" sz="1800" b="1" dirty="0"/>
                        <a:t>Workflow</a:t>
                      </a:r>
                    </a:p>
                  </a:txBody>
                  <a:tcPr/>
                </a:tc>
                <a:tc>
                  <a:txBody>
                    <a:bodyPr/>
                    <a:lstStyle/>
                    <a:p>
                      <a:pPr marL="0" marR="0" lvl="0" indent="0" algn="l" defTabSz="1007943" rtl="0" eaLnBrk="1" fontAlgn="auto" latinLnBrk="0" hangingPunct="1">
                        <a:lnSpc>
                          <a:spcPct val="100000"/>
                        </a:lnSpc>
                        <a:spcBef>
                          <a:spcPts val="0"/>
                        </a:spcBef>
                        <a:spcAft>
                          <a:spcPts val="0"/>
                        </a:spcAft>
                        <a:buClrTx/>
                        <a:buSzTx/>
                        <a:buFontTx/>
                        <a:buNone/>
                        <a:tabLst/>
                        <a:defRPr/>
                      </a:pPr>
                      <a:r>
                        <a:rPr lang="fr-FR" sz="1800" kern="1200" dirty="0">
                          <a:solidFill>
                            <a:schemeClr val="dk1"/>
                          </a:solidFill>
                        </a:rPr>
                        <a:t>Ajout de l’étape d’enquête de satisfaction</a:t>
                      </a:r>
                      <a:endParaRPr lang="fr-FR" sz="1800" kern="1200" dirty="0">
                        <a:solidFill>
                          <a:schemeClr val="dk1"/>
                        </a:solidFill>
                        <a:latin typeface="+mn-lt"/>
                        <a:ea typeface="+mn-ea"/>
                        <a:cs typeface="+mn-cs"/>
                      </a:endParaRPr>
                    </a:p>
                  </a:txBody>
                  <a:tcPr/>
                </a:tc>
                <a:tc>
                  <a:txBody>
                    <a:bodyPr/>
                    <a:lstStyle/>
                    <a:p>
                      <a:pPr algn="r"/>
                      <a:r>
                        <a:rPr lang="fr-FR" sz="1800" kern="1200" dirty="0">
                          <a:solidFill>
                            <a:schemeClr val="dk1"/>
                          </a:solidFill>
                        </a:rPr>
                        <a:t>29</a:t>
                      </a:r>
                      <a:endParaRPr lang="fr-FR" sz="1800" kern="1200" dirty="0">
                        <a:solidFill>
                          <a:schemeClr val="dk1"/>
                        </a:solidFill>
                        <a:latin typeface="+mn-lt"/>
                        <a:ea typeface="+mn-ea"/>
                        <a:cs typeface="+mn-cs"/>
                      </a:endParaRPr>
                    </a:p>
                  </a:txBody>
                  <a:tcPr/>
                </a:tc>
                <a:extLst>
                  <a:ext uri="{0D108BD9-81ED-4DB2-BD59-A6C34878D82A}">
                    <a16:rowId xmlns:a16="http://schemas.microsoft.com/office/drawing/2014/main" val="530309448"/>
                  </a:ext>
                </a:extLst>
              </a:tr>
              <a:tr h="370840">
                <a:tc>
                  <a:txBody>
                    <a:bodyPr/>
                    <a:lstStyle/>
                    <a:p>
                      <a:r>
                        <a:rPr lang="fr-FR" sz="1800" b="1" dirty="0"/>
                        <a:t>Gestion des habilitations</a:t>
                      </a:r>
                    </a:p>
                  </a:txBody>
                  <a:tcPr/>
                </a:tc>
                <a:tc>
                  <a:txBody>
                    <a:bodyPr/>
                    <a:lstStyle/>
                    <a:p>
                      <a:r>
                        <a:rPr lang="fr-FR" sz="1800" kern="1200" dirty="0">
                          <a:solidFill>
                            <a:schemeClr val="dk1"/>
                          </a:solidFill>
                        </a:rPr>
                        <a:t>Restriction des demandes de création</a:t>
                      </a:r>
                      <a:endParaRPr lang="fr-FR" sz="1800" kern="1200" dirty="0">
                        <a:solidFill>
                          <a:schemeClr val="dk1"/>
                        </a:solidFill>
                        <a:latin typeface="+mn-lt"/>
                        <a:ea typeface="+mn-ea"/>
                        <a:cs typeface="+mn-cs"/>
                      </a:endParaRPr>
                    </a:p>
                  </a:txBody>
                  <a:tcPr/>
                </a:tc>
                <a:tc>
                  <a:txBody>
                    <a:bodyPr/>
                    <a:lstStyle/>
                    <a:p>
                      <a:pPr algn="r"/>
                      <a:r>
                        <a:rPr lang="fr-FR" sz="1800" kern="1200" dirty="0">
                          <a:solidFill>
                            <a:schemeClr val="dk1"/>
                          </a:solidFill>
                        </a:rPr>
                        <a:t>30</a:t>
                      </a:r>
                      <a:endParaRPr lang="fr-FR" sz="1800" kern="1200" dirty="0">
                        <a:solidFill>
                          <a:schemeClr val="dk1"/>
                        </a:solidFill>
                        <a:latin typeface="+mn-lt"/>
                        <a:ea typeface="+mn-ea"/>
                        <a:cs typeface="+mn-cs"/>
                      </a:endParaRPr>
                    </a:p>
                  </a:txBody>
                  <a:tcPr/>
                </a:tc>
                <a:extLst>
                  <a:ext uri="{0D108BD9-81ED-4DB2-BD59-A6C34878D82A}">
                    <a16:rowId xmlns:a16="http://schemas.microsoft.com/office/drawing/2014/main" val="527933356"/>
                  </a:ext>
                </a:extLst>
              </a:tr>
              <a:tr h="370840">
                <a:tc>
                  <a:txBody>
                    <a:bodyPr/>
                    <a:lstStyle/>
                    <a:p>
                      <a:pPr marL="0" marR="0" lvl="0" indent="0" algn="l" defTabSz="1007943" rtl="0" eaLnBrk="1" fontAlgn="auto" latinLnBrk="0" hangingPunct="1">
                        <a:lnSpc>
                          <a:spcPct val="100000"/>
                        </a:lnSpc>
                        <a:spcBef>
                          <a:spcPts val="0"/>
                        </a:spcBef>
                        <a:spcAft>
                          <a:spcPts val="0"/>
                        </a:spcAft>
                        <a:buClrTx/>
                        <a:buSzTx/>
                        <a:buFontTx/>
                        <a:buNone/>
                        <a:tabLst/>
                        <a:defRPr/>
                      </a:pPr>
                      <a:r>
                        <a:rPr lang="fr-FR" sz="1800" b="1" dirty="0"/>
                        <a:t>Gestion des habilitations</a:t>
                      </a:r>
                    </a:p>
                  </a:txBody>
                  <a:tcPr/>
                </a:tc>
                <a:tc>
                  <a:txBody>
                    <a:bodyPr/>
                    <a:lstStyle/>
                    <a:p>
                      <a:r>
                        <a:rPr lang="fr-FR" sz="1800" dirty="0"/>
                        <a:t>Gestion des droits relatifs aux notifications</a:t>
                      </a:r>
                    </a:p>
                  </a:txBody>
                  <a:tcPr/>
                </a:tc>
                <a:tc>
                  <a:txBody>
                    <a:bodyPr/>
                    <a:lstStyle/>
                    <a:p>
                      <a:pPr algn="r"/>
                      <a:r>
                        <a:rPr lang="fr-FR" sz="1800" dirty="0"/>
                        <a:t>30</a:t>
                      </a:r>
                    </a:p>
                  </a:txBody>
                  <a:tcPr/>
                </a:tc>
                <a:extLst>
                  <a:ext uri="{0D108BD9-81ED-4DB2-BD59-A6C34878D82A}">
                    <a16:rowId xmlns:a16="http://schemas.microsoft.com/office/drawing/2014/main" val="1712787135"/>
                  </a:ext>
                </a:extLst>
              </a:tr>
              <a:tr h="370840">
                <a:tc>
                  <a:txBody>
                    <a:bodyPr/>
                    <a:lstStyle/>
                    <a:p>
                      <a:r>
                        <a:rPr lang="fr-FR" sz="1800" b="1" dirty="0"/>
                        <a:t>SLA</a:t>
                      </a:r>
                    </a:p>
                  </a:txBody>
                  <a:tcPr/>
                </a:tc>
                <a:tc>
                  <a:txBody>
                    <a:bodyPr/>
                    <a:lstStyle/>
                    <a:p>
                      <a:r>
                        <a:rPr lang="fr-FR" sz="1800" dirty="0"/>
                        <a:t>Mise en place d’un Service Level Agreement (SLA)</a:t>
                      </a:r>
                    </a:p>
                  </a:txBody>
                  <a:tcPr/>
                </a:tc>
                <a:tc>
                  <a:txBody>
                    <a:bodyPr/>
                    <a:lstStyle/>
                    <a:p>
                      <a:pPr algn="r"/>
                      <a:r>
                        <a:rPr lang="fr-FR" sz="1800" dirty="0"/>
                        <a:t>30</a:t>
                      </a:r>
                    </a:p>
                  </a:txBody>
                  <a:tcPr/>
                </a:tc>
                <a:extLst>
                  <a:ext uri="{0D108BD9-81ED-4DB2-BD59-A6C34878D82A}">
                    <a16:rowId xmlns:a16="http://schemas.microsoft.com/office/drawing/2014/main" val="2680656224"/>
                  </a:ext>
                </a:extLst>
              </a:tr>
              <a:tr h="370840">
                <a:tc>
                  <a:txBody>
                    <a:bodyPr/>
                    <a:lstStyle/>
                    <a:p>
                      <a:r>
                        <a:rPr lang="fr-FR" sz="1800" b="1" dirty="0"/>
                        <a:t>Reporting</a:t>
                      </a:r>
                    </a:p>
                  </a:txBody>
                  <a:tcPr/>
                </a:tc>
                <a:tc>
                  <a:txBody>
                    <a:bodyPr/>
                    <a:lstStyle/>
                    <a:p>
                      <a:r>
                        <a:rPr lang="fr-FR" sz="1800" dirty="0"/>
                        <a:t>Ajout de tableaux de Bord</a:t>
                      </a:r>
                    </a:p>
                  </a:txBody>
                  <a:tcPr/>
                </a:tc>
                <a:tc>
                  <a:txBody>
                    <a:bodyPr/>
                    <a:lstStyle/>
                    <a:p>
                      <a:pPr algn="r"/>
                      <a:r>
                        <a:rPr lang="fr-FR" sz="1800" dirty="0"/>
                        <a:t>31</a:t>
                      </a:r>
                    </a:p>
                  </a:txBody>
                  <a:tcPr/>
                </a:tc>
                <a:extLst>
                  <a:ext uri="{0D108BD9-81ED-4DB2-BD59-A6C34878D82A}">
                    <a16:rowId xmlns:a16="http://schemas.microsoft.com/office/drawing/2014/main" val="1437832477"/>
                  </a:ext>
                </a:extLst>
              </a:tr>
              <a:tr h="370840">
                <a:tc>
                  <a:txBody>
                    <a:bodyPr/>
                    <a:lstStyle/>
                    <a:p>
                      <a:r>
                        <a:rPr kumimoji="0" lang="fr-FR" sz="1800" b="1" u="none" strike="noStrike" kern="1200" cap="none" spc="0" normalizeH="0" baseline="0" noProof="0">
                          <a:ln>
                            <a:noFill/>
                          </a:ln>
                          <a:solidFill>
                            <a:prstClr val="black"/>
                          </a:solidFill>
                          <a:effectLst/>
                          <a:uLnTx/>
                          <a:uFillTx/>
                        </a:rPr>
                        <a:t>Reporting</a:t>
                      </a:r>
                      <a:endParaRPr lang="fr-FR" sz="1800" b="1" dirty="0"/>
                    </a:p>
                  </a:txBody>
                  <a:tcPr/>
                </a:tc>
                <a:tc>
                  <a:txBody>
                    <a:bodyPr/>
                    <a:lstStyle/>
                    <a:p>
                      <a:r>
                        <a:rPr lang="fr-FR" sz="1800" dirty="0"/>
                        <a:t>Suivi des délais</a:t>
                      </a:r>
                    </a:p>
                  </a:txBody>
                  <a:tcPr/>
                </a:tc>
                <a:tc>
                  <a:txBody>
                    <a:bodyPr/>
                    <a:lstStyle/>
                    <a:p>
                      <a:pPr algn="r"/>
                      <a:r>
                        <a:rPr lang="fr-FR" sz="1800" dirty="0"/>
                        <a:t>32</a:t>
                      </a:r>
                    </a:p>
                  </a:txBody>
                  <a:tcPr/>
                </a:tc>
                <a:extLst>
                  <a:ext uri="{0D108BD9-81ED-4DB2-BD59-A6C34878D82A}">
                    <a16:rowId xmlns:a16="http://schemas.microsoft.com/office/drawing/2014/main" val="809676681"/>
                  </a:ext>
                </a:extLst>
              </a:tr>
              <a:tr h="370840">
                <a:tc>
                  <a:txBody>
                    <a:bodyPr/>
                    <a:lstStyle/>
                    <a:p>
                      <a:r>
                        <a:rPr kumimoji="0" lang="fr-FR" sz="1800" b="1" u="none" strike="noStrike" kern="1200" cap="none" spc="0" normalizeH="0" baseline="0" noProof="0">
                          <a:ln>
                            <a:noFill/>
                          </a:ln>
                          <a:solidFill>
                            <a:prstClr val="black"/>
                          </a:solidFill>
                          <a:effectLst/>
                          <a:uLnTx/>
                          <a:uFillTx/>
                        </a:rPr>
                        <a:t>Reporting</a:t>
                      </a:r>
                      <a:endParaRPr lang="fr-FR" sz="1800" b="1" dirty="0"/>
                    </a:p>
                  </a:txBody>
                  <a:tcPr/>
                </a:tc>
                <a:tc>
                  <a:txBody>
                    <a:bodyPr/>
                    <a:lstStyle/>
                    <a:p>
                      <a:r>
                        <a:rPr lang="fr-FR" sz="1800" dirty="0"/>
                        <a:t>Ajout d’indicateurs de délais dans le tableau de bord</a:t>
                      </a:r>
                    </a:p>
                  </a:txBody>
                  <a:tcPr/>
                </a:tc>
                <a:tc>
                  <a:txBody>
                    <a:bodyPr/>
                    <a:lstStyle/>
                    <a:p>
                      <a:pPr algn="r"/>
                      <a:r>
                        <a:rPr lang="fr-FR" sz="1800" dirty="0"/>
                        <a:t>32</a:t>
                      </a:r>
                    </a:p>
                  </a:txBody>
                  <a:tcPr/>
                </a:tc>
                <a:extLst>
                  <a:ext uri="{0D108BD9-81ED-4DB2-BD59-A6C34878D82A}">
                    <a16:rowId xmlns:a16="http://schemas.microsoft.com/office/drawing/2014/main" val="1536282882"/>
                  </a:ext>
                </a:extLst>
              </a:tr>
              <a:tr h="370840">
                <a:tc>
                  <a:txBody>
                    <a:bodyPr/>
                    <a:lstStyle/>
                    <a:p>
                      <a:r>
                        <a:rPr kumimoji="0" lang="fr-FR" sz="1800" b="1" u="none" strike="noStrike" kern="1200" cap="none" spc="0" normalizeH="0" baseline="0" noProof="0">
                          <a:ln>
                            <a:noFill/>
                          </a:ln>
                          <a:solidFill>
                            <a:prstClr val="black"/>
                          </a:solidFill>
                          <a:effectLst/>
                          <a:uLnTx/>
                          <a:uFillTx/>
                        </a:rPr>
                        <a:t>Reporting</a:t>
                      </a:r>
                      <a:endParaRPr lang="fr-FR" sz="1800" b="1" dirty="0"/>
                    </a:p>
                  </a:txBody>
                  <a:tcPr/>
                </a:tc>
                <a:tc>
                  <a:txBody>
                    <a:bodyPr/>
                    <a:lstStyle/>
                    <a:p>
                      <a:r>
                        <a:rPr lang="fr-FR" sz="1800" dirty="0"/>
                        <a:t>Suivi de la répartition Master/Licence</a:t>
                      </a:r>
                    </a:p>
                  </a:txBody>
                  <a:tcPr/>
                </a:tc>
                <a:tc>
                  <a:txBody>
                    <a:bodyPr/>
                    <a:lstStyle/>
                    <a:p>
                      <a:pPr algn="r"/>
                      <a:r>
                        <a:rPr lang="fr-FR" sz="1800" dirty="0"/>
                        <a:t>33</a:t>
                      </a:r>
                    </a:p>
                  </a:txBody>
                  <a:tcPr/>
                </a:tc>
                <a:extLst>
                  <a:ext uri="{0D108BD9-81ED-4DB2-BD59-A6C34878D82A}">
                    <a16:rowId xmlns:a16="http://schemas.microsoft.com/office/drawing/2014/main" val="4276496385"/>
                  </a:ext>
                </a:extLst>
              </a:tr>
              <a:tr h="370840">
                <a:tc>
                  <a:txBody>
                    <a:bodyPr/>
                    <a:lstStyle/>
                    <a:p>
                      <a:r>
                        <a:rPr kumimoji="0" lang="fr-FR" sz="1800" b="1" u="none" strike="noStrike" kern="1200" cap="none" spc="0" normalizeH="0" baseline="0" noProof="0" dirty="0">
                          <a:ln>
                            <a:noFill/>
                          </a:ln>
                          <a:solidFill>
                            <a:prstClr val="black"/>
                          </a:solidFill>
                          <a:effectLst/>
                          <a:uLnTx/>
                          <a:uFillTx/>
                        </a:rPr>
                        <a:t>Reporting</a:t>
                      </a:r>
                      <a:endParaRPr lang="fr-FR" sz="1800" b="1" dirty="0"/>
                    </a:p>
                  </a:txBody>
                  <a:tcPr/>
                </a:tc>
                <a:tc>
                  <a:txBody>
                    <a:bodyPr/>
                    <a:lstStyle/>
                    <a:p>
                      <a:r>
                        <a:rPr lang="fr-FR" sz="1800" dirty="0"/>
                        <a:t>Suivi de la répartition par département</a:t>
                      </a:r>
                    </a:p>
                  </a:txBody>
                  <a:tcPr/>
                </a:tc>
                <a:tc>
                  <a:txBody>
                    <a:bodyPr/>
                    <a:lstStyle/>
                    <a:p>
                      <a:pPr algn="r"/>
                      <a:r>
                        <a:rPr lang="fr-FR" sz="1800" dirty="0"/>
                        <a:t>33</a:t>
                      </a:r>
                    </a:p>
                  </a:txBody>
                  <a:tcPr/>
                </a:tc>
                <a:extLst>
                  <a:ext uri="{0D108BD9-81ED-4DB2-BD59-A6C34878D82A}">
                    <a16:rowId xmlns:a16="http://schemas.microsoft.com/office/drawing/2014/main" val="3911845755"/>
                  </a:ext>
                </a:extLst>
              </a:tr>
            </a:tbl>
          </a:graphicData>
        </a:graphic>
      </p:graphicFrame>
      <p:sp>
        <p:nvSpPr>
          <p:cNvPr id="7" name="Rectangle: Rounded Corners 5">
            <a:extLst>
              <a:ext uri="{FF2B5EF4-FFF2-40B4-BE49-F238E27FC236}">
                <a16:creationId xmlns:a16="http://schemas.microsoft.com/office/drawing/2014/main" id="{ED91C039-01E5-49C0-8139-14F4EFC56C91}"/>
              </a:ext>
            </a:extLst>
          </p:cNvPr>
          <p:cNvSpPr/>
          <p:nvPr/>
        </p:nvSpPr>
        <p:spPr>
          <a:xfrm>
            <a:off x="10551694" y="1047444"/>
            <a:ext cx="1798488" cy="605642"/>
          </a:xfrm>
          <a:prstGeom prst="roundRect">
            <a:avLst/>
          </a:prstGeom>
          <a:solidFill>
            <a:schemeClr val="accent1">
              <a:lumMod val="75000"/>
              <a:alpha val="69804"/>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b="1" dirty="0">
                <a:solidFill>
                  <a:schemeClr val="bg1"/>
                </a:solidFill>
                <a:latin typeface="Marianne" panose="02000000000000000000" pitchFamily="2" charset="0"/>
              </a:rPr>
              <a:t>Illustration</a:t>
            </a:r>
          </a:p>
        </p:txBody>
      </p:sp>
    </p:spTree>
    <p:extLst>
      <p:ext uri="{BB962C8B-B14F-4D97-AF65-F5344CB8AC3E}">
        <p14:creationId xmlns:p14="http://schemas.microsoft.com/office/powerpoint/2010/main" val="383403936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CB8AC933-5CBB-BF7B-3098-1F3A35411A1F}"/>
              </a:ext>
            </a:extLst>
          </p:cNvPr>
          <p:cNvSpPr>
            <a:spLocks noGrp="1"/>
          </p:cNvSpPr>
          <p:nvPr>
            <p:ph type="sldNum" sz="quarter" idx="12"/>
            <p:custDataLst>
              <p:tags r:id="rId1"/>
            </p:custDataLst>
          </p:nvPr>
        </p:nvSpPr>
        <p:spPr/>
        <p:txBody>
          <a:bodyPr/>
          <a:lstStyle/>
          <a:p>
            <a:fld id="{733122C9-A0B9-462F-8757-0847AD287B63}" type="slidenum">
              <a:rPr lang="fr-FR" sz="1200" smtClean="0">
                <a:latin typeface="Marianne" panose="02000000000000000000" pitchFamily="2" charset="0"/>
              </a:rPr>
              <a:pPr/>
              <a:t>17</a:t>
            </a:fld>
            <a:endParaRPr lang="fr-FR" sz="1200">
              <a:latin typeface="Marianne" panose="02000000000000000000" pitchFamily="2" charset="0"/>
            </a:endParaRPr>
          </a:p>
        </p:txBody>
      </p:sp>
      <p:sp>
        <p:nvSpPr>
          <p:cNvPr id="7" name="Title 6">
            <a:extLst>
              <a:ext uri="{FF2B5EF4-FFF2-40B4-BE49-F238E27FC236}">
                <a16:creationId xmlns:a16="http://schemas.microsoft.com/office/drawing/2014/main" id="{5B008D64-3E6C-CB90-7E34-C0DC10A6293F}"/>
              </a:ext>
            </a:extLst>
          </p:cNvPr>
          <p:cNvSpPr>
            <a:spLocks noGrp="1"/>
          </p:cNvSpPr>
          <p:nvPr>
            <p:ph type="title"/>
            <p:custDataLst>
              <p:tags r:id="rId2"/>
            </p:custDataLst>
          </p:nvPr>
        </p:nvSpPr>
        <p:spPr>
          <a:xfrm>
            <a:off x="1558835" y="188235"/>
            <a:ext cx="12382468" cy="616748"/>
          </a:xfrm>
        </p:spPr>
        <p:txBody>
          <a:bodyPr vert="horz" lIns="91440" tIns="45720" rIns="91440" bIns="45720" rtlCol="0" anchor="ctr">
            <a:noAutofit/>
          </a:bodyPr>
          <a:lstStyle/>
          <a:p>
            <a:r>
              <a:rPr lang="fr-FR" sz="2400" dirty="0">
                <a:latin typeface="Marianne" panose="02000000000000000000" pitchFamily="2" charset="0"/>
              </a:rPr>
              <a:t>Demandes d’évolution (1/5)</a:t>
            </a:r>
          </a:p>
        </p:txBody>
      </p:sp>
      <p:sp>
        <p:nvSpPr>
          <p:cNvPr id="3" name="TextBox 143">
            <a:extLst>
              <a:ext uri="{FF2B5EF4-FFF2-40B4-BE49-F238E27FC236}">
                <a16:creationId xmlns:a16="http://schemas.microsoft.com/office/drawing/2014/main" id="{14FBCD54-20BC-8579-15C9-18597F4EF93F}"/>
              </a:ext>
            </a:extLst>
          </p:cNvPr>
          <p:cNvSpPr txBox="1"/>
          <p:nvPr/>
        </p:nvSpPr>
        <p:spPr bwMode="auto">
          <a:xfrm>
            <a:off x="297370" y="1849893"/>
            <a:ext cx="1959248" cy="430887"/>
          </a:xfrm>
          <a:prstGeom prst="rect">
            <a:avLst/>
          </a:prstGeom>
          <a:noFill/>
          <a:ln>
            <a:solidFill>
              <a:schemeClr val="accent1"/>
            </a:solidFill>
          </a:ln>
        </p:spPr>
        <p:txBody>
          <a:bodyPr wrap="square">
            <a:spAutoFit/>
          </a:bodyPr>
          <a:lstStyle/>
          <a:p>
            <a:pPr algn="ctr" defTabSz="2015575">
              <a:defRPr/>
            </a:pPr>
            <a:r>
              <a:rPr lang="fr-FR" sz="1100" b="1" dirty="0">
                <a:solidFill>
                  <a:srgbClr val="002060"/>
                </a:solidFill>
                <a:latin typeface="Marianne" panose="02000000000000000000" pitchFamily="2" charset="0"/>
                <a:ea typeface="+mj-ea"/>
                <a:cs typeface="Lato" pitchFamily="34" charset="0"/>
              </a:rPr>
              <a:t>Enrichissement de l’arborescence</a:t>
            </a:r>
          </a:p>
        </p:txBody>
      </p:sp>
      <p:cxnSp>
        <p:nvCxnSpPr>
          <p:cNvPr id="4" name="ตัวเชื่อมต่อตรง 237">
            <a:extLst>
              <a:ext uri="{FF2B5EF4-FFF2-40B4-BE49-F238E27FC236}">
                <a16:creationId xmlns:a16="http://schemas.microsoft.com/office/drawing/2014/main" id="{F29740EA-0870-ADD1-B1AF-C986A9C798FA}"/>
              </a:ext>
            </a:extLst>
          </p:cNvPr>
          <p:cNvCxnSpPr>
            <a:cxnSpLocks/>
          </p:cNvCxnSpPr>
          <p:nvPr/>
        </p:nvCxnSpPr>
        <p:spPr>
          <a:xfrm rot="10800000" flipV="1">
            <a:off x="2349154" y="1785854"/>
            <a:ext cx="817427" cy="379628"/>
          </a:xfrm>
          <a:prstGeom prst="bentConnector3">
            <a:avLst>
              <a:gd name="adj1" fmla="val 50000"/>
            </a:avLst>
          </a:prstGeom>
          <a:ln w="44450">
            <a:solidFill>
              <a:srgbClr val="75787B"/>
            </a:solidFill>
            <a:prstDash val="sysDot"/>
            <a:headEnd type="oval"/>
          </a:ln>
        </p:spPr>
        <p:style>
          <a:lnRef idx="1">
            <a:schemeClr val="accent1"/>
          </a:lnRef>
          <a:fillRef idx="0">
            <a:schemeClr val="accent1"/>
          </a:fillRef>
          <a:effectRef idx="0">
            <a:schemeClr val="accent1"/>
          </a:effectRef>
          <a:fontRef idx="minor">
            <a:schemeClr val="tx1"/>
          </a:fontRef>
        </p:style>
      </p:cxnSp>
      <p:sp>
        <p:nvSpPr>
          <p:cNvPr id="5" name="Rectangle 4">
            <a:extLst>
              <a:ext uri="{FF2B5EF4-FFF2-40B4-BE49-F238E27FC236}">
                <a16:creationId xmlns:a16="http://schemas.microsoft.com/office/drawing/2014/main" id="{72CFBB45-4715-45BB-B73B-6EF9FFA1C1C1}"/>
              </a:ext>
            </a:extLst>
          </p:cNvPr>
          <p:cNvSpPr/>
          <p:nvPr/>
        </p:nvSpPr>
        <p:spPr>
          <a:xfrm>
            <a:off x="3357383" y="1247845"/>
            <a:ext cx="9976652" cy="2874085"/>
          </a:xfrm>
          <a:prstGeom prst="rect">
            <a:avLst/>
          </a:prstGeom>
          <a:solidFill>
            <a:schemeClr val="bg1">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251997" indent="-251997" algn="just">
              <a:buFont typeface="Arial" panose="020B0604020202020204" pitchFamily="34" charset="0"/>
              <a:buChar char="•"/>
            </a:pPr>
            <a:r>
              <a:rPr lang="fr-FR" sz="1200" b="1" dirty="0">
                <a:solidFill>
                  <a:schemeClr val="tx1"/>
                </a:solidFill>
                <a:latin typeface="Marianne" panose="02000000000000000000" pitchFamily="2" charset="0"/>
              </a:rPr>
              <a:t>Objectif </a:t>
            </a:r>
            <a:r>
              <a:rPr lang="fr-FR" sz="1200" dirty="0">
                <a:solidFill>
                  <a:schemeClr val="tx1"/>
                </a:solidFill>
                <a:latin typeface="Marianne" panose="02000000000000000000" pitchFamily="2" charset="0"/>
              </a:rPr>
              <a:t>:</a:t>
            </a:r>
          </a:p>
          <a:p>
            <a:pPr marL="923990" lvl="1" indent="-251997" algn="just">
              <a:buFont typeface="Arial" panose="020B0604020202020204" pitchFamily="34" charset="0"/>
              <a:buChar char="•"/>
            </a:pPr>
            <a:r>
              <a:rPr lang="fr-FR" sz="1200" dirty="0">
                <a:solidFill>
                  <a:schemeClr val="tx1"/>
                </a:solidFill>
                <a:latin typeface="Marianne" panose="02000000000000000000" pitchFamily="2" charset="0"/>
              </a:rPr>
              <a:t>Permettre de renseigner les demandes étudiantes sur la base d’une arborescence enrichie (thématiques et agents en responsabilité du traitement), ce qui implique : </a:t>
            </a:r>
          </a:p>
          <a:p>
            <a:pPr marL="1381190" lvl="2" indent="-251997" algn="just">
              <a:buFont typeface="Arial" panose="020B0604020202020204" pitchFamily="34" charset="0"/>
              <a:buChar char="•"/>
            </a:pPr>
            <a:r>
              <a:rPr lang="fr-FR" sz="1200" dirty="0">
                <a:solidFill>
                  <a:schemeClr val="tx1"/>
                </a:solidFill>
                <a:latin typeface="Marianne" panose="02000000000000000000" pitchFamily="2" charset="0"/>
              </a:rPr>
              <a:t>D’intégrer une nouvelle arborescence dans la catégorisation des activités</a:t>
            </a:r>
          </a:p>
          <a:p>
            <a:pPr marL="1381190" lvl="2" indent="-251997" algn="just">
              <a:buFont typeface="Arial" panose="020B0604020202020204" pitchFamily="34" charset="0"/>
              <a:buChar char="•"/>
            </a:pPr>
            <a:r>
              <a:rPr lang="fr-FR" sz="1200" dirty="0">
                <a:solidFill>
                  <a:schemeClr val="tx1"/>
                </a:solidFill>
                <a:latin typeface="Marianne" panose="02000000000000000000" pitchFamily="2" charset="0"/>
              </a:rPr>
              <a:t>D’ajouter la thématique « Demandes étudiantes » dans « Services destinataires »</a:t>
            </a:r>
          </a:p>
          <a:p>
            <a:pPr marL="1381190" lvl="2" indent="-251997" algn="just">
              <a:buFont typeface="Arial" panose="020B0604020202020204" pitchFamily="34" charset="0"/>
              <a:buChar char="•"/>
            </a:pPr>
            <a:r>
              <a:rPr lang="fr-FR" sz="1200" dirty="0">
                <a:solidFill>
                  <a:schemeClr val="tx1"/>
                </a:solidFill>
                <a:latin typeface="Marianne" panose="02000000000000000000" pitchFamily="2" charset="0"/>
              </a:rPr>
              <a:t>De rattacher chaque nouvelle catégorie d’activités à des agents en responsabilité du traitement (et leurs suppléants)</a:t>
            </a:r>
          </a:p>
          <a:p>
            <a:pPr marL="1129193" lvl="2" algn="just"/>
            <a:r>
              <a:rPr lang="fr-FR" sz="1200" dirty="0">
                <a:solidFill>
                  <a:schemeClr val="tx1"/>
                </a:solidFill>
                <a:latin typeface="Marianne" panose="02000000000000000000" pitchFamily="2" charset="0"/>
              </a:rPr>
              <a:t>Nota : la nouvelle arborescence figure en annexe de ce document. </a:t>
            </a:r>
          </a:p>
          <a:p>
            <a:pPr marL="251997" indent="-251997" algn="just">
              <a:buFont typeface="Arial" panose="020B0604020202020204" pitchFamily="34" charset="0"/>
              <a:buChar char="•"/>
            </a:pPr>
            <a:r>
              <a:rPr lang="fr-FR" sz="1200" b="1" dirty="0">
                <a:solidFill>
                  <a:schemeClr val="tx1"/>
                </a:solidFill>
                <a:latin typeface="Marianne" panose="02000000000000000000" pitchFamily="2" charset="0"/>
              </a:rPr>
              <a:t>Intérêt</a:t>
            </a:r>
            <a:r>
              <a:rPr lang="fr-FR" sz="1200" dirty="0">
                <a:solidFill>
                  <a:schemeClr val="tx1"/>
                </a:solidFill>
                <a:latin typeface="Marianne" panose="02000000000000000000" pitchFamily="2" charset="0"/>
              </a:rPr>
              <a:t>  :</a:t>
            </a:r>
          </a:p>
          <a:p>
            <a:pPr marL="923990" lvl="1" indent="-251997" algn="just">
              <a:buFont typeface="Arial" panose="020B0604020202020204" pitchFamily="34" charset="0"/>
              <a:buChar char="•"/>
            </a:pPr>
            <a:r>
              <a:rPr lang="fr-FR" sz="1200" dirty="0">
                <a:solidFill>
                  <a:schemeClr val="tx1"/>
                </a:solidFill>
                <a:latin typeface="Marianne" panose="02000000000000000000" pitchFamily="2" charset="0"/>
              </a:rPr>
              <a:t>Elargir le périmètre de l’outil à l’ensemble des thématiques de demandes étudiantes</a:t>
            </a:r>
          </a:p>
          <a:p>
            <a:pPr marL="251997" indent="-251997" algn="just">
              <a:buFont typeface="Arial" panose="020B0604020202020204" pitchFamily="34" charset="0"/>
              <a:buChar char="•"/>
            </a:pPr>
            <a:r>
              <a:rPr lang="fr-FR" sz="1200" b="1" dirty="0">
                <a:solidFill>
                  <a:schemeClr val="tx1"/>
                </a:solidFill>
                <a:latin typeface="Marianne" panose="02000000000000000000" pitchFamily="2" charset="0"/>
              </a:rPr>
              <a:t>Tests à réaliser</a:t>
            </a:r>
            <a:r>
              <a:rPr lang="fr-FR" sz="1200" dirty="0">
                <a:solidFill>
                  <a:schemeClr val="tx1"/>
                </a:solidFill>
                <a:latin typeface="Marianne" panose="02000000000000000000" pitchFamily="2" charset="0"/>
              </a:rPr>
              <a:t> : </a:t>
            </a:r>
          </a:p>
          <a:p>
            <a:pPr marL="923990" lvl="1" indent="-251997" algn="just">
              <a:buFont typeface="Arial" panose="020B0604020202020204" pitchFamily="34" charset="0"/>
              <a:buChar char="•"/>
            </a:pPr>
            <a:r>
              <a:rPr lang="fr-FR" sz="1200" dirty="0">
                <a:solidFill>
                  <a:schemeClr val="tx1"/>
                </a:solidFill>
                <a:latin typeface="Marianne" panose="02000000000000000000" pitchFamily="2" charset="0"/>
              </a:rPr>
              <a:t>Effectuer une création de demande et voir si : 1/ l’ensemble des thématiques apparait ; 2/ pour chaque nouvelle thématique, identifier si la liste des acteurs en responsabilité de traitement apparaissant dans l’outil correspond bien à celle renseignée dans la nouvelle arborescence</a:t>
            </a:r>
          </a:p>
        </p:txBody>
      </p:sp>
      <p:sp>
        <p:nvSpPr>
          <p:cNvPr id="6" name="TextBox 143">
            <a:extLst>
              <a:ext uri="{FF2B5EF4-FFF2-40B4-BE49-F238E27FC236}">
                <a16:creationId xmlns:a16="http://schemas.microsoft.com/office/drawing/2014/main" id="{FF2DF3F8-5B25-7B0A-862A-B4A8E6EB0BC2}"/>
              </a:ext>
            </a:extLst>
          </p:cNvPr>
          <p:cNvSpPr txBox="1"/>
          <p:nvPr/>
        </p:nvSpPr>
        <p:spPr bwMode="auto">
          <a:xfrm>
            <a:off x="297370" y="4982275"/>
            <a:ext cx="1959248" cy="430887"/>
          </a:xfrm>
          <a:prstGeom prst="rect">
            <a:avLst/>
          </a:prstGeom>
          <a:noFill/>
          <a:ln>
            <a:solidFill>
              <a:schemeClr val="accent1"/>
            </a:solidFill>
          </a:ln>
        </p:spPr>
        <p:txBody>
          <a:bodyPr wrap="square">
            <a:spAutoFit/>
          </a:bodyPr>
          <a:lstStyle/>
          <a:p>
            <a:pPr algn="ctr" defTabSz="2015575">
              <a:defRPr/>
            </a:pPr>
            <a:r>
              <a:rPr lang="fr-FR" sz="1100" b="1" dirty="0">
                <a:solidFill>
                  <a:srgbClr val="002060"/>
                </a:solidFill>
                <a:latin typeface="Marianne" panose="02000000000000000000" pitchFamily="2" charset="0"/>
                <a:ea typeface="+mj-ea"/>
                <a:cs typeface="Lato" pitchFamily="34" charset="0"/>
              </a:rPr>
              <a:t>Ajout de l’étape d’enquête de satisfaction</a:t>
            </a:r>
          </a:p>
        </p:txBody>
      </p:sp>
      <p:cxnSp>
        <p:nvCxnSpPr>
          <p:cNvPr id="8" name="ตัวเชื่อมต่อตรง 237">
            <a:extLst>
              <a:ext uri="{FF2B5EF4-FFF2-40B4-BE49-F238E27FC236}">
                <a16:creationId xmlns:a16="http://schemas.microsoft.com/office/drawing/2014/main" id="{0F2784B1-A86F-29D8-F615-1C2CA5329ED3}"/>
              </a:ext>
            </a:extLst>
          </p:cNvPr>
          <p:cNvCxnSpPr>
            <a:cxnSpLocks/>
          </p:cNvCxnSpPr>
          <p:nvPr/>
        </p:nvCxnSpPr>
        <p:spPr>
          <a:xfrm rot="10800000" flipV="1">
            <a:off x="2349154" y="4757614"/>
            <a:ext cx="817427" cy="379628"/>
          </a:xfrm>
          <a:prstGeom prst="bentConnector3">
            <a:avLst>
              <a:gd name="adj1" fmla="val 50000"/>
            </a:avLst>
          </a:prstGeom>
          <a:ln w="44450">
            <a:solidFill>
              <a:srgbClr val="75787B"/>
            </a:solidFill>
            <a:prstDash val="sysDot"/>
            <a:headEnd type="oval"/>
          </a:ln>
        </p:spPr>
        <p:style>
          <a:lnRef idx="1">
            <a:schemeClr val="accent1"/>
          </a:lnRef>
          <a:fillRef idx="0">
            <a:schemeClr val="accent1"/>
          </a:fillRef>
          <a:effectRef idx="0">
            <a:schemeClr val="accent1"/>
          </a:effectRef>
          <a:fontRef idx="minor">
            <a:schemeClr val="tx1"/>
          </a:fontRef>
        </p:style>
      </p:cxnSp>
      <p:sp>
        <p:nvSpPr>
          <p:cNvPr id="9" name="Rectangle 8">
            <a:extLst>
              <a:ext uri="{FF2B5EF4-FFF2-40B4-BE49-F238E27FC236}">
                <a16:creationId xmlns:a16="http://schemas.microsoft.com/office/drawing/2014/main" id="{45F91F61-9676-9823-F0C4-639E07FDF4E3}"/>
              </a:ext>
            </a:extLst>
          </p:cNvPr>
          <p:cNvSpPr/>
          <p:nvPr/>
        </p:nvSpPr>
        <p:spPr>
          <a:xfrm>
            <a:off x="3357383" y="4219605"/>
            <a:ext cx="9976652" cy="3107170"/>
          </a:xfrm>
          <a:prstGeom prst="rect">
            <a:avLst/>
          </a:prstGeom>
          <a:solidFill>
            <a:schemeClr val="bg1">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251997" indent="-251997" algn="just">
              <a:buFont typeface="Arial" panose="020B0604020202020204" pitchFamily="34" charset="0"/>
              <a:buChar char="•"/>
            </a:pPr>
            <a:r>
              <a:rPr lang="fr-FR" sz="1200" b="1" dirty="0">
                <a:solidFill>
                  <a:schemeClr val="tx1"/>
                </a:solidFill>
                <a:latin typeface="Marianne" panose="02000000000000000000" pitchFamily="2" charset="0"/>
              </a:rPr>
              <a:t>Objectif </a:t>
            </a:r>
            <a:r>
              <a:rPr lang="fr-FR" sz="1200" dirty="0">
                <a:solidFill>
                  <a:schemeClr val="tx1"/>
                </a:solidFill>
                <a:latin typeface="Marianne" panose="02000000000000000000" pitchFamily="2" charset="0"/>
              </a:rPr>
              <a:t>: permettre à l’étudiant, une fois sa demande validée, d’évaluer sa satisfaction quant à la réponse apporter ainsi que le niveau d’effort fourni pour obtenir la réponse. Il est à noter que l’enquête de satisfaction est optionnelle pour l’étudiant et ne conditionne pas la clôture d’un DT. Cela implique en particulier :</a:t>
            </a:r>
          </a:p>
          <a:p>
            <a:pPr marL="900113" lvl="2" indent="-250825" algn="just">
              <a:buFont typeface="Arial" panose="020B0604020202020204" pitchFamily="34" charset="0"/>
              <a:buChar char="•"/>
            </a:pPr>
            <a:r>
              <a:rPr lang="fr-FR" sz="1200" dirty="0">
                <a:solidFill>
                  <a:schemeClr val="tx1"/>
                </a:solidFill>
                <a:latin typeface="Marianne" panose="02000000000000000000" pitchFamily="2" charset="0"/>
              </a:rPr>
              <a:t>D’ajouter un workflow de validation pour les DT (</a:t>
            </a:r>
            <a:r>
              <a:rPr lang="fr-FR" sz="1200" i="1" dirty="0">
                <a:solidFill>
                  <a:schemeClr val="tx1"/>
                </a:solidFill>
                <a:latin typeface="Marianne" panose="02000000000000000000" pitchFamily="2" charset="0"/>
              </a:rPr>
              <a:t>a minima </a:t>
            </a:r>
            <a:r>
              <a:rPr lang="fr-FR" sz="1200" dirty="0">
                <a:solidFill>
                  <a:schemeClr val="tx1"/>
                </a:solidFill>
                <a:latin typeface="Marianne" panose="02000000000000000000" pitchFamily="2" charset="0"/>
              </a:rPr>
              <a:t>celles transmises par l’étudiant)</a:t>
            </a:r>
          </a:p>
          <a:p>
            <a:pPr marL="900113" lvl="2" indent="-250825" algn="just">
              <a:buFont typeface="Arial" panose="020B0604020202020204" pitchFamily="34" charset="0"/>
              <a:buChar char="•"/>
            </a:pPr>
            <a:r>
              <a:rPr lang="fr-FR" sz="1200" dirty="0">
                <a:solidFill>
                  <a:schemeClr val="tx1"/>
                </a:solidFill>
                <a:latin typeface="Marianne" panose="02000000000000000000" pitchFamily="2" charset="0"/>
              </a:rPr>
              <a:t>L’associer à une enquête de satisfaction comprenant 2 indicateurs : </a:t>
            </a:r>
          </a:p>
          <a:p>
            <a:pPr marL="1343025" lvl="1" algn="just"/>
            <a:r>
              <a:rPr lang="fr-FR" sz="1200" dirty="0">
                <a:solidFill>
                  <a:schemeClr val="tx1"/>
                </a:solidFill>
                <a:latin typeface="Marianne" panose="02000000000000000000" pitchFamily="2" charset="0"/>
              </a:rPr>
              <a:t>- De satisfaction (1 à 5 : 1 insatisfait, 5 très satisfait)</a:t>
            </a:r>
          </a:p>
          <a:p>
            <a:pPr marL="1343025" lvl="1" algn="just"/>
            <a:r>
              <a:rPr lang="fr-FR" sz="1200" dirty="0">
                <a:solidFill>
                  <a:schemeClr val="tx1"/>
                </a:solidFill>
                <a:latin typeface="Marianne" panose="02000000000000000000" pitchFamily="2" charset="0"/>
              </a:rPr>
              <a:t>- De niveau d’effort (1 à 5 : 1 beaucoup d’effort, 5 peu ou aucun effort)</a:t>
            </a:r>
          </a:p>
          <a:p>
            <a:pPr marL="251997" indent="-251997" algn="just">
              <a:buFont typeface="Arial" panose="020B0604020202020204" pitchFamily="34" charset="0"/>
              <a:buChar char="•"/>
            </a:pPr>
            <a:r>
              <a:rPr lang="fr-FR" sz="1200" b="1" dirty="0">
                <a:solidFill>
                  <a:schemeClr val="tx1"/>
                </a:solidFill>
                <a:latin typeface="Marianne" panose="02000000000000000000" pitchFamily="2" charset="0"/>
              </a:rPr>
              <a:t>Intérêt</a:t>
            </a:r>
            <a:r>
              <a:rPr lang="fr-FR" sz="1200" dirty="0">
                <a:solidFill>
                  <a:schemeClr val="tx1"/>
                </a:solidFill>
                <a:latin typeface="Marianne" panose="02000000000000000000" pitchFamily="2" charset="0"/>
              </a:rPr>
              <a:t>  :</a:t>
            </a:r>
          </a:p>
          <a:p>
            <a:pPr marL="923990" lvl="1" indent="-251997" algn="just">
              <a:buFont typeface="Arial" panose="020B0604020202020204" pitchFamily="34" charset="0"/>
              <a:buChar char="•"/>
            </a:pPr>
            <a:r>
              <a:rPr lang="fr-FR" sz="1200" dirty="0">
                <a:solidFill>
                  <a:schemeClr val="tx1"/>
                </a:solidFill>
                <a:latin typeface="Marianne" panose="02000000000000000000" pitchFamily="2" charset="0"/>
              </a:rPr>
              <a:t>Permettre de suivre le niveau de satisfaction de l’usager en fonction de la thématique de la demande et du service</a:t>
            </a:r>
          </a:p>
          <a:p>
            <a:pPr marL="923990" lvl="1" indent="-251997" algn="just">
              <a:buFont typeface="Arial" panose="020B0604020202020204" pitchFamily="34" charset="0"/>
              <a:buChar char="•"/>
            </a:pPr>
            <a:r>
              <a:rPr lang="fr-FR" sz="1200" dirty="0">
                <a:solidFill>
                  <a:schemeClr val="tx1"/>
                </a:solidFill>
                <a:latin typeface="Marianne" panose="02000000000000000000" pitchFamily="2" charset="0"/>
              </a:rPr>
              <a:t>Contribuer ce faisant à l’amélioration continue du dispositif</a:t>
            </a:r>
          </a:p>
          <a:p>
            <a:pPr marL="251997" indent="-251997" algn="just">
              <a:buFont typeface="Arial" panose="020B0604020202020204" pitchFamily="34" charset="0"/>
              <a:buChar char="•"/>
            </a:pPr>
            <a:r>
              <a:rPr lang="fr-FR" sz="1200" b="1" dirty="0">
                <a:solidFill>
                  <a:schemeClr val="tx1"/>
                </a:solidFill>
                <a:latin typeface="Marianne" panose="02000000000000000000" pitchFamily="2" charset="0"/>
              </a:rPr>
              <a:t>Tests à réaliser</a:t>
            </a:r>
            <a:r>
              <a:rPr lang="fr-FR" sz="1200" dirty="0">
                <a:solidFill>
                  <a:schemeClr val="tx1"/>
                </a:solidFill>
                <a:latin typeface="Marianne" panose="02000000000000000000" pitchFamily="2" charset="0"/>
              </a:rPr>
              <a:t> : </a:t>
            </a:r>
          </a:p>
          <a:p>
            <a:pPr marL="923990" lvl="1" indent="-251997" algn="just">
              <a:buFont typeface="Arial" panose="020B0604020202020204" pitchFamily="34" charset="0"/>
              <a:buChar char="•"/>
            </a:pPr>
            <a:r>
              <a:rPr lang="fr-FR" sz="1200" dirty="0">
                <a:solidFill>
                  <a:schemeClr val="tx1"/>
                </a:solidFill>
                <a:latin typeface="Marianne" panose="02000000000000000000" pitchFamily="2" charset="0"/>
              </a:rPr>
              <a:t>Emettre et suivre une DT étudiante de bout en bout pour analyser l’étape de validation et de réponse au questionnaire de satisfaction</a:t>
            </a:r>
          </a:p>
          <a:p>
            <a:pPr marL="923990" lvl="1" indent="-251997" algn="just">
              <a:buFont typeface="Arial" panose="020B0604020202020204" pitchFamily="34" charset="0"/>
              <a:buChar char="•"/>
            </a:pPr>
            <a:r>
              <a:rPr lang="fr-FR" sz="1200" dirty="0">
                <a:solidFill>
                  <a:schemeClr val="tx1"/>
                </a:solidFill>
                <a:latin typeface="Marianne" panose="02000000000000000000" pitchFamily="2" charset="0"/>
              </a:rPr>
              <a:t>Visualiser les indicateurs de satisfaction dans l’onglet Reporting de l’outil</a:t>
            </a:r>
          </a:p>
          <a:p>
            <a:pPr marL="251997" indent="-251997" algn="just">
              <a:buFont typeface="Arial" panose="020B0604020202020204" pitchFamily="34" charset="0"/>
              <a:buChar char="•"/>
            </a:pPr>
            <a:r>
              <a:rPr lang="fr-FR" sz="1200" b="1" dirty="0">
                <a:solidFill>
                  <a:schemeClr val="tx1"/>
                </a:solidFill>
                <a:latin typeface="Marianne" panose="02000000000000000000" pitchFamily="2" charset="0"/>
              </a:rPr>
              <a:t>Justification</a:t>
            </a:r>
            <a:r>
              <a:rPr lang="fr-FR" sz="1200" dirty="0">
                <a:solidFill>
                  <a:schemeClr val="tx1"/>
                </a:solidFill>
                <a:latin typeface="Marianne" panose="02000000000000000000" pitchFamily="2" charset="0"/>
              </a:rPr>
              <a:t>  : conformité ITIL</a:t>
            </a:r>
          </a:p>
        </p:txBody>
      </p:sp>
      <p:sp>
        <p:nvSpPr>
          <p:cNvPr id="11" name="TextBox 143">
            <a:extLst>
              <a:ext uri="{FF2B5EF4-FFF2-40B4-BE49-F238E27FC236}">
                <a16:creationId xmlns:a16="http://schemas.microsoft.com/office/drawing/2014/main" id="{0380E0D8-A54E-8B0E-D713-FD40DF0C33B9}"/>
              </a:ext>
            </a:extLst>
          </p:cNvPr>
          <p:cNvSpPr txBox="1"/>
          <p:nvPr/>
        </p:nvSpPr>
        <p:spPr bwMode="auto">
          <a:xfrm>
            <a:off x="297370" y="1576613"/>
            <a:ext cx="1959248" cy="261610"/>
          </a:xfrm>
          <a:prstGeom prst="rect">
            <a:avLst/>
          </a:prstGeom>
          <a:solidFill>
            <a:schemeClr val="accent1"/>
          </a:solidFill>
          <a:ln>
            <a:solidFill>
              <a:schemeClr val="accent1"/>
            </a:solidFill>
          </a:ln>
        </p:spPr>
        <p:txBody>
          <a:bodyPr wrap="square">
            <a:spAutoFit/>
          </a:bodyPr>
          <a:lstStyle/>
          <a:p>
            <a:pPr algn="ctr" defTabSz="2015575">
              <a:defRPr/>
            </a:pPr>
            <a:r>
              <a:rPr lang="fr-FR" sz="1100" b="1" dirty="0">
                <a:solidFill>
                  <a:schemeClr val="bg1"/>
                </a:solidFill>
                <a:latin typeface="Marianne" panose="02000000000000000000" pitchFamily="2" charset="0"/>
                <a:ea typeface="+mj-ea"/>
                <a:cs typeface="Lato" pitchFamily="34" charset="0"/>
              </a:rPr>
              <a:t>Paramétrage</a:t>
            </a:r>
          </a:p>
        </p:txBody>
      </p:sp>
      <p:sp>
        <p:nvSpPr>
          <p:cNvPr id="12" name="TextBox 143">
            <a:extLst>
              <a:ext uri="{FF2B5EF4-FFF2-40B4-BE49-F238E27FC236}">
                <a16:creationId xmlns:a16="http://schemas.microsoft.com/office/drawing/2014/main" id="{0AF0AC39-84B4-B81A-B18F-414EC84E72A2}"/>
              </a:ext>
            </a:extLst>
          </p:cNvPr>
          <p:cNvSpPr txBox="1"/>
          <p:nvPr/>
        </p:nvSpPr>
        <p:spPr bwMode="auto">
          <a:xfrm>
            <a:off x="297370" y="4708995"/>
            <a:ext cx="1959248" cy="261610"/>
          </a:xfrm>
          <a:prstGeom prst="rect">
            <a:avLst/>
          </a:prstGeom>
          <a:solidFill>
            <a:schemeClr val="accent1"/>
          </a:solidFill>
          <a:ln>
            <a:solidFill>
              <a:schemeClr val="accent1"/>
            </a:solidFill>
          </a:ln>
        </p:spPr>
        <p:txBody>
          <a:bodyPr wrap="square">
            <a:spAutoFit/>
          </a:bodyPr>
          <a:lstStyle/>
          <a:p>
            <a:pPr algn="ctr" defTabSz="2015575">
              <a:defRPr/>
            </a:pPr>
            <a:r>
              <a:rPr lang="fr-FR" sz="1100" b="1" dirty="0">
                <a:solidFill>
                  <a:schemeClr val="bg1"/>
                </a:solidFill>
                <a:latin typeface="Marianne" panose="02000000000000000000" pitchFamily="2" charset="0"/>
                <a:ea typeface="+mj-ea"/>
                <a:cs typeface="Lato" pitchFamily="34" charset="0"/>
              </a:rPr>
              <a:t>Workflow</a:t>
            </a:r>
          </a:p>
        </p:txBody>
      </p:sp>
      <p:sp>
        <p:nvSpPr>
          <p:cNvPr id="13" name="Rectangle: Rounded Corners 5">
            <a:extLst>
              <a:ext uri="{FF2B5EF4-FFF2-40B4-BE49-F238E27FC236}">
                <a16:creationId xmlns:a16="http://schemas.microsoft.com/office/drawing/2014/main" id="{77BC4560-38EB-4178-958F-9A58B5CE19E1}"/>
              </a:ext>
            </a:extLst>
          </p:cNvPr>
          <p:cNvSpPr/>
          <p:nvPr/>
        </p:nvSpPr>
        <p:spPr>
          <a:xfrm>
            <a:off x="11165294" y="642203"/>
            <a:ext cx="1798488" cy="605642"/>
          </a:xfrm>
          <a:prstGeom prst="roundRect">
            <a:avLst/>
          </a:prstGeom>
          <a:solidFill>
            <a:schemeClr val="accent1">
              <a:lumMod val="75000"/>
              <a:alpha val="69804"/>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b="1" dirty="0">
                <a:solidFill>
                  <a:schemeClr val="bg1"/>
                </a:solidFill>
                <a:latin typeface="Marianne" panose="02000000000000000000" pitchFamily="2" charset="0"/>
              </a:rPr>
              <a:t>Illustration</a:t>
            </a:r>
          </a:p>
        </p:txBody>
      </p:sp>
    </p:spTree>
    <p:extLst>
      <p:ext uri="{BB962C8B-B14F-4D97-AF65-F5344CB8AC3E}">
        <p14:creationId xmlns:p14="http://schemas.microsoft.com/office/powerpoint/2010/main" val="33300054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5B008D64-3E6C-CB90-7E34-C0DC10A6293F}"/>
              </a:ext>
            </a:extLst>
          </p:cNvPr>
          <p:cNvSpPr>
            <a:spLocks noGrp="1"/>
          </p:cNvSpPr>
          <p:nvPr>
            <p:ph type="title"/>
            <p:custDataLst>
              <p:tags r:id="rId1"/>
            </p:custDataLst>
          </p:nvPr>
        </p:nvSpPr>
        <p:spPr>
          <a:xfrm>
            <a:off x="1474614" y="189450"/>
            <a:ext cx="12382468" cy="616748"/>
          </a:xfrm>
        </p:spPr>
        <p:txBody>
          <a:bodyPr vert="horz" lIns="91440" tIns="45720" rIns="91440" bIns="45720" rtlCol="0" anchor="ctr">
            <a:noAutofit/>
          </a:bodyPr>
          <a:lstStyle/>
          <a:p>
            <a:r>
              <a:rPr lang="fr-FR" sz="2400" dirty="0">
                <a:latin typeface="Marianne" panose="02000000000000000000" pitchFamily="2" charset="0"/>
              </a:rPr>
              <a:t>Demandes d’évolution (2/5)</a:t>
            </a:r>
          </a:p>
        </p:txBody>
      </p:sp>
      <p:sp>
        <p:nvSpPr>
          <p:cNvPr id="3" name="TextBox 143">
            <a:extLst>
              <a:ext uri="{FF2B5EF4-FFF2-40B4-BE49-F238E27FC236}">
                <a16:creationId xmlns:a16="http://schemas.microsoft.com/office/drawing/2014/main" id="{14FBCD54-20BC-8579-15C9-18597F4EF93F}"/>
              </a:ext>
            </a:extLst>
          </p:cNvPr>
          <p:cNvSpPr txBox="1"/>
          <p:nvPr/>
        </p:nvSpPr>
        <p:spPr bwMode="auto">
          <a:xfrm>
            <a:off x="297370" y="1805100"/>
            <a:ext cx="1959248" cy="430887"/>
          </a:xfrm>
          <a:prstGeom prst="rect">
            <a:avLst/>
          </a:prstGeom>
          <a:noFill/>
          <a:ln>
            <a:solidFill>
              <a:schemeClr val="accent1"/>
            </a:solidFill>
          </a:ln>
        </p:spPr>
        <p:txBody>
          <a:bodyPr wrap="square">
            <a:spAutoFit/>
          </a:bodyPr>
          <a:lstStyle/>
          <a:p>
            <a:pPr algn="ctr" defTabSz="2015575">
              <a:defRPr/>
            </a:pPr>
            <a:r>
              <a:rPr lang="fr-FR" sz="1100" b="1" dirty="0">
                <a:solidFill>
                  <a:srgbClr val="002060"/>
                </a:solidFill>
                <a:latin typeface="Marianne" panose="02000000000000000000" pitchFamily="2" charset="0"/>
                <a:ea typeface="+mj-ea"/>
                <a:cs typeface="Lato" pitchFamily="34" charset="0"/>
              </a:rPr>
              <a:t>Restriction des demandes de création</a:t>
            </a:r>
          </a:p>
        </p:txBody>
      </p:sp>
      <p:cxnSp>
        <p:nvCxnSpPr>
          <p:cNvPr id="4" name="ตัวเชื่อมต่อตรง 237">
            <a:extLst>
              <a:ext uri="{FF2B5EF4-FFF2-40B4-BE49-F238E27FC236}">
                <a16:creationId xmlns:a16="http://schemas.microsoft.com/office/drawing/2014/main" id="{F29740EA-0870-ADD1-B1AF-C986A9C798FA}"/>
              </a:ext>
            </a:extLst>
          </p:cNvPr>
          <p:cNvCxnSpPr>
            <a:cxnSpLocks/>
          </p:cNvCxnSpPr>
          <p:nvPr/>
        </p:nvCxnSpPr>
        <p:spPr>
          <a:xfrm rot="10800000" flipV="1">
            <a:off x="2349154" y="1741061"/>
            <a:ext cx="817427" cy="379628"/>
          </a:xfrm>
          <a:prstGeom prst="bentConnector3">
            <a:avLst>
              <a:gd name="adj1" fmla="val 50000"/>
            </a:avLst>
          </a:prstGeom>
          <a:ln w="44450">
            <a:solidFill>
              <a:srgbClr val="75787B"/>
            </a:solidFill>
            <a:prstDash val="sysDot"/>
            <a:headEnd type="oval"/>
          </a:ln>
        </p:spPr>
        <p:style>
          <a:lnRef idx="1">
            <a:schemeClr val="accent1"/>
          </a:lnRef>
          <a:fillRef idx="0">
            <a:schemeClr val="accent1"/>
          </a:fillRef>
          <a:effectRef idx="0">
            <a:schemeClr val="accent1"/>
          </a:effectRef>
          <a:fontRef idx="minor">
            <a:schemeClr val="tx1"/>
          </a:fontRef>
        </p:style>
      </p:cxnSp>
      <p:sp>
        <p:nvSpPr>
          <p:cNvPr id="5" name="Rectangle 4">
            <a:extLst>
              <a:ext uri="{FF2B5EF4-FFF2-40B4-BE49-F238E27FC236}">
                <a16:creationId xmlns:a16="http://schemas.microsoft.com/office/drawing/2014/main" id="{72CFBB45-4715-45BB-B73B-6EF9FFA1C1C1}"/>
              </a:ext>
            </a:extLst>
          </p:cNvPr>
          <p:cNvSpPr/>
          <p:nvPr/>
        </p:nvSpPr>
        <p:spPr>
          <a:xfrm>
            <a:off x="3357383" y="1203053"/>
            <a:ext cx="9976652" cy="1945297"/>
          </a:xfrm>
          <a:prstGeom prst="rect">
            <a:avLst/>
          </a:prstGeom>
          <a:solidFill>
            <a:schemeClr val="bg1">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251997" indent="-251997" algn="just">
              <a:buFont typeface="Arial" panose="020B0604020202020204" pitchFamily="34" charset="0"/>
              <a:buChar char="•"/>
            </a:pPr>
            <a:r>
              <a:rPr lang="fr-FR" sz="1200" b="1" dirty="0">
                <a:solidFill>
                  <a:schemeClr val="tx1"/>
                </a:solidFill>
                <a:latin typeface="Marianne" panose="02000000000000000000" pitchFamily="2" charset="0"/>
              </a:rPr>
              <a:t>Objectif </a:t>
            </a:r>
            <a:r>
              <a:rPr lang="fr-FR" sz="1200" dirty="0">
                <a:solidFill>
                  <a:schemeClr val="tx1"/>
                </a:solidFill>
                <a:latin typeface="Marianne" panose="02000000000000000000" pitchFamily="2" charset="0"/>
              </a:rPr>
              <a:t>:</a:t>
            </a:r>
          </a:p>
          <a:p>
            <a:pPr marL="923990" lvl="1" indent="-251997" algn="just">
              <a:buFont typeface="Arial" panose="020B0604020202020204" pitchFamily="34" charset="0"/>
              <a:buChar char="•"/>
            </a:pPr>
            <a:r>
              <a:rPr lang="fr-FR" sz="1200" dirty="0">
                <a:solidFill>
                  <a:schemeClr val="tx1"/>
                </a:solidFill>
                <a:latin typeface="Marianne" panose="02000000000000000000" pitchFamily="2" charset="0"/>
              </a:rPr>
              <a:t>Ne pas ouvrir aux étudiants la possibilité de créer des demandes en dehors périmètre actuel (</a:t>
            </a:r>
            <a:r>
              <a:rPr lang="fr-FR" sz="1200" i="1" dirty="0">
                <a:solidFill>
                  <a:schemeClr val="tx1"/>
                </a:solidFill>
                <a:latin typeface="Marianne" panose="02000000000000000000" pitchFamily="2" charset="0"/>
              </a:rPr>
              <a:t>i.e.</a:t>
            </a:r>
            <a:r>
              <a:rPr lang="fr-FR" sz="1200" dirty="0">
                <a:solidFill>
                  <a:schemeClr val="tx1"/>
                </a:solidFill>
                <a:latin typeface="Marianne" panose="02000000000000000000" pitchFamily="2" charset="0"/>
              </a:rPr>
              <a:t> logistique et informatique)</a:t>
            </a:r>
          </a:p>
          <a:p>
            <a:pPr marL="923990" lvl="1" indent="-251997" algn="just">
              <a:buFont typeface="Arial" panose="020B0604020202020204" pitchFamily="34" charset="0"/>
              <a:buChar char="•"/>
            </a:pPr>
            <a:r>
              <a:rPr lang="fr-FR" sz="1200" dirty="0">
                <a:solidFill>
                  <a:schemeClr val="tx1"/>
                </a:solidFill>
                <a:latin typeface="Marianne" panose="02000000000000000000" pitchFamily="2" charset="0"/>
              </a:rPr>
              <a:t>Permettre la création de DT sur l’ensemble des thématiques étudiantes à 3 profils : agent de service en interne, agents d’accueil des sites, scolarité</a:t>
            </a:r>
          </a:p>
          <a:p>
            <a:pPr marL="251997" indent="-251997" algn="just">
              <a:buFont typeface="Arial" panose="020B0604020202020204" pitchFamily="34" charset="0"/>
              <a:buChar char="•"/>
            </a:pPr>
            <a:r>
              <a:rPr lang="fr-FR" sz="1200" b="1" dirty="0">
                <a:solidFill>
                  <a:schemeClr val="tx1"/>
                </a:solidFill>
                <a:latin typeface="Marianne" panose="02000000000000000000" pitchFamily="2" charset="0"/>
              </a:rPr>
              <a:t>Intérêt</a:t>
            </a:r>
            <a:r>
              <a:rPr lang="fr-FR" sz="1200" dirty="0">
                <a:solidFill>
                  <a:schemeClr val="tx1"/>
                </a:solidFill>
                <a:latin typeface="Marianne" panose="02000000000000000000" pitchFamily="2" charset="0"/>
              </a:rPr>
              <a:t>  : éviter des flux de demandes non maîtrisés et une mauvaise qualification des tickets</a:t>
            </a:r>
          </a:p>
          <a:p>
            <a:pPr marL="251997" indent="-251997" algn="just">
              <a:buFont typeface="Arial" panose="020B0604020202020204" pitchFamily="34" charset="0"/>
              <a:buChar char="•"/>
            </a:pPr>
            <a:r>
              <a:rPr lang="fr-FR" sz="1200" b="1" dirty="0">
                <a:solidFill>
                  <a:schemeClr val="tx1"/>
                </a:solidFill>
                <a:latin typeface="Marianne" panose="02000000000000000000" pitchFamily="2" charset="0"/>
              </a:rPr>
              <a:t>Tests à réaliser</a:t>
            </a:r>
            <a:r>
              <a:rPr lang="fr-FR" sz="1200" dirty="0">
                <a:solidFill>
                  <a:schemeClr val="tx1"/>
                </a:solidFill>
                <a:latin typeface="Marianne" panose="02000000000000000000" pitchFamily="2" charset="0"/>
              </a:rPr>
              <a:t> : </a:t>
            </a:r>
          </a:p>
          <a:p>
            <a:pPr marL="923990" lvl="1" indent="-251997" algn="just">
              <a:buFont typeface="Arial" panose="020B0604020202020204" pitchFamily="34" charset="0"/>
              <a:buChar char="•"/>
            </a:pPr>
            <a:r>
              <a:rPr lang="fr-FR" sz="1200" dirty="0">
                <a:solidFill>
                  <a:schemeClr val="tx1"/>
                </a:solidFill>
                <a:latin typeface="Marianne" panose="02000000000000000000" pitchFamily="2" charset="0"/>
              </a:rPr>
              <a:t>Effectuer une création de DT avec un profil étudiant et vérifier la liste des thématiques cliquables</a:t>
            </a:r>
          </a:p>
          <a:p>
            <a:pPr marL="923990" lvl="1" indent="-251997" algn="just">
              <a:buFont typeface="Arial" panose="020B0604020202020204" pitchFamily="34" charset="0"/>
              <a:buChar char="•"/>
            </a:pPr>
            <a:r>
              <a:rPr lang="fr-FR" sz="1200" dirty="0">
                <a:solidFill>
                  <a:schemeClr val="tx1"/>
                </a:solidFill>
                <a:latin typeface="Marianne" panose="02000000000000000000" pitchFamily="2" charset="0"/>
              </a:rPr>
              <a:t>Effectuer une création de DT avec un profil de service, guichet central puis scolarité, et vérifier la liste des thématiques cliquables</a:t>
            </a:r>
          </a:p>
        </p:txBody>
      </p:sp>
      <p:sp>
        <p:nvSpPr>
          <p:cNvPr id="6" name="TextBox 143">
            <a:extLst>
              <a:ext uri="{FF2B5EF4-FFF2-40B4-BE49-F238E27FC236}">
                <a16:creationId xmlns:a16="http://schemas.microsoft.com/office/drawing/2014/main" id="{FF2DF3F8-5B25-7B0A-862A-B4A8E6EB0BC2}"/>
              </a:ext>
            </a:extLst>
          </p:cNvPr>
          <p:cNvSpPr txBox="1"/>
          <p:nvPr/>
        </p:nvSpPr>
        <p:spPr bwMode="auto">
          <a:xfrm>
            <a:off x="297370" y="5577865"/>
            <a:ext cx="1959248" cy="600164"/>
          </a:xfrm>
          <a:prstGeom prst="rect">
            <a:avLst/>
          </a:prstGeom>
          <a:noFill/>
          <a:ln>
            <a:solidFill>
              <a:schemeClr val="accent1"/>
            </a:solidFill>
          </a:ln>
        </p:spPr>
        <p:txBody>
          <a:bodyPr wrap="square">
            <a:spAutoFit/>
          </a:bodyPr>
          <a:lstStyle/>
          <a:p>
            <a:pPr algn="ctr" defTabSz="2015575">
              <a:defRPr/>
            </a:pPr>
            <a:r>
              <a:rPr lang="fr-FR" sz="1100" b="1" dirty="0">
                <a:solidFill>
                  <a:srgbClr val="002060"/>
                </a:solidFill>
                <a:latin typeface="Marianne" panose="02000000000000000000" pitchFamily="2" charset="0"/>
                <a:ea typeface="+mj-ea"/>
                <a:cs typeface="Lato" pitchFamily="34" charset="0"/>
              </a:rPr>
              <a:t>Mise en place d’un Service Level Agreement (SLA)</a:t>
            </a:r>
          </a:p>
        </p:txBody>
      </p:sp>
      <p:cxnSp>
        <p:nvCxnSpPr>
          <p:cNvPr id="8" name="ตัวเชื่อมต่อตรง 237">
            <a:extLst>
              <a:ext uri="{FF2B5EF4-FFF2-40B4-BE49-F238E27FC236}">
                <a16:creationId xmlns:a16="http://schemas.microsoft.com/office/drawing/2014/main" id="{0F2784B1-A86F-29D8-F615-1C2CA5329ED3}"/>
              </a:ext>
            </a:extLst>
          </p:cNvPr>
          <p:cNvCxnSpPr>
            <a:cxnSpLocks/>
          </p:cNvCxnSpPr>
          <p:nvPr/>
        </p:nvCxnSpPr>
        <p:spPr>
          <a:xfrm rot="10800000" flipV="1">
            <a:off x="2349154" y="5353204"/>
            <a:ext cx="817427" cy="379628"/>
          </a:xfrm>
          <a:prstGeom prst="bentConnector3">
            <a:avLst>
              <a:gd name="adj1" fmla="val 50000"/>
            </a:avLst>
          </a:prstGeom>
          <a:ln w="44450">
            <a:solidFill>
              <a:srgbClr val="75787B"/>
            </a:solidFill>
            <a:prstDash val="sysDot"/>
            <a:headEnd type="oval"/>
          </a:ln>
        </p:spPr>
        <p:style>
          <a:lnRef idx="1">
            <a:schemeClr val="accent1"/>
          </a:lnRef>
          <a:fillRef idx="0">
            <a:schemeClr val="accent1"/>
          </a:fillRef>
          <a:effectRef idx="0">
            <a:schemeClr val="accent1"/>
          </a:effectRef>
          <a:fontRef idx="minor">
            <a:schemeClr val="tx1"/>
          </a:fontRef>
        </p:style>
      </p:cxnSp>
      <p:sp>
        <p:nvSpPr>
          <p:cNvPr id="9" name="Rectangle 8">
            <a:extLst>
              <a:ext uri="{FF2B5EF4-FFF2-40B4-BE49-F238E27FC236}">
                <a16:creationId xmlns:a16="http://schemas.microsoft.com/office/drawing/2014/main" id="{45F91F61-9676-9823-F0C4-639E07FDF4E3}"/>
              </a:ext>
            </a:extLst>
          </p:cNvPr>
          <p:cNvSpPr/>
          <p:nvPr/>
        </p:nvSpPr>
        <p:spPr>
          <a:xfrm>
            <a:off x="3357383" y="4815195"/>
            <a:ext cx="9976652" cy="2311824"/>
          </a:xfrm>
          <a:prstGeom prst="rect">
            <a:avLst/>
          </a:prstGeom>
          <a:solidFill>
            <a:schemeClr val="bg1">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251997" indent="-251997" algn="just">
              <a:buFont typeface="Arial" panose="020B0604020202020204" pitchFamily="34" charset="0"/>
              <a:buChar char="•"/>
            </a:pPr>
            <a:r>
              <a:rPr lang="fr-FR" sz="1200" b="1" dirty="0">
                <a:solidFill>
                  <a:schemeClr val="tx1"/>
                </a:solidFill>
                <a:latin typeface="Marianne" panose="02000000000000000000" pitchFamily="2" charset="0"/>
              </a:rPr>
              <a:t>Objectif </a:t>
            </a:r>
            <a:r>
              <a:rPr lang="fr-FR" sz="1200" dirty="0">
                <a:solidFill>
                  <a:schemeClr val="tx1"/>
                </a:solidFill>
                <a:latin typeface="Marianne" panose="02000000000000000000" pitchFamily="2" charset="0"/>
              </a:rPr>
              <a:t>:</a:t>
            </a:r>
          </a:p>
          <a:p>
            <a:pPr marL="923990" lvl="1" indent="-251997" algn="just">
              <a:buFont typeface="Arial" panose="020B0604020202020204" pitchFamily="34" charset="0"/>
              <a:buChar char="•"/>
            </a:pPr>
            <a:r>
              <a:rPr lang="fr-FR" sz="1200" dirty="0">
                <a:solidFill>
                  <a:schemeClr val="tx1"/>
                </a:solidFill>
                <a:latin typeface="Marianne" panose="02000000000000000000" pitchFamily="2" charset="0"/>
              </a:rPr>
              <a:t>Assurer une réponse sur un délai court pour chaque demande étudiante, sur la base d’un engagement de service, qui soit le même pour chaque service, quelle que soit la thématique à traiter</a:t>
            </a:r>
          </a:p>
          <a:p>
            <a:pPr marL="1414943" lvl="2" indent="-285750" algn="just">
              <a:buFont typeface="Courier New" panose="02070309020205020404" pitchFamily="49" charset="0"/>
              <a:buChar char="o"/>
            </a:pPr>
            <a:r>
              <a:rPr lang="fr-FR" sz="1200" dirty="0">
                <a:solidFill>
                  <a:schemeClr val="tx1"/>
                </a:solidFill>
                <a:latin typeface="Marianne" panose="02000000000000000000" pitchFamily="2" charset="0"/>
              </a:rPr>
              <a:t>Création =&gt; Affectation : 1 jour ouvré</a:t>
            </a:r>
          </a:p>
          <a:p>
            <a:pPr marL="1414943" lvl="2" indent="-285750" algn="just">
              <a:buFont typeface="Courier New" panose="02070309020205020404" pitchFamily="49" charset="0"/>
              <a:buChar char="o"/>
            </a:pPr>
            <a:r>
              <a:rPr lang="fr-FR" sz="1200" dirty="0">
                <a:solidFill>
                  <a:schemeClr val="tx1"/>
                </a:solidFill>
                <a:latin typeface="Marianne" panose="02000000000000000000" pitchFamily="2" charset="0"/>
              </a:rPr>
              <a:t>Affectation =&gt; Traitement de la demande : 2 jours ouvrés</a:t>
            </a:r>
          </a:p>
          <a:p>
            <a:pPr marL="1414943" lvl="2" indent="-285750" algn="just">
              <a:buFont typeface="Courier New" panose="02070309020205020404" pitchFamily="49" charset="0"/>
              <a:buChar char="o"/>
            </a:pPr>
            <a:r>
              <a:rPr lang="fr-FR" sz="1200" dirty="0">
                <a:solidFill>
                  <a:schemeClr val="tx1"/>
                </a:solidFill>
                <a:latin typeface="Marianne" panose="02000000000000000000" pitchFamily="2" charset="0"/>
              </a:rPr>
              <a:t>Traitement de la demande =&gt; clôture :  1 jour ouvré</a:t>
            </a:r>
          </a:p>
          <a:p>
            <a:pPr marL="251997" indent="-251997" algn="just">
              <a:buFont typeface="Arial" panose="020B0604020202020204" pitchFamily="34" charset="0"/>
              <a:buChar char="•"/>
            </a:pPr>
            <a:r>
              <a:rPr lang="fr-FR" sz="1200" b="1" dirty="0">
                <a:solidFill>
                  <a:schemeClr val="tx1"/>
                </a:solidFill>
                <a:latin typeface="Marianne" panose="02000000000000000000" pitchFamily="2" charset="0"/>
              </a:rPr>
              <a:t>Intérêt</a:t>
            </a:r>
            <a:r>
              <a:rPr lang="fr-FR" sz="1200" dirty="0">
                <a:solidFill>
                  <a:schemeClr val="tx1"/>
                </a:solidFill>
                <a:latin typeface="Marianne" panose="02000000000000000000" pitchFamily="2" charset="0"/>
              </a:rPr>
              <a:t>  :</a:t>
            </a:r>
          </a:p>
          <a:p>
            <a:pPr marL="923990" lvl="1" indent="-251997" algn="just">
              <a:buFont typeface="Arial" panose="020B0604020202020204" pitchFamily="34" charset="0"/>
              <a:buChar char="•"/>
            </a:pPr>
            <a:r>
              <a:rPr lang="fr-FR" sz="1200" dirty="0">
                <a:solidFill>
                  <a:schemeClr val="tx1"/>
                </a:solidFill>
                <a:latin typeface="Marianne" panose="02000000000000000000" pitchFamily="2" charset="0"/>
              </a:rPr>
              <a:t>Répondre à un enjeu de conformité ITIL</a:t>
            </a:r>
          </a:p>
          <a:p>
            <a:pPr marL="923990" lvl="1" indent="-251997" algn="just">
              <a:buFont typeface="Arial" panose="020B0604020202020204" pitchFamily="34" charset="0"/>
              <a:buChar char="•"/>
            </a:pPr>
            <a:r>
              <a:rPr lang="fr-FR" sz="1200" dirty="0">
                <a:solidFill>
                  <a:schemeClr val="tx1"/>
                </a:solidFill>
                <a:latin typeface="Marianne" panose="02000000000000000000" pitchFamily="2" charset="0"/>
              </a:rPr>
              <a:t>Améliorer la qualité de service en engageant chaque service sur un temps de réponse réduit auprès de l’étudiant</a:t>
            </a:r>
          </a:p>
          <a:p>
            <a:pPr marL="251997" indent="-251997" algn="just">
              <a:buFont typeface="Arial" panose="020B0604020202020204" pitchFamily="34" charset="0"/>
              <a:buChar char="•"/>
            </a:pPr>
            <a:r>
              <a:rPr lang="fr-FR" sz="1200" b="1" dirty="0">
                <a:solidFill>
                  <a:schemeClr val="tx1"/>
                </a:solidFill>
                <a:latin typeface="Marianne" panose="02000000000000000000" pitchFamily="2" charset="0"/>
              </a:rPr>
              <a:t>Tests à réaliser</a:t>
            </a:r>
            <a:r>
              <a:rPr lang="fr-FR" sz="1200" dirty="0">
                <a:solidFill>
                  <a:schemeClr val="tx1"/>
                </a:solidFill>
                <a:latin typeface="Marianne" panose="02000000000000000000" pitchFamily="2" charset="0"/>
              </a:rPr>
              <a:t> : </a:t>
            </a:r>
          </a:p>
          <a:p>
            <a:pPr marL="923990" lvl="1" indent="-251997" algn="just">
              <a:buFont typeface="Arial" panose="020B0604020202020204" pitchFamily="34" charset="0"/>
              <a:buChar char="•"/>
            </a:pPr>
            <a:r>
              <a:rPr lang="fr-FR" sz="1200" dirty="0">
                <a:solidFill>
                  <a:schemeClr val="tx1"/>
                </a:solidFill>
                <a:latin typeface="Marianne" panose="02000000000000000000" pitchFamily="2" charset="0"/>
              </a:rPr>
              <a:t>Tester les notifications de rappels à chaque étape précitée, de la création de la demande à sa clôture</a:t>
            </a:r>
          </a:p>
        </p:txBody>
      </p:sp>
      <p:sp>
        <p:nvSpPr>
          <p:cNvPr id="12" name="TextBox 143">
            <a:extLst>
              <a:ext uri="{FF2B5EF4-FFF2-40B4-BE49-F238E27FC236}">
                <a16:creationId xmlns:a16="http://schemas.microsoft.com/office/drawing/2014/main" id="{BEABFBB8-7E9A-F2B7-D246-C092DEC0AFBC}"/>
              </a:ext>
            </a:extLst>
          </p:cNvPr>
          <p:cNvSpPr txBox="1"/>
          <p:nvPr/>
        </p:nvSpPr>
        <p:spPr bwMode="auto">
          <a:xfrm>
            <a:off x="297370" y="3841427"/>
            <a:ext cx="1959248" cy="430887"/>
          </a:xfrm>
          <a:prstGeom prst="rect">
            <a:avLst/>
          </a:prstGeom>
          <a:noFill/>
          <a:ln>
            <a:solidFill>
              <a:schemeClr val="accent1"/>
            </a:solidFill>
          </a:ln>
        </p:spPr>
        <p:txBody>
          <a:bodyPr wrap="square">
            <a:spAutoFit/>
          </a:bodyPr>
          <a:lstStyle/>
          <a:p>
            <a:pPr algn="ctr" defTabSz="2015575">
              <a:defRPr/>
            </a:pPr>
            <a:r>
              <a:rPr lang="fr-FR" sz="1100" b="1" dirty="0">
                <a:solidFill>
                  <a:srgbClr val="002060"/>
                </a:solidFill>
                <a:latin typeface="Marianne" panose="02000000000000000000" pitchFamily="2" charset="0"/>
                <a:ea typeface="+mj-ea"/>
                <a:cs typeface="Lato" pitchFamily="34" charset="0"/>
              </a:rPr>
              <a:t>Gestion des droits relatifs aux notifications</a:t>
            </a:r>
          </a:p>
        </p:txBody>
      </p:sp>
      <p:cxnSp>
        <p:nvCxnSpPr>
          <p:cNvPr id="13" name="ตัวเชื่อมต่อตรง 237">
            <a:extLst>
              <a:ext uri="{FF2B5EF4-FFF2-40B4-BE49-F238E27FC236}">
                <a16:creationId xmlns:a16="http://schemas.microsoft.com/office/drawing/2014/main" id="{106EACF3-4D01-0904-FFD0-DDB795255B49}"/>
              </a:ext>
            </a:extLst>
          </p:cNvPr>
          <p:cNvCxnSpPr>
            <a:cxnSpLocks/>
          </p:cNvCxnSpPr>
          <p:nvPr/>
        </p:nvCxnSpPr>
        <p:spPr>
          <a:xfrm rot="10800000" flipV="1">
            <a:off x="2349154" y="3777388"/>
            <a:ext cx="817427" cy="379628"/>
          </a:xfrm>
          <a:prstGeom prst="bentConnector3">
            <a:avLst>
              <a:gd name="adj1" fmla="val 50000"/>
            </a:avLst>
          </a:prstGeom>
          <a:ln w="44450">
            <a:solidFill>
              <a:srgbClr val="75787B"/>
            </a:solidFill>
            <a:prstDash val="sysDot"/>
            <a:headEnd type="oval"/>
          </a:ln>
        </p:spPr>
        <p:style>
          <a:lnRef idx="1">
            <a:schemeClr val="accent1"/>
          </a:lnRef>
          <a:fillRef idx="0">
            <a:schemeClr val="accent1"/>
          </a:fillRef>
          <a:effectRef idx="0">
            <a:schemeClr val="accent1"/>
          </a:effectRef>
          <a:fontRef idx="minor">
            <a:schemeClr val="tx1"/>
          </a:fontRef>
        </p:style>
      </p:cxnSp>
      <p:sp>
        <p:nvSpPr>
          <p:cNvPr id="14" name="Rectangle 13">
            <a:extLst>
              <a:ext uri="{FF2B5EF4-FFF2-40B4-BE49-F238E27FC236}">
                <a16:creationId xmlns:a16="http://schemas.microsoft.com/office/drawing/2014/main" id="{429DBD1A-42DF-27AF-6EED-546263BEB3A7}"/>
              </a:ext>
            </a:extLst>
          </p:cNvPr>
          <p:cNvSpPr/>
          <p:nvPr/>
        </p:nvSpPr>
        <p:spPr>
          <a:xfrm>
            <a:off x="3357383" y="3305394"/>
            <a:ext cx="9976652" cy="1323616"/>
          </a:xfrm>
          <a:prstGeom prst="rect">
            <a:avLst/>
          </a:prstGeom>
          <a:solidFill>
            <a:schemeClr val="bg1">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251997" indent="-251997" algn="just">
              <a:buFont typeface="Arial" panose="020B0604020202020204" pitchFamily="34" charset="0"/>
              <a:buChar char="•"/>
            </a:pPr>
            <a:r>
              <a:rPr lang="fr-FR" sz="1200" b="1" dirty="0">
                <a:solidFill>
                  <a:schemeClr val="tx1"/>
                </a:solidFill>
                <a:latin typeface="Marianne" panose="02000000000000000000" pitchFamily="2" charset="0"/>
              </a:rPr>
              <a:t>Objectif </a:t>
            </a:r>
            <a:r>
              <a:rPr lang="fr-FR" sz="1200" dirty="0">
                <a:solidFill>
                  <a:schemeClr val="tx1"/>
                </a:solidFill>
                <a:latin typeface="Marianne" panose="02000000000000000000" pitchFamily="2" charset="0"/>
              </a:rPr>
              <a:t>:</a:t>
            </a:r>
          </a:p>
          <a:p>
            <a:pPr marL="923990" lvl="1" indent="-251997" algn="just">
              <a:buFont typeface="Arial" panose="020B0604020202020204" pitchFamily="34" charset="0"/>
              <a:buChar char="•"/>
            </a:pPr>
            <a:r>
              <a:rPr lang="fr-FR" sz="1200" dirty="0">
                <a:solidFill>
                  <a:schemeClr val="tx1"/>
                </a:solidFill>
                <a:latin typeface="Marianne" panose="02000000000000000000" pitchFamily="2" charset="0"/>
              </a:rPr>
              <a:t>Donner la possibilité aux administrateurs de l’outil de choisir qui doit être notifié et quand (à quelles étapes du processus)</a:t>
            </a:r>
          </a:p>
          <a:p>
            <a:pPr marL="251997" indent="-251997" algn="just">
              <a:buFont typeface="Arial" panose="020B0604020202020204" pitchFamily="34" charset="0"/>
              <a:buChar char="•"/>
            </a:pPr>
            <a:r>
              <a:rPr lang="fr-FR" sz="1200" b="1" dirty="0">
                <a:solidFill>
                  <a:schemeClr val="tx1"/>
                </a:solidFill>
                <a:latin typeface="Marianne" panose="02000000000000000000" pitchFamily="2" charset="0"/>
              </a:rPr>
              <a:t>Intérêt</a:t>
            </a:r>
            <a:r>
              <a:rPr lang="fr-FR" sz="1200" dirty="0">
                <a:solidFill>
                  <a:schemeClr val="tx1"/>
                </a:solidFill>
                <a:latin typeface="Marianne" panose="02000000000000000000" pitchFamily="2" charset="0"/>
              </a:rPr>
              <a:t>  :</a:t>
            </a:r>
          </a:p>
          <a:p>
            <a:pPr marL="923990" lvl="1" indent="-251997" algn="just">
              <a:buFont typeface="Arial" panose="020B0604020202020204" pitchFamily="34" charset="0"/>
              <a:buChar char="•"/>
            </a:pPr>
            <a:r>
              <a:rPr lang="fr-FR" sz="1200" dirty="0">
                <a:solidFill>
                  <a:schemeClr val="tx1"/>
                </a:solidFill>
                <a:latin typeface="Marianne" panose="02000000000000000000" pitchFamily="2" charset="0"/>
              </a:rPr>
              <a:t>Pouvoir diminuer le flux de notifications relatifs à des changements de statuts/modifications de la demande dans l’outil</a:t>
            </a:r>
          </a:p>
          <a:p>
            <a:pPr marL="251997" indent="-251997" algn="just">
              <a:buFont typeface="Arial" panose="020B0604020202020204" pitchFamily="34" charset="0"/>
              <a:buChar char="•"/>
            </a:pPr>
            <a:r>
              <a:rPr lang="fr-FR" sz="1200" b="1" dirty="0">
                <a:solidFill>
                  <a:schemeClr val="tx1"/>
                </a:solidFill>
                <a:latin typeface="Marianne" panose="02000000000000000000" pitchFamily="2" charset="0"/>
              </a:rPr>
              <a:t>Tests à réaliser</a:t>
            </a:r>
            <a:r>
              <a:rPr lang="fr-FR" sz="1200" dirty="0">
                <a:solidFill>
                  <a:schemeClr val="tx1"/>
                </a:solidFill>
                <a:latin typeface="Marianne" panose="02000000000000000000" pitchFamily="2" charset="0"/>
              </a:rPr>
              <a:t> : </a:t>
            </a:r>
          </a:p>
          <a:p>
            <a:pPr marL="923990" lvl="1" indent="-251997" algn="just">
              <a:buFont typeface="Arial" panose="020B0604020202020204" pitchFamily="34" charset="0"/>
              <a:buChar char="•"/>
            </a:pPr>
            <a:r>
              <a:rPr lang="fr-FR" sz="1200" dirty="0">
                <a:solidFill>
                  <a:schemeClr val="tx1"/>
                </a:solidFill>
                <a:latin typeface="Marianne" panose="02000000000000000000" pitchFamily="2" charset="0"/>
              </a:rPr>
              <a:t>Effectuer un changement de statut sur une demande et voir si l’ensemble des acteurs reçoit une notification</a:t>
            </a:r>
          </a:p>
        </p:txBody>
      </p:sp>
      <p:sp>
        <p:nvSpPr>
          <p:cNvPr id="15" name="TextBox 143">
            <a:extLst>
              <a:ext uri="{FF2B5EF4-FFF2-40B4-BE49-F238E27FC236}">
                <a16:creationId xmlns:a16="http://schemas.microsoft.com/office/drawing/2014/main" id="{A135D452-C9E3-76C5-33E2-E05C08A71822}"/>
              </a:ext>
            </a:extLst>
          </p:cNvPr>
          <p:cNvSpPr txBox="1"/>
          <p:nvPr/>
        </p:nvSpPr>
        <p:spPr bwMode="auto">
          <a:xfrm>
            <a:off x="297370" y="1569669"/>
            <a:ext cx="1959248" cy="261610"/>
          </a:xfrm>
          <a:prstGeom prst="rect">
            <a:avLst/>
          </a:prstGeom>
          <a:solidFill>
            <a:schemeClr val="accent1"/>
          </a:solidFill>
          <a:ln>
            <a:solidFill>
              <a:schemeClr val="accent1"/>
            </a:solidFill>
          </a:ln>
        </p:spPr>
        <p:txBody>
          <a:bodyPr wrap="square">
            <a:spAutoFit/>
          </a:bodyPr>
          <a:lstStyle/>
          <a:p>
            <a:pPr algn="ctr" defTabSz="2015575">
              <a:defRPr/>
            </a:pPr>
            <a:r>
              <a:rPr lang="fr-FR" sz="1100" b="1" dirty="0">
                <a:solidFill>
                  <a:schemeClr val="bg1"/>
                </a:solidFill>
                <a:latin typeface="Marianne" panose="02000000000000000000" pitchFamily="2" charset="0"/>
                <a:ea typeface="+mj-ea"/>
                <a:cs typeface="Lato" pitchFamily="34" charset="0"/>
              </a:rPr>
              <a:t>Gestion des habilitations</a:t>
            </a:r>
          </a:p>
        </p:txBody>
      </p:sp>
      <p:sp>
        <p:nvSpPr>
          <p:cNvPr id="16" name="TextBox 143">
            <a:extLst>
              <a:ext uri="{FF2B5EF4-FFF2-40B4-BE49-F238E27FC236}">
                <a16:creationId xmlns:a16="http://schemas.microsoft.com/office/drawing/2014/main" id="{EF38C016-6E72-9958-0517-594932E967AC}"/>
              </a:ext>
            </a:extLst>
          </p:cNvPr>
          <p:cNvSpPr txBox="1"/>
          <p:nvPr/>
        </p:nvSpPr>
        <p:spPr bwMode="auto">
          <a:xfrm>
            <a:off x="297370" y="3541538"/>
            <a:ext cx="1959248" cy="261610"/>
          </a:xfrm>
          <a:prstGeom prst="rect">
            <a:avLst/>
          </a:prstGeom>
          <a:solidFill>
            <a:schemeClr val="accent1"/>
          </a:solidFill>
          <a:ln>
            <a:solidFill>
              <a:schemeClr val="accent1"/>
            </a:solidFill>
          </a:ln>
        </p:spPr>
        <p:txBody>
          <a:bodyPr wrap="square">
            <a:spAutoFit/>
          </a:bodyPr>
          <a:lstStyle/>
          <a:p>
            <a:pPr algn="ctr" defTabSz="2015575">
              <a:defRPr/>
            </a:pPr>
            <a:r>
              <a:rPr lang="fr-FR" sz="1100" b="1" dirty="0">
                <a:solidFill>
                  <a:schemeClr val="bg1"/>
                </a:solidFill>
                <a:latin typeface="Marianne" panose="02000000000000000000" pitchFamily="2" charset="0"/>
                <a:ea typeface="+mj-ea"/>
                <a:cs typeface="Lato" pitchFamily="34" charset="0"/>
              </a:rPr>
              <a:t>Gestion des habilitations</a:t>
            </a:r>
          </a:p>
        </p:txBody>
      </p:sp>
      <p:sp>
        <p:nvSpPr>
          <p:cNvPr id="17" name="TextBox 143">
            <a:extLst>
              <a:ext uri="{FF2B5EF4-FFF2-40B4-BE49-F238E27FC236}">
                <a16:creationId xmlns:a16="http://schemas.microsoft.com/office/drawing/2014/main" id="{F4BB65D8-708C-8666-ACE0-A2D58C0B8ADD}"/>
              </a:ext>
            </a:extLst>
          </p:cNvPr>
          <p:cNvSpPr txBox="1"/>
          <p:nvPr/>
        </p:nvSpPr>
        <p:spPr bwMode="auto">
          <a:xfrm>
            <a:off x="297370" y="5285917"/>
            <a:ext cx="1959248" cy="261610"/>
          </a:xfrm>
          <a:prstGeom prst="rect">
            <a:avLst/>
          </a:prstGeom>
          <a:solidFill>
            <a:schemeClr val="accent1"/>
          </a:solidFill>
          <a:ln>
            <a:solidFill>
              <a:schemeClr val="accent1"/>
            </a:solidFill>
          </a:ln>
        </p:spPr>
        <p:txBody>
          <a:bodyPr wrap="square">
            <a:spAutoFit/>
          </a:bodyPr>
          <a:lstStyle/>
          <a:p>
            <a:pPr algn="ctr" defTabSz="2015575">
              <a:defRPr/>
            </a:pPr>
            <a:r>
              <a:rPr lang="fr-FR" sz="1100" b="1" dirty="0">
                <a:solidFill>
                  <a:schemeClr val="bg1"/>
                </a:solidFill>
                <a:latin typeface="Marianne" panose="02000000000000000000" pitchFamily="2" charset="0"/>
                <a:ea typeface="+mj-ea"/>
                <a:cs typeface="Lato" pitchFamily="34" charset="0"/>
              </a:rPr>
              <a:t>SLA</a:t>
            </a:r>
          </a:p>
        </p:txBody>
      </p:sp>
      <p:sp>
        <p:nvSpPr>
          <p:cNvPr id="18" name="Rectangle: Rounded Corners 5">
            <a:extLst>
              <a:ext uri="{FF2B5EF4-FFF2-40B4-BE49-F238E27FC236}">
                <a16:creationId xmlns:a16="http://schemas.microsoft.com/office/drawing/2014/main" id="{018EA2EF-2AF8-49A0-9F8A-F1685AA729E6}"/>
              </a:ext>
            </a:extLst>
          </p:cNvPr>
          <p:cNvSpPr/>
          <p:nvPr/>
        </p:nvSpPr>
        <p:spPr>
          <a:xfrm>
            <a:off x="11430000" y="552976"/>
            <a:ext cx="1798488" cy="605642"/>
          </a:xfrm>
          <a:prstGeom prst="roundRect">
            <a:avLst/>
          </a:prstGeom>
          <a:solidFill>
            <a:schemeClr val="accent1">
              <a:lumMod val="75000"/>
              <a:alpha val="69804"/>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b="1" dirty="0">
                <a:solidFill>
                  <a:schemeClr val="bg1"/>
                </a:solidFill>
                <a:latin typeface="Marianne" panose="02000000000000000000" pitchFamily="2" charset="0"/>
              </a:rPr>
              <a:t>Illustration</a:t>
            </a:r>
          </a:p>
        </p:txBody>
      </p:sp>
    </p:spTree>
    <p:extLst>
      <p:ext uri="{BB962C8B-B14F-4D97-AF65-F5344CB8AC3E}">
        <p14:creationId xmlns:p14="http://schemas.microsoft.com/office/powerpoint/2010/main" val="177038435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5B008D64-3E6C-CB90-7E34-C0DC10A6293F}"/>
              </a:ext>
            </a:extLst>
          </p:cNvPr>
          <p:cNvSpPr>
            <a:spLocks noGrp="1"/>
          </p:cNvSpPr>
          <p:nvPr>
            <p:ph type="title"/>
            <p:custDataLst>
              <p:tags r:id="rId1"/>
            </p:custDataLst>
          </p:nvPr>
        </p:nvSpPr>
        <p:spPr>
          <a:xfrm>
            <a:off x="1487008" y="97487"/>
            <a:ext cx="12382468" cy="616748"/>
          </a:xfrm>
        </p:spPr>
        <p:txBody>
          <a:bodyPr vert="horz" lIns="91440" tIns="45720" rIns="91440" bIns="45720" rtlCol="0" anchor="ctr">
            <a:noAutofit/>
          </a:bodyPr>
          <a:lstStyle/>
          <a:p>
            <a:r>
              <a:rPr lang="fr-FR" sz="2400" dirty="0">
                <a:latin typeface="Marianne" panose="02000000000000000000" pitchFamily="2" charset="0"/>
              </a:rPr>
              <a:t>Demandes d’évolution (3/5)</a:t>
            </a:r>
          </a:p>
        </p:txBody>
      </p:sp>
      <p:sp>
        <p:nvSpPr>
          <p:cNvPr id="3" name="TextBox 143">
            <a:extLst>
              <a:ext uri="{FF2B5EF4-FFF2-40B4-BE49-F238E27FC236}">
                <a16:creationId xmlns:a16="http://schemas.microsoft.com/office/drawing/2014/main" id="{BF047B67-0469-04C2-EE6B-E0CD718143FE}"/>
              </a:ext>
            </a:extLst>
          </p:cNvPr>
          <p:cNvSpPr txBox="1"/>
          <p:nvPr/>
        </p:nvSpPr>
        <p:spPr bwMode="auto">
          <a:xfrm>
            <a:off x="354829" y="1653041"/>
            <a:ext cx="1959248" cy="430887"/>
          </a:xfrm>
          <a:prstGeom prst="rect">
            <a:avLst/>
          </a:prstGeom>
          <a:noFill/>
          <a:ln>
            <a:solidFill>
              <a:schemeClr val="accent1"/>
            </a:solidFill>
          </a:ln>
        </p:spPr>
        <p:txBody>
          <a:bodyPr wrap="square">
            <a:spAutoFit/>
          </a:bodyPr>
          <a:lstStyle/>
          <a:p>
            <a:pPr algn="ctr" defTabSz="2015575">
              <a:defRPr/>
            </a:pPr>
            <a:r>
              <a:rPr lang="fr-FR" sz="1100" b="1" dirty="0">
                <a:solidFill>
                  <a:srgbClr val="002060"/>
                </a:solidFill>
                <a:latin typeface="Marianne" panose="02000000000000000000" pitchFamily="2" charset="0"/>
                <a:ea typeface="+mj-ea"/>
                <a:cs typeface="Lato" pitchFamily="34" charset="0"/>
              </a:rPr>
              <a:t>Ajout de</a:t>
            </a:r>
          </a:p>
          <a:p>
            <a:pPr algn="ctr" defTabSz="2015575">
              <a:defRPr/>
            </a:pPr>
            <a:r>
              <a:rPr lang="fr-FR" sz="1100" b="1" dirty="0">
                <a:solidFill>
                  <a:srgbClr val="002060"/>
                </a:solidFill>
                <a:latin typeface="Marianne" panose="02000000000000000000" pitchFamily="2" charset="0"/>
                <a:ea typeface="+mj-ea"/>
                <a:cs typeface="Lato" pitchFamily="34" charset="0"/>
              </a:rPr>
              <a:t>tableaux de Bord</a:t>
            </a:r>
          </a:p>
        </p:txBody>
      </p:sp>
      <p:cxnSp>
        <p:nvCxnSpPr>
          <p:cNvPr id="4" name="ตัวเชื่อมต่อตรง 237">
            <a:extLst>
              <a:ext uri="{FF2B5EF4-FFF2-40B4-BE49-F238E27FC236}">
                <a16:creationId xmlns:a16="http://schemas.microsoft.com/office/drawing/2014/main" id="{6AC56100-8834-5DBC-CC15-66FFF9D9B41F}"/>
              </a:ext>
            </a:extLst>
          </p:cNvPr>
          <p:cNvCxnSpPr>
            <a:cxnSpLocks/>
          </p:cNvCxnSpPr>
          <p:nvPr/>
        </p:nvCxnSpPr>
        <p:spPr>
          <a:xfrm rot="10800000" flipV="1">
            <a:off x="2406613" y="1533005"/>
            <a:ext cx="817427" cy="379628"/>
          </a:xfrm>
          <a:prstGeom prst="bentConnector3">
            <a:avLst>
              <a:gd name="adj1" fmla="val 50000"/>
            </a:avLst>
          </a:prstGeom>
          <a:ln w="44450">
            <a:solidFill>
              <a:srgbClr val="75787B"/>
            </a:solidFill>
            <a:prstDash val="sysDot"/>
            <a:headEnd type="oval"/>
          </a:ln>
        </p:spPr>
        <p:style>
          <a:lnRef idx="1">
            <a:schemeClr val="accent1"/>
          </a:lnRef>
          <a:fillRef idx="0">
            <a:schemeClr val="accent1"/>
          </a:fillRef>
          <a:effectRef idx="0">
            <a:schemeClr val="accent1"/>
          </a:effectRef>
          <a:fontRef idx="minor">
            <a:schemeClr val="tx1"/>
          </a:fontRef>
        </p:style>
      </p:cxnSp>
      <p:sp>
        <p:nvSpPr>
          <p:cNvPr id="5" name="Rectangle 4">
            <a:extLst>
              <a:ext uri="{FF2B5EF4-FFF2-40B4-BE49-F238E27FC236}">
                <a16:creationId xmlns:a16="http://schemas.microsoft.com/office/drawing/2014/main" id="{45DA37A2-C5E8-4D83-6F2D-5CE85DF600AF}"/>
              </a:ext>
            </a:extLst>
          </p:cNvPr>
          <p:cNvSpPr/>
          <p:nvPr/>
        </p:nvSpPr>
        <p:spPr>
          <a:xfrm>
            <a:off x="3483227" y="922679"/>
            <a:ext cx="9348395" cy="2350891"/>
          </a:xfrm>
          <a:prstGeom prst="rect">
            <a:avLst/>
          </a:prstGeom>
          <a:solidFill>
            <a:schemeClr val="bg1">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251997" indent="-251997" algn="just">
              <a:buFont typeface="Arial" panose="020B0604020202020204" pitchFamily="34" charset="0"/>
              <a:buChar char="•"/>
            </a:pPr>
            <a:r>
              <a:rPr lang="fr-FR" sz="1200" b="1" dirty="0">
                <a:solidFill>
                  <a:schemeClr val="tx1"/>
                </a:solidFill>
                <a:latin typeface="Marianne" panose="02000000000000000000" pitchFamily="2" charset="0"/>
              </a:rPr>
              <a:t>Objectif </a:t>
            </a:r>
            <a:r>
              <a:rPr lang="fr-FR" sz="1200" dirty="0">
                <a:solidFill>
                  <a:schemeClr val="tx1"/>
                </a:solidFill>
                <a:latin typeface="Marianne" panose="02000000000000000000" pitchFamily="2" charset="0"/>
              </a:rPr>
              <a:t>:</a:t>
            </a:r>
          </a:p>
          <a:p>
            <a:pPr marL="923990" lvl="1" indent="-251997" algn="just">
              <a:buFont typeface="Arial" panose="020B0604020202020204" pitchFamily="34" charset="0"/>
              <a:buChar char="•"/>
            </a:pPr>
            <a:r>
              <a:rPr lang="fr-FR" sz="1200" dirty="0">
                <a:solidFill>
                  <a:schemeClr val="tx1"/>
                </a:solidFill>
                <a:latin typeface="Marianne" panose="02000000000000000000" pitchFamily="2" charset="0"/>
              </a:rPr>
              <a:t>Intégrer 4 nouveaux tableaux de bord directement sur l’interface de l’agent </a:t>
            </a:r>
          </a:p>
          <a:p>
            <a:pPr marL="251997" indent="-251997" algn="just">
              <a:buFont typeface="Arial" panose="020B0604020202020204" pitchFamily="34" charset="0"/>
              <a:buChar char="•"/>
            </a:pPr>
            <a:r>
              <a:rPr lang="fr-FR" sz="1200" b="1" dirty="0">
                <a:solidFill>
                  <a:schemeClr val="tx1"/>
                </a:solidFill>
                <a:latin typeface="Marianne" panose="02000000000000000000" pitchFamily="2" charset="0"/>
              </a:rPr>
              <a:t>Intérêt</a:t>
            </a:r>
            <a:r>
              <a:rPr lang="fr-FR" sz="1200" dirty="0">
                <a:solidFill>
                  <a:schemeClr val="tx1"/>
                </a:solidFill>
                <a:latin typeface="Marianne" panose="02000000000000000000" pitchFamily="2" charset="0"/>
              </a:rPr>
              <a:t>  :</a:t>
            </a:r>
          </a:p>
          <a:p>
            <a:pPr marL="923990" lvl="1" indent="-251997" algn="just">
              <a:buFont typeface="Arial" panose="020B0604020202020204" pitchFamily="34" charset="0"/>
              <a:buChar char="•"/>
            </a:pPr>
            <a:r>
              <a:rPr lang="fr-FR" sz="1200" dirty="0">
                <a:solidFill>
                  <a:schemeClr val="tx1"/>
                </a:solidFill>
                <a:latin typeface="Marianne" panose="02000000000000000000" pitchFamily="2" charset="0"/>
              </a:rPr>
              <a:t>Améliorer le pilotage et le </a:t>
            </a:r>
            <a:r>
              <a:rPr lang="fr-FR" sz="1200" dirty="0" err="1">
                <a:solidFill>
                  <a:schemeClr val="tx1"/>
                </a:solidFill>
                <a:latin typeface="Marianne" panose="02000000000000000000" pitchFamily="2" charset="0"/>
              </a:rPr>
              <a:t>reporting</a:t>
            </a:r>
            <a:r>
              <a:rPr lang="fr-FR" sz="1200" dirty="0">
                <a:solidFill>
                  <a:schemeClr val="tx1"/>
                </a:solidFill>
                <a:latin typeface="Marianne" panose="02000000000000000000" pitchFamily="2" charset="0"/>
              </a:rPr>
              <a:t> pour les chefs de service</a:t>
            </a:r>
          </a:p>
          <a:p>
            <a:pPr marL="923990" lvl="1" indent="-251997" algn="just">
              <a:buFont typeface="Arial" panose="020B0604020202020204" pitchFamily="34" charset="0"/>
              <a:buChar char="•"/>
            </a:pPr>
            <a:r>
              <a:rPr lang="fr-FR" sz="1200" dirty="0">
                <a:solidFill>
                  <a:schemeClr val="tx1"/>
                </a:solidFill>
                <a:latin typeface="Marianne" panose="02000000000000000000" pitchFamily="2" charset="0"/>
              </a:rPr>
              <a:t>Donner une meilleure lisibilité sur l’encours pour les agents </a:t>
            </a:r>
          </a:p>
          <a:p>
            <a:pPr marL="251997" indent="-251997" algn="just">
              <a:buFont typeface="Arial" panose="020B0604020202020204" pitchFamily="34" charset="0"/>
              <a:buChar char="•"/>
            </a:pPr>
            <a:r>
              <a:rPr lang="fr-FR" sz="1200" b="1" dirty="0">
                <a:solidFill>
                  <a:schemeClr val="tx1"/>
                </a:solidFill>
                <a:latin typeface="Marianne" panose="02000000000000000000" pitchFamily="2" charset="0"/>
              </a:rPr>
              <a:t>Tests à réaliser</a:t>
            </a:r>
            <a:r>
              <a:rPr lang="fr-FR" sz="1200" dirty="0">
                <a:solidFill>
                  <a:schemeClr val="tx1"/>
                </a:solidFill>
                <a:latin typeface="Marianne" panose="02000000000000000000" pitchFamily="2" charset="0"/>
              </a:rPr>
              <a:t> : </a:t>
            </a:r>
          </a:p>
          <a:p>
            <a:pPr marL="923990" lvl="1" indent="-251997" algn="just">
              <a:buFont typeface="Arial" panose="020B0604020202020204" pitchFamily="34" charset="0"/>
              <a:buChar char="•"/>
            </a:pPr>
            <a:r>
              <a:rPr lang="fr-FR" sz="1200" dirty="0">
                <a:solidFill>
                  <a:schemeClr val="tx1"/>
                </a:solidFill>
                <a:latin typeface="Marianne" panose="02000000000000000000" pitchFamily="2" charset="0"/>
              </a:rPr>
              <a:t>Tests de chaque indicateur indépendamment</a:t>
            </a:r>
          </a:p>
          <a:p>
            <a:pPr marL="923990" lvl="1" indent="-251997" algn="just">
              <a:buFont typeface="Arial" panose="020B0604020202020204" pitchFamily="34" charset="0"/>
              <a:buChar char="•"/>
            </a:pPr>
            <a:r>
              <a:rPr lang="fr-FR" sz="1200" dirty="0">
                <a:solidFill>
                  <a:schemeClr val="tx1"/>
                </a:solidFill>
                <a:latin typeface="Marianne" panose="02000000000000000000" pitchFamily="2" charset="0"/>
              </a:rPr>
              <a:t>Tests de rafraichissement des indicateurs</a:t>
            </a:r>
          </a:p>
          <a:p>
            <a:pPr marL="251997" indent="-251997" algn="just">
              <a:buFont typeface="Arial" panose="020B0604020202020204" pitchFamily="34" charset="0"/>
              <a:buChar char="•"/>
            </a:pPr>
            <a:r>
              <a:rPr lang="fr-FR" sz="1200" b="1" dirty="0">
                <a:solidFill>
                  <a:schemeClr val="tx1"/>
                </a:solidFill>
                <a:latin typeface="Marianne" panose="02000000000000000000" pitchFamily="2" charset="0"/>
              </a:rPr>
              <a:t>Spécificités </a:t>
            </a:r>
            <a:r>
              <a:rPr lang="fr-FR" sz="1200" dirty="0">
                <a:solidFill>
                  <a:schemeClr val="tx1"/>
                </a:solidFill>
                <a:latin typeface="Marianne" panose="02000000000000000000" pitchFamily="2" charset="0"/>
              </a:rPr>
              <a:t>(voir screens </a:t>
            </a:r>
            <a:r>
              <a:rPr lang="fr-FR" sz="1200" dirty="0" err="1">
                <a:solidFill>
                  <a:schemeClr val="tx1"/>
                </a:solidFill>
                <a:latin typeface="Marianne" panose="02000000000000000000" pitchFamily="2" charset="0"/>
              </a:rPr>
              <a:t>excel</a:t>
            </a:r>
            <a:r>
              <a:rPr lang="fr-FR" sz="1200" dirty="0">
                <a:solidFill>
                  <a:schemeClr val="tx1"/>
                </a:solidFill>
                <a:latin typeface="Marianne" panose="02000000000000000000" pitchFamily="2" charset="0"/>
              </a:rPr>
              <a:t> joint) :</a:t>
            </a:r>
          </a:p>
          <a:p>
            <a:pPr marL="923990" lvl="1" indent="-251997" algn="just">
              <a:buFont typeface="Arial" panose="020B0604020202020204" pitchFamily="34" charset="0"/>
              <a:buChar char="•"/>
            </a:pPr>
            <a:r>
              <a:rPr lang="fr-FR" sz="1200" dirty="0">
                <a:solidFill>
                  <a:schemeClr val="tx1"/>
                </a:solidFill>
                <a:latin typeface="Marianne" panose="02000000000000000000" pitchFamily="2" charset="0"/>
              </a:rPr>
              <a:t>Les écrans 1 et 3 ne seront accessibles qu’aux chefs de service</a:t>
            </a:r>
          </a:p>
          <a:p>
            <a:pPr marL="923990" lvl="1" indent="-251997" algn="just">
              <a:buFont typeface="Arial" panose="020B0604020202020204" pitchFamily="34" charset="0"/>
              <a:buChar char="•"/>
            </a:pPr>
            <a:r>
              <a:rPr lang="fr-FR" sz="1200" dirty="0">
                <a:solidFill>
                  <a:schemeClr val="tx1"/>
                </a:solidFill>
                <a:latin typeface="Marianne" panose="02000000000000000000" pitchFamily="2" charset="0"/>
              </a:rPr>
              <a:t>Les écrans 2 et 4 seront accessibles à chaque responsable de son activité (correspondance arborescence des activités )</a:t>
            </a:r>
          </a:p>
        </p:txBody>
      </p:sp>
      <p:pic>
        <p:nvPicPr>
          <p:cNvPr id="6" name="Image 11">
            <a:extLst>
              <a:ext uri="{FF2B5EF4-FFF2-40B4-BE49-F238E27FC236}">
                <a16:creationId xmlns:a16="http://schemas.microsoft.com/office/drawing/2014/main" id="{5AE51949-D0D1-7EE1-A7E2-ECEDC35AFCDA}"/>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7265461" y="3700758"/>
            <a:ext cx="5557624" cy="1658230"/>
          </a:xfrm>
          <a:prstGeom prst="rect">
            <a:avLst/>
          </a:prstGeom>
          <a:ln>
            <a:solidFill>
              <a:srgbClr val="000000"/>
            </a:solidFill>
            <a:prstDash val="sysDot"/>
          </a:ln>
        </p:spPr>
      </p:pic>
      <p:pic>
        <p:nvPicPr>
          <p:cNvPr id="8" name="Image 13">
            <a:extLst>
              <a:ext uri="{FF2B5EF4-FFF2-40B4-BE49-F238E27FC236}">
                <a16:creationId xmlns:a16="http://schemas.microsoft.com/office/drawing/2014/main" id="{C752A1EE-099D-6675-A864-CE718BC0656B}"/>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599617" y="3700759"/>
            <a:ext cx="5566161" cy="1658230"/>
          </a:xfrm>
          <a:prstGeom prst="rect">
            <a:avLst/>
          </a:prstGeom>
          <a:ln>
            <a:solidFill>
              <a:schemeClr val="tx1"/>
            </a:solidFill>
            <a:prstDash val="sysDot"/>
          </a:ln>
        </p:spPr>
      </p:pic>
      <p:pic>
        <p:nvPicPr>
          <p:cNvPr id="9" name="Image 15">
            <a:extLst>
              <a:ext uri="{FF2B5EF4-FFF2-40B4-BE49-F238E27FC236}">
                <a16:creationId xmlns:a16="http://schemas.microsoft.com/office/drawing/2014/main" id="{AF880A65-5547-4AA7-2B58-9694B1760F4F}"/>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598158" y="5858190"/>
            <a:ext cx="5566161" cy="1658230"/>
          </a:xfrm>
          <a:prstGeom prst="rect">
            <a:avLst/>
          </a:prstGeom>
          <a:ln>
            <a:solidFill>
              <a:srgbClr val="000000"/>
            </a:solidFill>
            <a:prstDash val="sysDot"/>
          </a:ln>
        </p:spPr>
      </p:pic>
      <p:pic>
        <p:nvPicPr>
          <p:cNvPr id="10" name="Image 17">
            <a:extLst>
              <a:ext uri="{FF2B5EF4-FFF2-40B4-BE49-F238E27FC236}">
                <a16:creationId xmlns:a16="http://schemas.microsoft.com/office/drawing/2014/main" id="{BD199725-07E2-4689-3B75-331DC86F423F}"/>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7237819" y="5850900"/>
            <a:ext cx="5584813" cy="1658230"/>
          </a:xfrm>
          <a:prstGeom prst="rect">
            <a:avLst/>
          </a:prstGeom>
          <a:ln>
            <a:solidFill>
              <a:srgbClr val="000000"/>
            </a:solidFill>
            <a:prstDash val="sysDot"/>
          </a:ln>
        </p:spPr>
      </p:pic>
      <p:sp>
        <p:nvSpPr>
          <p:cNvPr id="11" name="ZoneTexte 18">
            <a:extLst>
              <a:ext uri="{FF2B5EF4-FFF2-40B4-BE49-F238E27FC236}">
                <a16:creationId xmlns:a16="http://schemas.microsoft.com/office/drawing/2014/main" id="{A8761E93-96A6-7C4B-A079-A7AFDFB945A4}"/>
              </a:ext>
            </a:extLst>
          </p:cNvPr>
          <p:cNvSpPr txBox="1"/>
          <p:nvPr/>
        </p:nvSpPr>
        <p:spPr>
          <a:xfrm>
            <a:off x="567404" y="3273570"/>
            <a:ext cx="1839209" cy="318549"/>
          </a:xfrm>
          <a:prstGeom prst="rect">
            <a:avLst/>
          </a:prstGeom>
          <a:noFill/>
          <a:ln w="12700">
            <a:noFill/>
            <a:prstDash val="sysDot"/>
          </a:ln>
        </p:spPr>
        <p:txBody>
          <a:bodyPr wrap="square" rtlCol="0">
            <a:spAutoFit/>
          </a:bodyPr>
          <a:lstStyle/>
          <a:p>
            <a:r>
              <a:rPr lang="fr-FR" sz="1400" b="1" dirty="0">
                <a:latin typeface="Marianne" panose="02000000000000000000" pitchFamily="2" charset="0"/>
              </a:rPr>
              <a:t>E1 (</a:t>
            </a:r>
            <a:r>
              <a:rPr lang="fr-FR" sz="1400" b="1" dirty="0" err="1">
                <a:latin typeface="Marianne" panose="02000000000000000000" pitchFamily="2" charset="0"/>
              </a:rPr>
              <a:t>TdB</a:t>
            </a:r>
            <a:r>
              <a:rPr lang="fr-FR" sz="1400" b="1" dirty="0">
                <a:latin typeface="Marianne" panose="02000000000000000000" pitchFamily="2" charset="0"/>
              </a:rPr>
              <a:t> 1)</a:t>
            </a:r>
          </a:p>
        </p:txBody>
      </p:sp>
      <p:sp>
        <p:nvSpPr>
          <p:cNvPr id="12" name="ZoneTexte 20">
            <a:extLst>
              <a:ext uri="{FF2B5EF4-FFF2-40B4-BE49-F238E27FC236}">
                <a16:creationId xmlns:a16="http://schemas.microsoft.com/office/drawing/2014/main" id="{F291CC82-E7EF-8307-BE55-03073C5ADC04}"/>
              </a:ext>
            </a:extLst>
          </p:cNvPr>
          <p:cNvSpPr txBox="1"/>
          <p:nvPr/>
        </p:nvSpPr>
        <p:spPr>
          <a:xfrm>
            <a:off x="567404" y="5488033"/>
            <a:ext cx="1839209" cy="318549"/>
          </a:xfrm>
          <a:prstGeom prst="rect">
            <a:avLst/>
          </a:prstGeom>
          <a:noFill/>
          <a:ln w="12700">
            <a:noFill/>
            <a:prstDash val="sysDot"/>
          </a:ln>
        </p:spPr>
        <p:txBody>
          <a:bodyPr wrap="square" rtlCol="0">
            <a:spAutoFit/>
          </a:bodyPr>
          <a:lstStyle/>
          <a:p>
            <a:r>
              <a:rPr lang="fr-FR" sz="1400" b="1" dirty="0">
                <a:latin typeface="Marianne" panose="02000000000000000000" pitchFamily="2" charset="0"/>
              </a:rPr>
              <a:t>E3 (</a:t>
            </a:r>
            <a:r>
              <a:rPr lang="fr-FR" sz="1400" b="1" dirty="0" err="1">
                <a:latin typeface="Marianne" panose="02000000000000000000" pitchFamily="2" charset="0"/>
              </a:rPr>
              <a:t>TdB</a:t>
            </a:r>
            <a:r>
              <a:rPr lang="fr-FR" sz="1400" b="1" dirty="0">
                <a:latin typeface="Marianne" panose="02000000000000000000" pitchFamily="2" charset="0"/>
              </a:rPr>
              <a:t> 3)</a:t>
            </a:r>
          </a:p>
        </p:txBody>
      </p:sp>
      <p:sp>
        <p:nvSpPr>
          <p:cNvPr id="13" name="ZoneTexte 22">
            <a:extLst>
              <a:ext uri="{FF2B5EF4-FFF2-40B4-BE49-F238E27FC236}">
                <a16:creationId xmlns:a16="http://schemas.microsoft.com/office/drawing/2014/main" id="{2FCB16BA-A82B-C8CD-C5F2-BD06E3869D13}"/>
              </a:ext>
            </a:extLst>
          </p:cNvPr>
          <p:cNvSpPr txBox="1"/>
          <p:nvPr/>
        </p:nvSpPr>
        <p:spPr>
          <a:xfrm>
            <a:off x="7237819" y="3273570"/>
            <a:ext cx="1839209" cy="318549"/>
          </a:xfrm>
          <a:prstGeom prst="rect">
            <a:avLst/>
          </a:prstGeom>
          <a:noFill/>
          <a:ln w="12700">
            <a:noFill/>
            <a:prstDash val="sysDot"/>
          </a:ln>
        </p:spPr>
        <p:txBody>
          <a:bodyPr wrap="square" rtlCol="0">
            <a:spAutoFit/>
          </a:bodyPr>
          <a:lstStyle/>
          <a:p>
            <a:r>
              <a:rPr lang="fr-FR" sz="1400" b="1" dirty="0">
                <a:latin typeface="Marianne" panose="02000000000000000000" pitchFamily="2" charset="0"/>
              </a:rPr>
              <a:t>E2 (</a:t>
            </a:r>
            <a:r>
              <a:rPr lang="fr-FR" sz="1400" b="1" dirty="0" err="1">
                <a:latin typeface="Marianne" panose="02000000000000000000" pitchFamily="2" charset="0"/>
              </a:rPr>
              <a:t>TdB</a:t>
            </a:r>
            <a:r>
              <a:rPr lang="fr-FR" sz="1400" b="1" dirty="0">
                <a:latin typeface="Marianne" panose="02000000000000000000" pitchFamily="2" charset="0"/>
              </a:rPr>
              <a:t> 2)</a:t>
            </a:r>
          </a:p>
        </p:txBody>
      </p:sp>
      <p:sp>
        <p:nvSpPr>
          <p:cNvPr id="14" name="ZoneTexte 23">
            <a:extLst>
              <a:ext uri="{FF2B5EF4-FFF2-40B4-BE49-F238E27FC236}">
                <a16:creationId xmlns:a16="http://schemas.microsoft.com/office/drawing/2014/main" id="{17FA21C2-ECD6-0D7C-B6FA-17D818B698A8}"/>
              </a:ext>
            </a:extLst>
          </p:cNvPr>
          <p:cNvSpPr txBox="1"/>
          <p:nvPr/>
        </p:nvSpPr>
        <p:spPr>
          <a:xfrm>
            <a:off x="7237819" y="5488033"/>
            <a:ext cx="1839209" cy="318549"/>
          </a:xfrm>
          <a:prstGeom prst="rect">
            <a:avLst/>
          </a:prstGeom>
          <a:noFill/>
          <a:ln w="12700">
            <a:noFill/>
            <a:prstDash val="sysDot"/>
          </a:ln>
        </p:spPr>
        <p:txBody>
          <a:bodyPr wrap="square" rtlCol="0">
            <a:spAutoFit/>
          </a:bodyPr>
          <a:lstStyle/>
          <a:p>
            <a:r>
              <a:rPr lang="fr-FR" sz="1400" b="1" dirty="0">
                <a:latin typeface="Marianne" panose="02000000000000000000" pitchFamily="2" charset="0"/>
              </a:rPr>
              <a:t>E4 (</a:t>
            </a:r>
            <a:r>
              <a:rPr lang="fr-FR" sz="1400" b="1" dirty="0" err="1">
                <a:latin typeface="Marianne" panose="02000000000000000000" pitchFamily="2" charset="0"/>
              </a:rPr>
              <a:t>TdB</a:t>
            </a:r>
            <a:r>
              <a:rPr lang="fr-FR" sz="1400" b="1" dirty="0">
                <a:latin typeface="Marianne" panose="02000000000000000000" pitchFamily="2" charset="0"/>
              </a:rPr>
              <a:t> 4)</a:t>
            </a:r>
          </a:p>
        </p:txBody>
      </p:sp>
      <p:sp>
        <p:nvSpPr>
          <p:cNvPr id="18" name="TextBox 143">
            <a:extLst>
              <a:ext uri="{FF2B5EF4-FFF2-40B4-BE49-F238E27FC236}">
                <a16:creationId xmlns:a16="http://schemas.microsoft.com/office/drawing/2014/main" id="{5A188EA3-15EE-D84A-BE6C-05AF79A490F8}"/>
              </a:ext>
            </a:extLst>
          </p:cNvPr>
          <p:cNvSpPr txBox="1"/>
          <p:nvPr/>
        </p:nvSpPr>
        <p:spPr bwMode="auto">
          <a:xfrm>
            <a:off x="354829" y="1392623"/>
            <a:ext cx="1959248" cy="261610"/>
          </a:xfrm>
          <a:prstGeom prst="rect">
            <a:avLst/>
          </a:prstGeom>
          <a:solidFill>
            <a:schemeClr val="accent1"/>
          </a:solidFill>
          <a:ln>
            <a:solidFill>
              <a:schemeClr val="accent1"/>
            </a:solidFill>
          </a:ln>
        </p:spPr>
        <p:txBody>
          <a:bodyPr wrap="square">
            <a:spAutoFit/>
          </a:bodyPr>
          <a:lstStyle/>
          <a:p>
            <a:pPr algn="ctr" defTabSz="2015575">
              <a:defRPr/>
            </a:pPr>
            <a:r>
              <a:rPr lang="fr-FR" sz="1100" b="1" dirty="0">
                <a:solidFill>
                  <a:schemeClr val="bg1"/>
                </a:solidFill>
                <a:latin typeface="Marianne" panose="02000000000000000000" pitchFamily="2" charset="0"/>
                <a:ea typeface="+mj-ea"/>
                <a:cs typeface="Lato" pitchFamily="34" charset="0"/>
              </a:rPr>
              <a:t>Reporting</a:t>
            </a:r>
          </a:p>
        </p:txBody>
      </p:sp>
      <p:sp>
        <p:nvSpPr>
          <p:cNvPr id="17" name="Rectangle: Rounded Corners 5">
            <a:extLst>
              <a:ext uri="{FF2B5EF4-FFF2-40B4-BE49-F238E27FC236}">
                <a16:creationId xmlns:a16="http://schemas.microsoft.com/office/drawing/2014/main" id="{D0D21587-C626-420D-AEE0-0C7BC09AF90F}"/>
              </a:ext>
            </a:extLst>
          </p:cNvPr>
          <p:cNvSpPr/>
          <p:nvPr/>
        </p:nvSpPr>
        <p:spPr>
          <a:xfrm>
            <a:off x="11319160" y="582370"/>
            <a:ext cx="1798488" cy="605642"/>
          </a:xfrm>
          <a:prstGeom prst="roundRect">
            <a:avLst/>
          </a:prstGeom>
          <a:solidFill>
            <a:schemeClr val="accent1">
              <a:lumMod val="75000"/>
              <a:alpha val="69804"/>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b="1" dirty="0">
                <a:solidFill>
                  <a:schemeClr val="bg1"/>
                </a:solidFill>
                <a:latin typeface="Marianne" panose="02000000000000000000" pitchFamily="2" charset="0"/>
              </a:rPr>
              <a:t>Illustration</a:t>
            </a:r>
          </a:p>
        </p:txBody>
      </p:sp>
    </p:spTree>
    <p:extLst>
      <p:ext uri="{BB962C8B-B14F-4D97-AF65-F5344CB8AC3E}">
        <p14:creationId xmlns:p14="http://schemas.microsoft.com/office/powerpoint/2010/main" val="92803439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2" name="Connecteur droit 11">
            <a:extLst>
              <a:ext uri="{FF2B5EF4-FFF2-40B4-BE49-F238E27FC236}">
                <a16:creationId xmlns:a16="http://schemas.microsoft.com/office/drawing/2014/main" id="{FFF7C448-9B3B-4EEB-9818-CEDE829CF5D6}"/>
              </a:ext>
            </a:extLst>
          </p:cNvPr>
          <p:cNvCxnSpPr>
            <a:cxnSpLocks/>
          </p:cNvCxnSpPr>
          <p:nvPr>
            <p:custDataLst>
              <p:tags r:id="rId1"/>
            </p:custDataLst>
          </p:nvPr>
        </p:nvCxnSpPr>
        <p:spPr>
          <a:xfrm>
            <a:off x="1932030" y="2502648"/>
            <a:ext cx="0" cy="3254396"/>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14" name="Titre 1">
            <a:extLst>
              <a:ext uri="{FF2B5EF4-FFF2-40B4-BE49-F238E27FC236}">
                <a16:creationId xmlns:a16="http://schemas.microsoft.com/office/drawing/2014/main" id="{19A6909B-283F-4253-B7AA-EBE88C1151E5}"/>
              </a:ext>
            </a:extLst>
          </p:cNvPr>
          <p:cNvSpPr>
            <a:spLocks noGrp="1"/>
          </p:cNvSpPr>
          <p:nvPr>
            <p:ph type="title"/>
            <p:custDataLst>
              <p:tags r:id="rId2"/>
            </p:custDataLst>
          </p:nvPr>
        </p:nvSpPr>
        <p:spPr>
          <a:xfrm>
            <a:off x="518653" y="681449"/>
            <a:ext cx="12381200" cy="1058222"/>
          </a:xfrm>
        </p:spPr>
        <p:txBody>
          <a:bodyPr>
            <a:normAutofit/>
          </a:bodyPr>
          <a:lstStyle/>
          <a:p>
            <a:r>
              <a:rPr lang="fr-FR" sz="3200" b="1" dirty="0">
                <a:solidFill>
                  <a:srgbClr val="002060"/>
                </a:solidFill>
                <a:latin typeface="Marianne" panose="02000000000000000000" pitchFamily="2" charset="0"/>
              </a:rPr>
              <a:t>Table des matières</a:t>
            </a:r>
          </a:p>
        </p:txBody>
      </p:sp>
      <p:sp>
        <p:nvSpPr>
          <p:cNvPr id="15" name="Espace réservé du texte 3">
            <a:extLst>
              <a:ext uri="{FF2B5EF4-FFF2-40B4-BE49-F238E27FC236}">
                <a16:creationId xmlns:a16="http://schemas.microsoft.com/office/drawing/2014/main" id="{AEEB7891-8417-437E-9B08-E4701E5DD2D4}"/>
              </a:ext>
            </a:extLst>
          </p:cNvPr>
          <p:cNvSpPr txBox="1">
            <a:spLocks/>
          </p:cNvSpPr>
          <p:nvPr>
            <p:custDataLst>
              <p:tags r:id="rId3"/>
            </p:custDataLst>
          </p:nvPr>
        </p:nvSpPr>
        <p:spPr bwMode="auto">
          <a:xfrm>
            <a:off x="2084900" y="2516068"/>
            <a:ext cx="10814953" cy="3254397"/>
          </a:xfrm>
          <a:prstGeom prst="rect">
            <a:avLst/>
          </a:prstGeom>
        </p:spPr>
        <p:txBody>
          <a:bodyPr/>
          <a:lstStyle>
            <a:lvl1pPr marL="0" indent="0" algn="l" defTabSz="914400" rtl="0" eaLnBrk="1" latinLnBrk="0" hangingPunct="1">
              <a:lnSpc>
                <a:spcPct val="100000"/>
              </a:lnSpc>
              <a:spcBef>
                <a:spcPts val="0"/>
              </a:spcBef>
              <a:spcAft>
                <a:spcPts val="500"/>
              </a:spcAft>
              <a:buFont typeface="Arial" pitchFamily="34" charset="0"/>
              <a:buNone/>
              <a:defRPr sz="1000" b="0" kern="1200">
                <a:solidFill>
                  <a:schemeClr val="tx1"/>
                </a:solidFill>
                <a:latin typeface="+mn-lt"/>
                <a:ea typeface="+mn-ea"/>
                <a:cs typeface="+mn-cs"/>
                <a:sym typeface="+mn-lt"/>
              </a:defRPr>
            </a:lvl1pPr>
            <a:lvl2pPr marL="252000" indent="-72000" algn="l" defTabSz="914400" rtl="0" eaLnBrk="1" latinLnBrk="0" hangingPunct="1">
              <a:lnSpc>
                <a:spcPct val="100000"/>
              </a:lnSpc>
              <a:spcBef>
                <a:spcPts val="600"/>
              </a:spcBef>
              <a:spcAft>
                <a:spcPts val="600"/>
              </a:spcAft>
              <a:buFont typeface="Arial" pitchFamily="34" charset="0"/>
              <a:buChar char="•"/>
              <a:defRPr sz="900" kern="1200">
                <a:solidFill>
                  <a:schemeClr val="tx1"/>
                </a:solidFill>
                <a:latin typeface="+mn-lt"/>
                <a:ea typeface="+mn-ea"/>
                <a:cs typeface="+mn-cs"/>
                <a:sym typeface="+mn-lt"/>
              </a:defRPr>
            </a:lvl2pPr>
            <a:lvl3pPr marL="432000" indent="-72000" algn="l" defTabSz="914400" rtl="0" eaLnBrk="1" latinLnBrk="0" hangingPunct="1">
              <a:lnSpc>
                <a:spcPct val="100000"/>
              </a:lnSpc>
              <a:spcBef>
                <a:spcPts val="100"/>
              </a:spcBef>
              <a:spcAft>
                <a:spcPts val="100"/>
              </a:spcAft>
              <a:buSzPct val="100000"/>
              <a:buFont typeface="Arial" pitchFamily="34" charset="0"/>
              <a:buChar char="•"/>
              <a:defRPr sz="800" kern="1200">
                <a:solidFill>
                  <a:schemeClr val="tx1"/>
                </a:solidFill>
                <a:latin typeface="+mn-lt"/>
                <a:ea typeface="+mn-ea"/>
                <a:cs typeface="+mn-cs"/>
                <a:sym typeface="+mn-lt"/>
              </a:defRPr>
            </a:lvl3pPr>
            <a:lvl4pPr marL="612000" indent="-72000" algn="l" defTabSz="914400" rtl="0" eaLnBrk="1" latinLnBrk="0" hangingPunct="1">
              <a:lnSpc>
                <a:spcPct val="100000"/>
              </a:lnSpc>
              <a:spcBef>
                <a:spcPts val="100"/>
              </a:spcBef>
              <a:spcAft>
                <a:spcPts val="100"/>
              </a:spcAft>
              <a:buSzPct val="100000"/>
              <a:buFont typeface="Arial" pitchFamily="34" charset="0"/>
              <a:buChar char="•"/>
              <a:defRPr sz="700" kern="1200">
                <a:solidFill>
                  <a:schemeClr val="tx1"/>
                </a:solidFill>
                <a:latin typeface="+mn-lt"/>
                <a:ea typeface="+mn-ea"/>
                <a:cs typeface="+mn-cs"/>
                <a:sym typeface="+mn-lt"/>
              </a:defRPr>
            </a:lvl4pPr>
            <a:lvl5pPr marL="828000" indent="-72000" algn="l" defTabSz="914400" rtl="0" eaLnBrk="1" latinLnBrk="0" hangingPunct="1">
              <a:lnSpc>
                <a:spcPct val="100000"/>
              </a:lnSpc>
              <a:spcBef>
                <a:spcPts val="100"/>
              </a:spcBef>
              <a:spcAft>
                <a:spcPts val="100"/>
              </a:spcAft>
              <a:buSzPct val="100000"/>
              <a:buFont typeface="Arial" pitchFamily="34" charset="0"/>
              <a:buChar char="•"/>
              <a:defRPr sz="600" kern="1200">
                <a:solidFill>
                  <a:schemeClr val="tx1"/>
                </a:solidFill>
                <a:latin typeface="+mn-lt"/>
                <a:ea typeface="+mn-ea"/>
                <a:cs typeface="+mn-cs"/>
                <a:sym typeface="+mn-lt"/>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l"/>
            <a:r>
              <a:rPr lang="fr-FR" sz="1800" dirty="0">
                <a:latin typeface="Marianne" panose="02000000000000000000" pitchFamily="2" charset="0"/>
              </a:rPr>
              <a:t>Introduction</a:t>
            </a:r>
          </a:p>
          <a:p>
            <a:pPr algn="l"/>
            <a:endParaRPr lang="fr-FR" sz="1800" b="1" dirty="0">
              <a:latin typeface="Marianne" panose="02000000000000000000" pitchFamily="2" charset="0"/>
            </a:endParaRPr>
          </a:p>
          <a:p>
            <a:pPr algn="l"/>
            <a:r>
              <a:rPr lang="fr-FR" sz="1800" dirty="0">
                <a:latin typeface="Marianne" panose="02000000000000000000" pitchFamily="2" charset="0"/>
              </a:rPr>
              <a:t>Contexte</a:t>
            </a:r>
          </a:p>
          <a:p>
            <a:pPr algn="l"/>
            <a:endParaRPr lang="fr-FR" sz="1800" dirty="0">
              <a:latin typeface="Marianne" panose="02000000000000000000" pitchFamily="2" charset="0"/>
            </a:endParaRPr>
          </a:p>
          <a:p>
            <a:pPr algn="l"/>
            <a:r>
              <a:rPr lang="fr-FR" sz="1800" dirty="0">
                <a:latin typeface="Marianne" panose="02000000000000000000" pitchFamily="2" charset="0"/>
              </a:rPr>
              <a:t>Description de l'existant</a:t>
            </a:r>
          </a:p>
          <a:p>
            <a:pPr algn="l"/>
            <a:endParaRPr lang="fr-FR" sz="1800" dirty="0">
              <a:latin typeface="Marianne" panose="02000000000000000000" pitchFamily="2" charset="0"/>
            </a:endParaRPr>
          </a:p>
          <a:p>
            <a:pPr algn="l"/>
            <a:r>
              <a:rPr lang="fr-FR" sz="1800" dirty="0">
                <a:latin typeface="Marianne" panose="02000000000000000000" pitchFamily="2" charset="0"/>
              </a:rPr>
              <a:t>Demandes d’évolutions</a:t>
            </a:r>
          </a:p>
          <a:p>
            <a:pPr algn="l"/>
            <a:endParaRPr lang="fr-FR" sz="1800" dirty="0">
              <a:latin typeface="Marianne" panose="02000000000000000000" pitchFamily="2" charset="0"/>
            </a:endParaRPr>
          </a:p>
          <a:p>
            <a:pPr algn="l"/>
            <a:r>
              <a:rPr lang="fr-FR" sz="1800" dirty="0">
                <a:latin typeface="Marianne" panose="02000000000000000000" pitchFamily="2" charset="0"/>
              </a:rPr>
              <a:t>Annexes</a:t>
            </a:r>
          </a:p>
          <a:p>
            <a:pPr algn="l"/>
            <a:endParaRPr lang="fr-FR" sz="1800" dirty="0">
              <a:latin typeface="Marianne" panose="02000000000000000000" pitchFamily="2" charset="0"/>
            </a:endParaRPr>
          </a:p>
        </p:txBody>
      </p:sp>
      <p:sp>
        <p:nvSpPr>
          <p:cNvPr id="16" name="Rectangle 15">
            <a:extLst>
              <a:ext uri="{FF2B5EF4-FFF2-40B4-BE49-F238E27FC236}">
                <a16:creationId xmlns:a16="http://schemas.microsoft.com/office/drawing/2014/main" id="{73FC5CD4-3EFF-49A5-B90E-5E3A6AAF86FD}"/>
              </a:ext>
            </a:extLst>
          </p:cNvPr>
          <p:cNvSpPr/>
          <p:nvPr>
            <p:custDataLst>
              <p:tags r:id="rId4"/>
            </p:custDataLst>
          </p:nvPr>
        </p:nvSpPr>
        <p:spPr bwMode="auto">
          <a:xfrm>
            <a:off x="1396203" y="2516068"/>
            <a:ext cx="423289" cy="423289"/>
          </a:xfrm>
          <a:prstGeom prst="rect">
            <a:avLst/>
          </a:prstGeom>
          <a:solidFill>
            <a:srgbClr val="002060"/>
          </a:solidFill>
          <a:ln>
            <a:noFill/>
          </a:ln>
        </p:spPr>
        <p:style>
          <a:lnRef idx="0">
            <a:scrgbClr r="0" g="0" b="0"/>
          </a:lnRef>
          <a:fillRef idx="0">
            <a:scrgbClr r="0" g="0" b="0"/>
          </a:fillRef>
          <a:effectRef idx="0">
            <a:scrgbClr r="0" g="0" b="0"/>
          </a:effectRef>
          <a:fontRef idx="minor">
            <a:schemeClr val="lt1"/>
          </a:fontRef>
        </p:style>
        <p:txBody>
          <a:bodyPr rtlCol="0" anchor="ctr"/>
          <a:lstStyle/>
          <a:p>
            <a:pPr algn="ctr" defTabSz="1343985">
              <a:defRPr/>
            </a:pPr>
            <a:r>
              <a:rPr lang="fr-FR" sz="2058" kern="0" dirty="0">
                <a:solidFill>
                  <a:srgbClr val="FFFFFF"/>
                </a:solidFill>
                <a:latin typeface="Marianne" panose="02000000000000000000" pitchFamily="50" charset="0"/>
                <a:cs typeface="Arial"/>
              </a:rPr>
              <a:t>1</a:t>
            </a:r>
          </a:p>
        </p:txBody>
      </p:sp>
      <p:sp>
        <p:nvSpPr>
          <p:cNvPr id="5" name="Rectangle 4">
            <a:extLst>
              <a:ext uri="{FF2B5EF4-FFF2-40B4-BE49-F238E27FC236}">
                <a16:creationId xmlns:a16="http://schemas.microsoft.com/office/drawing/2014/main" id="{4756DE8C-09C4-9F06-54C7-C3AD51D00E88}"/>
              </a:ext>
            </a:extLst>
          </p:cNvPr>
          <p:cNvSpPr/>
          <p:nvPr>
            <p:custDataLst>
              <p:tags r:id="rId5"/>
            </p:custDataLst>
          </p:nvPr>
        </p:nvSpPr>
        <p:spPr bwMode="auto">
          <a:xfrm>
            <a:off x="1396203" y="3201137"/>
            <a:ext cx="423289" cy="423289"/>
          </a:xfrm>
          <a:prstGeom prst="rect">
            <a:avLst/>
          </a:prstGeom>
          <a:solidFill>
            <a:srgbClr val="002060"/>
          </a:solidFill>
          <a:ln>
            <a:noFill/>
          </a:ln>
        </p:spPr>
        <p:style>
          <a:lnRef idx="0">
            <a:scrgbClr r="0" g="0" b="0"/>
          </a:lnRef>
          <a:fillRef idx="0">
            <a:scrgbClr r="0" g="0" b="0"/>
          </a:fillRef>
          <a:effectRef idx="0">
            <a:scrgbClr r="0" g="0" b="0"/>
          </a:effectRef>
          <a:fontRef idx="minor">
            <a:schemeClr val="lt1"/>
          </a:fontRef>
        </p:style>
        <p:txBody>
          <a:bodyPr rtlCol="0" anchor="ctr"/>
          <a:lstStyle/>
          <a:p>
            <a:pPr algn="ctr" defTabSz="1343985">
              <a:defRPr/>
            </a:pPr>
            <a:r>
              <a:rPr lang="fr-FR" sz="2058" kern="0" dirty="0">
                <a:solidFill>
                  <a:srgbClr val="FFFFFF"/>
                </a:solidFill>
                <a:latin typeface="Marianne" panose="02000000000000000000" pitchFamily="50" charset="0"/>
                <a:cs typeface="Arial"/>
              </a:rPr>
              <a:t>2</a:t>
            </a:r>
          </a:p>
        </p:txBody>
      </p:sp>
      <p:sp>
        <p:nvSpPr>
          <p:cNvPr id="7" name="Rectangle 6">
            <a:extLst>
              <a:ext uri="{FF2B5EF4-FFF2-40B4-BE49-F238E27FC236}">
                <a16:creationId xmlns:a16="http://schemas.microsoft.com/office/drawing/2014/main" id="{30A975ED-A406-CC69-403C-A2B1BFEFB2F1}"/>
              </a:ext>
            </a:extLst>
          </p:cNvPr>
          <p:cNvSpPr/>
          <p:nvPr>
            <p:custDataLst>
              <p:tags r:id="rId6"/>
            </p:custDataLst>
          </p:nvPr>
        </p:nvSpPr>
        <p:spPr bwMode="auto">
          <a:xfrm>
            <a:off x="1396203" y="3886206"/>
            <a:ext cx="423289" cy="423289"/>
          </a:xfrm>
          <a:prstGeom prst="rect">
            <a:avLst/>
          </a:prstGeom>
          <a:solidFill>
            <a:srgbClr val="002060"/>
          </a:solidFill>
          <a:ln>
            <a:noFill/>
          </a:ln>
        </p:spPr>
        <p:style>
          <a:lnRef idx="0">
            <a:scrgbClr r="0" g="0" b="0"/>
          </a:lnRef>
          <a:fillRef idx="0">
            <a:scrgbClr r="0" g="0" b="0"/>
          </a:fillRef>
          <a:effectRef idx="0">
            <a:scrgbClr r="0" g="0" b="0"/>
          </a:effectRef>
          <a:fontRef idx="minor">
            <a:schemeClr val="lt1"/>
          </a:fontRef>
        </p:style>
        <p:txBody>
          <a:bodyPr rtlCol="0" anchor="ctr"/>
          <a:lstStyle/>
          <a:p>
            <a:pPr algn="ctr" defTabSz="1343985">
              <a:defRPr/>
            </a:pPr>
            <a:r>
              <a:rPr lang="fr-FR" sz="2058" kern="0" dirty="0">
                <a:solidFill>
                  <a:srgbClr val="FFFFFF"/>
                </a:solidFill>
                <a:latin typeface="Marianne" panose="02000000000000000000" pitchFamily="50" charset="0"/>
                <a:cs typeface="Arial"/>
              </a:rPr>
              <a:t>3</a:t>
            </a:r>
          </a:p>
        </p:txBody>
      </p:sp>
      <p:sp>
        <p:nvSpPr>
          <p:cNvPr id="8" name="Rectangle 7">
            <a:extLst>
              <a:ext uri="{FF2B5EF4-FFF2-40B4-BE49-F238E27FC236}">
                <a16:creationId xmlns:a16="http://schemas.microsoft.com/office/drawing/2014/main" id="{E0306468-7A79-C27B-A30D-D3F53CA77771}"/>
              </a:ext>
            </a:extLst>
          </p:cNvPr>
          <p:cNvSpPr/>
          <p:nvPr>
            <p:custDataLst>
              <p:tags r:id="rId7"/>
            </p:custDataLst>
          </p:nvPr>
        </p:nvSpPr>
        <p:spPr bwMode="auto">
          <a:xfrm>
            <a:off x="1396203" y="4571275"/>
            <a:ext cx="423289" cy="423289"/>
          </a:xfrm>
          <a:prstGeom prst="rect">
            <a:avLst/>
          </a:prstGeom>
          <a:solidFill>
            <a:srgbClr val="002060"/>
          </a:solidFill>
          <a:ln>
            <a:noFill/>
          </a:ln>
        </p:spPr>
        <p:style>
          <a:lnRef idx="0">
            <a:scrgbClr r="0" g="0" b="0"/>
          </a:lnRef>
          <a:fillRef idx="0">
            <a:scrgbClr r="0" g="0" b="0"/>
          </a:fillRef>
          <a:effectRef idx="0">
            <a:scrgbClr r="0" g="0" b="0"/>
          </a:effectRef>
          <a:fontRef idx="minor">
            <a:schemeClr val="lt1"/>
          </a:fontRef>
        </p:style>
        <p:txBody>
          <a:bodyPr rtlCol="0" anchor="ctr"/>
          <a:lstStyle/>
          <a:p>
            <a:pPr algn="ctr" defTabSz="1343985">
              <a:defRPr/>
            </a:pPr>
            <a:r>
              <a:rPr lang="fr-FR" sz="2058" kern="0" dirty="0">
                <a:solidFill>
                  <a:srgbClr val="FFFFFF"/>
                </a:solidFill>
                <a:latin typeface="Marianne" panose="02000000000000000000" pitchFamily="50" charset="0"/>
                <a:cs typeface="Arial"/>
              </a:rPr>
              <a:t>4</a:t>
            </a:r>
          </a:p>
        </p:txBody>
      </p:sp>
      <p:sp>
        <p:nvSpPr>
          <p:cNvPr id="9" name="Rectangle 8">
            <a:extLst>
              <a:ext uri="{FF2B5EF4-FFF2-40B4-BE49-F238E27FC236}">
                <a16:creationId xmlns:a16="http://schemas.microsoft.com/office/drawing/2014/main" id="{E1603662-23FE-8297-83B8-97FF3FC7146B}"/>
              </a:ext>
            </a:extLst>
          </p:cNvPr>
          <p:cNvSpPr/>
          <p:nvPr>
            <p:custDataLst>
              <p:tags r:id="rId8"/>
            </p:custDataLst>
          </p:nvPr>
        </p:nvSpPr>
        <p:spPr bwMode="auto">
          <a:xfrm>
            <a:off x="1396203" y="5256344"/>
            <a:ext cx="423289" cy="423289"/>
          </a:xfrm>
          <a:prstGeom prst="rect">
            <a:avLst/>
          </a:prstGeom>
          <a:solidFill>
            <a:srgbClr val="002060"/>
          </a:solidFill>
          <a:ln>
            <a:noFill/>
          </a:ln>
        </p:spPr>
        <p:style>
          <a:lnRef idx="0">
            <a:scrgbClr r="0" g="0" b="0"/>
          </a:lnRef>
          <a:fillRef idx="0">
            <a:scrgbClr r="0" g="0" b="0"/>
          </a:fillRef>
          <a:effectRef idx="0">
            <a:scrgbClr r="0" g="0" b="0"/>
          </a:effectRef>
          <a:fontRef idx="minor">
            <a:schemeClr val="lt1"/>
          </a:fontRef>
        </p:style>
        <p:txBody>
          <a:bodyPr rtlCol="0" anchor="ctr"/>
          <a:lstStyle/>
          <a:p>
            <a:pPr algn="ctr" defTabSz="1343985">
              <a:defRPr/>
            </a:pPr>
            <a:r>
              <a:rPr lang="fr-FR" sz="2058" kern="0" dirty="0">
                <a:solidFill>
                  <a:srgbClr val="FFFFFF"/>
                </a:solidFill>
                <a:latin typeface="Marianne" panose="02000000000000000000" pitchFamily="50" charset="0"/>
                <a:cs typeface="Arial"/>
              </a:rPr>
              <a:t>5</a:t>
            </a:r>
          </a:p>
        </p:txBody>
      </p:sp>
    </p:spTree>
    <p:extLst>
      <p:ext uri="{BB962C8B-B14F-4D97-AF65-F5344CB8AC3E}">
        <p14:creationId xmlns:p14="http://schemas.microsoft.com/office/powerpoint/2010/main" val="418151593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5B008D64-3E6C-CB90-7E34-C0DC10A6293F}"/>
              </a:ext>
            </a:extLst>
          </p:cNvPr>
          <p:cNvSpPr>
            <a:spLocks noGrp="1"/>
          </p:cNvSpPr>
          <p:nvPr>
            <p:ph type="title"/>
            <p:custDataLst>
              <p:tags r:id="rId1"/>
            </p:custDataLst>
          </p:nvPr>
        </p:nvSpPr>
        <p:spPr>
          <a:xfrm>
            <a:off x="1558835" y="175938"/>
            <a:ext cx="12382468" cy="616748"/>
          </a:xfrm>
        </p:spPr>
        <p:txBody>
          <a:bodyPr vert="horz" lIns="91440" tIns="45720" rIns="91440" bIns="45720" rtlCol="0" anchor="ctr">
            <a:noAutofit/>
          </a:bodyPr>
          <a:lstStyle/>
          <a:p>
            <a:r>
              <a:rPr lang="fr-FR" sz="2400" dirty="0">
                <a:latin typeface="Marianne" panose="02000000000000000000" pitchFamily="2" charset="0"/>
              </a:rPr>
              <a:t>Demandes d’évolution (4/5)</a:t>
            </a:r>
          </a:p>
        </p:txBody>
      </p:sp>
      <p:sp>
        <p:nvSpPr>
          <p:cNvPr id="3" name="TextBox 143">
            <a:extLst>
              <a:ext uri="{FF2B5EF4-FFF2-40B4-BE49-F238E27FC236}">
                <a16:creationId xmlns:a16="http://schemas.microsoft.com/office/drawing/2014/main" id="{9BD7B80C-D110-E65B-150A-1A91AC03D96B}"/>
              </a:ext>
            </a:extLst>
          </p:cNvPr>
          <p:cNvSpPr txBox="1"/>
          <p:nvPr/>
        </p:nvSpPr>
        <p:spPr bwMode="auto">
          <a:xfrm>
            <a:off x="352163" y="2568365"/>
            <a:ext cx="2204574" cy="261610"/>
          </a:xfrm>
          <a:prstGeom prst="rect">
            <a:avLst/>
          </a:prstGeom>
          <a:noFill/>
          <a:ln>
            <a:solidFill>
              <a:schemeClr val="accent1"/>
            </a:solidFill>
          </a:ln>
        </p:spPr>
        <p:txBody>
          <a:bodyPr wrap="square">
            <a:spAutoFit/>
          </a:bodyPr>
          <a:lstStyle>
            <a:defPPr>
              <a:defRPr lang="fr-FR"/>
            </a:defPPr>
            <a:lvl1pPr algn="ctr" defTabSz="2015575">
              <a:defRPr sz="1176" b="1">
                <a:solidFill>
                  <a:srgbClr val="002060"/>
                </a:solidFill>
                <a:ea typeface="+mj-ea"/>
                <a:cs typeface="Lato" pitchFamily="34" charset="0"/>
              </a:defRPr>
            </a:lvl1pPr>
          </a:lstStyle>
          <a:p>
            <a:r>
              <a:rPr lang="fr-FR" sz="1100" dirty="0">
                <a:latin typeface="Marianne" panose="02000000000000000000" pitchFamily="2" charset="0"/>
              </a:rPr>
              <a:t>Suivi des délais</a:t>
            </a:r>
          </a:p>
        </p:txBody>
      </p:sp>
      <p:cxnSp>
        <p:nvCxnSpPr>
          <p:cNvPr id="4" name="ตัวเชื่อมต่อตรง 237">
            <a:extLst>
              <a:ext uri="{FF2B5EF4-FFF2-40B4-BE49-F238E27FC236}">
                <a16:creationId xmlns:a16="http://schemas.microsoft.com/office/drawing/2014/main" id="{E389D717-0004-9E3C-CF67-9574D97FA6C2}"/>
              </a:ext>
            </a:extLst>
          </p:cNvPr>
          <p:cNvCxnSpPr>
            <a:cxnSpLocks/>
          </p:cNvCxnSpPr>
          <p:nvPr/>
        </p:nvCxnSpPr>
        <p:spPr>
          <a:xfrm rot="10800000" flipV="1">
            <a:off x="2649272" y="2448329"/>
            <a:ext cx="817427" cy="379628"/>
          </a:xfrm>
          <a:prstGeom prst="bentConnector3">
            <a:avLst>
              <a:gd name="adj1" fmla="val 50000"/>
            </a:avLst>
          </a:prstGeom>
          <a:ln w="44450">
            <a:solidFill>
              <a:srgbClr val="75787B"/>
            </a:solidFill>
            <a:prstDash val="sysDot"/>
            <a:headEnd type="oval"/>
          </a:ln>
        </p:spPr>
        <p:style>
          <a:lnRef idx="1">
            <a:schemeClr val="accent1"/>
          </a:lnRef>
          <a:fillRef idx="0">
            <a:schemeClr val="accent1"/>
          </a:fillRef>
          <a:effectRef idx="0">
            <a:schemeClr val="accent1"/>
          </a:effectRef>
          <a:fontRef idx="minor">
            <a:schemeClr val="tx1"/>
          </a:fontRef>
        </p:style>
      </p:cxnSp>
      <p:sp>
        <p:nvSpPr>
          <p:cNvPr id="5" name="Rectangle 4">
            <a:extLst>
              <a:ext uri="{FF2B5EF4-FFF2-40B4-BE49-F238E27FC236}">
                <a16:creationId xmlns:a16="http://schemas.microsoft.com/office/drawing/2014/main" id="{F108FA00-450D-77E9-CC17-182BB34AC7C3}"/>
              </a:ext>
            </a:extLst>
          </p:cNvPr>
          <p:cNvSpPr/>
          <p:nvPr/>
        </p:nvSpPr>
        <p:spPr>
          <a:xfrm>
            <a:off x="3897010" y="1255369"/>
            <a:ext cx="8117411" cy="2609624"/>
          </a:xfrm>
          <a:prstGeom prst="rect">
            <a:avLst/>
          </a:prstGeom>
          <a:solidFill>
            <a:schemeClr val="bg1">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251997" indent="-251997" algn="just">
              <a:buFont typeface="Arial" panose="020B0604020202020204" pitchFamily="34" charset="0"/>
              <a:buChar char="•"/>
            </a:pPr>
            <a:r>
              <a:rPr lang="fr-FR" sz="1200" b="1" dirty="0">
                <a:solidFill>
                  <a:schemeClr val="tx1"/>
                </a:solidFill>
                <a:latin typeface="Marianne" panose="02000000000000000000" pitchFamily="2" charset="0"/>
              </a:rPr>
              <a:t>Objectif </a:t>
            </a:r>
            <a:r>
              <a:rPr lang="fr-FR" sz="1200" dirty="0">
                <a:solidFill>
                  <a:schemeClr val="tx1"/>
                </a:solidFill>
                <a:latin typeface="Marianne" panose="02000000000000000000" pitchFamily="2" charset="0"/>
              </a:rPr>
              <a:t>:</a:t>
            </a:r>
          </a:p>
          <a:p>
            <a:pPr marL="923990" lvl="1" indent="-251997" algn="just">
              <a:buFont typeface="Arial" panose="020B0604020202020204" pitchFamily="34" charset="0"/>
              <a:buChar char="•"/>
            </a:pPr>
            <a:r>
              <a:rPr lang="fr-FR" sz="1200" dirty="0">
                <a:solidFill>
                  <a:schemeClr val="tx1"/>
                </a:solidFill>
                <a:latin typeface="Marianne" panose="02000000000000000000" pitchFamily="2" charset="0"/>
              </a:rPr>
              <a:t>Avoir la possibilité de consulter les délais entre chaque passage de statuts</a:t>
            </a:r>
          </a:p>
          <a:p>
            <a:pPr marL="923990" lvl="1" indent="-251997" algn="just">
              <a:buFont typeface="Arial" panose="020B0604020202020204" pitchFamily="34" charset="0"/>
              <a:buChar char="•"/>
            </a:pPr>
            <a:r>
              <a:rPr lang="fr-FR" sz="1200" dirty="0">
                <a:solidFill>
                  <a:schemeClr val="tx1"/>
                </a:solidFill>
                <a:latin typeface="Marianne" panose="02000000000000000000" pitchFamily="2" charset="0"/>
              </a:rPr>
              <a:t>Avoir la possibilité de consulter les délais globaux de traitement d’un ticket (création à la clôture)</a:t>
            </a:r>
          </a:p>
          <a:p>
            <a:pPr marL="251997" indent="-251997" algn="just">
              <a:buFont typeface="Arial" panose="020B0604020202020204" pitchFamily="34" charset="0"/>
              <a:buChar char="•"/>
            </a:pPr>
            <a:r>
              <a:rPr lang="fr-FR" sz="1200" b="1" dirty="0">
                <a:solidFill>
                  <a:schemeClr val="tx1"/>
                </a:solidFill>
                <a:latin typeface="Marianne" panose="02000000000000000000" pitchFamily="2" charset="0"/>
              </a:rPr>
              <a:t>Intérêt</a:t>
            </a:r>
            <a:r>
              <a:rPr lang="fr-FR" sz="1200" dirty="0">
                <a:solidFill>
                  <a:schemeClr val="tx1"/>
                </a:solidFill>
                <a:latin typeface="Marianne" panose="02000000000000000000" pitchFamily="2" charset="0"/>
              </a:rPr>
              <a:t>  :</a:t>
            </a:r>
          </a:p>
          <a:p>
            <a:pPr marL="923990" lvl="1" indent="-251997" algn="just">
              <a:buFont typeface="Arial" panose="020B0604020202020204" pitchFamily="34" charset="0"/>
              <a:buChar char="•"/>
            </a:pPr>
            <a:r>
              <a:rPr lang="fr-FR" sz="1200" dirty="0">
                <a:solidFill>
                  <a:schemeClr val="tx1"/>
                </a:solidFill>
                <a:latin typeface="Marianne" panose="02000000000000000000" pitchFamily="2" charset="0"/>
              </a:rPr>
              <a:t>Parfaire le pilotage de l’activité : suivi des tickets hors-délai, obtenir le délai moyen de traitement, savoir si nos engagements sont respectés et réalistes,…</a:t>
            </a:r>
          </a:p>
          <a:p>
            <a:pPr marL="923990" lvl="1" indent="-251997" algn="just">
              <a:buFont typeface="Arial" panose="020B0604020202020204" pitchFamily="34" charset="0"/>
              <a:buChar char="•"/>
            </a:pPr>
            <a:r>
              <a:rPr lang="fr-FR" sz="1200" dirty="0">
                <a:solidFill>
                  <a:schemeClr val="tx1"/>
                </a:solidFill>
                <a:latin typeface="Marianne" panose="02000000000000000000" pitchFamily="2" charset="0"/>
              </a:rPr>
              <a:t>S’orienter de plus en plus vers un outil ITIL en vue de l’obtention d’une conformité </a:t>
            </a:r>
          </a:p>
          <a:p>
            <a:pPr marL="251997" indent="-251997" algn="just">
              <a:buFont typeface="Arial" panose="020B0604020202020204" pitchFamily="34" charset="0"/>
              <a:buChar char="•"/>
            </a:pPr>
            <a:r>
              <a:rPr lang="fr-FR" sz="1200" b="1" dirty="0">
                <a:solidFill>
                  <a:schemeClr val="tx1"/>
                </a:solidFill>
                <a:latin typeface="Marianne" panose="02000000000000000000" pitchFamily="2" charset="0"/>
              </a:rPr>
              <a:t>Tests à réaliser</a:t>
            </a:r>
            <a:r>
              <a:rPr lang="fr-FR" sz="1200" dirty="0">
                <a:solidFill>
                  <a:schemeClr val="tx1"/>
                </a:solidFill>
                <a:latin typeface="Marianne" panose="02000000000000000000" pitchFamily="2" charset="0"/>
              </a:rPr>
              <a:t> : </a:t>
            </a:r>
          </a:p>
          <a:p>
            <a:pPr marL="923990" lvl="1" indent="-251997" algn="just">
              <a:buFont typeface="Arial" panose="020B0604020202020204" pitchFamily="34" charset="0"/>
              <a:buChar char="•"/>
            </a:pPr>
            <a:r>
              <a:rPr lang="fr-FR" sz="1200" dirty="0">
                <a:solidFill>
                  <a:schemeClr val="tx1"/>
                </a:solidFill>
                <a:latin typeface="Marianne" panose="02000000000000000000" pitchFamily="2" charset="0"/>
              </a:rPr>
              <a:t>Ouvrir le suivi d’un ticket et vérifier les dates de changement de statuts puis comparer avec les indicateurs du Tableau de bord</a:t>
            </a:r>
          </a:p>
          <a:p>
            <a:pPr marL="251997" indent="-251997" algn="just">
              <a:buFont typeface="Arial" panose="020B0604020202020204" pitchFamily="34" charset="0"/>
              <a:buChar char="•"/>
            </a:pPr>
            <a:r>
              <a:rPr lang="fr-FR" sz="1200" b="1" dirty="0">
                <a:solidFill>
                  <a:schemeClr val="tx1"/>
                </a:solidFill>
                <a:latin typeface="Marianne" panose="02000000000000000000" pitchFamily="2" charset="0"/>
              </a:rPr>
              <a:t>Justification</a:t>
            </a:r>
            <a:r>
              <a:rPr lang="fr-FR" sz="1200" dirty="0">
                <a:solidFill>
                  <a:schemeClr val="tx1"/>
                </a:solidFill>
                <a:latin typeface="Marianne" panose="02000000000000000000" pitchFamily="2" charset="0"/>
              </a:rPr>
              <a:t> :</a:t>
            </a:r>
          </a:p>
          <a:p>
            <a:pPr marL="923990" lvl="1" indent="-251997" algn="just">
              <a:buFont typeface="Arial" panose="020B0604020202020204" pitchFamily="34" charset="0"/>
              <a:buChar char="•"/>
            </a:pPr>
            <a:r>
              <a:rPr lang="fr-FR" sz="1200" dirty="0">
                <a:solidFill>
                  <a:schemeClr val="tx1"/>
                </a:solidFill>
                <a:latin typeface="Marianne" panose="02000000000000000000" pitchFamily="2" charset="0"/>
              </a:rPr>
              <a:t>Conformité ITIL</a:t>
            </a:r>
          </a:p>
        </p:txBody>
      </p:sp>
      <p:sp>
        <p:nvSpPr>
          <p:cNvPr id="6" name="TextBox 143">
            <a:extLst>
              <a:ext uri="{FF2B5EF4-FFF2-40B4-BE49-F238E27FC236}">
                <a16:creationId xmlns:a16="http://schemas.microsoft.com/office/drawing/2014/main" id="{41CD3C9B-2A9F-0CE0-E141-E3A07ADC05C5}"/>
              </a:ext>
            </a:extLst>
          </p:cNvPr>
          <p:cNvSpPr txBox="1"/>
          <p:nvPr/>
        </p:nvSpPr>
        <p:spPr bwMode="auto">
          <a:xfrm>
            <a:off x="352162" y="5330615"/>
            <a:ext cx="2204574" cy="430887"/>
          </a:xfrm>
          <a:prstGeom prst="rect">
            <a:avLst/>
          </a:prstGeom>
          <a:noFill/>
          <a:ln>
            <a:solidFill>
              <a:schemeClr val="accent1"/>
            </a:solidFill>
          </a:ln>
        </p:spPr>
        <p:txBody>
          <a:bodyPr wrap="square">
            <a:spAutoFit/>
          </a:bodyPr>
          <a:lstStyle>
            <a:defPPr>
              <a:defRPr lang="fr-FR"/>
            </a:defPPr>
            <a:lvl1pPr algn="ctr" defTabSz="2015575">
              <a:defRPr sz="1176" b="1">
                <a:solidFill>
                  <a:srgbClr val="002060"/>
                </a:solidFill>
                <a:ea typeface="+mj-ea"/>
                <a:cs typeface="Lato" pitchFamily="34" charset="0"/>
              </a:defRPr>
            </a:lvl1pPr>
          </a:lstStyle>
          <a:p>
            <a:r>
              <a:rPr lang="fr-FR" sz="1100" dirty="0">
                <a:latin typeface="Marianne" panose="02000000000000000000" pitchFamily="2" charset="0"/>
              </a:rPr>
              <a:t>Ajout d’indicateurs de délais dans le tableau de bord</a:t>
            </a:r>
          </a:p>
        </p:txBody>
      </p:sp>
      <p:cxnSp>
        <p:nvCxnSpPr>
          <p:cNvPr id="8" name="ตัวเชื่อมต่อตรง 237">
            <a:extLst>
              <a:ext uri="{FF2B5EF4-FFF2-40B4-BE49-F238E27FC236}">
                <a16:creationId xmlns:a16="http://schemas.microsoft.com/office/drawing/2014/main" id="{EE988419-3CE5-021E-FA6E-DAE05C062E58}"/>
              </a:ext>
            </a:extLst>
          </p:cNvPr>
          <p:cNvCxnSpPr>
            <a:cxnSpLocks/>
          </p:cNvCxnSpPr>
          <p:nvPr/>
        </p:nvCxnSpPr>
        <p:spPr>
          <a:xfrm rot="10800000" flipV="1">
            <a:off x="2649272" y="5210579"/>
            <a:ext cx="817427" cy="379628"/>
          </a:xfrm>
          <a:prstGeom prst="bentConnector3">
            <a:avLst>
              <a:gd name="adj1" fmla="val 50000"/>
            </a:avLst>
          </a:prstGeom>
          <a:ln w="44450">
            <a:solidFill>
              <a:srgbClr val="75787B"/>
            </a:solidFill>
            <a:prstDash val="sysDot"/>
            <a:headEnd type="oval"/>
          </a:ln>
        </p:spPr>
        <p:style>
          <a:lnRef idx="1">
            <a:schemeClr val="accent1"/>
          </a:lnRef>
          <a:fillRef idx="0">
            <a:schemeClr val="accent1"/>
          </a:fillRef>
          <a:effectRef idx="0">
            <a:schemeClr val="accent1"/>
          </a:effectRef>
          <a:fontRef idx="minor">
            <a:schemeClr val="tx1"/>
          </a:fontRef>
        </p:style>
      </p:cxnSp>
      <p:sp>
        <p:nvSpPr>
          <p:cNvPr id="9" name="Rectangle 8">
            <a:extLst>
              <a:ext uri="{FF2B5EF4-FFF2-40B4-BE49-F238E27FC236}">
                <a16:creationId xmlns:a16="http://schemas.microsoft.com/office/drawing/2014/main" id="{BE7279D9-DB72-0021-AB01-12811544557F}"/>
              </a:ext>
            </a:extLst>
          </p:cNvPr>
          <p:cNvSpPr/>
          <p:nvPr/>
        </p:nvSpPr>
        <p:spPr>
          <a:xfrm>
            <a:off x="3897010" y="4173612"/>
            <a:ext cx="8117411" cy="2524468"/>
          </a:xfrm>
          <a:prstGeom prst="rect">
            <a:avLst/>
          </a:prstGeom>
          <a:solidFill>
            <a:schemeClr val="bg1">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251997" indent="-251997" algn="just">
              <a:buFont typeface="Arial" panose="020B0604020202020204" pitchFamily="34" charset="0"/>
              <a:buChar char="•"/>
            </a:pPr>
            <a:r>
              <a:rPr lang="fr-FR" sz="1200" b="1" dirty="0">
                <a:solidFill>
                  <a:schemeClr val="tx1"/>
                </a:solidFill>
                <a:latin typeface="Marianne" panose="02000000000000000000" pitchFamily="2" charset="0"/>
              </a:rPr>
              <a:t>Objectif </a:t>
            </a:r>
            <a:r>
              <a:rPr lang="fr-FR" sz="1200" dirty="0">
                <a:solidFill>
                  <a:schemeClr val="tx1"/>
                </a:solidFill>
                <a:latin typeface="Marianne" panose="02000000000000000000" pitchFamily="2" charset="0"/>
              </a:rPr>
              <a:t>:</a:t>
            </a:r>
          </a:p>
          <a:p>
            <a:pPr marL="923990" lvl="1" indent="-251997" algn="just">
              <a:buFont typeface="Arial" panose="020B0604020202020204" pitchFamily="34" charset="0"/>
              <a:buChar char="•"/>
            </a:pPr>
            <a:r>
              <a:rPr lang="fr-FR" sz="1200" dirty="0">
                <a:solidFill>
                  <a:schemeClr val="tx1"/>
                </a:solidFill>
                <a:latin typeface="Marianne" panose="02000000000000000000" pitchFamily="2" charset="0"/>
              </a:rPr>
              <a:t>Intégrer le délai moyen de traitement</a:t>
            </a:r>
          </a:p>
          <a:p>
            <a:pPr marL="923990" lvl="1" indent="-251997" algn="just">
              <a:buFont typeface="Arial" panose="020B0604020202020204" pitchFamily="34" charset="0"/>
              <a:buChar char="•"/>
            </a:pPr>
            <a:r>
              <a:rPr lang="fr-FR" sz="1200" dirty="0">
                <a:solidFill>
                  <a:schemeClr val="tx1"/>
                </a:solidFill>
                <a:latin typeface="Marianne" panose="02000000000000000000" pitchFamily="2" charset="0"/>
              </a:rPr>
              <a:t>Obtenir une vue sur le nombre de tickets hors-délai</a:t>
            </a:r>
          </a:p>
          <a:p>
            <a:pPr marL="251997" indent="-251997" algn="just">
              <a:buFont typeface="Arial" panose="020B0604020202020204" pitchFamily="34" charset="0"/>
              <a:buChar char="•"/>
            </a:pPr>
            <a:r>
              <a:rPr lang="fr-FR" sz="1200" b="1" dirty="0">
                <a:solidFill>
                  <a:schemeClr val="tx1"/>
                </a:solidFill>
                <a:latin typeface="Marianne" panose="02000000000000000000" pitchFamily="2" charset="0"/>
              </a:rPr>
              <a:t>Intérêt</a:t>
            </a:r>
            <a:r>
              <a:rPr lang="fr-FR" sz="1200" dirty="0">
                <a:solidFill>
                  <a:schemeClr val="tx1"/>
                </a:solidFill>
                <a:latin typeface="Marianne" panose="02000000000000000000" pitchFamily="2" charset="0"/>
              </a:rPr>
              <a:t>  :</a:t>
            </a:r>
          </a:p>
          <a:p>
            <a:pPr marL="923990" lvl="1" indent="-251997" algn="just">
              <a:buFont typeface="Arial" panose="020B0604020202020204" pitchFamily="34" charset="0"/>
              <a:buChar char="•"/>
            </a:pPr>
            <a:r>
              <a:rPr lang="fr-FR" sz="1200" dirty="0">
                <a:solidFill>
                  <a:schemeClr val="tx1"/>
                </a:solidFill>
                <a:latin typeface="Marianne" panose="02000000000000000000" pitchFamily="2" charset="0"/>
              </a:rPr>
              <a:t>Faciliter le pilotage du chef de service</a:t>
            </a:r>
          </a:p>
          <a:p>
            <a:pPr marL="923990" lvl="1" indent="-251997" algn="just">
              <a:buFont typeface="Arial" panose="020B0604020202020204" pitchFamily="34" charset="0"/>
              <a:buChar char="•"/>
            </a:pPr>
            <a:r>
              <a:rPr lang="fr-FR" sz="1200" dirty="0">
                <a:solidFill>
                  <a:schemeClr val="tx1"/>
                </a:solidFill>
                <a:latin typeface="Marianne" panose="02000000000000000000" pitchFamily="2" charset="0"/>
              </a:rPr>
              <a:t>Connaître les activités ou ressources en difficulté</a:t>
            </a:r>
          </a:p>
          <a:p>
            <a:pPr marL="251997" indent="-251997" algn="just">
              <a:buFont typeface="Arial" panose="020B0604020202020204" pitchFamily="34" charset="0"/>
              <a:buChar char="•"/>
            </a:pPr>
            <a:r>
              <a:rPr lang="fr-FR" sz="1200" b="1" dirty="0">
                <a:solidFill>
                  <a:schemeClr val="tx1"/>
                </a:solidFill>
                <a:latin typeface="Marianne" panose="02000000000000000000" pitchFamily="2" charset="0"/>
              </a:rPr>
              <a:t>Tests à réaliser</a:t>
            </a:r>
            <a:r>
              <a:rPr lang="fr-FR" sz="1200" dirty="0">
                <a:solidFill>
                  <a:schemeClr val="tx1"/>
                </a:solidFill>
                <a:latin typeface="Marianne" panose="02000000000000000000" pitchFamily="2" charset="0"/>
              </a:rPr>
              <a:t> : </a:t>
            </a:r>
          </a:p>
          <a:p>
            <a:pPr marL="923990" lvl="1" indent="-251997" algn="just">
              <a:buFont typeface="Arial" panose="020B0604020202020204" pitchFamily="34" charset="0"/>
              <a:buChar char="•"/>
            </a:pPr>
            <a:r>
              <a:rPr lang="fr-FR" sz="1200" dirty="0">
                <a:solidFill>
                  <a:schemeClr val="tx1"/>
                </a:solidFill>
                <a:latin typeface="Marianne" panose="02000000000000000000" pitchFamily="2" charset="0"/>
              </a:rPr>
              <a:t>Ouvrir le suivi d’un ticket et vérifier les dates de changement de statuts puis comparer avec les indicateurs du Tableau de bord</a:t>
            </a:r>
          </a:p>
          <a:p>
            <a:pPr marL="251997" indent="-251997" algn="just">
              <a:buFont typeface="Arial" panose="020B0604020202020204" pitchFamily="34" charset="0"/>
              <a:buChar char="•"/>
            </a:pPr>
            <a:r>
              <a:rPr lang="fr-FR" sz="1200" b="1" dirty="0">
                <a:solidFill>
                  <a:schemeClr val="tx1"/>
                </a:solidFill>
                <a:latin typeface="Marianne" panose="02000000000000000000" pitchFamily="2" charset="0"/>
              </a:rPr>
              <a:t>Justification</a:t>
            </a:r>
            <a:r>
              <a:rPr lang="fr-FR" sz="1200" dirty="0">
                <a:solidFill>
                  <a:schemeClr val="tx1"/>
                </a:solidFill>
                <a:latin typeface="Marianne" panose="02000000000000000000" pitchFamily="2" charset="0"/>
              </a:rPr>
              <a:t> :</a:t>
            </a:r>
          </a:p>
          <a:p>
            <a:pPr marL="923990" lvl="1" indent="-251997" algn="just">
              <a:buFont typeface="Arial" panose="020B0604020202020204" pitchFamily="34" charset="0"/>
              <a:buChar char="•"/>
            </a:pPr>
            <a:r>
              <a:rPr lang="fr-FR" sz="1200" dirty="0">
                <a:solidFill>
                  <a:schemeClr val="tx1"/>
                </a:solidFill>
                <a:latin typeface="Marianne" panose="02000000000000000000" pitchFamily="2" charset="0"/>
              </a:rPr>
              <a:t>Conformité ITIL</a:t>
            </a:r>
          </a:p>
          <a:p>
            <a:pPr marL="923990" lvl="1" indent="-251997" algn="just">
              <a:buFont typeface="Arial" panose="020B0604020202020204" pitchFamily="34" charset="0"/>
              <a:buChar char="•"/>
            </a:pPr>
            <a:endParaRPr lang="fr-FR" sz="1200" dirty="0">
              <a:solidFill>
                <a:schemeClr val="tx1"/>
              </a:solidFill>
              <a:latin typeface="Marianne" panose="02000000000000000000" pitchFamily="2" charset="0"/>
            </a:endParaRPr>
          </a:p>
        </p:txBody>
      </p:sp>
      <p:sp>
        <p:nvSpPr>
          <p:cNvPr id="10" name="TextBox 143">
            <a:extLst>
              <a:ext uri="{FF2B5EF4-FFF2-40B4-BE49-F238E27FC236}">
                <a16:creationId xmlns:a16="http://schemas.microsoft.com/office/drawing/2014/main" id="{40975EB1-709F-F2BC-1572-5F6410E1BC06}"/>
              </a:ext>
            </a:extLst>
          </p:cNvPr>
          <p:cNvSpPr txBox="1"/>
          <p:nvPr/>
        </p:nvSpPr>
        <p:spPr bwMode="auto">
          <a:xfrm>
            <a:off x="354828" y="2311689"/>
            <a:ext cx="2201907" cy="261610"/>
          </a:xfrm>
          <a:prstGeom prst="rect">
            <a:avLst/>
          </a:prstGeom>
          <a:solidFill>
            <a:schemeClr val="accent1"/>
          </a:solidFill>
          <a:ln>
            <a:solidFill>
              <a:schemeClr val="accent1"/>
            </a:solidFill>
          </a:ln>
        </p:spPr>
        <p:txBody>
          <a:bodyPr wrap="square">
            <a:spAutoFit/>
          </a:bodyPr>
          <a:lstStyle/>
          <a:p>
            <a:pPr algn="ctr" defTabSz="2015575">
              <a:defRPr/>
            </a:pPr>
            <a:r>
              <a:rPr lang="fr-FR" sz="1100" b="1" dirty="0">
                <a:solidFill>
                  <a:schemeClr val="bg1"/>
                </a:solidFill>
                <a:latin typeface="Marianne" panose="02000000000000000000" pitchFamily="2" charset="0"/>
                <a:ea typeface="+mj-ea"/>
                <a:cs typeface="Lato" pitchFamily="34" charset="0"/>
              </a:rPr>
              <a:t>Reporting</a:t>
            </a:r>
          </a:p>
        </p:txBody>
      </p:sp>
      <p:sp>
        <p:nvSpPr>
          <p:cNvPr id="11" name="TextBox 143">
            <a:extLst>
              <a:ext uri="{FF2B5EF4-FFF2-40B4-BE49-F238E27FC236}">
                <a16:creationId xmlns:a16="http://schemas.microsoft.com/office/drawing/2014/main" id="{5E7C72E6-0E8B-37A6-FD18-6A259D5DF0FC}"/>
              </a:ext>
            </a:extLst>
          </p:cNvPr>
          <p:cNvSpPr txBox="1"/>
          <p:nvPr/>
        </p:nvSpPr>
        <p:spPr bwMode="auto">
          <a:xfrm>
            <a:off x="354828" y="5057335"/>
            <a:ext cx="2201907" cy="261610"/>
          </a:xfrm>
          <a:prstGeom prst="rect">
            <a:avLst/>
          </a:prstGeom>
          <a:solidFill>
            <a:schemeClr val="accent1"/>
          </a:solidFill>
          <a:ln>
            <a:solidFill>
              <a:schemeClr val="accent1"/>
            </a:solidFill>
          </a:ln>
        </p:spPr>
        <p:txBody>
          <a:bodyPr wrap="square">
            <a:spAutoFit/>
          </a:bodyPr>
          <a:lstStyle/>
          <a:p>
            <a:pPr algn="ctr" defTabSz="2015575">
              <a:defRPr/>
            </a:pPr>
            <a:r>
              <a:rPr lang="fr-FR" sz="1100" b="1" dirty="0">
                <a:solidFill>
                  <a:schemeClr val="bg1"/>
                </a:solidFill>
                <a:latin typeface="Marianne" panose="02000000000000000000" pitchFamily="2" charset="0"/>
                <a:ea typeface="+mj-ea"/>
                <a:cs typeface="Lato" pitchFamily="34" charset="0"/>
              </a:rPr>
              <a:t>Reporting</a:t>
            </a:r>
          </a:p>
        </p:txBody>
      </p:sp>
    </p:spTree>
    <p:extLst>
      <p:ext uri="{BB962C8B-B14F-4D97-AF65-F5344CB8AC3E}">
        <p14:creationId xmlns:p14="http://schemas.microsoft.com/office/powerpoint/2010/main" val="189268536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5B008D64-3E6C-CB90-7E34-C0DC10A6293F}"/>
              </a:ext>
            </a:extLst>
          </p:cNvPr>
          <p:cNvSpPr>
            <a:spLocks noGrp="1"/>
          </p:cNvSpPr>
          <p:nvPr>
            <p:ph type="title"/>
            <p:custDataLst>
              <p:tags r:id="rId1"/>
            </p:custDataLst>
          </p:nvPr>
        </p:nvSpPr>
        <p:spPr>
          <a:xfrm>
            <a:off x="1510709" y="195331"/>
            <a:ext cx="12382468" cy="616748"/>
          </a:xfrm>
        </p:spPr>
        <p:txBody>
          <a:bodyPr vert="horz" lIns="91440" tIns="45720" rIns="91440" bIns="45720" rtlCol="0" anchor="ctr">
            <a:noAutofit/>
          </a:bodyPr>
          <a:lstStyle/>
          <a:p>
            <a:r>
              <a:rPr lang="fr-FR" sz="2400" dirty="0">
                <a:latin typeface="Marianne" panose="02000000000000000000" pitchFamily="2" charset="0"/>
              </a:rPr>
              <a:t>Demandes d’évolution (5/5)</a:t>
            </a:r>
          </a:p>
        </p:txBody>
      </p:sp>
      <p:sp>
        <p:nvSpPr>
          <p:cNvPr id="3" name="TextBox 143">
            <a:extLst>
              <a:ext uri="{FF2B5EF4-FFF2-40B4-BE49-F238E27FC236}">
                <a16:creationId xmlns:a16="http://schemas.microsoft.com/office/drawing/2014/main" id="{37180D34-F5BC-05FE-0417-62220511D5B6}"/>
              </a:ext>
            </a:extLst>
          </p:cNvPr>
          <p:cNvSpPr txBox="1"/>
          <p:nvPr/>
        </p:nvSpPr>
        <p:spPr bwMode="auto">
          <a:xfrm>
            <a:off x="746813" y="2557640"/>
            <a:ext cx="1959248" cy="430887"/>
          </a:xfrm>
          <a:prstGeom prst="rect">
            <a:avLst/>
          </a:prstGeom>
          <a:noFill/>
          <a:ln>
            <a:solidFill>
              <a:schemeClr val="accent1"/>
            </a:solidFill>
          </a:ln>
        </p:spPr>
        <p:txBody>
          <a:bodyPr wrap="square">
            <a:spAutoFit/>
          </a:bodyPr>
          <a:lstStyle>
            <a:defPPr>
              <a:defRPr lang="fr-FR"/>
            </a:defPPr>
            <a:lvl1pPr algn="ctr" defTabSz="2015575">
              <a:defRPr sz="1176" b="1">
                <a:solidFill>
                  <a:srgbClr val="002060"/>
                </a:solidFill>
                <a:ea typeface="+mj-ea"/>
                <a:cs typeface="Lato" pitchFamily="34" charset="0"/>
              </a:defRPr>
            </a:lvl1pPr>
          </a:lstStyle>
          <a:p>
            <a:r>
              <a:rPr lang="fr-FR" sz="1100" dirty="0">
                <a:latin typeface="Marianne" panose="02000000000000000000" pitchFamily="2" charset="0"/>
              </a:rPr>
              <a:t>Suivi de la répartition Master/Licence</a:t>
            </a:r>
          </a:p>
        </p:txBody>
      </p:sp>
      <p:cxnSp>
        <p:nvCxnSpPr>
          <p:cNvPr id="4" name="ตัวเชื่อมต่อตรง 237">
            <a:extLst>
              <a:ext uri="{FF2B5EF4-FFF2-40B4-BE49-F238E27FC236}">
                <a16:creationId xmlns:a16="http://schemas.microsoft.com/office/drawing/2014/main" id="{442348E3-7331-ACB3-6084-738D5C6FF469}"/>
              </a:ext>
            </a:extLst>
          </p:cNvPr>
          <p:cNvCxnSpPr>
            <a:cxnSpLocks/>
          </p:cNvCxnSpPr>
          <p:nvPr/>
        </p:nvCxnSpPr>
        <p:spPr>
          <a:xfrm rot="10800000" flipV="1">
            <a:off x="2798596" y="2316178"/>
            <a:ext cx="817427" cy="379628"/>
          </a:xfrm>
          <a:prstGeom prst="bentConnector3">
            <a:avLst>
              <a:gd name="adj1" fmla="val 50000"/>
            </a:avLst>
          </a:prstGeom>
          <a:ln w="44450">
            <a:solidFill>
              <a:srgbClr val="75787B"/>
            </a:solidFill>
            <a:prstDash val="sysDot"/>
            <a:headEnd type="oval"/>
          </a:ln>
        </p:spPr>
        <p:style>
          <a:lnRef idx="1">
            <a:schemeClr val="accent1"/>
          </a:lnRef>
          <a:fillRef idx="0">
            <a:schemeClr val="accent1"/>
          </a:fillRef>
          <a:effectRef idx="0">
            <a:schemeClr val="accent1"/>
          </a:effectRef>
          <a:fontRef idx="minor">
            <a:schemeClr val="tx1"/>
          </a:fontRef>
        </p:style>
      </p:cxnSp>
      <p:sp>
        <p:nvSpPr>
          <p:cNvPr id="5" name="Rectangle 4">
            <a:extLst>
              <a:ext uri="{FF2B5EF4-FFF2-40B4-BE49-F238E27FC236}">
                <a16:creationId xmlns:a16="http://schemas.microsoft.com/office/drawing/2014/main" id="{64F864E6-11F0-73BC-3573-F9C8B6D23D66}"/>
              </a:ext>
            </a:extLst>
          </p:cNvPr>
          <p:cNvSpPr/>
          <p:nvPr/>
        </p:nvSpPr>
        <p:spPr>
          <a:xfrm>
            <a:off x="3929008" y="1820152"/>
            <a:ext cx="8929453" cy="1526813"/>
          </a:xfrm>
          <a:prstGeom prst="rect">
            <a:avLst/>
          </a:prstGeom>
          <a:solidFill>
            <a:schemeClr val="bg1">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251997" indent="-251997" algn="just">
              <a:buFont typeface="Arial" panose="020B0604020202020204" pitchFamily="34" charset="0"/>
              <a:buChar char="•"/>
            </a:pPr>
            <a:r>
              <a:rPr lang="fr-FR" sz="1200" b="1" dirty="0">
                <a:solidFill>
                  <a:schemeClr val="tx1"/>
                </a:solidFill>
                <a:latin typeface="Marianne" panose="02000000000000000000" pitchFamily="2" charset="0"/>
              </a:rPr>
              <a:t>Objectif </a:t>
            </a:r>
            <a:r>
              <a:rPr lang="fr-FR" sz="1200" dirty="0">
                <a:solidFill>
                  <a:schemeClr val="tx1"/>
                </a:solidFill>
                <a:latin typeface="Marianne" panose="02000000000000000000" pitchFamily="2" charset="0"/>
              </a:rPr>
              <a:t>:</a:t>
            </a:r>
          </a:p>
          <a:p>
            <a:pPr marL="923990" lvl="1" indent="-251997" algn="just">
              <a:buFont typeface="Arial" panose="020B0604020202020204" pitchFamily="34" charset="0"/>
              <a:buChar char="•"/>
            </a:pPr>
            <a:r>
              <a:rPr lang="fr-FR" sz="1200" dirty="0">
                <a:solidFill>
                  <a:schemeClr val="tx1"/>
                </a:solidFill>
                <a:latin typeface="Marianne" panose="02000000000000000000" pitchFamily="2" charset="0"/>
              </a:rPr>
              <a:t>Donner la possibilité aux services de voir dans le </a:t>
            </a:r>
            <a:r>
              <a:rPr lang="fr-FR" sz="1200" dirty="0" err="1">
                <a:solidFill>
                  <a:schemeClr val="tx1"/>
                </a:solidFill>
                <a:latin typeface="Marianne" panose="02000000000000000000" pitchFamily="2" charset="0"/>
              </a:rPr>
              <a:t>TdB</a:t>
            </a:r>
            <a:r>
              <a:rPr lang="fr-FR" sz="1200" dirty="0">
                <a:solidFill>
                  <a:schemeClr val="tx1"/>
                </a:solidFill>
                <a:latin typeface="Marianne" panose="02000000000000000000" pitchFamily="2" charset="0"/>
              </a:rPr>
              <a:t> de quel niveau de formation proviennent les demandes</a:t>
            </a:r>
          </a:p>
          <a:p>
            <a:pPr marL="251997" indent="-251997" algn="just">
              <a:buFont typeface="Arial" panose="020B0604020202020204" pitchFamily="34" charset="0"/>
              <a:buChar char="•"/>
            </a:pPr>
            <a:r>
              <a:rPr lang="fr-FR" sz="1200" b="1" dirty="0">
                <a:solidFill>
                  <a:schemeClr val="tx1"/>
                </a:solidFill>
                <a:latin typeface="Marianne" panose="02000000000000000000" pitchFamily="2" charset="0"/>
              </a:rPr>
              <a:t>Intérêt</a:t>
            </a:r>
            <a:r>
              <a:rPr lang="fr-FR" sz="1200" dirty="0">
                <a:solidFill>
                  <a:schemeClr val="tx1"/>
                </a:solidFill>
                <a:latin typeface="Marianne" panose="02000000000000000000" pitchFamily="2" charset="0"/>
              </a:rPr>
              <a:t>  :</a:t>
            </a:r>
          </a:p>
          <a:p>
            <a:pPr marL="923990" lvl="1" indent="-251997" algn="just">
              <a:buFont typeface="Arial" panose="020B0604020202020204" pitchFamily="34" charset="0"/>
              <a:buChar char="•"/>
            </a:pPr>
            <a:r>
              <a:rPr lang="fr-FR" sz="1200" dirty="0">
                <a:solidFill>
                  <a:schemeClr val="tx1"/>
                </a:solidFill>
                <a:latin typeface="Marianne" panose="02000000000000000000" pitchFamily="2" charset="0"/>
              </a:rPr>
              <a:t>Prendre des actions visant à informer les populations qui ont le plus d’interrogation</a:t>
            </a:r>
          </a:p>
          <a:p>
            <a:pPr marL="251997" indent="-251997" algn="just">
              <a:buFont typeface="Arial" panose="020B0604020202020204" pitchFamily="34" charset="0"/>
              <a:buChar char="•"/>
            </a:pPr>
            <a:r>
              <a:rPr lang="fr-FR" sz="1200" b="1" dirty="0">
                <a:solidFill>
                  <a:schemeClr val="tx1"/>
                </a:solidFill>
                <a:latin typeface="Marianne" panose="02000000000000000000" pitchFamily="2" charset="0"/>
              </a:rPr>
              <a:t>Tests à réaliser</a:t>
            </a:r>
            <a:r>
              <a:rPr lang="fr-FR" sz="1200" dirty="0">
                <a:solidFill>
                  <a:schemeClr val="tx1"/>
                </a:solidFill>
                <a:latin typeface="Marianne" panose="02000000000000000000" pitchFamily="2" charset="0"/>
              </a:rPr>
              <a:t> : </a:t>
            </a:r>
          </a:p>
          <a:p>
            <a:pPr marL="923990" lvl="1" indent="-251997" algn="just">
              <a:buFont typeface="Arial" panose="020B0604020202020204" pitchFamily="34" charset="0"/>
              <a:buChar char="•"/>
            </a:pPr>
            <a:r>
              <a:rPr lang="fr-FR" sz="1200" dirty="0">
                <a:solidFill>
                  <a:schemeClr val="tx1"/>
                </a:solidFill>
                <a:latin typeface="Marianne" panose="02000000000000000000" pitchFamily="2" charset="0"/>
              </a:rPr>
              <a:t>N/A</a:t>
            </a:r>
          </a:p>
        </p:txBody>
      </p:sp>
      <p:sp>
        <p:nvSpPr>
          <p:cNvPr id="6" name="TextBox 143">
            <a:extLst>
              <a:ext uri="{FF2B5EF4-FFF2-40B4-BE49-F238E27FC236}">
                <a16:creationId xmlns:a16="http://schemas.microsoft.com/office/drawing/2014/main" id="{FF6C3B77-65F1-08B4-CA1A-FBC9A5EE71F0}"/>
              </a:ext>
            </a:extLst>
          </p:cNvPr>
          <p:cNvSpPr txBox="1"/>
          <p:nvPr/>
        </p:nvSpPr>
        <p:spPr bwMode="auto">
          <a:xfrm>
            <a:off x="746813" y="4504548"/>
            <a:ext cx="1959248" cy="430887"/>
          </a:xfrm>
          <a:prstGeom prst="rect">
            <a:avLst/>
          </a:prstGeom>
          <a:noFill/>
          <a:ln>
            <a:solidFill>
              <a:schemeClr val="accent1"/>
            </a:solidFill>
          </a:ln>
        </p:spPr>
        <p:txBody>
          <a:bodyPr wrap="square">
            <a:spAutoFit/>
          </a:bodyPr>
          <a:lstStyle>
            <a:defPPr>
              <a:defRPr lang="fr-FR"/>
            </a:defPPr>
            <a:lvl1pPr algn="ctr" defTabSz="2015575">
              <a:defRPr sz="1176" b="1">
                <a:solidFill>
                  <a:srgbClr val="002060"/>
                </a:solidFill>
                <a:ea typeface="+mj-ea"/>
                <a:cs typeface="Lato" pitchFamily="34" charset="0"/>
              </a:defRPr>
            </a:lvl1pPr>
          </a:lstStyle>
          <a:p>
            <a:r>
              <a:rPr lang="fr-FR" sz="1100" dirty="0">
                <a:latin typeface="Marianne" panose="02000000000000000000" pitchFamily="2" charset="0"/>
              </a:rPr>
              <a:t>Suivi de la répartition par département</a:t>
            </a:r>
          </a:p>
        </p:txBody>
      </p:sp>
      <p:cxnSp>
        <p:nvCxnSpPr>
          <p:cNvPr id="8" name="ตัวเชื่อมต่อตรง 237">
            <a:extLst>
              <a:ext uri="{FF2B5EF4-FFF2-40B4-BE49-F238E27FC236}">
                <a16:creationId xmlns:a16="http://schemas.microsoft.com/office/drawing/2014/main" id="{F75EEC8D-63FE-E171-CF1B-C7A64EEAE4FF}"/>
              </a:ext>
            </a:extLst>
          </p:cNvPr>
          <p:cNvCxnSpPr>
            <a:cxnSpLocks/>
          </p:cNvCxnSpPr>
          <p:nvPr/>
        </p:nvCxnSpPr>
        <p:spPr>
          <a:xfrm rot="10800000" flipV="1">
            <a:off x="2798596" y="4289262"/>
            <a:ext cx="817427" cy="379628"/>
          </a:xfrm>
          <a:prstGeom prst="bentConnector3">
            <a:avLst>
              <a:gd name="adj1" fmla="val 50000"/>
            </a:avLst>
          </a:prstGeom>
          <a:ln w="44450">
            <a:solidFill>
              <a:srgbClr val="75787B"/>
            </a:solidFill>
            <a:prstDash val="sysDot"/>
            <a:headEnd type="oval"/>
          </a:ln>
        </p:spPr>
        <p:style>
          <a:lnRef idx="1">
            <a:schemeClr val="accent1"/>
          </a:lnRef>
          <a:fillRef idx="0">
            <a:schemeClr val="accent1"/>
          </a:fillRef>
          <a:effectRef idx="0">
            <a:schemeClr val="accent1"/>
          </a:effectRef>
          <a:fontRef idx="minor">
            <a:schemeClr val="tx1"/>
          </a:fontRef>
        </p:style>
      </p:cxnSp>
      <p:sp>
        <p:nvSpPr>
          <p:cNvPr id="9" name="Rectangle 8">
            <a:extLst>
              <a:ext uri="{FF2B5EF4-FFF2-40B4-BE49-F238E27FC236}">
                <a16:creationId xmlns:a16="http://schemas.microsoft.com/office/drawing/2014/main" id="{CAAF0DA4-39AB-9BD0-D6D3-1A0BF0C52391}"/>
              </a:ext>
            </a:extLst>
          </p:cNvPr>
          <p:cNvSpPr/>
          <p:nvPr/>
        </p:nvSpPr>
        <p:spPr>
          <a:xfrm>
            <a:off x="3929008" y="3774186"/>
            <a:ext cx="8929453" cy="1526813"/>
          </a:xfrm>
          <a:prstGeom prst="rect">
            <a:avLst/>
          </a:prstGeom>
          <a:solidFill>
            <a:schemeClr val="bg1">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251997" indent="-251997" algn="just">
              <a:buFont typeface="Arial" panose="020B0604020202020204" pitchFamily="34" charset="0"/>
              <a:buChar char="•"/>
            </a:pPr>
            <a:r>
              <a:rPr lang="fr-FR" sz="1200" b="1" dirty="0">
                <a:solidFill>
                  <a:schemeClr val="tx1"/>
                </a:solidFill>
                <a:latin typeface="Marianne" panose="02000000000000000000" pitchFamily="2" charset="0"/>
              </a:rPr>
              <a:t>Objectif </a:t>
            </a:r>
            <a:r>
              <a:rPr lang="fr-FR" sz="1200" dirty="0">
                <a:solidFill>
                  <a:schemeClr val="tx1"/>
                </a:solidFill>
                <a:latin typeface="Marianne" panose="02000000000000000000" pitchFamily="2" charset="0"/>
              </a:rPr>
              <a:t>:</a:t>
            </a:r>
          </a:p>
          <a:p>
            <a:pPr marL="923990" lvl="1" indent="-251997" algn="just">
              <a:buFont typeface="Arial" panose="020B0604020202020204" pitchFamily="34" charset="0"/>
              <a:buChar char="•"/>
            </a:pPr>
            <a:r>
              <a:rPr lang="fr-FR" sz="1200" dirty="0">
                <a:solidFill>
                  <a:schemeClr val="tx1"/>
                </a:solidFill>
                <a:latin typeface="Marianne" panose="02000000000000000000" pitchFamily="2" charset="0"/>
              </a:rPr>
              <a:t>Donner la possibilité aux services de voir dans le </a:t>
            </a:r>
            <a:r>
              <a:rPr lang="fr-FR" sz="1200" dirty="0" err="1">
                <a:solidFill>
                  <a:schemeClr val="tx1"/>
                </a:solidFill>
                <a:latin typeface="Marianne" panose="02000000000000000000" pitchFamily="2" charset="0"/>
              </a:rPr>
              <a:t>TdB</a:t>
            </a:r>
            <a:r>
              <a:rPr lang="fr-FR" sz="1200" dirty="0">
                <a:solidFill>
                  <a:schemeClr val="tx1"/>
                </a:solidFill>
                <a:latin typeface="Marianne" panose="02000000000000000000" pitchFamily="2" charset="0"/>
              </a:rPr>
              <a:t> de quel département proviennent les demandes</a:t>
            </a:r>
          </a:p>
          <a:p>
            <a:pPr marL="251997" indent="-251997" algn="just">
              <a:buFont typeface="Arial" panose="020B0604020202020204" pitchFamily="34" charset="0"/>
              <a:buChar char="•"/>
            </a:pPr>
            <a:r>
              <a:rPr lang="fr-FR" sz="1200" b="1" dirty="0">
                <a:solidFill>
                  <a:schemeClr val="tx1"/>
                </a:solidFill>
                <a:latin typeface="Marianne" panose="02000000000000000000" pitchFamily="2" charset="0"/>
              </a:rPr>
              <a:t>Intérêt</a:t>
            </a:r>
            <a:r>
              <a:rPr lang="fr-FR" sz="1200" dirty="0">
                <a:solidFill>
                  <a:schemeClr val="tx1"/>
                </a:solidFill>
                <a:latin typeface="Marianne" panose="02000000000000000000" pitchFamily="2" charset="0"/>
              </a:rPr>
              <a:t>  :</a:t>
            </a:r>
          </a:p>
          <a:p>
            <a:pPr marL="923990" lvl="1" indent="-251997" algn="just">
              <a:buFont typeface="Arial" panose="020B0604020202020204" pitchFamily="34" charset="0"/>
              <a:buChar char="•"/>
            </a:pPr>
            <a:r>
              <a:rPr lang="fr-FR" sz="1200" dirty="0">
                <a:solidFill>
                  <a:schemeClr val="tx1"/>
                </a:solidFill>
                <a:latin typeface="Marianne" panose="02000000000000000000" pitchFamily="2" charset="0"/>
              </a:rPr>
              <a:t>Prendre des actions visant à informer les populations qui ont le plus d’interrogation</a:t>
            </a:r>
          </a:p>
          <a:p>
            <a:pPr marL="251997" indent="-251997" algn="just">
              <a:buFont typeface="Arial" panose="020B0604020202020204" pitchFamily="34" charset="0"/>
              <a:buChar char="•"/>
            </a:pPr>
            <a:r>
              <a:rPr lang="fr-FR" sz="1200" b="1" dirty="0">
                <a:solidFill>
                  <a:schemeClr val="tx1"/>
                </a:solidFill>
                <a:latin typeface="Marianne" panose="02000000000000000000" pitchFamily="2" charset="0"/>
              </a:rPr>
              <a:t>Tests à réaliser</a:t>
            </a:r>
            <a:r>
              <a:rPr lang="fr-FR" sz="1200" dirty="0">
                <a:solidFill>
                  <a:schemeClr val="tx1"/>
                </a:solidFill>
                <a:latin typeface="Marianne" panose="02000000000000000000" pitchFamily="2" charset="0"/>
              </a:rPr>
              <a:t> : </a:t>
            </a:r>
          </a:p>
          <a:p>
            <a:pPr marL="923990" lvl="1" indent="-251997" algn="just">
              <a:buFont typeface="Arial" panose="020B0604020202020204" pitchFamily="34" charset="0"/>
              <a:buChar char="•"/>
            </a:pPr>
            <a:r>
              <a:rPr lang="fr-FR" sz="1200" dirty="0">
                <a:solidFill>
                  <a:schemeClr val="tx1"/>
                </a:solidFill>
                <a:latin typeface="Marianne" panose="02000000000000000000" pitchFamily="2" charset="0"/>
              </a:rPr>
              <a:t>N/A</a:t>
            </a:r>
          </a:p>
        </p:txBody>
      </p:sp>
      <p:sp>
        <p:nvSpPr>
          <p:cNvPr id="10" name="TextBox 143">
            <a:extLst>
              <a:ext uri="{FF2B5EF4-FFF2-40B4-BE49-F238E27FC236}">
                <a16:creationId xmlns:a16="http://schemas.microsoft.com/office/drawing/2014/main" id="{9EE8704F-7DB9-BDF9-3DE5-592440009E1B}"/>
              </a:ext>
            </a:extLst>
          </p:cNvPr>
          <p:cNvSpPr txBox="1"/>
          <p:nvPr/>
        </p:nvSpPr>
        <p:spPr bwMode="auto">
          <a:xfrm>
            <a:off x="746812" y="2284360"/>
            <a:ext cx="1959248" cy="261610"/>
          </a:xfrm>
          <a:prstGeom prst="rect">
            <a:avLst/>
          </a:prstGeom>
          <a:solidFill>
            <a:schemeClr val="accent1"/>
          </a:solidFill>
          <a:ln>
            <a:solidFill>
              <a:schemeClr val="accent1"/>
            </a:solidFill>
          </a:ln>
        </p:spPr>
        <p:txBody>
          <a:bodyPr wrap="square">
            <a:spAutoFit/>
          </a:bodyPr>
          <a:lstStyle/>
          <a:p>
            <a:pPr algn="ctr" defTabSz="2015575">
              <a:defRPr/>
            </a:pPr>
            <a:r>
              <a:rPr lang="fr-FR" sz="1100" b="1" dirty="0">
                <a:solidFill>
                  <a:schemeClr val="bg1"/>
                </a:solidFill>
                <a:latin typeface="Marianne" panose="02000000000000000000" pitchFamily="2" charset="0"/>
                <a:ea typeface="+mj-ea"/>
                <a:cs typeface="Lato" pitchFamily="34" charset="0"/>
              </a:rPr>
              <a:t>Reporting</a:t>
            </a:r>
          </a:p>
        </p:txBody>
      </p:sp>
      <p:sp>
        <p:nvSpPr>
          <p:cNvPr id="11" name="TextBox 143">
            <a:extLst>
              <a:ext uri="{FF2B5EF4-FFF2-40B4-BE49-F238E27FC236}">
                <a16:creationId xmlns:a16="http://schemas.microsoft.com/office/drawing/2014/main" id="{305EF9A1-A6C1-AE21-79E4-70B8C4EE72D7}"/>
              </a:ext>
            </a:extLst>
          </p:cNvPr>
          <p:cNvSpPr txBox="1"/>
          <p:nvPr/>
        </p:nvSpPr>
        <p:spPr bwMode="auto">
          <a:xfrm>
            <a:off x="746812" y="4231268"/>
            <a:ext cx="1959248" cy="261610"/>
          </a:xfrm>
          <a:prstGeom prst="rect">
            <a:avLst/>
          </a:prstGeom>
          <a:solidFill>
            <a:schemeClr val="accent1"/>
          </a:solidFill>
          <a:ln>
            <a:solidFill>
              <a:schemeClr val="accent1"/>
            </a:solidFill>
          </a:ln>
        </p:spPr>
        <p:txBody>
          <a:bodyPr wrap="square">
            <a:spAutoFit/>
          </a:bodyPr>
          <a:lstStyle/>
          <a:p>
            <a:pPr algn="ctr" defTabSz="2015575">
              <a:defRPr/>
            </a:pPr>
            <a:r>
              <a:rPr lang="fr-FR" sz="1100" b="1" dirty="0">
                <a:solidFill>
                  <a:schemeClr val="bg1"/>
                </a:solidFill>
                <a:latin typeface="Marianne" panose="02000000000000000000" pitchFamily="2" charset="0"/>
                <a:ea typeface="+mj-ea"/>
                <a:cs typeface="Lato" pitchFamily="34" charset="0"/>
              </a:rPr>
              <a:t>Reporting</a:t>
            </a:r>
          </a:p>
        </p:txBody>
      </p:sp>
    </p:spTree>
    <p:extLst>
      <p:ext uri="{BB962C8B-B14F-4D97-AF65-F5344CB8AC3E}">
        <p14:creationId xmlns:p14="http://schemas.microsoft.com/office/powerpoint/2010/main" val="306513090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7347697F-2508-B75D-8671-2112EA6DC001}"/>
              </a:ext>
            </a:extLst>
          </p:cNvPr>
          <p:cNvSpPr>
            <a:spLocks noGrp="1"/>
          </p:cNvSpPr>
          <p:nvPr>
            <p:ph type="title"/>
          </p:nvPr>
        </p:nvSpPr>
        <p:spPr>
          <a:xfrm>
            <a:off x="475993" y="3383010"/>
            <a:ext cx="12382793" cy="793653"/>
          </a:xfrm>
          <a:solidFill>
            <a:srgbClr val="002060"/>
          </a:solidFill>
        </p:spPr>
        <p:txBody>
          <a:bodyPr/>
          <a:lstStyle/>
          <a:p>
            <a:pPr marL="363538"/>
            <a:r>
              <a:rPr lang="fr-FR" dirty="0">
                <a:solidFill>
                  <a:schemeClr val="bg1"/>
                </a:solidFill>
                <a:latin typeface="Marianne" panose="02000000000000000000" pitchFamily="2" charset="0"/>
              </a:rPr>
              <a:t>Annexes</a:t>
            </a:r>
          </a:p>
        </p:txBody>
      </p:sp>
    </p:spTree>
    <p:extLst>
      <p:ext uri="{BB962C8B-B14F-4D97-AF65-F5344CB8AC3E}">
        <p14:creationId xmlns:p14="http://schemas.microsoft.com/office/powerpoint/2010/main" val="295512661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6">
            <a:extLst>
              <a:ext uri="{FF2B5EF4-FFF2-40B4-BE49-F238E27FC236}">
                <a16:creationId xmlns:a16="http://schemas.microsoft.com/office/drawing/2014/main" id="{89C4845E-0DC2-D0A6-CB22-DA2548EB858B}"/>
              </a:ext>
            </a:extLst>
          </p:cNvPr>
          <p:cNvSpPr>
            <a:spLocks noGrp="1"/>
          </p:cNvSpPr>
          <p:nvPr>
            <p:ph type="title"/>
            <p:custDataLst>
              <p:tags r:id="rId1"/>
            </p:custDataLst>
          </p:nvPr>
        </p:nvSpPr>
        <p:spPr>
          <a:xfrm>
            <a:off x="1547060" y="114397"/>
            <a:ext cx="7729287" cy="793750"/>
          </a:xfrm>
        </p:spPr>
        <p:txBody>
          <a:bodyPr vert="horz" lIns="91440" tIns="45720" rIns="91440" bIns="45720" rtlCol="0" anchor="ctr">
            <a:noAutofit/>
          </a:bodyPr>
          <a:lstStyle/>
          <a:p>
            <a:r>
              <a:rPr lang="fr-FR" dirty="0">
                <a:latin typeface="Marianne" panose="02000000000000000000" pitchFamily="2" charset="0"/>
              </a:rPr>
              <a:t>Arborescence à intégrer (1/2)</a:t>
            </a:r>
          </a:p>
        </p:txBody>
      </p:sp>
      <p:graphicFrame>
        <p:nvGraphicFramePr>
          <p:cNvPr id="7" name="Table 6">
            <a:extLst>
              <a:ext uri="{FF2B5EF4-FFF2-40B4-BE49-F238E27FC236}">
                <a16:creationId xmlns:a16="http://schemas.microsoft.com/office/drawing/2014/main" id="{1017788D-3245-A1F9-8B80-88414851A431}"/>
              </a:ext>
            </a:extLst>
          </p:cNvPr>
          <p:cNvGraphicFramePr>
            <a:graphicFrameLocks noGrp="1"/>
          </p:cNvGraphicFramePr>
          <p:nvPr>
            <p:extLst>
              <p:ext uri="{D42A27DB-BD31-4B8C-83A1-F6EECF244321}">
                <p14:modId xmlns:p14="http://schemas.microsoft.com/office/powerpoint/2010/main" val="704729739"/>
              </p:ext>
            </p:extLst>
          </p:nvPr>
        </p:nvGraphicFramePr>
        <p:xfrm>
          <a:off x="369887" y="908147"/>
          <a:ext cx="12699999" cy="6287067"/>
        </p:xfrm>
        <a:graphic>
          <a:graphicData uri="http://schemas.openxmlformats.org/drawingml/2006/table">
            <a:tbl>
              <a:tblPr>
                <a:tableStyleId>{B301B821-A1FF-4177-AEE7-76D212191A09}</a:tableStyleId>
              </a:tblPr>
              <a:tblGrid>
                <a:gridCol w="1057092">
                  <a:extLst>
                    <a:ext uri="{9D8B030D-6E8A-4147-A177-3AD203B41FA5}">
                      <a16:colId xmlns:a16="http://schemas.microsoft.com/office/drawing/2014/main" val="2912928013"/>
                    </a:ext>
                  </a:extLst>
                </a:gridCol>
                <a:gridCol w="5389457">
                  <a:extLst>
                    <a:ext uri="{9D8B030D-6E8A-4147-A177-3AD203B41FA5}">
                      <a16:colId xmlns:a16="http://schemas.microsoft.com/office/drawing/2014/main" val="4208532337"/>
                    </a:ext>
                  </a:extLst>
                </a:gridCol>
                <a:gridCol w="1843096">
                  <a:extLst>
                    <a:ext uri="{9D8B030D-6E8A-4147-A177-3AD203B41FA5}">
                      <a16:colId xmlns:a16="http://schemas.microsoft.com/office/drawing/2014/main" val="2360375116"/>
                    </a:ext>
                  </a:extLst>
                </a:gridCol>
                <a:gridCol w="2418043">
                  <a:extLst>
                    <a:ext uri="{9D8B030D-6E8A-4147-A177-3AD203B41FA5}">
                      <a16:colId xmlns:a16="http://schemas.microsoft.com/office/drawing/2014/main" val="3569861150"/>
                    </a:ext>
                  </a:extLst>
                </a:gridCol>
                <a:gridCol w="1992311">
                  <a:extLst>
                    <a:ext uri="{9D8B030D-6E8A-4147-A177-3AD203B41FA5}">
                      <a16:colId xmlns:a16="http://schemas.microsoft.com/office/drawing/2014/main" val="612720129"/>
                    </a:ext>
                  </a:extLst>
                </a:gridCol>
              </a:tblGrid>
              <a:tr h="123721">
                <a:tc>
                  <a:txBody>
                    <a:bodyPr/>
                    <a:lstStyle/>
                    <a:p>
                      <a:pPr algn="l" fontAlgn="b"/>
                      <a:r>
                        <a:rPr lang="fr-FR" sz="1000" b="1" u="none" strike="noStrike" dirty="0">
                          <a:solidFill>
                            <a:srgbClr val="FFFFFF"/>
                          </a:solidFill>
                          <a:effectLst/>
                        </a:rPr>
                        <a:t>Services</a:t>
                      </a:r>
                      <a:endParaRPr lang="fr-FR" sz="1000" b="1" i="0" u="none" strike="noStrike" dirty="0">
                        <a:solidFill>
                          <a:srgbClr val="FFFFFF"/>
                        </a:solidFill>
                        <a:effectLst/>
                        <a:latin typeface="Calibri" panose="020F0502020204030204" pitchFamily="34" charset="0"/>
                      </a:endParaRPr>
                    </a:p>
                  </a:txBody>
                  <a:tcPr marL="1801" marR="1801" marT="1801" marB="0" anchor="b">
                    <a:solidFill>
                      <a:schemeClr val="accent1"/>
                    </a:solidFill>
                  </a:tcPr>
                </a:tc>
                <a:tc>
                  <a:txBody>
                    <a:bodyPr/>
                    <a:lstStyle/>
                    <a:p>
                      <a:pPr algn="l" fontAlgn="b"/>
                      <a:r>
                        <a:rPr lang="fr-FR" sz="1000" b="1" u="none" strike="noStrike">
                          <a:solidFill>
                            <a:srgbClr val="FFFFFF"/>
                          </a:solidFill>
                          <a:effectLst/>
                        </a:rPr>
                        <a:t>Nom activité</a:t>
                      </a:r>
                      <a:endParaRPr lang="fr-FR" sz="1000" b="1" i="0" u="none" strike="noStrike">
                        <a:solidFill>
                          <a:srgbClr val="FFFFFF"/>
                        </a:solidFill>
                        <a:effectLst/>
                        <a:latin typeface="Calibri" panose="020F0502020204030204" pitchFamily="34" charset="0"/>
                      </a:endParaRPr>
                    </a:p>
                  </a:txBody>
                  <a:tcPr marL="1801" marR="1801" marT="1801" marB="0" anchor="b">
                    <a:solidFill>
                      <a:schemeClr val="accent1"/>
                    </a:solidFill>
                  </a:tcPr>
                </a:tc>
                <a:tc>
                  <a:txBody>
                    <a:bodyPr/>
                    <a:lstStyle/>
                    <a:p>
                      <a:pPr algn="l" fontAlgn="b"/>
                      <a:r>
                        <a:rPr lang="fr-FR" sz="1000" b="1" u="none" strike="noStrike">
                          <a:solidFill>
                            <a:srgbClr val="FFFFFF"/>
                          </a:solidFill>
                          <a:effectLst/>
                        </a:rPr>
                        <a:t>Titulaire activité</a:t>
                      </a:r>
                      <a:endParaRPr lang="fr-FR" sz="1000" b="1" i="0" u="none" strike="noStrike">
                        <a:solidFill>
                          <a:srgbClr val="FFFFFF"/>
                        </a:solidFill>
                        <a:effectLst/>
                        <a:latin typeface="Calibri" panose="020F0502020204030204" pitchFamily="34" charset="0"/>
                      </a:endParaRPr>
                    </a:p>
                  </a:txBody>
                  <a:tcPr marL="1801" marR="1801" marT="1801" marB="0" anchor="b">
                    <a:solidFill>
                      <a:schemeClr val="accent1"/>
                    </a:solidFill>
                  </a:tcPr>
                </a:tc>
                <a:tc>
                  <a:txBody>
                    <a:bodyPr/>
                    <a:lstStyle/>
                    <a:p>
                      <a:pPr algn="l" fontAlgn="b"/>
                      <a:r>
                        <a:rPr lang="fr-FR" sz="1000" b="1" u="none" strike="noStrike">
                          <a:solidFill>
                            <a:srgbClr val="FFFFFF"/>
                          </a:solidFill>
                          <a:effectLst/>
                        </a:rPr>
                        <a:t>Suppléant activité</a:t>
                      </a:r>
                      <a:endParaRPr lang="fr-FR" sz="1000" b="1" i="0" u="none" strike="noStrike">
                        <a:solidFill>
                          <a:srgbClr val="FFFFFF"/>
                        </a:solidFill>
                        <a:effectLst/>
                        <a:latin typeface="Calibri" panose="020F0502020204030204" pitchFamily="34" charset="0"/>
                      </a:endParaRPr>
                    </a:p>
                  </a:txBody>
                  <a:tcPr marL="1801" marR="1801" marT="1801" marB="0" anchor="b">
                    <a:solidFill>
                      <a:schemeClr val="accent1"/>
                    </a:solidFill>
                  </a:tcPr>
                </a:tc>
                <a:tc>
                  <a:txBody>
                    <a:bodyPr/>
                    <a:lstStyle/>
                    <a:p>
                      <a:pPr algn="l" fontAlgn="b"/>
                      <a:r>
                        <a:rPr lang="fr-FR" sz="1000" b="1" u="none" strike="noStrike" dirty="0">
                          <a:solidFill>
                            <a:srgbClr val="FFFFFF"/>
                          </a:solidFill>
                          <a:effectLst/>
                        </a:rPr>
                        <a:t>Alias éventuel lié à l'activité</a:t>
                      </a:r>
                      <a:endParaRPr lang="fr-FR" sz="1000" b="1" i="0" u="none" strike="noStrike" dirty="0">
                        <a:solidFill>
                          <a:srgbClr val="FFFFFF"/>
                        </a:solidFill>
                        <a:effectLst/>
                        <a:latin typeface="Calibri" panose="020F0502020204030204" pitchFamily="34" charset="0"/>
                      </a:endParaRPr>
                    </a:p>
                  </a:txBody>
                  <a:tcPr marL="1801" marR="1801" marT="1801" marB="0" anchor="b">
                    <a:solidFill>
                      <a:schemeClr val="accent1"/>
                    </a:solidFill>
                  </a:tcPr>
                </a:tc>
                <a:extLst>
                  <a:ext uri="{0D108BD9-81ED-4DB2-BD59-A6C34878D82A}">
                    <a16:rowId xmlns:a16="http://schemas.microsoft.com/office/drawing/2014/main" val="2878539825"/>
                  </a:ext>
                </a:extLst>
              </a:tr>
              <a:tr h="123721">
                <a:tc>
                  <a:txBody>
                    <a:bodyPr/>
                    <a:lstStyle/>
                    <a:p>
                      <a:pPr algn="l" fontAlgn="ctr"/>
                      <a:r>
                        <a:rPr lang="fr-FR" sz="1000" b="1" u="none" strike="noStrike">
                          <a:solidFill>
                            <a:srgbClr val="000000"/>
                          </a:solidFill>
                          <a:effectLst/>
                        </a:rPr>
                        <a:t>CampusInnov</a:t>
                      </a:r>
                      <a:endParaRPr lang="fr-FR" sz="1000" b="1" i="0" u="none" strike="noStrike">
                        <a:solidFill>
                          <a:srgbClr val="000000"/>
                        </a:solidFill>
                        <a:effectLst/>
                        <a:latin typeface="Calibri" panose="020F0502020204030204" pitchFamily="34" charset="0"/>
                      </a:endParaRPr>
                    </a:p>
                  </a:txBody>
                  <a:tcPr marL="1801" marR="1801" marT="1801" marB="0" anchor="ctr"/>
                </a:tc>
                <a:tc>
                  <a:txBody>
                    <a:bodyPr/>
                    <a:lstStyle/>
                    <a:p>
                      <a:pPr algn="l" fontAlgn="b"/>
                      <a:r>
                        <a:rPr lang="fr-FR" sz="1000" b="0" u="none" strike="noStrike" dirty="0">
                          <a:solidFill>
                            <a:srgbClr val="000000"/>
                          </a:solidFill>
                          <a:effectLst/>
                        </a:rPr>
                        <a:t> Entrepreneuriat étudiant </a:t>
                      </a:r>
                      <a:endParaRPr lang="fr-FR" sz="1000" b="0" i="1" u="none" strike="noStrike" dirty="0">
                        <a:solidFill>
                          <a:schemeClr val="tx1"/>
                        </a:solidFill>
                        <a:effectLst/>
                        <a:latin typeface="Calibri" panose="020F0502020204030204" pitchFamily="34" charset="0"/>
                      </a:endParaRPr>
                    </a:p>
                  </a:txBody>
                  <a:tcPr marL="1801" marR="1801" marT="1801" marB="0" anchor="b"/>
                </a:tc>
                <a:tc>
                  <a:txBody>
                    <a:bodyPr/>
                    <a:lstStyle/>
                    <a:p>
                      <a:endParaRPr lang="fr-FR" sz="1000" b="0" i="0" u="none" strike="noStrike" kern="1200" dirty="0">
                        <a:solidFill>
                          <a:srgbClr val="000000"/>
                        </a:solidFill>
                        <a:effectLst/>
                        <a:latin typeface="Calibri" panose="020F0502020204030204" pitchFamily="34" charset="0"/>
                        <a:ea typeface="+mn-ea"/>
                        <a:cs typeface="+mn-cs"/>
                      </a:endParaRPr>
                    </a:p>
                  </a:txBody>
                  <a:tcPr marL="44450" marR="44450" marT="0" marB="0" anchor="b"/>
                </a:tc>
                <a:tc>
                  <a:txBody>
                    <a:bodyPr/>
                    <a:lstStyle/>
                    <a:p>
                      <a:endParaRPr lang="fr-FR" sz="1000" b="0" i="0" u="none" strike="noStrike" kern="1200" dirty="0">
                        <a:solidFill>
                          <a:srgbClr val="000000"/>
                        </a:solidFill>
                        <a:effectLst/>
                        <a:latin typeface="Calibri" panose="020F0502020204030204" pitchFamily="34" charset="0"/>
                        <a:ea typeface="+mn-ea"/>
                        <a:cs typeface="+mn-cs"/>
                      </a:endParaRPr>
                    </a:p>
                  </a:txBody>
                  <a:tcPr marL="44450" marR="44450" marT="0" marB="0" anchor="b"/>
                </a:tc>
                <a:tc>
                  <a:txBody>
                    <a:bodyPr/>
                    <a:lstStyle/>
                    <a:p>
                      <a:pPr algn="l" fontAlgn="b"/>
                      <a:endParaRPr lang="fr-FR" sz="1000" b="0" i="0" u="none" strike="noStrike" dirty="0">
                        <a:solidFill>
                          <a:srgbClr val="000000"/>
                        </a:solidFill>
                        <a:effectLst/>
                        <a:latin typeface="Calibri" panose="020F0502020204030204" pitchFamily="34" charset="0"/>
                      </a:endParaRPr>
                    </a:p>
                  </a:txBody>
                  <a:tcPr marL="1801" marR="1801" marT="1801" marB="0" anchor="b"/>
                </a:tc>
                <a:extLst>
                  <a:ext uri="{0D108BD9-81ED-4DB2-BD59-A6C34878D82A}">
                    <a16:rowId xmlns:a16="http://schemas.microsoft.com/office/drawing/2014/main" val="2454185231"/>
                  </a:ext>
                </a:extLst>
              </a:tr>
              <a:tr h="123721">
                <a:tc>
                  <a:txBody>
                    <a:bodyPr/>
                    <a:lstStyle/>
                    <a:p>
                      <a:pPr algn="l" fontAlgn="ctr"/>
                      <a:r>
                        <a:rPr lang="fr-FR" sz="1000" b="1" u="none" strike="noStrike">
                          <a:solidFill>
                            <a:srgbClr val="000000"/>
                          </a:solidFill>
                          <a:effectLst/>
                        </a:rPr>
                        <a:t>DIDEV</a:t>
                      </a:r>
                      <a:endParaRPr lang="fr-FR" sz="1000" b="1" i="0" u="none" strike="noStrike">
                        <a:solidFill>
                          <a:srgbClr val="000000"/>
                        </a:solidFill>
                        <a:effectLst/>
                        <a:latin typeface="Calibri" panose="020F0502020204030204" pitchFamily="34" charset="0"/>
                      </a:endParaRPr>
                    </a:p>
                  </a:txBody>
                  <a:tcPr marL="1801" marR="1801" marT="1801" marB="0" anchor="ctr"/>
                </a:tc>
                <a:tc>
                  <a:txBody>
                    <a:bodyPr/>
                    <a:lstStyle/>
                    <a:p>
                      <a:pPr algn="l" fontAlgn="b"/>
                      <a:r>
                        <a:rPr lang="fr-FR" sz="1000" b="0" u="none" strike="noStrike">
                          <a:solidFill>
                            <a:srgbClr val="000000"/>
                          </a:solidFill>
                          <a:effectLst/>
                        </a:rPr>
                        <a:t>VAE-RE</a:t>
                      </a:r>
                      <a:endParaRPr lang="fr-FR" sz="1000" b="0" i="0" u="none" strike="noStrike">
                        <a:solidFill>
                          <a:srgbClr val="000000"/>
                        </a:solidFill>
                        <a:effectLst/>
                        <a:latin typeface="Calibri" panose="020F0502020204030204" pitchFamily="34" charset="0"/>
                      </a:endParaRPr>
                    </a:p>
                  </a:txBody>
                  <a:tcPr marL="1801" marR="1801" marT="1801" marB="0" anchor="b"/>
                </a:tc>
                <a:tc>
                  <a:txBody>
                    <a:bodyPr/>
                    <a:lstStyle/>
                    <a:p>
                      <a:pPr algn="l" fontAlgn="b"/>
                      <a:endParaRPr lang="fr-FR" sz="1000" b="0" i="0" u="none" strike="noStrike" dirty="0">
                        <a:solidFill>
                          <a:srgbClr val="000000"/>
                        </a:solidFill>
                        <a:effectLst/>
                        <a:latin typeface="Calibri" panose="020F0502020204030204" pitchFamily="34" charset="0"/>
                      </a:endParaRPr>
                    </a:p>
                  </a:txBody>
                  <a:tcPr marL="1801" marR="1801" marT="1801" marB="0" anchor="b"/>
                </a:tc>
                <a:tc>
                  <a:txBody>
                    <a:bodyPr/>
                    <a:lstStyle/>
                    <a:p>
                      <a:pPr algn="l" fontAlgn="b"/>
                      <a:endParaRPr lang="fr-FR" sz="1000" b="0" i="0" u="none" strike="noStrike" dirty="0">
                        <a:solidFill>
                          <a:srgbClr val="000000"/>
                        </a:solidFill>
                        <a:effectLst/>
                        <a:latin typeface="Calibri" panose="020F0502020204030204" pitchFamily="34" charset="0"/>
                      </a:endParaRPr>
                    </a:p>
                  </a:txBody>
                  <a:tcPr marL="1801" marR="1801" marT="1801" marB="0" anchor="b"/>
                </a:tc>
                <a:tc>
                  <a:txBody>
                    <a:bodyPr/>
                    <a:lstStyle/>
                    <a:p>
                      <a:pPr algn="l" fontAlgn="b"/>
                      <a:endParaRPr lang="fr-FR" sz="1000" b="0" i="0" u="none" strike="noStrike">
                        <a:solidFill>
                          <a:srgbClr val="000000"/>
                        </a:solidFill>
                        <a:effectLst/>
                        <a:latin typeface="Calibri" panose="020F0502020204030204" pitchFamily="34" charset="0"/>
                      </a:endParaRPr>
                    </a:p>
                  </a:txBody>
                  <a:tcPr marL="1801" marR="1801" marT="1801" marB="0" anchor="b"/>
                </a:tc>
                <a:extLst>
                  <a:ext uri="{0D108BD9-81ED-4DB2-BD59-A6C34878D82A}">
                    <a16:rowId xmlns:a16="http://schemas.microsoft.com/office/drawing/2014/main" val="3921587272"/>
                  </a:ext>
                </a:extLst>
              </a:tr>
              <a:tr h="123721">
                <a:tc>
                  <a:txBody>
                    <a:bodyPr/>
                    <a:lstStyle/>
                    <a:p>
                      <a:pPr algn="l" fontAlgn="ctr"/>
                      <a:r>
                        <a:rPr lang="fr-FR" sz="1000" b="1" u="none" strike="noStrike">
                          <a:solidFill>
                            <a:srgbClr val="000000"/>
                          </a:solidFill>
                          <a:effectLst/>
                        </a:rPr>
                        <a:t>DIDEV</a:t>
                      </a:r>
                      <a:endParaRPr lang="fr-FR" sz="1000" b="1" i="0" u="none" strike="noStrike">
                        <a:solidFill>
                          <a:srgbClr val="000000"/>
                        </a:solidFill>
                        <a:effectLst/>
                        <a:latin typeface="Calibri" panose="020F0502020204030204" pitchFamily="34" charset="0"/>
                      </a:endParaRPr>
                    </a:p>
                  </a:txBody>
                  <a:tcPr marL="1801" marR="1801" marT="1801" marB="0" anchor="ctr"/>
                </a:tc>
                <a:tc>
                  <a:txBody>
                    <a:bodyPr/>
                    <a:lstStyle/>
                    <a:p>
                      <a:pPr algn="l" fontAlgn="b"/>
                      <a:r>
                        <a:rPr lang="fr-FR" sz="1000" b="0" u="none" strike="noStrike">
                          <a:solidFill>
                            <a:srgbClr val="000000"/>
                          </a:solidFill>
                          <a:effectLst/>
                        </a:rPr>
                        <a:t>DAEU</a:t>
                      </a:r>
                      <a:endParaRPr lang="fr-FR" sz="1000" b="0" i="0" u="none" strike="noStrike">
                        <a:solidFill>
                          <a:srgbClr val="000000"/>
                        </a:solidFill>
                        <a:effectLst/>
                        <a:latin typeface="Calibri" panose="020F0502020204030204" pitchFamily="34" charset="0"/>
                      </a:endParaRPr>
                    </a:p>
                  </a:txBody>
                  <a:tcPr marL="1801" marR="1801" marT="1801" marB="0" anchor="b"/>
                </a:tc>
                <a:tc>
                  <a:txBody>
                    <a:bodyPr/>
                    <a:lstStyle/>
                    <a:p>
                      <a:pPr algn="l" fontAlgn="b"/>
                      <a:endParaRPr lang="fr-FR" sz="1000" b="0" i="0" u="none" strike="noStrike">
                        <a:solidFill>
                          <a:srgbClr val="000000"/>
                        </a:solidFill>
                        <a:effectLst/>
                        <a:latin typeface="Calibri" panose="020F0502020204030204" pitchFamily="34" charset="0"/>
                      </a:endParaRPr>
                    </a:p>
                  </a:txBody>
                  <a:tcPr marL="1801" marR="1801" marT="1801" marB="0" anchor="b"/>
                </a:tc>
                <a:tc>
                  <a:txBody>
                    <a:bodyPr/>
                    <a:lstStyle/>
                    <a:p>
                      <a:pPr algn="l" fontAlgn="b"/>
                      <a:endParaRPr lang="fr-FR" sz="1000" b="0" i="0" u="none" strike="noStrike">
                        <a:solidFill>
                          <a:srgbClr val="000000"/>
                        </a:solidFill>
                        <a:effectLst/>
                        <a:latin typeface="Calibri" panose="020F0502020204030204" pitchFamily="34" charset="0"/>
                      </a:endParaRPr>
                    </a:p>
                  </a:txBody>
                  <a:tcPr marL="1801" marR="1801" marT="1801" marB="0" anchor="b"/>
                </a:tc>
                <a:tc>
                  <a:txBody>
                    <a:bodyPr/>
                    <a:lstStyle/>
                    <a:p>
                      <a:pPr algn="l" fontAlgn="b"/>
                      <a:endParaRPr lang="fr-FR" sz="1000" b="0" i="0" u="none" strike="noStrike">
                        <a:solidFill>
                          <a:srgbClr val="000000"/>
                        </a:solidFill>
                        <a:effectLst/>
                        <a:latin typeface="Calibri" panose="020F0502020204030204" pitchFamily="34" charset="0"/>
                      </a:endParaRPr>
                    </a:p>
                  </a:txBody>
                  <a:tcPr marL="1801" marR="1801" marT="1801" marB="0" anchor="b"/>
                </a:tc>
                <a:extLst>
                  <a:ext uri="{0D108BD9-81ED-4DB2-BD59-A6C34878D82A}">
                    <a16:rowId xmlns:a16="http://schemas.microsoft.com/office/drawing/2014/main" val="1179583600"/>
                  </a:ext>
                </a:extLst>
              </a:tr>
              <a:tr h="123721">
                <a:tc>
                  <a:txBody>
                    <a:bodyPr/>
                    <a:lstStyle/>
                    <a:p>
                      <a:pPr algn="l" fontAlgn="ctr"/>
                      <a:r>
                        <a:rPr lang="fr-FR" sz="1000" b="1" u="none" strike="noStrike">
                          <a:solidFill>
                            <a:srgbClr val="000000"/>
                          </a:solidFill>
                          <a:effectLst/>
                        </a:rPr>
                        <a:t>DIDEV</a:t>
                      </a:r>
                      <a:endParaRPr lang="fr-FR" sz="1000" b="1" i="0" u="none" strike="noStrike">
                        <a:solidFill>
                          <a:srgbClr val="000000"/>
                        </a:solidFill>
                        <a:effectLst/>
                        <a:latin typeface="Calibri" panose="020F0502020204030204" pitchFamily="34" charset="0"/>
                      </a:endParaRPr>
                    </a:p>
                  </a:txBody>
                  <a:tcPr marL="1801" marR="1801" marT="1801" marB="0" anchor="ctr"/>
                </a:tc>
                <a:tc>
                  <a:txBody>
                    <a:bodyPr/>
                    <a:lstStyle/>
                    <a:p>
                      <a:pPr algn="l" fontAlgn="b"/>
                      <a:r>
                        <a:rPr lang="fr-FR" sz="1000" b="0" u="none" strike="noStrike">
                          <a:solidFill>
                            <a:srgbClr val="000000"/>
                          </a:solidFill>
                          <a:effectLst/>
                        </a:rPr>
                        <a:t>Formation Continue</a:t>
                      </a:r>
                      <a:endParaRPr lang="fr-FR" sz="1000" b="0" i="0" u="none" strike="noStrike">
                        <a:solidFill>
                          <a:srgbClr val="000000"/>
                        </a:solidFill>
                        <a:effectLst/>
                        <a:latin typeface="Calibri" panose="020F0502020204030204" pitchFamily="34" charset="0"/>
                      </a:endParaRPr>
                    </a:p>
                  </a:txBody>
                  <a:tcPr marL="1801" marR="1801" marT="1801" marB="0" anchor="b"/>
                </a:tc>
                <a:tc>
                  <a:txBody>
                    <a:bodyPr/>
                    <a:lstStyle/>
                    <a:p>
                      <a:pPr algn="l" fontAlgn="b"/>
                      <a:endParaRPr lang="fr-FR" sz="1000" b="0" i="0" u="none" strike="noStrike">
                        <a:solidFill>
                          <a:srgbClr val="000000"/>
                        </a:solidFill>
                        <a:effectLst/>
                        <a:latin typeface="Calibri" panose="020F0502020204030204" pitchFamily="34" charset="0"/>
                      </a:endParaRPr>
                    </a:p>
                  </a:txBody>
                  <a:tcPr marL="1801" marR="1801" marT="1801" marB="0" anchor="b"/>
                </a:tc>
                <a:tc>
                  <a:txBody>
                    <a:bodyPr/>
                    <a:lstStyle/>
                    <a:p>
                      <a:pPr algn="l" fontAlgn="b"/>
                      <a:endParaRPr lang="fr-FR" sz="1000" b="0" i="0" u="none" strike="noStrike">
                        <a:solidFill>
                          <a:srgbClr val="000000"/>
                        </a:solidFill>
                        <a:effectLst/>
                        <a:latin typeface="Calibri" panose="020F0502020204030204" pitchFamily="34" charset="0"/>
                      </a:endParaRPr>
                    </a:p>
                  </a:txBody>
                  <a:tcPr marL="1801" marR="1801" marT="1801" marB="0" anchor="b"/>
                </a:tc>
                <a:tc>
                  <a:txBody>
                    <a:bodyPr/>
                    <a:lstStyle/>
                    <a:p>
                      <a:pPr algn="l" fontAlgn="b"/>
                      <a:endParaRPr lang="fr-FR" sz="1000" b="0" i="0" u="none" strike="noStrike">
                        <a:solidFill>
                          <a:srgbClr val="000000"/>
                        </a:solidFill>
                        <a:effectLst/>
                        <a:latin typeface="Calibri" panose="020F0502020204030204" pitchFamily="34" charset="0"/>
                      </a:endParaRPr>
                    </a:p>
                  </a:txBody>
                  <a:tcPr marL="1801" marR="1801" marT="1801" marB="0" anchor="b"/>
                </a:tc>
                <a:extLst>
                  <a:ext uri="{0D108BD9-81ED-4DB2-BD59-A6C34878D82A}">
                    <a16:rowId xmlns:a16="http://schemas.microsoft.com/office/drawing/2014/main" val="2987832494"/>
                  </a:ext>
                </a:extLst>
              </a:tr>
              <a:tr h="123721">
                <a:tc>
                  <a:txBody>
                    <a:bodyPr/>
                    <a:lstStyle/>
                    <a:p>
                      <a:pPr algn="l" fontAlgn="ctr"/>
                      <a:r>
                        <a:rPr lang="fr-FR" sz="1000" b="1" u="none" strike="noStrike">
                          <a:solidFill>
                            <a:srgbClr val="000000"/>
                          </a:solidFill>
                          <a:effectLst/>
                        </a:rPr>
                        <a:t>DIDEV</a:t>
                      </a:r>
                      <a:endParaRPr lang="fr-FR" sz="1000" b="1" i="0" u="none" strike="noStrike">
                        <a:solidFill>
                          <a:srgbClr val="000000"/>
                        </a:solidFill>
                        <a:effectLst/>
                        <a:latin typeface="Calibri" panose="020F0502020204030204" pitchFamily="34" charset="0"/>
                      </a:endParaRPr>
                    </a:p>
                  </a:txBody>
                  <a:tcPr marL="1801" marR="1801" marT="1801" marB="0" anchor="ctr"/>
                </a:tc>
                <a:tc>
                  <a:txBody>
                    <a:bodyPr/>
                    <a:lstStyle/>
                    <a:p>
                      <a:pPr algn="l" fontAlgn="b"/>
                      <a:r>
                        <a:rPr lang="fr-FR" sz="1000" b="0" u="none" strike="noStrike">
                          <a:solidFill>
                            <a:srgbClr val="000000"/>
                          </a:solidFill>
                          <a:effectLst/>
                        </a:rPr>
                        <a:t>Apprentissage</a:t>
                      </a:r>
                      <a:endParaRPr lang="fr-FR" sz="1000" b="0" i="0" u="none" strike="noStrike">
                        <a:solidFill>
                          <a:srgbClr val="000000"/>
                        </a:solidFill>
                        <a:effectLst/>
                        <a:latin typeface="Calibri" panose="020F0502020204030204" pitchFamily="34" charset="0"/>
                      </a:endParaRPr>
                    </a:p>
                  </a:txBody>
                  <a:tcPr marL="1801" marR="1801" marT="1801" marB="0" anchor="b"/>
                </a:tc>
                <a:tc>
                  <a:txBody>
                    <a:bodyPr/>
                    <a:lstStyle/>
                    <a:p>
                      <a:pPr algn="l" fontAlgn="b"/>
                      <a:endParaRPr lang="fr-FR" sz="1000" b="0" i="0" u="none" strike="noStrike">
                        <a:solidFill>
                          <a:srgbClr val="000000"/>
                        </a:solidFill>
                        <a:effectLst/>
                        <a:latin typeface="Calibri" panose="020F0502020204030204" pitchFamily="34" charset="0"/>
                      </a:endParaRPr>
                    </a:p>
                  </a:txBody>
                  <a:tcPr marL="1801" marR="1801" marT="1801" marB="0" anchor="b"/>
                </a:tc>
                <a:tc>
                  <a:txBody>
                    <a:bodyPr/>
                    <a:lstStyle/>
                    <a:p>
                      <a:pPr algn="l" fontAlgn="b"/>
                      <a:endParaRPr lang="fr-FR" sz="1000" b="0" i="0" u="none" strike="noStrike">
                        <a:solidFill>
                          <a:srgbClr val="000000"/>
                        </a:solidFill>
                        <a:effectLst/>
                        <a:latin typeface="Calibri" panose="020F0502020204030204" pitchFamily="34" charset="0"/>
                      </a:endParaRPr>
                    </a:p>
                  </a:txBody>
                  <a:tcPr marL="1801" marR="1801" marT="1801" marB="0" anchor="b"/>
                </a:tc>
                <a:tc>
                  <a:txBody>
                    <a:bodyPr/>
                    <a:lstStyle/>
                    <a:p>
                      <a:pPr algn="l" fontAlgn="b"/>
                      <a:endParaRPr lang="fr-FR" sz="1000" b="0" i="0" u="none" strike="noStrike">
                        <a:solidFill>
                          <a:srgbClr val="000000"/>
                        </a:solidFill>
                        <a:effectLst/>
                        <a:latin typeface="Calibri" panose="020F0502020204030204" pitchFamily="34" charset="0"/>
                      </a:endParaRPr>
                    </a:p>
                  </a:txBody>
                  <a:tcPr marL="1801" marR="1801" marT="1801" marB="0" anchor="b"/>
                </a:tc>
                <a:extLst>
                  <a:ext uri="{0D108BD9-81ED-4DB2-BD59-A6C34878D82A}">
                    <a16:rowId xmlns:a16="http://schemas.microsoft.com/office/drawing/2014/main" val="2299492061"/>
                  </a:ext>
                </a:extLst>
              </a:tr>
              <a:tr h="123721">
                <a:tc>
                  <a:txBody>
                    <a:bodyPr/>
                    <a:lstStyle/>
                    <a:p>
                      <a:pPr algn="l" fontAlgn="ctr"/>
                      <a:r>
                        <a:rPr lang="fr-FR" sz="1000" b="1" u="none" strike="noStrike">
                          <a:solidFill>
                            <a:srgbClr val="000000"/>
                          </a:solidFill>
                          <a:effectLst/>
                        </a:rPr>
                        <a:t>DIDEV</a:t>
                      </a:r>
                      <a:endParaRPr lang="fr-FR" sz="1000" b="1" i="0" u="none" strike="noStrike">
                        <a:solidFill>
                          <a:srgbClr val="000000"/>
                        </a:solidFill>
                        <a:effectLst/>
                        <a:latin typeface="Calibri" panose="020F0502020204030204" pitchFamily="34" charset="0"/>
                      </a:endParaRPr>
                    </a:p>
                  </a:txBody>
                  <a:tcPr marL="1801" marR="1801" marT="1801" marB="0" anchor="ctr"/>
                </a:tc>
                <a:tc>
                  <a:txBody>
                    <a:bodyPr/>
                    <a:lstStyle/>
                    <a:p>
                      <a:pPr algn="l" fontAlgn="b"/>
                      <a:r>
                        <a:rPr lang="fr-FR" sz="1000" b="0" u="none" strike="noStrike">
                          <a:solidFill>
                            <a:srgbClr val="000000"/>
                          </a:solidFill>
                          <a:effectLst/>
                        </a:rPr>
                        <a:t>Relations Entreprises</a:t>
                      </a:r>
                      <a:endParaRPr lang="fr-FR" sz="1000" b="0" i="0" u="none" strike="noStrike">
                        <a:solidFill>
                          <a:srgbClr val="000000"/>
                        </a:solidFill>
                        <a:effectLst/>
                        <a:latin typeface="Calibri" panose="020F0502020204030204" pitchFamily="34" charset="0"/>
                      </a:endParaRPr>
                    </a:p>
                  </a:txBody>
                  <a:tcPr marL="1801" marR="1801" marT="1801" marB="0" anchor="b"/>
                </a:tc>
                <a:tc>
                  <a:txBody>
                    <a:bodyPr/>
                    <a:lstStyle/>
                    <a:p>
                      <a:pPr algn="l" fontAlgn="b"/>
                      <a:endParaRPr lang="fr-FR" sz="1000" b="0" i="0" u="none" strike="noStrike">
                        <a:solidFill>
                          <a:srgbClr val="000000"/>
                        </a:solidFill>
                        <a:effectLst/>
                        <a:latin typeface="Calibri" panose="020F0502020204030204" pitchFamily="34" charset="0"/>
                      </a:endParaRPr>
                    </a:p>
                  </a:txBody>
                  <a:tcPr marL="1801" marR="1801" marT="1801" marB="0" anchor="b"/>
                </a:tc>
                <a:tc>
                  <a:txBody>
                    <a:bodyPr/>
                    <a:lstStyle/>
                    <a:p>
                      <a:pPr algn="l" fontAlgn="b"/>
                      <a:endParaRPr lang="fr-FR" sz="1000" b="0" i="0" u="none" strike="noStrike" dirty="0">
                        <a:solidFill>
                          <a:srgbClr val="000000"/>
                        </a:solidFill>
                        <a:effectLst/>
                        <a:latin typeface="Calibri" panose="020F0502020204030204" pitchFamily="34" charset="0"/>
                      </a:endParaRPr>
                    </a:p>
                  </a:txBody>
                  <a:tcPr marL="1801" marR="1801" marT="1801" marB="0" anchor="b"/>
                </a:tc>
                <a:tc>
                  <a:txBody>
                    <a:bodyPr/>
                    <a:lstStyle/>
                    <a:p>
                      <a:pPr algn="l" fontAlgn="b"/>
                      <a:endParaRPr lang="fr-FR" sz="1000" b="0" i="0" u="none" strike="noStrike">
                        <a:solidFill>
                          <a:srgbClr val="000000"/>
                        </a:solidFill>
                        <a:effectLst/>
                        <a:latin typeface="Calibri" panose="020F0502020204030204" pitchFamily="34" charset="0"/>
                      </a:endParaRPr>
                    </a:p>
                  </a:txBody>
                  <a:tcPr marL="1801" marR="1801" marT="1801" marB="0" anchor="b"/>
                </a:tc>
                <a:extLst>
                  <a:ext uri="{0D108BD9-81ED-4DB2-BD59-A6C34878D82A}">
                    <a16:rowId xmlns:a16="http://schemas.microsoft.com/office/drawing/2014/main" val="1252976287"/>
                  </a:ext>
                </a:extLst>
              </a:tr>
              <a:tr h="123721">
                <a:tc>
                  <a:txBody>
                    <a:bodyPr/>
                    <a:lstStyle/>
                    <a:p>
                      <a:pPr algn="l" fontAlgn="ctr"/>
                      <a:r>
                        <a:rPr lang="fr-FR" sz="1000" b="1" u="none" strike="noStrike">
                          <a:solidFill>
                            <a:srgbClr val="000000"/>
                          </a:solidFill>
                          <a:effectLst/>
                        </a:rPr>
                        <a:t>DRIEF</a:t>
                      </a:r>
                      <a:endParaRPr lang="fr-FR" sz="1000" b="1" i="0" u="none" strike="noStrike">
                        <a:solidFill>
                          <a:srgbClr val="000000"/>
                        </a:solidFill>
                        <a:effectLst/>
                        <a:latin typeface="Calibri" panose="020F0502020204030204" pitchFamily="34" charset="0"/>
                      </a:endParaRPr>
                    </a:p>
                  </a:txBody>
                  <a:tcPr marL="1801" marR="1801" marT="1801" marB="0" anchor="ctr"/>
                </a:tc>
                <a:tc>
                  <a:txBody>
                    <a:bodyPr/>
                    <a:lstStyle/>
                    <a:p>
                      <a:pPr algn="l" fontAlgn="b"/>
                      <a:r>
                        <a:rPr lang="fr-FR" sz="1000" b="0" u="none" strike="noStrike" dirty="0">
                          <a:solidFill>
                            <a:srgbClr val="000000"/>
                          </a:solidFill>
                          <a:effectLst/>
                        </a:rPr>
                        <a:t>Cours &amp; Certifications FLE</a:t>
                      </a:r>
                      <a:endParaRPr lang="fr-FR" sz="1000" b="0" i="0" u="none" strike="noStrike" dirty="0">
                        <a:solidFill>
                          <a:srgbClr val="000000"/>
                        </a:solidFill>
                        <a:effectLst/>
                        <a:latin typeface="Calibri" panose="020F0502020204030204" pitchFamily="34" charset="0"/>
                      </a:endParaRPr>
                    </a:p>
                  </a:txBody>
                  <a:tcPr marL="1801" marR="1801" marT="1801" marB="0" anchor="b"/>
                </a:tc>
                <a:tc>
                  <a:txBody>
                    <a:bodyPr/>
                    <a:lstStyle/>
                    <a:p>
                      <a:pPr algn="l" fontAlgn="b"/>
                      <a:endParaRPr lang="fr-FR" sz="1000" b="0" i="0" u="none" strike="noStrike">
                        <a:solidFill>
                          <a:srgbClr val="000000"/>
                        </a:solidFill>
                        <a:effectLst/>
                        <a:latin typeface="Calibri" panose="020F0502020204030204" pitchFamily="34" charset="0"/>
                      </a:endParaRPr>
                    </a:p>
                  </a:txBody>
                  <a:tcPr marL="1801" marR="1801" marT="1801" marB="0" anchor="b"/>
                </a:tc>
                <a:tc>
                  <a:txBody>
                    <a:bodyPr/>
                    <a:lstStyle/>
                    <a:p>
                      <a:pPr algn="l" fontAlgn="b"/>
                      <a:endParaRPr lang="fr-FR" sz="1000" b="0" i="0" u="none" strike="noStrike">
                        <a:solidFill>
                          <a:srgbClr val="000000"/>
                        </a:solidFill>
                        <a:effectLst/>
                        <a:latin typeface="Calibri" panose="020F0502020204030204" pitchFamily="34" charset="0"/>
                      </a:endParaRPr>
                    </a:p>
                  </a:txBody>
                  <a:tcPr marL="1801" marR="1801" marT="1801" marB="0" anchor="b"/>
                </a:tc>
                <a:tc>
                  <a:txBody>
                    <a:bodyPr/>
                    <a:lstStyle/>
                    <a:p>
                      <a:pPr algn="l" fontAlgn="b"/>
                      <a:endParaRPr lang="fr-FR" sz="1000" b="0" i="0" u="sng" strike="noStrike">
                        <a:solidFill>
                          <a:srgbClr val="0563C1"/>
                        </a:solidFill>
                        <a:effectLst/>
                        <a:latin typeface="Calibri" panose="020F0502020204030204" pitchFamily="34" charset="0"/>
                      </a:endParaRPr>
                    </a:p>
                  </a:txBody>
                  <a:tcPr marL="1801" marR="1801" marT="1801" marB="0" anchor="b"/>
                </a:tc>
                <a:extLst>
                  <a:ext uri="{0D108BD9-81ED-4DB2-BD59-A6C34878D82A}">
                    <a16:rowId xmlns:a16="http://schemas.microsoft.com/office/drawing/2014/main" val="2559595421"/>
                  </a:ext>
                </a:extLst>
              </a:tr>
              <a:tr h="123721">
                <a:tc>
                  <a:txBody>
                    <a:bodyPr/>
                    <a:lstStyle/>
                    <a:p>
                      <a:pPr algn="l" fontAlgn="ctr"/>
                      <a:r>
                        <a:rPr lang="fr-FR" sz="1000" b="1" u="none" strike="noStrike">
                          <a:solidFill>
                            <a:srgbClr val="000000"/>
                          </a:solidFill>
                          <a:effectLst/>
                        </a:rPr>
                        <a:t>DRIEF</a:t>
                      </a:r>
                      <a:endParaRPr lang="fr-FR" sz="1000" b="1" i="0" u="none" strike="noStrike">
                        <a:solidFill>
                          <a:srgbClr val="000000"/>
                        </a:solidFill>
                        <a:effectLst/>
                        <a:latin typeface="Calibri" panose="020F0502020204030204" pitchFamily="34" charset="0"/>
                      </a:endParaRPr>
                    </a:p>
                  </a:txBody>
                  <a:tcPr marL="1801" marR="1801" marT="1801" marB="0" anchor="ctr"/>
                </a:tc>
                <a:tc>
                  <a:txBody>
                    <a:bodyPr/>
                    <a:lstStyle/>
                    <a:p>
                      <a:pPr algn="l" fontAlgn="b"/>
                      <a:r>
                        <a:rPr lang="fr-FR" sz="1000" b="0" u="none" strike="noStrike">
                          <a:solidFill>
                            <a:srgbClr val="000000"/>
                          </a:solidFill>
                          <a:effectLst/>
                        </a:rPr>
                        <a:t>Bourses pour stages étranger</a:t>
                      </a:r>
                      <a:endParaRPr lang="fr-FR" sz="1000" b="0" i="0" u="none" strike="noStrike">
                        <a:solidFill>
                          <a:srgbClr val="000000"/>
                        </a:solidFill>
                        <a:effectLst/>
                        <a:latin typeface="Calibri" panose="020F0502020204030204" pitchFamily="34" charset="0"/>
                      </a:endParaRPr>
                    </a:p>
                  </a:txBody>
                  <a:tcPr marL="1801" marR="1801" marT="1801" marB="0" anchor="b"/>
                </a:tc>
                <a:tc>
                  <a:txBody>
                    <a:bodyPr/>
                    <a:lstStyle/>
                    <a:p>
                      <a:pPr algn="l" fontAlgn="b"/>
                      <a:endParaRPr lang="fr-FR" sz="1000" b="0" i="0" u="none" strike="noStrike">
                        <a:solidFill>
                          <a:srgbClr val="000000"/>
                        </a:solidFill>
                        <a:effectLst/>
                        <a:latin typeface="Calibri" panose="020F0502020204030204" pitchFamily="34" charset="0"/>
                      </a:endParaRPr>
                    </a:p>
                  </a:txBody>
                  <a:tcPr marL="1801" marR="1801" marT="1801" marB="0" anchor="b"/>
                </a:tc>
                <a:tc>
                  <a:txBody>
                    <a:bodyPr/>
                    <a:lstStyle/>
                    <a:p>
                      <a:pPr algn="l" fontAlgn="b"/>
                      <a:endParaRPr lang="fr-FR" sz="1000" b="0" i="0" u="none" strike="noStrike">
                        <a:solidFill>
                          <a:srgbClr val="000000"/>
                        </a:solidFill>
                        <a:effectLst/>
                        <a:latin typeface="Calibri" panose="020F0502020204030204" pitchFamily="34" charset="0"/>
                      </a:endParaRPr>
                    </a:p>
                  </a:txBody>
                  <a:tcPr marL="1801" marR="1801" marT="1801" marB="0" anchor="b"/>
                </a:tc>
                <a:tc>
                  <a:txBody>
                    <a:bodyPr/>
                    <a:lstStyle/>
                    <a:p>
                      <a:pPr algn="l" fontAlgn="b"/>
                      <a:endParaRPr lang="fr-FR" sz="1000" b="0" i="0" u="sng" strike="noStrike">
                        <a:solidFill>
                          <a:srgbClr val="0563C1"/>
                        </a:solidFill>
                        <a:effectLst/>
                        <a:latin typeface="Calibri" panose="020F0502020204030204" pitchFamily="34" charset="0"/>
                      </a:endParaRPr>
                    </a:p>
                  </a:txBody>
                  <a:tcPr marL="1801" marR="1801" marT="1801" marB="0" anchor="b"/>
                </a:tc>
                <a:extLst>
                  <a:ext uri="{0D108BD9-81ED-4DB2-BD59-A6C34878D82A}">
                    <a16:rowId xmlns:a16="http://schemas.microsoft.com/office/drawing/2014/main" val="290687826"/>
                  </a:ext>
                </a:extLst>
              </a:tr>
              <a:tr h="123721">
                <a:tc>
                  <a:txBody>
                    <a:bodyPr/>
                    <a:lstStyle/>
                    <a:p>
                      <a:pPr algn="l" fontAlgn="ctr"/>
                      <a:r>
                        <a:rPr lang="fr-FR" sz="1000" b="1" u="none" strike="noStrike">
                          <a:solidFill>
                            <a:srgbClr val="000000"/>
                          </a:solidFill>
                          <a:effectLst/>
                        </a:rPr>
                        <a:t>DRIEF</a:t>
                      </a:r>
                      <a:endParaRPr lang="fr-FR" sz="1000" b="1" i="0" u="none" strike="noStrike">
                        <a:solidFill>
                          <a:srgbClr val="000000"/>
                        </a:solidFill>
                        <a:effectLst/>
                        <a:latin typeface="Calibri" panose="020F0502020204030204" pitchFamily="34" charset="0"/>
                      </a:endParaRPr>
                    </a:p>
                  </a:txBody>
                  <a:tcPr marL="1801" marR="1801" marT="1801" marB="0" anchor="ctr"/>
                </a:tc>
                <a:tc>
                  <a:txBody>
                    <a:bodyPr/>
                    <a:lstStyle/>
                    <a:p>
                      <a:pPr algn="l" fontAlgn="b"/>
                      <a:r>
                        <a:rPr lang="fr-FR" sz="1000" b="0" u="none" strike="noStrike">
                          <a:solidFill>
                            <a:srgbClr val="000000"/>
                          </a:solidFill>
                          <a:effectLst/>
                        </a:rPr>
                        <a:t>Mobilité étudiante et bourses Europe (ERASMUS)</a:t>
                      </a:r>
                      <a:endParaRPr lang="fr-FR" sz="1000" b="0" i="0" u="none" strike="noStrike">
                        <a:solidFill>
                          <a:srgbClr val="000000"/>
                        </a:solidFill>
                        <a:effectLst/>
                        <a:latin typeface="Calibri" panose="020F0502020204030204" pitchFamily="34" charset="0"/>
                      </a:endParaRPr>
                    </a:p>
                  </a:txBody>
                  <a:tcPr marL="1801" marR="1801" marT="1801" marB="0" anchor="b"/>
                </a:tc>
                <a:tc>
                  <a:txBody>
                    <a:bodyPr/>
                    <a:lstStyle/>
                    <a:p>
                      <a:pPr algn="l" fontAlgn="b"/>
                      <a:endParaRPr lang="fr-FR" sz="1000" b="0" i="0" u="none" strike="noStrike">
                        <a:solidFill>
                          <a:srgbClr val="000000"/>
                        </a:solidFill>
                        <a:effectLst/>
                        <a:latin typeface="Calibri" panose="020F0502020204030204" pitchFamily="34" charset="0"/>
                      </a:endParaRPr>
                    </a:p>
                  </a:txBody>
                  <a:tcPr marL="1801" marR="1801" marT="1801" marB="0" anchor="b"/>
                </a:tc>
                <a:tc>
                  <a:txBody>
                    <a:bodyPr/>
                    <a:lstStyle/>
                    <a:p>
                      <a:pPr algn="l" fontAlgn="b"/>
                      <a:endParaRPr lang="fr-FR" sz="1000" b="0" i="0" u="none" strike="noStrike">
                        <a:solidFill>
                          <a:srgbClr val="000000"/>
                        </a:solidFill>
                        <a:effectLst/>
                        <a:latin typeface="Calibri" panose="020F0502020204030204" pitchFamily="34" charset="0"/>
                      </a:endParaRPr>
                    </a:p>
                  </a:txBody>
                  <a:tcPr marL="1801" marR="1801" marT="1801" marB="0" anchor="b"/>
                </a:tc>
                <a:tc>
                  <a:txBody>
                    <a:bodyPr/>
                    <a:lstStyle/>
                    <a:p>
                      <a:pPr algn="l" fontAlgn="b"/>
                      <a:endParaRPr lang="fr-FR" sz="1000" b="0" i="0" u="sng" strike="noStrike">
                        <a:solidFill>
                          <a:srgbClr val="0563C1"/>
                        </a:solidFill>
                        <a:effectLst/>
                        <a:latin typeface="Calibri" panose="020F0502020204030204" pitchFamily="34" charset="0"/>
                      </a:endParaRPr>
                    </a:p>
                  </a:txBody>
                  <a:tcPr marL="1801" marR="1801" marT="1801" marB="0" anchor="b"/>
                </a:tc>
                <a:extLst>
                  <a:ext uri="{0D108BD9-81ED-4DB2-BD59-A6C34878D82A}">
                    <a16:rowId xmlns:a16="http://schemas.microsoft.com/office/drawing/2014/main" val="4085086902"/>
                  </a:ext>
                </a:extLst>
              </a:tr>
              <a:tr h="123721">
                <a:tc>
                  <a:txBody>
                    <a:bodyPr/>
                    <a:lstStyle/>
                    <a:p>
                      <a:pPr algn="l" fontAlgn="ctr"/>
                      <a:r>
                        <a:rPr lang="fr-FR" sz="1000" b="1" u="none" strike="noStrike">
                          <a:solidFill>
                            <a:srgbClr val="000000"/>
                          </a:solidFill>
                          <a:effectLst/>
                        </a:rPr>
                        <a:t>DRIEF</a:t>
                      </a:r>
                      <a:endParaRPr lang="fr-FR" sz="1000" b="1" i="0" u="none" strike="noStrike">
                        <a:solidFill>
                          <a:srgbClr val="000000"/>
                        </a:solidFill>
                        <a:effectLst/>
                        <a:latin typeface="Calibri" panose="020F0502020204030204" pitchFamily="34" charset="0"/>
                      </a:endParaRPr>
                    </a:p>
                  </a:txBody>
                  <a:tcPr marL="1801" marR="1801" marT="1801" marB="0" anchor="ctr"/>
                </a:tc>
                <a:tc>
                  <a:txBody>
                    <a:bodyPr/>
                    <a:lstStyle/>
                    <a:p>
                      <a:pPr algn="l" fontAlgn="b"/>
                      <a:r>
                        <a:rPr lang="fr-FR" sz="1000" b="0" u="none" strike="noStrike">
                          <a:solidFill>
                            <a:srgbClr val="000000"/>
                          </a:solidFill>
                          <a:effectLst/>
                        </a:rPr>
                        <a:t>Mobilité étudiante et bourses hors Europe</a:t>
                      </a:r>
                      <a:endParaRPr lang="fr-FR" sz="1000" b="0" i="0" u="none" strike="noStrike">
                        <a:solidFill>
                          <a:srgbClr val="000000"/>
                        </a:solidFill>
                        <a:effectLst/>
                        <a:latin typeface="Calibri" panose="020F0502020204030204" pitchFamily="34" charset="0"/>
                      </a:endParaRPr>
                    </a:p>
                  </a:txBody>
                  <a:tcPr marL="1801" marR="1801" marT="1801" marB="0" anchor="b"/>
                </a:tc>
                <a:tc>
                  <a:txBody>
                    <a:bodyPr/>
                    <a:lstStyle/>
                    <a:p>
                      <a:pPr algn="l" fontAlgn="b"/>
                      <a:endParaRPr lang="fr-FR" sz="1000" b="0" i="0" u="none" strike="noStrike">
                        <a:solidFill>
                          <a:srgbClr val="000000"/>
                        </a:solidFill>
                        <a:effectLst/>
                        <a:latin typeface="Calibri" panose="020F0502020204030204" pitchFamily="34" charset="0"/>
                      </a:endParaRPr>
                    </a:p>
                  </a:txBody>
                  <a:tcPr marL="1801" marR="1801" marT="1801" marB="0" anchor="b"/>
                </a:tc>
                <a:tc>
                  <a:txBody>
                    <a:bodyPr/>
                    <a:lstStyle/>
                    <a:p>
                      <a:pPr algn="l" fontAlgn="b"/>
                      <a:endParaRPr lang="fr-FR" sz="1000" b="0" i="0" u="none" strike="noStrike">
                        <a:solidFill>
                          <a:srgbClr val="000000"/>
                        </a:solidFill>
                        <a:effectLst/>
                        <a:latin typeface="Calibri" panose="020F0502020204030204" pitchFamily="34" charset="0"/>
                      </a:endParaRPr>
                    </a:p>
                  </a:txBody>
                  <a:tcPr marL="1801" marR="1801" marT="1801" marB="0" anchor="b"/>
                </a:tc>
                <a:tc>
                  <a:txBody>
                    <a:bodyPr/>
                    <a:lstStyle/>
                    <a:p>
                      <a:pPr algn="l" fontAlgn="b"/>
                      <a:endParaRPr lang="fr-FR" sz="1000" b="0" i="0" u="sng" strike="noStrike">
                        <a:solidFill>
                          <a:srgbClr val="0563C1"/>
                        </a:solidFill>
                        <a:effectLst/>
                        <a:latin typeface="Calibri" panose="020F0502020204030204" pitchFamily="34" charset="0"/>
                      </a:endParaRPr>
                    </a:p>
                  </a:txBody>
                  <a:tcPr marL="1801" marR="1801" marT="1801" marB="0" anchor="b"/>
                </a:tc>
                <a:extLst>
                  <a:ext uri="{0D108BD9-81ED-4DB2-BD59-A6C34878D82A}">
                    <a16:rowId xmlns:a16="http://schemas.microsoft.com/office/drawing/2014/main" val="1799183968"/>
                  </a:ext>
                </a:extLst>
              </a:tr>
              <a:tr h="123721">
                <a:tc>
                  <a:txBody>
                    <a:bodyPr/>
                    <a:lstStyle/>
                    <a:p>
                      <a:pPr algn="l" fontAlgn="ctr"/>
                      <a:r>
                        <a:rPr lang="fr-FR" sz="1000" b="1" u="none" strike="noStrike">
                          <a:solidFill>
                            <a:srgbClr val="000000"/>
                          </a:solidFill>
                          <a:effectLst/>
                        </a:rPr>
                        <a:t>DRIEF</a:t>
                      </a:r>
                      <a:endParaRPr lang="fr-FR" sz="1000" b="1" i="0" u="none" strike="noStrike">
                        <a:solidFill>
                          <a:srgbClr val="000000"/>
                        </a:solidFill>
                        <a:effectLst/>
                        <a:latin typeface="Calibri" panose="020F0502020204030204" pitchFamily="34" charset="0"/>
                      </a:endParaRPr>
                    </a:p>
                  </a:txBody>
                  <a:tcPr marL="1801" marR="1801" marT="1801" marB="0" anchor="ctr"/>
                </a:tc>
                <a:tc>
                  <a:txBody>
                    <a:bodyPr/>
                    <a:lstStyle/>
                    <a:p>
                      <a:pPr algn="l" fontAlgn="b"/>
                      <a:r>
                        <a:rPr lang="fr-FR" sz="1000" b="0" u="none" strike="noStrike">
                          <a:solidFill>
                            <a:srgbClr val="000000"/>
                          </a:solidFill>
                          <a:effectLst/>
                        </a:rPr>
                        <a:t>Certification Langues</a:t>
                      </a:r>
                      <a:endParaRPr lang="fr-FR" sz="1000" b="0" i="0" u="none" strike="noStrike">
                        <a:solidFill>
                          <a:srgbClr val="000000"/>
                        </a:solidFill>
                        <a:effectLst/>
                        <a:latin typeface="Calibri" panose="020F0502020204030204" pitchFamily="34" charset="0"/>
                      </a:endParaRPr>
                    </a:p>
                  </a:txBody>
                  <a:tcPr marL="1801" marR="1801" marT="1801" marB="0" anchor="b"/>
                </a:tc>
                <a:tc>
                  <a:txBody>
                    <a:bodyPr/>
                    <a:lstStyle/>
                    <a:p>
                      <a:pPr algn="l" fontAlgn="b"/>
                      <a:endParaRPr lang="fr-FR" sz="1000" b="0" i="0" u="none" strike="noStrike">
                        <a:solidFill>
                          <a:srgbClr val="000000"/>
                        </a:solidFill>
                        <a:effectLst/>
                        <a:latin typeface="Calibri" panose="020F0502020204030204" pitchFamily="34" charset="0"/>
                      </a:endParaRPr>
                    </a:p>
                  </a:txBody>
                  <a:tcPr marL="1801" marR="1801" marT="1801" marB="0" anchor="b"/>
                </a:tc>
                <a:tc>
                  <a:txBody>
                    <a:bodyPr/>
                    <a:lstStyle/>
                    <a:p>
                      <a:pPr algn="l" fontAlgn="b"/>
                      <a:endParaRPr lang="fr-FR" sz="1000" b="0" i="0" u="none" strike="noStrike">
                        <a:solidFill>
                          <a:srgbClr val="000000"/>
                        </a:solidFill>
                        <a:effectLst/>
                        <a:latin typeface="Calibri" panose="020F0502020204030204" pitchFamily="34" charset="0"/>
                      </a:endParaRPr>
                    </a:p>
                  </a:txBody>
                  <a:tcPr marL="1801" marR="1801" marT="1801" marB="0" anchor="b"/>
                </a:tc>
                <a:tc>
                  <a:txBody>
                    <a:bodyPr/>
                    <a:lstStyle/>
                    <a:p>
                      <a:pPr algn="l" fontAlgn="b"/>
                      <a:endParaRPr lang="fr-FR" sz="1000" b="0" i="0" u="none" strike="noStrike" dirty="0">
                        <a:solidFill>
                          <a:srgbClr val="000000"/>
                        </a:solidFill>
                        <a:effectLst/>
                        <a:latin typeface="Calibri" panose="020F0502020204030204" pitchFamily="34" charset="0"/>
                      </a:endParaRPr>
                    </a:p>
                  </a:txBody>
                  <a:tcPr marL="1801" marR="1801" marT="1801" marB="0" anchor="b"/>
                </a:tc>
                <a:extLst>
                  <a:ext uri="{0D108BD9-81ED-4DB2-BD59-A6C34878D82A}">
                    <a16:rowId xmlns:a16="http://schemas.microsoft.com/office/drawing/2014/main" val="1207348866"/>
                  </a:ext>
                </a:extLst>
              </a:tr>
              <a:tr h="123721">
                <a:tc>
                  <a:txBody>
                    <a:bodyPr/>
                    <a:lstStyle/>
                    <a:p>
                      <a:pPr algn="l" fontAlgn="ctr"/>
                      <a:r>
                        <a:rPr lang="fr-FR" sz="1000" b="1" u="none" strike="noStrike">
                          <a:solidFill>
                            <a:srgbClr val="000000"/>
                          </a:solidFill>
                          <a:effectLst/>
                        </a:rPr>
                        <a:t>DRIEF</a:t>
                      </a:r>
                      <a:endParaRPr lang="fr-FR" sz="1000" b="1" i="0" u="none" strike="noStrike">
                        <a:solidFill>
                          <a:srgbClr val="000000"/>
                        </a:solidFill>
                        <a:effectLst/>
                        <a:latin typeface="Calibri" panose="020F0502020204030204" pitchFamily="34" charset="0"/>
                      </a:endParaRPr>
                    </a:p>
                  </a:txBody>
                  <a:tcPr marL="1801" marR="1801" marT="1801" marB="0" anchor="ctr"/>
                </a:tc>
                <a:tc>
                  <a:txBody>
                    <a:bodyPr/>
                    <a:lstStyle/>
                    <a:p>
                      <a:pPr algn="l" fontAlgn="b"/>
                      <a:r>
                        <a:rPr lang="fr-FR" sz="1000" b="0" u="none" strike="noStrike">
                          <a:solidFill>
                            <a:srgbClr val="000000"/>
                          </a:solidFill>
                          <a:effectLst/>
                        </a:rPr>
                        <a:t>Cours &amp; Activités institut CONFUCIUS (Chine)</a:t>
                      </a:r>
                      <a:endParaRPr lang="fr-FR" sz="1000" b="0" i="0" u="none" strike="noStrike">
                        <a:solidFill>
                          <a:srgbClr val="000000"/>
                        </a:solidFill>
                        <a:effectLst/>
                        <a:latin typeface="Calibri" panose="020F0502020204030204" pitchFamily="34" charset="0"/>
                      </a:endParaRPr>
                    </a:p>
                  </a:txBody>
                  <a:tcPr marL="1801" marR="1801" marT="1801" marB="0" anchor="b"/>
                </a:tc>
                <a:tc>
                  <a:txBody>
                    <a:bodyPr/>
                    <a:lstStyle/>
                    <a:p>
                      <a:pPr algn="l" fontAlgn="b"/>
                      <a:endParaRPr lang="fr-FR" sz="1000" b="0" i="0" u="none" strike="noStrike">
                        <a:solidFill>
                          <a:srgbClr val="000000"/>
                        </a:solidFill>
                        <a:effectLst/>
                        <a:latin typeface="Calibri" panose="020F0502020204030204" pitchFamily="34" charset="0"/>
                      </a:endParaRPr>
                    </a:p>
                  </a:txBody>
                  <a:tcPr marL="1801" marR="1801" marT="1801" marB="0" anchor="b"/>
                </a:tc>
                <a:tc>
                  <a:txBody>
                    <a:bodyPr/>
                    <a:lstStyle/>
                    <a:p>
                      <a:pPr algn="l" fontAlgn="b"/>
                      <a:endParaRPr lang="fr-FR" sz="1000" b="0" i="0" u="none" strike="noStrike">
                        <a:solidFill>
                          <a:srgbClr val="000000"/>
                        </a:solidFill>
                        <a:effectLst/>
                        <a:latin typeface="Calibri" panose="020F0502020204030204" pitchFamily="34" charset="0"/>
                      </a:endParaRPr>
                    </a:p>
                  </a:txBody>
                  <a:tcPr marL="1801" marR="1801" marT="1801" marB="0" anchor="b"/>
                </a:tc>
                <a:tc>
                  <a:txBody>
                    <a:bodyPr/>
                    <a:lstStyle/>
                    <a:p>
                      <a:pPr algn="l" fontAlgn="b"/>
                      <a:endParaRPr lang="fr-FR" sz="1000" b="0" i="0" u="sng" strike="noStrike">
                        <a:solidFill>
                          <a:srgbClr val="0563C1"/>
                        </a:solidFill>
                        <a:effectLst/>
                        <a:latin typeface="Calibri" panose="020F0502020204030204" pitchFamily="34" charset="0"/>
                      </a:endParaRPr>
                    </a:p>
                  </a:txBody>
                  <a:tcPr marL="1801" marR="1801" marT="1801" marB="0" anchor="b"/>
                </a:tc>
                <a:extLst>
                  <a:ext uri="{0D108BD9-81ED-4DB2-BD59-A6C34878D82A}">
                    <a16:rowId xmlns:a16="http://schemas.microsoft.com/office/drawing/2014/main" val="1011864305"/>
                  </a:ext>
                </a:extLst>
              </a:tr>
              <a:tr h="123721">
                <a:tc>
                  <a:txBody>
                    <a:bodyPr/>
                    <a:lstStyle/>
                    <a:p>
                      <a:pPr algn="l" fontAlgn="ctr"/>
                      <a:r>
                        <a:rPr lang="fr-FR" sz="1000" b="1" u="none" strike="noStrike">
                          <a:solidFill>
                            <a:srgbClr val="000000"/>
                          </a:solidFill>
                          <a:effectLst/>
                        </a:rPr>
                        <a:t>DRIEF</a:t>
                      </a:r>
                      <a:endParaRPr lang="fr-FR" sz="1000" b="1" i="0" u="none" strike="noStrike">
                        <a:solidFill>
                          <a:srgbClr val="000000"/>
                        </a:solidFill>
                        <a:effectLst/>
                        <a:latin typeface="Calibri" panose="020F0502020204030204" pitchFamily="34" charset="0"/>
                      </a:endParaRPr>
                    </a:p>
                  </a:txBody>
                  <a:tcPr marL="1801" marR="1801" marT="1801" marB="0" anchor="ctr"/>
                </a:tc>
                <a:tc>
                  <a:txBody>
                    <a:bodyPr/>
                    <a:lstStyle/>
                    <a:p>
                      <a:pPr algn="l" fontAlgn="b"/>
                      <a:r>
                        <a:rPr lang="fr-FR" sz="1000" b="0" u="none" strike="noStrike">
                          <a:solidFill>
                            <a:srgbClr val="000000"/>
                          </a:solidFill>
                          <a:effectLst/>
                        </a:rPr>
                        <a:t>Cours &amp; Activités institut ROI SEJONG (Corée)</a:t>
                      </a:r>
                      <a:endParaRPr lang="fr-FR" sz="1000" b="0" i="0" u="none" strike="noStrike">
                        <a:solidFill>
                          <a:srgbClr val="000000"/>
                        </a:solidFill>
                        <a:effectLst/>
                        <a:latin typeface="Calibri" panose="020F0502020204030204" pitchFamily="34" charset="0"/>
                      </a:endParaRPr>
                    </a:p>
                  </a:txBody>
                  <a:tcPr marL="1801" marR="1801" marT="1801" marB="0" anchor="b"/>
                </a:tc>
                <a:tc>
                  <a:txBody>
                    <a:bodyPr/>
                    <a:lstStyle/>
                    <a:p>
                      <a:pPr algn="l" fontAlgn="b"/>
                      <a:endParaRPr lang="fr-FR" sz="1000" b="0" i="0" u="none" strike="noStrike">
                        <a:solidFill>
                          <a:srgbClr val="000000"/>
                        </a:solidFill>
                        <a:effectLst/>
                        <a:latin typeface="Calibri" panose="020F0502020204030204" pitchFamily="34" charset="0"/>
                      </a:endParaRPr>
                    </a:p>
                  </a:txBody>
                  <a:tcPr marL="1801" marR="1801" marT="1801" marB="0" anchor="b"/>
                </a:tc>
                <a:tc>
                  <a:txBody>
                    <a:bodyPr/>
                    <a:lstStyle/>
                    <a:p>
                      <a:pPr algn="l" fontAlgn="b"/>
                      <a:endParaRPr lang="fr-FR" sz="1000" b="0" i="0" u="none" strike="noStrike">
                        <a:solidFill>
                          <a:srgbClr val="000000"/>
                        </a:solidFill>
                        <a:effectLst/>
                        <a:latin typeface="Calibri" panose="020F0502020204030204" pitchFamily="34" charset="0"/>
                      </a:endParaRPr>
                    </a:p>
                  </a:txBody>
                  <a:tcPr marL="1801" marR="1801" marT="1801" marB="0" anchor="b"/>
                </a:tc>
                <a:tc>
                  <a:txBody>
                    <a:bodyPr/>
                    <a:lstStyle/>
                    <a:p>
                      <a:pPr algn="l" fontAlgn="b"/>
                      <a:endParaRPr lang="fr-FR" sz="1000" b="0" i="0" u="sng" strike="noStrike">
                        <a:solidFill>
                          <a:srgbClr val="0563C1"/>
                        </a:solidFill>
                        <a:effectLst/>
                        <a:latin typeface="Calibri" panose="020F0502020204030204" pitchFamily="34" charset="0"/>
                      </a:endParaRPr>
                    </a:p>
                  </a:txBody>
                  <a:tcPr marL="1801" marR="1801" marT="1801" marB="0" anchor="b"/>
                </a:tc>
                <a:extLst>
                  <a:ext uri="{0D108BD9-81ED-4DB2-BD59-A6C34878D82A}">
                    <a16:rowId xmlns:a16="http://schemas.microsoft.com/office/drawing/2014/main" val="3852876210"/>
                  </a:ext>
                </a:extLst>
              </a:tr>
              <a:tr h="245277">
                <a:tc>
                  <a:txBody>
                    <a:bodyPr/>
                    <a:lstStyle/>
                    <a:p>
                      <a:pPr algn="l" fontAlgn="ctr"/>
                      <a:r>
                        <a:rPr lang="fr-FR" sz="1000" b="1" u="none" strike="noStrike">
                          <a:solidFill>
                            <a:srgbClr val="000000"/>
                          </a:solidFill>
                          <a:effectLst/>
                        </a:rPr>
                        <a:t>DRIEF</a:t>
                      </a:r>
                      <a:endParaRPr lang="fr-FR" sz="1000" b="1" i="0" u="none" strike="noStrike">
                        <a:solidFill>
                          <a:srgbClr val="000000"/>
                        </a:solidFill>
                        <a:effectLst/>
                        <a:latin typeface="Calibri" panose="020F0502020204030204" pitchFamily="34" charset="0"/>
                      </a:endParaRPr>
                    </a:p>
                  </a:txBody>
                  <a:tcPr marL="1801" marR="1801" marT="1801" marB="0" anchor="ctr"/>
                </a:tc>
                <a:tc>
                  <a:txBody>
                    <a:bodyPr/>
                    <a:lstStyle/>
                    <a:p>
                      <a:pPr algn="l" fontAlgn="b"/>
                      <a:r>
                        <a:rPr lang="fr-FR" sz="1000" b="0" u="none" strike="noStrike">
                          <a:solidFill>
                            <a:srgbClr val="000000"/>
                          </a:solidFill>
                          <a:effectLst/>
                        </a:rPr>
                        <a:t>Accueil/Arrivée étudiants internationaux : Logement, formalités</a:t>
                      </a:r>
                      <a:endParaRPr lang="fr-FR" sz="1000" b="0" i="0" u="none" strike="noStrike">
                        <a:solidFill>
                          <a:srgbClr val="000000"/>
                        </a:solidFill>
                        <a:effectLst/>
                        <a:latin typeface="Calibri" panose="020F0502020204030204" pitchFamily="34" charset="0"/>
                      </a:endParaRPr>
                    </a:p>
                  </a:txBody>
                  <a:tcPr marL="1801" marR="1801" marT="1801" marB="0" anchor="b"/>
                </a:tc>
                <a:tc>
                  <a:txBody>
                    <a:bodyPr/>
                    <a:lstStyle/>
                    <a:p>
                      <a:pPr algn="l" fontAlgn="b"/>
                      <a:endParaRPr lang="fr-FR" sz="1000" b="0" i="0" u="none" strike="noStrike">
                        <a:solidFill>
                          <a:srgbClr val="000000"/>
                        </a:solidFill>
                        <a:effectLst/>
                        <a:latin typeface="Calibri" panose="020F0502020204030204" pitchFamily="34" charset="0"/>
                      </a:endParaRPr>
                    </a:p>
                  </a:txBody>
                  <a:tcPr marL="1801" marR="1801" marT="1801" marB="0" anchor="b"/>
                </a:tc>
                <a:tc>
                  <a:txBody>
                    <a:bodyPr/>
                    <a:lstStyle/>
                    <a:p>
                      <a:pPr algn="l" fontAlgn="b"/>
                      <a:endParaRPr lang="fr-FR" sz="1000" b="0" i="0" u="none" strike="noStrike">
                        <a:solidFill>
                          <a:srgbClr val="000000"/>
                        </a:solidFill>
                        <a:effectLst/>
                        <a:latin typeface="Calibri" panose="020F0502020204030204" pitchFamily="34" charset="0"/>
                      </a:endParaRPr>
                    </a:p>
                  </a:txBody>
                  <a:tcPr marL="1801" marR="1801" marT="1801" marB="0" anchor="b"/>
                </a:tc>
                <a:tc>
                  <a:txBody>
                    <a:bodyPr/>
                    <a:lstStyle/>
                    <a:p>
                      <a:pPr algn="l" fontAlgn="b"/>
                      <a:endParaRPr lang="fr-FR" sz="1000" b="0" i="0" u="none" strike="noStrike">
                        <a:solidFill>
                          <a:srgbClr val="000000"/>
                        </a:solidFill>
                        <a:effectLst/>
                        <a:latin typeface="Calibri" panose="020F0502020204030204" pitchFamily="34" charset="0"/>
                      </a:endParaRPr>
                    </a:p>
                  </a:txBody>
                  <a:tcPr marL="1801" marR="1801" marT="1801" marB="0" anchor="b"/>
                </a:tc>
                <a:extLst>
                  <a:ext uri="{0D108BD9-81ED-4DB2-BD59-A6C34878D82A}">
                    <a16:rowId xmlns:a16="http://schemas.microsoft.com/office/drawing/2014/main" val="3761817419"/>
                  </a:ext>
                </a:extLst>
              </a:tr>
              <a:tr h="123721">
                <a:tc>
                  <a:txBody>
                    <a:bodyPr/>
                    <a:lstStyle/>
                    <a:p>
                      <a:pPr algn="l" fontAlgn="ctr"/>
                      <a:r>
                        <a:rPr lang="fr-FR" sz="1000" b="1" u="none" strike="noStrike">
                          <a:solidFill>
                            <a:srgbClr val="000000"/>
                          </a:solidFill>
                          <a:effectLst/>
                        </a:rPr>
                        <a:t>DRIEF</a:t>
                      </a:r>
                      <a:endParaRPr lang="fr-FR" sz="1000" b="1" i="0" u="none" strike="noStrike">
                        <a:solidFill>
                          <a:srgbClr val="000000"/>
                        </a:solidFill>
                        <a:effectLst/>
                        <a:latin typeface="Calibri" panose="020F0502020204030204" pitchFamily="34" charset="0"/>
                      </a:endParaRPr>
                    </a:p>
                  </a:txBody>
                  <a:tcPr marL="1801" marR="1801" marT="1801" marB="0" anchor="ctr"/>
                </a:tc>
                <a:tc>
                  <a:txBody>
                    <a:bodyPr/>
                    <a:lstStyle/>
                    <a:p>
                      <a:pPr algn="l" fontAlgn="b"/>
                      <a:r>
                        <a:rPr lang="fr-FR" sz="1000" b="0" u="none" strike="noStrike">
                          <a:solidFill>
                            <a:srgbClr val="000000"/>
                          </a:solidFill>
                          <a:effectLst/>
                        </a:rPr>
                        <a:t>Délégations et missions EU-CONEXUS</a:t>
                      </a:r>
                      <a:endParaRPr lang="fr-FR" sz="1000" b="0" i="0" u="none" strike="noStrike">
                        <a:solidFill>
                          <a:srgbClr val="000000"/>
                        </a:solidFill>
                        <a:effectLst/>
                        <a:latin typeface="Calibri" panose="020F0502020204030204" pitchFamily="34" charset="0"/>
                      </a:endParaRPr>
                    </a:p>
                  </a:txBody>
                  <a:tcPr marL="1801" marR="1801" marT="1801" marB="0" anchor="b"/>
                </a:tc>
                <a:tc>
                  <a:txBody>
                    <a:bodyPr/>
                    <a:lstStyle/>
                    <a:p>
                      <a:pPr algn="l" fontAlgn="b"/>
                      <a:endParaRPr lang="fr-FR" sz="1000" b="0" i="0" u="none" strike="noStrike">
                        <a:solidFill>
                          <a:srgbClr val="000000"/>
                        </a:solidFill>
                        <a:effectLst/>
                        <a:latin typeface="Calibri" panose="020F0502020204030204" pitchFamily="34" charset="0"/>
                      </a:endParaRPr>
                    </a:p>
                  </a:txBody>
                  <a:tcPr marL="1801" marR="1801" marT="1801" marB="0" anchor="b"/>
                </a:tc>
                <a:tc>
                  <a:txBody>
                    <a:bodyPr/>
                    <a:lstStyle/>
                    <a:p>
                      <a:pPr algn="l" fontAlgn="b"/>
                      <a:endParaRPr lang="fr-FR" sz="1000" b="0" i="0" u="none" strike="noStrike">
                        <a:solidFill>
                          <a:srgbClr val="000000"/>
                        </a:solidFill>
                        <a:effectLst/>
                        <a:latin typeface="Calibri" panose="020F0502020204030204" pitchFamily="34" charset="0"/>
                      </a:endParaRPr>
                    </a:p>
                  </a:txBody>
                  <a:tcPr marL="1801" marR="1801" marT="1801" marB="0" anchor="b"/>
                </a:tc>
                <a:tc>
                  <a:txBody>
                    <a:bodyPr/>
                    <a:lstStyle/>
                    <a:p>
                      <a:pPr algn="l" fontAlgn="b"/>
                      <a:endParaRPr lang="fr-FR" sz="1000" b="0" i="0" u="none" strike="noStrike">
                        <a:solidFill>
                          <a:srgbClr val="000000"/>
                        </a:solidFill>
                        <a:effectLst/>
                        <a:latin typeface="Calibri" panose="020F0502020204030204" pitchFamily="34" charset="0"/>
                      </a:endParaRPr>
                    </a:p>
                  </a:txBody>
                  <a:tcPr marL="1801" marR="1801" marT="1801" marB="0" anchor="b"/>
                </a:tc>
                <a:extLst>
                  <a:ext uri="{0D108BD9-81ED-4DB2-BD59-A6C34878D82A}">
                    <a16:rowId xmlns:a16="http://schemas.microsoft.com/office/drawing/2014/main" val="2551955037"/>
                  </a:ext>
                </a:extLst>
              </a:tr>
              <a:tr h="127972">
                <a:tc>
                  <a:txBody>
                    <a:bodyPr/>
                    <a:lstStyle/>
                    <a:p>
                      <a:pPr algn="l" fontAlgn="ctr"/>
                      <a:r>
                        <a:rPr lang="fr-FR" sz="1000" b="1" u="none" strike="noStrike">
                          <a:solidFill>
                            <a:srgbClr val="000000"/>
                          </a:solidFill>
                          <a:effectLst/>
                        </a:rPr>
                        <a:t>DRIEF</a:t>
                      </a:r>
                      <a:endParaRPr lang="fr-FR" sz="1000" b="1" i="0" u="none" strike="noStrike">
                        <a:solidFill>
                          <a:srgbClr val="000000"/>
                        </a:solidFill>
                        <a:effectLst/>
                        <a:latin typeface="Calibri" panose="020F0502020204030204" pitchFamily="34" charset="0"/>
                      </a:endParaRPr>
                    </a:p>
                  </a:txBody>
                  <a:tcPr marL="1801" marR="1801" marT="1801" marB="0" anchor="ctr"/>
                </a:tc>
                <a:tc>
                  <a:txBody>
                    <a:bodyPr/>
                    <a:lstStyle/>
                    <a:p>
                      <a:pPr algn="l" fontAlgn="b"/>
                      <a:r>
                        <a:rPr lang="fr-FR" sz="1000" b="0" u="none" strike="noStrike" dirty="0">
                          <a:solidFill>
                            <a:schemeClr val="tx1"/>
                          </a:solidFill>
                          <a:effectLst/>
                        </a:rPr>
                        <a:t>Accueil/Arrivée étudiants d'échange : Visa, titres de séjour</a:t>
                      </a:r>
                      <a:endParaRPr lang="fr-FR" sz="1000" b="0" i="0" u="none" strike="noStrike" dirty="0">
                        <a:solidFill>
                          <a:schemeClr val="tx1"/>
                        </a:solidFill>
                        <a:effectLst/>
                        <a:latin typeface="Calibri" panose="020F0502020204030204" pitchFamily="34" charset="0"/>
                      </a:endParaRPr>
                    </a:p>
                  </a:txBody>
                  <a:tcPr marL="1801" marR="1801" marT="1801" marB="0" anchor="b"/>
                </a:tc>
                <a:tc>
                  <a:txBody>
                    <a:bodyPr/>
                    <a:lstStyle/>
                    <a:p>
                      <a:pPr algn="l" fontAlgn="b"/>
                      <a:endParaRPr lang="fr-FR" sz="1000" b="0" i="0" u="none" strike="noStrike">
                        <a:solidFill>
                          <a:srgbClr val="000000"/>
                        </a:solidFill>
                        <a:effectLst/>
                        <a:latin typeface="Calibri" panose="020F0502020204030204" pitchFamily="34" charset="0"/>
                      </a:endParaRPr>
                    </a:p>
                  </a:txBody>
                  <a:tcPr marL="1801" marR="1801" marT="1801" marB="0" anchor="b"/>
                </a:tc>
                <a:tc>
                  <a:txBody>
                    <a:bodyPr/>
                    <a:lstStyle/>
                    <a:p>
                      <a:pPr algn="l" fontAlgn="b"/>
                      <a:endParaRPr lang="fr-FR" sz="1000" b="0" i="0" u="none" strike="noStrike">
                        <a:solidFill>
                          <a:srgbClr val="000000"/>
                        </a:solidFill>
                        <a:effectLst/>
                        <a:latin typeface="Calibri" panose="020F0502020204030204" pitchFamily="34" charset="0"/>
                      </a:endParaRPr>
                    </a:p>
                  </a:txBody>
                  <a:tcPr marL="1801" marR="1801" marT="1801" marB="0" anchor="b"/>
                </a:tc>
                <a:tc>
                  <a:txBody>
                    <a:bodyPr/>
                    <a:lstStyle/>
                    <a:p>
                      <a:pPr algn="l" fontAlgn="b"/>
                      <a:endParaRPr lang="fr-FR" sz="1000" b="0" i="0" u="sng" strike="noStrike" dirty="0">
                        <a:solidFill>
                          <a:srgbClr val="0563C1"/>
                        </a:solidFill>
                        <a:effectLst/>
                        <a:latin typeface="Calibri" panose="020F0502020204030204" pitchFamily="34" charset="0"/>
                      </a:endParaRPr>
                    </a:p>
                  </a:txBody>
                  <a:tcPr marL="1801" marR="1801" marT="1801" marB="0" anchor="b"/>
                </a:tc>
                <a:extLst>
                  <a:ext uri="{0D108BD9-81ED-4DB2-BD59-A6C34878D82A}">
                    <a16:rowId xmlns:a16="http://schemas.microsoft.com/office/drawing/2014/main" val="3526173080"/>
                  </a:ext>
                </a:extLst>
              </a:tr>
              <a:tr h="123721">
                <a:tc>
                  <a:txBody>
                    <a:bodyPr/>
                    <a:lstStyle/>
                    <a:p>
                      <a:pPr algn="l" fontAlgn="ctr"/>
                      <a:r>
                        <a:rPr lang="fr-FR" sz="1000" b="1" u="none" strike="noStrike">
                          <a:solidFill>
                            <a:srgbClr val="000000"/>
                          </a:solidFill>
                          <a:effectLst/>
                        </a:rPr>
                        <a:t>Scolarité Collegium</a:t>
                      </a:r>
                      <a:endParaRPr lang="fr-FR" sz="1000" b="1" i="0" u="none" strike="noStrike">
                        <a:solidFill>
                          <a:srgbClr val="000000"/>
                        </a:solidFill>
                        <a:effectLst/>
                        <a:latin typeface="Calibri" panose="020F0502020204030204" pitchFamily="34" charset="0"/>
                      </a:endParaRPr>
                    </a:p>
                  </a:txBody>
                  <a:tcPr marL="1801" marR="1801" marT="1801" marB="0" anchor="ctr"/>
                </a:tc>
                <a:tc>
                  <a:txBody>
                    <a:bodyPr/>
                    <a:lstStyle/>
                    <a:p>
                      <a:pPr algn="l" fontAlgn="b"/>
                      <a:r>
                        <a:rPr kumimoji="0" lang="fr-FR" sz="1000" b="0" i="0" u="none" strike="noStrike" kern="1200" cap="none" spc="0" normalizeH="0" baseline="0" noProof="0" dirty="0">
                          <a:ln>
                            <a:noFill/>
                          </a:ln>
                          <a:solidFill>
                            <a:schemeClr val="tx1"/>
                          </a:solidFill>
                          <a:effectLst/>
                          <a:uLnTx/>
                          <a:uFillTx/>
                          <a:latin typeface="Calibri" panose="020F0502020204030204" pitchFamily="34" charset="0"/>
                        </a:rPr>
                        <a:t>Scolarité Licences</a:t>
                      </a:r>
                      <a:endParaRPr lang="fr-FR" sz="1000" b="0" i="0" u="none" strike="noStrike" dirty="0">
                        <a:solidFill>
                          <a:schemeClr val="tx1"/>
                        </a:solidFill>
                        <a:effectLst/>
                        <a:latin typeface="Calibri" panose="020F0502020204030204" pitchFamily="34" charset="0"/>
                      </a:endParaRPr>
                    </a:p>
                  </a:txBody>
                  <a:tcPr marL="1801" marR="1801" marT="1801" marB="0" anchor="b"/>
                </a:tc>
                <a:tc>
                  <a:txBody>
                    <a:bodyPr/>
                    <a:lstStyle/>
                    <a:p>
                      <a:pPr algn="l" fontAlgn="b"/>
                      <a:endParaRPr lang="fr-FR" sz="1000" b="0" i="0" u="none" strike="noStrike">
                        <a:solidFill>
                          <a:srgbClr val="000000"/>
                        </a:solidFill>
                        <a:effectLst/>
                        <a:latin typeface="Calibri" panose="020F0502020204030204" pitchFamily="34" charset="0"/>
                      </a:endParaRPr>
                    </a:p>
                  </a:txBody>
                  <a:tcPr marL="1801" marR="1801" marT="1801" marB="0" anchor="b"/>
                </a:tc>
                <a:tc>
                  <a:txBody>
                    <a:bodyPr/>
                    <a:lstStyle/>
                    <a:p>
                      <a:pPr algn="l" fontAlgn="b"/>
                      <a:endParaRPr lang="fr-FR" sz="1000" b="0" i="0" u="none" strike="noStrike">
                        <a:solidFill>
                          <a:srgbClr val="000000"/>
                        </a:solidFill>
                        <a:effectLst/>
                        <a:latin typeface="Calibri" panose="020F0502020204030204" pitchFamily="34" charset="0"/>
                      </a:endParaRPr>
                    </a:p>
                  </a:txBody>
                  <a:tcPr marL="1801" marR="1801" marT="1801" marB="0" anchor="b"/>
                </a:tc>
                <a:tc>
                  <a:txBody>
                    <a:bodyPr/>
                    <a:lstStyle/>
                    <a:p>
                      <a:pPr algn="l" fontAlgn="b"/>
                      <a:endParaRPr lang="fr-FR" sz="1000" b="0" i="0" u="none" strike="noStrike">
                        <a:solidFill>
                          <a:srgbClr val="000000"/>
                        </a:solidFill>
                        <a:effectLst/>
                        <a:latin typeface="Calibri" panose="020F0502020204030204" pitchFamily="34" charset="0"/>
                      </a:endParaRPr>
                    </a:p>
                  </a:txBody>
                  <a:tcPr marL="1801" marR="1801" marT="1801" marB="0" anchor="b"/>
                </a:tc>
                <a:extLst>
                  <a:ext uri="{0D108BD9-81ED-4DB2-BD59-A6C34878D82A}">
                    <a16:rowId xmlns:a16="http://schemas.microsoft.com/office/drawing/2014/main" val="1270952162"/>
                  </a:ext>
                </a:extLst>
              </a:tr>
              <a:tr h="123721">
                <a:tc>
                  <a:txBody>
                    <a:bodyPr/>
                    <a:lstStyle/>
                    <a:p>
                      <a:pPr algn="l" fontAlgn="ctr"/>
                      <a:r>
                        <a:rPr lang="fr-FR" sz="1000" b="1" u="none" strike="noStrike">
                          <a:solidFill>
                            <a:srgbClr val="000000"/>
                          </a:solidFill>
                          <a:effectLst/>
                        </a:rPr>
                        <a:t>Scolarité LDUI</a:t>
                      </a:r>
                      <a:endParaRPr lang="fr-FR" sz="1000" b="1" i="0" u="none" strike="noStrike">
                        <a:solidFill>
                          <a:srgbClr val="000000"/>
                        </a:solidFill>
                        <a:effectLst/>
                        <a:latin typeface="Calibri" panose="020F0502020204030204" pitchFamily="34" charset="0"/>
                      </a:endParaRPr>
                    </a:p>
                  </a:txBody>
                  <a:tcPr marL="1801" marR="1801" marT="1801" marB="0" anchor="ctr"/>
                </a:tc>
                <a:tc>
                  <a:txBody>
                    <a:bodyPr/>
                    <a:lstStyle/>
                    <a:p>
                      <a:pPr algn="l" fontAlgn="b"/>
                      <a:r>
                        <a:rPr lang="fr-FR" sz="1000" b="0" u="none" strike="noStrike" kern="1200" noProof="0" dirty="0">
                          <a:solidFill>
                            <a:srgbClr val="000000"/>
                          </a:solidFill>
                          <a:effectLst/>
                        </a:rPr>
                        <a:t>Scolarité Masters</a:t>
                      </a:r>
                      <a:endParaRPr lang="fr-FR" sz="1000" b="0" i="0" u="none" strike="noStrike" kern="1200" dirty="0">
                        <a:solidFill>
                          <a:srgbClr val="000000"/>
                        </a:solidFill>
                        <a:effectLst/>
                        <a:latin typeface="Calibri" panose="020F0502020204030204" pitchFamily="34" charset="0"/>
                        <a:ea typeface="+mn-ea"/>
                        <a:cs typeface="+mn-cs"/>
                      </a:endParaRPr>
                    </a:p>
                  </a:txBody>
                  <a:tcPr marL="1801" marR="1801" marT="1801" marB="0" anchor="b"/>
                </a:tc>
                <a:tc>
                  <a:txBody>
                    <a:bodyPr/>
                    <a:lstStyle/>
                    <a:p>
                      <a:pPr algn="l" fontAlgn="b"/>
                      <a:endParaRPr lang="fr-FR" sz="1000" b="0" i="0" u="none" strike="noStrike" kern="1200" dirty="0">
                        <a:solidFill>
                          <a:srgbClr val="000000"/>
                        </a:solidFill>
                        <a:effectLst/>
                        <a:latin typeface="Calibri" panose="020F0502020204030204" pitchFamily="34" charset="0"/>
                        <a:ea typeface="+mn-ea"/>
                        <a:cs typeface="+mn-cs"/>
                      </a:endParaRPr>
                    </a:p>
                  </a:txBody>
                  <a:tcPr marL="1801" marR="1801" marT="1801" marB="0" anchor="b"/>
                </a:tc>
                <a:tc>
                  <a:txBody>
                    <a:bodyPr/>
                    <a:lstStyle/>
                    <a:p>
                      <a:pPr algn="l" fontAlgn="b"/>
                      <a:endParaRPr lang="fr-FR" sz="1000" b="0" i="0" u="none" strike="noStrike" kern="1200" dirty="0">
                        <a:solidFill>
                          <a:srgbClr val="000000"/>
                        </a:solidFill>
                        <a:effectLst/>
                        <a:latin typeface="Calibri" panose="020F0502020204030204" pitchFamily="34" charset="0"/>
                        <a:ea typeface="+mn-ea"/>
                        <a:cs typeface="+mn-cs"/>
                      </a:endParaRPr>
                    </a:p>
                  </a:txBody>
                  <a:tcPr marL="1801" marR="1801" marT="1801" marB="0" anchor="b"/>
                </a:tc>
                <a:tc>
                  <a:txBody>
                    <a:bodyPr/>
                    <a:lstStyle/>
                    <a:p>
                      <a:pPr algn="l" fontAlgn="b"/>
                      <a:endParaRPr lang="fr-FR" sz="1000" b="0" i="0" u="none" strike="noStrike" kern="1200" dirty="0">
                        <a:solidFill>
                          <a:srgbClr val="000000"/>
                        </a:solidFill>
                        <a:effectLst/>
                        <a:latin typeface="Calibri" panose="020F0502020204030204" pitchFamily="34" charset="0"/>
                        <a:ea typeface="+mn-ea"/>
                        <a:cs typeface="+mn-cs"/>
                      </a:endParaRPr>
                    </a:p>
                  </a:txBody>
                  <a:tcPr marL="1801" marR="1801" marT="1801" marB="0" anchor="b"/>
                </a:tc>
                <a:extLst>
                  <a:ext uri="{0D108BD9-81ED-4DB2-BD59-A6C34878D82A}">
                    <a16:rowId xmlns:a16="http://schemas.microsoft.com/office/drawing/2014/main" val="3598063394"/>
                  </a:ext>
                </a:extLst>
              </a:tr>
              <a:tr h="123721">
                <a:tc>
                  <a:txBody>
                    <a:bodyPr/>
                    <a:lstStyle/>
                    <a:p>
                      <a:pPr algn="l" fontAlgn="ctr"/>
                      <a:endParaRPr lang="fr-FR" sz="1000" b="1" i="0" u="none" strike="noStrike">
                        <a:solidFill>
                          <a:srgbClr val="000000"/>
                        </a:solidFill>
                        <a:effectLst/>
                        <a:latin typeface="Calibri" panose="020F0502020204030204" pitchFamily="34" charset="0"/>
                      </a:endParaRPr>
                    </a:p>
                  </a:txBody>
                  <a:tcPr marL="1801" marR="1801" marT="1801" marB="0" anchor="ctr"/>
                </a:tc>
                <a:tc>
                  <a:txBody>
                    <a:bodyPr/>
                    <a:lstStyle/>
                    <a:p>
                      <a:pPr algn="l" fontAlgn="b"/>
                      <a:r>
                        <a:rPr lang="fr-FR" sz="1000" b="0" u="none" strike="noStrike" kern="1200" dirty="0">
                          <a:solidFill>
                            <a:srgbClr val="000000"/>
                          </a:solidFill>
                          <a:effectLst/>
                        </a:rPr>
                        <a:t>Scolarité École doctorale</a:t>
                      </a:r>
                      <a:endParaRPr lang="fr-FR" sz="1000" b="0" i="0" u="none" strike="noStrike" kern="1200" dirty="0">
                        <a:solidFill>
                          <a:srgbClr val="000000"/>
                        </a:solidFill>
                        <a:effectLst/>
                        <a:latin typeface="Calibri" panose="020F0502020204030204" pitchFamily="34" charset="0"/>
                        <a:ea typeface="+mn-ea"/>
                        <a:cs typeface="+mn-cs"/>
                      </a:endParaRPr>
                    </a:p>
                  </a:txBody>
                  <a:tcPr marL="1801" marR="1801" marT="1801" marB="0" anchor="b"/>
                </a:tc>
                <a:tc>
                  <a:txBody>
                    <a:bodyPr/>
                    <a:lstStyle/>
                    <a:p>
                      <a:pPr algn="l" fontAlgn="b"/>
                      <a:endParaRPr lang="fr-FR" sz="1000" b="0" i="0" u="none" strike="noStrike" kern="1200" dirty="0">
                        <a:solidFill>
                          <a:srgbClr val="000000"/>
                        </a:solidFill>
                        <a:effectLst/>
                        <a:latin typeface="Calibri" panose="020F0502020204030204" pitchFamily="34" charset="0"/>
                        <a:ea typeface="+mn-ea"/>
                        <a:cs typeface="+mn-cs"/>
                      </a:endParaRPr>
                    </a:p>
                  </a:txBody>
                  <a:tcPr marL="1801" marR="1801" marT="1801" marB="0" anchor="b"/>
                </a:tc>
                <a:tc>
                  <a:txBody>
                    <a:bodyPr/>
                    <a:lstStyle/>
                    <a:p>
                      <a:pPr algn="l" fontAlgn="b"/>
                      <a:endParaRPr lang="fr-FR" sz="1000" b="0" i="0" u="none" strike="noStrike" kern="1200" dirty="0">
                        <a:solidFill>
                          <a:srgbClr val="000000"/>
                        </a:solidFill>
                        <a:effectLst/>
                        <a:latin typeface="Calibri" panose="020F0502020204030204" pitchFamily="34" charset="0"/>
                        <a:ea typeface="+mn-ea"/>
                        <a:cs typeface="+mn-cs"/>
                      </a:endParaRPr>
                    </a:p>
                  </a:txBody>
                  <a:tcPr marL="1801" marR="1801" marT="1801" marB="0" anchor="b"/>
                </a:tc>
                <a:tc>
                  <a:txBody>
                    <a:bodyPr/>
                    <a:lstStyle/>
                    <a:p>
                      <a:pPr algn="l" fontAlgn="b"/>
                      <a:endParaRPr lang="fr-FR" sz="1000" b="0" i="0" u="none" strike="noStrike" kern="1200" dirty="0">
                        <a:solidFill>
                          <a:srgbClr val="000000"/>
                        </a:solidFill>
                        <a:effectLst/>
                        <a:latin typeface="Calibri" panose="020F0502020204030204" pitchFamily="34" charset="0"/>
                        <a:ea typeface="+mn-ea"/>
                        <a:cs typeface="+mn-cs"/>
                      </a:endParaRPr>
                    </a:p>
                  </a:txBody>
                  <a:tcPr marL="1801" marR="1801" marT="1801" marB="0" anchor="b"/>
                </a:tc>
                <a:extLst>
                  <a:ext uri="{0D108BD9-81ED-4DB2-BD59-A6C34878D82A}">
                    <a16:rowId xmlns:a16="http://schemas.microsoft.com/office/drawing/2014/main" val="2331374891"/>
                  </a:ext>
                </a:extLst>
              </a:tr>
              <a:tr h="123721">
                <a:tc>
                  <a:txBody>
                    <a:bodyPr/>
                    <a:lstStyle/>
                    <a:p>
                      <a:pPr algn="l" fontAlgn="ctr"/>
                      <a:endParaRPr lang="fr-FR" sz="1000" b="1" i="0" u="none" strike="noStrike">
                        <a:solidFill>
                          <a:srgbClr val="000000"/>
                        </a:solidFill>
                        <a:effectLst/>
                        <a:latin typeface="Calibri" panose="020F0502020204030204" pitchFamily="34" charset="0"/>
                      </a:endParaRPr>
                    </a:p>
                  </a:txBody>
                  <a:tcPr marL="1801" marR="1801" marT="1801" marB="0" anchor="ctr"/>
                </a:tc>
                <a:tc>
                  <a:txBody>
                    <a:bodyPr/>
                    <a:lstStyle/>
                    <a:p>
                      <a:pPr algn="l" fontAlgn="b"/>
                      <a:r>
                        <a:rPr lang="fr-FR" sz="1000" b="0" u="none" strike="noStrike" kern="1200" dirty="0">
                          <a:solidFill>
                            <a:srgbClr val="000000"/>
                          </a:solidFill>
                          <a:effectLst/>
                        </a:rPr>
                        <a:t>Scolarité masters internationaux (</a:t>
                      </a:r>
                      <a:r>
                        <a:rPr lang="fr-FR" sz="1000" b="0" u="none" strike="noStrike" kern="1200" dirty="0" err="1">
                          <a:solidFill>
                            <a:srgbClr val="000000"/>
                          </a:solidFill>
                          <a:effectLst/>
                        </a:rPr>
                        <a:t>Connexus</a:t>
                      </a:r>
                      <a:r>
                        <a:rPr lang="fr-FR" sz="1000" b="0" u="none" strike="noStrike" kern="1200" dirty="0">
                          <a:solidFill>
                            <a:srgbClr val="000000"/>
                          </a:solidFill>
                          <a:effectLst/>
                        </a:rPr>
                        <a:t>)</a:t>
                      </a:r>
                      <a:endParaRPr lang="fr-FR" sz="1000" b="0" i="0" u="none" strike="noStrike" kern="1200" dirty="0">
                        <a:solidFill>
                          <a:srgbClr val="000000"/>
                        </a:solidFill>
                        <a:effectLst/>
                        <a:latin typeface="Calibri" panose="020F0502020204030204" pitchFamily="34" charset="0"/>
                        <a:ea typeface="+mn-ea"/>
                        <a:cs typeface="+mn-cs"/>
                      </a:endParaRPr>
                    </a:p>
                  </a:txBody>
                  <a:tcPr marL="1801" marR="1801" marT="1801" marB="0" anchor="b"/>
                </a:tc>
                <a:tc>
                  <a:txBody>
                    <a:bodyPr/>
                    <a:lstStyle/>
                    <a:p>
                      <a:pPr algn="l" fontAlgn="b"/>
                      <a:endParaRPr lang="fr-FR" sz="1000" b="0" i="0" u="none" strike="noStrike" kern="1200" dirty="0">
                        <a:solidFill>
                          <a:srgbClr val="000000"/>
                        </a:solidFill>
                        <a:effectLst/>
                        <a:latin typeface="Calibri" panose="020F0502020204030204" pitchFamily="34" charset="0"/>
                        <a:ea typeface="+mn-ea"/>
                        <a:cs typeface="+mn-cs"/>
                      </a:endParaRPr>
                    </a:p>
                  </a:txBody>
                  <a:tcPr marL="1801" marR="1801" marT="1801" marB="0" anchor="b"/>
                </a:tc>
                <a:tc>
                  <a:txBody>
                    <a:bodyPr/>
                    <a:lstStyle/>
                    <a:p>
                      <a:pPr algn="l" fontAlgn="b"/>
                      <a:endParaRPr lang="fr-FR" sz="1000" b="0" i="0" u="none" strike="noStrike" kern="1200" dirty="0">
                        <a:solidFill>
                          <a:srgbClr val="000000"/>
                        </a:solidFill>
                        <a:effectLst/>
                        <a:latin typeface="Calibri" panose="020F0502020204030204" pitchFamily="34" charset="0"/>
                        <a:ea typeface="+mn-ea"/>
                        <a:cs typeface="+mn-cs"/>
                      </a:endParaRPr>
                    </a:p>
                  </a:txBody>
                  <a:tcPr marL="1801" marR="1801" marT="1801" marB="0" anchor="b"/>
                </a:tc>
                <a:tc>
                  <a:txBody>
                    <a:bodyPr/>
                    <a:lstStyle/>
                    <a:p>
                      <a:pPr algn="l" fontAlgn="b"/>
                      <a:endParaRPr lang="fr-FR" sz="1000" b="0" i="0" u="none" strike="noStrike" kern="1200" dirty="0">
                        <a:solidFill>
                          <a:srgbClr val="000000"/>
                        </a:solidFill>
                        <a:effectLst/>
                        <a:latin typeface="Calibri" panose="020F0502020204030204" pitchFamily="34" charset="0"/>
                        <a:ea typeface="+mn-ea"/>
                        <a:cs typeface="+mn-cs"/>
                      </a:endParaRPr>
                    </a:p>
                  </a:txBody>
                  <a:tcPr marL="1801" marR="1801" marT="1801" marB="0" anchor="b"/>
                </a:tc>
                <a:extLst>
                  <a:ext uri="{0D108BD9-81ED-4DB2-BD59-A6C34878D82A}">
                    <a16:rowId xmlns:a16="http://schemas.microsoft.com/office/drawing/2014/main" val="1923874108"/>
                  </a:ext>
                </a:extLst>
              </a:tr>
              <a:tr h="123721">
                <a:tc>
                  <a:txBody>
                    <a:bodyPr/>
                    <a:lstStyle/>
                    <a:p>
                      <a:pPr algn="l" fontAlgn="ctr"/>
                      <a:r>
                        <a:rPr lang="fr-FR" sz="1000" b="1" u="none" strike="noStrike">
                          <a:solidFill>
                            <a:srgbClr val="000000"/>
                          </a:solidFill>
                          <a:effectLst/>
                        </a:rPr>
                        <a:t>DEVU</a:t>
                      </a:r>
                      <a:endParaRPr lang="fr-FR" sz="1000" b="1" i="0" u="none" strike="noStrike">
                        <a:solidFill>
                          <a:srgbClr val="000000"/>
                        </a:solidFill>
                        <a:effectLst/>
                        <a:latin typeface="Calibri" panose="020F0502020204030204" pitchFamily="34" charset="0"/>
                      </a:endParaRPr>
                    </a:p>
                  </a:txBody>
                  <a:tcPr marL="1801" marR="1801" marT="1801" marB="0" anchor="ctr"/>
                </a:tc>
                <a:tc>
                  <a:txBody>
                    <a:bodyPr/>
                    <a:lstStyle/>
                    <a:p>
                      <a:pPr algn="l" fontAlgn="b"/>
                      <a:r>
                        <a:rPr lang="fr-FR" sz="1000" b="0" u="none" strike="noStrike" dirty="0">
                          <a:solidFill>
                            <a:srgbClr val="000000"/>
                          </a:solidFill>
                          <a:effectLst/>
                        </a:rPr>
                        <a:t>Engagement étudiant &amp; vie associative</a:t>
                      </a:r>
                      <a:endParaRPr lang="fr-FR" sz="1000" b="0" i="0" u="none" strike="noStrike" dirty="0">
                        <a:solidFill>
                          <a:srgbClr val="000000"/>
                        </a:solidFill>
                        <a:effectLst/>
                        <a:latin typeface="Calibri" panose="020F0502020204030204" pitchFamily="34" charset="0"/>
                      </a:endParaRPr>
                    </a:p>
                  </a:txBody>
                  <a:tcPr marL="1801" marR="1801" marT="1801" marB="0" anchor="b"/>
                </a:tc>
                <a:tc>
                  <a:txBody>
                    <a:bodyPr/>
                    <a:lstStyle/>
                    <a:p>
                      <a:pPr algn="l" fontAlgn="b"/>
                      <a:endParaRPr lang="fr-FR" sz="1000" b="0" i="0" u="none" strike="noStrike" dirty="0">
                        <a:solidFill>
                          <a:srgbClr val="000000"/>
                        </a:solidFill>
                        <a:effectLst/>
                        <a:latin typeface="Calibri" panose="020F0502020204030204" pitchFamily="34" charset="0"/>
                      </a:endParaRPr>
                    </a:p>
                  </a:txBody>
                  <a:tcPr marL="1801" marR="1801" marT="1801" marB="0" anchor="b"/>
                </a:tc>
                <a:tc>
                  <a:txBody>
                    <a:bodyPr/>
                    <a:lstStyle/>
                    <a:p>
                      <a:pPr algn="l" fontAlgn="b"/>
                      <a:endParaRPr lang="fr-FR" sz="1000" b="0" i="0" u="none" strike="noStrike">
                        <a:solidFill>
                          <a:srgbClr val="000000"/>
                        </a:solidFill>
                        <a:effectLst/>
                        <a:latin typeface="Calibri" panose="020F0502020204030204" pitchFamily="34" charset="0"/>
                      </a:endParaRPr>
                    </a:p>
                  </a:txBody>
                  <a:tcPr marL="1801" marR="1801" marT="1801" marB="0" anchor="b"/>
                </a:tc>
                <a:tc>
                  <a:txBody>
                    <a:bodyPr/>
                    <a:lstStyle/>
                    <a:p>
                      <a:pPr algn="l" fontAlgn="b"/>
                      <a:endParaRPr lang="fr-FR" sz="1000" b="0" i="0" u="none" strike="noStrike">
                        <a:solidFill>
                          <a:srgbClr val="000000"/>
                        </a:solidFill>
                        <a:effectLst/>
                        <a:latin typeface="Calibri" panose="020F0502020204030204" pitchFamily="34" charset="0"/>
                      </a:endParaRPr>
                    </a:p>
                  </a:txBody>
                  <a:tcPr marL="1801" marR="1801" marT="1801" marB="0" anchor="b"/>
                </a:tc>
                <a:extLst>
                  <a:ext uri="{0D108BD9-81ED-4DB2-BD59-A6C34878D82A}">
                    <a16:rowId xmlns:a16="http://schemas.microsoft.com/office/drawing/2014/main" val="4165220104"/>
                  </a:ext>
                </a:extLst>
              </a:tr>
              <a:tr h="123721">
                <a:tc>
                  <a:txBody>
                    <a:bodyPr/>
                    <a:lstStyle/>
                    <a:p>
                      <a:pPr algn="l" fontAlgn="ctr"/>
                      <a:r>
                        <a:rPr lang="fr-FR" sz="1000" b="1" u="none" strike="noStrike">
                          <a:solidFill>
                            <a:srgbClr val="000000"/>
                          </a:solidFill>
                          <a:effectLst/>
                        </a:rPr>
                        <a:t>DEVU</a:t>
                      </a:r>
                      <a:endParaRPr lang="fr-FR" sz="1000" b="1" i="0" u="none" strike="noStrike">
                        <a:solidFill>
                          <a:srgbClr val="000000"/>
                        </a:solidFill>
                        <a:effectLst/>
                        <a:latin typeface="Calibri" panose="020F0502020204030204" pitchFamily="34" charset="0"/>
                      </a:endParaRPr>
                    </a:p>
                  </a:txBody>
                  <a:tcPr marL="1801" marR="1801" marT="1801" marB="0" anchor="ctr"/>
                </a:tc>
                <a:tc>
                  <a:txBody>
                    <a:bodyPr/>
                    <a:lstStyle/>
                    <a:p>
                      <a:pPr algn="l" fontAlgn="b"/>
                      <a:r>
                        <a:rPr lang="fr-FR" sz="1000" b="0" u="none" strike="noStrike">
                          <a:solidFill>
                            <a:srgbClr val="000000"/>
                          </a:solidFill>
                          <a:effectLst/>
                        </a:rPr>
                        <a:t>Observatoire, enquêtes étudiantes</a:t>
                      </a:r>
                      <a:endParaRPr lang="fr-FR" sz="1000" b="0" i="0" u="none" strike="noStrike">
                        <a:solidFill>
                          <a:srgbClr val="000000"/>
                        </a:solidFill>
                        <a:effectLst/>
                        <a:latin typeface="Calibri" panose="020F0502020204030204" pitchFamily="34" charset="0"/>
                      </a:endParaRPr>
                    </a:p>
                  </a:txBody>
                  <a:tcPr marL="1801" marR="1801" marT="1801" marB="0" anchor="b"/>
                </a:tc>
                <a:tc>
                  <a:txBody>
                    <a:bodyPr/>
                    <a:lstStyle/>
                    <a:p>
                      <a:pPr algn="l" fontAlgn="b"/>
                      <a:endParaRPr lang="fr-FR" sz="1000" b="0" i="0" u="none" strike="noStrike">
                        <a:solidFill>
                          <a:srgbClr val="000000"/>
                        </a:solidFill>
                        <a:effectLst/>
                        <a:latin typeface="Calibri" panose="020F0502020204030204" pitchFamily="34" charset="0"/>
                      </a:endParaRPr>
                    </a:p>
                  </a:txBody>
                  <a:tcPr marL="1801" marR="1801" marT="1801" marB="0" anchor="b"/>
                </a:tc>
                <a:tc>
                  <a:txBody>
                    <a:bodyPr/>
                    <a:lstStyle/>
                    <a:p>
                      <a:pPr algn="l" fontAlgn="b"/>
                      <a:endParaRPr lang="fr-FR" sz="1000" b="0" i="0" u="none" strike="noStrike">
                        <a:solidFill>
                          <a:srgbClr val="000000"/>
                        </a:solidFill>
                        <a:effectLst/>
                        <a:latin typeface="Calibri" panose="020F0502020204030204" pitchFamily="34" charset="0"/>
                      </a:endParaRPr>
                    </a:p>
                  </a:txBody>
                  <a:tcPr marL="1801" marR="1801" marT="1801" marB="0" anchor="b"/>
                </a:tc>
                <a:tc>
                  <a:txBody>
                    <a:bodyPr/>
                    <a:lstStyle/>
                    <a:p>
                      <a:pPr algn="l" fontAlgn="b"/>
                      <a:endParaRPr lang="fr-FR" sz="1000" b="0" i="0" u="none" strike="noStrike">
                        <a:solidFill>
                          <a:srgbClr val="000000"/>
                        </a:solidFill>
                        <a:effectLst/>
                        <a:latin typeface="Calibri" panose="020F0502020204030204" pitchFamily="34" charset="0"/>
                      </a:endParaRPr>
                    </a:p>
                  </a:txBody>
                  <a:tcPr marL="1801" marR="1801" marT="1801" marB="0" anchor="b"/>
                </a:tc>
                <a:extLst>
                  <a:ext uri="{0D108BD9-81ED-4DB2-BD59-A6C34878D82A}">
                    <a16:rowId xmlns:a16="http://schemas.microsoft.com/office/drawing/2014/main" val="489596091"/>
                  </a:ext>
                </a:extLst>
              </a:tr>
              <a:tr h="123721">
                <a:tc>
                  <a:txBody>
                    <a:bodyPr/>
                    <a:lstStyle/>
                    <a:p>
                      <a:pPr algn="l" fontAlgn="ctr"/>
                      <a:r>
                        <a:rPr lang="fr-FR" sz="1000" b="1" u="none" strike="noStrike">
                          <a:solidFill>
                            <a:srgbClr val="000000"/>
                          </a:solidFill>
                          <a:effectLst/>
                        </a:rPr>
                        <a:t>DEVU</a:t>
                      </a:r>
                      <a:endParaRPr lang="fr-FR" sz="1000" b="1" i="0" u="none" strike="noStrike">
                        <a:solidFill>
                          <a:srgbClr val="000000"/>
                        </a:solidFill>
                        <a:effectLst/>
                        <a:latin typeface="Calibri" panose="020F0502020204030204" pitchFamily="34" charset="0"/>
                      </a:endParaRPr>
                    </a:p>
                  </a:txBody>
                  <a:tcPr marL="1801" marR="1801" marT="1801" marB="0" anchor="ctr"/>
                </a:tc>
                <a:tc>
                  <a:txBody>
                    <a:bodyPr/>
                    <a:lstStyle/>
                    <a:p>
                      <a:pPr algn="l" fontAlgn="b"/>
                      <a:r>
                        <a:rPr lang="fr-FR" sz="1000" b="0" u="none" strike="noStrike">
                          <a:solidFill>
                            <a:srgbClr val="000000"/>
                          </a:solidFill>
                          <a:effectLst/>
                        </a:rPr>
                        <a:t>Aide alimentaire</a:t>
                      </a:r>
                      <a:endParaRPr lang="fr-FR" sz="1000" b="0" i="0" u="none" strike="noStrike">
                        <a:solidFill>
                          <a:srgbClr val="000000"/>
                        </a:solidFill>
                        <a:effectLst/>
                        <a:latin typeface="Calibri" panose="020F0502020204030204" pitchFamily="34" charset="0"/>
                      </a:endParaRPr>
                    </a:p>
                  </a:txBody>
                  <a:tcPr marL="1801" marR="1801" marT="1801" marB="0" anchor="b"/>
                </a:tc>
                <a:tc>
                  <a:txBody>
                    <a:bodyPr/>
                    <a:lstStyle/>
                    <a:p>
                      <a:pPr algn="l" fontAlgn="b"/>
                      <a:endParaRPr lang="fr-FR" sz="1000" b="0" i="0" u="none" strike="noStrike">
                        <a:solidFill>
                          <a:srgbClr val="000000"/>
                        </a:solidFill>
                        <a:effectLst/>
                        <a:latin typeface="Calibri" panose="020F0502020204030204" pitchFamily="34" charset="0"/>
                      </a:endParaRPr>
                    </a:p>
                  </a:txBody>
                  <a:tcPr marL="1801" marR="1801" marT="1801" marB="0" anchor="b"/>
                </a:tc>
                <a:tc>
                  <a:txBody>
                    <a:bodyPr/>
                    <a:lstStyle/>
                    <a:p>
                      <a:pPr algn="l" fontAlgn="b"/>
                      <a:endParaRPr lang="fr-FR" sz="1000" b="0" i="0" u="none" strike="noStrike">
                        <a:solidFill>
                          <a:srgbClr val="000000"/>
                        </a:solidFill>
                        <a:effectLst/>
                        <a:latin typeface="Calibri" panose="020F0502020204030204" pitchFamily="34" charset="0"/>
                      </a:endParaRPr>
                    </a:p>
                  </a:txBody>
                  <a:tcPr marL="1801" marR="1801" marT="1801" marB="0" anchor="b"/>
                </a:tc>
                <a:tc>
                  <a:txBody>
                    <a:bodyPr/>
                    <a:lstStyle/>
                    <a:p>
                      <a:pPr algn="l" fontAlgn="b"/>
                      <a:endParaRPr lang="fr-FR" sz="1000" b="0" i="0" u="none" strike="noStrike">
                        <a:solidFill>
                          <a:srgbClr val="000000"/>
                        </a:solidFill>
                        <a:effectLst/>
                        <a:latin typeface="Calibri" panose="020F0502020204030204" pitchFamily="34" charset="0"/>
                      </a:endParaRPr>
                    </a:p>
                  </a:txBody>
                  <a:tcPr marL="1801" marR="1801" marT="1801" marB="0" anchor="b"/>
                </a:tc>
                <a:extLst>
                  <a:ext uri="{0D108BD9-81ED-4DB2-BD59-A6C34878D82A}">
                    <a16:rowId xmlns:a16="http://schemas.microsoft.com/office/drawing/2014/main" val="3267570372"/>
                  </a:ext>
                </a:extLst>
              </a:tr>
              <a:tr h="147477">
                <a:tc>
                  <a:txBody>
                    <a:bodyPr/>
                    <a:lstStyle/>
                    <a:p>
                      <a:pPr algn="l" fontAlgn="ctr"/>
                      <a:r>
                        <a:rPr lang="fr-FR" sz="1000" b="1" u="none" strike="noStrike">
                          <a:solidFill>
                            <a:srgbClr val="000000"/>
                          </a:solidFill>
                          <a:effectLst/>
                        </a:rPr>
                        <a:t>DEVU</a:t>
                      </a:r>
                      <a:endParaRPr lang="fr-FR" sz="1000" b="1" i="0" u="none" strike="noStrike">
                        <a:solidFill>
                          <a:srgbClr val="000000"/>
                        </a:solidFill>
                        <a:effectLst/>
                        <a:latin typeface="Calibri" panose="020F0502020204030204" pitchFamily="34" charset="0"/>
                      </a:endParaRPr>
                    </a:p>
                  </a:txBody>
                  <a:tcPr marL="1801" marR="1801" marT="1801" marB="0" anchor="ctr"/>
                </a:tc>
                <a:tc>
                  <a:txBody>
                    <a:bodyPr/>
                    <a:lstStyle/>
                    <a:p>
                      <a:pPr algn="l" fontAlgn="b"/>
                      <a:r>
                        <a:rPr lang="fr-FR" sz="1000" b="0" u="none" strike="noStrike">
                          <a:solidFill>
                            <a:srgbClr val="000000"/>
                          </a:solidFill>
                          <a:effectLst/>
                        </a:rPr>
                        <a:t>Hébergement d'urgence</a:t>
                      </a:r>
                      <a:endParaRPr lang="fr-FR" sz="1000" b="0" i="0" u="none" strike="noStrike">
                        <a:solidFill>
                          <a:srgbClr val="000000"/>
                        </a:solidFill>
                        <a:effectLst/>
                        <a:latin typeface="Calibri" panose="020F0502020204030204" pitchFamily="34" charset="0"/>
                      </a:endParaRPr>
                    </a:p>
                  </a:txBody>
                  <a:tcPr marL="1801" marR="1801" marT="1801" marB="0" anchor="b"/>
                </a:tc>
                <a:tc>
                  <a:txBody>
                    <a:bodyPr/>
                    <a:lstStyle/>
                    <a:p>
                      <a:pPr algn="l" fontAlgn="b"/>
                      <a:endParaRPr lang="fr-FR" sz="1000" b="0" i="0" u="none" strike="noStrike">
                        <a:solidFill>
                          <a:srgbClr val="000000"/>
                        </a:solidFill>
                        <a:effectLst/>
                        <a:latin typeface="Calibri" panose="020F0502020204030204" pitchFamily="34" charset="0"/>
                      </a:endParaRPr>
                    </a:p>
                  </a:txBody>
                  <a:tcPr marL="1801" marR="1801" marT="1801" marB="0" anchor="b"/>
                </a:tc>
                <a:tc>
                  <a:txBody>
                    <a:bodyPr/>
                    <a:lstStyle/>
                    <a:p>
                      <a:pPr algn="l" fontAlgn="b"/>
                      <a:endParaRPr lang="fr-FR" sz="1000" b="0" i="0" u="none" strike="noStrike">
                        <a:solidFill>
                          <a:srgbClr val="000000"/>
                        </a:solidFill>
                        <a:effectLst/>
                        <a:latin typeface="Calibri" panose="020F0502020204030204" pitchFamily="34" charset="0"/>
                      </a:endParaRPr>
                    </a:p>
                  </a:txBody>
                  <a:tcPr marL="1801" marR="1801" marT="1801" marB="0" anchor="b"/>
                </a:tc>
                <a:tc>
                  <a:txBody>
                    <a:bodyPr/>
                    <a:lstStyle/>
                    <a:p>
                      <a:pPr algn="l" fontAlgn="b"/>
                      <a:endParaRPr lang="fr-FR" sz="1000" b="0" i="0" u="none" strike="noStrike">
                        <a:solidFill>
                          <a:srgbClr val="000000"/>
                        </a:solidFill>
                        <a:effectLst/>
                        <a:latin typeface="Calibri" panose="020F0502020204030204" pitchFamily="34" charset="0"/>
                      </a:endParaRPr>
                    </a:p>
                  </a:txBody>
                  <a:tcPr marL="1801" marR="1801" marT="1801" marB="0" anchor="b"/>
                </a:tc>
                <a:extLst>
                  <a:ext uri="{0D108BD9-81ED-4DB2-BD59-A6C34878D82A}">
                    <a16:rowId xmlns:a16="http://schemas.microsoft.com/office/drawing/2014/main" val="733842072"/>
                  </a:ext>
                </a:extLst>
              </a:tr>
              <a:tr h="245277">
                <a:tc>
                  <a:txBody>
                    <a:bodyPr/>
                    <a:lstStyle/>
                    <a:p>
                      <a:pPr algn="l" fontAlgn="ctr"/>
                      <a:r>
                        <a:rPr lang="fr-FR" sz="1000" b="1" u="none" strike="noStrike">
                          <a:solidFill>
                            <a:srgbClr val="000000"/>
                          </a:solidFill>
                          <a:effectLst/>
                        </a:rPr>
                        <a:t>DEVU</a:t>
                      </a:r>
                      <a:endParaRPr lang="fr-FR" sz="1000" b="1" i="0" u="none" strike="noStrike">
                        <a:solidFill>
                          <a:srgbClr val="000000"/>
                        </a:solidFill>
                        <a:effectLst/>
                        <a:latin typeface="Calibri" panose="020F0502020204030204" pitchFamily="34" charset="0"/>
                      </a:endParaRPr>
                    </a:p>
                  </a:txBody>
                  <a:tcPr marL="1801" marR="1801" marT="1801" marB="0" anchor="ctr"/>
                </a:tc>
                <a:tc>
                  <a:txBody>
                    <a:bodyPr/>
                    <a:lstStyle/>
                    <a:p>
                      <a:pPr algn="l" fontAlgn="b"/>
                      <a:r>
                        <a:rPr lang="fr-FR" sz="1000" b="0" u="none" strike="noStrike">
                          <a:solidFill>
                            <a:srgbClr val="000000"/>
                          </a:solidFill>
                          <a:effectLst/>
                        </a:rPr>
                        <a:t>Autres - Lutte contre les violence sexuelle et sexiste, harcèlement, prêt d'ordinateur longue durée</a:t>
                      </a:r>
                      <a:endParaRPr lang="fr-FR" sz="1000" b="0" i="0" u="none" strike="noStrike">
                        <a:solidFill>
                          <a:srgbClr val="000000"/>
                        </a:solidFill>
                        <a:effectLst/>
                        <a:latin typeface="Calibri" panose="020F0502020204030204" pitchFamily="34" charset="0"/>
                      </a:endParaRPr>
                    </a:p>
                  </a:txBody>
                  <a:tcPr marL="1801" marR="1801" marT="1801" marB="0" anchor="b"/>
                </a:tc>
                <a:tc>
                  <a:txBody>
                    <a:bodyPr/>
                    <a:lstStyle/>
                    <a:p>
                      <a:pPr algn="l" fontAlgn="b"/>
                      <a:endParaRPr lang="fr-FR" sz="1000" b="0" i="0" u="none" strike="noStrike" dirty="0">
                        <a:solidFill>
                          <a:srgbClr val="000000"/>
                        </a:solidFill>
                        <a:effectLst/>
                        <a:latin typeface="Calibri" panose="020F0502020204030204" pitchFamily="34" charset="0"/>
                      </a:endParaRPr>
                    </a:p>
                  </a:txBody>
                  <a:tcPr marL="1801" marR="1801" marT="1801" marB="0" anchor="b"/>
                </a:tc>
                <a:tc>
                  <a:txBody>
                    <a:bodyPr/>
                    <a:lstStyle/>
                    <a:p>
                      <a:pPr algn="l" fontAlgn="b"/>
                      <a:endParaRPr lang="fr-FR" sz="1000" b="0" i="0" u="none" strike="noStrike">
                        <a:solidFill>
                          <a:srgbClr val="000000"/>
                        </a:solidFill>
                        <a:effectLst/>
                        <a:latin typeface="Calibri" panose="020F0502020204030204" pitchFamily="34" charset="0"/>
                      </a:endParaRPr>
                    </a:p>
                  </a:txBody>
                  <a:tcPr marL="1801" marR="1801" marT="1801" marB="0" anchor="b"/>
                </a:tc>
                <a:tc>
                  <a:txBody>
                    <a:bodyPr/>
                    <a:lstStyle/>
                    <a:p>
                      <a:pPr algn="l" fontAlgn="b"/>
                      <a:endParaRPr lang="fr-FR" sz="1000" b="0" i="0" u="none" strike="noStrike" dirty="0">
                        <a:solidFill>
                          <a:srgbClr val="000000"/>
                        </a:solidFill>
                        <a:effectLst/>
                        <a:latin typeface="Calibri" panose="020F0502020204030204" pitchFamily="34" charset="0"/>
                      </a:endParaRPr>
                    </a:p>
                  </a:txBody>
                  <a:tcPr marL="1801" marR="1801" marT="1801" marB="0" anchor="b"/>
                </a:tc>
                <a:extLst>
                  <a:ext uri="{0D108BD9-81ED-4DB2-BD59-A6C34878D82A}">
                    <a16:rowId xmlns:a16="http://schemas.microsoft.com/office/drawing/2014/main" val="2574701264"/>
                  </a:ext>
                </a:extLst>
              </a:tr>
              <a:tr h="123721">
                <a:tc>
                  <a:txBody>
                    <a:bodyPr/>
                    <a:lstStyle/>
                    <a:p>
                      <a:pPr algn="l" fontAlgn="ctr"/>
                      <a:r>
                        <a:rPr lang="fr-FR" sz="1000" b="1" u="none" strike="noStrike">
                          <a:solidFill>
                            <a:srgbClr val="000000"/>
                          </a:solidFill>
                          <a:effectLst/>
                        </a:rPr>
                        <a:t>SUAPSE</a:t>
                      </a:r>
                      <a:endParaRPr lang="fr-FR" sz="1000" b="1" i="0" u="none" strike="noStrike">
                        <a:solidFill>
                          <a:srgbClr val="000000"/>
                        </a:solidFill>
                        <a:effectLst/>
                        <a:latin typeface="Calibri" panose="020F0502020204030204" pitchFamily="34" charset="0"/>
                      </a:endParaRPr>
                    </a:p>
                  </a:txBody>
                  <a:tcPr marL="1801" marR="1801" marT="1801" marB="0" anchor="ctr"/>
                </a:tc>
                <a:tc>
                  <a:txBody>
                    <a:bodyPr/>
                    <a:lstStyle/>
                    <a:p>
                      <a:pPr algn="l" fontAlgn="b"/>
                      <a:r>
                        <a:rPr lang="fr-FR" sz="1000" b="0" u="none" strike="noStrike" dirty="0">
                          <a:solidFill>
                            <a:srgbClr val="000000"/>
                          </a:solidFill>
                          <a:effectLst/>
                        </a:rPr>
                        <a:t>Activités proposées</a:t>
                      </a:r>
                      <a:endParaRPr lang="fr-FR" sz="1000" b="0" i="0" u="none" strike="noStrike" dirty="0">
                        <a:solidFill>
                          <a:srgbClr val="000000"/>
                        </a:solidFill>
                        <a:effectLst/>
                        <a:latin typeface="Calibri" panose="020F0502020204030204" pitchFamily="34" charset="0"/>
                      </a:endParaRPr>
                    </a:p>
                  </a:txBody>
                  <a:tcPr marL="1801" marR="1801" marT="1801" marB="0" anchor="b"/>
                </a:tc>
                <a:tc>
                  <a:txBody>
                    <a:bodyPr/>
                    <a:lstStyle/>
                    <a:p>
                      <a:pPr algn="l" fontAlgn="b"/>
                      <a:endParaRPr lang="fr-FR" sz="1000" b="0" i="0" u="none" strike="noStrike">
                        <a:solidFill>
                          <a:srgbClr val="000000"/>
                        </a:solidFill>
                        <a:effectLst/>
                        <a:latin typeface="Calibri" panose="020F0502020204030204" pitchFamily="34" charset="0"/>
                      </a:endParaRPr>
                    </a:p>
                  </a:txBody>
                  <a:tcPr marL="1801" marR="1801" marT="1801" marB="0" anchor="b"/>
                </a:tc>
                <a:tc>
                  <a:txBody>
                    <a:bodyPr/>
                    <a:lstStyle/>
                    <a:p>
                      <a:pPr algn="l" fontAlgn="b"/>
                      <a:endParaRPr lang="fr-FR" sz="1000" b="0" i="0" u="none" strike="noStrike">
                        <a:solidFill>
                          <a:srgbClr val="000000"/>
                        </a:solidFill>
                        <a:effectLst/>
                        <a:latin typeface="Calibri" panose="020F0502020204030204" pitchFamily="34" charset="0"/>
                      </a:endParaRPr>
                    </a:p>
                  </a:txBody>
                  <a:tcPr marL="1801" marR="1801" marT="1801" marB="0" anchor="b"/>
                </a:tc>
                <a:tc>
                  <a:txBody>
                    <a:bodyPr/>
                    <a:lstStyle/>
                    <a:p>
                      <a:pPr algn="l" fontAlgn="b"/>
                      <a:endParaRPr lang="fr-FR" sz="1000" b="0" i="0" u="none" strike="noStrike">
                        <a:solidFill>
                          <a:srgbClr val="000000"/>
                        </a:solidFill>
                        <a:effectLst/>
                        <a:latin typeface="Calibri" panose="020F0502020204030204" pitchFamily="34" charset="0"/>
                      </a:endParaRPr>
                    </a:p>
                  </a:txBody>
                  <a:tcPr marL="1801" marR="1801" marT="1801" marB="0" anchor="b"/>
                </a:tc>
                <a:extLst>
                  <a:ext uri="{0D108BD9-81ED-4DB2-BD59-A6C34878D82A}">
                    <a16:rowId xmlns:a16="http://schemas.microsoft.com/office/drawing/2014/main" val="215504716"/>
                  </a:ext>
                </a:extLst>
              </a:tr>
              <a:tr h="123721">
                <a:tc>
                  <a:txBody>
                    <a:bodyPr/>
                    <a:lstStyle/>
                    <a:p>
                      <a:pPr algn="l" fontAlgn="ctr"/>
                      <a:r>
                        <a:rPr lang="fr-FR" sz="1000" b="1" u="none" strike="noStrike">
                          <a:solidFill>
                            <a:srgbClr val="000000"/>
                          </a:solidFill>
                          <a:effectLst/>
                        </a:rPr>
                        <a:t>SUAPSE</a:t>
                      </a:r>
                      <a:endParaRPr lang="fr-FR" sz="1000" b="1" i="0" u="none" strike="noStrike">
                        <a:solidFill>
                          <a:srgbClr val="000000"/>
                        </a:solidFill>
                        <a:effectLst/>
                        <a:latin typeface="Calibri" panose="020F0502020204030204" pitchFamily="34" charset="0"/>
                      </a:endParaRPr>
                    </a:p>
                  </a:txBody>
                  <a:tcPr marL="1801" marR="1801" marT="1801" marB="0" anchor="ctr"/>
                </a:tc>
                <a:tc>
                  <a:txBody>
                    <a:bodyPr/>
                    <a:lstStyle/>
                    <a:p>
                      <a:pPr algn="l" fontAlgn="b"/>
                      <a:r>
                        <a:rPr lang="fr-FR" sz="1000" b="0" u="none" strike="noStrike">
                          <a:solidFill>
                            <a:srgbClr val="000000"/>
                          </a:solidFill>
                          <a:effectLst/>
                        </a:rPr>
                        <a:t>Inscription</a:t>
                      </a:r>
                      <a:endParaRPr lang="fr-FR" sz="1000" b="0" i="0" u="none" strike="noStrike">
                        <a:solidFill>
                          <a:srgbClr val="000000"/>
                        </a:solidFill>
                        <a:effectLst/>
                        <a:latin typeface="Calibri" panose="020F0502020204030204" pitchFamily="34" charset="0"/>
                      </a:endParaRPr>
                    </a:p>
                  </a:txBody>
                  <a:tcPr marL="1801" marR="1801" marT="1801" marB="0" anchor="b"/>
                </a:tc>
                <a:tc>
                  <a:txBody>
                    <a:bodyPr/>
                    <a:lstStyle/>
                    <a:p>
                      <a:pPr algn="l" fontAlgn="b"/>
                      <a:endParaRPr lang="fr-FR" sz="1000" b="0" i="0" u="none" strike="noStrike">
                        <a:solidFill>
                          <a:srgbClr val="000000"/>
                        </a:solidFill>
                        <a:effectLst/>
                        <a:latin typeface="Calibri" panose="020F0502020204030204" pitchFamily="34" charset="0"/>
                      </a:endParaRPr>
                    </a:p>
                  </a:txBody>
                  <a:tcPr marL="1801" marR="1801" marT="1801" marB="0" anchor="b"/>
                </a:tc>
                <a:tc>
                  <a:txBody>
                    <a:bodyPr/>
                    <a:lstStyle/>
                    <a:p>
                      <a:pPr algn="l" fontAlgn="b"/>
                      <a:endParaRPr lang="fr-FR" sz="1000" b="0" i="0" u="none" strike="noStrike">
                        <a:solidFill>
                          <a:srgbClr val="000000"/>
                        </a:solidFill>
                        <a:effectLst/>
                        <a:latin typeface="Calibri" panose="020F0502020204030204" pitchFamily="34" charset="0"/>
                      </a:endParaRPr>
                    </a:p>
                  </a:txBody>
                  <a:tcPr marL="1801" marR="1801" marT="1801" marB="0" anchor="b"/>
                </a:tc>
                <a:tc>
                  <a:txBody>
                    <a:bodyPr/>
                    <a:lstStyle/>
                    <a:p>
                      <a:pPr algn="l" fontAlgn="b"/>
                      <a:endParaRPr lang="fr-FR" sz="1000" b="0" i="0" u="none" strike="noStrike">
                        <a:solidFill>
                          <a:srgbClr val="000000"/>
                        </a:solidFill>
                        <a:effectLst/>
                        <a:latin typeface="Calibri" panose="020F0502020204030204" pitchFamily="34" charset="0"/>
                      </a:endParaRPr>
                    </a:p>
                  </a:txBody>
                  <a:tcPr marL="1801" marR="1801" marT="1801" marB="0" anchor="b"/>
                </a:tc>
                <a:extLst>
                  <a:ext uri="{0D108BD9-81ED-4DB2-BD59-A6C34878D82A}">
                    <a16:rowId xmlns:a16="http://schemas.microsoft.com/office/drawing/2014/main" val="856143728"/>
                  </a:ext>
                </a:extLst>
              </a:tr>
              <a:tr h="123721">
                <a:tc>
                  <a:txBody>
                    <a:bodyPr/>
                    <a:lstStyle/>
                    <a:p>
                      <a:pPr algn="l" fontAlgn="ctr"/>
                      <a:r>
                        <a:rPr lang="fr-FR" sz="1000" b="1" u="none" strike="noStrike">
                          <a:solidFill>
                            <a:srgbClr val="000000"/>
                          </a:solidFill>
                          <a:effectLst/>
                        </a:rPr>
                        <a:t>SUAPSE</a:t>
                      </a:r>
                      <a:endParaRPr lang="fr-FR" sz="1000" b="1" i="0" u="none" strike="noStrike">
                        <a:solidFill>
                          <a:srgbClr val="000000"/>
                        </a:solidFill>
                        <a:effectLst/>
                        <a:latin typeface="Calibri" panose="020F0502020204030204" pitchFamily="34" charset="0"/>
                      </a:endParaRPr>
                    </a:p>
                  </a:txBody>
                  <a:tcPr marL="1801" marR="1801" marT="1801" marB="0" anchor="ctr"/>
                </a:tc>
                <a:tc>
                  <a:txBody>
                    <a:bodyPr/>
                    <a:lstStyle/>
                    <a:p>
                      <a:pPr algn="l" fontAlgn="b"/>
                      <a:r>
                        <a:rPr lang="fr-FR" sz="1000" b="0" u="none" strike="noStrike">
                          <a:solidFill>
                            <a:srgbClr val="000000"/>
                          </a:solidFill>
                          <a:effectLst/>
                        </a:rPr>
                        <a:t>Sportif de haut niveau</a:t>
                      </a:r>
                      <a:endParaRPr lang="fr-FR" sz="1000" b="0" i="0" u="none" strike="noStrike">
                        <a:solidFill>
                          <a:srgbClr val="000000"/>
                        </a:solidFill>
                        <a:effectLst/>
                        <a:latin typeface="Calibri" panose="020F0502020204030204" pitchFamily="34" charset="0"/>
                      </a:endParaRPr>
                    </a:p>
                  </a:txBody>
                  <a:tcPr marL="1801" marR="1801" marT="1801" marB="0" anchor="b"/>
                </a:tc>
                <a:tc>
                  <a:txBody>
                    <a:bodyPr/>
                    <a:lstStyle/>
                    <a:p>
                      <a:pPr algn="l" fontAlgn="b"/>
                      <a:endParaRPr lang="fr-FR" sz="1000" b="0" i="0" u="none" strike="noStrike">
                        <a:solidFill>
                          <a:srgbClr val="000000"/>
                        </a:solidFill>
                        <a:effectLst/>
                        <a:latin typeface="Calibri" panose="020F0502020204030204" pitchFamily="34" charset="0"/>
                      </a:endParaRPr>
                    </a:p>
                  </a:txBody>
                  <a:tcPr marL="1801" marR="1801" marT="1801" marB="0" anchor="b"/>
                </a:tc>
                <a:tc>
                  <a:txBody>
                    <a:bodyPr/>
                    <a:lstStyle/>
                    <a:p>
                      <a:pPr algn="l" fontAlgn="b"/>
                      <a:endParaRPr lang="fr-FR" sz="1000" b="0" i="0" u="none" strike="noStrike">
                        <a:solidFill>
                          <a:srgbClr val="000000"/>
                        </a:solidFill>
                        <a:effectLst/>
                        <a:latin typeface="Calibri" panose="020F0502020204030204" pitchFamily="34" charset="0"/>
                      </a:endParaRPr>
                    </a:p>
                  </a:txBody>
                  <a:tcPr marL="1801" marR="1801" marT="1801" marB="0" anchor="b"/>
                </a:tc>
                <a:tc>
                  <a:txBody>
                    <a:bodyPr/>
                    <a:lstStyle/>
                    <a:p>
                      <a:pPr algn="l" fontAlgn="b"/>
                      <a:endParaRPr lang="fr-FR" sz="1000" b="0" i="0" u="none" strike="noStrike">
                        <a:solidFill>
                          <a:srgbClr val="000000"/>
                        </a:solidFill>
                        <a:effectLst/>
                        <a:latin typeface="Calibri" panose="020F0502020204030204" pitchFamily="34" charset="0"/>
                      </a:endParaRPr>
                    </a:p>
                  </a:txBody>
                  <a:tcPr marL="1801" marR="1801" marT="1801" marB="0" anchor="b"/>
                </a:tc>
                <a:extLst>
                  <a:ext uri="{0D108BD9-81ED-4DB2-BD59-A6C34878D82A}">
                    <a16:rowId xmlns:a16="http://schemas.microsoft.com/office/drawing/2014/main" val="877312736"/>
                  </a:ext>
                </a:extLst>
              </a:tr>
              <a:tr h="123721">
                <a:tc>
                  <a:txBody>
                    <a:bodyPr/>
                    <a:lstStyle/>
                    <a:p>
                      <a:pPr algn="l" fontAlgn="ctr"/>
                      <a:r>
                        <a:rPr lang="fr-FR" sz="1000" b="1" u="none" strike="noStrike">
                          <a:solidFill>
                            <a:srgbClr val="000000"/>
                          </a:solidFill>
                          <a:effectLst/>
                        </a:rPr>
                        <a:t>SUAPSE</a:t>
                      </a:r>
                      <a:endParaRPr lang="fr-FR" sz="1000" b="1" i="0" u="none" strike="noStrike">
                        <a:solidFill>
                          <a:srgbClr val="000000"/>
                        </a:solidFill>
                        <a:effectLst/>
                        <a:latin typeface="Calibri" panose="020F0502020204030204" pitchFamily="34" charset="0"/>
                      </a:endParaRPr>
                    </a:p>
                  </a:txBody>
                  <a:tcPr marL="1801" marR="1801" marT="1801" marB="0" anchor="ctr"/>
                </a:tc>
                <a:tc>
                  <a:txBody>
                    <a:bodyPr/>
                    <a:lstStyle/>
                    <a:p>
                      <a:pPr algn="l" fontAlgn="b"/>
                      <a:r>
                        <a:rPr lang="fr-FR" sz="1000" b="0" u="none" strike="noStrike">
                          <a:solidFill>
                            <a:srgbClr val="000000"/>
                          </a:solidFill>
                          <a:effectLst/>
                        </a:rPr>
                        <a:t>Coût des activités</a:t>
                      </a:r>
                      <a:endParaRPr lang="fr-FR" sz="1000" b="0" i="0" u="none" strike="noStrike">
                        <a:solidFill>
                          <a:srgbClr val="000000"/>
                        </a:solidFill>
                        <a:effectLst/>
                        <a:latin typeface="Calibri" panose="020F0502020204030204" pitchFamily="34" charset="0"/>
                      </a:endParaRPr>
                    </a:p>
                  </a:txBody>
                  <a:tcPr marL="1801" marR="1801" marT="1801" marB="0" anchor="b"/>
                </a:tc>
                <a:tc>
                  <a:txBody>
                    <a:bodyPr/>
                    <a:lstStyle/>
                    <a:p>
                      <a:pPr algn="l" fontAlgn="b"/>
                      <a:endParaRPr lang="fr-FR" sz="1000" b="0" i="0" u="none" strike="noStrike">
                        <a:solidFill>
                          <a:srgbClr val="000000"/>
                        </a:solidFill>
                        <a:effectLst/>
                        <a:latin typeface="Calibri" panose="020F0502020204030204" pitchFamily="34" charset="0"/>
                      </a:endParaRPr>
                    </a:p>
                  </a:txBody>
                  <a:tcPr marL="1801" marR="1801" marT="1801" marB="0" anchor="b"/>
                </a:tc>
                <a:tc>
                  <a:txBody>
                    <a:bodyPr/>
                    <a:lstStyle/>
                    <a:p>
                      <a:pPr algn="l" fontAlgn="b"/>
                      <a:endParaRPr lang="fr-FR" sz="1000" b="0" i="0" u="none" strike="noStrike">
                        <a:solidFill>
                          <a:srgbClr val="000000"/>
                        </a:solidFill>
                        <a:effectLst/>
                        <a:latin typeface="Calibri" panose="020F0502020204030204" pitchFamily="34" charset="0"/>
                      </a:endParaRPr>
                    </a:p>
                  </a:txBody>
                  <a:tcPr marL="1801" marR="1801" marT="1801" marB="0" anchor="b"/>
                </a:tc>
                <a:tc>
                  <a:txBody>
                    <a:bodyPr/>
                    <a:lstStyle/>
                    <a:p>
                      <a:pPr algn="l" fontAlgn="b"/>
                      <a:endParaRPr lang="fr-FR" sz="1000" b="0" i="0" u="none" strike="noStrike">
                        <a:solidFill>
                          <a:srgbClr val="000000"/>
                        </a:solidFill>
                        <a:effectLst/>
                        <a:latin typeface="Calibri" panose="020F0502020204030204" pitchFamily="34" charset="0"/>
                      </a:endParaRPr>
                    </a:p>
                  </a:txBody>
                  <a:tcPr marL="1801" marR="1801" marT="1801" marB="0" anchor="b"/>
                </a:tc>
                <a:extLst>
                  <a:ext uri="{0D108BD9-81ED-4DB2-BD59-A6C34878D82A}">
                    <a16:rowId xmlns:a16="http://schemas.microsoft.com/office/drawing/2014/main" val="1868599315"/>
                  </a:ext>
                </a:extLst>
              </a:tr>
              <a:tr h="123721">
                <a:tc>
                  <a:txBody>
                    <a:bodyPr/>
                    <a:lstStyle/>
                    <a:p>
                      <a:pPr algn="l" fontAlgn="ctr"/>
                      <a:r>
                        <a:rPr lang="fr-FR" sz="1000" b="1" u="none" strike="noStrike">
                          <a:solidFill>
                            <a:srgbClr val="000000"/>
                          </a:solidFill>
                          <a:effectLst/>
                        </a:rPr>
                        <a:t>SUAPSE</a:t>
                      </a:r>
                      <a:endParaRPr lang="fr-FR" sz="1000" b="1" i="0" u="none" strike="noStrike">
                        <a:solidFill>
                          <a:srgbClr val="000000"/>
                        </a:solidFill>
                        <a:effectLst/>
                        <a:latin typeface="Calibri" panose="020F0502020204030204" pitchFamily="34" charset="0"/>
                      </a:endParaRPr>
                    </a:p>
                  </a:txBody>
                  <a:tcPr marL="1801" marR="1801" marT="1801" marB="0" anchor="ctr"/>
                </a:tc>
                <a:tc>
                  <a:txBody>
                    <a:bodyPr/>
                    <a:lstStyle/>
                    <a:p>
                      <a:pPr algn="l" fontAlgn="b"/>
                      <a:r>
                        <a:rPr lang="fr-FR" sz="1000" b="0" u="none" strike="noStrike">
                          <a:solidFill>
                            <a:srgbClr val="000000"/>
                          </a:solidFill>
                          <a:effectLst/>
                        </a:rPr>
                        <a:t>Bonification </a:t>
                      </a:r>
                      <a:endParaRPr lang="fr-FR" sz="1000" b="0" i="0" u="none" strike="noStrike">
                        <a:solidFill>
                          <a:srgbClr val="000000"/>
                        </a:solidFill>
                        <a:effectLst/>
                        <a:latin typeface="Calibri" panose="020F0502020204030204" pitchFamily="34" charset="0"/>
                      </a:endParaRPr>
                    </a:p>
                  </a:txBody>
                  <a:tcPr marL="1801" marR="1801" marT="1801" marB="0" anchor="b"/>
                </a:tc>
                <a:tc>
                  <a:txBody>
                    <a:bodyPr/>
                    <a:lstStyle/>
                    <a:p>
                      <a:pPr algn="l" fontAlgn="b"/>
                      <a:endParaRPr lang="fr-FR" sz="1000" b="0" i="0" u="none" strike="noStrike">
                        <a:solidFill>
                          <a:srgbClr val="000000"/>
                        </a:solidFill>
                        <a:effectLst/>
                        <a:latin typeface="Calibri" panose="020F0502020204030204" pitchFamily="34" charset="0"/>
                      </a:endParaRPr>
                    </a:p>
                  </a:txBody>
                  <a:tcPr marL="1801" marR="1801" marT="1801" marB="0" anchor="b"/>
                </a:tc>
                <a:tc>
                  <a:txBody>
                    <a:bodyPr/>
                    <a:lstStyle/>
                    <a:p>
                      <a:pPr algn="l" fontAlgn="b"/>
                      <a:endParaRPr lang="fr-FR" sz="1000" b="0" i="0" u="none" strike="noStrike">
                        <a:solidFill>
                          <a:srgbClr val="000000"/>
                        </a:solidFill>
                        <a:effectLst/>
                        <a:latin typeface="Calibri" panose="020F0502020204030204" pitchFamily="34" charset="0"/>
                      </a:endParaRPr>
                    </a:p>
                  </a:txBody>
                  <a:tcPr marL="1801" marR="1801" marT="1801" marB="0" anchor="b"/>
                </a:tc>
                <a:tc>
                  <a:txBody>
                    <a:bodyPr/>
                    <a:lstStyle/>
                    <a:p>
                      <a:pPr algn="l" fontAlgn="b"/>
                      <a:endParaRPr lang="fr-FR" sz="1000" b="0" i="0" u="none" strike="noStrike">
                        <a:solidFill>
                          <a:srgbClr val="000000"/>
                        </a:solidFill>
                        <a:effectLst/>
                        <a:latin typeface="Calibri" panose="020F0502020204030204" pitchFamily="34" charset="0"/>
                      </a:endParaRPr>
                    </a:p>
                  </a:txBody>
                  <a:tcPr marL="1801" marR="1801" marT="1801" marB="0" anchor="b"/>
                </a:tc>
                <a:extLst>
                  <a:ext uri="{0D108BD9-81ED-4DB2-BD59-A6C34878D82A}">
                    <a16:rowId xmlns:a16="http://schemas.microsoft.com/office/drawing/2014/main" val="595478617"/>
                  </a:ext>
                </a:extLst>
              </a:tr>
              <a:tr h="123721">
                <a:tc>
                  <a:txBody>
                    <a:bodyPr/>
                    <a:lstStyle/>
                    <a:p>
                      <a:pPr algn="l" fontAlgn="ctr"/>
                      <a:r>
                        <a:rPr lang="fr-FR" sz="1000" b="1" u="none" strike="noStrike">
                          <a:solidFill>
                            <a:srgbClr val="000000"/>
                          </a:solidFill>
                          <a:effectLst/>
                        </a:rPr>
                        <a:t>MDE</a:t>
                      </a:r>
                      <a:endParaRPr lang="fr-FR" sz="1000" b="1" i="0" u="none" strike="noStrike">
                        <a:solidFill>
                          <a:srgbClr val="000000"/>
                        </a:solidFill>
                        <a:effectLst/>
                        <a:latin typeface="Calibri" panose="020F0502020204030204" pitchFamily="34" charset="0"/>
                      </a:endParaRPr>
                    </a:p>
                  </a:txBody>
                  <a:tcPr marL="1801" marR="1801" marT="1801" marB="0" anchor="ctr"/>
                </a:tc>
                <a:tc>
                  <a:txBody>
                    <a:bodyPr/>
                    <a:lstStyle/>
                    <a:p>
                      <a:pPr algn="l" fontAlgn="b"/>
                      <a:r>
                        <a:rPr lang="fr-FR" sz="1000" b="0" u="none" strike="noStrike">
                          <a:solidFill>
                            <a:srgbClr val="000000"/>
                          </a:solidFill>
                          <a:effectLst/>
                        </a:rPr>
                        <a:t>Ateliers - Mineure Arts</a:t>
                      </a:r>
                      <a:endParaRPr lang="fr-FR" sz="1000" b="0" i="0" u="none" strike="noStrike">
                        <a:solidFill>
                          <a:srgbClr val="000000"/>
                        </a:solidFill>
                        <a:effectLst/>
                        <a:latin typeface="Calibri" panose="020F0502020204030204" pitchFamily="34" charset="0"/>
                      </a:endParaRPr>
                    </a:p>
                  </a:txBody>
                  <a:tcPr marL="1801" marR="1801" marT="1801" marB="0" anchor="b"/>
                </a:tc>
                <a:tc>
                  <a:txBody>
                    <a:bodyPr/>
                    <a:lstStyle/>
                    <a:p>
                      <a:pPr algn="l" fontAlgn="b"/>
                      <a:endParaRPr lang="fr-FR" sz="1000" b="0" i="0" u="none" strike="noStrike">
                        <a:solidFill>
                          <a:srgbClr val="000000"/>
                        </a:solidFill>
                        <a:effectLst/>
                        <a:latin typeface="Calibri" panose="020F0502020204030204" pitchFamily="34" charset="0"/>
                      </a:endParaRPr>
                    </a:p>
                  </a:txBody>
                  <a:tcPr marL="1801" marR="1801" marT="1801" marB="0" anchor="b"/>
                </a:tc>
                <a:tc>
                  <a:txBody>
                    <a:bodyPr/>
                    <a:lstStyle/>
                    <a:p>
                      <a:pPr algn="l" fontAlgn="b"/>
                      <a:endParaRPr lang="fr-FR" sz="1000" b="0" i="0" u="none" strike="noStrike">
                        <a:solidFill>
                          <a:srgbClr val="000000"/>
                        </a:solidFill>
                        <a:effectLst/>
                        <a:latin typeface="Calibri" panose="020F0502020204030204" pitchFamily="34" charset="0"/>
                      </a:endParaRPr>
                    </a:p>
                  </a:txBody>
                  <a:tcPr marL="1801" marR="1801" marT="1801" marB="0" anchor="b"/>
                </a:tc>
                <a:tc>
                  <a:txBody>
                    <a:bodyPr/>
                    <a:lstStyle/>
                    <a:p>
                      <a:pPr algn="l" fontAlgn="b"/>
                      <a:endParaRPr lang="fr-FR" sz="1000" b="0" i="0" u="none" strike="noStrike" dirty="0">
                        <a:solidFill>
                          <a:srgbClr val="000000"/>
                        </a:solidFill>
                        <a:effectLst/>
                        <a:latin typeface="Calibri" panose="020F0502020204030204" pitchFamily="34" charset="0"/>
                      </a:endParaRPr>
                    </a:p>
                  </a:txBody>
                  <a:tcPr marL="1801" marR="1801" marT="1801" marB="0" anchor="b"/>
                </a:tc>
                <a:extLst>
                  <a:ext uri="{0D108BD9-81ED-4DB2-BD59-A6C34878D82A}">
                    <a16:rowId xmlns:a16="http://schemas.microsoft.com/office/drawing/2014/main" val="3990019638"/>
                  </a:ext>
                </a:extLst>
              </a:tr>
              <a:tr h="123721">
                <a:tc>
                  <a:txBody>
                    <a:bodyPr/>
                    <a:lstStyle/>
                    <a:p>
                      <a:pPr algn="l" fontAlgn="ctr"/>
                      <a:r>
                        <a:rPr lang="fr-FR" sz="1000" b="1" u="none" strike="noStrike">
                          <a:solidFill>
                            <a:srgbClr val="000000"/>
                          </a:solidFill>
                          <a:effectLst/>
                        </a:rPr>
                        <a:t>MDE</a:t>
                      </a:r>
                      <a:endParaRPr lang="fr-FR" sz="1000" b="1" i="0" u="none" strike="noStrike">
                        <a:solidFill>
                          <a:srgbClr val="000000"/>
                        </a:solidFill>
                        <a:effectLst/>
                        <a:latin typeface="Calibri" panose="020F0502020204030204" pitchFamily="34" charset="0"/>
                      </a:endParaRPr>
                    </a:p>
                  </a:txBody>
                  <a:tcPr marL="1801" marR="1801" marT="1801" marB="0" anchor="ctr"/>
                </a:tc>
                <a:tc>
                  <a:txBody>
                    <a:bodyPr/>
                    <a:lstStyle/>
                    <a:p>
                      <a:pPr algn="l" fontAlgn="b"/>
                      <a:r>
                        <a:rPr lang="fr-FR" sz="1000" b="0" u="none" strike="noStrike">
                          <a:solidFill>
                            <a:srgbClr val="000000"/>
                          </a:solidFill>
                          <a:effectLst/>
                        </a:rPr>
                        <a:t>Programmation</a:t>
                      </a:r>
                      <a:endParaRPr lang="fr-FR" sz="1000" b="0" i="0" u="none" strike="noStrike">
                        <a:solidFill>
                          <a:srgbClr val="000000"/>
                        </a:solidFill>
                        <a:effectLst/>
                        <a:latin typeface="Calibri" panose="020F0502020204030204" pitchFamily="34" charset="0"/>
                      </a:endParaRPr>
                    </a:p>
                  </a:txBody>
                  <a:tcPr marL="1801" marR="1801" marT="1801" marB="0" anchor="b"/>
                </a:tc>
                <a:tc>
                  <a:txBody>
                    <a:bodyPr/>
                    <a:lstStyle/>
                    <a:p>
                      <a:pPr algn="l" fontAlgn="b"/>
                      <a:endParaRPr lang="fr-FR" sz="1000" b="0" i="0" u="none" strike="noStrike">
                        <a:solidFill>
                          <a:srgbClr val="000000"/>
                        </a:solidFill>
                        <a:effectLst/>
                        <a:latin typeface="Calibri" panose="020F0502020204030204" pitchFamily="34" charset="0"/>
                      </a:endParaRPr>
                    </a:p>
                  </a:txBody>
                  <a:tcPr marL="1801" marR="1801" marT="1801" marB="0" anchor="b"/>
                </a:tc>
                <a:tc>
                  <a:txBody>
                    <a:bodyPr/>
                    <a:lstStyle/>
                    <a:p>
                      <a:pPr algn="l" fontAlgn="b"/>
                      <a:endParaRPr lang="fr-FR" sz="1000" b="0" i="0" u="none" strike="noStrike">
                        <a:solidFill>
                          <a:srgbClr val="000000"/>
                        </a:solidFill>
                        <a:effectLst/>
                        <a:latin typeface="Calibri" panose="020F0502020204030204" pitchFamily="34" charset="0"/>
                      </a:endParaRPr>
                    </a:p>
                  </a:txBody>
                  <a:tcPr marL="1801" marR="1801" marT="1801" marB="0" anchor="b"/>
                </a:tc>
                <a:tc>
                  <a:txBody>
                    <a:bodyPr/>
                    <a:lstStyle/>
                    <a:p>
                      <a:pPr algn="l" fontAlgn="b"/>
                      <a:endParaRPr lang="fr-FR" sz="1000" b="0" i="0" u="none" strike="noStrike">
                        <a:solidFill>
                          <a:srgbClr val="000000"/>
                        </a:solidFill>
                        <a:effectLst/>
                        <a:latin typeface="Calibri" panose="020F0502020204030204" pitchFamily="34" charset="0"/>
                      </a:endParaRPr>
                    </a:p>
                  </a:txBody>
                  <a:tcPr marL="1801" marR="1801" marT="1801" marB="0" anchor="b"/>
                </a:tc>
                <a:extLst>
                  <a:ext uri="{0D108BD9-81ED-4DB2-BD59-A6C34878D82A}">
                    <a16:rowId xmlns:a16="http://schemas.microsoft.com/office/drawing/2014/main" val="2648429772"/>
                  </a:ext>
                </a:extLst>
              </a:tr>
              <a:tr h="123721">
                <a:tc>
                  <a:txBody>
                    <a:bodyPr/>
                    <a:lstStyle/>
                    <a:p>
                      <a:pPr algn="l" fontAlgn="ctr"/>
                      <a:r>
                        <a:rPr lang="fr-FR" sz="1000" b="1" u="none" strike="noStrike">
                          <a:solidFill>
                            <a:srgbClr val="000000"/>
                          </a:solidFill>
                          <a:effectLst/>
                        </a:rPr>
                        <a:t>MDE</a:t>
                      </a:r>
                      <a:endParaRPr lang="fr-FR" sz="1000" b="1" i="0" u="none" strike="noStrike">
                        <a:solidFill>
                          <a:srgbClr val="000000"/>
                        </a:solidFill>
                        <a:effectLst/>
                        <a:latin typeface="Calibri" panose="020F0502020204030204" pitchFamily="34" charset="0"/>
                      </a:endParaRPr>
                    </a:p>
                  </a:txBody>
                  <a:tcPr marL="1801" marR="1801" marT="1801" marB="0" anchor="ctr"/>
                </a:tc>
                <a:tc>
                  <a:txBody>
                    <a:bodyPr/>
                    <a:lstStyle/>
                    <a:p>
                      <a:pPr algn="l" fontAlgn="b"/>
                      <a:r>
                        <a:rPr lang="fr-FR" sz="1000" b="0" u="none" strike="noStrike">
                          <a:solidFill>
                            <a:srgbClr val="000000"/>
                          </a:solidFill>
                          <a:effectLst/>
                        </a:rPr>
                        <a:t>Culture scientifique</a:t>
                      </a:r>
                      <a:endParaRPr lang="fr-FR" sz="1000" b="0" i="0" u="none" strike="noStrike">
                        <a:solidFill>
                          <a:srgbClr val="000000"/>
                        </a:solidFill>
                        <a:effectLst/>
                        <a:latin typeface="Calibri" panose="020F0502020204030204" pitchFamily="34" charset="0"/>
                      </a:endParaRPr>
                    </a:p>
                  </a:txBody>
                  <a:tcPr marL="1801" marR="1801" marT="1801" marB="0" anchor="b"/>
                </a:tc>
                <a:tc>
                  <a:txBody>
                    <a:bodyPr/>
                    <a:lstStyle/>
                    <a:p>
                      <a:pPr algn="l" fontAlgn="b"/>
                      <a:endParaRPr lang="fr-FR" sz="1000" b="0" i="0" u="none" strike="noStrike">
                        <a:solidFill>
                          <a:srgbClr val="000000"/>
                        </a:solidFill>
                        <a:effectLst/>
                        <a:latin typeface="Calibri" panose="020F0502020204030204" pitchFamily="34" charset="0"/>
                      </a:endParaRPr>
                    </a:p>
                  </a:txBody>
                  <a:tcPr marL="1801" marR="1801" marT="1801" marB="0" anchor="b"/>
                </a:tc>
                <a:tc>
                  <a:txBody>
                    <a:bodyPr/>
                    <a:lstStyle/>
                    <a:p>
                      <a:pPr algn="l" fontAlgn="b"/>
                      <a:endParaRPr lang="fr-FR" sz="1000" b="0" i="0" u="none" strike="noStrike">
                        <a:solidFill>
                          <a:srgbClr val="000000"/>
                        </a:solidFill>
                        <a:effectLst/>
                        <a:latin typeface="Calibri" panose="020F0502020204030204" pitchFamily="34" charset="0"/>
                      </a:endParaRPr>
                    </a:p>
                  </a:txBody>
                  <a:tcPr marL="1801" marR="1801" marT="1801" marB="0" anchor="b"/>
                </a:tc>
                <a:tc>
                  <a:txBody>
                    <a:bodyPr/>
                    <a:lstStyle/>
                    <a:p>
                      <a:pPr algn="l" fontAlgn="b"/>
                      <a:endParaRPr lang="fr-FR" sz="1000" b="0" i="0" u="none" strike="noStrike" dirty="0">
                        <a:solidFill>
                          <a:srgbClr val="000000"/>
                        </a:solidFill>
                        <a:effectLst/>
                        <a:latin typeface="Calibri" panose="020F0502020204030204" pitchFamily="34" charset="0"/>
                      </a:endParaRPr>
                    </a:p>
                  </a:txBody>
                  <a:tcPr marL="1801" marR="1801" marT="1801" marB="0" anchor="b"/>
                </a:tc>
                <a:extLst>
                  <a:ext uri="{0D108BD9-81ED-4DB2-BD59-A6C34878D82A}">
                    <a16:rowId xmlns:a16="http://schemas.microsoft.com/office/drawing/2014/main" val="4275129789"/>
                  </a:ext>
                </a:extLst>
              </a:tr>
              <a:tr h="123721">
                <a:tc>
                  <a:txBody>
                    <a:bodyPr/>
                    <a:lstStyle/>
                    <a:p>
                      <a:pPr algn="l" fontAlgn="ctr"/>
                      <a:r>
                        <a:rPr lang="fr-FR" sz="1000" b="1" u="none" strike="noStrike">
                          <a:solidFill>
                            <a:srgbClr val="000000"/>
                          </a:solidFill>
                          <a:effectLst/>
                        </a:rPr>
                        <a:t>MDE</a:t>
                      </a:r>
                      <a:endParaRPr lang="fr-FR" sz="1000" b="1" i="0" u="none" strike="noStrike">
                        <a:solidFill>
                          <a:srgbClr val="000000"/>
                        </a:solidFill>
                        <a:effectLst/>
                        <a:latin typeface="Calibri" panose="020F0502020204030204" pitchFamily="34" charset="0"/>
                      </a:endParaRPr>
                    </a:p>
                  </a:txBody>
                  <a:tcPr marL="1801" marR="1801" marT="1801" marB="0" anchor="ctr"/>
                </a:tc>
                <a:tc>
                  <a:txBody>
                    <a:bodyPr/>
                    <a:lstStyle/>
                    <a:p>
                      <a:pPr algn="l" fontAlgn="b"/>
                      <a:r>
                        <a:rPr lang="fr-FR" sz="1000" b="0" u="none" strike="noStrike">
                          <a:solidFill>
                            <a:srgbClr val="000000"/>
                          </a:solidFill>
                          <a:effectLst/>
                        </a:rPr>
                        <a:t>Vie associative et B2E</a:t>
                      </a:r>
                      <a:endParaRPr lang="fr-FR" sz="1000" b="0" i="0" u="none" strike="noStrike">
                        <a:solidFill>
                          <a:srgbClr val="000000"/>
                        </a:solidFill>
                        <a:effectLst/>
                        <a:latin typeface="Calibri" panose="020F0502020204030204" pitchFamily="34" charset="0"/>
                      </a:endParaRPr>
                    </a:p>
                  </a:txBody>
                  <a:tcPr marL="1801" marR="1801" marT="1801" marB="0" anchor="b"/>
                </a:tc>
                <a:tc>
                  <a:txBody>
                    <a:bodyPr/>
                    <a:lstStyle/>
                    <a:p>
                      <a:pPr algn="l" fontAlgn="b"/>
                      <a:endParaRPr lang="fr-FR" sz="1000" b="0" i="0" u="none" strike="noStrike">
                        <a:solidFill>
                          <a:srgbClr val="000000"/>
                        </a:solidFill>
                        <a:effectLst/>
                        <a:latin typeface="Calibri" panose="020F0502020204030204" pitchFamily="34" charset="0"/>
                      </a:endParaRPr>
                    </a:p>
                  </a:txBody>
                  <a:tcPr marL="1801" marR="1801" marT="1801" marB="0" anchor="b"/>
                </a:tc>
                <a:tc>
                  <a:txBody>
                    <a:bodyPr/>
                    <a:lstStyle/>
                    <a:p>
                      <a:pPr algn="l" fontAlgn="b"/>
                      <a:endParaRPr lang="fr-FR" sz="1000" b="0" i="0" u="none" strike="noStrike">
                        <a:solidFill>
                          <a:srgbClr val="000000"/>
                        </a:solidFill>
                        <a:effectLst/>
                        <a:latin typeface="Calibri" panose="020F0502020204030204" pitchFamily="34" charset="0"/>
                      </a:endParaRPr>
                    </a:p>
                  </a:txBody>
                  <a:tcPr marL="1801" marR="1801" marT="1801" marB="0" anchor="b"/>
                </a:tc>
                <a:tc>
                  <a:txBody>
                    <a:bodyPr/>
                    <a:lstStyle/>
                    <a:p>
                      <a:pPr algn="l" fontAlgn="b"/>
                      <a:endParaRPr lang="fr-FR" sz="1000" b="0" i="0" u="none" strike="noStrike">
                        <a:solidFill>
                          <a:srgbClr val="000000"/>
                        </a:solidFill>
                        <a:effectLst/>
                        <a:latin typeface="Calibri" panose="020F0502020204030204" pitchFamily="34" charset="0"/>
                      </a:endParaRPr>
                    </a:p>
                  </a:txBody>
                  <a:tcPr marL="1801" marR="1801" marT="1801" marB="0" anchor="b"/>
                </a:tc>
                <a:extLst>
                  <a:ext uri="{0D108BD9-81ED-4DB2-BD59-A6C34878D82A}">
                    <a16:rowId xmlns:a16="http://schemas.microsoft.com/office/drawing/2014/main" val="1679165114"/>
                  </a:ext>
                </a:extLst>
              </a:tr>
              <a:tr h="123721">
                <a:tc>
                  <a:txBody>
                    <a:bodyPr/>
                    <a:lstStyle/>
                    <a:p>
                      <a:pPr algn="l" fontAlgn="ctr"/>
                      <a:r>
                        <a:rPr lang="fr-FR" sz="1000" b="1" u="none" strike="noStrike">
                          <a:solidFill>
                            <a:srgbClr val="000000"/>
                          </a:solidFill>
                          <a:effectLst/>
                        </a:rPr>
                        <a:t>MDE</a:t>
                      </a:r>
                      <a:endParaRPr lang="fr-FR" sz="1000" b="1" i="0" u="none" strike="noStrike">
                        <a:solidFill>
                          <a:srgbClr val="000000"/>
                        </a:solidFill>
                        <a:effectLst/>
                        <a:latin typeface="Calibri" panose="020F0502020204030204" pitchFamily="34" charset="0"/>
                      </a:endParaRPr>
                    </a:p>
                  </a:txBody>
                  <a:tcPr marL="1801" marR="1801" marT="1801" marB="0" anchor="ctr"/>
                </a:tc>
                <a:tc>
                  <a:txBody>
                    <a:bodyPr/>
                    <a:lstStyle/>
                    <a:p>
                      <a:pPr algn="l" fontAlgn="b"/>
                      <a:r>
                        <a:rPr lang="fr-FR" sz="1000" b="0" u="none" strike="noStrike">
                          <a:solidFill>
                            <a:srgbClr val="000000"/>
                          </a:solidFill>
                          <a:effectLst/>
                        </a:rPr>
                        <a:t>Super pass étudiant</a:t>
                      </a:r>
                      <a:endParaRPr lang="fr-FR" sz="1000" b="0" i="0" u="none" strike="noStrike">
                        <a:solidFill>
                          <a:srgbClr val="000000"/>
                        </a:solidFill>
                        <a:effectLst/>
                        <a:latin typeface="Calibri" panose="020F0502020204030204" pitchFamily="34" charset="0"/>
                      </a:endParaRPr>
                    </a:p>
                  </a:txBody>
                  <a:tcPr marL="1801" marR="1801" marT="1801" marB="0" anchor="b"/>
                </a:tc>
                <a:tc>
                  <a:txBody>
                    <a:bodyPr/>
                    <a:lstStyle/>
                    <a:p>
                      <a:pPr algn="l" fontAlgn="b"/>
                      <a:endParaRPr lang="fr-FR" sz="1000" b="0" i="0" u="none" strike="noStrike">
                        <a:solidFill>
                          <a:srgbClr val="000000"/>
                        </a:solidFill>
                        <a:effectLst/>
                        <a:latin typeface="Calibri" panose="020F0502020204030204" pitchFamily="34" charset="0"/>
                      </a:endParaRPr>
                    </a:p>
                  </a:txBody>
                  <a:tcPr marL="1801" marR="1801" marT="1801" marB="0" anchor="b"/>
                </a:tc>
                <a:tc>
                  <a:txBody>
                    <a:bodyPr/>
                    <a:lstStyle/>
                    <a:p>
                      <a:pPr algn="l" fontAlgn="b"/>
                      <a:endParaRPr lang="fr-FR" sz="1000" b="0" i="0" u="none" strike="noStrike">
                        <a:solidFill>
                          <a:srgbClr val="000000"/>
                        </a:solidFill>
                        <a:effectLst/>
                        <a:latin typeface="Calibri" panose="020F0502020204030204" pitchFamily="34" charset="0"/>
                      </a:endParaRPr>
                    </a:p>
                  </a:txBody>
                  <a:tcPr marL="1801" marR="1801" marT="1801" marB="0" anchor="b"/>
                </a:tc>
                <a:tc>
                  <a:txBody>
                    <a:bodyPr/>
                    <a:lstStyle/>
                    <a:p>
                      <a:pPr algn="l" fontAlgn="b"/>
                      <a:endParaRPr lang="fr-FR" sz="1000" b="0" i="0" u="none" strike="noStrike" dirty="0">
                        <a:solidFill>
                          <a:srgbClr val="000000"/>
                        </a:solidFill>
                        <a:effectLst/>
                        <a:latin typeface="Calibri" panose="020F0502020204030204" pitchFamily="34" charset="0"/>
                      </a:endParaRPr>
                    </a:p>
                  </a:txBody>
                  <a:tcPr marL="1801" marR="1801" marT="1801" marB="0" anchor="b"/>
                </a:tc>
                <a:extLst>
                  <a:ext uri="{0D108BD9-81ED-4DB2-BD59-A6C34878D82A}">
                    <a16:rowId xmlns:a16="http://schemas.microsoft.com/office/drawing/2014/main" val="2911335029"/>
                  </a:ext>
                </a:extLst>
              </a:tr>
              <a:tr h="123721">
                <a:tc>
                  <a:txBody>
                    <a:bodyPr/>
                    <a:lstStyle/>
                    <a:p>
                      <a:pPr algn="l" fontAlgn="ctr"/>
                      <a:r>
                        <a:rPr lang="fr-FR" sz="1000" b="1" u="none" strike="noStrike">
                          <a:solidFill>
                            <a:srgbClr val="000000"/>
                          </a:solidFill>
                          <a:effectLst/>
                        </a:rPr>
                        <a:t>MDE</a:t>
                      </a:r>
                      <a:endParaRPr lang="fr-FR" sz="1000" b="1" i="0" u="none" strike="noStrike">
                        <a:solidFill>
                          <a:srgbClr val="000000"/>
                        </a:solidFill>
                        <a:effectLst/>
                        <a:latin typeface="Calibri" panose="020F0502020204030204" pitchFamily="34" charset="0"/>
                      </a:endParaRPr>
                    </a:p>
                  </a:txBody>
                  <a:tcPr marL="1801" marR="1801" marT="1801" marB="0" anchor="ctr"/>
                </a:tc>
                <a:tc>
                  <a:txBody>
                    <a:bodyPr/>
                    <a:lstStyle/>
                    <a:p>
                      <a:pPr algn="l" fontAlgn="b"/>
                      <a:r>
                        <a:rPr lang="fr-FR" sz="1000" b="0" u="none" strike="noStrike">
                          <a:solidFill>
                            <a:srgbClr val="000000"/>
                          </a:solidFill>
                          <a:effectLst/>
                        </a:rPr>
                        <a:t>Initiatives étudiantes</a:t>
                      </a:r>
                      <a:endParaRPr lang="fr-FR" sz="1000" b="0" i="0" u="none" strike="noStrike">
                        <a:solidFill>
                          <a:srgbClr val="000000"/>
                        </a:solidFill>
                        <a:effectLst/>
                        <a:latin typeface="Calibri" panose="020F0502020204030204" pitchFamily="34" charset="0"/>
                      </a:endParaRPr>
                    </a:p>
                  </a:txBody>
                  <a:tcPr marL="1801" marR="1801" marT="1801" marB="0" anchor="b"/>
                </a:tc>
                <a:tc>
                  <a:txBody>
                    <a:bodyPr/>
                    <a:lstStyle/>
                    <a:p>
                      <a:pPr algn="l" fontAlgn="b"/>
                      <a:endParaRPr lang="fr-FR" sz="1000" b="0" i="0" u="none" strike="noStrike">
                        <a:solidFill>
                          <a:srgbClr val="000000"/>
                        </a:solidFill>
                        <a:effectLst/>
                        <a:latin typeface="Calibri" panose="020F0502020204030204" pitchFamily="34" charset="0"/>
                      </a:endParaRPr>
                    </a:p>
                  </a:txBody>
                  <a:tcPr marL="1801" marR="1801" marT="1801" marB="0" anchor="b"/>
                </a:tc>
                <a:tc>
                  <a:txBody>
                    <a:bodyPr/>
                    <a:lstStyle/>
                    <a:p>
                      <a:pPr algn="l" fontAlgn="b"/>
                      <a:endParaRPr lang="fr-FR" sz="1000" b="0" i="0" u="none" strike="noStrike">
                        <a:solidFill>
                          <a:srgbClr val="000000"/>
                        </a:solidFill>
                        <a:effectLst/>
                        <a:latin typeface="Calibri" panose="020F0502020204030204" pitchFamily="34" charset="0"/>
                      </a:endParaRPr>
                    </a:p>
                  </a:txBody>
                  <a:tcPr marL="1801" marR="1801" marT="1801" marB="0" anchor="b"/>
                </a:tc>
                <a:tc>
                  <a:txBody>
                    <a:bodyPr/>
                    <a:lstStyle/>
                    <a:p>
                      <a:pPr algn="l" fontAlgn="b"/>
                      <a:endParaRPr lang="fr-FR" sz="1000" b="0" i="0" u="none" strike="noStrike" dirty="0">
                        <a:solidFill>
                          <a:srgbClr val="000000"/>
                        </a:solidFill>
                        <a:effectLst/>
                        <a:latin typeface="Calibri" panose="020F0502020204030204" pitchFamily="34" charset="0"/>
                      </a:endParaRPr>
                    </a:p>
                  </a:txBody>
                  <a:tcPr marL="1801" marR="1801" marT="1801" marB="0" anchor="b"/>
                </a:tc>
                <a:extLst>
                  <a:ext uri="{0D108BD9-81ED-4DB2-BD59-A6C34878D82A}">
                    <a16:rowId xmlns:a16="http://schemas.microsoft.com/office/drawing/2014/main" val="1339477989"/>
                  </a:ext>
                </a:extLst>
              </a:tr>
              <a:tr h="245277">
                <a:tc>
                  <a:txBody>
                    <a:bodyPr/>
                    <a:lstStyle/>
                    <a:p>
                      <a:pPr algn="l" fontAlgn="ctr"/>
                      <a:r>
                        <a:rPr lang="fr-FR" sz="1000" b="1" u="none" strike="noStrike">
                          <a:solidFill>
                            <a:srgbClr val="000000"/>
                          </a:solidFill>
                          <a:effectLst/>
                        </a:rPr>
                        <a:t>SEVE</a:t>
                      </a:r>
                      <a:endParaRPr lang="fr-FR" sz="1000" b="1" i="0" u="none" strike="noStrike">
                        <a:solidFill>
                          <a:srgbClr val="000000"/>
                        </a:solidFill>
                        <a:effectLst/>
                        <a:latin typeface="Calibri" panose="020F0502020204030204" pitchFamily="34" charset="0"/>
                      </a:endParaRPr>
                    </a:p>
                  </a:txBody>
                  <a:tcPr marL="1801" marR="1801" marT="1801" marB="0" anchor="ctr"/>
                </a:tc>
                <a:tc>
                  <a:txBody>
                    <a:bodyPr/>
                    <a:lstStyle/>
                    <a:p>
                      <a:pPr algn="l" fontAlgn="b"/>
                      <a:r>
                        <a:rPr lang="fr-FR" sz="1000" b="0" u="none" strike="noStrike">
                          <a:solidFill>
                            <a:srgbClr val="000000"/>
                          </a:solidFill>
                          <a:effectLst/>
                        </a:rPr>
                        <a:t>Candidatures (PARCOURSUP – ECANDIDAT – MON MASTER – CAMPUS FRANCE – DAP – ADMISSION)</a:t>
                      </a:r>
                      <a:endParaRPr lang="fr-FR" sz="1000" b="0" i="0" u="none" strike="noStrike">
                        <a:solidFill>
                          <a:srgbClr val="000000"/>
                        </a:solidFill>
                        <a:effectLst/>
                        <a:latin typeface="Calibri" panose="020F0502020204030204" pitchFamily="34" charset="0"/>
                      </a:endParaRPr>
                    </a:p>
                  </a:txBody>
                  <a:tcPr marL="1801" marR="1801" marT="1801" marB="0" anchor="b"/>
                </a:tc>
                <a:tc>
                  <a:txBody>
                    <a:bodyPr/>
                    <a:lstStyle/>
                    <a:p>
                      <a:pPr algn="l" fontAlgn="b"/>
                      <a:endParaRPr lang="fr-FR" sz="1000" b="0" i="0" u="none" strike="noStrike" dirty="0">
                        <a:solidFill>
                          <a:srgbClr val="000000"/>
                        </a:solidFill>
                        <a:effectLst/>
                        <a:latin typeface="Calibri" panose="020F0502020204030204" pitchFamily="34" charset="0"/>
                      </a:endParaRPr>
                    </a:p>
                  </a:txBody>
                  <a:tcPr marL="1801" marR="1801" marT="1801" marB="0" anchor="b"/>
                </a:tc>
                <a:tc>
                  <a:txBody>
                    <a:bodyPr/>
                    <a:lstStyle/>
                    <a:p>
                      <a:pPr algn="l" fontAlgn="b"/>
                      <a:endParaRPr lang="fr-FR" sz="1000" b="0" i="0" u="none" strike="noStrike">
                        <a:solidFill>
                          <a:srgbClr val="000000"/>
                        </a:solidFill>
                        <a:effectLst/>
                        <a:latin typeface="Calibri" panose="020F0502020204030204" pitchFamily="34" charset="0"/>
                      </a:endParaRPr>
                    </a:p>
                  </a:txBody>
                  <a:tcPr marL="1801" marR="1801" marT="1801" marB="0" anchor="b"/>
                </a:tc>
                <a:tc>
                  <a:txBody>
                    <a:bodyPr/>
                    <a:lstStyle/>
                    <a:p>
                      <a:pPr algn="l" fontAlgn="b"/>
                      <a:endParaRPr lang="fr-FR" sz="1000" b="0" i="0" u="sng" strike="noStrike" dirty="0">
                        <a:solidFill>
                          <a:srgbClr val="0563C1"/>
                        </a:solidFill>
                        <a:effectLst/>
                        <a:latin typeface="Calibri" panose="020F0502020204030204" pitchFamily="34" charset="0"/>
                      </a:endParaRPr>
                    </a:p>
                  </a:txBody>
                  <a:tcPr marL="1801" marR="1801" marT="1801" marB="0" anchor="b"/>
                </a:tc>
                <a:extLst>
                  <a:ext uri="{0D108BD9-81ED-4DB2-BD59-A6C34878D82A}">
                    <a16:rowId xmlns:a16="http://schemas.microsoft.com/office/drawing/2014/main" val="1907246401"/>
                  </a:ext>
                </a:extLst>
              </a:tr>
              <a:tr h="123721">
                <a:tc>
                  <a:txBody>
                    <a:bodyPr/>
                    <a:lstStyle/>
                    <a:p>
                      <a:pPr algn="l" fontAlgn="ctr"/>
                      <a:r>
                        <a:rPr lang="fr-FR" sz="1000" b="1" u="none" strike="noStrike">
                          <a:solidFill>
                            <a:srgbClr val="000000"/>
                          </a:solidFill>
                          <a:effectLst/>
                        </a:rPr>
                        <a:t>SEVE</a:t>
                      </a:r>
                      <a:endParaRPr lang="fr-FR" sz="1000" b="1" i="0" u="none" strike="noStrike">
                        <a:solidFill>
                          <a:srgbClr val="000000"/>
                        </a:solidFill>
                        <a:effectLst/>
                        <a:latin typeface="Calibri" panose="020F0502020204030204" pitchFamily="34" charset="0"/>
                      </a:endParaRPr>
                    </a:p>
                  </a:txBody>
                  <a:tcPr marL="1801" marR="1801" marT="1801" marB="0" anchor="ctr"/>
                </a:tc>
                <a:tc>
                  <a:txBody>
                    <a:bodyPr/>
                    <a:lstStyle/>
                    <a:p>
                      <a:pPr algn="l" fontAlgn="b"/>
                      <a:r>
                        <a:rPr lang="fr-FR" sz="1000" b="0" u="none" strike="noStrike">
                          <a:solidFill>
                            <a:srgbClr val="000000"/>
                          </a:solidFill>
                          <a:effectLst/>
                        </a:rPr>
                        <a:t>Inscriptions – Réinscriptions – Réorientations CVEC</a:t>
                      </a:r>
                      <a:endParaRPr lang="fr-FR" sz="1000" b="0" i="0" u="none" strike="noStrike">
                        <a:solidFill>
                          <a:srgbClr val="000000"/>
                        </a:solidFill>
                        <a:effectLst/>
                        <a:latin typeface="Calibri" panose="020F0502020204030204" pitchFamily="34" charset="0"/>
                      </a:endParaRPr>
                    </a:p>
                  </a:txBody>
                  <a:tcPr marL="1801" marR="1801" marT="1801" marB="0" anchor="b"/>
                </a:tc>
                <a:tc>
                  <a:txBody>
                    <a:bodyPr/>
                    <a:lstStyle/>
                    <a:p>
                      <a:pPr algn="l" fontAlgn="b"/>
                      <a:endParaRPr lang="fr-FR" sz="1000" b="0" i="0" u="none" strike="noStrike">
                        <a:solidFill>
                          <a:srgbClr val="000000"/>
                        </a:solidFill>
                        <a:effectLst/>
                        <a:latin typeface="Calibri" panose="020F0502020204030204" pitchFamily="34" charset="0"/>
                      </a:endParaRPr>
                    </a:p>
                  </a:txBody>
                  <a:tcPr marL="1801" marR="1801" marT="1801" marB="0" anchor="b"/>
                </a:tc>
                <a:tc>
                  <a:txBody>
                    <a:bodyPr/>
                    <a:lstStyle/>
                    <a:p>
                      <a:pPr algn="l" fontAlgn="b"/>
                      <a:endParaRPr lang="fr-FR" sz="1000" b="0" i="0" u="none" strike="noStrike">
                        <a:solidFill>
                          <a:srgbClr val="000000"/>
                        </a:solidFill>
                        <a:effectLst/>
                        <a:latin typeface="Calibri" panose="020F0502020204030204" pitchFamily="34" charset="0"/>
                      </a:endParaRPr>
                    </a:p>
                  </a:txBody>
                  <a:tcPr marL="1801" marR="1801" marT="1801" marB="0" anchor="b"/>
                </a:tc>
                <a:tc>
                  <a:txBody>
                    <a:bodyPr/>
                    <a:lstStyle/>
                    <a:p>
                      <a:pPr algn="l" fontAlgn="b"/>
                      <a:endParaRPr lang="fr-FR" sz="1000" b="0" i="0" u="sng" strike="noStrike" dirty="0">
                        <a:solidFill>
                          <a:srgbClr val="0563C1"/>
                        </a:solidFill>
                        <a:effectLst/>
                        <a:latin typeface="Calibri" panose="020F0502020204030204" pitchFamily="34" charset="0"/>
                      </a:endParaRPr>
                    </a:p>
                  </a:txBody>
                  <a:tcPr marL="1801" marR="1801" marT="1801" marB="0" anchor="b"/>
                </a:tc>
                <a:extLst>
                  <a:ext uri="{0D108BD9-81ED-4DB2-BD59-A6C34878D82A}">
                    <a16:rowId xmlns:a16="http://schemas.microsoft.com/office/drawing/2014/main" val="3394925393"/>
                  </a:ext>
                </a:extLst>
              </a:tr>
            </a:tbl>
          </a:graphicData>
        </a:graphic>
      </p:graphicFrame>
    </p:spTree>
    <p:extLst>
      <p:ext uri="{BB962C8B-B14F-4D97-AF65-F5344CB8AC3E}">
        <p14:creationId xmlns:p14="http://schemas.microsoft.com/office/powerpoint/2010/main" val="243147523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6">
            <a:extLst>
              <a:ext uri="{FF2B5EF4-FFF2-40B4-BE49-F238E27FC236}">
                <a16:creationId xmlns:a16="http://schemas.microsoft.com/office/drawing/2014/main" id="{89C4845E-0DC2-D0A6-CB22-DA2548EB858B}"/>
              </a:ext>
            </a:extLst>
          </p:cNvPr>
          <p:cNvSpPr>
            <a:spLocks noGrp="1"/>
          </p:cNvSpPr>
          <p:nvPr>
            <p:ph type="title"/>
            <p:custDataLst>
              <p:tags r:id="rId1"/>
            </p:custDataLst>
          </p:nvPr>
        </p:nvSpPr>
        <p:spPr>
          <a:xfrm>
            <a:off x="1571123" y="169678"/>
            <a:ext cx="12382500" cy="793750"/>
          </a:xfrm>
        </p:spPr>
        <p:txBody>
          <a:bodyPr vert="horz" lIns="91440" tIns="45720" rIns="91440" bIns="45720" rtlCol="0" anchor="ctr">
            <a:noAutofit/>
          </a:bodyPr>
          <a:lstStyle/>
          <a:p>
            <a:r>
              <a:rPr lang="fr-FR" dirty="0">
                <a:latin typeface="Marianne" panose="02000000000000000000" pitchFamily="2" charset="0"/>
              </a:rPr>
              <a:t>Arborescence à intégrer (2/2)</a:t>
            </a:r>
          </a:p>
        </p:txBody>
      </p:sp>
      <p:graphicFrame>
        <p:nvGraphicFramePr>
          <p:cNvPr id="3" name="Table 2">
            <a:extLst>
              <a:ext uri="{FF2B5EF4-FFF2-40B4-BE49-F238E27FC236}">
                <a16:creationId xmlns:a16="http://schemas.microsoft.com/office/drawing/2014/main" id="{F69C3BCA-FD12-C4B4-2A78-838627CD1DE1}"/>
              </a:ext>
            </a:extLst>
          </p:cNvPr>
          <p:cNvGraphicFramePr>
            <a:graphicFrameLocks noGrp="1"/>
          </p:cNvGraphicFramePr>
          <p:nvPr>
            <p:extLst>
              <p:ext uri="{D42A27DB-BD31-4B8C-83A1-F6EECF244321}">
                <p14:modId xmlns:p14="http://schemas.microsoft.com/office/powerpoint/2010/main" val="2922747995"/>
              </p:ext>
            </p:extLst>
          </p:nvPr>
        </p:nvGraphicFramePr>
        <p:xfrm>
          <a:off x="369887" y="2249738"/>
          <a:ext cx="12699999" cy="2775618"/>
        </p:xfrm>
        <a:graphic>
          <a:graphicData uri="http://schemas.openxmlformats.org/drawingml/2006/table">
            <a:tbl>
              <a:tblPr/>
              <a:tblGrid>
                <a:gridCol w="1057092">
                  <a:extLst>
                    <a:ext uri="{9D8B030D-6E8A-4147-A177-3AD203B41FA5}">
                      <a16:colId xmlns:a16="http://schemas.microsoft.com/office/drawing/2014/main" val="2912928013"/>
                    </a:ext>
                  </a:extLst>
                </a:gridCol>
                <a:gridCol w="4951835">
                  <a:extLst>
                    <a:ext uri="{9D8B030D-6E8A-4147-A177-3AD203B41FA5}">
                      <a16:colId xmlns:a16="http://schemas.microsoft.com/office/drawing/2014/main" val="4208532337"/>
                    </a:ext>
                  </a:extLst>
                </a:gridCol>
                <a:gridCol w="2280718">
                  <a:extLst>
                    <a:ext uri="{9D8B030D-6E8A-4147-A177-3AD203B41FA5}">
                      <a16:colId xmlns:a16="http://schemas.microsoft.com/office/drawing/2014/main" val="2360375116"/>
                    </a:ext>
                  </a:extLst>
                </a:gridCol>
                <a:gridCol w="2814943">
                  <a:extLst>
                    <a:ext uri="{9D8B030D-6E8A-4147-A177-3AD203B41FA5}">
                      <a16:colId xmlns:a16="http://schemas.microsoft.com/office/drawing/2014/main" val="3569861150"/>
                    </a:ext>
                  </a:extLst>
                </a:gridCol>
                <a:gridCol w="1595411">
                  <a:extLst>
                    <a:ext uri="{9D8B030D-6E8A-4147-A177-3AD203B41FA5}">
                      <a16:colId xmlns:a16="http://schemas.microsoft.com/office/drawing/2014/main" val="612720129"/>
                    </a:ext>
                  </a:extLst>
                </a:gridCol>
              </a:tblGrid>
              <a:tr h="0">
                <a:tc>
                  <a:txBody>
                    <a:bodyPr/>
                    <a:lstStyle/>
                    <a:p>
                      <a:pPr algn="l" fontAlgn="b"/>
                      <a:r>
                        <a:rPr lang="fr-FR" sz="1000" b="1" i="0" u="none" strike="noStrike">
                          <a:solidFill>
                            <a:srgbClr val="FFFFFF"/>
                          </a:solidFill>
                          <a:effectLst/>
                          <a:latin typeface="Calibri" panose="020F0502020204030204" pitchFamily="34" charset="0"/>
                        </a:rPr>
                        <a:t>Services</a:t>
                      </a:r>
                    </a:p>
                  </a:txBody>
                  <a:tcPr marL="1801" marR="1801" marT="1801" marB="0" anchor="b">
                    <a:lnL w="6350" cap="flat" cmpd="sng" algn="ctr">
                      <a:solidFill>
                        <a:srgbClr val="8EA9DB"/>
                      </a:solidFill>
                      <a:prstDash val="solid"/>
                      <a:round/>
                      <a:headEnd type="none" w="med" len="med"/>
                      <a:tailEnd type="none" w="med" len="med"/>
                    </a:lnL>
                    <a:lnR>
                      <a:noFill/>
                    </a:lnR>
                    <a:lnT w="6350" cap="flat" cmpd="sng" algn="ctr">
                      <a:solidFill>
                        <a:srgbClr val="8EA9DB"/>
                      </a:solidFill>
                      <a:prstDash val="solid"/>
                      <a:round/>
                      <a:headEnd type="none" w="med" len="med"/>
                      <a:tailEnd type="none" w="med" len="med"/>
                    </a:lnT>
                    <a:lnB w="6350" cap="flat" cmpd="sng" algn="ctr">
                      <a:solidFill>
                        <a:srgbClr val="8EA9DB"/>
                      </a:solidFill>
                      <a:prstDash val="solid"/>
                      <a:round/>
                      <a:headEnd type="none" w="med" len="med"/>
                      <a:tailEnd type="none" w="med" len="med"/>
                    </a:lnB>
                    <a:solidFill>
                      <a:srgbClr val="4472C4"/>
                    </a:solidFill>
                  </a:tcPr>
                </a:tc>
                <a:tc>
                  <a:txBody>
                    <a:bodyPr/>
                    <a:lstStyle/>
                    <a:p>
                      <a:pPr algn="l" fontAlgn="b"/>
                      <a:r>
                        <a:rPr lang="fr-FR" sz="1000" b="1" i="0" u="none" strike="noStrike">
                          <a:solidFill>
                            <a:srgbClr val="FFFFFF"/>
                          </a:solidFill>
                          <a:effectLst/>
                          <a:latin typeface="Calibri" panose="020F0502020204030204" pitchFamily="34" charset="0"/>
                        </a:rPr>
                        <a:t>Nom activité</a:t>
                      </a:r>
                    </a:p>
                  </a:txBody>
                  <a:tcPr marL="1801" marR="1801" marT="1801" marB="0" anchor="b">
                    <a:lnL>
                      <a:noFill/>
                    </a:lnL>
                    <a:lnR>
                      <a:noFill/>
                    </a:lnR>
                    <a:lnT w="6350" cap="flat" cmpd="sng" algn="ctr">
                      <a:solidFill>
                        <a:srgbClr val="8EA9DB"/>
                      </a:solidFill>
                      <a:prstDash val="solid"/>
                      <a:round/>
                      <a:headEnd type="none" w="med" len="med"/>
                      <a:tailEnd type="none" w="med" len="med"/>
                    </a:lnT>
                    <a:lnB w="6350" cap="flat" cmpd="sng" algn="ctr">
                      <a:solidFill>
                        <a:srgbClr val="8EA9DB"/>
                      </a:solidFill>
                      <a:prstDash val="solid"/>
                      <a:round/>
                      <a:headEnd type="none" w="med" len="med"/>
                      <a:tailEnd type="none" w="med" len="med"/>
                    </a:lnB>
                    <a:solidFill>
                      <a:srgbClr val="4472C4"/>
                    </a:solidFill>
                  </a:tcPr>
                </a:tc>
                <a:tc>
                  <a:txBody>
                    <a:bodyPr/>
                    <a:lstStyle/>
                    <a:p>
                      <a:pPr algn="l" fontAlgn="b"/>
                      <a:r>
                        <a:rPr lang="fr-FR" sz="1000" b="1" i="0" u="none" strike="noStrike" dirty="0">
                          <a:solidFill>
                            <a:srgbClr val="FFFFFF"/>
                          </a:solidFill>
                          <a:effectLst/>
                          <a:latin typeface="Calibri" panose="020F0502020204030204" pitchFamily="34" charset="0"/>
                        </a:rPr>
                        <a:t>Titulaire activité</a:t>
                      </a:r>
                    </a:p>
                  </a:txBody>
                  <a:tcPr marL="1801" marR="1801" marT="1801" marB="0" anchor="b">
                    <a:lnL>
                      <a:noFill/>
                    </a:lnL>
                    <a:lnR>
                      <a:noFill/>
                    </a:lnR>
                    <a:lnT w="6350" cap="flat" cmpd="sng" algn="ctr">
                      <a:solidFill>
                        <a:srgbClr val="8EA9DB"/>
                      </a:solidFill>
                      <a:prstDash val="solid"/>
                      <a:round/>
                      <a:headEnd type="none" w="med" len="med"/>
                      <a:tailEnd type="none" w="med" len="med"/>
                    </a:lnT>
                    <a:lnB w="6350" cap="flat" cmpd="sng" algn="ctr">
                      <a:solidFill>
                        <a:srgbClr val="8EA9DB"/>
                      </a:solidFill>
                      <a:prstDash val="solid"/>
                      <a:round/>
                      <a:headEnd type="none" w="med" len="med"/>
                      <a:tailEnd type="none" w="med" len="med"/>
                    </a:lnB>
                    <a:solidFill>
                      <a:srgbClr val="4472C4"/>
                    </a:solidFill>
                  </a:tcPr>
                </a:tc>
                <a:tc>
                  <a:txBody>
                    <a:bodyPr/>
                    <a:lstStyle/>
                    <a:p>
                      <a:pPr algn="l" fontAlgn="b"/>
                      <a:r>
                        <a:rPr lang="fr-FR" sz="1000" b="1" i="0" u="none" strike="noStrike">
                          <a:solidFill>
                            <a:srgbClr val="FFFFFF"/>
                          </a:solidFill>
                          <a:effectLst/>
                          <a:latin typeface="Calibri" panose="020F0502020204030204" pitchFamily="34" charset="0"/>
                        </a:rPr>
                        <a:t>Suppléant activité</a:t>
                      </a:r>
                    </a:p>
                  </a:txBody>
                  <a:tcPr marL="1801" marR="1801" marT="1801" marB="0" anchor="b">
                    <a:lnL>
                      <a:noFill/>
                    </a:lnL>
                    <a:lnR>
                      <a:noFill/>
                    </a:lnR>
                    <a:lnT w="6350" cap="flat" cmpd="sng" algn="ctr">
                      <a:solidFill>
                        <a:srgbClr val="8EA9DB"/>
                      </a:solidFill>
                      <a:prstDash val="solid"/>
                      <a:round/>
                      <a:headEnd type="none" w="med" len="med"/>
                      <a:tailEnd type="none" w="med" len="med"/>
                    </a:lnT>
                    <a:lnB w="6350" cap="flat" cmpd="sng" algn="ctr">
                      <a:solidFill>
                        <a:srgbClr val="8EA9DB"/>
                      </a:solidFill>
                      <a:prstDash val="solid"/>
                      <a:round/>
                      <a:headEnd type="none" w="med" len="med"/>
                      <a:tailEnd type="none" w="med" len="med"/>
                    </a:lnB>
                    <a:solidFill>
                      <a:srgbClr val="4472C4"/>
                    </a:solidFill>
                  </a:tcPr>
                </a:tc>
                <a:tc>
                  <a:txBody>
                    <a:bodyPr/>
                    <a:lstStyle/>
                    <a:p>
                      <a:pPr algn="l" fontAlgn="b"/>
                      <a:r>
                        <a:rPr lang="fr-FR" sz="1000" b="1" i="0" u="none" strike="noStrike">
                          <a:solidFill>
                            <a:srgbClr val="FFFFFF"/>
                          </a:solidFill>
                          <a:effectLst/>
                          <a:latin typeface="Calibri" panose="020F0502020204030204" pitchFamily="34" charset="0"/>
                        </a:rPr>
                        <a:t>Alias éventuel lié à l'activité</a:t>
                      </a:r>
                    </a:p>
                  </a:txBody>
                  <a:tcPr marL="1801" marR="1801" marT="1801" marB="0" anchor="b">
                    <a:lnL>
                      <a:noFill/>
                    </a:lnL>
                    <a:lnR w="6350" cap="flat" cmpd="sng" algn="ctr">
                      <a:solidFill>
                        <a:srgbClr val="8EA9DB"/>
                      </a:solidFill>
                      <a:prstDash val="solid"/>
                      <a:round/>
                      <a:headEnd type="none" w="med" len="med"/>
                      <a:tailEnd type="none" w="med" len="med"/>
                    </a:lnR>
                    <a:lnT w="6350" cap="flat" cmpd="sng" algn="ctr">
                      <a:solidFill>
                        <a:srgbClr val="8EA9DB"/>
                      </a:solidFill>
                      <a:prstDash val="solid"/>
                      <a:round/>
                      <a:headEnd type="none" w="med" len="med"/>
                      <a:tailEnd type="none" w="med" len="med"/>
                    </a:lnT>
                    <a:lnB w="6350" cap="flat" cmpd="sng" algn="ctr">
                      <a:solidFill>
                        <a:srgbClr val="8EA9DB"/>
                      </a:solidFill>
                      <a:prstDash val="solid"/>
                      <a:round/>
                      <a:headEnd type="none" w="med" len="med"/>
                      <a:tailEnd type="none" w="med" len="med"/>
                    </a:lnB>
                    <a:solidFill>
                      <a:srgbClr val="C65911"/>
                    </a:solidFill>
                  </a:tcPr>
                </a:tc>
                <a:extLst>
                  <a:ext uri="{0D108BD9-81ED-4DB2-BD59-A6C34878D82A}">
                    <a16:rowId xmlns:a16="http://schemas.microsoft.com/office/drawing/2014/main" val="2878539825"/>
                  </a:ext>
                </a:extLst>
              </a:tr>
              <a:tr h="56723">
                <a:tc>
                  <a:txBody>
                    <a:bodyPr/>
                    <a:lstStyle/>
                    <a:p>
                      <a:pPr algn="l" fontAlgn="ctr"/>
                      <a:r>
                        <a:rPr lang="fr-FR" sz="1000" b="1" i="0" u="none" strike="noStrike" dirty="0">
                          <a:solidFill>
                            <a:srgbClr val="000000"/>
                          </a:solidFill>
                          <a:effectLst/>
                          <a:latin typeface="Calibri" panose="020F0502020204030204" pitchFamily="34" charset="0"/>
                        </a:rPr>
                        <a:t>SEVE</a:t>
                      </a:r>
                    </a:p>
                  </a:txBody>
                  <a:tcPr marL="1801" marR="1801" marT="1801" marB="0" anchor="ctr">
                    <a:lnL w="6350" cap="flat" cmpd="sng" algn="ctr">
                      <a:solidFill>
                        <a:srgbClr val="8EA9DB"/>
                      </a:solidFill>
                      <a:prstDash val="solid"/>
                      <a:round/>
                      <a:headEnd type="none" w="med" len="med"/>
                      <a:tailEnd type="none" w="med" len="med"/>
                    </a:lnL>
                    <a:lnR>
                      <a:noFill/>
                    </a:lnR>
                    <a:lnT w="6350" cap="flat" cmpd="sng" algn="ctr">
                      <a:solidFill>
                        <a:srgbClr val="8EA9DB"/>
                      </a:solidFill>
                      <a:prstDash val="solid"/>
                      <a:round/>
                      <a:headEnd type="none" w="med" len="med"/>
                      <a:tailEnd type="none" w="med" len="med"/>
                    </a:lnT>
                    <a:lnB w="6350" cap="flat" cmpd="sng" algn="ctr">
                      <a:solidFill>
                        <a:srgbClr val="8EA9DB"/>
                      </a:solidFill>
                      <a:prstDash val="solid"/>
                      <a:round/>
                      <a:headEnd type="none" w="med" len="med"/>
                      <a:tailEnd type="none" w="med" len="med"/>
                    </a:lnB>
                    <a:noFill/>
                  </a:tcPr>
                </a:tc>
                <a:tc>
                  <a:txBody>
                    <a:bodyPr/>
                    <a:lstStyle/>
                    <a:p>
                      <a:pPr algn="l" fontAlgn="b"/>
                      <a:r>
                        <a:rPr lang="fr-FR" sz="1000" b="0" i="0" u="none" strike="noStrike">
                          <a:solidFill>
                            <a:srgbClr val="000000"/>
                          </a:solidFill>
                          <a:effectLst/>
                          <a:latin typeface="Calibri" panose="020F0502020204030204" pitchFamily="34" charset="0"/>
                        </a:rPr>
                        <a:t>Transfert départ de la Rochelle université</a:t>
                      </a:r>
                    </a:p>
                  </a:txBody>
                  <a:tcPr marL="1801" marR="1801" marT="1801" marB="0" anchor="b">
                    <a:lnL>
                      <a:noFill/>
                    </a:lnL>
                    <a:lnR>
                      <a:noFill/>
                    </a:lnR>
                    <a:lnT w="6350" cap="flat" cmpd="sng" algn="ctr">
                      <a:solidFill>
                        <a:srgbClr val="8EA9DB"/>
                      </a:solidFill>
                      <a:prstDash val="solid"/>
                      <a:round/>
                      <a:headEnd type="none" w="med" len="med"/>
                      <a:tailEnd type="none" w="med" len="med"/>
                    </a:lnT>
                    <a:lnB w="6350" cap="flat" cmpd="sng" algn="ctr">
                      <a:solidFill>
                        <a:srgbClr val="8EA9DB"/>
                      </a:solidFill>
                      <a:prstDash val="solid"/>
                      <a:round/>
                      <a:headEnd type="none" w="med" len="med"/>
                      <a:tailEnd type="none" w="med" len="med"/>
                    </a:lnB>
                    <a:noFill/>
                  </a:tcPr>
                </a:tc>
                <a:tc>
                  <a:txBody>
                    <a:bodyPr/>
                    <a:lstStyle/>
                    <a:p>
                      <a:pPr algn="l" fontAlgn="b"/>
                      <a:endParaRPr lang="fr-FR" sz="1000" b="0" i="0" u="none" strike="noStrike" dirty="0">
                        <a:solidFill>
                          <a:srgbClr val="000000"/>
                        </a:solidFill>
                        <a:effectLst/>
                        <a:latin typeface="Calibri" panose="020F0502020204030204" pitchFamily="34" charset="0"/>
                      </a:endParaRPr>
                    </a:p>
                  </a:txBody>
                  <a:tcPr marL="1801" marR="1801" marT="1801" marB="0" anchor="b">
                    <a:lnL>
                      <a:noFill/>
                    </a:lnL>
                    <a:lnR>
                      <a:noFill/>
                    </a:lnR>
                    <a:lnT w="6350" cap="flat" cmpd="sng" algn="ctr">
                      <a:solidFill>
                        <a:srgbClr val="8EA9DB"/>
                      </a:solidFill>
                      <a:prstDash val="solid"/>
                      <a:round/>
                      <a:headEnd type="none" w="med" len="med"/>
                      <a:tailEnd type="none" w="med" len="med"/>
                    </a:lnT>
                    <a:lnB w="6350" cap="flat" cmpd="sng" algn="ctr">
                      <a:solidFill>
                        <a:srgbClr val="8EA9DB"/>
                      </a:solidFill>
                      <a:prstDash val="solid"/>
                      <a:round/>
                      <a:headEnd type="none" w="med" len="med"/>
                      <a:tailEnd type="none" w="med" len="med"/>
                    </a:lnB>
                    <a:noFill/>
                  </a:tcPr>
                </a:tc>
                <a:tc>
                  <a:txBody>
                    <a:bodyPr/>
                    <a:lstStyle/>
                    <a:p>
                      <a:pPr algn="l" fontAlgn="b"/>
                      <a:endParaRPr lang="fr-FR" sz="1000" b="0" i="0" u="none" strike="noStrike">
                        <a:solidFill>
                          <a:srgbClr val="000000"/>
                        </a:solidFill>
                        <a:effectLst/>
                        <a:latin typeface="Calibri" panose="020F0502020204030204" pitchFamily="34" charset="0"/>
                      </a:endParaRPr>
                    </a:p>
                  </a:txBody>
                  <a:tcPr marL="1801" marR="1801" marT="1801" marB="0" anchor="b">
                    <a:lnL>
                      <a:noFill/>
                    </a:lnL>
                    <a:lnR>
                      <a:noFill/>
                    </a:lnR>
                    <a:lnT w="6350" cap="flat" cmpd="sng" algn="ctr">
                      <a:solidFill>
                        <a:srgbClr val="8EA9DB"/>
                      </a:solidFill>
                      <a:prstDash val="solid"/>
                      <a:round/>
                      <a:headEnd type="none" w="med" len="med"/>
                      <a:tailEnd type="none" w="med" len="med"/>
                    </a:lnT>
                    <a:lnB w="6350" cap="flat" cmpd="sng" algn="ctr">
                      <a:solidFill>
                        <a:srgbClr val="8EA9DB"/>
                      </a:solidFill>
                      <a:prstDash val="solid"/>
                      <a:round/>
                      <a:headEnd type="none" w="med" len="med"/>
                      <a:tailEnd type="none" w="med" len="med"/>
                    </a:lnB>
                    <a:noFill/>
                  </a:tcPr>
                </a:tc>
                <a:tc>
                  <a:txBody>
                    <a:bodyPr/>
                    <a:lstStyle/>
                    <a:p>
                      <a:pPr algn="l" fontAlgn="b"/>
                      <a:endParaRPr lang="fr-FR" sz="1000" b="0" i="0" u="none" strike="noStrike" dirty="0">
                        <a:solidFill>
                          <a:srgbClr val="000000"/>
                        </a:solidFill>
                        <a:effectLst/>
                        <a:latin typeface="Calibri" panose="020F0502020204030204" pitchFamily="34" charset="0"/>
                      </a:endParaRPr>
                    </a:p>
                  </a:txBody>
                  <a:tcPr marL="1801" marR="1801" marT="1801" marB="0" anchor="b">
                    <a:lnL>
                      <a:noFill/>
                    </a:lnL>
                    <a:lnR w="6350" cap="flat" cmpd="sng" algn="ctr">
                      <a:solidFill>
                        <a:srgbClr val="8EA9DB"/>
                      </a:solidFill>
                      <a:prstDash val="solid"/>
                      <a:round/>
                      <a:headEnd type="none" w="med" len="med"/>
                      <a:tailEnd type="none" w="med" len="med"/>
                    </a:lnR>
                    <a:lnT w="6350" cap="flat" cmpd="sng" algn="ctr">
                      <a:solidFill>
                        <a:srgbClr val="8EA9DB"/>
                      </a:solidFill>
                      <a:prstDash val="solid"/>
                      <a:round/>
                      <a:headEnd type="none" w="med" len="med"/>
                      <a:tailEnd type="none" w="med" len="med"/>
                    </a:lnT>
                    <a:lnB w="6350" cap="flat" cmpd="sng" algn="ctr">
                      <a:solidFill>
                        <a:srgbClr val="8EA9DB"/>
                      </a:solidFill>
                      <a:prstDash val="solid"/>
                      <a:round/>
                      <a:headEnd type="none" w="med" len="med"/>
                      <a:tailEnd type="none" w="med" len="med"/>
                    </a:lnB>
                    <a:noFill/>
                  </a:tcPr>
                </a:tc>
                <a:extLst>
                  <a:ext uri="{0D108BD9-81ED-4DB2-BD59-A6C34878D82A}">
                    <a16:rowId xmlns:a16="http://schemas.microsoft.com/office/drawing/2014/main" val="740118691"/>
                  </a:ext>
                </a:extLst>
              </a:tr>
              <a:tr h="0">
                <a:tc>
                  <a:txBody>
                    <a:bodyPr/>
                    <a:lstStyle/>
                    <a:p>
                      <a:pPr algn="l" fontAlgn="ctr"/>
                      <a:r>
                        <a:rPr lang="fr-FR" sz="1000" b="1" i="0" u="none" strike="noStrike">
                          <a:solidFill>
                            <a:srgbClr val="000000"/>
                          </a:solidFill>
                          <a:effectLst/>
                          <a:latin typeface="Calibri" panose="020F0502020204030204" pitchFamily="34" charset="0"/>
                        </a:rPr>
                        <a:t>SEVE</a:t>
                      </a:r>
                    </a:p>
                  </a:txBody>
                  <a:tcPr marL="1801" marR="1801" marT="1801" marB="0" anchor="ctr">
                    <a:lnL w="6350" cap="flat" cmpd="sng" algn="ctr">
                      <a:solidFill>
                        <a:srgbClr val="8EA9DB"/>
                      </a:solidFill>
                      <a:prstDash val="solid"/>
                      <a:round/>
                      <a:headEnd type="none" w="med" len="med"/>
                      <a:tailEnd type="none" w="med" len="med"/>
                    </a:lnL>
                    <a:lnR>
                      <a:noFill/>
                    </a:lnR>
                    <a:lnT w="6350" cap="flat" cmpd="sng" algn="ctr">
                      <a:solidFill>
                        <a:srgbClr val="8EA9DB"/>
                      </a:solidFill>
                      <a:prstDash val="solid"/>
                      <a:round/>
                      <a:headEnd type="none" w="med" len="med"/>
                      <a:tailEnd type="none" w="med" len="med"/>
                    </a:lnT>
                    <a:lnB w="6350" cap="flat" cmpd="sng" algn="ctr">
                      <a:solidFill>
                        <a:srgbClr val="8EA9DB"/>
                      </a:solidFill>
                      <a:prstDash val="solid"/>
                      <a:round/>
                      <a:headEnd type="none" w="med" len="med"/>
                      <a:tailEnd type="none" w="med" len="med"/>
                    </a:lnB>
                    <a:noFill/>
                  </a:tcPr>
                </a:tc>
                <a:tc>
                  <a:txBody>
                    <a:bodyPr/>
                    <a:lstStyle/>
                    <a:p>
                      <a:pPr algn="l" fontAlgn="b"/>
                      <a:r>
                        <a:rPr lang="fr-FR" sz="1000" b="0" i="0" u="none" strike="noStrike">
                          <a:solidFill>
                            <a:srgbClr val="000000"/>
                          </a:solidFill>
                          <a:effectLst/>
                          <a:latin typeface="Calibri" panose="020F0502020204030204" pitchFamily="34" charset="0"/>
                        </a:rPr>
                        <a:t>Diplômes </a:t>
                      </a:r>
                    </a:p>
                  </a:txBody>
                  <a:tcPr marL="1801" marR="1801" marT="1801" marB="0" anchor="b">
                    <a:lnL>
                      <a:noFill/>
                    </a:lnL>
                    <a:lnR>
                      <a:noFill/>
                    </a:lnR>
                    <a:lnT w="6350" cap="flat" cmpd="sng" algn="ctr">
                      <a:solidFill>
                        <a:srgbClr val="8EA9DB"/>
                      </a:solidFill>
                      <a:prstDash val="solid"/>
                      <a:round/>
                      <a:headEnd type="none" w="med" len="med"/>
                      <a:tailEnd type="none" w="med" len="med"/>
                    </a:lnT>
                    <a:lnB w="6350" cap="flat" cmpd="sng" algn="ctr">
                      <a:solidFill>
                        <a:srgbClr val="8EA9DB"/>
                      </a:solidFill>
                      <a:prstDash val="solid"/>
                      <a:round/>
                      <a:headEnd type="none" w="med" len="med"/>
                      <a:tailEnd type="none" w="med" len="med"/>
                    </a:lnB>
                    <a:noFill/>
                  </a:tcPr>
                </a:tc>
                <a:tc>
                  <a:txBody>
                    <a:bodyPr/>
                    <a:lstStyle/>
                    <a:p>
                      <a:pPr algn="l" fontAlgn="b"/>
                      <a:endParaRPr lang="fr-FR" sz="1000" b="0" i="0" u="none" strike="noStrike">
                        <a:solidFill>
                          <a:srgbClr val="000000"/>
                        </a:solidFill>
                        <a:effectLst/>
                        <a:latin typeface="Calibri" panose="020F0502020204030204" pitchFamily="34" charset="0"/>
                      </a:endParaRPr>
                    </a:p>
                  </a:txBody>
                  <a:tcPr marL="1801" marR="1801" marT="1801" marB="0" anchor="b">
                    <a:lnL>
                      <a:noFill/>
                    </a:lnL>
                    <a:lnR>
                      <a:noFill/>
                    </a:lnR>
                    <a:lnT w="6350" cap="flat" cmpd="sng" algn="ctr">
                      <a:solidFill>
                        <a:srgbClr val="8EA9DB"/>
                      </a:solidFill>
                      <a:prstDash val="solid"/>
                      <a:round/>
                      <a:headEnd type="none" w="med" len="med"/>
                      <a:tailEnd type="none" w="med" len="med"/>
                    </a:lnT>
                    <a:lnB w="6350" cap="flat" cmpd="sng" algn="ctr">
                      <a:solidFill>
                        <a:srgbClr val="8EA9DB"/>
                      </a:solidFill>
                      <a:prstDash val="solid"/>
                      <a:round/>
                      <a:headEnd type="none" w="med" len="med"/>
                      <a:tailEnd type="none" w="med" len="med"/>
                    </a:lnB>
                    <a:noFill/>
                  </a:tcPr>
                </a:tc>
                <a:tc>
                  <a:txBody>
                    <a:bodyPr/>
                    <a:lstStyle/>
                    <a:p>
                      <a:pPr algn="l" fontAlgn="b"/>
                      <a:endParaRPr lang="fr-FR" sz="1000" b="0" i="0" u="none" strike="noStrike">
                        <a:solidFill>
                          <a:srgbClr val="000000"/>
                        </a:solidFill>
                        <a:effectLst/>
                        <a:latin typeface="Calibri" panose="020F0502020204030204" pitchFamily="34" charset="0"/>
                      </a:endParaRPr>
                    </a:p>
                  </a:txBody>
                  <a:tcPr marL="1801" marR="1801" marT="1801" marB="0" anchor="b">
                    <a:lnL>
                      <a:noFill/>
                    </a:lnL>
                    <a:lnR>
                      <a:noFill/>
                    </a:lnR>
                    <a:lnT w="6350" cap="flat" cmpd="sng" algn="ctr">
                      <a:solidFill>
                        <a:srgbClr val="8EA9DB"/>
                      </a:solidFill>
                      <a:prstDash val="solid"/>
                      <a:round/>
                      <a:headEnd type="none" w="med" len="med"/>
                      <a:tailEnd type="none" w="med" len="med"/>
                    </a:lnT>
                    <a:lnB w="6350" cap="flat" cmpd="sng" algn="ctr">
                      <a:solidFill>
                        <a:srgbClr val="8EA9DB"/>
                      </a:solidFill>
                      <a:prstDash val="solid"/>
                      <a:round/>
                      <a:headEnd type="none" w="med" len="med"/>
                      <a:tailEnd type="none" w="med" len="med"/>
                    </a:lnB>
                    <a:noFill/>
                  </a:tcPr>
                </a:tc>
                <a:tc>
                  <a:txBody>
                    <a:bodyPr/>
                    <a:lstStyle/>
                    <a:p>
                      <a:pPr algn="l" fontAlgn="b"/>
                      <a:endParaRPr lang="fr-FR" sz="1000" b="0" i="0" u="none" strike="noStrike">
                        <a:solidFill>
                          <a:srgbClr val="000000"/>
                        </a:solidFill>
                        <a:effectLst/>
                        <a:latin typeface="Calibri" panose="020F0502020204030204" pitchFamily="34" charset="0"/>
                      </a:endParaRPr>
                    </a:p>
                  </a:txBody>
                  <a:tcPr marL="1801" marR="1801" marT="1801" marB="0" anchor="b">
                    <a:lnL>
                      <a:noFill/>
                    </a:lnL>
                    <a:lnR w="6350" cap="flat" cmpd="sng" algn="ctr">
                      <a:solidFill>
                        <a:srgbClr val="8EA9DB"/>
                      </a:solidFill>
                      <a:prstDash val="solid"/>
                      <a:round/>
                      <a:headEnd type="none" w="med" len="med"/>
                      <a:tailEnd type="none" w="med" len="med"/>
                    </a:lnR>
                    <a:lnT w="6350" cap="flat" cmpd="sng" algn="ctr">
                      <a:solidFill>
                        <a:srgbClr val="8EA9DB"/>
                      </a:solidFill>
                      <a:prstDash val="solid"/>
                      <a:round/>
                      <a:headEnd type="none" w="med" len="med"/>
                      <a:tailEnd type="none" w="med" len="med"/>
                    </a:lnT>
                    <a:lnB w="6350" cap="flat" cmpd="sng" algn="ctr">
                      <a:solidFill>
                        <a:srgbClr val="8EA9DB"/>
                      </a:solidFill>
                      <a:prstDash val="solid"/>
                      <a:round/>
                      <a:headEnd type="none" w="med" len="med"/>
                      <a:tailEnd type="none" w="med" len="med"/>
                    </a:lnB>
                    <a:noFill/>
                  </a:tcPr>
                </a:tc>
                <a:extLst>
                  <a:ext uri="{0D108BD9-81ED-4DB2-BD59-A6C34878D82A}">
                    <a16:rowId xmlns:a16="http://schemas.microsoft.com/office/drawing/2014/main" val="397831965"/>
                  </a:ext>
                </a:extLst>
              </a:tr>
              <a:tr h="0">
                <a:tc>
                  <a:txBody>
                    <a:bodyPr/>
                    <a:lstStyle/>
                    <a:p>
                      <a:pPr algn="l" fontAlgn="ctr"/>
                      <a:r>
                        <a:rPr lang="fr-FR" sz="1000" b="1" i="0" u="none" strike="noStrike">
                          <a:solidFill>
                            <a:srgbClr val="000000"/>
                          </a:solidFill>
                          <a:effectLst/>
                          <a:latin typeface="Calibri" panose="020F0502020204030204" pitchFamily="34" charset="0"/>
                        </a:rPr>
                        <a:t>SEVE</a:t>
                      </a:r>
                    </a:p>
                  </a:txBody>
                  <a:tcPr marL="1801" marR="1801" marT="1801" marB="0" anchor="ctr">
                    <a:lnL w="6350" cap="flat" cmpd="sng" algn="ctr">
                      <a:solidFill>
                        <a:srgbClr val="8EA9DB"/>
                      </a:solidFill>
                      <a:prstDash val="solid"/>
                      <a:round/>
                      <a:headEnd type="none" w="med" len="med"/>
                      <a:tailEnd type="none" w="med" len="med"/>
                    </a:lnL>
                    <a:lnR>
                      <a:noFill/>
                    </a:lnR>
                    <a:lnT w="6350" cap="flat" cmpd="sng" algn="ctr">
                      <a:solidFill>
                        <a:srgbClr val="8EA9DB"/>
                      </a:solidFill>
                      <a:prstDash val="solid"/>
                      <a:round/>
                      <a:headEnd type="none" w="med" len="med"/>
                      <a:tailEnd type="none" w="med" len="med"/>
                    </a:lnT>
                    <a:lnB w="6350" cap="flat" cmpd="sng" algn="ctr">
                      <a:solidFill>
                        <a:srgbClr val="8EA9DB"/>
                      </a:solidFill>
                      <a:prstDash val="solid"/>
                      <a:round/>
                      <a:headEnd type="none" w="med" len="med"/>
                      <a:tailEnd type="none" w="med" len="med"/>
                    </a:lnB>
                    <a:noFill/>
                  </a:tcPr>
                </a:tc>
                <a:tc>
                  <a:txBody>
                    <a:bodyPr/>
                    <a:lstStyle/>
                    <a:p>
                      <a:pPr algn="l" fontAlgn="b"/>
                      <a:r>
                        <a:rPr lang="fr-FR" sz="1000" b="0" i="0" u="none" strike="noStrike">
                          <a:solidFill>
                            <a:srgbClr val="000000"/>
                          </a:solidFill>
                          <a:effectLst/>
                          <a:latin typeface="Calibri" panose="020F0502020204030204" pitchFamily="34" charset="0"/>
                        </a:rPr>
                        <a:t>Bourses CROUS </a:t>
                      </a:r>
                    </a:p>
                  </a:txBody>
                  <a:tcPr marL="1801" marR="1801" marT="1801" marB="0" anchor="b">
                    <a:lnL>
                      <a:noFill/>
                    </a:lnL>
                    <a:lnR>
                      <a:noFill/>
                    </a:lnR>
                    <a:lnT w="6350" cap="flat" cmpd="sng" algn="ctr">
                      <a:solidFill>
                        <a:srgbClr val="8EA9DB"/>
                      </a:solidFill>
                      <a:prstDash val="solid"/>
                      <a:round/>
                      <a:headEnd type="none" w="med" len="med"/>
                      <a:tailEnd type="none" w="med" len="med"/>
                    </a:lnT>
                    <a:lnB w="6350" cap="flat" cmpd="sng" algn="ctr">
                      <a:solidFill>
                        <a:srgbClr val="8EA9DB"/>
                      </a:solidFill>
                      <a:prstDash val="solid"/>
                      <a:round/>
                      <a:headEnd type="none" w="med" len="med"/>
                      <a:tailEnd type="none" w="med" len="med"/>
                    </a:lnB>
                    <a:noFill/>
                  </a:tcPr>
                </a:tc>
                <a:tc>
                  <a:txBody>
                    <a:bodyPr/>
                    <a:lstStyle/>
                    <a:p>
                      <a:pPr algn="l" fontAlgn="b"/>
                      <a:endParaRPr lang="fr-FR" sz="1000" b="0" i="0" u="none" strike="noStrike">
                        <a:solidFill>
                          <a:srgbClr val="000000"/>
                        </a:solidFill>
                        <a:effectLst/>
                        <a:latin typeface="Calibri" panose="020F0502020204030204" pitchFamily="34" charset="0"/>
                      </a:endParaRPr>
                    </a:p>
                  </a:txBody>
                  <a:tcPr marL="1801" marR="1801" marT="1801" marB="0" anchor="b">
                    <a:lnL>
                      <a:noFill/>
                    </a:lnL>
                    <a:lnR>
                      <a:noFill/>
                    </a:lnR>
                    <a:lnT w="6350" cap="flat" cmpd="sng" algn="ctr">
                      <a:solidFill>
                        <a:srgbClr val="8EA9DB"/>
                      </a:solidFill>
                      <a:prstDash val="solid"/>
                      <a:round/>
                      <a:headEnd type="none" w="med" len="med"/>
                      <a:tailEnd type="none" w="med" len="med"/>
                    </a:lnT>
                    <a:lnB w="6350" cap="flat" cmpd="sng" algn="ctr">
                      <a:solidFill>
                        <a:srgbClr val="8EA9DB"/>
                      </a:solidFill>
                      <a:prstDash val="solid"/>
                      <a:round/>
                      <a:headEnd type="none" w="med" len="med"/>
                      <a:tailEnd type="none" w="med" len="med"/>
                    </a:lnB>
                    <a:noFill/>
                  </a:tcPr>
                </a:tc>
                <a:tc>
                  <a:txBody>
                    <a:bodyPr/>
                    <a:lstStyle/>
                    <a:p>
                      <a:pPr algn="l" fontAlgn="b"/>
                      <a:endParaRPr lang="fr-FR" sz="1000" b="0" i="0" u="none" strike="noStrike">
                        <a:solidFill>
                          <a:srgbClr val="000000"/>
                        </a:solidFill>
                        <a:effectLst/>
                        <a:latin typeface="Calibri" panose="020F0502020204030204" pitchFamily="34" charset="0"/>
                      </a:endParaRPr>
                    </a:p>
                  </a:txBody>
                  <a:tcPr marL="1801" marR="1801" marT="1801" marB="0" anchor="b">
                    <a:lnL>
                      <a:noFill/>
                    </a:lnL>
                    <a:lnR>
                      <a:noFill/>
                    </a:lnR>
                    <a:lnT w="6350" cap="flat" cmpd="sng" algn="ctr">
                      <a:solidFill>
                        <a:srgbClr val="8EA9DB"/>
                      </a:solidFill>
                      <a:prstDash val="solid"/>
                      <a:round/>
                      <a:headEnd type="none" w="med" len="med"/>
                      <a:tailEnd type="none" w="med" len="med"/>
                    </a:lnT>
                    <a:lnB w="6350" cap="flat" cmpd="sng" algn="ctr">
                      <a:solidFill>
                        <a:srgbClr val="8EA9DB"/>
                      </a:solidFill>
                      <a:prstDash val="solid"/>
                      <a:round/>
                      <a:headEnd type="none" w="med" len="med"/>
                      <a:tailEnd type="none" w="med" len="med"/>
                    </a:lnB>
                    <a:noFill/>
                  </a:tcPr>
                </a:tc>
                <a:tc>
                  <a:txBody>
                    <a:bodyPr/>
                    <a:lstStyle/>
                    <a:p>
                      <a:pPr algn="l" fontAlgn="b"/>
                      <a:endParaRPr lang="fr-FR" sz="1000" b="0" i="0" u="none" strike="noStrike">
                        <a:solidFill>
                          <a:srgbClr val="000000"/>
                        </a:solidFill>
                        <a:effectLst/>
                        <a:latin typeface="Calibri" panose="020F0502020204030204" pitchFamily="34" charset="0"/>
                      </a:endParaRPr>
                    </a:p>
                  </a:txBody>
                  <a:tcPr marL="1801" marR="1801" marT="1801" marB="0" anchor="b">
                    <a:lnL>
                      <a:noFill/>
                    </a:lnL>
                    <a:lnR w="6350" cap="flat" cmpd="sng" algn="ctr">
                      <a:solidFill>
                        <a:srgbClr val="8EA9DB"/>
                      </a:solidFill>
                      <a:prstDash val="solid"/>
                      <a:round/>
                      <a:headEnd type="none" w="med" len="med"/>
                      <a:tailEnd type="none" w="med" len="med"/>
                    </a:lnR>
                    <a:lnT w="6350" cap="flat" cmpd="sng" algn="ctr">
                      <a:solidFill>
                        <a:srgbClr val="8EA9DB"/>
                      </a:solidFill>
                      <a:prstDash val="solid"/>
                      <a:round/>
                      <a:headEnd type="none" w="med" len="med"/>
                      <a:tailEnd type="none" w="med" len="med"/>
                    </a:lnT>
                    <a:lnB w="6350" cap="flat" cmpd="sng" algn="ctr">
                      <a:solidFill>
                        <a:srgbClr val="8EA9DB"/>
                      </a:solidFill>
                      <a:prstDash val="solid"/>
                      <a:round/>
                      <a:headEnd type="none" w="med" len="med"/>
                      <a:tailEnd type="none" w="med" len="med"/>
                    </a:lnB>
                    <a:noFill/>
                  </a:tcPr>
                </a:tc>
                <a:extLst>
                  <a:ext uri="{0D108BD9-81ED-4DB2-BD59-A6C34878D82A}">
                    <a16:rowId xmlns:a16="http://schemas.microsoft.com/office/drawing/2014/main" val="4199554817"/>
                  </a:ext>
                </a:extLst>
              </a:tr>
              <a:tr h="0">
                <a:tc>
                  <a:txBody>
                    <a:bodyPr/>
                    <a:lstStyle/>
                    <a:p>
                      <a:pPr algn="l" fontAlgn="ctr"/>
                      <a:r>
                        <a:rPr lang="fr-FR" sz="1000" b="1" i="0" u="none" strike="noStrike">
                          <a:solidFill>
                            <a:srgbClr val="000000"/>
                          </a:solidFill>
                          <a:effectLst/>
                          <a:latin typeface="Calibri" panose="020F0502020204030204" pitchFamily="34" charset="0"/>
                        </a:rPr>
                        <a:t>SEVE</a:t>
                      </a:r>
                    </a:p>
                  </a:txBody>
                  <a:tcPr marL="1801" marR="1801" marT="1801" marB="0" anchor="ctr">
                    <a:lnL w="6350" cap="flat" cmpd="sng" algn="ctr">
                      <a:solidFill>
                        <a:srgbClr val="8EA9DB"/>
                      </a:solidFill>
                      <a:prstDash val="solid"/>
                      <a:round/>
                      <a:headEnd type="none" w="med" len="med"/>
                      <a:tailEnd type="none" w="med" len="med"/>
                    </a:lnL>
                    <a:lnR>
                      <a:noFill/>
                    </a:lnR>
                    <a:lnT w="6350" cap="flat" cmpd="sng" algn="ctr">
                      <a:solidFill>
                        <a:srgbClr val="8EA9DB"/>
                      </a:solidFill>
                      <a:prstDash val="solid"/>
                      <a:round/>
                      <a:headEnd type="none" w="med" len="med"/>
                      <a:tailEnd type="none" w="med" len="med"/>
                    </a:lnT>
                    <a:lnB w="6350" cap="flat" cmpd="sng" algn="ctr">
                      <a:solidFill>
                        <a:srgbClr val="8EA9DB"/>
                      </a:solidFill>
                      <a:prstDash val="solid"/>
                      <a:round/>
                      <a:headEnd type="none" w="med" len="med"/>
                      <a:tailEnd type="none" w="med" len="med"/>
                    </a:lnB>
                    <a:noFill/>
                  </a:tcPr>
                </a:tc>
                <a:tc>
                  <a:txBody>
                    <a:bodyPr/>
                    <a:lstStyle/>
                    <a:p>
                      <a:pPr algn="l" fontAlgn="b"/>
                      <a:r>
                        <a:rPr lang="fr-FR" sz="1000" b="0" i="0" u="none" strike="noStrike">
                          <a:solidFill>
                            <a:srgbClr val="000000"/>
                          </a:solidFill>
                          <a:effectLst/>
                          <a:latin typeface="Calibri" panose="020F0502020204030204" pitchFamily="34" charset="0"/>
                        </a:rPr>
                        <a:t>Remboursements</a:t>
                      </a:r>
                    </a:p>
                  </a:txBody>
                  <a:tcPr marL="1801" marR="1801" marT="1801" marB="0" anchor="b">
                    <a:lnL>
                      <a:noFill/>
                    </a:lnL>
                    <a:lnR>
                      <a:noFill/>
                    </a:lnR>
                    <a:lnT w="6350" cap="flat" cmpd="sng" algn="ctr">
                      <a:solidFill>
                        <a:srgbClr val="8EA9DB"/>
                      </a:solidFill>
                      <a:prstDash val="solid"/>
                      <a:round/>
                      <a:headEnd type="none" w="med" len="med"/>
                      <a:tailEnd type="none" w="med" len="med"/>
                    </a:lnT>
                    <a:lnB w="6350" cap="flat" cmpd="sng" algn="ctr">
                      <a:solidFill>
                        <a:srgbClr val="8EA9DB"/>
                      </a:solidFill>
                      <a:prstDash val="solid"/>
                      <a:round/>
                      <a:headEnd type="none" w="med" len="med"/>
                      <a:tailEnd type="none" w="med" len="med"/>
                    </a:lnB>
                    <a:noFill/>
                  </a:tcPr>
                </a:tc>
                <a:tc>
                  <a:txBody>
                    <a:bodyPr/>
                    <a:lstStyle/>
                    <a:p>
                      <a:pPr algn="l" fontAlgn="b"/>
                      <a:endParaRPr lang="fr-FR" sz="1000" b="0" i="0" u="none" strike="noStrike">
                        <a:solidFill>
                          <a:srgbClr val="000000"/>
                        </a:solidFill>
                        <a:effectLst/>
                        <a:latin typeface="Calibri" panose="020F0502020204030204" pitchFamily="34" charset="0"/>
                      </a:endParaRPr>
                    </a:p>
                  </a:txBody>
                  <a:tcPr marL="1801" marR="1801" marT="1801" marB="0" anchor="b">
                    <a:lnL>
                      <a:noFill/>
                    </a:lnL>
                    <a:lnR>
                      <a:noFill/>
                    </a:lnR>
                    <a:lnT w="6350" cap="flat" cmpd="sng" algn="ctr">
                      <a:solidFill>
                        <a:srgbClr val="8EA9DB"/>
                      </a:solidFill>
                      <a:prstDash val="solid"/>
                      <a:round/>
                      <a:headEnd type="none" w="med" len="med"/>
                      <a:tailEnd type="none" w="med" len="med"/>
                    </a:lnT>
                    <a:lnB w="6350" cap="flat" cmpd="sng" algn="ctr">
                      <a:solidFill>
                        <a:srgbClr val="8EA9DB"/>
                      </a:solidFill>
                      <a:prstDash val="solid"/>
                      <a:round/>
                      <a:headEnd type="none" w="med" len="med"/>
                      <a:tailEnd type="none" w="med" len="med"/>
                    </a:lnB>
                    <a:noFill/>
                  </a:tcPr>
                </a:tc>
                <a:tc>
                  <a:txBody>
                    <a:bodyPr/>
                    <a:lstStyle/>
                    <a:p>
                      <a:pPr algn="l" fontAlgn="b"/>
                      <a:endParaRPr lang="fr-FR" sz="1000" b="0" i="0" u="none" strike="noStrike">
                        <a:solidFill>
                          <a:srgbClr val="000000"/>
                        </a:solidFill>
                        <a:effectLst/>
                        <a:latin typeface="Calibri" panose="020F0502020204030204" pitchFamily="34" charset="0"/>
                      </a:endParaRPr>
                    </a:p>
                  </a:txBody>
                  <a:tcPr marL="1801" marR="1801" marT="1801" marB="0" anchor="b">
                    <a:lnL>
                      <a:noFill/>
                    </a:lnL>
                    <a:lnR>
                      <a:noFill/>
                    </a:lnR>
                    <a:lnT w="6350" cap="flat" cmpd="sng" algn="ctr">
                      <a:solidFill>
                        <a:srgbClr val="8EA9DB"/>
                      </a:solidFill>
                      <a:prstDash val="solid"/>
                      <a:round/>
                      <a:headEnd type="none" w="med" len="med"/>
                      <a:tailEnd type="none" w="med" len="med"/>
                    </a:lnT>
                    <a:lnB w="6350" cap="flat" cmpd="sng" algn="ctr">
                      <a:solidFill>
                        <a:srgbClr val="8EA9DB"/>
                      </a:solidFill>
                      <a:prstDash val="solid"/>
                      <a:round/>
                      <a:headEnd type="none" w="med" len="med"/>
                      <a:tailEnd type="none" w="med" len="med"/>
                    </a:lnB>
                    <a:noFill/>
                  </a:tcPr>
                </a:tc>
                <a:tc>
                  <a:txBody>
                    <a:bodyPr/>
                    <a:lstStyle/>
                    <a:p>
                      <a:pPr algn="l" fontAlgn="b"/>
                      <a:endParaRPr lang="fr-FR" sz="1000" b="0" i="0" u="none" strike="noStrike">
                        <a:solidFill>
                          <a:srgbClr val="000000"/>
                        </a:solidFill>
                        <a:effectLst/>
                        <a:latin typeface="Calibri" panose="020F0502020204030204" pitchFamily="34" charset="0"/>
                      </a:endParaRPr>
                    </a:p>
                  </a:txBody>
                  <a:tcPr marL="1801" marR="1801" marT="1801" marB="0" anchor="b">
                    <a:lnL>
                      <a:noFill/>
                    </a:lnL>
                    <a:lnR w="6350" cap="flat" cmpd="sng" algn="ctr">
                      <a:solidFill>
                        <a:srgbClr val="8EA9DB"/>
                      </a:solidFill>
                      <a:prstDash val="solid"/>
                      <a:round/>
                      <a:headEnd type="none" w="med" len="med"/>
                      <a:tailEnd type="none" w="med" len="med"/>
                    </a:lnR>
                    <a:lnT w="6350" cap="flat" cmpd="sng" algn="ctr">
                      <a:solidFill>
                        <a:srgbClr val="8EA9DB"/>
                      </a:solidFill>
                      <a:prstDash val="solid"/>
                      <a:round/>
                      <a:headEnd type="none" w="med" len="med"/>
                      <a:tailEnd type="none" w="med" len="med"/>
                    </a:lnT>
                    <a:lnB w="6350" cap="flat" cmpd="sng" algn="ctr">
                      <a:solidFill>
                        <a:srgbClr val="8EA9DB"/>
                      </a:solidFill>
                      <a:prstDash val="solid"/>
                      <a:round/>
                      <a:headEnd type="none" w="med" len="med"/>
                      <a:tailEnd type="none" w="med" len="med"/>
                    </a:lnB>
                    <a:noFill/>
                  </a:tcPr>
                </a:tc>
                <a:extLst>
                  <a:ext uri="{0D108BD9-81ED-4DB2-BD59-A6C34878D82A}">
                    <a16:rowId xmlns:a16="http://schemas.microsoft.com/office/drawing/2014/main" val="3579499371"/>
                  </a:ext>
                </a:extLst>
              </a:tr>
              <a:tr h="0">
                <a:tc>
                  <a:txBody>
                    <a:bodyPr/>
                    <a:lstStyle/>
                    <a:p>
                      <a:pPr algn="l" fontAlgn="ctr"/>
                      <a:r>
                        <a:rPr lang="fr-FR" sz="1000" b="1" i="0" u="none" strike="noStrike">
                          <a:solidFill>
                            <a:srgbClr val="000000"/>
                          </a:solidFill>
                          <a:effectLst/>
                          <a:latin typeface="Calibri" panose="020F0502020204030204" pitchFamily="34" charset="0"/>
                        </a:rPr>
                        <a:t>SEVE</a:t>
                      </a:r>
                    </a:p>
                  </a:txBody>
                  <a:tcPr marL="1801" marR="1801" marT="1801" marB="0" anchor="ctr">
                    <a:lnL w="6350" cap="flat" cmpd="sng" algn="ctr">
                      <a:solidFill>
                        <a:srgbClr val="8EA9DB"/>
                      </a:solidFill>
                      <a:prstDash val="solid"/>
                      <a:round/>
                      <a:headEnd type="none" w="med" len="med"/>
                      <a:tailEnd type="none" w="med" len="med"/>
                    </a:lnL>
                    <a:lnR>
                      <a:noFill/>
                    </a:lnR>
                    <a:lnT w="6350" cap="flat" cmpd="sng" algn="ctr">
                      <a:solidFill>
                        <a:srgbClr val="8EA9DB"/>
                      </a:solidFill>
                      <a:prstDash val="solid"/>
                      <a:round/>
                      <a:headEnd type="none" w="med" len="med"/>
                      <a:tailEnd type="none" w="med" len="med"/>
                    </a:lnT>
                    <a:lnB w="6350" cap="flat" cmpd="sng" algn="ctr">
                      <a:solidFill>
                        <a:srgbClr val="8EA9DB"/>
                      </a:solidFill>
                      <a:prstDash val="solid"/>
                      <a:round/>
                      <a:headEnd type="none" w="med" len="med"/>
                      <a:tailEnd type="none" w="med" len="med"/>
                    </a:lnB>
                    <a:noFill/>
                  </a:tcPr>
                </a:tc>
                <a:tc>
                  <a:txBody>
                    <a:bodyPr/>
                    <a:lstStyle/>
                    <a:p>
                      <a:pPr algn="l" fontAlgn="b"/>
                      <a:r>
                        <a:rPr lang="fr-FR" sz="1000" b="0" i="0" u="none" strike="noStrike">
                          <a:solidFill>
                            <a:srgbClr val="000000"/>
                          </a:solidFill>
                          <a:effectLst/>
                          <a:latin typeface="Calibri" panose="020F0502020204030204" pitchFamily="34" charset="0"/>
                        </a:rPr>
                        <a:t>Démissions</a:t>
                      </a:r>
                    </a:p>
                  </a:txBody>
                  <a:tcPr marL="1801" marR="1801" marT="1801" marB="0" anchor="b">
                    <a:lnL>
                      <a:noFill/>
                    </a:lnL>
                    <a:lnR>
                      <a:noFill/>
                    </a:lnR>
                    <a:lnT w="6350" cap="flat" cmpd="sng" algn="ctr">
                      <a:solidFill>
                        <a:srgbClr val="8EA9DB"/>
                      </a:solidFill>
                      <a:prstDash val="solid"/>
                      <a:round/>
                      <a:headEnd type="none" w="med" len="med"/>
                      <a:tailEnd type="none" w="med" len="med"/>
                    </a:lnT>
                    <a:lnB w="6350" cap="flat" cmpd="sng" algn="ctr">
                      <a:solidFill>
                        <a:srgbClr val="8EA9DB"/>
                      </a:solidFill>
                      <a:prstDash val="solid"/>
                      <a:round/>
                      <a:headEnd type="none" w="med" len="med"/>
                      <a:tailEnd type="none" w="med" len="med"/>
                    </a:lnB>
                    <a:noFill/>
                  </a:tcPr>
                </a:tc>
                <a:tc>
                  <a:txBody>
                    <a:bodyPr/>
                    <a:lstStyle/>
                    <a:p>
                      <a:pPr algn="l" fontAlgn="b"/>
                      <a:endParaRPr lang="fr-FR" sz="1000" b="0" i="0" u="none" strike="noStrike">
                        <a:solidFill>
                          <a:srgbClr val="000000"/>
                        </a:solidFill>
                        <a:effectLst/>
                        <a:latin typeface="Calibri" panose="020F0502020204030204" pitchFamily="34" charset="0"/>
                      </a:endParaRPr>
                    </a:p>
                  </a:txBody>
                  <a:tcPr marL="1801" marR="1801" marT="1801" marB="0" anchor="b">
                    <a:lnL>
                      <a:noFill/>
                    </a:lnL>
                    <a:lnR>
                      <a:noFill/>
                    </a:lnR>
                    <a:lnT w="6350" cap="flat" cmpd="sng" algn="ctr">
                      <a:solidFill>
                        <a:srgbClr val="8EA9DB"/>
                      </a:solidFill>
                      <a:prstDash val="solid"/>
                      <a:round/>
                      <a:headEnd type="none" w="med" len="med"/>
                      <a:tailEnd type="none" w="med" len="med"/>
                    </a:lnT>
                    <a:lnB w="6350" cap="flat" cmpd="sng" algn="ctr">
                      <a:solidFill>
                        <a:srgbClr val="8EA9DB"/>
                      </a:solidFill>
                      <a:prstDash val="solid"/>
                      <a:round/>
                      <a:headEnd type="none" w="med" len="med"/>
                      <a:tailEnd type="none" w="med" len="med"/>
                    </a:lnB>
                    <a:noFill/>
                  </a:tcPr>
                </a:tc>
                <a:tc>
                  <a:txBody>
                    <a:bodyPr/>
                    <a:lstStyle/>
                    <a:p>
                      <a:pPr algn="l" fontAlgn="b"/>
                      <a:endParaRPr lang="fr-FR" sz="1000" b="0" i="0" u="none" strike="noStrike">
                        <a:solidFill>
                          <a:srgbClr val="000000"/>
                        </a:solidFill>
                        <a:effectLst/>
                        <a:latin typeface="Calibri" panose="020F0502020204030204" pitchFamily="34" charset="0"/>
                      </a:endParaRPr>
                    </a:p>
                  </a:txBody>
                  <a:tcPr marL="1801" marR="1801" marT="1801" marB="0" anchor="b">
                    <a:lnL>
                      <a:noFill/>
                    </a:lnL>
                    <a:lnR>
                      <a:noFill/>
                    </a:lnR>
                    <a:lnT w="6350" cap="flat" cmpd="sng" algn="ctr">
                      <a:solidFill>
                        <a:srgbClr val="8EA9DB"/>
                      </a:solidFill>
                      <a:prstDash val="solid"/>
                      <a:round/>
                      <a:headEnd type="none" w="med" len="med"/>
                      <a:tailEnd type="none" w="med" len="med"/>
                    </a:lnT>
                    <a:lnB w="6350" cap="flat" cmpd="sng" algn="ctr">
                      <a:solidFill>
                        <a:srgbClr val="8EA9DB"/>
                      </a:solidFill>
                      <a:prstDash val="solid"/>
                      <a:round/>
                      <a:headEnd type="none" w="med" len="med"/>
                      <a:tailEnd type="none" w="med" len="med"/>
                    </a:lnB>
                    <a:noFill/>
                  </a:tcPr>
                </a:tc>
                <a:tc>
                  <a:txBody>
                    <a:bodyPr/>
                    <a:lstStyle/>
                    <a:p>
                      <a:pPr algn="l" fontAlgn="b"/>
                      <a:endParaRPr lang="fr-FR" sz="1000" b="0" i="0" u="none" strike="noStrike">
                        <a:solidFill>
                          <a:srgbClr val="000000"/>
                        </a:solidFill>
                        <a:effectLst/>
                        <a:latin typeface="Calibri" panose="020F0502020204030204" pitchFamily="34" charset="0"/>
                      </a:endParaRPr>
                    </a:p>
                  </a:txBody>
                  <a:tcPr marL="1801" marR="1801" marT="1801" marB="0" anchor="b">
                    <a:lnL>
                      <a:noFill/>
                    </a:lnL>
                    <a:lnR w="6350" cap="flat" cmpd="sng" algn="ctr">
                      <a:solidFill>
                        <a:srgbClr val="8EA9DB"/>
                      </a:solidFill>
                      <a:prstDash val="solid"/>
                      <a:round/>
                      <a:headEnd type="none" w="med" len="med"/>
                      <a:tailEnd type="none" w="med" len="med"/>
                    </a:lnR>
                    <a:lnT w="6350" cap="flat" cmpd="sng" algn="ctr">
                      <a:solidFill>
                        <a:srgbClr val="8EA9DB"/>
                      </a:solidFill>
                      <a:prstDash val="solid"/>
                      <a:round/>
                      <a:headEnd type="none" w="med" len="med"/>
                      <a:tailEnd type="none" w="med" len="med"/>
                    </a:lnT>
                    <a:lnB w="6350" cap="flat" cmpd="sng" algn="ctr">
                      <a:solidFill>
                        <a:srgbClr val="8EA9DB"/>
                      </a:solidFill>
                      <a:prstDash val="solid"/>
                      <a:round/>
                      <a:headEnd type="none" w="med" len="med"/>
                      <a:tailEnd type="none" w="med" len="med"/>
                    </a:lnB>
                    <a:noFill/>
                  </a:tcPr>
                </a:tc>
                <a:extLst>
                  <a:ext uri="{0D108BD9-81ED-4DB2-BD59-A6C34878D82A}">
                    <a16:rowId xmlns:a16="http://schemas.microsoft.com/office/drawing/2014/main" val="910050186"/>
                  </a:ext>
                </a:extLst>
              </a:tr>
              <a:tr h="0">
                <a:tc>
                  <a:txBody>
                    <a:bodyPr/>
                    <a:lstStyle/>
                    <a:p>
                      <a:pPr algn="l" fontAlgn="ctr"/>
                      <a:r>
                        <a:rPr lang="fr-FR" sz="1000" b="1" i="0" u="none" strike="noStrike">
                          <a:solidFill>
                            <a:srgbClr val="000000"/>
                          </a:solidFill>
                          <a:effectLst/>
                          <a:latin typeface="Calibri" panose="020F0502020204030204" pitchFamily="34" charset="0"/>
                        </a:rPr>
                        <a:t>SEVE</a:t>
                      </a:r>
                    </a:p>
                  </a:txBody>
                  <a:tcPr marL="1801" marR="1801" marT="1801" marB="0" anchor="ctr">
                    <a:lnL w="6350" cap="flat" cmpd="sng" algn="ctr">
                      <a:solidFill>
                        <a:srgbClr val="8EA9DB"/>
                      </a:solidFill>
                      <a:prstDash val="solid"/>
                      <a:round/>
                      <a:headEnd type="none" w="med" len="med"/>
                      <a:tailEnd type="none" w="med" len="med"/>
                    </a:lnL>
                    <a:lnR>
                      <a:noFill/>
                    </a:lnR>
                    <a:lnT w="6350" cap="flat" cmpd="sng" algn="ctr">
                      <a:solidFill>
                        <a:srgbClr val="8EA9DB"/>
                      </a:solidFill>
                      <a:prstDash val="solid"/>
                      <a:round/>
                      <a:headEnd type="none" w="med" len="med"/>
                      <a:tailEnd type="none" w="med" len="med"/>
                    </a:lnT>
                    <a:lnB w="6350" cap="flat" cmpd="sng" algn="ctr">
                      <a:solidFill>
                        <a:srgbClr val="8EA9DB"/>
                      </a:solidFill>
                      <a:prstDash val="solid"/>
                      <a:round/>
                      <a:headEnd type="none" w="med" len="med"/>
                      <a:tailEnd type="none" w="med" len="med"/>
                    </a:lnB>
                    <a:noFill/>
                  </a:tcPr>
                </a:tc>
                <a:tc>
                  <a:txBody>
                    <a:bodyPr/>
                    <a:lstStyle/>
                    <a:p>
                      <a:pPr algn="l" fontAlgn="b"/>
                      <a:r>
                        <a:rPr lang="fr-FR" sz="1000" b="0" i="0" u="none" strike="noStrike">
                          <a:solidFill>
                            <a:srgbClr val="000000"/>
                          </a:solidFill>
                          <a:effectLst/>
                          <a:latin typeface="Calibri" panose="020F0502020204030204" pitchFamily="34" charset="0"/>
                        </a:rPr>
                        <a:t>Frais différenciés (informations - demande exonération)</a:t>
                      </a:r>
                    </a:p>
                  </a:txBody>
                  <a:tcPr marL="1801" marR="1801" marT="1801" marB="0" anchor="b">
                    <a:lnL>
                      <a:noFill/>
                    </a:lnL>
                    <a:lnR>
                      <a:noFill/>
                    </a:lnR>
                    <a:lnT w="6350" cap="flat" cmpd="sng" algn="ctr">
                      <a:solidFill>
                        <a:srgbClr val="8EA9DB"/>
                      </a:solidFill>
                      <a:prstDash val="solid"/>
                      <a:round/>
                      <a:headEnd type="none" w="med" len="med"/>
                      <a:tailEnd type="none" w="med" len="med"/>
                    </a:lnT>
                    <a:lnB w="6350" cap="flat" cmpd="sng" algn="ctr">
                      <a:solidFill>
                        <a:srgbClr val="8EA9DB"/>
                      </a:solidFill>
                      <a:prstDash val="solid"/>
                      <a:round/>
                      <a:headEnd type="none" w="med" len="med"/>
                      <a:tailEnd type="none" w="med" len="med"/>
                    </a:lnB>
                    <a:noFill/>
                  </a:tcPr>
                </a:tc>
                <a:tc>
                  <a:txBody>
                    <a:bodyPr/>
                    <a:lstStyle/>
                    <a:p>
                      <a:pPr algn="l" fontAlgn="b"/>
                      <a:endParaRPr lang="fr-FR" sz="1000" b="0" i="0" u="none" strike="noStrike">
                        <a:solidFill>
                          <a:srgbClr val="000000"/>
                        </a:solidFill>
                        <a:effectLst/>
                        <a:latin typeface="Calibri" panose="020F0502020204030204" pitchFamily="34" charset="0"/>
                      </a:endParaRPr>
                    </a:p>
                  </a:txBody>
                  <a:tcPr marL="1801" marR="1801" marT="1801" marB="0" anchor="b">
                    <a:lnL>
                      <a:noFill/>
                    </a:lnL>
                    <a:lnR>
                      <a:noFill/>
                    </a:lnR>
                    <a:lnT w="6350" cap="flat" cmpd="sng" algn="ctr">
                      <a:solidFill>
                        <a:srgbClr val="8EA9DB"/>
                      </a:solidFill>
                      <a:prstDash val="solid"/>
                      <a:round/>
                      <a:headEnd type="none" w="med" len="med"/>
                      <a:tailEnd type="none" w="med" len="med"/>
                    </a:lnT>
                    <a:lnB w="6350" cap="flat" cmpd="sng" algn="ctr">
                      <a:solidFill>
                        <a:srgbClr val="8EA9DB"/>
                      </a:solidFill>
                      <a:prstDash val="solid"/>
                      <a:round/>
                      <a:headEnd type="none" w="med" len="med"/>
                      <a:tailEnd type="none" w="med" len="med"/>
                    </a:lnB>
                    <a:noFill/>
                  </a:tcPr>
                </a:tc>
                <a:tc>
                  <a:txBody>
                    <a:bodyPr/>
                    <a:lstStyle/>
                    <a:p>
                      <a:pPr algn="l" fontAlgn="b"/>
                      <a:endParaRPr lang="fr-FR" sz="1000" b="0" i="0" u="none" strike="noStrike">
                        <a:solidFill>
                          <a:srgbClr val="000000"/>
                        </a:solidFill>
                        <a:effectLst/>
                        <a:latin typeface="Calibri" panose="020F0502020204030204" pitchFamily="34" charset="0"/>
                      </a:endParaRPr>
                    </a:p>
                  </a:txBody>
                  <a:tcPr marL="1801" marR="1801" marT="1801" marB="0" anchor="b">
                    <a:lnL>
                      <a:noFill/>
                    </a:lnL>
                    <a:lnR>
                      <a:noFill/>
                    </a:lnR>
                    <a:lnT w="6350" cap="flat" cmpd="sng" algn="ctr">
                      <a:solidFill>
                        <a:srgbClr val="8EA9DB"/>
                      </a:solidFill>
                      <a:prstDash val="solid"/>
                      <a:round/>
                      <a:headEnd type="none" w="med" len="med"/>
                      <a:tailEnd type="none" w="med" len="med"/>
                    </a:lnT>
                    <a:lnB w="6350" cap="flat" cmpd="sng" algn="ctr">
                      <a:solidFill>
                        <a:srgbClr val="8EA9DB"/>
                      </a:solidFill>
                      <a:prstDash val="solid"/>
                      <a:round/>
                      <a:headEnd type="none" w="med" len="med"/>
                      <a:tailEnd type="none" w="med" len="med"/>
                    </a:lnB>
                    <a:noFill/>
                  </a:tcPr>
                </a:tc>
                <a:tc>
                  <a:txBody>
                    <a:bodyPr/>
                    <a:lstStyle/>
                    <a:p>
                      <a:pPr algn="l" fontAlgn="b"/>
                      <a:endParaRPr lang="fr-FR" sz="1000" b="0" i="0" u="none" strike="noStrike">
                        <a:solidFill>
                          <a:srgbClr val="000000"/>
                        </a:solidFill>
                        <a:effectLst/>
                        <a:latin typeface="Calibri" panose="020F0502020204030204" pitchFamily="34" charset="0"/>
                      </a:endParaRPr>
                    </a:p>
                  </a:txBody>
                  <a:tcPr marL="1801" marR="1801" marT="1801" marB="0" anchor="b">
                    <a:lnL>
                      <a:noFill/>
                    </a:lnL>
                    <a:lnR w="6350" cap="flat" cmpd="sng" algn="ctr">
                      <a:solidFill>
                        <a:srgbClr val="8EA9DB"/>
                      </a:solidFill>
                      <a:prstDash val="solid"/>
                      <a:round/>
                      <a:headEnd type="none" w="med" len="med"/>
                      <a:tailEnd type="none" w="med" len="med"/>
                    </a:lnR>
                    <a:lnT w="6350" cap="flat" cmpd="sng" algn="ctr">
                      <a:solidFill>
                        <a:srgbClr val="8EA9DB"/>
                      </a:solidFill>
                      <a:prstDash val="solid"/>
                      <a:round/>
                      <a:headEnd type="none" w="med" len="med"/>
                      <a:tailEnd type="none" w="med" len="med"/>
                    </a:lnT>
                    <a:lnB w="6350" cap="flat" cmpd="sng" algn="ctr">
                      <a:solidFill>
                        <a:srgbClr val="8EA9DB"/>
                      </a:solidFill>
                      <a:prstDash val="solid"/>
                      <a:round/>
                      <a:headEnd type="none" w="med" len="med"/>
                      <a:tailEnd type="none" w="med" len="med"/>
                    </a:lnB>
                    <a:noFill/>
                  </a:tcPr>
                </a:tc>
                <a:extLst>
                  <a:ext uri="{0D108BD9-81ED-4DB2-BD59-A6C34878D82A}">
                    <a16:rowId xmlns:a16="http://schemas.microsoft.com/office/drawing/2014/main" val="798036495"/>
                  </a:ext>
                </a:extLst>
              </a:tr>
              <a:tr h="0">
                <a:tc>
                  <a:txBody>
                    <a:bodyPr/>
                    <a:lstStyle/>
                    <a:p>
                      <a:pPr algn="l" fontAlgn="ctr"/>
                      <a:r>
                        <a:rPr lang="fr-FR" sz="1000" b="1" i="0" u="none" strike="noStrike">
                          <a:solidFill>
                            <a:srgbClr val="000000"/>
                          </a:solidFill>
                          <a:effectLst/>
                          <a:latin typeface="Calibri" panose="020F0502020204030204" pitchFamily="34" charset="0"/>
                        </a:rPr>
                        <a:t>SEVE</a:t>
                      </a:r>
                    </a:p>
                  </a:txBody>
                  <a:tcPr marL="1801" marR="1801" marT="1801" marB="0" anchor="ctr">
                    <a:lnL w="6350" cap="flat" cmpd="sng" algn="ctr">
                      <a:solidFill>
                        <a:srgbClr val="8EA9DB"/>
                      </a:solidFill>
                      <a:prstDash val="solid"/>
                      <a:round/>
                      <a:headEnd type="none" w="med" len="med"/>
                      <a:tailEnd type="none" w="med" len="med"/>
                    </a:lnL>
                    <a:lnR>
                      <a:noFill/>
                    </a:lnR>
                    <a:lnT w="6350" cap="flat" cmpd="sng" algn="ctr">
                      <a:solidFill>
                        <a:srgbClr val="8EA9DB"/>
                      </a:solidFill>
                      <a:prstDash val="solid"/>
                      <a:round/>
                      <a:headEnd type="none" w="med" len="med"/>
                      <a:tailEnd type="none" w="med" len="med"/>
                    </a:lnT>
                    <a:lnB w="6350" cap="flat" cmpd="sng" algn="ctr">
                      <a:solidFill>
                        <a:srgbClr val="8EA9DB"/>
                      </a:solidFill>
                      <a:prstDash val="solid"/>
                      <a:round/>
                      <a:headEnd type="none" w="med" len="med"/>
                      <a:tailEnd type="none" w="med" len="med"/>
                    </a:lnB>
                    <a:noFill/>
                  </a:tcPr>
                </a:tc>
                <a:tc>
                  <a:txBody>
                    <a:bodyPr/>
                    <a:lstStyle/>
                    <a:p>
                      <a:pPr algn="l" fontAlgn="b"/>
                      <a:r>
                        <a:rPr lang="fr-FR" sz="1000" b="0" i="0" u="none" strike="noStrike">
                          <a:solidFill>
                            <a:srgbClr val="000000"/>
                          </a:solidFill>
                          <a:effectLst/>
                          <a:latin typeface="Calibri" panose="020F0502020204030204" pitchFamily="34" charset="0"/>
                        </a:rPr>
                        <a:t>Vie étudiante – Autres demandes</a:t>
                      </a:r>
                    </a:p>
                  </a:txBody>
                  <a:tcPr marL="1801" marR="1801" marT="1801" marB="0" anchor="b">
                    <a:lnL>
                      <a:noFill/>
                    </a:lnL>
                    <a:lnR>
                      <a:noFill/>
                    </a:lnR>
                    <a:lnT w="6350" cap="flat" cmpd="sng" algn="ctr">
                      <a:solidFill>
                        <a:srgbClr val="8EA9DB"/>
                      </a:solidFill>
                      <a:prstDash val="solid"/>
                      <a:round/>
                      <a:headEnd type="none" w="med" len="med"/>
                      <a:tailEnd type="none" w="med" len="med"/>
                    </a:lnT>
                    <a:lnB w="6350" cap="flat" cmpd="sng" algn="ctr">
                      <a:solidFill>
                        <a:srgbClr val="8EA9DB"/>
                      </a:solidFill>
                      <a:prstDash val="solid"/>
                      <a:round/>
                      <a:headEnd type="none" w="med" len="med"/>
                      <a:tailEnd type="none" w="med" len="med"/>
                    </a:lnB>
                    <a:noFill/>
                  </a:tcPr>
                </a:tc>
                <a:tc>
                  <a:txBody>
                    <a:bodyPr/>
                    <a:lstStyle/>
                    <a:p>
                      <a:pPr algn="l" fontAlgn="b"/>
                      <a:endParaRPr lang="fr-FR" sz="1000" b="0" i="0" u="none" strike="noStrike">
                        <a:solidFill>
                          <a:srgbClr val="000000"/>
                        </a:solidFill>
                        <a:effectLst/>
                        <a:latin typeface="Calibri" panose="020F0502020204030204" pitchFamily="34" charset="0"/>
                      </a:endParaRPr>
                    </a:p>
                  </a:txBody>
                  <a:tcPr marL="1801" marR="1801" marT="1801" marB="0" anchor="b">
                    <a:lnL>
                      <a:noFill/>
                    </a:lnL>
                    <a:lnR>
                      <a:noFill/>
                    </a:lnR>
                    <a:lnT w="6350" cap="flat" cmpd="sng" algn="ctr">
                      <a:solidFill>
                        <a:srgbClr val="8EA9DB"/>
                      </a:solidFill>
                      <a:prstDash val="solid"/>
                      <a:round/>
                      <a:headEnd type="none" w="med" len="med"/>
                      <a:tailEnd type="none" w="med" len="med"/>
                    </a:lnT>
                    <a:lnB w="6350" cap="flat" cmpd="sng" algn="ctr">
                      <a:solidFill>
                        <a:srgbClr val="8EA9DB"/>
                      </a:solidFill>
                      <a:prstDash val="solid"/>
                      <a:round/>
                      <a:headEnd type="none" w="med" len="med"/>
                      <a:tailEnd type="none" w="med" len="med"/>
                    </a:lnB>
                    <a:noFill/>
                  </a:tcPr>
                </a:tc>
                <a:tc>
                  <a:txBody>
                    <a:bodyPr/>
                    <a:lstStyle/>
                    <a:p>
                      <a:pPr algn="l" fontAlgn="b"/>
                      <a:endParaRPr lang="fr-FR" sz="1000" b="0" i="0" u="none" strike="noStrike">
                        <a:solidFill>
                          <a:srgbClr val="000000"/>
                        </a:solidFill>
                        <a:effectLst/>
                        <a:latin typeface="Calibri" panose="020F0502020204030204" pitchFamily="34" charset="0"/>
                      </a:endParaRPr>
                    </a:p>
                  </a:txBody>
                  <a:tcPr marL="1801" marR="1801" marT="1801" marB="0" anchor="b">
                    <a:lnL>
                      <a:noFill/>
                    </a:lnL>
                    <a:lnR>
                      <a:noFill/>
                    </a:lnR>
                    <a:lnT w="6350" cap="flat" cmpd="sng" algn="ctr">
                      <a:solidFill>
                        <a:srgbClr val="8EA9DB"/>
                      </a:solidFill>
                      <a:prstDash val="solid"/>
                      <a:round/>
                      <a:headEnd type="none" w="med" len="med"/>
                      <a:tailEnd type="none" w="med" len="med"/>
                    </a:lnT>
                    <a:lnB w="6350" cap="flat" cmpd="sng" algn="ctr">
                      <a:solidFill>
                        <a:srgbClr val="8EA9DB"/>
                      </a:solidFill>
                      <a:prstDash val="solid"/>
                      <a:round/>
                      <a:headEnd type="none" w="med" len="med"/>
                      <a:tailEnd type="none" w="med" len="med"/>
                    </a:lnB>
                    <a:noFill/>
                  </a:tcPr>
                </a:tc>
                <a:tc>
                  <a:txBody>
                    <a:bodyPr/>
                    <a:lstStyle/>
                    <a:p>
                      <a:pPr algn="l" fontAlgn="b"/>
                      <a:endParaRPr lang="fr-FR" sz="1000" b="0" i="0" u="none" strike="noStrike">
                        <a:solidFill>
                          <a:srgbClr val="000000"/>
                        </a:solidFill>
                        <a:effectLst/>
                        <a:latin typeface="Calibri" panose="020F0502020204030204" pitchFamily="34" charset="0"/>
                      </a:endParaRPr>
                    </a:p>
                  </a:txBody>
                  <a:tcPr marL="1801" marR="1801" marT="1801" marB="0" anchor="b">
                    <a:lnL>
                      <a:noFill/>
                    </a:lnL>
                    <a:lnR w="6350" cap="flat" cmpd="sng" algn="ctr">
                      <a:solidFill>
                        <a:srgbClr val="8EA9DB"/>
                      </a:solidFill>
                      <a:prstDash val="solid"/>
                      <a:round/>
                      <a:headEnd type="none" w="med" len="med"/>
                      <a:tailEnd type="none" w="med" len="med"/>
                    </a:lnR>
                    <a:lnT w="6350" cap="flat" cmpd="sng" algn="ctr">
                      <a:solidFill>
                        <a:srgbClr val="8EA9DB"/>
                      </a:solidFill>
                      <a:prstDash val="solid"/>
                      <a:round/>
                      <a:headEnd type="none" w="med" len="med"/>
                      <a:tailEnd type="none" w="med" len="med"/>
                    </a:lnT>
                    <a:lnB w="6350" cap="flat" cmpd="sng" algn="ctr">
                      <a:solidFill>
                        <a:srgbClr val="8EA9DB"/>
                      </a:solidFill>
                      <a:prstDash val="solid"/>
                      <a:round/>
                      <a:headEnd type="none" w="med" len="med"/>
                      <a:tailEnd type="none" w="med" len="med"/>
                    </a:lnB>
                    <a:noFill/>
                  </a:tcPr>
                </a:tc>
                <a:extLst>
                  <a:ext uri="{0D108BD9-81ED-4DB2-BD59-A6C34878D82A}">
                    <a16:rowId xmlns:a16="http://schemas.microsoft.com/office/drawing/2014/main" val="2016495340"/>
                  </a:ext>
                </a:extLst>
              </a:tr>
              <a:tr h="0">
                <a:tc>
                  <a:txBody>
                    <a:bodyPr/>
                    <a:lstStyle/>
                    <a:p>
                      <a:pPr algn="l" fontAlgn="ctr"/>
                      <a:r>
                        <a:rPr lang="fr-FR" sz="1000" b="1" i="0" u="none" strike="noStrike">
                          <a:solidFill>
                            <a:srgbClr val="000000"/>
                          </a:solidFill>
                          <a:effectLst/>
                          <a:latin typeface="Calibri" panose="020F0502020204030204" pitchFamily="34" charset="0"/>
                        </a:rPr>
                        <a:t>RH</a:t>
                      </a:r>
                    </a:p>
                  </a:txBody>
                  <a:tcPr marL="1801" marR="1801" marT="1801" marB="0" anchor="ctr">
                    <a:lnL w="6350" cap="flat" cmpd="sng" algn="ctr">
                      <a:solidFill>
                        <a:srgbClr val="8EA9DB"/>
                      </a:solidFill>
                      <a:prstDash val="solid"/>
                      <a:round/>
                      <a:headEnd type="none" w="med" len="med"/>
                      <a:tailEnd type="none" w="med" len="med"/>
                    </a:lnL>
                    <a:lnR>
                      <a:noFill/>
                    </a:lnR>
                    <a:lnT w="6350" cap="flat" cmpd="sng" algn="ctr">
                      <a:solidFill>
                        <a:srgbClr val="8EA9DB"/>
                      </a:solidFill>
                      <a:prstDash val="solid"/>
                      <a:round/>
                      <a:headEnd type="none" w="med" len="med"/>
                      <a:tailEnd type="none" w="med" len="med"/>
                    </a:lnT>
                    <a:lnB w="6350" cap="flat" cmpd="sng" algn="ctr">
                      <a:solidFill>
                        <a:srgbClr val="8EA9DB"/>
                      </a:solidFill>
                      <a:prstDash val="solid"/>
                      <a:round/>
                      <a:headEnd type="none" w="med" len="med"/>
                      <a:tailEnd type="none" w="med" len="med"/>
                    </a:lnB>
                    <a:noFill/>
                  </a:tcPr>
                </a:tc>
                <a:tc>
                  <a:txBody>
                    <a:bodyPr/>
                    <a:lstStyle/>
                    <a:p>
                      <a:pPr algn="l" fontAlgn="b"/>
                      <a:r>
                        <a:rPr lang="fr-FR" sz="1000" b="0" i="0" u="none" strike="noStrike">
                          <a:solidFill>
                            <a:srgbClr val="000000"/>
                          </a:solidFill>
                          <a:effectLst/>
                          <a:latin typeface="Calibri" panose="020F0502020204030204" pitchFamily="34" charset="0"/>
                        </a:rPr>
                        <a:t>Handicap</a:t>
                      </a:r>
                    </a:p>
                  </a:txBody>
                  <a:tcPr marL="1801" marR="1801" marT="1801" marB="0" anchor="b">
                    <a:lnL>
                      <a:noFill/>
                    </a:lnL>
                    <a:lnR>
                      <a:noFill/>
                    </a:lnR>
                    <a:lnT w="6350" cap="flat" cmpd="sng" algn="ctr">
                      <a:solidFill>
                        <a:srgbClr val="8EA9DB"/>
                      </a:solidFill>
                      <a:prstDash val="solid"/>
                      <a:round/>
                      <a:headEnd type="none" w="med" len="med"/>
                      <a:tailEnd type="none" w="med" len="med"/>
                    </a:lnT>
                    <a:lnB w="6350" cap="flat" cmpd="sng" algn="ctr">
                      <a:solidFill>
                        <a:srgbClr val="8EA9DB"/>
                      </a:solidFill>
                      <a:prstDash val="solid"/>
                      <a:round/>
                      <a:headEnd type="none" w="med" len="med"/>
                      <a:tailEnd type="none" w="med" len="med"/>
                    </a:lnB>
                    <a:noFill/>
                  </a:tcPr>
                </a:tc>
                <a:tc>
                  <a:txBody>
                    <a:bodyPr/>
                    <a:lstStyle/>
                    <a:p>
                      <a:pPr algn="l" fontAlgn="b"/>
                      <a:endParaRPr lang="fr-FR" sz="1000" b="0" i="0" u="none" strike="noStrike">
                        <a:solidFill>
                          <a:srgbClr val="000000"/>
                        </a:solidFill>
                        <a:effectLst/>
                        <a:latin typeface="Calibri" panose="020F0502020204030204" pitchFamily="34" charset="0"/>
                      </a:endParaRPr>
                    </a:p>
                  </a:txBody>
                  <a:tcPr marL="1801" marR="1801" marT="1801" marB="0" anchor="b">
                    <a:lnL>
                      <a:noFill/>
                    </a:lnL>
                    <a:lnR>
                      <a:noFill/>
                    </a:lnR>
                    <a:lnT w="6350" cap="flat" cmpd="sng" algn="ctr">
                      <a:solidFill>
                        <a:srgbClr val="8EA9DB"/>
                      </a:solidFill>
                      <a:prstDash val="solid"/>
                      <a:round/>
                      <a:headEnd type="none" w="med" len="med"/>
                      <a:tailEnd type="none" w="med" len="med"/>
                    </a:lnT>
                    <a:lnB w="6350" cap="flat" cmpd="sng" algn="ctr">
                      <a:solidFill>
                        <a:srgbClr val="8EA9DB"/>
                      </a:solidFill>
                      <a:prstDash val="solid"/>
                      <a:round/>
                      <a:headEnd type="none" w="med" len="med"/>
                      <a:tailEnd type="none" w="med" len="med"/>
                    </a:lnB>
                    <a:noFill/>
                  </a:tcPr>
                </a:tc>
                <a:tc>
                  <a:txBody>
                    <a:bodyPr/>
                    <a:lstStyle/>
                    <a:p>
                      <a:pPr algn="l" fontAlgn="b"/>
                      <a:endParaRPr lang="fr-FR" sz="1000" b="0" i="0" u="none" strike="noStrike">
                        <a:solidFill>
                          <a:srgbClr val="000000"/>
                        </a:solidFill>
                        <a:effectLst/>
                        <a:latin typeface="Calibri" panose="020F0502020204030204" pitchFamily="34" charset="0"/>
                      </a:endParaRPr>
                    </a:p>
                  </a:txBody>
                  <a:tcPr marL="1801" marR="1801" marT="1801" marB="0" anchor="b">
                    <a:lnL>
                      <a:noFill/>
                    </a:lnL>
                    <a:lnR>
                      <a:noFill/>
                    </a:lnR>
                    <a:lnT w="6350" cap="flat" cmpd="sng" algn="ctr">
                      <a:solidFill>
                        <a:srgbClr val="8EA9DB"/>
                      </a:solidFill>
                      <a:prstDash val="solid"/>
                      <a:round/>
                      <a:headEnd type="none" w="med" len="med"/>
                      <a:tailEnd type="none" w="med" len="med"/>
                    </a:lnT>
                    <a:lnB w="6350" cap="flat" cmpd="sng" algn="ctr">
                      <a:solidFill>
                        <a:srgbClr val="8EA9DB"/>
                      </a:solidFill>
                      <a:prstDash val="solid"/>
                      <a:round/>
                      <a:headEnd type="none" w="med" len="med"/>
                      <a:tailEnd type="none" w="med" len="med"/>
                    </a:lnB>
                    <a:noFill/>
                  </a:tcPr>
                </a:tc>
                <a:tc>
                  <a:txBody>
                    <a:bodyPr/>
                    <a:lstStyle/>
                    <a:p>
                      <a:pPr algn="l" fontAlgn="b"/>
                      <a:endParaRPr lang="fr-FR" sz="1000" b="0" i="0" u="none" strike="noStrike">
                        <a:solidFill>
                          <a:srgbClr val="000000"/>
                        </a:solidFill>
                        <a:effectLst/>
                        <a:latin typeface="Calibri" panose="020F0502020204030204" pitchFamily="34" charset="0"/>
                      </a:endParaRPr>
                    </a:p>
                  </a:txBody>
                  <a:tcPr marL="1801" marR="1801" marT="1801" marB="0" anchor="b">
                    <a:lnL>
                      <a:noFill/>
                    </a:lnL>
                    <a:lnR w="6350" cap="flat" cmpd="sng" algn="ctr">
                      <a:solidFill>
                        <a:srgbClr val="8EA9DB"/>
                      </a:solidFill>
                      <a:prstDash val="solid"/>
                      <a:round/>
                      <a:headEnd type="none" w="med" len="med"/>
                      <a:tailEnd type="none" w="med" len="med"/>
                    </a:lnR>
                    <a:lnT w="6350" cap="flat" cmpd="sng" algn="ctr">
                      <a:solidFill>
                        <a:srgbClr val="8EA9DB"/>
                      </a:solidFill>
                      <a:prstDash val="solid"/>
                      <a:round/>
                      <a:headEnd type="none" w="med" len="med"/>
                      <a:tailEnd type="none" w="med" len="med"/>
                    </a:lnT>
                    <a:lnB w="6350" cap="flat" cmpd="sng" algn="ctr">
                      <a:solidFill>
                        <a:srgbClr val="8EA9DB"/>
                      </a:solidFill>
                      <a:prstDash val="solid"/>
                      <a:round/>
                      <a:headEnd type="none" w="med" len="med"/>
                      <a:tailEnd type="none" w="med" len="med"/>
                    </a:lnB>
                    <a:noFill/>
                  </a:tcPr>
                </a:tc>
                <a:extLst>
                  <a:ext uri="{0D108BD9-81ED-4DB2-BD59-A6C34878D82A}">
                    <a16:rowId xmlns:a16="http://schemas.microsoft.com/office/drawing/2014/main" val="212912968"/>
                  </a:ext>
                </a:extLst>
              </a:tr>
              <a:tr h="48625">
                <a:tc>
                  <a:txBody>
                    <a:bodyPr/>
                    <a:lstStyle/>
                    <a:p>
                      <a:pPr algn="l" fontAlgn="ctr"/>
                      <a:r>
                        <a:rPr lang="fr-FR" sz="1000" b="1" i="0" u="none" strike="noStrike">
                          <a:solidFill>
                            <a:srgbClr val="000000"/>
                          </a:solidFill>
                          <a:effectLst/>
                          <a:latin typeface="Calibri" panose="020F0502020204030204" pitchFamily="34" charset="0"/>
                        </a:rPr>
                        <a:t>DOI</a:t>
                      </a:r>
                    </a:p>
                  </a:txBody>
                  <a:tcPr marL="1801" marR="1801" marT="1801" marB="0" anchor="ctr">
                    <a:lnL w="6350" cap="flat" cmpd="sng" algn="ctr">
                      <a:solidFill>
                        <a:srgbClr val="8EA9DB"/>
                      </a:solidFill>
                      <a:prstDash val="solid"/>
                      <a:round/>
                      <a:headEnd type="none" w="med" len="med"/>
                      <a:tailEnd type="none" w="med" len="med"/>
                    </a:lnL>
                    <a:lnR>
                      <a:noFill/>
                    </a:lnR>
                    <a:lnT w="6350" cap="flat" cmpd="sng" algn="ctr">
                      <a:solidFill>
                        <a:srgbClr val="8EA9DB"/>
                      </a:solidFill>
                      <a:prstDash val="solid"/>
                      <a:round/>
                      <a:headEnd type="none" w="med" len="med"/>
                      <a:tailEnd type="none" w="med" len="med"/>
                    </a:lnT>
                    <a:lnB w="6350" cap="flat" cmpd="sng" algn="ctr">
                      <a:solidFill>
                        <a:srgbClr val="8EA9DB"/>
                      </a:solidFill>
                      <a:prstDash val="solid"/>
                      <a:round/>
                      <a:headEnd type="none" w="med" len="med"/>
                      <a:tailEnd type="none" w="med" len="med"/>
                    </a:lnB>
                    <a:noFill/>
                  </a:tcPr>
                </a:tc>
                <a:tc>
                  <a:txBody>
                    <a:bodyPr/>
                    <a:lstStyle/>
                    <a:p>
                      <a:pPr algn="l" fontAlgn="b"/>
                      <a:r>
                        <a:rPr lang="fr-FR" sz="1000" b="0" i="0" u="none" strike="noStrike">
                          <a:solidFill>
                            <a:srgbClr val="000000"/>
                          </a:solidFill>
                          <a:effectLst/>
                          <a:latin typeface="Calibri" panose="020F0502020204030204" pitchFamily="34" charset="0"/>
                        </a:rPr>
                        <a:t>Orientation – Réflexion sur projet professionnel – Poursuite d'étude</a:t>
                      </a:r>
                    </a:p>
                  </a:txBody>
                  <a:tcPr marL="1801" marR="1801" marT="1801" marB="0" anchor="b">
                    <a:lnL>
                      <a:noFill/>
                    </a:lnL>
                    <a:lnR>
                      <a:noFill/>
                    </a:lnR>
                    <a:lnT w="6350" cap="flat" cmpd="sng" algn="ctr">
                      <a:solidFill>
                        <a:srgbClr val="8EA9DB"/>
                      </a:solidFill>
                      <a:prstDash val="solid"/>
                      <a:round/>
                      <a:headEnd type="none" w="med" len="med"/>
                      <a:tailEnd type="none" w="med" len="med"/>
                    </a:lnT>
                    <a:lnB w="6350" cap="flat" cmpd="sng" algn="ctr">
                      <a:solidFill>
                        <a:srgbClr val="8EA9DB"/>
                      </a:solidFill>
                      <a:prstDash val="solid"/>
                      <a:round/>
                      <a:headEnd type="none" w="med" len="med"/>
                      <a:tailEnd type="none" w="med" len="med"/>
                    </a:lnB>
                    <a:noFill/>
                  </a:tcPr>
                </a:tc>
                <a:tc>
                  <a:txBody>
                    <a:bodyPr/>
                    <a:lstStyle/>
                    <a:p>
                      <a:pPr algn="l" fontAlgn="b"/>
                      <a:endParaRPr lang="fr-FR" sz="1000" b="0" i="0" u="none" strike="noStrike" dirty="0">
                        <a:solidFill>
                          <a:srgbClr val="000000"/>
                        </a:solidFill>
                        <a:effectLst/>
                        <a:latin typeface="Calibri" panose="020F0502020204030204" pitchFamily="34" charset="0"/>
                      </a:endParaRPr>
                    </a:p>
                  </a:txBody>
                  <a:tcPr marL="1801" marR="1801" marT="1801" marB="0" anchor="b">
                    <a:lnL>
                      <a:noFill/>
                    </a:lnL>
                    <a:lnR>
                      <a:noFill/>
                    </a:lnR>
                    <a:lnT w="6350" cap="flat" cmpd="sng" algn="ctr">
                      <a:solidFill>
                        <a:srgbClr val="8EA9DB"/>
                      </a:solidFill>
                      <a:prstDash val="solid"/>
                      <a:round/>
                      <a:headEnd type="none" w="med" len="med"/>
                      <a:tailEnd type="none" w="med" len="med"/>
                    </a:lnT>
                    <a:lnB w="6350" cap="flat" cmpd="sng" algn="ctr">
                      <a:solidFill>
                        <a:srgbClr val="8EA9DB"/>
                      </a:solidFill>
                      <a:prstDash val="solid"/>
                      <a:round/>
                      <a:headEnd type="none" w="med" len="med"/>
                      <a:tailEnd type="none" w="med" len="med"/>
                    </a:lnB>
                    <a:noFill/>
                  </a:tcPr>
                </a:tc>
                <a:tc>
                  <a:txBody>
                    <a:bodyPr/>
                    <a:lstStyle/>
                    <a:p>
                      <a:pPr algn="l" fontAlgn="b"/>
                      <a:endParaRPr lang="fr-FR" sz="1000" b="0" i="0" u="none" strike="noStrike">
                        <a:solidFill>
                          <a:srgbClr val="000000"/>
                        </a:solidFill>
                        <a:effectLst/>
                        <a:latin typeface="Calibri" panose="020F0502020204030204" pitchFamily="34" charset="0"/>
                      </a:endParaRPr>
                    </a:p>
                  </a:txBody>
                  <a:tcPr marL="1801" marR="1801" marT="1801" marB="0" anchor="b">
                    <a:lnL>
                      <a:noFill/>
                    </a:lnL>
                    <a:lnR>
                      <a:noFill/>
                    </a:lnR>
                    <a:lnT w="6350" cap="flat" cmpd="sng" algn="ctr">
                      <a:solidFill>
                        <a:srgbClr val="8EA9DB"/>
                      </a:solidFill>
                      <a:prstDash val="solid"/>
                      <a:round/>
                      <a:headEnd type="none" w="med" len="med"/>
                      <a:tailEnd type="none" w="med" len="med"/>
                    </a:lnT>
                    <a:lnB w="6350" cap="flat" cmpd="sng" algn="ctr">
                      <a:solidFill>
                        <a:srgbClr val="8EA9DB"/>
                      </a:solidFill>
                      <a:prstDash val="solid"/>
                      <a:round/>
                      <a:headEnd type="none" w="med" len="med"/>
                      <a:tailEnd type="none" w="med" len="med"/>
                    </a:lnB>
                    <a:noFill/>
                  </a:tcPr>
                </a:tc>
                <a:tc>
                  <a:txBody>
                    <a:bodyPr/>
                    <a:lstStyle/>
                    <a:p>
                      <a:pPr algn="l" fontAlgn="b"/>
                      <a:endParaRPr lang="fr-FR" sz="1000" b="0" i="0" u="none" strike="noStrike">
                        <a:solidFill>
                          <a:srgbClr val="000000"/>
                        </a:solidFill>
                        <a:effectLst/>
                        <a:latin typeface="Calibri" panose="020F0502020204030204" pitchFamily="34" charset="0"/>
                      </a:endParaRPr>
                    </a:p>
                  </a:txBody>
                  <a:tcPr marL="1801" marR="1801" marT="1801" marB="0" anchor="b">
                    <a:lnL>
                      <a:noFill/>
                    </a:lnL>
                    <a:lnR w="6350" cap="flat" cmpd="sng" algn="ctr">
                      <a:solidFill>
                        <a:srgbClr val="8EA9DB"/>
                      </a:solidFill>
                      <a:prstDash val="solid"/>
                      <a:round/>
                      <a:headEnd type="none" w="med" len="med"/>
                      <a:tailEnd type="none" w="med" len="med"/>
                    </a:lnR>
                    <a:lnT w="6350" cap="flat" cmpd="sng" algn="ctr">
                      <a:solidFill>
                        <a:srgbClr val="8EA9DB"/>
                      </a:solidFill>
                      <a:prstDash val="solid"/>
                      <a:round/>
                      <a:headEnd type="none" w="med" len="med"/>
                      <a:tailEnd type="none" w="med" len="med"/>
                    </a:lnT>
                    <a:lnB w="6350" cap="flat" cmpd="sng" algn="ctr">
                      <a:solidFill>
                        <a:srgbClr val="8EA9DB"/>
                      </a:solidFill>
                      <a:prstDash val="solid"/>
                      <a:round/>
                      <a:headEnd type="none" w="med" len="med"/>
                      <a:tailEnd type="none" w="med" len="med"/>
                    </a:lnB>
                    <a:noFill/>
                  </a:tcPr>
                </a:tc>
                <a:extLst>
                  <a:ext uri="{0D108BD9-81ED-4DB2-BD59-A6C34878D82A}">
                    <a16:rowId xmlns:a16="http://schemas.microsoft.com/office/drawing/2014/main" val="327888945"/>
                  </a:ext>
                </a:extLst>
              </a:tr>
              <a:tr h="48625">
                <a:tc>
                  <a:txBody>
                    <a:bodyPr/>
                    <a:lstStyle/>
                    <a:p>
                      <a:pPr algn="l" fontAlgn="ctr"/>
                      <a:r>
                        <a:rPr lang="fr-FR" sz="1000" b="1" i="0" u="none" strike="noStrike">
                          <a:solidFill>
                            <a:srgbClr val="000000"/>
                          </a:solidFill>
                          <a:effectLst/>
                          <a:latin typeface="Calibri" panose="020F0502020204030204" pitchFamily="34" charset="0"/>
                        </a:rPr>
                        <a:t>DOI</a:t>
                      </a:r>
                    </a:p>
                  </a:txBody>
                  <a:tcPr marL="1801" marR="1801" marT="1801" marB="0" anchor="ctr">
                    <a:lnL w="6350" cap="flat" cmpd="sng" algn="ctr">
                      <a:solidFill>
                        <a:srgbClr val="8EA9DB"/>
                      </a:solidFill>
                      <a:prstDash val="solid"/>
                      <a:round/>
                      <a:headEnd type="none" w="med" len="med"/>
                      <a:tailEnd type="none" w="med" len="med"/>
                    </a:lnL>
                    <a:lnR>
                      <a:noFill/>
                    </a:lnR>
                    <a:lnT w="6350" cap="flat" cmpd="sng" algn="ctr">
                      <a:solidFill>
                        <a:srgbClr val="8EA9DB"/>
                      </a:solidFill>
                      <a:prstDash val="solid"/>
                      <a:round/>
                      <a:headEnd type="none" w="med" len="med"/>
                      <a:tailEnd type="none" w="med" len="med"/>
                    </a:lnT>
                    <a:lnB w="6350" cap="flat" cmpd="sng" algn="ctr">
                      <a:solidFill>
                        <a:srgbClr val="8EA9DB"/>
                      </a:solidFill>
                      <a:prstDash val="solid"/>
                      <a:round/>
                      <a:headEnd type="none" w="med" len="med"/>
                      <a:tailEnd type="none" w="med" len="med"/>
                    </a:lnB>
                    <a:noFill/>
                  </a:tcPr>
                </a:tc>
                <a:tc>
                  <a:txBody>
                    <a:bodyPr/>
                    <a:lstStyle/>
                    <a:p>
                      <a:pPr algn="l" fontAlgn="b"/>
                      <a:r>
                        <a:rPr lang="fr-FR" sz="1000" b="0" i="0" u="none" strike="noStrike">
                          <a:solidFill>
                            <a:srgbClr val="000000"/>
                          </a:solidFill>
                          <a:effectLst/>
                          <a:latin typeface="Calibri" panose="020F0502020204030204" pitchFamily="34" charset="0"/>
                        </a:rPr>
                        <a:t>Réorientation – DU pareo et tremplin</a:t>
                      </a:r>
                    </a:p>
                  </a:txBody>
                  <a:tcPr marL="1801" marR="1801" marT="1801" marB="0" anchor="b">
                    <a:lnL>
                      <a:noFill/>
                    </a:lnL>
                    <a:lnR>
                      <a:noFill/>
                    </a:lnR>
                    <a:lnT w="6350" cap="flat" cmpd="sng" algn="ctr">
                      <a:solidFill>
                        <a:srgbClr val="8EA9DB"/>
                      </a:solidFill>
                      <a:prstDash val="solid"/>
                      <a:round/>
                      <a:headEnd type="none" w="med" len="med"/>
                      <a:tailEnd type="none" w="med" len="med"/>
                    </a:lnT>
                    <a:lnB w="6350" cap="flat" cmpd="sng" algn="ctr">
                      <a:solidFill>
                        <a:srgbClr val="8EA9DB"/>
                      </a:solidFill>
                      <a:prstDash val="solid"/>
                      <a:round/>
                      <a:headEnd type="none" w="med" len="med"/>
                      <a:tailEnd type="none" w="med" len="med"/>
                    </a:lnB>
                    <a:noFill/>
                  </a:tcPr>
                </a:tc>
                <a:tc>
                  <a:txBody>
                    <a:bodyPr/>
                    <a:lstStyle/>
                    <a:p>
                      <a:pPr algn="l" fontAlgn="b"/>
                      <a:endParaRPr lang="fr-FR" sz="1000" b="0" i="0" u="none" strike="noStrike" dirty="0">
                        <a:solidFill>
                          <a:srgbClr val="000000"/>
                        </a:solidFill>
                        <a:effectLst/>
                        <a:latin typeface="Calibri" panose="020F0502020204030204" pitchFamily="34" charset="0"/>
                      </a:endParaRPr>
                    </a:p>
                  </a:txBody>
                  <a:tcPr marL="1801" marR="1801" marT="1801" marB="0" anchor="b">
                    <a:lnL>
                      <a:noFill/>
                    </a:lnL>
                    <a:lnR>
                      <a:noFill/>
                    </a:lnR>
                    <a:lnT w="6350" cap="flat" cmpd="sng" algn="ctr">
                      <a:solidFill>
                        <a:srgbClr val="8EA9DB"/>
                      </a:solidFill>
                      <a:prstDash val="solid"/>
                      <a:round/>
                      <a:headEnd type="none" w="med" len="med"/>
                      <a:tailEnd type="none" w="med" len="med"/>
                    </a:lnT>
                    <a:lnB w="6350" cap="flat" cmpd="sng" algn="ctr">
                      <a:solidFill>
                        <a:srgbClr val="8EA9DB"/>
                      </a:solidFill>
                      <a:prstDash val="solid"/>
                      <a:round/>
                      <a:headEnd type="none" w="med" len="med"/>
                      <a:tailEnd type="none" w="med" len="med"/>
                    </a:lnB>
                    <a:noFill/>
                  </a:tcPr>
                </a:tc>
                <a:tc>
                  <a:txBody>
                    <a:bodyPr/>
                    <a:lstStyle/>
                    <a:p>
                      <a:pPr algn="l" fontAlgn="b"/>
                      <a:endParaRPr lang="fr-FR" sz="1000" b="0" i="0" u="none" strike="noStrike">
                        <a:solidFill>
                          <a:srgbClr val="000000"/>
                        </a:solidFill>
                        <a:effectLst/>
                        <a:latin typeface="Calibri" panose="020F0502020204030204" pitchFamily="34" charset="0"/>
                      </a:endParaRPr>
                    </a:p>
                  </a:txBody>
                  <a:tcPr marL="1801" marR="1801" marT="1801" marB="0" anchor="b">
                    <a:lnL>
                      <a:noFill/>
                    </a:lnL>
                    <a:lnR>
                      <a:noFill/>
                    </a:lnR>
                    <a:lnT w="6350" cap="flat" cmpd="sng" algn="ctr">
                      <a:solidFill>
                        <a:srgbClr val="8EA9DB"/>
                      </a:solidFill>
                      <a:prstDash val="solid"/>
                      <a:round/>
                      <a:headEnd type="none" w="med" len="med"/>
                      <a:tailEnd type="none" w="med" len="med"/>
                    </a:lnT>
                    <a:lnB w="6350" cap="flat" cmpd="sng" algn="ctr">
                      <a:solidFill>
                        <a:srgbClr val="8EA9DB"/>
                      </a:solidFill>
                      <a:prstDash val="solid"/>
                      <a:round/>
                      <a:headEnd type="none" w="med" len="med"/>
                      <a:tailEnd type="none" w="med" len="med"/>
                    </a:lnB>
                    <a:noFill/>
                  </a:tcPr>
                </a:tc>
                <a:tc>
                  <a:txBody>
                    <a:bodyPr/>
                    <a:lstStyle/>
                    <a:p>
                      <a:pPr algn="l" fontAlgn="b"/>
                      <a:endParaRPr lang="fr-FR" sz="1000" b="0" i="0" u="none" strike="noStrike">
                        <a:solidFill>
                          <a:srgbClr val="000000"/>
                        </a:solidFill>
                        <a:effectLst/>
                        <a:latin typeface="Calibri" panose="020F0502020204030204" pitchFamily="34" charset="0"/>
                      </a:endParaRPr>
                    </a:p>
                  </a:txBody>
                  <a:tcPr marL="1801" marR="1801" marT="1801" marB="0" anchor="b">
                    <a:lnL>
                      <a:noFill/>
                    </a:lnL>
                    <a:lnR w="6350" cap="flat" cmpd="sng" algn="ctr">
                      <a:solidFill>
                        <a:srgbClr val="8EA9DB"/>
                      </a:solidFill>
                      <a:prstDash val="solid"/>
                      <a:round/>
                      <a:headEnd type="none" w="med" len="med"/>
                      <a:tailEnd type="none" w="med" len="med"/>
                    </a:lnR>
                    <a:lnT w="6350" cap="flat" cmpd="sng" algn="ctr">
                      <a:solidFill>
                        <a:srgbClr val="8EA9DB"/>
                      </a:solidFill>
                      <a:prstDash val="solid"/>
                      <a:round/>
                      <a:headEnd type="none" w="med" len="med"/>
                      <a:tailEnd type="none" w="med" len="med"/>
                    </a:lnT>
                    <a:lnB w="6350" cap="flat" cmpd="sng" algn="ctr">
                      <a:solidFill>
                        <a:srgbClr val="8EA9DB"/>
                      </a:solidFill>
                      <a:prstDash val="solid"/>
                      <a:round/>
                      <a:headEnd type="none" w="med" len="med"/>
                      <a:tailEnd type="none" w="med" len="med"/>
                    </a:lnB>
                    <a:noFill/>
                  </a:tcPr>
                </a:tc>
                <a:extLst>
                  <a:ext uri="{0D108BD9-81ED-4DB2-BD59-A6C34878D82A}">
                    <a16:rowId xmlns:a16="http://schemas.microsoft.com/office/drawing/2014/main" val="201366085"/>
                  </a:ext>
                </a:extLst>
              </a:tr>
              <a:tr h="0">
                <a:tc>
                  <a:txBody>
                    <a:bodyPr/>
                    <a:lstStyle/>
                    <a:p>
                      <a:pPr algn="l" fontAlgn="ctr"/>
                      <a:r>
                        <a:rPr lang="fr-FR" sz="1000" b="1" i="0" u="none" strike="noStrike">
                          <a:solidFill>
                            <a:srgbClr val="000000"/>
                          </a:solidFill>
                          <a:effectLst/>
                          <a:latin typeface="Calibri" panose="020F0502020204030204" pitchFamily="34" charset="0"/>
                        </a:rPr>
                        <a:t>DOI</a:t>
                      </a:r>
                    </a:p>
                  </a:txBody>
                  <a:tcPr marL="1801" marR="1801" marT="1801" marB="0" anchor="ctr">
                    <a:lnL w="6350" cap="flat" cmpd="sng" algn="ctr">
                      <a:solidFill>
                        <a:srgbClr val="8EA9DB"/>
                      </a:solidFill>
                      <a:prstDash val="solid"/>
                      <a:round/>
                      <a:headEnd type="none" w="med" len="med"/>
                      <a:tailEnd type="none" w="med" len="med"/>
                    </a:lnL>
                    <a:lnR>
                      <a:noFill/>
                    </a:lnR>
                    <a:lnT w="6350" cap="flat" cmpd="sng" algn="ctr">
                      <a:solidFill>
                        <a:srgbClr val="8EA9DB"/>
                      </a:solidFill>
                      <a:prstDash val="solid"/>
                      <a:round/>
                      <a:headEnd type="none" w="med" len="med"/>
                      <a:tailEnd type="none" w="med" len="med"/>
                    </a:lnT>
                    <a:lnB w="6350" cap="flat" cmpd="sng" algn="ctr">
                      <a:solidFill>
                        <a:srgbClr val="8EA9DB"/>
                      </a:solidFill>
                      <a:prstDash val="solid"/>
                      <a:round/>
                      <a:headEnd type="none" w="med" len="med"/>
                      <a:tailEnd type="none" w="med" len="med"/>
                    </a:lnB>
                    <a:noFill/>
                  </a:tcPr>
                </a:tc>
                <a:tc>
                  <a:txBody>
                    <a:bodyPr/>
                    <a:lstStyle/>
                    <a:p>
                      <a:pPr algn="l" fontAlgn="b"/>
                      <a:r>
                        <a:rPr lang="fr-FR" sz="1000" b="0" i="0" u="none" strike="noStrike">
                          <a:solidFill>
                            <a:srgbClr val="000000"/>
                          </a:solidFill>
                          <a:effectLst/>
                          <a:latin typeface="Calibri" panose="020F0502020204030204" pitchFamily="34" charset="0"/>
                        </a:rPr>
                        <a:t>Tutorat </a:t>
                      </a:r>
                    </a:p>
                  </a:txBody>
                  <a:tcPr marL="1801" marR="1801" marT="1801" marB="0" anchor="b">
                    <a:lnL>
                      <a:noFill/>
                    </a:lnL>
                    <a:lnR>
                      <a:noFill/>
                    </a:lnR>
                    <a:lnT w="6350" cap="flat" cmpd="sng" algn="ctr">
                      <a:solidFill>
                        <a:srgbClr val="8EA9DB"/>
                      </a:solidFill>
                      <a:prstDash val="solid"/>
                      <a:round/>
                      <a:headEnd type="none" w="med" len="med"/>
                      <a:tailEnd type="none" w="med" len="med"/>
                    </a:lnT>
                    <a:lnB w="6350" cap="flat" cmpd="sng" algn="ctr">
                      <a:solidFill>
                        <a:srgbClr val="8EA9DB"/>
                      </a:solidFill>
                      <a:prstDash val="solid"/>
                      <a:round/>
                      <a:headEnd type="none" w="med" len="med"/>
                      <a:tailEnd type="none" w="med" len="med"/>
                    </a:lnB>
                    <a:noFill/>
                  </a:tcPr>
                </a:tc>
                <a:tc>
                  <a:txBody>
                    <a:bodyPr/>
                    <a:lstStyle/>
                    <a:p>
                      <a:pPr algn="l" fontAlgn="b"/>
                      <a:endParaRPr lang="fr-FR" sz="1000" b="0" i="0" u="none" strike="noStrike" dirty="0">
                        <a:solidFill>
                          <a:srgbClr val="000000"/>
                        </a:solidFill>
                        <a:effectLst/>
                        <a:latin typeface="Calibri" panose="020F0502020204030204" pitchFamily="34" charset="0"/>
                      </a:endParaRPr>
                    </a:p>
                  </a:txBody>
                  <a:tcPr marL="1801" marR="1801" marT="1801" marB="0" anchor="b">
                    <a:lnL>
                      <a:noFill/>
                    </a:lnL>
                    <a:lnR>
                      <a:noFill/>
                    </a:lnR>
                    <a:lnT w="6350" cap="flat" cmpd="sng" algn="ctr">
                      <a:solidFill>
                        <a:srgbClr val="8EA9DB"/>
                      </a:solidFill>
                      <a:prstDash val="solid"/>
                      <a:round/>
                      <a:headEnd type="none" w="med" len="med"/>
                      <a:tailEnd type="none" w="med" len="med"/>
                    </a:lnT>
                    <a:lnB w="6350" cap="flat" cmpd="sng" algn="ctr">
                      <a:solidFill>
                        <a:srgbClr val="8EA9DB"/>
                      </a:solidFill>
                      <a:prstDash val="solid"/>
                      <a:round/>
                      <a:headEnd type="none" w="med" len="med"/>
                      <a:tailEnd type="none" w="med" len="med"/>
                    </a:lnB>
                    <a:noFill/>
                  </a:tcPr>
                </a:tc>
                <a:tc>
                  <a:txBody>
                    <a:bodyPr/>
                    <a:lstStyle/>
                    <a:p>
                      <a:pPr algn="l" fontAlgn="b"/>
                      <a:endParaRPr lang="fr-FR" sz="1000" b="0" i="0" u="none" strike="noStrike">
                        <a:solidFill>
                          <a:srgbClr val="000000"/>
                        </a:solidFill>
                        <a:effectLst/>
                        <a:latin typeface="Calibri" panose="020F0502020204030204" pitchFamily="34" charset="0"/>
                      </a:endParaRPr>
                    </a:p>
                  </a:txBody>
                  <a:tcPr marL="1801" marR="1801" marT="1801" marB="0" anchor="b">
                    <a:lnL>
                      <a:noFill/>
                    </a:lnL>
                    <a:lnR>
                      <a:noFill/>
                    </a:lnR>
                    <a:lnT w="6350" cap="flat" cmpd="sng" algn="ctr">
                      <a:solidFill>
                        <a:srgbClr val="8EA9DB"/>
                      </a:solidFill>
                      <a:prstDash val="solid"/>
                      <a:round/>
                      <a:headEnd type="none" w="med" len="med"/>
                      <a:tailEnd type="none" w="med" len="med"/>
                    </a:lnT>
                    <a:lnB w="6350" cap="flat" cmpd="sng" algn="ctr">
                      <a:solidFill>
                        <a:srgbClr val="8EA9DB"/>
                      </a:solidFill>
                      <a:prstDash val="solid"/>
                      <a:round/>
                      <a:headEnd type="none" w="med" len="med"/>
                      <a:tailEnd type="none" w="med" len="med"/>
                    </a:lnB>
                    <a:noFill/>
                  </a:tcPr>
                </a:tc>
                <a:tc>
                  <a:txBody>
                    <a:bodyPr/>
                    <a:lstStyle/>
                    <a:p>
                      <a:pPr algn="l" fontAlgn="b"/>
                      <a:endParaRPr lang="fr-FR" sz="1000" b="0" i="0" u="none" strike="noStrike">
                        <a:solidFill>
                          <a:srgbClr val="000000"/>
                        </a:solidFill>
                        <a:effectLst/>
                        <a:latin typeface="Calibri" panose="020F0502020204030204" pitchFamily="34" charset="0"/>
                      </a:endParaRPr>
                    </a:p>
                  </a:txBody>
                  <a:tcPr marL="1801" marR="1801" marT="1801" marB="0" anchor="b">
                    <a:lnL>
                      <a:noFill/>
                    </a:lnL>
                    <a:lnR w="6350" cap="flat" cmpd="sng" algn="ctr">
                      <a:solidFill>
                        <a:srgbClr val="8EA9DB"/>
                      </a:solidFill>
                      <a:prstDash val="solid"/>
                      <a:round/>
                      <a:headEnd type="none" w="med" len="med"/>
                      <a:tailEnd type="none" w="med" len="med"/>
                    </a:lnR>
                    <a:lnT w="6350" cap="flat" cmpd="sng" algn="ctr">
                      <a:solidFill>
                        <a:srgbClr val="8EA9DB"/>
                      </a:solidFill>
                      <a:prstDash val="solid"/>
                      <a:round/>
                      <a:headEnd type="none" w="med" len="med"/>
                      <a:tailEnd type="none" w="med" len="med"/>
                    </a:lnT>
                    <a:lnB w="6350" cap="flat" cmpd="sng" algn="ctr">
                      <a:solidFill>
                        <a:srgbClr val="8EA9DB"/>
                      </a:solidFill>
                      <a:prstDash val="solid"/>
                      <a:round/>
                      <a:headEnd type="none" w="med" len="med"/>
                      <a:tailEnd type="none" w="med" len="med"/>
                    </a:lnB>
                    <a:noFill/>
                  </a:tcPr>
                </a:tc>
                <a:extLst>
                  <a:ext uri="{0D108BD9-81ED-4DB2-BD59-A6C34878D82A}">
                    <a16:rowId xmlns:a16="http://schemas.microsoft.com/office/drawing/2014/main" val="3573594448"/>
                  </a:ext>
                </a:extLst>
              </a:tr>
              <a:tr h="60746">
                <a:tc>
                  <a:txBody>
                    <a:bodyPr/>
                    <a:lstStyle/>
                    <a:p>
                      <a:pPr algn="l" fontAlgn="ctr"/>
                      <a:r>
                        <a:rPr lang="fr-FR" sz="1000" b="1" i="0" u="none" strike="noStrike">
                          <a:solidFill>
                            <a:srgbClr val="000000"/>
                          </a:solidFill>
                          <a:effectLst/>
                          <a:latin typeface="Calibri" panose="020F0502020204030204" pitchFamily="34" charset="0"/>
                        </a:rPr>
                        <a:t>DOI</a:t>
                      </a:r>
                    </a:p>
                  </a:txBody>
                  <a:tcPr marL="1801" marR="1801" marT="1801" marB="0" anchor="ctr">
                    <a:lnL w="6350" cap="flat" cmpd="sng" algn="ctr">
                      <a:solidFill>
                        <a:srgbClr val="8EA9DB"/>
                      </a:solidFill>
                      <a:prstDash val="solid"/>
                      <a:round/>
                      <a:headEnd type="none" w="med" len="med"/>
                      <a:tailEnd type="none" w="med" len="med"/>
                    </a:lnL>
                    <a:lnR>
                      <a:noFill/>
                    </a:lnR>
                    <a:lnT w="6350" cap="flat" cmpd="sng" algn="ctr">
                      <a:solidFill>
                        <a:srgbClr val="8EA9DB"/>
                      </a:solidFill>
                      <a:prstDash val="solid"/>
                      <a:round/>
                      <a:headEnd type="none" w="med" len="med"/>
                      <a:tailEnd type="none" w="med" len="med"/>
                    </a:lnT>
                    <a:lnB w="6350" cap="flat" cmpd="sng" algn="ctr">
                      <a:solidFill>
                        <a:srgbClr val="8EA9DB"/>
                      </a:solidFill>
                      <a:prstDash val="solid"/>
                      <a:round/>
                      <a:headEnd type="none" w="med" len="med"/>
                      <a:tailEnd type="none" w="med" len="med"/>
                    </a:lnB>
                    <a:noFill/>
                  </a:tcPr>
                </a:tc>
                <a:tc>
                  <a:txBody>
                    <a:bodyPr/>
                    <a:lstStyle/>
                    <a:p>
                      <a:pPr algn="l" fontAlgn="b"/>
                      <a:r>
                        <a:rPr lang="fr-FR" sz="1000" b="0" i="0" u="none" strike="noStrike">
                          <a:solidFill>
                            <a:srgbClr val="000000"/>
                          </a:solidFill>
                          <a:effectLst/>
                          <a:latin typeface="Calibri" panose="020F0502020204030204" pitchFamily="34" charset="0"/>
                        </a:rPr>
                        <a:t>Certification (voltaire, Toeic...)</a:t>
                      </a:r>
                    </a:p>
                  </a:txBody>
                  <a:tcPr marL="1801" marR="1801" marT="1801" marB="0" anchor="b">
                    <a:lnL>
                      <a:noFill/>
                    </a:lnL>
                    <a:lnR>
                      <a:noFill/>
                    </a:lnR>
                    <a:lnT w="6350" cap="flat" cmpd="sng" algn="ctr">
                      <a:solidFill>
                        <a:srgbClr val="8EA9DB"/>
                      </a:solidFill>
                      <a:prstDash val="solid"/>
                      <a:round/>
                      <a:headEnd type="none" w="med" len="med"/>
                      <a:tailEnd type="none" w="med" len="med"/>
                    </a:lnT>
                    <a:lnB w="6350" cap="flat" cmpd="sng" algn="ctr">
                      <a:solidFill>
                        <a:srgbClr val="8EA9DB"/>
                      </a:solidFill>
                      <a:prstDash val="solid"/>
                      <a:round/>
                      <a:headEnd type="none" w="med" len="med"/>
                      <a:tailEnd type="none" w="med" len="med"/>
                    </a:lnB>
                    <a:noFill/>
                  </a:tcPr>
                </a:tc>
                <a:tc>
                  <a:txBody>
                    <a:bodyPr/>
                    <a:lstStyle/>
                    <a:p>
                      <a:pPr algn="l" fontAlgn="b"/>
                      <a:endParaRPr lang="fr-FR" sz="1000" b="0" i="0" u="none" strike="noStrike" dirty="0">
                        <a:solidFill>
                          <a:srgbClr val="000000"/>
                        </a:solidFill>
                        <a:effectLst/>
                        <a:latin typeface="Calibri" panose="020F0502020204030204" pitchFamily="34" charset="0"/>
                      </a:endParaRPr>
                    </a:p>
                  </a:txBody>
                  <a:tcPr marL="1801" marR="1801" marT="1801" marB="0" anchor="b">
                    <a:lnL>
                      <a:noFill/>
                    </a:lnL>
                    <a:lnR>
                      <a:noFill/>
                    </a:lnR>
                    <a:lnT w="6350" cap="flat" cmpd="sng" algn="ctr">
                      <a:solidFill>
                        <a:srgbClr val="8EA9DB"/>
                      </a:solidFill>
                      <a:prstDash val="solid"/>
                      <a:round/>
                      <a:headEnd type="none" w="med" len="med"/>
                      <a:tailEnd type="none" w="med" len="med"/>
                    </a:lnT>
                    <a:lnB w="6350" cap="flat" cmpd="sng" algn="ctr">
                      <a:solidFill>
                        <a:srgbClr val="8EA9DB"/>
                      </a:solidFill>
                      <a:prstDash val="solid"/>
                      <a:round/>
                      <a:headEnd type="none" w="med" len="med"/>
                      <a:tailEnd type="none" w="med" len="med"/>
                    </a:lnB>
                    <a:noFill/>
                  </a:tcPr>
                </a:tc>
                <a:tc>
                  <a:txBody>
                    <a:bodyPr/>
                    <a:lstStyle/>
                    <a:p>
                      <a:pPr algn="l" fontAlgn="b"/>
                      <a:endParaRPr lang="fr-FR" sz="1000" b="0" i="0" u="none" strike="noStrike">
                        <a:solidFill>
                          <a:srgbClr val="000000"/>
                        </a:solidFill>
                        <a:effectLst/>
                        <a:latin typeface="Calibri" panose="020F0502020204030204" pitchFamily="34" charset="0"/>
                      </a:endParaRPr>
                    </a:p>
                  </a:txBody>
                  <a:tcPr marL="1801" marR="1801" marT="1801" marB="0" anchor="b">
                    <a:lnL>
                      <a:noFill/>
                    </a:lnL>
                    <a:lnR>
                      <a:noFill/>
                    </a:lnR>
                    <a:lnT w="6350" cap="flat" cmpd="sng" algn="ctr">
                      <a:solidFill>
                        <a:srgbClr val="8EA9DB"/>
                      </a:solidFill>
                      <a:prstDash val="solid"/>
                      <a:round/>
                      <a:headEnd type="none" w="med" len="med"/>
                      <a:tailEnd type="none" w="med" len="med"/>
                    </a:lnT>
                    <a:lnB w="6350" cap="flat" cmpd="sng" algn="ctr">
                      <a:solidFill>
                        <a:srgbClr val="8EA9DB"/>
                      </a:solidFill>
                      <a:prstDash val="solid"/>
                      <a:round/>
                      <a:headEnd type="none" w="med" len="med"/>
                      <a:tailEnd type="none" w="med" len="med"/>
                    </a:lnB>
                    <a:noFill/>
                  </a:tcPr>
                </a:tc>
                <a:tc>
                  <a:txBody>
                    <a:bodyPr/>
                    <a:lstStyle/>
                    <a:p>
                      <a:pPr algn="l" fontAlgn="b"/>
                      <a:endParaRPr lang="fr-FR" sz="1000" b="0" i="0" u="none" strike="noStrike">
                        <a:solidFill>
                          <a:srgbClr val="000000"/>
                        </a:solidFill>
                        <a:effectLst/>
                        <a:latin typeface="Calibri" panose="020F0502020204030204" pitchFamily="34" charset="0"/>
                      </a:endParaRPr>
                    </a:p>
                  </a:txBody>
                  <a:tcPr marL="1801" marR="1801" marT="1801" marB="0" anchor="b">
                    <a:lnL>
                      <a:noFill/>
                    </a:lnL>
                    <a:lnR w="6350" cap="flat" cmpd="sng" algn="ctr">
                      <a:solidFill>
                        <a:srgbClr val="8EA9DB"/>
                      </a:solidFill>
                      <a:prstDash val="solid"/>
                      <a:round/>
                      <a:headEnd type="none" w="med" len="med"/>
                      <a:tailEnd type="none" w="med" len="med"/>
                    </a:lnR>
                    <a:lnT w="6350" cap="flat" cmpd="sng" algn="ctr">
                      <a:solidFill>
                        <a:srgbClr val="8EA9DB"/>
                      </a:solidFill>
                      <a:prstDash val="solid"/>
                      <a:round/>
                      <a:headEnd type="none" w="med" len="med"/>
                      <a:tailEnd type="none" w="med" len="med"/>
                    </a:lnT>
                    <a:lnB w="6350" cap="flat" cmpd="sng" algn="ctr">
                      <a:solidFill>
                        <a:srgbClr val="8EA9DB"/>
                      </a:solidFill>
                      <a:prstDash val="solid"/>
                      <a:round/>
                      <a:headEnd type="none" w="med" len="med"/>
                      <a:tailEnd type="none" w="med" len="med"/>
                    </a:lnB>
                    <a:noFill/>
                  </a:tcPr>
                </a:tc>
                <a:extLst>
                  <a:ext uri="{0D108BD9-81ED-4DB2-BD59-A6C34878D82A}">
                    <a16:rowId xmlns:a16="http://schemas.microsoft.com/office/drawing/2014/main" val="2505514966"/>
                  </a:ext>
                </a:extLst>
              </a:tr>
              <a:tr h="60746">
                <a:tc>
                  <a:txBody>
                    <a:bodyPr/>
                    <a:lstStyle/>
                    <a:p>
                      <a:pPr algn="l" fontAlgn="ctr"/>
                      <a:r>
                        <a:rPr lang="fr-FR" sz="1000" b="1" i="0" u="none" strike="noStrike">
                          <a:solidFill>
                            <a:srgbClr val="000000"/>
                          </a:solidFill>
                          <a:effectLst/>
                          <a:latin typeface="Calibri" panose="020F0502020204030204" pitchFamily="34" charset="0"/>
                        </a:rPr>
                        <a:t>DOI</a:t>
                      </a:r>
                    </a:p>
                  </a:txBody>
                  <a:tcPr marL="1801" marR="1801" marT="1801" marB="0" anchor="ctr">
                    <a:lnL w="6350" cap="flat" cmpd="sng" algn="ctr">
                      <a:solidFill>
                        <a:srgbClr val="8EA9DB"/>
                      </a:solidFill>
                      <a:prstDash val="solid"/>
                      <a:round/>
                      <a:headEnd type="none" w="med" len="med"/>
                      <a:tailEnd type="none" w="med" len="med"/>
                    </a:lnL>
                    <a:lnR>
                      <a:noFill/>
                    </a:lnR>
                    <a:lnT w="6350" cap="flat" cmpd="sng" algn="ctr">
                      <a:solidFill>
                        <a:srgbClr val="8EA9DB"/>
                      </a:solidFill>
                      <a:prstDash val="solid"/>
                      <a:round/>
                      <a:headEnd type="none" w="med" len="med"/>
                      <a:tailEnd type="none" w="med" len="med"/>
                    </a:lnT>
                    <a:lnB w="6350" cap="flat" cmpd="sng" algn="ctr">
                      <a:solidFill>
                        <a:srgbClr val="8EA9DB"/>
                      </a:solidFill>
                      <a:prstDash val="solid"/>
                      <a:round/>
                      <a:headEnd type="none" w="med" len="med"/>
                      <a:tailEnd type="none" w="med" len="med"/>
                    </a:lnB>
                    <a:noFill/>
                  </a:tcPr>
                </a:tc>
                <a:tc>
                  <a:txBody>
                    <a:bodyPr/>
                    <a:lstStyle/>
                    <a:p>
                      <a:pPr algn="l" fontAlgn="b"/>
                      <a:r>
                        <a:rPr lang="fr-FR" sz="1000" b="0" i="0" u="none" strike="noStrike">
                          <a:solidFill>
                            <a:srgbClr val="000000"/>
                          </a:solidFill>
                          <a:effectLst/>
                          <a:latin typeface="Calibri" panose="020F0502020204030204" pitchFamily="34" charset="0"/>
                        </a:rPr>
                        <a:t>Insertion – stages – job étudiant – Alternance – Cesure </a:t>
                      </a:r>
                    </a:p>
                  </a:txBody>
                  <a:tcPr marL="1801" marR="1801" marT="1801" marB="0" anchor="b">
                    <a:lnL>
                      <a:noFill/>
                    </a:lnL>
                    <a:lnR>
                      <a:noFill/>
                    </a:lnR>
                    <a:lnT w="6350" cap="flat" cmpd="sng" algn="ctr">
                      <a:solidFill>
                        <a:srgbClr val="8EA9DB"/>
                      </a:solidFill>
                      <a:prstDash val="solid"/>
                      <a:round/>
                      <a:headEnd type="none" w="med" len="med"/>
                      <a:tailEnd type="none" w="med" len="med"/>
                    </a:lnT>
                    <a:lnB w="6350" cap="flat" cmpd="sng" algn="ctr">
                      <a:solidFill>
                        <a:srgbClr val="8EA9DB"/>
                      </a:solidFill>
                      <a:prstDash val="solid"/>
                      <a:round/>
                      <a:headEnd type="none" w="med" len="med"/>
                      <a:tailEnd type="none" w="med" len="med"/>
                    </a:lnB>
                    <a:noFill/>
                  </a:tcPr>
                </a:tc>
                <a:tc>
                  <a:txBody>
                    <a:bodyPr/>
                    <a:lstStyle/>
                    <a:p>
                      <a:pPr algn="l" fontAlgn="b"/>
                      <a:endParaRPr lang="fr-FR" sz="1000" b="0" i="0" u="none" strike="noStrike" dirty="0">
                        <a:solidFill>
                          <a:srgbClr val="000000"/>
                        </a:solidFill>
                        <a:effectLst/>
                        <a:latin typeface="Calibri" panose="020F0502020204030204" pitchFamily="34" charset="0"/>
                      </a:endParaRPr>
                    </a:p>
                  </a:txBody>
                  <a:tcPr marL="1801" marR="1801" marT="1801" marB="0" anchor="b">
                    <a:lnL>
                      <a:noFill/>
                    </a:lnL>
                    <a:lnR>
                      <a:noFill/>
                    </a:lnR>
                    <a:lnT w="6350" cap="flat" cmpd="sng" algn="ctr">
                      <a:solidFill>
                        <a:srgbClr val="8EA9DB"/>
                      </a:solidFill>
                      <a:prstDash val="solid"/>
                      <a:round/>
                      <a:headEnd type="none" w="med" len="med"/>
                      <a:tailEnd type="none" w="med" len="med"/>
                    </a:lnT>
                    <a:lnB w="6350" cap="flat" cmpd="sng" algn="ctr">
                      <a:solidFill>
                        <a:srgbClr val="8EA9DB"/>
                      </a:solidFill>
                      <a:prstDash val="solid"/>
                      <a:round/>
                      <a:headEnd type="none" w="med" len="med"/>
                      <a:tailEnd type="none" w="med" len="med"/>
                    </a:lnB>
                    <a:noFill/>
                  </a:tcPr>
                </a:tc>
                <a:tc>
                  <a:txBody>
                    <a:bodyPr/>
                    <a:lstStyle/>
                    <a:p>
                      <a:pPr algn="l" fontAlgn="b"/>
                      <a:endParaRPr lang="fr-FR" sz="1000" b="0" i="0" u="none" strike="noStrike">
                        <a:solidFill>
                          <a:srgbClr val="000000"/>
                        </a:solidFill>
                        <a:effectLst/>
                        <a:latin typeface="Calibri" panose="020F0502020204030204" pitchFamily="34" charset="0"/>
                      </a:endParaRPr>
                    </a:p>
                  </a:txBody>
                  <a:tcPr marL="1801" marR="1801" marT="1801" marB="0" anchor="b">
                    <a:lnL>
                      <a:noFill/>
                    </a:lnL>
                    <a:lnR>
                      <a:noFill/>
                    </a:lnR>
                    <a:lnT w="6350" cap="flat" cmpd="sng" algn="ctr">
                      <a:solidFill>
                        <a:srgbClr val="8EA9DB"/>
                      </a:solidFill>
                      <a:prstDash val="solid"/>
                      <a:round/>
                      <a:headEnd type="none" w="med" len="med"/>
                      <a:tailEnd type="none" w="med" len="med"/>
                    </a:lnT>
                    <a:lnB w="6350" cap="flat" cmpd="sng" algn="ctr">
                      <a:solidFill>
                        <a:srgbClr val="8EA9DB"/>
                      </a:solidFill>
                      <a:prstDash val="solid"/>
                      <a:round/>
                      <a:headEnd type="none" w="med" len="med"/>
                      <a:tailEnd type="none" w="med" len="med"/>
                    </a:lnB>
                    <a:noFill/>
                  </a:tcPr>
                </a:tc>
                <a:tc>
                  <a:txBody>
                    <a:bodyPr/>
                    <a:lstStyle/>
                    <a:p>
                      <a:pPr algn="l" fontAlgn="b"/>
                      <a:endParaRPr lang="fr-FR" sz="1000" b="0" i="0" u="none" strike="noStrike">
                        <a:solidFill>
                          <a:srgbClr val="000000"/>
                        </a:solidFill>
                        <a:effectLst/>
                        <a:latin typeface="Calibri" panose="020F0502020204030204" pitchFamily="34" charset="0"/>
                      </a:endParaRPr>
                    </a:p>
                  </a:txBody>
                  <a:tcPr marL="1801" marR="1801" marT="1801" marB="0" anchor="b">
                    <a:lnL>
                      <a:noFill/>
                    </a:lnL>
                    <a:lnR w="6350" cap="flat" cmpd="sng" algn="ctr">
                      <a:solidFill>
                        <a:srgbClr val="8EA9DB"/>
                      </a:solidFill>
                      <a:prstDash val="solid"/>
                      <a:round/>
                      <a:headEnd type="none" w="med" len="med"/>
                      <a:tailEnd type="none" w="med" len="med"/>
                    </a:lnR>
                    <a:lnT w="6350" cap="flat" cmpd="sng" algn="ctr">
                      <a:solidFill>
                        <a:srgbClr val="8EA9DB"/>
                      </a:solidFill>
                      <a:prstDash val="solid"/>
                      <a:round/>
                      <a:headEnd type="none" w="med" len="med"/>
                      <a:tailEnd type="none" w="med" len="med"/>
                    </a:lnT>
                    <a:lnB w="6350" cap="flat" cmpd="sng" algn="ctr">
                      <a:solidFill>
                        <a:srgbClr val="8EA9DB"/>
                      </a:solidFill>
                      <a:prstDash val="solid"/>
                      <a:round/>
                      <a:headEnd type="none" w="med" len="med"/>
                      <a:tailEnd type="none" w="med" len="med"/>
                    </a:lnB>
                    <a:noFill/>
                  </a:tcPr>
                </a:tc>
                <a:extLst>
                  <a:ext uri="{0D108BD9-81ED-4DB2-BD59-A6C34878D82A}">
                    <a16:rowId xmlns:a16="http://schemas.microsoft.com/office/drawing/2014/main" val="491712351"/>
                  </a:ext>
                </a:extLst>
              </a:tr>
              <a:tr h="60746">
                <a:tc>
                  <a:txBody>
                    <a:bodyPr/>
                    <a:lstStyle/>
                    <a:p>
                      <a:pPr algn="l" fontAlgn="ctr"/>
                      <a:r>
                        <a:rPr lang="fr-FR" sz="1000" b="1" i="0" u="none" strike="noStrike">
                          <a:solidFill>
                            <a:srgbClr val="000000"/>
                          </a:solidFill>
                          <a:effectLst/>
                          <a:latin typeface="Calibri" panose="020F0502020204030204" pitchFamily="34" charset="0"/>
                        </a:rPr>
                        <a:t>DOI</a:t>
                      </a:r>
                    </a:p>
                  </a:txBody>
                  <a:tcPr marL="1801" marR="1801" marT="1801" marB="0" anchor="ctr">
                    <a:lnL w="6350" cap="flat" cmpd="sng" algn="ctr">
                      <a:solidFill>
                        <a:srgbClr val="8EA9DB"/>
                      </a:solidFill>
                      <a:prstDash val="solid"/>
                      <a:round/>
                      <a:headEnd type="none" w="med" len="med"/>
                      <a:tailEnd type="none" w="med" len="med"/>
                    </a:lnL>
                    <a:lnR>
                      <a:noFill/>
                    </a:lnR>
                    <a:lnT w="6350" cap="flat" cmpd="sng" algn="ctr">
                      <a:solidFill>
                        <a:srgbClr val="8EA9DB"/>
                      </a:solidFill>
                      <a:prstDash val="solid"/>
                      <a:round/>
                      <a:headEnd type="none" w="med" len="med"/>
                      <a:tailEnd type="none" w="med" len="med"/>
                    </a:lnT>
                    <a:lnB w="6350" cap="flat" cmpd="sng" algn="ctr">
                      <a:solidFill>
                        <a:srgbClr val="8EA9DB"/>
                      </a:solidFill>
                      <a:prstDash val="solid"/>
                      <a:round/>
                      <a:headEnd type="none" w="med" len="med"/>
                      <a:tailEnd type="none" w="med" len="med"/>
                    </a:lnB>
                    <a:noFill/>
                  </a:tcPr>
                </a:tc>
                <a:tc>
                  <a:txBody>
                    <a:bodyPr/>
                    <a:lstStyle/>
                    <a:p>
                      <a:pPr algn="l" fontAlgn="b"/>
                      <a:r>
                        <a:rPr lang="fr-FR" sz="1000" b="0" i="0" u="none" strike="noStrike">
                          <a:solidFill>
                            <a:srgbClr val="000000"/>
                          </a:solidFill>
                          <a:effectLst/>
                          <a:latin typeface="Calibri" panose="020F0502020204030204" pitchFamily="34" charset="0"/>
                        </a:rPr>
                        <a:t>Interantional (stages, emplois) </a:t>
                      </a:r>
                    </a:p>
                  </a:txBody>
                  <a:tcPr marL="1801" marR="1801" marT="1801" marB="0" anchor="b">
                    <a:lnL>
                      <a:noFill/>
                    </a:lnL>
                    <a:lnR>
                      <a:noFill/>
                    </a:lnR>
                    <a:lnT w="6350" cap="flat" cmpd="sng" algn="ctr">
                      <a:solidFill>
                        <a:srgbClr val="8EA9DB"/>
                      </a:solidFill>
                      <a:prstDash val="solid"/>
                      <a:round/>
                      <a:headEnd type="none" w="med" len="med"/>
                      <a:tailEnd type="none" w="med" len="med"/>
                    </a:lnT>
                    <a:lnB w="6350" cap="flat" cmpd="sng" algn="ctr">
                      <a:solidFill>
                        <a:srgbClr val="8EA9DB"/>
                      </a:solidFill>
                      <a:prstDash val="solid"/>
                      <a:round/>
                      <a:headEnd type="none" w="med" len="med"/>
                      <a:tailEnd type="none" w="med" len="med"/>
                    </a:lnB>
                    <a:noFill/>
                  </a:tcPr>
                </a:tc>
                <a:tc>
                  <a:txBody>
                    <a:bodyPr/>
                    <a:lstStyle/>
                    <a:p>
                      <a:pPr algn="l" fontAlgn="b"/>
                      <a:endParaRPr lang="fr-FR" sz="1000" b="0" i="0" u="none" strike="noStrike" dirty="0">
                        <a:solidFill>
                          <a:srgbClr val="000000"/>
                        </a:solidFill>
                        <a:effectLst/>
                        <a:latin typeface="Calibri" panose="020F0502020204030204" pitchFamily="34" charset="0"/>
                      </a:endParaRPr>
                    </a:p>
                  </a:txBody>
                  <a:tcPr marL="1801" marR="1801" marT="1801" marB="0" anchor="b">
                    <a:lnL>
                      <a:noFill/>
                    </a:lnL>
                    <a:lnR>
                      <a:noFill/>
                    </a:lnR>
                    <a:lnT w="6350" cap="flat" cmpd="sng" algn="ctr">
                      <a:solidFill>
                        <a:srgbClr val="8EA9DB"/>
                      </a:solidFill>
                      <a:prstDash val="solid"/>
                      <a:round/>
                      <a:headEnd type="none" w="med" len="med"/>
                      <a:tailEnd type="none" w="med" len="med"/>
                    </a:lnT>
                    <a:lnB w="6350" cap="flat" cmpd="sng" algn="ctr">
                      <a:solidFill>
                        <a:srgbClr val="8EA9DB"/>
                      </a:solidFill>
                      <a:prstDash val="solid"/>
                      <a:round/>
                      <a:headEnd type="none" w="med" len="med"/>
                      <a:tailEnd type="none" w="med" len="med"/>
                    </a:lnB>
                    <a:noFill/>
                  </a:tcPr>
                </a:tc>
                <a:tc>
                  <a:txBody>
                    <a:bodyPr/>
                    <a:lstStyle/>
                    <a:p>
                      <a:pPr algn="l" fontAlgn="b"/>
                      <a:endParaRPr lang="fr-FR" sz="1000" b="0" i="0" u="none" strike="noStrike">
                        <a:solidFill>
                          <a:srgbClr val="000000"/>
                        </a:solidFill>
                        <a:effectLst/>
                        <a:latin typeface="Calibri" panose="020F0502020204030204" pitchFamily="34" charset="0"/>
                      </a:endParaRPr>
                    </a:p>
                  </a:txBody>
                  <a:tcPr marL="1801" marR="1801" marT="1801" marB="0" anchor="b">
                    <a:lnL>
                      <a:noFill/>
                    </a:lnL>
                    <a:lnR>
                      <a:noFill/>
                    </a:lnR>
                    <a:lnT w="6350" cap="flat" cmpd="sng" algn="ctr">
                      <a:solidFill>
                        <a:srgbClr val="8EA9DB"/>
                      </a:solidFill>
                      <a:prstDash val="solid"/>
                      <a:round/>
                      <a:headEnd type="none" w="med" len="med"/>
                      <a:tailEnd type="none" w="med" len="med"/>
                    </a:lnT>
                    <a:lnB w="6350" cap="flat" cmpd="sng" algn="ctr">
                      <a:solidFill>
                        <a:srgbClr val="8EA9DB"/>
                      </a:solidFill>
                      <a:prstDash val="solid"/>
                      <a:round/>
                      <a:headEnd type="none" w="med" len="med"/>
                      <a:tailEnd type="none" w="med" len="med"/>
                    </a:lnB>
                    <a:noFill/>
                  </a:tcPr>
                </a:tc>
                <a:tc>
                  <a:txBody>
                    <a:bodyPr/>
                    <a:lstStyle/>
                    <a:p>
                      <a:pPr algn="l" fontAlgn="b"/>
                      <a:endParaRPr lang="fr-FR" sz="1000" b="0" i="0" u="none" strike="noStrike">
                        <a:solidFill>
                          <a:srgbClr val="000000"/>
                        </a:solidFill>
                        <a:effectLst/>
                        <a:latin typeface="Calibri" panose="020F0502020204030204" pitchFamily="34" charset="0"/>
                      </a:endParaRPr>
                    </a:p>
                  </a:txBody>
                  <a:tcPr marL="1801" marR="1801" marT="1801" marB="0" anchor="b">
                    <a:lnL>
                      <a:noFill/>
                    </a:lnL>
                    <a:lnR w="6350" cap="flat" cmpd="sng" algn="ctr">
                      <a:solidFill>
                        <a:srgbClr val="8EA9DB"/>
                      </a:solidFill>
                      <a:prstDash val="solid"/>
                      <a:round/>
                      <a:headEnd type="none" w="med" len="med"/>
                      <a:tailEnd type="none" w="med" len="med"/>
                    </a:lnR>
                    <a:lnT w="6350" cap="flat" cmpd="sng" algn="ctr">
                      <a:solidFill>
                        <a:srgbClr val="8EA9DB"/>
                      </a:solidFill>
                      <a:prstDash val="solid"/>
                      <a:round/>
                      <a:headEnd type="none" w="med" len="med"/>
                      <a:tailEnd type="none" w="med" len="med"/>
                    </a:lnT>
                    <a:lnB w="6350" cap="flat" cmpd="sng" algn="ctr">
                      <a:solidFill>
                        <a:srgbClr val="8EA9DB"/>
                      </a:solidFill>
                      <a:prstDash val="solid"/>
                      <a:round/>
                      <a:headEnd type="none" w="med" len="med"/>
                      <a:tailEnd type="none" w="med" len="med"/>
                    </a:lnB>
                    <a:noFill/>
                  </a:tcPr>
                </a:tc>
                <a:extLst>
                  <a:ext uri="{0D108BD9-81ED-4DB2-BD59-A6C34878D82A}">
                    <a16:rowId xmlns:a16="http://schemas.microsoft.com/office/drawing/2014/main" val="2189142660"/>
                  </a:ext>
                </a:extLst>
              </a:tr>
              <a:tr h="48625">
                <a:tc>
                  <a:txBody>
                    <a:bodyPr/>
                    <a:lstStyle/>
                    <a:p>
                      <a:pPr algn="l" fontAlgn="ctr"/>
                      <a:r>
                        <a:rPr lang="fr-FR" sz="1000" b="1" i="0" u="none" strike="noStrike">
                          <a:solidFill>
                            <a:srgbClr val="000000"/>
                          </a:solidFill>
                          <a:effectLst/>
                          <a:latin typeface="Calibri" panose="020F0502020204030204" pitchFamily="34" charset="0"/>
                        </a:rPr>
                        <a:t>DOI</a:t>
                      </a:r>
                    </a:p>
                  </a:txBody>
                  <a:tcPr marL="1801" marR="1801" marT="1801" marB="0" anchor="ctr">
                    <a:lnL w="6350" cap="flat" cmpd="sng" algn="ctr">
                      <a:solidFill>
                        <a:srgbClr val="8EA9DB"/>
                      </a:solidFill>
                      <a:prstDash val="solid"/>
                      <a:round/>
                      <a:headEnd type="none" w="med" len="med"/>
                      <a:tailEnd type="none" w="med" len="med"/>
                    </a:lnL>
                    <a:lnR>
                      <a:noFill/>
                    </a:lnR>
                    <a:lnT w="6350" cap="flat" cmpd="sng" algn="ctr">
                      <a:solidFill>
                        <a:srgbClr val="8EA9DB"/>
                      </a:solidFill>
                      <a:prstDash val="solid"/>
                      <a:round/>
                      <a:headEnd type="none" w="med" len="med"/>
                      <a:tailEnd type="none" w="med" len="med"/>
                    </a:lnT>
                    <a:lnB w="6350" cap="flat" cmpd="sng" algn="ctr">
                      <a:solidFill>
                        <a:srgbClr val="8EA9DB"/>
                      </a:solidFill>
                      <a:prstDash val="solid"/>
                      <a:round/>
                      <a:headEnd type="none" w="med" len="med"/>
                      <a:tailEnd type="none" w="med" len="med"/>
                    </a:lnB>
                    <a:noFill/>
                  </a:tcPr>
                </a:tc>
                <a:tc>
                  <a:txBody>
                    <a:bodyPr/>
                    <a:lstStyle/>
                    <a:p>
                      <a:pPr algn="l" fontAlgn="b"/>
                      <a:r>
                        <a:rPr lang="fr-FR" sz="1000" b="0" i="0" u="none" strike="noStrike">
                          <a:solidFill>
                            <a:srgbClr val="000000"/>
                          </a:solidFill>
                          <a:effectLst/>
                          <a:latin typeface="Calibri" panose="020F0502020204030204" pitchFamily="34" charset="0"/>
                        </a:rPr>
                        <a:t>RDV conseil orientation </a:t>
                      </a:r>
                    </a:p>
                  </a:txBody>
                  <a:tcPr marL="1801" marR="1801" marT="1801" marB="0" anchor="b">
                    <a:lnL>
                      <a:noFill/>
                    </a:lnL>
                    <a:lnR>
                      <a:noFill/>
                    </a:lnR>
                    <a:lnT w="6350" cap="flat" cmpd="sng" algn="ctr">
                      <a:solidFill>
                        <a:srgbClr val="8EA9DB"/>
                      </a:solidFill>
                      <a:prstDash val="solid"/>
                      <a:round/>
                      <a:headEnd type="none" w="med" len="med"/>
                      <a:tailEnd type="none" w="med" len="med"/>
                    </a:lnT>
                    <a:lnB w="6350" cap="flat" cmpd="sng" algn="ctr">
                      <a:solidFill>
                        <a:srgbClr val="8EA9DB"/>
                      </a:solidFill>
                      <a:prstDash val="solid"/>
                      <a:round/>
                      <a:headEnd type="none" w="med" len="med"/>
                      <a:tailEnd type="none" w="med" len="med"/>
                    </a:lnB>
                    <a:noFill/>
                  </a:tcPr>
                </a:tc>
                <a:tc>
                  <a:txBody>
                    <a:bodyPr/>
                    <a:lstStyle/>
                    <a:p>
                      <a:pPr algn="l" fontAlgn="b"/>
                      <a:endParaRPr lang="fr-FR" sz="1000" b="0" i="0" u="none" strike="noStrike" dirty="0">
                        <a:solidFill>
                          <a:srgbClr val="000000"/>
                        </a:solidFill>
                        <a:effectLst/>
                        <a:latin typeface="Calibri" panose="020F0502020204030204" pitchFamily="34" charset="0"/>
                      </a:endParaRPr>
                    </a:p>
                  </a:txBody>
                  <a:tcPr marL="1801" marR="1801" marT="1801" marB="0" anchor="b">
                    <a:lnL>
                      <a:noFill/>
                    </a:lnL>
                    <a:lnR>
                      <a:noFill/>
                    </a:lnR>
                    <a:lnT w="6350" cap="flat" cmpd="sng" algn="ctr">
                      <a:solidFill>
                        <a:srgbClr val="8EA9DB"/>
                      </a:solidFill>
                      <a:prstDash val="solid"/>
                      <a:round/>
                      <a:headEnd type="none" w="med" len="med"/>
                      <a:tailEnd type="none" w="med" len="med"/>
                    </a:lnT>
                    <a:lnB w="6350" cap="flat" cmpd="sng" algn="ctr">
                      <a:solidFill>
                        <a:srgbClr val="8EA9DB"/>
                      </a:solidFill>
                      <a:prstDash val="solid"/>
                      <a:round/>
                      <a:headEnd type="none" w="med" len="med"/>
                      <a:tailEnd type="none" w="med" len="med"/>
                    </a:lnB>
                    <a:noFill/>
                  </a:tcPr>
                </a:tc>
                <a:tc>
                  <a:txBody>
                    <a:bodyPr/>
                    <a:lstStyle/>
                    <a:p>
                      <a:pPr algn="l" fontAlgn="b"/>
                      <a:endParaRPr lang="fr-FR" sz="1000" b="0" i="0" u="none" strike="noStrike">
                        <a:solidFill>
                          <a:srgbClr val="000000"/>
                        </a:solidFill>
                        <a:effectLst/>
                        <a:latin typeface="Calibri" panose="020F0502020204030204" pitchFamily="34" charset="0"/>
                      </a:endParaRPr>
                    </a:p>
                  </a:txBody>
                  <a:tcPr marL="1801" marR="1801" marT="1801" marB="0" anchor="b">
                    <a:lnL>
                      <a:noFill/>
                    </a:lnL>
                    <a:lnR>
                      <a:noFill/>
                    </a:lnR>
                    <a:lnT w="6350" cap="flat" cmpd="sng" algn="ctr">
                      <a:solidFill>
                        <a:srgbClr val="8EA9DB"/>
                      </a:solidFill>
                      <a:prstDash val="solid"/>
                      <a:round/>
                      <a:headEnd type="none" w="med" len="med"/>
                      <a:tailEnd type="none" w="med" len="med"/>
                    </a:lnT>
                    <a:lnB w="6350" cap="flat" cmpd="sng" algn="ctr">
                      <a:solidFill>
                        <a:srgbClr val="8EA9DB"/>
                      </a:solidFill>
                      <a:prstDash val="solid"/>
                      <a:round/>
                      <a:headEnd type="none" w="med" len="med"/>
                      <a:tailEnd type="none" w="med" len="med"/>
                    </a:lnB>
                    <a:noFill/>
                  </a:tcPr>
                </a:tc>
                <a:tc>
                  <a:txBody>
                    <a:bodyPr/>
                    <a:lstStyle/>
                    <a:p>
                      <a:pPr algn="l" fontAlgn="b"/>
                      <a:endParaRPr lang="fr-FR" sz="1000" b="0" i="0" u="none" strike="noStrike">
                        <a:solidFill>
                          <a:srgbClr val="000000"/>
                        </a:solidFill>
                        <a:effectLst/>
                        <a:latin typeface="Calibri" panose="020F0502020204030204" pitchFamily="34" charset="0"/>
                      </a:endParaRPr>
                    </a:p>
                  </a:txBody>
                  <a:tcPr marL="1801" marR="1801" marT="1801" marB="0" anchor="b">
                    <a:lnL>
                      <a:noFill/>
                    </a:lnL>
                    <a:lnR w="6350" cap="flat" cmpd="sng" algn="ctr">
                      <a:solidFill>
                        <a:srgbClr val="8EA9DB"/>
                      </a:solidFill>
                      <a:prstDash val="solid"/>
                      <a:round/>
                      <a:headEnd type="none" w="med" len="med"/>
                      <a:tailEnd type="none" w="med" len="med"/>
                    </a:lnR>
                    <a:lnT w="6350" cap="flat" cmpd="sng" algn="ctr">
                      <a:solidFill>
                        <a:srgbClr val="8EA9DB"/>
                      </a:solidFill>
                      <a:prstDash val="solid"/>
                      <a:round/>
                      <a:headEnd type="none" w="med" len="med"/>
                      <a:tailEnd type="none" w="med" len="med"/>
                    </a:lnT>
                    <a:lnB w="6350" cap="flat" cmpd="sng" algn="ctr">
                      <a:solidFill>
                        <a:srgbClr val="8EA9DB"/>
                      </a:solidFill>
                      <a:prstDash val="solid"/>
                      <a:round/>
                      <a:headEnd type="none" w="med" len="med"/>
                      <a:tailEnd type="none" w="med" len="med"/>
                    </a:lnB>
                    <a:noFill/>
                  </a:tcPr>
                </a:tc>
                <a:extLst>
                  <a:ext uri="{0D108BD9-81ED-4DB2-BD59-A6C34878D82A}">
                    <a16:rowId xmlns:a16="http://schemas.microsoft.com/office/drawing/2014/main" val="2844090750"/>
                  </a:ext>
                </a:extLst>
              </a:tr>
              <a:tr h="60746">
                <a:tc>
                  <a:txBody>
                    <a:bodyPr/>
                    <a:lstStyle/>
                    <a:p>
                      <a:pPr algn="l" fontAlgn="ctr"/>
                      <a:r>
                        <a:rPr lang="fr-FR" sz="1000" b="1" i="0" u="none" strike="noStrike">
                          <a:solidFill>
                            <a:srgbClr val="000000"/>
                          </a:solidFill>
                          <a:effectLst/>
                          <a:latin typeface="Calibri" panose="020F0502020204030204" pitchFamily="34" charset="0"/>
                        </a:rPr>
                        <a:t>DOI</a:t>
                      </a:r>
                    </a:p>
                  </a:txBody>
                  <a:tcPr marL="1801" marR="1801" marT="1801" marB="0" anchor="ctr">
                    <a:lnL w="6350" cap="flat" cmpd="sng" algn="ctr">
                      <a:solidFill>
                        <a:srgbClr val="8EA9DB"/>
                      </a:solidFill>
                      <a:prstDash val="solid"/>
                      <a:round/>
                      <a:headEnd type="none" w="med" len="med"/>
                      <a:tailEnd type="none" w="med" len="med"/>
                    </a:lnL>
                    <a:lnR>
                      <a:noFill/>
                    </a:lnR>
                    <a:lnT w="6350" cap="flat" cmpd="sng" algn="ctr">
                      <a:solidFill>
                        <a:srgbClr val="8EA9DB"/>
                      </a:solidFill>
                      <a:prstDash val="solid"/>
                      <a:round/>
                      <a:headEnd type="none" w="med" len="med"/>
                      <a:tailEnd type="none" w="med" len="med"/>
                    </a:lnT>
                    <a:lnB w="6350" cap="flat" cmpd="sng" algn="ctr">
                      <a:solidFill>
                        <a:srgbClr val="8EA9DB"/>
                      </a:solidFill>
                      <a:prstDash val="solid"/>
                      <a:round/>
                      <a:headEnd type="none" w="med" len="med"/>
                      <a:tailEnd type="none" w="med" len="med"/>
                    </a:lnB>
                    <a:noFill/>
                  </a:tcPr>
                </a:tc>
                <a:tc>
                  <a:txBody>
                    <a:bodyPr/>
                    <a:lstStyle/>
                    <a:p>
                      <a:pPr algn="l" fontAlgn="b"/>
                      <a:r>
                        <a:rPr lang="fr-FR" sz="1000" b="0" i="0" u="none" strike="noStrike" dirty="0">
                          <a:solidFill>
                            <a:srgbClr val="000000"/>
                          </a:solidFill>
                          <a:effectLst/>
                          <a:latin typeface="Calibri" panose="020F0502020204030204" pitchFamily="34" charset="0"/>
                        </a:rPr>
                        <a:t>RDV conseil insertion </a:t>
                      </a:r>
                    </a:p>
                  </a:txBody>
                  <a:tcPr marL="1801" marR="1801" marT="1801" marB="0" anchor="b">
                    <a:lnL>
                      <a:noFill/>
                    </a:lnL>
                    <a:lnR>
                      <a:noFill/>
                    </a:lnR>
                    <a:lnT w="6350" cap="flat" cmpd="sng" algn="ctr">
                      <a:solidFill>
                        <a:srgbClr val="8EA9DB"/>
                      </a:solidFill>
                      <a:prstDash val="solid"/>
                      <a:round/>
                      <a:headEnd type="none" w="med" len="med"/>
                      <a:tailEnd type="none" w="med" len="med"/>
                    </a:lnT>
                    <a:lnB w="6350" cap="flat" cmpd="sng" algn="ctr">
                      <a:solidFill>
                        <a:srgbClr val="8EA9DB"/>
                      </a:solidFill>
                      <a:prstDash val="solid"/>
                      <a:round/>
                      <a:headEnd type="none" w="med" len="med"/>
                      <a:tailEnd type="none" w="med" len="med"/>
                    </a:lnB>
                    <a:noFill/>
                  </a:tcPr>
                </a:tc>
                <a:tc>
                  <a:txBody>
                    <a:bodyPr/>
                    <a:lstStyle/>
                    <a:p>
                      <a:pPr algn="l" fontAlgn="b"/>
                      <a:endParaRPr lang="fr-FR" sz="1000" b="0" i="0" u="none" strike="noStrike" dirty="0">
                        <a:solidFill>
                          <a:srgbClr val="000000"/>
                        </a:solidFill>
                        <a:effectLst/>
                        <a:latin typeface="Calibri" panose="020F0502020204030204" pitchFamily="34" charset="0"/>
                      </a:endParaRPr>
                    </a:p>
                  </a:txBody>
                  <a:tcPr marL="1801" marR="1801" marT="1801" marB="0" anchor="b">
                    <a:lnL>
                      <a:noFill/>
                    </a:lnL>
                    <a:lnR>
                      <a:noFill/>
                    </a:lnR>
                    <a:lnT w="6350" cap="flat" cmpd="sng" algn="ctr">
                      <a:solidFill>
                        <a:srgbClr val="8EA9DB"/>
                      </a:solidFill>
                      <a:prstDash val="solid"/>
                      <a:round/>
                      <a:headEnd type="none" w="med" len="med"/>
                      <a:tailEnd type="none" w="med" len="med"/>
                    </a:lnT>
                    <a:lnB w="6350" cap="flat" cmpd="sng" algn="ctr">
                      <a:solidFill>
                        <a:srgbClr val="8EA9DB"/>
                      </a:solidFill>
                      <a:prstDash val="solid"/>
                      <a:round/>
                      <a:headEnd type="none" w="med" len="med"/>
                      <a:tailEnd type="none" w="med" len="med"/>
                    </a:lnB>
                    <a:noFill/>
                  </a:tcPr>
                </a:tc>
                <a:tc>
                  <a:txBody>
                    <a:bodyPr/>
                    <a:lstStyle/>
                    <a:p>
                      <a:pPr algn="l" fontAlgn="b"/>
                      <a:endParaRPr lang="fr-FR" sz="1000" b="0" i="0" u="none" strike="noStrike">
                        <a:solidFill>
                          <a:srgbClr val="000000"/>
                        </a:solidFill>
                        <a:effectLst/>
                        <a:latin typeface="Calibri" panose="020F0502020204030204" pitchFamily="34" charset="0"/>
                      </a:endParaRPr>
                    </a:p>
                  </a:txBody>
                  <a:tcPr marL="1801" marR="1801" marT="1801" marB="0" anchor="b">
                    <a:lnL>
                      <a:noFill/>
                    </a:lnL>
                    <a:lnR>
                      <a:noFill/>
                    </a:lnR>
                    <a:lnT w="6350" cap="flat" cmpd="sng" algn="ctr">
                      <a:solidFill>
                        <a:srgbClr val="8EA9DB"/>
                      </a:solidFill>
                      <a:prstDash val="solid"/>
                      <a:round/>
                      <a:headEnd type="none" w="med" len="med"/>
                      <a:tailEnd type="none" w="med" len="med"/>
                    </a:lnT>
                    <a:lnB w="6350" cap="flat" cmpd="sng" algn="ctr">
                      <a:solidFill>
                        <a:srgbClr val="8EA9DB"/>
                      </a:solidFill>
                      <a:prstDash val="solid"/>
                      <a:round/>
                      <a:headEnd type="none" w="med" len="med"/>
                      <a:tailEnd type="none" w="med" len="med"/>
                    </a:lnB>
                    <a:noFill/>
                  </a:tcPr>
                </a:tc>
                <a:tc>
                  <a:txBody>
                    <a:bodyPr/>
                    <a:lstStyle/>
                    <a:p>
                      <a:pPr algn="l" fontAlgn="b"/>
                      <a:endParaRPr lang="fr-FR" sz="1000" b="0" i="0" u="none" strike="noStrike">
                        <a:solidFill>
                          <a:srgbClr val="000000"/>
                        </a:solidFill>
                        <a:effectLst/>
                        <a:latin typeface="Calibri" panose="020F0502020204030204" pitchFamily="34" charset="0"/>
                      </a:endParaRPr>
                    </a:p>
                  </a:txBody>
                  <a:tcPr marL="1801" marR="1801" marT="1801" marB="0" anchor="b">
                    <a:lnL>
                      <a:noFill/>
                    </a:lnL>
                    <a:lnR w="6350" cap="flat" cmpd="sng" algn="ctr">
                      <a:solidFill>
                        <a:srgbClr val="8EA9DB"/>
                      </a:solidFill>
                      <a:prstDash val="solid"/>
                      <a:round/>
                      <a:headEnd type="none" w="med" len="med"/>
                      <a:tailEnd type="none" w="med" len="med"/>
                    </a:lnR>
                    <a:lnT w="6350" cap="flat" cmpd="sng" algn="ctr">
                      <a:solidFill>
                        <a:srgbClr val="8EA9DB"/>
                      </a:solidFill>
                      <a:prstDash val="solid"/>
                      <a:round/>
                      <a:headEnd type="none" w="med" len="med"/>
                      <a:tailEnd type="none" w="med" len="med"/>
                    </a:lnT>
                    <a:lnB w="6350" cap="flat" cmpd="sng" algn="ctr">
                      <a:solidFill>
                        <a:srgbClr val="8EA9DB"/>
                      </a:solidFill>
                      <a:prstDash val="solid"/>
                      <a:round/>
                      <a:headEnd type="none" w="med" len="med"/>
                      <a:tailEnd type="none" w="med" len="med"/>
                    </a:lnB>
                    <a:noFill/>
                  </a:tcPr>
                </a:tc>
                <a:extLst>
                  <a:ext uri="{0D108BD9-81ED-4DB2-BD59-A6C34878D82A}">
                    <a16:rowId xmlns:a16="http://schemas.microsoft.com/office/drawing/2014/main" val="899864866"/>
                  </a:ext>
                </a:extLst>
              </a:tr>
              <a:tr h="60746">
                <a:tc>
                  <a:txBody>
                    <a:bodyPr/>
                    <a:lstStyle/>
                    <a:p>
                      <a:pPr algn="l" fontAlgn="ctr"/>
                      <a:r>
                        <a:rPr lang="fr-FR" sz="1000" b="1" i="0" u="none" strike="noStrike">
                          <a:solidFill>
                            <a:srgbClr val="000000"/>
                          </a:solidFill>
                          <a:effectLst/>
                          <a:latin typeface="Calibri" panose="020F0502020204030204" pitchFamily="34" charset="0"/>
                        </a:rPr>
                        <a:t>DOI</a:t>
                      </a:r>
                    </a:p>
                  </a:txBody>
                  <a:tcPr marL="1801" marR="1801" marT="1801" marB="0" anchor="ctr">
                    <a:lnL w="6350" cap="flat" cmpd="sng" algn="ctr">
                      <a:solidFill>
                        <a:srgbClr val="8EA9DB"/>
                      </a:solidFill>
                      <a:prstDash val="solid"/>
                      <a:round/>
                      <a:headEnd type="none" w="med" len="med"/>
                      <a:tailEnd type="none" w="med" len="med"/>
                    </a:lnL>
                    <a:lnR>
                      <a:noFill/>
                    </a:lnR>
                    <a:lnT w="6350" cap="flat" cmpd="sng" algn="ctr">
                      <a:solidFill>
                        <a:srgbClr val="8EA9DB"/>
                      </a:solidFill>
                      <a:prstDash val="solid"/>
                      <a:round/>
                      <a:headEnd type="none" w="med" len="med"/>
                      <a:tailEnd type="none" w="med" len="med"/>
                    </a:lnT>
                    <a:lnB w="6350" cap="flat" cmpd="sng" algn="ctr">
                      <a:solidFill>
                        <a:srgbClr val="8EA9DB"/>
                      </a:solidFill>
                      <a:prstDash val="solid"/>
                      <a:round/>
                      <a:headEnd type="none" w="med" len="med"/>
                      <a:tailEnd type="none" w="med" len="med"/>
                    </a:lnB>
                    <a:noFill/>
                  </a:tcPr>
                </a:tc>
                <a:tc>
                  <a:txBody>
                    <a:bodyPr/>
                    <a:lstStyle/>
                    <a:p>
                      <a:pPr algn="l" fontAlgn="b"/>
                      <a:r>
                        <a:rPr lang="fr-FR" sz="1000" b="0" i="0" u="none" strike="noStrike" dirty="0">
                          <a:solidFill>
                            <a:srgbClr val="000000"/>
                          </a:solidFill>
                          <a:effectLst/>
                          <a:latin typeface="Calibri" panose="020F0502020204030204" pitchFamily="34" charset="0"/>
                        </a:rPr>
                        <a:t>Recherche documentaire </a:t>
                      </a:r>
                    </a:p>
                  </a:txBody>
                  <a:tcPr marL="1801" marR="1801" marT="1801" marB="0" anchor="b">
                    <a:lnL>
                      <a:noFill/>
                    </a:lnL>
                    <a:lnR>
                      <a:noFill/>
                    </a:lnR>
                    <a:lnT w="6350" cap="flat" cmpd="sng" algn="ctr">
                      <a:solidFill>
                        <a:srgbClr val="8EA9DB"/>
                      </a:solidFill>
                      <a:prstDash val="solid"/>
                      <a:round/>
                      <a:headEnd type="none" w="med" len="med"/>
                      <a:tailEnd type="none" w="med" len="med"/>
                    </a:lnT>
                    <a:lnB w="6350" cap="flat" cmpd="sng" algn="ctr">
                      <a:solidFill>
                        <a:srgbClr val="8EA9DB"/>
                      </a:solidFill>
                      <a:prstDash val="solid"/>
                      <a:round/>
                      <a:headEnd type="none" w="med" len="med"/>
                      <a:tailEnd type="none" w="med" len="med"/>
                    </a:lnB>
                    <a:noFill/>
                  </a:tcPr>
                </a:tc>
                <a:tc>
                  <a:txBody>
                    <a:bodyPr/>
                    <a:lstStyle/>
                    <a:p>
                      <a:pPr algn="l" fontAlgn="b"/>
                      <a:endParaRPr lang="fr-FR" sz="1000" b="0" i="0" u="none" strike="noStrike" dirty="0">
                        <a:solidFill>
                          <a:srgbClr val="000000"/>
                        </a:solidFill>
                        <a:effectLst/>
                        <a:latin typeface="Calibri" panose="020F0502020204030204" pitchFamily="34" charset="0"/>
                      </a:endParaRPr>
                    </a:p>
                  </a:txBody>
                  <a:tcPr marL="1801" marR="1801" marT="1801" marB="0" anchor="b">
                    <a:lnL>
                      <a:noFill/>
                    </a:lnL>
                    <a:lnR>
                      <a:noFill/>
                    </a:lnR>
                    <a:lnT w="6350" cap="flat" cmpd="sng" algn="ctr">
                      <a:solidFill>
                        <a:srgbClr val="8EA9DB"/>
                      </a:solidFill>
                      <a:prstDash val="solid"/>
                      <a:round/>
                      <a:headEnd type="none" w="med" len="med"/>
                      <a:tailEnd type="none" w="med" len="med"/>
                    </a:lnT>
                    <a:lnB w="6350" cap="flat" cmpd="sng" algn="ctr">
                      <a:solidFill>
                        <a:srgbClr val="8EA9DB"/>
                      </a:solidFill>
                      <a:prstDash val="solid"/>
                      <a:round/>
                      <a:headEnd type="none" w="med" len="med"/>
                      <a:tailEnd type="none" w="med" len="med"/>
                    </a:lnB>
                    <a:noFill/>
                  </a:tcPr>
                </a:tc>
                <a:tc>
                  <a:txBody>
                    <a:bodyPr/>
                    <a:lstStyle/>
                    <a:p>
                      <a:pPr algn="l" fontAlgn="b"/>
                      <a:endParaRPr lang="fr-FR" sz="1000" b="0" i="0" u="none" strike="noStrike">
                        <a:solidFill>
                          <a:srgbClr val="000000"/>
                        </a:solidFill>
                        <a:effectLst/>
                        <a:latin typeface="Calibri" panose="020F0502020204030204" pitchFamily="34" charset="0"/>
                      </a:endParaRPr>
                    </a:p>
                  </a:txBody>
                  <a:tcPr marL="1801" marR="1801" marT="1801" marB="0" anchor="b">
                    <a:lnL>
                      <a:noFill/>
                    </a:lnL>
                    <a:lnR>
                      <a:noFill/>
                    </a:lnR>
                    <a:lnT w="6350" cap="flat" cmpd="sng" algn="ctr">
                      <a:solidFill>
                        <a:srgbClr val="8EA9DB"/>
                      </a:solidFill>
                      <a:prstDash val="solid"/>
                      <a:round/>
                      <a:headEnd type="none" w="med" len="med"/>
                      <a:tailEnd type="none" w="med" len="med"/>
                    </a:lnT>
                    <a:lnB w="6350" cap="flat" cmpd="sng" algn="ctr">
                      <a:solidFill>
                        <a:srgbClr val="8EA9DB"/>
                      </a:solidFill>
                      <a:prstDash val="solid"/>
                      <a:round/>
                      <a:headEnd type="none" w="med" len="med"/>
                      <a:tailEnd type="none" w="med" len="med"/>
                    </a:lnB>
                    <a:noFill/>
                  </a:tcPr>
                </a:tc>
                <a:tc>
                  <a:txBody>
                    <a:bodyPr/>
                    <a:lstStyle/>
                    <a:p>
                      <a:pPr algn="l" fontAlgn="b"/>
                      <a:endParaRPr lang="fr-FR" sz="1000" b="0" i="0" u="none" strike="noStrike" dirty="0">
                        <a:solidFill>
                          <a:srgbClr val="000000"/>
                        </a:solidFill>
                        <a:effectLst/>
                        <a:latin typeface="Calibri" panose="020F0502020204030204" pitchFamily="34" charset="0"/>
                      </a:endParaRPr>
                    </a:p>
                  </a:txBody>
                  <a:tcPr marL="1801" marR="1801" marT="1801" marB="0" anchor="b">
                    <a:lnL>
                      <a:noFill/>
                    </a:lnL>
                    <a:lnR w="6350" cap="flat" cmpd="sng" algn="ctr">
                      <a:solidFill>
                        <a:srgbClr val="8EA9DB"/>
                      </a:solidFill>
                      <a:prstDash val="solid"/>
                      <a:round/>
                      <a:headEnd type="none" w="med" len="med"/>
                      <a:tailEnd type="none" w="med" len="med"/>
                    </a:lnR>
                    <a:lnT w="6350" cap="flat" cmpd="sng" algn="ctr">
                      <a:solidFill>
                        <a:srgbClr val="8EA9DB"/>
                      </a:solidFill>
                      <a:prstDash val="solid"/>
                      <a:round/>
                      <a:headEnd type="none" w="med" len="med"/>
                      <a:tailEnd type="none" w="med" len="med"/>
                    </a:lnT>
                    <a:lnB w="6350" cap="flat" cmpd="sng" algn="ctr">
                      <a:solidFill>
                        <a:srgbClr val="8EA9DB"/>
                      </a:solidFill>
                      <a:prstDash val="solid"/>
                      <a:round/>
                      <a:headEnd type="none" w="med" len="med"/>
                      <a:tailEnd type="none" w="med" len="med"/>
                    </a:lnB>
                    <a:noFill/>
                  </a:tcPr>
                </a:tc>
                <a:extLst>
                  <a:ext uri="{0D108BD9-81ED-4DB2-BD59-A6C34878D82A}">
                    <a16:rowId xmlns:a16="http://schemas.microsoft.com/office/drawing/2014/main" val="2782665662"/>
                  </a:ext>
                </a:extLst>
              </a:tr>
            </a:tbl>
          </a:graphicData>
        </a:graphic>
      </p:graphicFrame>
    </p:spTree>
    <p:extLst>
      <p:ext uri="{BB962C8B-B14F-4D97-AF65-F5344CB8AC3E}">
        <p14:creationId xmlns:p14="http://schemas.microsoft.com/office/powerpoint/2010/main" val="365886924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E385B4F7-4488-5D42-541F-F479536A6E1D}"/>
              </a:ext>
            </a:extLst>
          </p:cNvPr>
          <p:cNvSpPr>
            <a:spLocks noGrp="1"/>
          </p:cNvSpPr>
          <p:nvPr>
            <p:ph type="title"/>
          </p:nvPr>
        </p:nvSpPr>
        <p:spPr>
          <a:xfrm>
            <a:off x="1498678" y="88552"/>
            <a:ext cx="12382793" cy="793653"/>
          </a:xfrm>
        </p:spPr>
        <p:txBody>
          <a:bodyPr/>
          <a:lstStyle/>
          <a:p>
            <a:r>
              <a:rPr lang="fr-FR" dirty="0">
                <a:latin typeface="Marianne" panose="02000000000000000000" pitchFamily="2" charset="0"/>
              </a:rPr>
              <a:t>Etapes du processus cible</a:t>
            </a:r>
          </a:p>
        </p:txBody>
      </p:sp>
      <p:pic>
        <p:nvPicPr>
          <p:cNvPr id="6" name="Image 27">
            <a:extLst>
              <a:ext uri="{FF2B5EF4-FFF2-40B4-BE49-F238E27FC236}">
                <a16:creationId xmlns:a16="http://schemas.microsoft.com/office/drawing/2014/main" id="{9DEA1152-AC5E-D146-069C-D7C03CE225AA}"/>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865116" y="1808088"/>
            <a:ext cx="11820374" cy="4916579"/>
          </a:xfrm>
          <a:prstGeom prst="rect">
            <a:avLst/>
          </a:prstGeom>
        </p:spPr>
      </p:pic>
      <p:sp>
        <p:nvSpPr>
          <p:cNvPr id="7" name="Rectangle: Rounded Corners 5">
            <a:extLst>
              <a:ext uri="{FF2B5EF4-FFF2-40B4-BE49-F238E27FC236}">
                <a16:creationId xmlns:a16="http://schemas.microsoft.com/office/drawing/2014/main" id="{0F66FDC0-7644-4EC4-A880-023D9C055136}"/>
              </a:ext>
            </a:extLst>
          </p:cNvPr>
          <p:cNvSpPr/>
          <p:nvPr/>
        </p:nvSpPr>
        <p:spPr>
          <a:xfrm>
            <a:off x="11060298" y="708358"/>
            <a:ext cx="1798488" cy="605642"/>
          </a:xfrm>
          <a:prstGeom prst="roundRect">
            <a:avLst/>
          </a:prstGeom>
          <a:solidFill>
            <a:schemeClr val="accent1">
              <a:lumMod val="75000"/>
              <a:alpha val="69804"/>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b="1" dirty="0">
                <a:solidFill>
                  <a:schemeClr val="bg1"/>
                </a:solidFill>
                <a:latin typeface="Marianne" panose="02000000000000000000" pitchFamily="2" charset="0"/>
              </a:rPr>
              <a:t>Illustration</a:t>
            </a:r>
          </a:p>
        </p:txBody>
      </p:sp>
    </p:spTree>
    <p:extLst>
      <p:ext uri="{BB962C8B-B14F-4D97-AF65-F5344CB8AC3E}">
        <p14:creationId xmlns:p14="http://schemas.microsoft.com/office/powerpoint/2010/main" val="125374131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au 3">
            <a:extLst>
              <a:ext uri="{FF2B5EF4-FFF2-40B4-BE49-F238E27FC236}">
                <a16:creationId xmlns:a16="http://schemas.microsoft.com/office/drawing/2014/main" id="{B8DF62A7-4E1F-3BAC-621C-651D890A2CB0}"/>
              </a:ext>
            </a:extLst>
          </p:cNvPr>
          <p:cNvGraphicFramePr>
            <a:graphicFrameLocks noGrp="1"/>
          </p:cNvGraphicFramePr>
          <p:nvPr>
            <p:extLst>
              <p:ext uri="{D42A27DB-BD31-4B8C-83A1-F6EECF244321}">
                <p14:modId xmlns:p14="http://schemas.microsoft.com/office/powerpoint/2010/main" val="4094852746"/>
              </p:ext>
            </p:extLst>
          </p:nvPr>
        </p:nvGraphicFramePr>
        <p:xfrm>
          <a:off x="475992" y="3556003"/>
          <a:ext cx="12632904" cy="3430512"/>
        </p:xfrm>
        <a:graphic>
          <a:graphicData uri="http://schemas.openxmlformats.org/drawingml/2006/table">
            <a:tbl>
              <a:tblPr firstRow="1" bandRow="1">
                <a:tableStyleId>{5C22544A-7EE6-4342-B048-85BDC9FD1C3A}</a:tableStyleId>
              </a:tblPr>
              <a:tblGrid>
                <a:gridCol w="1938315">
                  <a:extLst>
                    <a:ext uri="{9D8B030D-6E8A-4147-A177-3AD203B41FA5}">
                      <a16:colId xmlns:a16="http://schemas.microsoft.com/office/drawing/2014/main" val="823456842"/>
                    </a:ext>
                  </a:extLst>
                </a:gridCol>
                <a:gridCol w="1286836">
                  <a:extLst>
                    <a:ext uri="{9D8B030D-6E8A-4147-A177-3AD203B41FA5}">
                      <a16:colId xmlns:a16="http://schemas.microsoft.com/office/drawing/2014/main" val="2360059340"/>
                    </a:ext>
                  </a:extLst>
                </a:gridCol>
                <a:gridCol w="1785257">
                  <a:extLst>
                    <a:ext uri="{9D8B030D-6E8A-4147-A177-3AD203B41FA5}">
                      <a16:colId xmlns:a16="http://schemas.microsoft.com/office/drawing/2014/main" val="2515866726"/>
                    </a:ext>
                  </a:extLst>
                </a:gridCol>
                <a:gridCol w="1614424">
                  <a:extLst>
                    <a:ext uri="{9D8B030D-6E8A-4147-A177-3AD203B41FA5}">
                      <a16:colId xmlns:a16="http://schemas.microsoft.com/office/drawing/2014/main" val="1149871109"/>
                    </a:ext>
                  </a:extLst>
                </a:gridCol>
                <a:gridCol w="1502018">
                  <a:extLst>
                    <a:ext uri="{9D8B030D-6E8A-4147-A177-3AD203B41FA5}">
                      <a16:colId xmlns:a16="http://schemas.microsoft.com/office/drawing/2014/main" val="417883926"/>
                    </a:ext>
                  </a:extLst>
                </a:gridCol>
                <a:gridCol w="1502018">
                  <a:extLst>
                    <a:ext uri="{9D8B030D-6E8A-4147-A177-3AD203B41FA5}">
                      <a16:colId xmlns:a16="http://schemas.microsoft.com/office/drawing/2014/main" val="1596490259"/>
                    </a:ext>
                  </a:extLst>
                </a:gridCol>
                <a:gridCol w="1502018">
                  <a:extLst>
                    <a:ext uri="{9D8B030D-6E8A-4147-A177-3AD203B41FA5}">
                      <a16:colId xmlns:a16="http://schemas.microsoft.com/office/drawing/2014/main" val="2024189950"/>
                    </a:ext>
                  </a:extLst>
                </a:gridCol>
                <a:gridCol w="1502018">
                  <a:extLst>
                    <a:ext uri="{9D8B030D-6E8A-4147-A177-3AD203B41FA5}">
                      <a16:colId xmlns:a16="http://schemas.microsoft.com/office/drawing/2014/main" val="4213571913"/>
                    </a:ext>
                  </a:extLst>
                </a:gridCol>
              </a:tblGrid>
              <a:tr h="505927">
                <a:tc>
                  <a:txBody>
                    <a:bodyPr/>
                    <a:lstStyle/>
                    <a:p>
                      <a:endParaRPr lang="fr-FR" sz="1400" dirty="0">
                        <a:latin typeface="Marianne" panose="02000000000000000000" pitchFamily="2" charset="0"/>
                      </a:endParaRPr>
                    </a:p>
                  </a:txBody>
                  <a:tcPr>
                    <a:noFill/>
                  </a:tcPr>
                </a:tc>
                <a:tc>
                  <a:txBody>
                    <a:bodyPr/>
                    <a:lstStyle/>
                    <a:p>
                      <a:r>
                        <a:rPr lang="fr-FR" sz="1400" dirty="0">
                          <a:latin typeface="Marianne" panose="02000000000000000000" pitchFamily="2" charset="0"/>
                        </a:rPr>
                        <a:t>1 : Création</a:t>
                      </a:r>
                    </a:p>
                  </a:txBody>
                  <a:tcPr/>
                </a:tc>
                <a:tc>
                  <a:txBody>
                    <a:bodyPr/>
                    <a:lstStyle/>
                    <a:p>
                      <a:r>
                        <a:rPr lang="fr-FR" sz="1400" dirty="0">
                          <a:latin typeface="Marianne" panose="02000000000000000000" pitchFamily="2" charset="0"/>
                        </a:rPr>
                        <a:t>2 : Catégorisation</a:t>
                      </a:r>
                    </a:p>
                  </a:txBody>
                  <a:tcPr/>
                </a:tc>
                <a:tc>
                  <a:txBody>
                    <a:bodyPr/>
                    <a:lstStyle/>
                    <a:p>
                      <a:r>
                        <a:rPr lang="fr-FR" sz="1400" dirty="0">
                          <a:latin typeface="Marianne" panose="02000000000000000000" pitchFamily="2" charset="0"/>
                        </a:rPr>
                        <a:t>3 : Réorientation</a:t>
                      </a:r>
                    </a:p>
                  </a:txBody>
                  <a:tcPr/>
                </a:tc>
                <a:tc>
                  <a:txBody>
                    <a:bodyPr/>
                    <a:lstStyle/>
                    <a:p>
                      <a:r>
                        <a:rPr lang="fr-FR" sz="1400" dirty="0">
                          <a:latin typeface="Marianne" panose="02000000000000000000" pitchFamily="2" charset="0"/>
                        </a:rPr>
                        <a:t>4 : Traitement direct</a:t>
                      </a:r>
                    </a:p>
                  </a:txBody>
                  <a:tcPr/>
                </a:tc>
                <a:tc>
                  <a:txBody>
                    <a:bodyPr/>
                    <a:lstStyle/>
                    <a:p>
                      <a:r>
                        <a:rPr lang="fr-FR" sz="1400" dirty="0">
                          <a:latin typeface="Marianne" panose="02000000000000000000" pitchFamily="2" charset="0"/>
                        </a:rPr>
                        <a:t>5 : Traitement différé</a:t>
                      </a:r>
                    </a:p>
                  </a:txBody>
                  <a:tcPr/>
                </a:tc>
                <a:tc>
                  <a:txBody>
                    <a:bodyPr/>
                    <a:lstStyle/>
                    <a:p>
                      <a:r>
                        <a:rPr lang="fr-FR" sz="1400" dirty="0">
                          <a:latin typeface="Marianne" panose="02000000000000000000" pitchFamily="2" charset="0"/>
                        </a:rPr>
                        <a:t>6 : Validation de l’étudiant</a:t>
                      </a:r>
                    </a:p>
                  </a:txBody>
                  <a:tcPr/>
                </a:tc>
                <a:tc>
                  <a:txBody>
                    <a:bodyPr/>
                    <a:lstStyle/>
                    <a:p>
                      <a:r>
                        <a:rPr lang="fr-FR" sz="1400" dirty="0">
                          <a:latin typeface="Marianne" panose="02000000000000000000" pitchFamily="2" charset="0"/>
                        </a:rPr>
                        <a:t>7 : Clôture</a:t>
                      </a:r>
                    </a:p>
                  </a:txBody>
                  <a:tcPr/>
                </a:tc>
                <a:extLst>
                  <a:ext uri="{0D108BD9-81ED-4DB2-BD59-A6C34878D82A}">
                    <a16:rowId xmlns:a16="http://schemas.microsoft.com/office/drawing/2014/main" val="3463023394"/>
                  </a:ext>
                </a:extLst>
              </a:tr>
              <a:tr h="408643">
                <a:tc>
                  <a:txBody>
                    <a:bodyPr/>
                    <a:lstStyle/>
                    <a:p>
                      <a:r>
                        <a:rPr lang="fr-FR" sz="1400" b="1" dirty="0">
                          <a:latin typeface="Marianne" panose="02000000000000000000" pitchFamily="2" charset="0"/>
                        </a:rPr>
                        <a:t>Etudiant</a:t>
                      </a:r>
                    </a:p>
                  </a:txBody>
                  <a:tcPr/>
                </a:tc>
                <a:tc>
                  <a:txBody>
                    <a:bodyPr/>
                    <a:lstStyle/>
                    <a:p>
                      <a:pPr algn="ctr"/>
                      <a:r>
                        <a:rPr lang="fr-FR" sz="1100" b="1" dirty="0">
                          <a:latin typeface="Marianne" panose="02000000000000000000" pitchFamily="2" charset="0"/>
                        </a:rPr>
                        <a:t>I</a:t>
                      </a:r>
                      <a:r>
                        <a:rPr lang="fr-FR" sz="1100" b="0" dirty="0">
                          <a:latin typeface="Marianne" panose="02000000000000000000" pitchFamily="2" charset="0"/>
                        </a:rPr>
                        <a:t>nformé</a:t>
                      </a:r>
                    </a:p>
                  </a:txBody>
                  <a:tcPr anchor="ctr"/>
                </a:tc>
                <a:tc>
                  <a:txBody>
                    <a:bodyPr/>
                    <a:lstStyle/>
                    <a:p>
                      <a:pPr marL="0" algn="ctr" defTabSz="914400" rtl="0" eaLnBrk="1" latinLnBrk="0" hangingPunct="1"/>
                      <a:endParaRPr lang="fr-FR" sz="1100" b="0" kern="1200" dirty="0">
                        <a:solidFill>
                          <a:schemeClr val="dk1"/>
                        </a:solidFill>
                        <a:latin typeface="Marianne" panose="02000000000000000000" pitchFamily="2" charset="0"/>
                        <a:ea typeface="+mn-ea"/>
                        <a:cs typeface="+mn-cs"/>
                      </a:endParaRPr>
                    </a:p>
                  </a:txBody>
                  <a:tcPr anchor="ctr"/>
                </a:tc>
                <a:tc>
                  <a:txBody>
                    <a:bodyPr/>
                    <a:lstStyle/>
                    <a:p>
                      <a:pPr algn="ctr"/>
                      <a:endParaRPr lang="fr-FR" sz="1100" b="0" dirty="0">
                        <a:latin typeface="Marianne" panose="02000000000000000000" pitchFamily="2" charset="0"/>
                      </a:endParaRP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100" b="1" u="none" strike="noStrike" kern="1200" cap="none" spc="0" normalizeH="0" baseline="0" noProof="0" dirty="0">
                          <a:ln>
                            <a:noFill/>
                          </a:ln>
                          <a:solidFill>
                            <a:srgbClr val="000000"/>
                          </a:solidFill>
                          <a:effectLst/>
                          <a:uLnTx/>
                          <a:uFillTx/>
                          <a:latin typeface="Marianne" panose="02000000000000000000" pitchFamily="2" charset="0"/>
                        </a:rPr>
                        <a:t>I</a:t>
                      </a:r>
                      <a:r>
                        <a:rPr kumimoji="0" lang="fr-FR" sz="1100" b="0" u="none" strike="noStrike" kern="1200" cap="none" spc="0" normalizeH="0" baseline="0" noProof="0" dirty="0">
                          <a:ln>
                            <a:noFill/>
                          </a:ln>
                          <a:solidFill>
                            <a:srgbClr val="000000"/>
                          </a:solidFill>
                          <a:effectLst/>
                          <a:uLnTx/>
                          <a:uFillTx/>
                          <a:latin typeface="Marianne" panose="02000000000000000000" pitchFamily="2" charset="0"/>
                        </a:rPr>
                        <a:t>nformé</a:t>
                      </a:r>
                      <a:endParaRPr kumimoji="0" lang="fr-FR" sz="1100" b="0" i="0" u="none" strike="noStrike" kern="1200" cap="none" spc="0" normalizeH="0" baseline="0" noProof="0" dirty="0">
                        <a:ln>
                          <a:noFill/>
                        </a:ln>
                        <a:solidFill>
                          <a:srgbClr val="000000"/>
                        </a:solidFill>
                        <a:effectLst/>
                        <a:uLnTx/>
                        <a:uFillTx/>
                        <a:latin typeface="Marianne" panose="02000000000000000000" pitchFamily="2" charset="0"/>
                        <a:ea typeface="+mn-ea"/>
                        <a:cs typeface="+mn-cs"/>
                      </a:endParaRP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100" b="1" u="none" strike="noStrike" kern="1200" cap="none" spc="0" normalizeH="0" baseline="0" noProof="0" dirty="0">
                          <a:ln>
                            <a:noFill/>
                          </a:ln>
                          <a:solidFill>
                            <a:srgbClr val="000000"/>
                          </a:solidFill>
                          <a:effectLst/>
                          <a:uLnTx/>
                          <a:uFillTx/>
                          <a:latin typeface="Marianne" panose="02000000000000000000" pitchFamily="2" charset="0"/>
                        </a:rPr>
                        <a:t>I</a:t>
                      </a:r>
                      <a:r>
                        <a:rPr kumimoji="0" lang="fr-FR" sz="1100" b="0" u="none" strike="noStrike" kern="1200" cap="none" spc="0" normalizeH="0" baseline="0" noProof="0" dirty="0">
                          <a:ln>
                            <a:noFill/>
                          </a:ln>
                          <a:solidFill>
                            <a:srgbClr val="000000"/>
                          </a:solidFill>
                          <a:effectLst/>
                          <a:uLnTx/>
                          <a:uFillTx/>
                          <a:latin typeface="Marianne" panose="02000000000000000000" pitchFamily="2" charset="0"/>
                        </a:rPr>
                        <a:t>nformé</a:t>
                      </a:r>
                      <a:endParaRPr kumimoji="0" lang="fr-FR" sz="1100" b="0" i="0" u="none" strike="noStrike" kern="1200" cap="none" spc="0" normalizeH="0" baseline="0" noProof="0" dirty="0">
                        <a:ln>
                          <a:noFill/>
                        </a:ln>
                        <a:solidFill>
                          <a:srgbClr val="000000"/>
                        </a:solidFill>
                        <a:effectLst/>
                        <a:uLnTx/>
                        <a:uFillTx/>
                        <a:latin typeface="Marianne" panose="02000000000000000000" pitchFamily="2" charset="0"/>
                        <a:ea typeface="+mn-ea"/>
                        <a:cs typeface="+mn-cs"/>
                      </a:endParaRPr>
                    </a:p>
                  </a:txBody>
                  <a:tcPr anchor="ctr"/>
                </a:tc>
                <a:tc>
                  <a:txBody>
                    <a:bodyPr/>
                    <a:lstStyle/>
                    <a:p>
                      <a:pPr algn="ctr"/>
                      <a:r>
                        <a:rPr lang="fr-FR" sz="1100" b="1" dirty="0">
                          <a:latin typeface="Marianne" panose="02000000000000000000" pitchFamily="2" charset="0"/>
                        </a:rPr>
                        <a:t>R</a:t>
                      </a:r>
                      <a:r>
                        <a:rPr lang="fr-FR" sz="1100" b="0" dirty="0">
                          <a:latin typeface="Marianne" panose="02000000000000000000" pitchFamily="2" charset="0"/>
                        </a:rPr>
                        <a:t>esponsable</a:t>
                      </a:r>
                    </a:p>
                  </a:txBody>
                  <a:tcPr anchor="ctr"/>
                </a:tc>
                <a:tc>
                  <a:txBody>
                    <a:bodyPr/>
                    <a:lstStyle/>
                    <a:p>
                      <a:pPr algn="ctr"/>
                      <a:r>
                        <a:rPr lang="fr-FR" sz="1100" b="1" dirty="0">
                          <a:latin typeface="Marianne" panose="02000000000000000000" pitchFamily="2" charset="0"/>
                        </a:rPr>
                        <a:t>I</a:t>
                      </a:r>
                      <a:r>
                        <a:rPr lang="fr-FR" sz="1100" b="0" dirty="0">
                          <a:latin typeface="Marianne" panose="02000000000000000000" pitchFamily="2" charset="0"/>
                        </a:rPr>
                        <a:t>nformé</a:t>
                      </a:r>
                    </a:p>
                  </a:txBody>
                  <a:tcPr anchor="ctr"/>
                </a:tc>
                <a:extLst>
                  <a:ext uri="{0D108BD9-81ED-4DB2-BD59-A6C34878D82A}">
                    <a16:rowId xmlns:a16="http://schemas.microsoft.com/office/drawing/2014/main" val="3078928252"/>
                  </a:ext>
                </a:extLst>
              </a:tr>
              <a:tr h="562141">
                <a:tc>
                  <a:txBody>
                    <a:bodyPr/>
                    <a:lstStyle/>
                    <a:p>
                      <a:r>
                        <a:rPr lang="fr-FR" sz="1400" b="1" dirty="0">
                          <a:latin typeface="Marianne" panose="02000000000000000000" pitchFamily="2" charset="0"/>
                        </a:rPr>
                        <a:t>Services </a:t>
                      </a:r>
                      <a:r>
                        <a:rPr lang="fr-FR" sz="1000" b="1" dirty="0">
                          <a:latin typeface="Marianne" panose="02000000000000000000" pitchFamily="2" charset="0"/>
                        </a:rPr>
                        <a:t>(scolarité de proximité inclue)</a:t>
                      </a:r>
                      <a:endParaRPr lang="fr-FR" sz="2000" b="1" dirty="0">
                        <a:latin typeface="Marianne" panose="02000000000000000000" pitchFamily="2" charset="0"/>
                      </a:endParaRPr>
                    </a:p>
                  </a:txBody>
                  <a:tcPr/>
                </a:tc>
                <a:tc>
                  <a:txBody>
                    <a:bodyPr/>
                    <a:lstStyle/>
                    <a:p>
                      <a:pPr algn="ctr"/>
                      <a:r>
                        <a:rPr lang="fr-FR" sz="1100" b="1" dirty="0">
                          <a:latin typeface="Marianne" panose="02000000000000000000" pitchFamily="2" charset="0"/>
                        </a:rPr>
                        <a:t>R</a:t>
                      </a:r>
                      <a:r>
                        <a:rPr lang="fr-FR" sz="1100" b="0" dirty="0">
                          <a:latin typeface="Marianne" panose="02000000000000000000" pitchFamily="2" charset="0"/>
                        </a:rPr>
                        <a:t>esponsable</a:t>
                      </a:r>
                    </a:p>
                  </a:txBody>
                  <a:tcPr anchor="ctr"/>
                </a:tc>
                <a:tc>
                  <a:txBody>
                    <a:bodyPr/>
                    <a:lstStyle/>
                    <a:p>
                      <a:pPr marL="0" algn="ctr" defTabSz="914400" rtl="0" eaLnBrk="1" latinLnBrk="0" hangingPunct="1"/>
                      <a:r>
                        <a:rPr lang="fr-FR" sz="1100" b="1" kern="1200" dirty="0">
                          <a:solidFill>
                            <a:schemeClr val="dk1"/>
                          </a:solidFill>
                          <a:latin typeface="Marianne" panose="02000000000000000000" pitchFamily="2" charset="0"/>
                        </a:rPr>
                        <a:t>V</a:t>
                      </a:r>
                      <a:r>
                        <a:rPr lang="fr-FR" sz="1100" b="0" kern="1200" dirty="0">
                          <a:solidFill>
                            <a:schemeClr val="dk1"/>
                          </a:solidFill>
                          <a:latin typeface="Marianne" panose="02000000000000000000" pitchFamily="2" charset="0"/>
                        </a:rPr>
                        <a:t>alideur</a:t>
                      </a:r>
                      <a:endParaRPr lang="fr-FR" sz="1100" b="0" kern="1200" dirty="0">
                        <a:solidFill>
                          <a:schemeClr val="dk1"/>
                        </a:solidFill>
                        <a:latin typeface="Marianne" panose="02000000000000000000" pitchFamily="2" charset="0"/>
                        <a:ea typeface="+mn-ea"/>
                        <a:cs typeface="+mn-cs"/>
                      </a:endParaRP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100" b="1" u="none" strike="noStrike" kern="1200" cap="none" spc="0" normalizeH="0" baseline="0" noProof="0" dirty="0">
                          <a:ln>
                            <a:noFill/>
                          </a:ln>
                          <a:solidFill>
                            <a:srgbClr val="000000"/>
                          </a:solidFill>
                          <a:effectLst/>
                          <a:uLnTx/>
                          <a:uFillTx/>
                          <a:latin typeface="Marianne" panose="02000000000000000000" pitchFamily="2" charset="0"/>
                        </a:rPr>
                        <a:t>R</a:t>
                      </a:r>
                      <a:r>
                        <a:rPr kumimoji="0" lang="fr-FR" sz="1100" b="0" u="none" strike="noStrike" kern="1200" cap="none" spc="0" normalizeH="0" baseline="0" noProof="0" dirty="0">
                          <a:ln>
                            <a:noFill/>
                          </a:ln>
                          <a:solidFill>
                            <a:srgbClr val="000000"/>
                          </a:solidFill>
                          <a:effectLst/>
                          <a:uLnTx/>
                          <a:uFillTx/>
                          <a:latin typeface="Marianne" panose="02000000000000000000" pitchFamily="2" charset="0"/>
                        </a:rPr>
                        <a:t>esponsable</a:t>
                      </a:r>
                      <a:endParaRPr kumimoji="0" lang="fr-FR" sz="1100" b="0" i="0" u="none" strike="noStrike" kern="1200" cap="none" spc="0" normalizeH="0" baseline="0" noProof="0" dirty="0">
                        <a:ln>
                          <a:noFill/>
                        </a:ln>
                        <a:solidFill>
                          <a:srgbClr val="000000"/>
                        </a:solidFill>
                        <a:effectLst/>
                        <a:uLnTx/>
                        <a:uFillTx/>
                        <a:latin typeface="Marianne" panose="02000000000000000000" pitchFamily="2" charset="0"/>
                        <a:ea typeface="+mn-ea"/>
                        <a:cs typeface="+mn-cs"/>
                      </a:endParaRP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100" b="1" u="none" strike="noStrike" kern="1200" cap="none" spc="0" normalizeH="0" baseline="0" noProof="0" dirty="0">
                          <a:ln>
                            <a:noFill/>
                          </a:ln>
                          <a:solidFill>
                            <a:srgbClr val="000000"/>
                          </a:solidFill>
                          <a:effectLst/>
                          <a:uLnTx/>
                          <a:uFillTx/>
                          <a:latin typeface="Marianne" panose="02000000000000000000" pitchFamily="2" charset="0"/>
                        </a:rPr>
                        <a:t>R</a:t>
                      </a:r>
                      <a:r>
                        <a:rPr kumimoji="0" lang="fr-FR" sz="1100" b="0" u="none" strike="noStrike" kern="1200" cap="none" spc="0" normalizeH="0" baseline="0" noProof="0" dirty="0">
                          <a:ln>
                            <a:noFill/>
                          </a:ln>
                          <a:solidFill>
                            <a:srgbClr val="000000"/>
                          </a:solidFill>
                          <a:effectLst/>
                          <a:uLnTx/>
                          <a:uFillTx/>
                          <a:latin typeface="Marianne" panose="02000000000000000000" pitchFamily="2" charset="0"/>
                        </a:rPr>
                        <a:t>esponsable</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100" b="1" u="none" strike="noStrike" kern="1200" cap="none" spc="0" normalizeH="0" baseline="0" noProof="0" dirty="0">
                          <a:ln>
                            <a:noFill/>
                          </a:ln>
                          <a:solidFill>
                            <a:srgbClr val="000000"/>
                          </a:solidFill>
                          <a:effectLst/>
                          <a:uLnTx/>
                          <a:uFillTx/>
                          <a:latin typeface="Marianne" panose="02000000000000000000" pitchFamily="2" charset="0"/>
                        </a:rPr>
                        <a:t>C</a:t>
                      </a:r>
                      <a:r>
                        <a:rPr kumimoji="0" lang="fr-FR" sz="1100" b="0" u="none" strike="noStrike" kern="1200" cap="none" spc="0" normalizeH="0" baseline="0" noProof="0" dirty="0">
                          <a:ln>
                            <a:noFill/>
                          </a:ln>
                          <a:solidFill>
                            <a:srgbClr val="000000"/>
                          </a:solidFill>
                          <a:effectLst/>
                          <a:uLnTx/>
                          <a:uFillTx/>
                          <a:latin typeface="Marianne" panose="02000000000000000000" pitchFamily="2" charset="0"/>
                        </a:rPr>
                        <a:t>ontributeur</a:t>
                      </a:r>
                      <a:endParaRPr kumimoji="0" lang="fr-FR" sz="1100" b="0" i="0" u="none" strike="noStrike" kern="1200" cap="none" spc="0" normalizeH="0" baseline="0" noProof="0" dirty="0">
                        <a:ln>
                          <a:noFill/>
                        </a:ln>
                        <a:solidFill>
                          <a:srgbClr val="000000"/>
                        </a:solidFill>
                        <a:effectLst/>
                        <a:uLnTx/>
                        <a:uFillTx/>
                        <a:latin typeface="Marianne" panose="02000000000000000000" pitchFamily="2" charset="0"/>
                        <a:ea typeface="+mn-ea"/>
                        <a:cs typeface="+mn-cs"/>
                      </a:endParaRP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100" b="1" u="none" strike="noStrike" kern="1200" cap="none" spc="0" normalizeH="0" baseline="0" noProof="0" dirty="0">
                          <a:ln>
                            <a:noFill/>
                          </a:ln>
                          <a:solidFill>
                            <a:srgbClr val="000000"/>
                          </a:solidFill>
                          <a:effectLst/>
                          <a:uLnTx/>
                          <a:uFillTx/>
                          <a:latin typeface="Marianne" panose="02000000000000000000" pitchFamily="2" charset="0"/>
                        </a:rPr>
                        <a:t>R</a:t>
                      </a:r>
                      <a:r>
                        <a:rPr kumimoji="0" lang="fr-FR" sz="1100" b="0" u="none" strike="noStrike" kern="1200" cap="none" spc="0" normalizeH="0" baseline="0" noProof="0" dirty="0">
                          <a:ln>
                            <a:noFill/>
                          </a:ln>
                          <a:solidFill>
                            <a:srgbClr val="000000"/>
                          </a:solidFill>
                          <a:effectLst/>
                          <a:uLnTx/>
                          <a:uFillTx/>
                          <a:latin typeface="Marianne" panose="02000000000000000000" pitchFamily="2" charset="0"/>
                        </a:rPr>
                        <a:t>esponsable</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100" b="1" u="none" strike="noStrike" kern="1200" cap="none" spc="0" normalizeH="0" baseline="0" noProof="0" dirty="0">
                          <a:ln>
                            <a:noFill/>
                          </a:ln>
                          <a:solidFill>
                            <a:srgbClr val="000000"/>
                          </a:solidFill>
                          <a:effectLst/>
                          <a:uLnTx/>
                          <a:uFillTx/>
                          <a:latin typeface="Marianne" panose="02000000000000000000" pitchFamily="2" charset="0"/>
                        </a:rPr>
                        <a:t>C</a:t>
                      </a:r>
                      <a:r>
                        <a:rPr kumimoji="0" lang="fr-FR" sz="1100" b="0" u="none" strike="noStrike" kern="1200" cap="none" spc="0" normalizeH="0" baseline="0" noProof="0" dirty="0">
                          <a:ln>
                            <a:noFill/>
                          </a:ln>
                          <a:solidFill>
                            <a:srgbClr val="000000"/>
                          </a:solidFill>
                          <a:effectLst/>
                          <a:uLnTx/>
                          <a:uFillTx/>
                          <a:latin typeface="Marianne" panose="02000000000000000000" pitchFamily="2" charset="0"/>
                        </a:rPr>
                        <a:t>ontributeur</a:t>
                      </a:r>
                      <a:endParaRPr kumimoji="0" lang="fr-FR" sz="1100" b="0" i="0" u="none" strike="noStrike" kern="1200" cap="none" spc="0" normalizeH="0" baseline="0" noProof="0" dirty="0">
                        <a:ln>
                          <a:noFill/>
                        </a:ln>
                        <a:solidFill>
                          <a:srgbClr val="000000"/>
                        </a:solidFill>
                        <a:effectLst/>
                        <a:uLnTx/>
                        <a:uFillTx/>
                        <a:latin typeface="Marianne" panose="02000000000000000000" pitchFamily="2" charset="0"/>
                        <a:ea typeface="+mn-ea"/>
                        <a:cs typeface="+mn-cs"/>
                      </a:endParaRP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100" b="1" u="none" strike="noStrike" kern="1200" cap="none" spc="0" normalizeH="0" baseline="0" noProof="0" dirty="0">
                          <a:ln>
                            <a:noFill/>
                          </a:ln>
                          <a:solidFill>
                            <a:srgbClr val="000000"/>
                          </a:solidFill>
                          <a:effectLst/>
                          <a:uLnTx/>
                          <a:uFillTx/>
                          <a:latin typeface="Marianne" panose="02000000000000000000" pitchFamily="2" charset="0"/>
                        </a:rPr>
                        <a:t>I</a:t>
                      </a:r>
                      <a:r>
                        <a:rPr kumimoji="0" lang="fr-FR" sz="1100" b="0" u="none" strike="noStrike" kern="1200" cap="none" spc="0" normalizeH="0" baseline="0" noProof="0" dirty="0">
                          <a:ln>
                            <a:noFill/>
                          </a:ln>
                          <a:solidFill>
                            <a:srgbClr val="000000"/>
                          </a:solidFill>
                          <a:effectLst/>
                          <a:uLnTx/>
                          <a:uFillTx/>
                          <a:latin typeface="Marianne" panose="02000000000000000000" pitchFamily="2" charset="0"/>
                        </a:rPr>
                        <a:t>nformé</a:t>
                      </a:r>
                      <a:endParaRPr kumimoji="0" lang="fr-FR" sz="1100" b="0" i="0" u="none" strike="noStrike" kern="1200" cap="none" spc="0" normalizeH="0" baseline="0" noProof="0" dirty="0">
                        <a:ln>
                          <a:noFill/>
                        </a:ln>
                        <a:solidFill>
                          <a:srgbClr val="000000"/>
                        </a:solidFill>
                        <a:effectLst/>
                        <a:uLnTx/>
                        <a:uFillTx/>
                        <a:latin typeface="Marianne" panose="02000000000000000000" pitchFamily="2" charset="0"/>
                        <a:ea typeface="+mn-ea"/>
                        <a:cs typeface="+mn-cs"/>
                      </a:endParaRP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100" b="1" u="none" strike="noStrike" kern="1200" cap="none" spc="0" normalizeH="0" baseline="0" noProof="0" dirty="0">
                          <a:ln>
                            <a:noFill/>
                          </a:ln>
                          <a:solidFill>
                            <a:srgbClr val="000000"/>
                          </a:solidFill>
                          <a:effectLst/>
                          <a:uLnTx/>
                          <a:uFillTx/>
                          <a:latin typeface="Marianne" panose="02000000000000000000" pitchFamily="2" charset="0"/>
                        </a:rPr>
                        <a:t>R</a:t>
                      </a:r>
                      <a:r>
                        <a:rPr kumimoji="0" lang="fr-FR" sz="1100" b="0" u="none" strike="noStrike" kern="1200" cap="none" spc="0" normalizeH="0" baseline="0" noProof="0" dirty="0">
                          <a:ln>
                            <a:noFill/>
                          </a:ln>
                          <a:solidFill>
                            <a:srgbClr val="000000"/>
                          </a:solidFill>
                          <a:effectLst/>
                          <a:uLnTx/>
                          <a:uFillTx/>
                          <a:latin typeface="Marianne" panose="02000000000000000000" pitchFamily="2" charset="0"/>
                        </a:rPr>
                        <a:t>esponsable</a:t>
                      </a:r>
                      <a:endParaRPr kumimoji="0" lang="fr-FR" sz="1100" b="0" i="0" u="none" strike="noStrike" kern="1200" cap="none" spc="0" normalizeH="0" baseline="0" noProof="0" dirty="0">
                        <a:ln>
                          <a:noFill/>
                        </a:ln>
                        <a:solidFill>
                          <a:srgbClr val="000000"/>
                        </a:solidFill>
                        <a:effectLst/>
                        <a:uLnTx/>
                        <a:uFillTx/>
                        <a:latin typeface="Marianne" panose="02000000000000000000" pitchFamily="2" charset="0"/>
                        <a:ea typeface="+mn-ea"/>
                        <a:cs typeface="+mn-cs"/>
                      </a:endParaRPr>
                    </a:p>
                  </a:txBody>
                  <a:tcPr anchor="ctr"/>
                </a:tc>
                <a:extLst>
                  <a:ext uri="{0D108BD9-81ED-4DB2-BD59-A6C34878D82A}">
                    <a16:rowId xmlns:a16="http://schemas.microsoft.com/office/drawing/2014/main" val="1987040054"/>
                  </a:ext>
                </a:extLst>
              </a:tr>
              <a:tr h="562141">
                <a:tc>
                  <a:txBody>
                    <a:bodyPr/>
                    <a:lstStyle/>
                    <a:p>
                      <a:r>
                        <a:rPr lang="fr-FR" sz="1400" b="1" dirty="0">
                          <a:latin typeface="Marianne" panose="02000000000000000000" pitchFamily="2" charset="0"/>
                        </a:rPr>
                        <a:t>Guichet Central</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100" b="1" u="none" strike="noStrike" kern="1200" cap="none" spc="0" normalizeH="0" baseline="0" noProof="0" dirty="0">
                          <a:ln>
                            <a:noFill/>
                          </a:ln>
                          <a:solidFill>
                            <a:srgbClr val="000000"/>
                          </a:solidFill>
                          <a:effectLst/>
                          <a:uLnTx/>
                          <a:uFillTx/>
                          <a:latin typeface="Marianne" panose="02000000000000000000" pitchFamily="2" charset="0"/>
                        </a:rPr>
                        <a:t>R</a:t>
                      </a:r>
                      <a:r>
                        <a:rPr kumimoji="0" lang="fr-FR" sz="1100" b="0" u="none" strike="noStrike" kern="1200" cap="none" spc="0" normalizeH="0" baseline="0" noProof="0" dirty="0">
                          <a:ln>
                            <a:noFill/>
                          </a:ln>
                          <a:solidFill>
                            <a:srgbClr val="000000"/>
                          </a:solidFill>
                          <a:effectLst/>
                          <a:uLnTx/>
                          <a:uFillTx/>
                          <a:latin typeface="Marianne" panose="02000000000000000000" pitchFamily="2" charset="0"/>
                        </a:rPr>
                        <a:t>esponsable</a:t>
                      </a:r>
                      <a:endParaRPr kumimoji="0" lang="fr-FR" sz="1100" b="0" i="0" u="none" strike="noStrike" kern="1200" cap="none" spc="0" normalizeH="0" baseline="0" noProof="0" dirty="0">
                        <a:ln>
                          <a:noFill/>
                        </a:ln>
                        <a:solidFill>
                          <a:srgbClr val="000000"/>
                        </a:solidFill>
                        <a:effectLst/>
                        <a:uLnTx/>
                        <a:uFillTx/>
                        <a:latin typeface="Marianne" panose="02000000000000000000" pitchFamily="2" charset="0"/>
                        <a:ea typeface="+mn-ea"/>
                        <a:cs typeface="+mn-cs"/>
                      </a:endParaRPr>
                    </a:p>
                  </a:txBody>
                  <a:tcPr anchor="ctr"/>
                </a:tc>
                <a:tc>
                  <a:txBody>
                    <a:bodyPr/>
                    <a:lstStyle/>
                    <a:p>
                      <a:pPr marL="0" algn="ctr" defTabSz="914400" rtl="0" eaLnBrk="1" latinLnBrk="0" hangingPunct="1"/>
                      <a:endParaRPr lang="fr-FR" sz="1100" b="0" kern="1200" dirty="0">
                        <a:solidFill>
                          <a:schemeClr val="dk1"/>
                        </a:solidFill>
                        <a:latin typeface="Marianne" panose="02000000000000000000" pitchFamily="2" charset="0"/>
                        <a:ea typeface="+mn-ea"/>
                        <a:cs typeface="+mn-cs"/>
                      </a:endParaRP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100" b="1" u="none" strike="noStrike" kern="1200" cap="none" spc="0" normalizeH="0" baseline="0" noProof="0" dirty="0">
                          <a:ln>
                            <a:noFill/>
                          </a:ln>
                          <a:solidFill>
                            <a:srgbClr val="000000"/>
                          </a:solidFill>
                          <a:effectLst/>
                          <a:uLnTx/>
                          <a:uFillTx/>
                          <a:latin typeface="Marianne" panose="02000000000000000000" pitchFamily="2" charset="0"/>
                        </a:rPr>
                        <a:t>I</a:t>
                      </a:r>
                      <a:r>
                        <a:rPr kumimoji="0" lang="fr-FR" sz="1100" b="0" u="none" strike="noStrike" kern="1200" cap="none" spc="0" normalizeH="0" baseline="0" noProof="0" dirty="0">
                          <a:ln>
                            <a:noFill/>
                          </a:ln>
                          <a:solidFill>
                            <a:srgbClr val="000000"/>
                          </a:solidFill>
                          <a:effectLst/>
                          <a:uLnTx/>
                          <a:uFillTx/>
                          <a:latin typeface="Marianne" panose="02000000000000000000" pitchFamily="2" charset="0"/>
                        </a:rPr>
                        <a:t>nformé</a:t>
                      </a:r>
                      <a:endParaRPr kumimoji="0" lang="fr-FR" sz="1100" b="0" i="0" u="none" strike="noStrike" kern="1200" cap="none" spc="0" normalizeH="0" baseline="0" noProof="0" dirty="0">
                        <a:ln>
                          <a:noFill/>
                        </a:ln>
                        <a:solidFill>
                          <a:srgbClr val="000000"/>
                        </a:solidFill>
                        <a:effectLst/>
                        <a:uLnTx/>
                        <a:uFillTx/>
                        <a:latin typeface="Marianne" panose="02000000000000000000" pitchFamily="2" charset="0"/>
                        <a:ea typeface="+mn-ea"/>
                        <a:cs typeface="+mn-cs"/>
                      </a:endParaRP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100" b="1" u="none" strike="noStrike" kern="1200" cap="none" spc="0" normalizeH="0" baseline="0" noProof="0" dirty="0">
                          <a:ln>
                            <a:noFill/>
                          </a:ln>
                          <a:solidFill>
                            <a:srgbClr val="000000"/>
                          </a:solidFill>
                          <a:effectLst/>
                          <a:uLnTx/>
                          <a:uFillTx/>
                          <a:latin typeface="Marianne" panose="02000000000000000000" pitchFamily="2" charset="0"/>
                        </a:rPr>
                        <a:t>C</a:t>
                      </a:r>
                      <a:r>
                        <a:rPr kumimoji="0" lang="fr-FR" sz="1100" b="0" u="none" strike="noStrike" kern="1200" cap="none" spc="0" normalizeH="0" baseline="0" noProof="0" dirty="0">
                          <a:ln>
                            <a:noFill/>
                          </a:ln>
                          <a:solidFill>
                            <a:srgbClr val="000000"/>
                          </a:solidFill>
                          <a:effectLst/>
                          <a:uLnTx/>
                          <a:uFillTx/>
                          <a:latin typeface="Marianne" panose="02000000000000000000" pitchFamily="2" charset="0"/>
                        </a:rPr>
                        <a:t>ontributeur</a:t>
                      </a:r>
                      <a:endParaRPr kumimoji="0" lang="fr-FR" sz="1100" b="0" i="0" u="none" strike="noStrike" kern="1200" cap="none" spc="0" normalizeH="0" baseline="0" noProof="0" dirty="0">
                        <a:ln>
                          <a:noFill/>
                        </a:ln>
                        <a:solidFill>
                          <a:srgbClr val="000000"/>
                        </a:solidFill>
                        <a:effectLst/>
                        <a:uLnTx/>
                        <a:uFillTx/>
                        <a:latin typeface="Marianne" panose="02000000000000000000" pitchFamily="2" charset="0"/>
                        <a:ea typeface="+mn-ea"/>
                        <a:cs typeface="+mn-cs"/>
                      </a:endParaRP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100" b="1" u="none" strike="noStrike" kern="1200" cap="none" spc="0" normalizeH="0" baseline="0" noProof="0" dirty="0">
                          <a:ln>
                            <a:noFill/>
                          </a:ln>
                          <a:solidFill>
                            <a:srgbClr val="000000"/>
                          </a:solidFill>
                          <a:effectLst/>
                          <a:uLnTx/>
                          <a:uFillTx/>
                          <a:latin typeface="Marianne" panose="02000000000000000000" pitchFamily="2" charset="0"/>
                        </a:rPr>
                        <a:t>C</a:t>
                      </a:r>
                      <a:r>
                        <a:rPr kumimoji="0" lang="fr-FR" sz="1100" b="0" u="none" strike="noStrike" kern="1200" cap="none" spc="0" normalizeH="0" baseline="0" noProof="0" dirty="0">
                          <a:ln>
                            <a:noFill/>
                          </a:ln>
                          <a:solidFill>
                            <a:srgbClr val="000000"/>
                          </a:solidFill>
                          <a:effectLst/>
                          <a:uLnTx/>
                          <a:uFillTx/>
                          <a:latin typeface="Marianne" panose="02000000000000000000" pitchFamily="2" charset="0"/>
                        </a:rPr>
                        <a:t>ontributeur</a:t>
                      </a:r>
                      <a:endParaRPr kumimoji="0" lang="fr-FR" sz="1100" b="0" i="0" u="none" strike="noStrike" kern="1200" cap="none" spc="0" normalizeH="0" baseline="0" noProof="0" dirty="0">
                        <a:ln>
                          <a:noFill/>
                        </a:ln>
                        <a:solidFill>
                          <a:srgbClr val="000000"/>
                        </a:solidFill>
                        <a:effectLst/>
                        <a:uLnTx/>
                        <a:uFillTx/>
                        <a:latin typeface="Marianne" panose="02000000000000000000" pitchFamily="2" charset="0"/>
                        <a:ea typeface="+mn-ea"/>
                        <a:cs typeface="+mn-cs"/>
                      </a:endParaRP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100" b="1" u="none" strike="noStrike" kern="1200" cap="none" spc="0" normalizeH="0" baseline="0" noProof="0">
                          <a:ln>
                            <a:noFill/>
                          </a:ln>
                          <a:solidFill>
                            <a:srgbClr val="000000"/>
                          </a:solidFill>
                          <a:effectLst/>
                          <a:uLnTx/>
                          <a:uFillTx/>
                          <a:latin typeface="Marianne" panose="02000000000000000000" pitchFamily="2" charset="0"/>
                        </a:rPr>
                        <a:t>I</a:t>
                      </a:r>
                      <a:r>
                        <a:rPr kumimoji="0" lang="fr-FR" sz="1100" b="0" u="none" strike="noStrike" kern="1200" cap="none" spc="0" normalizeH="0" baseline="0" noProof="0">
                          <a:ln>
                            <a:noFill/>
                          </a:ln>
                          <a:solidFill>
                            <a:srgbClr val="000000"/>
                          </a:solidFill>
                          <a:effectLst/>
                          <a:uLnTx/>
                          <a:uFillTx/>
                          <a:latin typeface="Marianne" panose="02000000000000000000" pitchFamily="2" charset="0"/>
                        </a:rPr>
                        <a:t>nformé</a:t>
                      </a:r>
                      <a:endParaRPr kumimoji="0" lang="fr-FR" sz="1100" b="0" i="0" u="none" strike="noStrike" kern="1200" cap="none" spc="0" normalizeH="0" baseline="0" noProof="0" dirty="0">
                        <a:ln>
                          <a:noFill/>
                        </a:ln>
                        <a:solidFill>
                          <a:srgbClr val="000000"/>
                        </a:solidFill>
                        <a:effectLst/>
                        <a:uLnTx/>
                        <a:uFillTx/>
                        <a:latin typeface="Marianne" panose="02000000000000000000" pitchFamily="2" charset="0"/>
                        <a:ea typeface="+mn-ea"/>
                        <a:cs typeface="+mn-cs"/>
                      </a:endParaRP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100" b="1" u="none" strike="noStrike" kern="1200" cap="none" spc="0" normalizeH="0" baseline="0" noProof="0">
                          <a:ln>
                            <a:noFill/>
                          </a:ln>
                          <a:solidFill>
                            <a:srgbClr val="000000"/>
                          </a:solidFill>
                          <a:effectLst/>
                          <a:uLnTx/>
                          <a:uFillTx/>
                          <a:latin typeface="Marianne" panose="02000000000000000000" pitchFamily="2" charset="0"/>
                        </a:rPr>
                        <a:t>R</a:t>
                      </a:r>
                      <a:r>
                        <a:rPr kumimoji="0" lang="fr-FR" sz="1100" b="0" u="none" strike="noStrike" kern="1200" cap="none" spc="0" normalizeH="0" baseline="0" noProof="0">
                          <a:ln>
                            <a:noFill/>
                          </a:ln>
                          <a:solidFill>
                            <a:srgbClr val="000000"/>
                          </a:solidFill>
                          <a:effectLst/>
                          <a:uLnTx/>
                          <a:uFillTx/>
                          <a:latin typeface="Marianne" panose="02000000000000000000" pitchFamily="2" charset="0"/>
                        </a:rPr>
                        <a:t>esponsable</a:t>
                      </a:r>
                      <a:endParaRPr kumimoji="0" lang="fr-FR" sz="1100" b="0" i="0" u="none" strike="noStrike" kern="1200" cap="none" spc="0" normalizeH="0" baseline="0" noProof="0" dirty="0">
                        <a:ln>
                          <a:noFill/>
                        </a:ln>
                        <a:solidFill>
                          <a:srgbClr val="000000"/>
                        </a:solidFill>
                        <a:effectLst/>
                        <a:uLnTx/>
                        <a:uFillTx/>
                        <a:latin typeface="Marianne" panose="02000000000000000000" pitchFamily="2" charset="0"/>
                        <a:ea typeface="+mn-ea"/>
                        <a:cs typeface="+mn-cs"/>
                      </a:endParaRPr>
                    </a:p>
                  </a:txBody>
                  <a:tcPr anchor="ctr"/>
                </a:tc>
                <a:extLst>
                  <a:ext uri="{0D108BD9-81ED-4DB2-BD59-A6C34878D82A}">
                    <a16:rowId xmlns:a16="http://schemas.microsoft.com/office/drawing/2014/main" val="1604470019"/>
                  </a:ext>
                </a:extLst>
              </a:tr>
              <a:tr h="562141">
                <a:tc>
                  <a:txBody>
                    <a:bodyPr/>
                    <a:lstStyle/>
                    <a:p>
                      <a:r>
                        <a:rPr lang="fr-FR" sz="1400" b="1" dirty="0">
                          <a:latin typeface="Marianne" panose="02000000000000000000" pitchFamily="2" charset="0"/>
                        </a:rPr>
                        <a:t>Points de contacts</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100" b="1" u="none" strike="noStrike" kern="1200" cap="none" spc="0" normalizeH="0" baseline="0" noProof="0" dirty="0">
                          <a:ln>
                            <a:noFill/>
                          </a:ln>
                          <a:solidFill>
                            <a:srgbClr val="000000"/>
                          </a:solidFill>
                          <a:effectLst/>
                          <a:uLnTx/>
                          <a:uFillTx/>
                          <a:latin typeface="Marianne" panose="02000000000000000000" pitchFamily="2" charset="0"/>
                        </a:rPr>
                        <a:t>R</a:t>
                      </a:r>
                      <a:r>
                        <a:rPr kumimoji="0" lang="fr-FR" sz="1100" b="0" u="none" strike="noStrike" kern="1200" cap="none" spc="0" normalizeH="0" baseline="0" noProof="0" dirty="0">
                          <a:ln>
                            <a:noFill/>
                          </a:ln>
                          <a:solidFill>
                            <a:srgbClr val="000000"/>
                          </a:solidFill>
                          <a:effectLst/>
                          <a:uLnTx/>
                          <a:uFillTx/>
                          <a:latin typeface="Marianne" panose="02000000000000000000" pitchFamily="2" charset="0"/>
                        </a:rPr>
                        <a:t>esponsable</a:t>
                      </a:r>
                      <a:endParaRPr kumimoji="0" lang="fr-FR" sz="1100" b="0" i="0" u="none" strike="noStrike" kern="1200" cap="none" spc="0" normalizeH="0" baseline="0" noProof="0" dirty="0">
                        <a:ln>
                          <a:noFill/>
                        </a:ln>
                        <a:solidFill>
                          <a:srgbClr val="000000"/>
                        </a:solidFill>
                        <a:effectLst/>
                        <a:uLnTx/>
                        <a:uFillTx/>
                        <a:latin typeface="Marianne" panose="02000000000000000000" pitchFamily="2" charset="0"/>
                        <a:ea typeface="+mn-ea"/>
                        <a:cs typeface="+mn-cs"/>
                      </a:endParaRPr>
                    </a:p>
                  </a:txBody>
                  <a:tcPr anchor="ctr"/>
                </a:tc>
                <a:tc>
                  <a:txBody>
                    <a:bodyPr/>
                    <a:lstStyle/>
                    <a:p>
                      <a:pPr marL="0" algn="ctr" defTabSz="914400" rtl="0" eaLnBrk="1" latinLnBrk="0" hangingPunct="1"/>
                      <a:endParaRPr lang="fr-FR" sz="1100" b="0" kern="1200" dirty="0">
                        <a:solidFill>
                          <a:schemeClr val="dk1"/>
                        </a:solidFill>
                        <a:latin typeface="Marianne" panose="02000000000000000000" pitchFamily="2" charset="0"/>
                        <a:ea typeface="+mn-ea"/>
                        <a:cs typeface="+mn-cs"/>
                      </a:endParaRP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100" b="1" u="none" strike="noStrike" kern="1200" cap="none" spc="0" normalizeH="0" baseline="0" noProof="0" dirty="0">
                          <a:ln>
                            <a:noFill/>
                          </a:ln>
                          <a:solidFill>
                            <a:srgbClr val="000000"/>
                          </a:solidFill>
                          <a:effectLst/>
                          <a:uLnTx/>
                          <a:uFillTx/>
                          <a:latin typeface="Marianne" panose="02000000000000000000" pitchFamily="2" charset="0"/>
                        </a:rPr>
                        <a:t>C</a:t>
                      </a:r>
                      <a:r>
                        <a:rPr kumimoji="0" lang="fr-FR" sz="1100" b="0" u="none" strike="noStrike" kern="1200" cap="none" spc="0" normalizeH="0" baseline="0" noProof="0" dirty="0">
                          <a:ln>
                            <a:noFill/>
                          </a:ln>
                          <a:solidFill>
                            <a:srgbClr val="000000"/>
                          </a:solidFill>
                          <a:effectLst/>
                          <a:uLnTx/>
                          <a:uFillTx/>
                          <a:latin typeface="Marianne" panose="02000000000000000000" pitchFamily="2" charset="0"/>
                        </a:rPr>
                        <a:t>ontributeur</a:t>
                      </a:r>
                      <a:endParaRPr kumimoji="0" lang="fr-FR" sz="1100" b="0" i="0" u="none" strike="noStrike" kern="1200" cap="none" spc="0" normalizeH="0" baseline="0" noProof="0" dirty="0">
                        <a:ln>
                          <a:noFill/>
                        </a:ln>
                        <a:solidFill>
                          <a:srgbClr val="000000"/>
                        </a:solidFill>
                        <a:effectLst/>
                        <a:uLnTx/>
                        <a:uFillTx/>
                        <a:latin typeface="Marianne" panose="02000000000000000000" pitchFamily="2" charset="0"/>
                        <a:ea typeface="+mn-ea"/>
                        <a:cs typeface="+mn-cs"/>
                      </a:endParaRP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100" b="1" u="none" strike="noStrike" kern="1200" cap="none" spc="0" normalizeH="0" baseline="0" noProof="0" dirty="0">
                          <a:ln>
                            <a:noFill/>
                          </a:ln>
                          <a:solidFill>
                            <a:srgbClr val="000000"/>
                          </a:solidFill>
                          <a:effectLst/>
                          <a:uLnTx/>
                          <a:uFillTx/>
                          <a:latin typeface="Marianne" panose="02000000000000000000" pitchFamily="2" charset="0"/>
                        </a:rPr>
                        <a:t>I</a:t>
                      </a:r>
                      <a:r>
                        <a:rPr kumimoji="0" lang="fr-FR" sz="1100" b="0" u="none" strike="noStrike" kern="1200" cap="none" spc="0" normalizeH="0" baseline="0" noProof="0" dirty="0">
                          <a:ln>
                            <a:noFill/>
                          </a:ln>
                          <a:solidFill>
                            <a:srgbClr val="000000"/>
                          </a:solidFill>
                          <a:effectLst/>
                          <a:uLnTx/>
                          <a:uFillTx/>
                          <a:latin typeface="Marianne" panose="02000000000000000000" pitchFamily="2" charset="0"/>
                        </a:rPr>
                        <a:t>nformé</a:t>
                      </a:r>
                      <a:endParaRPr kumimoji="0" lang="fr-FR" sz="1100" b="0" i="0" u="none" strike="noStrike" kern="1200" cap="none" spc="0" normalizeH="0" baseline="0" noProof="0" dirty="0">
                        <a:ln>
                          <a:noFill/>
                        </a:ln>
                        <a:solidFill>
                          <a:srgbClr val="000000"/>
                        </a:solidFill>
                        <a:effectLst/>
                        <a:uLnTx/>
                        <a:uFillTx/>
                        <a:latin typeface="Marianne" panose="02000000000000000000" pitchFamily="2" charset="0"/>
                        <a:ea typeface="+mn-ea"/>
                        <a:cs typeface="+mn-cs"/>
                      </a:endParaRP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100" b="1" u="none" strike="noStrike" kern="1200" cap="none" spc="0" normalizeH="0" baseline="0" noProof="0" dirty="0">
                          <a:ln>
                            <a:noFill/>
                          </a:ln>
                          <a:solidFill>
                            <a:srgbClr val="000000"/>
                          </a:solidFill>
                          <a:effectLst/>
                          <a:uLnTx/>
                          <a:uFillTx/>
                          <a:latin typeface="Marianne" panose="02000000000000000000" pitchFamily="2" charset="0"/>
                        </a:rPr>
                        <a:t>I</a:t>
                      </a:r>
                      <a:r>
                        <a:rPr kumimoji="0" lang="fr-FR" sz="1100" b="0" u="none" strike="noStrike" kern="1200" cap="none" spc="0" normalizeH="0" baseline="0" noProof="0" dirty="0">
                          <a:ln>
                            <a:noFill/>
                          </a:ln>
                          <a:solidFill>
                            <a:srgbClr val="000000"/>
                          </a:solidFill>
                          <a:effectLst/>
                          <a:uLnTx/>
                          <a:uFillTx/>
                          <a:latin typeface="Marianne" panose="02000000000000000000" pitchFamily="2" charset="0"/>
                        </a:rPr>
                        <a:t>nformé</a:t>
                      </a:r>
                      <a:endParaRPr kumimoji="0" lang="fr-FR" sz="1100" b="0" i="0" u="none" strike="noStrike" kern="1200" cap="none" spc="0" normalizeH="0" baseline="0" noProof="0" dirty="0">
                        <a:ln>
                          <a:noFill/>
                        </a:ln>
                        <a:solidFill>
                          <a:srgbClr val="000000"/>
                        </a:solidFill>
                        <a:effectLst/>
                        <a:uLnTx/>
                        <a:uFillTx/>
                        <a:latin typeface="Marianne" panose="02000000000000000000" pitchFamily="2" charset="0"/>
                        <a:ea typeface="+mn-ea"/>
                        <a:cs typeface="+mn-cs"/>
                      </a:endParaRP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100" b="1" u="none" strike="noStrike" kern="1200" cap="none" spc="0" normalizeH="0" baseline="0" noProof="0" dirty="0">
                          <a:ln>
                            <a:noFill/>
                          </a:ln>
                          <a:solidFill>
                            <a:srgbClr val="000000"/>
                          </a:solidFill>
                          <a:effectLst/>
                          <a:uLnTx/>
                          <a:uFillTx/>
                          <a:latin typeface="Marianne" panose="02000000000000000000" pitchFamily="2" charset="0"/>
                        </a:rPr>
                        <a:t>I</a:t>
                      </a:r>
                      <a:r>
                        <a:rPr kumimoji="0" lang="fr-FR" sz="1100" b="0" u="none" strike="noStrike" kern="1200" cap="none" spc="0" normalizeH="0" baseline="0" noProof="0" dirty="0">
                          <a:ln>
                            <a:noFill/>
                          </a:ln>
                          <a:solidFill>
                            <a:srgbClr val="000000"/>
                          </a:solidFill>
                          <a:effectLst/>
                          <a:uLnTx/>
                          <a:uFillTx/>
                          <a:latin typeface="Marianne" panose="02000000000000000000" pitchFamily="2" charset="0"/>
                        </a:rPr>
                        <a:t>nformé</a:t>
                      </a:r>
                      <a:endParaRPr kumimoji="0" lang="fr-FR" sz="1100" b="0" i="0" u="none" strike="noStrike" kern="1200" cap="none" spc="0" normalizeH="0" baseline="0" noProof="0" dirty="0">
                        <a:ln>
                          <a:noFill/>
                        </a:ln>
                        <a:solidFill>
                          <a:srgbClr val="000000"/>
                        </a:solidFill>
                        <a:effectLst/>
                        <a:uLnTx/>
                        <a:uFillTx/>
                        <a:latin typeface="Marianne" panose="02000000000000000000" pitchFamily="2" charset="0"/>
                        <a:ea typeface="+mn-ea"/>
                        <a:cs typeface="+mn-cs"/>
                      </a:endParaRP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100" b="1" u="none" strike="noStrike" kern="1200" cap="none" spc="0" normalizeH="0" baseline="0" noProof="0" dirty="0">
                          <a:ln>
                            <a:noFill/>
                          </a:ln>
                          <a:solidFill>
                            <a:srgbClr val="000000"/>
                          </a:solidFill>
                          <a:effectLst/>
                          <a:uLnTx/>
                          <a:uFillTx/>
                          <a:latin typeface="Marianne" panose="02000000000000000000" pitchFamily="2" charset="0"/>
                        </a:rPr>
                        <a:t>R</a:t>
                      </a:r>
                      <a:r>
                        <a:rPr kumimoji="0" lang="fr-FR" sz="1100" b="0" u="none" strike="noStrike" kern="1200" cap="none" spc="0" normalizeH="0" baseline="0" noProof="0" dirty="0">
                          <a:ln>
                            <a:noFill/>
                          </a:ln>
                          <a:solidFill>
                            <a:srgbClr val="000000"/>
                          </a:solidFill>
                          <a:effectLst/>
                          <a:uLnTx/>
                          <a:uFillTx/>
                          <a:latin typeface="Marianne" panose="02000000000000000000" pitchFamily="2" charset="0"/>
                        </a:rPr>
                        <a:t>esponsable</a:t>
                      </a:r>
                      <a:endParaRPr kumimoji="0" lang="fr-FR" sz="1100" b="0" i="0" u="none" strike="noStrike" kern="1200" cap="none" spc="0" normalizeH="0" baseline="0" noProof="0" dirty="0">
                        <a:ln>
                          <a:noFill/>
                        </a:ln>
                        <a:solidFill>
                          <a:srgbClr val="000000"/>
                        </a:solidFill>
                        <a:effectLst/>
                        <a:uLnTx/>
                        <a:uFillTx/>
                        <a:latin typeface="Marianne" panose="02000000000000000000" pitchFamily="2" charset="0"/>
                        <a:ea typeface="+mn-ea"/>
                        <a:cs typeface="+mn-cs"/>
                      </a:endParaRPr>
                    </a:p>
                  </a:txBody>
                  <a:tcPr anchor="ctr"/>
                </a:tc>
                <a:extLst>
                  <a:ext uri="{0D108BD9-81ED-4DB2-BD59-A6C34878D82A}">
                    <a16:rowId xmlns:a16="http://schemas.microsoft.com/office/drawing/2014/main" val="3510024269"/>
                  </a:ext>
                </a:extLst>
              </a:tr>
              <a:tr h="408643">
                <a:tc>
                  <a:txBody>
                    <a:bodyPr/>
                    <a:lstStyle/>
                    <a:p>
                      <a:r>
                        <a:rPr lang="fr-FR" sz="1400" b="1" dirty="0">
                          <a:latin typeface="Marianne" panose="02000000000000000000" pitchFamily="2" charset="0"/>
                        </a:rPr>
                        <a:t>Enseignants</a:t>
                      </a:r>
                    </a:p>
                  </a:txBody>
                  <a:tcPr/>
                </a:tc>
                <a:tc>
                  <a:txBody>
                    <a:bodyPr/>
                    <a:lstStyle/>
                    <a:p>
                      <a:pPr algn="ctr"/>
                      <a:r>
                        <a:rPr lang="fr-FR" sz="1100" b="1" dirty="0">
                          <a:latin typeface="Marianne" panose="02000000000000000000" pitchFamily="2" charset="0"/>
                        </a:rPr>
                        <a:t>C</a:t>
                      </a:r>
                      <a:r>
                        <a:rPr lang="fr-FR" sz="1100" b="0" dirty="0">
                          <a:latin typeface="Marianne" panose="02000000000000000000" pitchFamily="2" charset="0"/>
                        </a:rPr>
                        <a:t>ontributeur</a:t>
                      </a:r>
                    </a:p>
                  </a:txBody>
                  <a:tcPr anchor="ctr"/>
                </a:tc>
                <a:tc>
                  <a:txBody>
                    <a:bodyPr/>
                    <a:lstStyle/>
                    <a:p>
                      <a:pPr marL="0" algn="ctr" defTabSz="914400" rtl="0" eaLnBrk="1" latinLnBrk="0" hangingPunct="1"/>
                      <a:endParaRPr lang="fr-FR" sz="1100" b="0" kern="1200" dirty="0">
                        <a:solidFill>
                          <a:schemeClr val="dk1"/>
                        </a:solidFill>
                        <a:latin typeface="Marianne" panose="02000000000000000000" pitchFamily="2" charset="0"/>
                        <a:ea typeface="+mn-ea"/>
                        <a:cs typeface="+mn-cs"/>
                      </a:endParaRPr>
                    </a:p>
                  </a:txBody>
                  <a:tcPr anchor="ctr"/>
                </a:tc>
                <a:tc>
                  <a:txBody>
                    <a:bodyPr/>
                    <a:lstStyle/>
                    <a:p>
                      <a:pPr algn="ctr"/>
                      <a:endParaRPr lang="fr-FR" sz="1100" b="0" dirty="0">
                        <a:latin typeface="Marianne" panose="02000000000000000000" pitchFamily="2" charset="0"/>
                      </a:endParaRP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100" b="1" u="none" strike="noStrike" kern="1200" cap="none" spc="0" normalizeH="0" baseline="0" noProof="0">
                          <a:ln>
                            <a:noFill/>
                          </a:ln>
                          <a:solidFill>
                            <a:srgbClr val="000000"/>
                          </a:solidFill>
                          <a:effectLst/>
                          <a:uLnTx/>
                          <a:uFillTx/>
                          <a:latin typeface="Marianne" panose="02000000000000000000" pitchFamily="2" charset="0"/>
                        </a:rPr>
                        <a:t>C</a:t>
                      </a:r>
                      <a:r>
                        <a:rPr kumimoji="0" lang="fr-FR" sz="1100" b="0" u="none" strike="noStrike" kern="1200" cap="none" spc="0" normalizeH="0" baseline="0" noProof="0">
                          <a:ln>
                            <a:noFill/>
                          </a:ln>
                          <a:solidFill>
                            <a:srgbClr val="000000"/>
                          </a:solidFill>
                          <a:effectLst/>
                          <a:uLnTx/>
                          <a:uFillTx/>
                          <a:latin typeface="Marianne" panose="02000000000000000000" pitchFamily="2" charset="0"/>
                        </a:rPr>
                        <a:t>ontributeur</a:t>
                      </a:r>
                      <a:endParaRPr kumimoji="0" lang="fr-FR" sz="1100" b="0" i="0" u="none" strike="noStrike" kern="1200" cap="none" spc="0" normalizeH="0" baseline="0" noProof="0" dirty="0">
                        <a:ln>
                          <a:noFill/>
                        </a:ln>
                        <a:solidFill>
                          <a:srgbClr val="000000"/>
                        </a:solidFill>
                        <a:effectLst/>
                        <a:uLnTx/>
                        <a:uFillTx/>
                        <a:latin typeface="Marianne" panose="02000000000000000000" pitchFamily="2" charset="0"/>
                        <a:ea typeface="+mn-ea"/>
                        <a:cs typeface="+mn-cs"/>
                      </a:endParaRP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100" b="1" u="none" strike="noStrike" kern="1200" cap="none" spc="0" normalizeH="0" baseline="0" noProof="0" dirty="0">
                          <a:ln>
                            <a:noFill/>
                          </a:ln>
                          <a:solidFill>
                            <a:srgbClr val="000000"/>
                          </a:solidFill>
                          <a:effectLst/>
                          <a:uLnTx/>
                          <a:uFillTx/>
                          <a:latin typeface="Marianne" panose="02000000000000000000" pitchFamily="2" charset="0"/>
                        </a:rPr>
                        <a:t>C</a:t>
                      </a:r>
                      <a:r>
                        <a:rPr kumimoji="0" lang="fr-FR" sz="1100" b="0" u="none" strike="noStrike" kern="1200" cap="none" spc="0" normalizeH="0" baseline="0" noProof="0" dirty="0">
                          <a:ln>
                            <a:noFill/>
                          </a:ln>
                          <a:solidFill>
                            <a:srgbClr val="000000"/>
                          </a:solidFill>
                          <a:effectLst/>
                          <a:uLnTx/>
                          <a:uFillTx/>
                          <a:latin typeface="Marianne" panose="02000000000000000000" pitchFamily="2" charset="0"/>
                        </a:rPr>
                        <a:t>ontributeur</a:t>
                      </a:r>
                      <a:endParaRPr kumimoji="0" lang="fr-FR" sz="1100" b="0" i="0" u="none" strike="noStrike" kern="1200" cap="none" spc="0" normalizeH="0" baseline="0" noProof="0" dirty="0">
                        <a:ln>
                          <a:noFill/>
                        </a:ln>
                        <a:solidFill>
                          <a:srgbClr val="000000"/>
                        </a:solidFill>
                        <a:effectLst/>
                        <a:uLnTx/>
                        <a:uFillTx/>
                        <a:latin typeface="Marianne" panose="02000000000000000000" pitchFamily="2" charset="0"/>
                        <a:ea typeface="+mn-ea"/>
                        <a:cs typeface="+mn-cs"/>
                      </a:endParaRPr>
                    </a:p>
                  </a:txBody>
                  <a:tcPr anchor="ctr"/>
                </a:tc>
                <a:tc>
                  <a:txBody>
                    <a:bodyPr/>
                    <a:lstStyle/>
                    <a:p>
                      <a:pPr algn="ctr"/>
                      <a:endParaRPr lang="fr-FR" sz="1100" b="0" dirty="0">
                        <a:latin typeface="Marianne" panose="02000000000000000000" pitchFamily="2" charset="0"/>
                      </a:endParaRP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100" b="1" u="none" strike="noStrike" kern="1200" cap="none" spc="0" normalizeH="0" baseline="0" noProof="0" dirty="0">
                          <a:ln>
                            <a:noFill/>
                          </a:ln>
                          <a:solidFill>
                            <a:srgbClr val="000000"/>
                          </a:solidFill>
                          <a:effectLst/>
                          <a:uLnTx/>
                          <a:uFillTx/>
                          <a:latin typeface="Marianne" panose="02000000000000000000" pitchFamily="2" charset="0"/>
                        </a:rPr>
                        <a:t>I</a:t>
                      </a:r>
                      <a:r>
                        <a:rPr kumimoji="0" lang="fr-FR" sz="1100" b="0" u="none" strike="noStrike" kern="1200" cap="none" spc="0" normalizeH="0" baseline="0" noProof="0" dirty="0">
                          <a:ln>
                            <a:noFill/>
                          </a:ln>
                          <a:solidFill>
                            <a:srgbClr val="000000"/>
                          </a:solidFill>
                          <a:effectLst/>
                          <a:uLnTx/>
                          <a:uFillTx/>
                          <a:latin typeface="Marianne" panose="02000000000000000000" pitchFamily="2" charset="0"/>
                        </a:rPr>
                        <a:t>nformé</a:t>
                      </a:r>
                      <a:endParaRPr kumimoji="0" lang="fr-FR" sz="1100" b="0" i="0" u="none" strike="noStrike" kern="1200" cap="none" spc="0" normalizeH="0" baseline="0" noProof="0" dirty="0">
                        <a:ln>
                          <a:noFill/>
                        </a:ln>
                        <a:solidFill>
                          <a:srgbClr val="000000"/>
                        </a:solidFill>
                        <a:effectLst/>
                        <a:uLnTx/>
                        <a:uFillTx/>
                        <a:latin typeface="Marianne" panose="02000000000000000000" pitchFamily="2" charset="0"/>
                        <a:ea typeface="+mn-ea"/>
                        <a:cs typeface="+mn-cs"/>
                      </a:endParaRPr>
                    </a:p>
                  </a:txBody>
                  <a:tcPr anchor="ctr"/>
                </a:tc>
                <a:extLst>
                  <a:ext uri="{0D108BD9-81ED-4DB2-BD59-A6C34878D82A}">
                    <a16:rowId xmlns:a16="http://schemas.microsoft.com/office/drawing/2014/main" val="4168432656"/>
                  </a:ext>
                </a:extLst>
              </a:tr>
              <a:tr h="408643">
                <a:tc>
                  <a:txBody>
                    <a:bodyPr/>
                    <a:lstStyle/>
                    <a:p>
                      <a:r>
                        <a:rPr lang="fr-FR" sz="1400" b="1" dirty="0">
                          <a:latin typeface="Marianne" panose="02000000000000000000" pitchFamily="2" charset="0"/>
                        </a:rPr>
                        <a:t>DSI</a:t>
                      </a:r>
                    </a:p>
                  </a:txBody>
                  <a:tcPr/>
                </a:tc>
                <a:tc>
                  <a:txBody>
                    <a:bodyPr/>
                    <a:lstStyle/>
                    <a:p>
                      <a:pPr algn="ctr"/>
                      <a:r>
                        <a:rPr lang="fr-FR" sz="1100" b="1" dirty="0">
                          <a:latin typeface="Marianne" panose="02000000000000000000" pitchFamily="2" charset="0"/>
                        </a:rPr>
                        <a:t>C</a:t>
                      </a:r>
                      <a:r>
                        <a:rPr lang="fr-FR" sz="1100" b="0" dirty="0">
                          <a:latin typeface="Marianne" panose="02000000000000000000" pitchFamily="2" charset="0"/>
                        </a:rPr>
                        <a:t>ontributeur</a:t>
                      </a:r>
                    </a:p>
                  </a:txBody>
                  <a:tcPr anchor="ctr"/>
                </a:tc>
                <a:tc>
                  <a:txBody>
                    <a:bodyPr/>
                    <a:lstStyle/>
                    <a:p>
                      <a:pPr marL="0" algn="ctr" defTabSz="914400" rtl="0" eaLnBrk="1" latinLnBrk="0" hangingPunct="1"/>
                      <a:endParaRPr lang="fr-FR" sz="1100" b="0" kern="1200" dirty="0">
                        <a:solidFill>
                          <a:schemeClr val="dk1"/>
                        </a:solidFill>
                        <a:latin typeface="Marianne" panose="02000000000000000000" pitchFamily="2" charset="0"/>
                        <a:ea typeface="+mn-ea"/>
                        <a:cs typeface="+mn-cs"/>
                      </a:endParaRPr>
                    </a:p>
                  </a:txBody>
                  <a:tcPr anchor="ctr"/>
                </a:tc>
                <a:tc>
                  <a:txBody>
                    <a:bodyPr/>
                    <a:lstStyle/>
                    <a:p>
                      <a:pPr algn="ctr"/>
                      <a:endParaRPr lang="fr-FR" sz="1100" b="0" dirty="0">
                        <a:latin typeface="Marianne" panose="02000000000000000000" pitchFamily="2" charset="0"/>
                      </a:endParaRP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100" b="1" u="none" strike="noStrike" kern="1200" cap="none" spc="0" normalizeH="0" baseline="0" noProof="0" dirty="0">
                          <a:ln>
                            <a:noFill/>
                          </a:ln>
                          <a:solidFill>
                            <a:srgbClr val="000000"/>
                          </a:solidFill>
                          <a:effectLst/>
                          <a:uLnTx/>
                          <a:uFillTx/>
                          <a:latin typeface="Marianne" panose="02000000000000000000" pitchFamily="2" charset="0"/>
                        </a:rPr>
                        <a:t>C</a:t>
                      </a:r>
                      <a:r>
                        <a:rPr kumimoji="0" lang="fr-FR" sz="1100" b="0" u="none" strike="noStrike" kern="1200" cap="none" spc="0" normalizeH="0" baseline="0" noProof="0" dirty="0">
                          <a:ln>
                            <a:noFill/>
                          </a:ln>
                          <a:solidFill>
                            <a:srgbClr val="000000"/>
                          </a:solidFill>
                          <a:effectLst/>
                          <a:uLnTx/>
                          <a:uFillTx/>
                          <a:latin typeface="Marianne" panose="02000000000000000000" pitchFamily="2" charset="0"/>
                        </a:rPr>
                        <a:t>ontributeur</a:t>
                      </a:r>
                      <a:endParaRPr kumimoji="0" lang="fr-FR" sz="1100" b="0" i="0" u="none" strike="noStrike" kern="1200" cap="none" spc="0" normalizeH="0" baseline="0" noProof="0" dirty="0">
                        <a:ln>
                          <a:noFill/>
                        </a:ln>
                        <a:solidFill>
                          <a:srgbClr val="000000"/>
                        </a:solidFill>
                        <a:effectLst/>
                        <a:uLnTx/>
                        <a:uFillTx/>
                        <a:latin typeface="Marianne" panose="02000000000000000000" pitchFamily="2" charset="0"/>
                        <a:ea typeface="+mn-ea"/>
                        <a:cs typeface="+mn-cs"/>
                      </a:endParaRP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100" b="1" u="none" strike="noStrike" kern="1200" cap="none" spc="0" normalizeH="0" baseline="0" noProof="0" dirty="0">
                          <a:ln>
                            <a:noFill/>
                          </a:ln>
                          <a:solidFill>
                            <a:srgbClr val="000000"/>
                          </a:solidFill>
                          <a:effectLst/>
                          <a:uLnTx/>
                          <a:uFillTx/>
                          <a:latin typeface="Marianne" panose="02000000000000000000" pitchFamily="2" charset="0"/>
                        </a:rPr>
                        <a:t>C</a:t>
                      </a:r>
                      <a:r>
                        <a:rPr kumimoji="0" lang="fr-FR" sz="1100" b="0" u="none" strike="noStrike" kern="1200" cap="none" spc="0" normalizeH="0" baseline="0" noProof="0" dirty="0">
                          <a:ln>
                            <a:noFill/>
                          </a:ln>
                          <a:solidFill>
                            <a:srgbClr val="000000"/>
                          </a:solidFill>
                          <a:effectLst/>
                          <a:uLnTx/>
                          <a:uFillTx/>
                          <a:latin typeface="Marianne" panose="02000000000000000000" pitchFamily="2" charset="0"/>
                        </a:rPr>
                        <a:t>ontributeur</a:t>
                      </a:r>
                      <a:endParaRPr kumimoji="0" lang="fr-FR" sz="1100" b="0" i="0" u="none" strike="noStrike" kern="1200" cap="none" spc="0" normalizeH="0" baseline="0" noProof="0" dirty="0">
                        <a:ln>
                          <a:noFill/>
                        </a:ln>
                        <a:solidFill>
                          <a:srgbClr val="000000"/>
                        </a:solidFill>
                        <a:effectLst/>
                        <a:uLnTx/>
                        <a:uFillTx/>
                        <a:latin typeface="Marianne" panose="02000000000000000000" pitchFamily="2" charset="0"/>
                        <a:ea typeface="+mn-ea"/>
                        <a:cs typeface="+mn-cs"/>
                      </a:endParaRPr>
                    </a:p>
                  </a:txBody>
                  <a:tcPr anchor="ctr"/>
                </a:tc>
                <a:tc>
                  <a:txBody>
                    <a:bodyPr/>
                    <a:lstStyle/>
                    <a:p>
                      <a:pPr algn="ctr"/>
                      <a:endParaRPr lang="fr-FR" sz="1100" b="0" dirty="0">
                        <a:latin typeface="Marianne" panose="02000000000000000000" pitchFamily="2" charset="0"/>
                      </a:endParaRP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100" b="1" u="none" strike="noStrike" kern="1200" cap="none" spc="0" normalizeH="0" baseline="0" noProof="0" dirty="0">
                          <a:ln>
                            <a:noFill/>
                          </a:ln>
                          <a:solidFill>
                            <a:srgbClr val="000000"/>
                          </a:solidFill>
                          <a:effectLst/>
                          <a:uLnTx/>
                          <a:uFillTx/>
                          <a:latin typeface="Marianne" panose="02000000000000000000" pitchFamily="2" charset="0"/>
                        </a:rPr>
                        <a:t>I</a:t>
                      </a:r>
                      <a:r>
                        <a:rPr kumimoji="0" lang="fr-FR" sz="1100" b="0" u="none" strike="noStrike" kern="1200" cap="none" spc="0" normalizeH="0" baseline="0" noProof="0" dirty="0">
                          <a:ln>
                            <a:noFill/>
                          </a:ln>
                          <a:solidFill>
                            <a:srgbClr val="000000"/>
                          </a:solidFill>
                          <a:effectLst/>
                          <a:uLnTx/>
                          <a:uFillTx/>
                          <a:latin typeface="Marianne" panose="02000000000000000000" pitchFamily="2" charset="0"/>
                        </a:rPr>
                        <a:t>nformé</a:t>
                      </a:r>
                      <a:endParaRPr kumimoji="0" lang="fr-FR" sz="1100" b="0" i="0" u="none" strike="noStrike" kern="1200" cap="none" spc="0" normalizeH="0" baseline="0" noProof="0" dirty="0">
                        <a:ln>
                          <a:noFill/>
                        </a:ln>
                        <a:solidFill>
                          <a:srgbClr val="000000"/>
                        </a:solidFill>
                        <a:effectLst/>
                        <a:uLnTx/>
                        <a:uFillTx/>
                        <a:latin typeface="Marianne" panose="02000000000000000000" pitchFamily="2" charset="0"/>
                        <a:ea typeface="+mn-ea"/>
                        <a:cs typeface="+mn-cs"/>
                      </a:endParaRPr>
                    </a:p>
                  </a:txBody>
                  <a:tcPr anchor="ctr"/>
                </a:tc>
                <a:extLst>
                  <a:ext uri="{0D108BD9-81ED-4DB2-BD59-A6C34878D82A}">
                    <a16:rowId xmlns:a16="http://schemas.microsoft.com/office/drawing/2014/main" val="1624410735"/>
                  </a:ext>
                </a:extLst>
              </a:tr>
            </a:tbl>
          </a:graphicData>
        </a:graphic>
      </p:graphicFrame>
      <p:sp>
        <p:nvSpPr>
          <p:cNvPr id="8" name="Title 6">
            <a:extLst>
              <a:ext uri="{FF2B5EF4-FFF2-40B4-BE49-F238E27FC236}">
                <a16:creationId xmlns:a16="http://schemas.microsoft.com/office/drawing/2014/main" id="{08C0B413-4874-2F1C-A1F6-9F88FCE4F6D7}"/>
              </a:ext>
            </a:extLst>
          </p:cNvPr>
          <p:cNvSpPr txBox="1">
            <a:spLocks/>
          </p:cNvSpPr>
          <p:nvPr>
            <p:custDataLst>
              <p:tags r:id="rId1"/>
            </p:custDataLst>
          </p:nvPr>
        </p:nvSpPr>
        <p:spPr>
          <a:xfrm>
            <a:off x="1522742" y="212645"/>
            <a:ext cx="8764260" cy="793653"/>
          </a:xfrm>
          <a:prstGeom prst="rect">
            <a:avLst/>
          </a:prstGeom>
        </p:spPr>
        <p:txBody>
          <a:bodyPr vert="horz" lIns="91440" tIns="45720" rIns="91440" bIns="45720" rtlCol="0" anchor="ctr">
            <a:noAutofit/>
          </a:bodyPr>
          <a:lstStyle>
            <a:lvl1pPr defTabSz="1007943">
              <a:lnSpc>
                <a:spcPct val="90000"/>
              </a:lnSpc>
              <a:spcBef>
                <a:spcPct val="0"/>
              </a:spcBef>
              <a:buNone/>
              <a:defRPr sz="2800" b="1">
                <a:latin typeface="Calibri (Body)"/>
                <a:ea typeface="+mj-ea"/>
                <a:cs typeface="+mj-cs"/>
              </a:defRPr>
            </a:lvl1pPr>
          </a:lstStyle>
          <a:p>
            <a:r>
              <a:rPr lang="fr-FR" dirty="0">
                <a:latin typeface="Marianne" panose="02000000000000000000" pitchFamily="2" charset="0"/>
              </a:rPr>
              <a:t>RACI de la solution sur le périmètre des demandes étudiantes</a:t>
            </a:r>
          </a:p>
        </p:txBody>
      </p:sp>
      <p:sp>
        <p:nvSpPr>
          <p:cNvPr id="5" name="ZoneTexte 4">
            <a:extLst>
              <a:ext uri="{FF2B5EF4-FFF2-40B4-BE49-F238E27FC236}">
                <a16:creationId xmlns:a16="http://schemas.microsoft.com/office/drawing/2014/main" id="{9210749C-3C78-05C8-AF4B-2DEEEBB45745}"/>
              </a:ext>
            </a:extLst>
          </p:cNvPr>
          <p:cNvSpPr txBox="1"/>
          <p:nvPr/>
        </p:nvSpPr>
        <p:spPr>
          <a:xfrm>
            <a:off x="330877" y="1589204"/>
            <a:ext cx="12778021" cy="1815882"/>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tabLst/>
            </a:pPr>
            <a:r>
              <a:rPr lang="fr-FR" altLang="fr-FR" sz="1400" dirty="0">
                <a:latin typeface="Marianne" panose="02000000000000000000" pitchFamily="2" charset="0"/>
              </a:rPr>
              <a:t>Le RACI fait l’état des rôles et responsabilités des parties prenantes dans le cadre du processus de gestion des demandes étudiantes (présenté à la slide précédente) </a:t>
            </a: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lang="fr-FR" altLang="fr-FR" sz="1400" dirty="0">
                <a:latin typeface="Marianne" panose="02000000000000000000" pitchFamily="2" charset="0"/>
              </a:rPr>
              <a:t> Les 4 rôles possibles sont :</a:t>
            </a:r>
          </a:p>
          <a:p>
            <a:pPr marL="742950" lvl="1" indent="-285750" defTabSz="914400" eaLnBrk="0" fontAlgn="base" hangingPunct="0">
              <a:spcBef>
                <a:spcPct val="0"/>
              </a:spcBef>
              <a:spcAft>
                <a:spcPct val="0"/>
              </a:spcAft>
              <a:buFont typeface="Courier New" panose="02070309020205020404" pitchFamily="49" charset="0"/>
              <a:buChar char="o"/>
            </a:pPr>
            <a:r>
              <a:rPr lang="fr-FR" altLang="fr-FR" sz="1400" dirty="0">
                <a:latin typeface="Marianne" panose="02000000000000000000" pitchFamily="2" charset="0"/>
              </a:rPr>
              <a:t> Responsable : Celui qui réalise</a:t>
            </a:r>
          </a:p>
          <a:p>
            <a:pPr marL="742950" lvl="1" indent="-285750" defTabSz="914400" eaLnBrk="0" fontAlgn="base" hangingPunct="0">
              <a:spcBef>
                <a:spcPct val="0"/>
              </a:spcBef>
              <a:spcAft>
                <a:spcPct val="0"/>
              </a:spcAft>
              <a:buFont typeface="Courier New" panose="02070309020205020404" pitchFamily="49" charset="0"/>
              <a:buChar char="o"/>
            </a:pPr>
            <a:r>
              <a:rPr lang="fr-FR" altLang="fr-FR" sz="1400" dirty="0">
                <a:latin typeface="Marianne" panose="02000000000000000000" pitchFamily="2" charset="0"/>
              </a:rPr>
              <a:t> Valideur : Celui qui valide</a:t>
            </a:r>
          </a:p>
          <a:p>
            <a:pPr marL="742950" lvl="1" indent="-285750" defTabSz="914400" eaLnBrk="0" fontAlgn="base" hangingPunct="0">
              <a:spcBef>
                <a:spcPct val="0"/>
              </a:spcBef>
              <a:spcAft>
                <a:spcPct val="0"/>
              </a:spcAft>
              <a:buFont typeface="Courier New" panose="02070309020205020404" pitchFamily="49" charset="0"/>
              <a:buChar char="o"/>
            </a:pPr>
            <a:r>
              <a:rPr lang="fr-FR" altLang="fr-FR" sz="1400" dirty="0">
                <a:latin typeface="Marianne" panose="02000000000000000000" pitchFamily="2" charset="0"/>
              </a:rPr>
              <a:t> Contributeur : Celui qui contribue</a:t>
            </a:r>
          </a:p>
          <a:p>
            <a:pPr marL="742950" lvl="1" indent="-285750" defTabSz="914400" eaLnBrk="0" fontAlgn="base" hangingPunct="0">
              <a:spcBef>
                <a:spcPct val="0"/>
              </a:spcBef>
              <a:spcAft>
                <a:spcPct val="0"/>
              </a:spcAft>
              <a:buFont typeface="Courier New" panose="02070309020205020404" pitchFamily="49" charset="0"/>
              <a:buChar char="o"/>
            </a:pPr>
            <a:r>
              <a:rPr lang="fr-FR" altLang="fr-FR" sz="1400" dirty="0">
                <a:latin typeface="Marianne" panose="02000000000000000000" pitchFamily="2" charset="0"/>
              </a:rPr>
              <a:t> Informé : Celui qui est juste informé </a:t>
            </a:r>
          </a:p>
          <a:p>
            <a:pPr defTabSz="914400" eaLnBrk="0" fontAlgn="base" hangingPunct="0">
              <a:spcBef>
                <a:spcPct val="0"/>
              </a:spcBef>
              <a:spcAft>
                <a:spcPct val="0"/>
              </a:spcAft>
            </a:pPr>
            <a:endParaRPr lang="fr-FR" sz="1400" dirty="0">
              <a:latin typeface="Marianne" panose="02000000000000000000" pitchFamily="2" charset="0"/>
            </a:endParaRPr>
          </a:p>
        </p:txBody>
      </p:sp>
    </p:spTree>
    <p:extLst>
      <p:ext uri="{BB962C8B-B14F-4D97-AF65-F5344CB8AC3E}">
        <p14:creationId xmlns:p14="http://schemas.microsoft.com/office/powerpoint/2010/main" val="413611305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7347697F-2508-B75D-8671-2112EA6DC001}"/>
              </a:ext>
            </a:extLst>
          </p:cNvPr>
          <p:cNvSpPr>
            <a:spLocks noGrp="1"/>
          </p:cNvSpPr>
          <p:nvPr>
            <p:ph type="title"/>
          </p:nvPr>
        </p:nvSpPr>
        <p:spPr>
          <a:xfrm>
            <a:off x="475993" y="3383010"/>
            <a:ext cx="12382793" cy="793653"/>
          </a:xfrm>
          <a:solidFill>
            <a:srgbClr val="002060"/>
          </a:solidFill>
        </p:spPr>
        <p:txBody>
          <a:bodyPr/>
          <a:lstStyle/>
          <a:p>
            <a:pPr marL="363538"/>
            <a:r>
              <a:rPr lang="fr-FR" dirty="0">
                <a:solidFill>
                  <a:schemeClr val="bg1"/>
                </a:solidFill>
                <a:latin typeface="Marianne" panose="02000000000000000000" pitchFamily="2" charset="0"/>
              </a:rPr>
              <a:t>Introduction</a:t>
            </a:r>
          </a:p>
        </p:txBody>
      </p:sp>
    </p:spTree>
    <p:extLst>
      <p:ext uri="{BB962C8B-B14F-4D97-AF65-F5344CB8AC3E}">
        <p14:creationId xmlns:p14="http://schemas.microsoft.com/office/powerpoint/2010/main" val="370968271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78C83D4B-1C63-2BE8-DF70-371643D2E28D}"/>
              </a:ext>
            </a:extLst>
          </p:cNvPr>
          <p:cNvSpPr>
            <a:spLocks noGrp="1"/>
          </p:cNvSpPr>
          <p:nvPr>
            <p:ph type="body" sz="quarter" idx="13"/>
          </p:nvPr>
        </p:nvSpPr>
        <p:spPr>
          <a:xfrm>
            <a:off x="475993" y="2298162"/>
            <a:ext cx="11841339" cy="4233359"/>
          </a:xfrm>
        </p:spPr>
        <p:txBody>
          <a:bodyPr>
            <a:normAutofit/>
          </a:bodyPr>
          <a:lstStyle/>
          <a:p>
            <a:pPr marL="0" indent="0" algn="just">
              <a:buNone/>
            </a:pPr>
            <a:r>
              <a:rPr lang="fr-FR" sz="1800" dirty="0">
                <a:latin typeface="Marianne" panose="02000000000000000000" pitchFamily="2" charset="0"/>
              </a:rPr>
              <a:t>Ce document vise à :</a:t>
            </a:r>
          </a:p>
          <a:p>
            <a:pPr marL="804863" indent="-211138" algn="just"/>
            <a:r>
              <a:rPr lang="fr-FR" sz="1800" b="0" dirty="0">
                <a:latin typeface="Marianne" panose="02000000000000000000" pitchFamily="2" charset="0"/>
              </a:rPr>
              <a:t>Partager le contexte dans lequel s’inscrit l’ouverture des demandes de travail au périmètre des demandes étudiantes</a:t>
            </a:r>
          </a:p>
          <a:p>
            <a:pPr marL="804863" indent="-211138" algn="just"/>
            <a:r>
              <a:rPr lang="fr-FR" sz="1800" b="0" dirty="0">
                <a:latin typeface="Marianne" panose="02000000000000000000" pitchFamily="2" charset="0"/>
              </a:rPr>
              <a:t>Rappeler le périmètre actuel de l’outil « Demande de travail » de l’université et ses fonctionnalités</a:t>
            </a:r>
          </a:p>
          <a:p>
            <a:pPr marL="804863" indent="-211138" algn="just"/>
            <a:r>
              <a:rPr lang="fr-FR" sz="1800" b="0" dirty="0">
                <a:latin typeface="Marianne" panose="02000000000000000000" pitchFamily="2" charset="0"/>
              </a:rPr>
              <a:t>Définir les besoins d’évolution de l’outil</a:t>
            </a:r>
          </a:p>
        </p:txBody>
      </p:sp>
      <p:sp>
        <p:nvSpPr>
          <p:cNvPr id="5" name="Title 4">
            <a:extLst>
              <a:ext uri="{FF2B5EF4-FFF2-40B4-BE49-F238E27FC236}">
                <a16:creationId xmlns:a16="http://schemas.microsoft.com/office/drawing/2014/main" id="{A383614A-4567-9E32-1CA5-212548233695}"/>
              </a:ext>
            </a:extLst>
          </p:cNvPr>
          <p:cNvSpPr>
            <a:spLocks noGrp="1"/>
          </p:cNvSpPr>
          <p:nvPr>
            <p:ph type="title"/>
          </p:nvPr>
        </p:nvSpPr>
        <p:spPr>
          <a:xfrm>
            <a:off x="1655088" y="121273"/>
            <a:ext cx="12382793" cy="793653"/>
          </a:xfrm>
        </p:spPr>
        <p:txBody>
          <a:bodyPr/>
          <a:lstStyle/>
          <a:p>
            <a:r>
              <a:rPr lang="fr-FR" dirty="0">
                <a:latin typeface="Marianne" panose="02000000000000000000" pitchFamily="2" charset="0"/>
              </a:rPr>
              <a:t>Objectifs du document</a:t>
            </a:r>
          </a:p>
        </p:txBody>
      </p:sp>
    </p:spTree>
    <p:extLst>
      <p:ext uri="{BB962C8B-B14F-4D97-AF65-F5344CB8AC3E}">
        <p14:creationId xmlns:p14="http://schemas.microsoft.com/office/powerpoint/2010/main" val="401787490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78C83D4B-1C63-2BE8-DF70-371643D2E28D}"/>
              </a:ext>
            </a:extLst>
          </p:cNvPr>
          <p:cNvSpPr>
            <a:spLocks noGrp="1"/>
          </p:cNvSpPr>
          <p:nvPr>
            <p:ph type="body" sz="quarter" idx="13"/>
          </p:nvPr>
        </p:nvSpPr>
        <p:spPr>
          <a:xfrm>
            <a:off x="475518" y="2298162"/>
            <a:ext cx="11797271" cy="4233359"/>
          </a:xfrm>
        </p:spPr>
        <p:txBody>
          <a:bodyPr>
            <a:normAutofit/>
          </a:bodyPr>
          <a:lstStyle/>
          <a:p>
            <a:pPr marL="0" indent="0" algn="just">
              <a:spcBef>
                <a:spcPts val="600"/>
              </a:spcBef>
              <a:spcAft>
                <a:spcPts val="600"/>
              </a:spcAft>
              <a:buNone/>
            </a:pPr>
            <a:r>
              <a:rPr lang="fr-FR" sz="1800" dirty="0">
                <a:solidFill>
                  <a:schemeClr val="bg1"/>
                </a:solidFill>
                <a:highlight>
                  <a:srgbClr val="002060"/>
                </a:highlight>
                <a:latin typeface="Marianne" panose="02000000000000000000" pitchFamily="2" charset="0"/>
              </a:rPr>
              <a:t>Public cible</a:t>
            </a:r>
          </a:p>
          <a:p>
            <a:pPr marL="0" indent="0" algn="just">
              <a:spcBef>
                <a:spcPts val="600"/>
              </a:spcBef>
              <a:spcAft>
                <a:spcPts val="600"/>
              </a:spcAft>
              <a:buNone/>
            </a:pPr>
            <a:r>
              <a:rPr lang="fr-FR" sz="1800" b="0" dirty="0">
                <a:latin typeface="Marianne" panose="02000000000000000000" pitchFamily="2" charset="0"/>
              </a:rPr>
              <a:t>Ce document s’adresse à :</a:t>
            </a:r>
          </a:p>
          <a:p>
            <a:pPr marL="285750" indent="-285750" algn="just">
              <a:spcBef>
                <a:spcPts val="600"/>
              </a:spcBef>
              <a:spcAft>
                <a:spcPts val="600"/>
              </a:spcAft>
              <a:buFont typeface="Arial" panose="020B0604020202020204" pitchFamily="34" charset="0"/>
              <a:buChar char="•"/>
            </a:pPr>
            <a:r>
              <a:rPr lang="fr-FR" sz="1800" b="0" dirty="0">
                <a:latin typeface="Marianne" panose="02000000000000000000" pitchFamily="2" charset="0"/>
              </a:rPr>
              <a:t>La DSI et notamment les équipes de développeurs</a:t>
            </a:r>
          </a:p>
          <a:p>
            <a:pPr marL="285750" indent="-285750" algn="just">
              <a:spcBef>
                <a:spcPts val="600"/>
              </a:spcBef>
              <a:spcAft>
                <a:spcPts val="600"/>
              </a:spcAft>
              <a:buFont typeface="Arial" panose="020B0604020202020204" pitchFamily="34" charset="0"/>
              <a:buChar char="•"/>
            </a:pPr>
            <a:r>
              <a:rPr lang="fr-FR" sz="1800" b="0" dirty="0">
                <a:latin typeface="Marianne" panose="02000000000000000000" pitchFamily="2" charset="0"/>
              </a:rPr>
              <a:t>Aux responsables fonctionnels (métier), portant les demandes d’évolutions métiers dans l’outil.</a:t>
            </a:r>
          </a:p>
          <a:p>
            <a:pPr algn="just">
              <a:spcBef>
                <a:spcPts val="600"/>
              </a:spcBef>
              <a:spcAft>
                <a:spcPts val="600"/>
              </a:spcAft>
            </a:pPr>
            <a:endParaRPr lang="fr-FR" sz="1800" dirty="0">
              <a:latin typeface="Marianne" panose="02000000000000000000" pitchFamily="2" charset="0"/>
            </a:endParaRPr>
          </a:p>
          <a:p>
            <a:pPr marL="0" indent="0" algn="just">
              <a:spcBef>
                <a:spcPts val="600"/>
              </a:spcBef>
              <a:spcAft>
                <a:spcPts val="600"/>
              </a:spcAft>
              <a:buNone/>
            </a:pPr>
            <a:r>
              <a:rPr lang="fr-FR" sz="1800" dirty="0">
                <a:solidFill>
                  <a:schemeClr val="bg1"/>
                </a:solidFill>
                <a:highlight>
                  <a:srgbClr val="002060"/>
                </a:highlight>
                <a:latin typeface="Marianne" panose="02000000000000000000" pitchFamily="2" charset="0"/>
              </a:rPr>
              <a:t>Documentation existante</a:t>
            </a:r>
          </a:p>
          <a:p>
            <a:pPr marL="0" indent="0" algn="just">
              <a:spcBef>
                <a:spcPts val="600"/>
              </a:spcBef>
              <a:spcAft>
                <a:spcPts val="600"/>
              </a:spcAft>
              <a:buNone/>
            </a:pPr>
            <a:r>
              <a:rPr lang="fr-FR" sz="1800" b="0" dirty="0">
                <a:latin typeface="Marianne" panose="02000000000000000000" pitchFamily="2" charset="0"/>
              </a:rPr>
              <a:t>Des modes opératoires existent aujourd’hui et sont disponibles sur l’aide en ligne. Ils couvrent les périmètres suivants  : </a:t>
            </a:r>
          </a:p>
          <a:p>
            <a:pPr marL="285750" indent="-285750" algn="just">
              <a:spcBef>
                <a:spcPts val="600"/>
              </a:spcBef>
              <a:spcAft>
                <a:spcPts val="600"/>
              </a:spcAft>
              <a:buFont typeface="Arial" panose="020B0604020202020204" pitchFamily="34" charset="0"/>
              <a:buChar char="•"/>
            </a:pPr>
            <a:r>
              <a:rPr lang="fr-FR" sz="1800" b="0" dirty="0">
                <a:latin typeface="Marianne" panose="02000000000000000000" pitchFamily="2" charset="0"/>
              </a:rPr>
              <a:t>XXX</a:t>
            </a:r>
          </a:p>
        </p:txBody>
      </p:sp>
      <p:sp>
        <p:nvSpPr>
          <p:cNvPr id="5" name="Title 4">
            <a:extLst>
              <a:ext uri="{FF2B5EF4-FFF2-40B4-BE49-F238E27FC236}">
                <a16:creationId xmlns:a16="http://schemas.microsoft.com/office/drawing/2014/main" id="{A383614A-4567-9E32-1CA5-212548233695}"/>
              </a:ext>
            </a:extLst>
          </p:cNvPr>
          <p:cNvSpPr>
            <a:spLocks noGrp="1"/>
          </p:cNvSpPr>
          <p:nvPr>
            <p:ph type="title"/>
          </p:nvPr>
        </p:nvSpPr>
        <p:spPr>
          <a:xfrm>
            <a:off x="1606961" y="150493"/>
            <a:ext cx="12382793" cy="793653"/>
          </a:xfrm>
        </p:spPr>
        <p:txBody>
          <a:bodyPr/>
          <a:lstStyle/>
          <a:p>
            <a:r>
              <a:rPr lang="fr-FR" dirty="0">
                <a:latin typeface="Marianne" panose="02000000000000000000" pitchFamily="2" charset="0"/>
              </a:rPr>
              <a:t>Eléments liminaires</a:t>
            </a:r>
          </a:p>
        </p:txBody>
      </p:sp>
    </p:spTree>
    <p:extLst>
      <p:ext uri="{BB962C8B-B14F-4D97-AF65-F5344CB8AC3E}">
        <p14:creationId xmlns:p14="http://schemas.microsoft.com/office/powerpoint/2010/main" val="5551617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7347697F-2508-B75D-8671-2112EA6DC001}"/>
              </a:ext>
            </a:extLst>
          </p:cNvPr>
          <p:cNvSpPr>
            <a:spLocks noGrp="1"/>
          </p:cNvSpPr>
          <p:nvPr>
            <p:ph type="title"/>
          </p:nvPr>
        </p:nvSpPr>
        <p:spPr>
          <a:xfrm>
            <a:off x="475993" y="3383010"/>
            <a:ext cx="12382793" cy="793653"/>
          </a:xfrm>
          <a:solidFill>
            <a:srgbClr val="002060"/>
          </a:solidFill>
        </p:spPr>
        <p:txBody>
          <a:bodyPr/>
          <a:lstStyle/>
          <a:p>
            <a:pPr marL="363538"/>
            <a:r>
              <a:rPr lang="fr-FR" dirty="0">
                <a:solidFill>
                  <a:schemeClr val="bg1"/>
                </a:solidFill>
                <a:latin typeface="Marianne" panose="02000000000000000000" pitchFamily="2" charset="0"/>
              </a:rPr>
              <a:t>Contexte</a:t>
            </a:r>
          </a:p>
        </p:txBody>
      </p:sp>
    </p:spTree>
    <p:extLst>
      <p:ext uri="{BB962C8B-B14F-4D97-AF65-F5344CB8AC3E}">
        <p14:creationId xmlns:p14="http://schemas.microsoft.com/office/powerpoint/2010/main" val="74011003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5B008D64-3E6C-CB90-7E34-C0DC10A6293F}"/>
              </a:ext>
            </a:extLst>
          </p:cNvPr>
          <p:cNvSpPr>
            <a:spLocks noGrp="1"/>
          </p:cNvSpPr>
          <p:nvPr>
            <p:ph type="title"/>
            <p:custDataLst>
              <p:tags r:id="rId1"/>
            </p:custDataLst>
          </p:nvPr>
        </p:nvSpPr>
        <p:spPr>
          <a:xfrm>
            <a:off x="1582898" y="204971"/>
            <a:ext cx="12382793" cy="793653"/>
          </a:xfrm>
        </p:spPr>
        <p:txBody>
          <a:bodyPr>
            <a:noAutofit/>
          </a:bodyPr>
          <a:lstStyle/>
          <a:p>
            <a:r>
              <a:rPr lang="fr-FR" b="1" dirty="0">
                <a:latin typeface="Marianne" panose="02000000000000000000" pitchFamily="2" charset="0"/>
              </a:rPr>
              <a:t>Contexte général</a:t>
            </a:r>
          </a:p>
        </p:txBody>
      </p:sp>
      <p:sp>
        <p:nvSpPr>
          <p:cNvPr id="4" name="ZoneTexte 3">
            <a:extLst>
              <a:ext uri="{FF2B5EF4-FFF2-40B4-BE49-F238E27FC236}">
                <a16:creationId xmlns:a16="http://schemas.microsoft.com/office/drawing/2014/main" id="{84666E9F-BE1A-2DA9-FA44-944370893B3E}"/>
              </a:ext>
            </a:extLst>
          </p:cNvPr>
          <p:cNvSpPr txBox="1"/>
          <p:nvPr/>
        </p:nvSpPr>
        <p:spPr>
          <a:xfrm>
            <a:off x="528490" y="1263318"/>
            <a:ext cx="12382793" cy="5955476"/>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tabLst/>
            </a:pPr>
            <a:r>
              <a:rPr kumimoji="0" lang="fr-FR" altLang="fr-FR" b="1" i="0" u="none" strike="noStrike" cap="none" normalizeH="0" baseline="0" dirty="0">
                <a:ln>
                  <a:noFill/>
                </a:ln>
                <a:solidFill>
                  <a:schemeClr val="bg1"/>
                </a:solidFill>
                <a:effectLst/>
                <a:highlight>
                  <a:srgbClr val="002060"/>
                </a:highlight>
                <a:latin typeface="Marianne" panose="02000000000000000000" pitchFamily="2" charset="0"/>
              </a:rPr>
              <a:t>Présentation de l'outil :</a:t>
            </a:r>
          </a:p>
          <a:p>
            <a:pPr marL="0" marR="0" lvl="0" indent="0" algn="l" defTabSz="914400" rtl="0" eaLnBrk="0" fontAlgn="base" latinLnBrk="0" hangingPunct="0">
              <a:lnSpc>
                <a:spcPct val="100000"/>
              </a:lnSpc>
              <a:spcBef>
                <a:spcPct val="0"/>
              </a:spcBef>
              <a:spcAft>
                <a:spcPct val="0"/>
              </a:spcAft>
              <a:buClrTx/>
              <a:buSzTx/>
              <a:tabLst/>
            </a:pPr>
            <a:endParaRPr kumimoji="0" lang="fr-FR" altLang="fr-FR" sz="1050" b="0" i="0" u="none" strike="noStrike" cap="none" normalizeH="0" baseline="0" dirty="0">
              <a:ln>
                <a:noFill/>
              </a:ln>
              <a:solidFill>
                <a:schemeClr val="bg1"/>
              </a:solidFill>
              <a:effectLst/>
              <a:highlight>
                <a:srgbClr val="002060"/>
              </a:highlight>
              <a:latin typeface="Marianne" panose="02000000000000000000" pitchFamily="2" charset="0"/>
            </a:endParaRP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lang="fr-FR" altLang="fr-FR" dirty="0">
                <a:latin typeface="Marianne" panose="02000000000000000000" pitchFamily="2" charset="0"/>
              </a:rPr>
              <a:t> L’outil s’intitule « Demandes de travaux », appelé ci-après outil « DT ».</a:t>
            </a: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lang="fr-FR" altLang="fr-FR" dirty="0">
                <a:latin typeface="Marianne" panose="02000000000000000000" pitchFamily="2" charset="0"/>
              </a:rPr>
              <a:t> L’outil DT sert à assurer la gestion du support informatique et logistique de l’université (demande de matériel, gestion des droits et des accès aux logiciels informatiques, etc..) auprès de l’ensemble des agents et des étudiants</a:t>
            </a: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lang="fr-FR" altLang="fr-FR" dirty="0">
                <a:latin typeface="Marianne" panose="02000000000000000000" pitchFamily="2" charset="0"/>
              </a:rPr>
              <a:t> Jusqu’à présent, il ne couvrait </a:t>
            </a:r>
            <a:r>
              <a:rPr lang="fr-FR" altLang="fr-FR" u="sng" dirty="0">
                <a:latin typeface="Marianne" panose="02000000000000000000" pitchFamily="2" charset="0"/>
              </a:rPr>
              <a:t>pas</a:t>
            </a:r>
            <a:r>
              <a:rPr lang="fr-FR" altLang="fr-FR" dirty="0">
                <a:latin typeface="Marianne" panose="02000000000000000000" pitchFamily="2" charset="0"/>
              </a:rPr>
              <a:t> le champ des demandes étudiantes hors logistique et informatique</a:t>
            </a:r>
          </a:p>
          <a:p>
            <a:pPr marL="0" marR="0" lvl="0" indent="0" algn="l" defTabSz="914400" rtl="0" eaLnBrk="0" fontAlgn="base" latinLnBrk="0" hangingPunct="0">
              <a:lnSpc>
                <a:spcPct val="100000"/>
              </a:lnSpc>
              <a:spcBef>
                <a:spcPct val="0"/>
              </a:spcBef>
              <a:spcAft>
                <a:spcPct val="0"/>
              </a:spcAft>
              <a:buClrTx/>
              <a:buSzTx/>
              <a:buFontTx/>
              <a:buChar char="•"/>
              <a:tabLst/>
            </a:pPr>
            <a:endParaRPr kumimoji="0" lang="fr-FR" altLang="fr-FR" b="1" i="0" u="none" strike="noStrike" cap="none" normalizeH="0" baseline="0" dirty="0">
              <a:ln>
                <a:noFill/>
              </a:ln>
              <a:solidFill>
                <a:schemeClr val="tx1"/>
              </a:solidFill>
              <a:effectLst/>
              <a:latin typeface="Marianne" panose="02000000000000000000" pitchFamily="2" charset="0"/>
            </a:endParaRPr>
          </a:p>
          <a:p>
            <a:pPr marL="0" marR="0" lvl="0" indent="0" algn="l" defTabSz="914400" rtl="0" eaLnBrk="0" fontAlgn="base" latinLnBrk="0" hangingPunct="0">
              <a:lnSpc>
                <a:spcPct val="100000"/>
              </a:lnSpc>
              <a:spcBef>
                <a:spcPct val="0"/>
              </a:spcBef>
              <a:spcAft>
                <a:spcPct val="0"/>
              </a:spcAft>
              <a:buClrTx/>
              <a:buSzTx/>
              <a:buFontTx/>
              <a:buChar char="•"/>
              <a:tabLst/>
            </a:pPr>
            <a:endParaRPr kumimoji="0" lang="fr-FR" altLang="fr-FR" b="1" i="0" u="none" strike="noStrike" cap="none" normalizeH="0" baseline="0" dirty="0">
              <a:ln>
                <a:noFill/>
              </a:ln>
              <a:solidFill>
                <a:schemeClr val="tx1"/>
              </a:solidFill>
              <a:effectLst/>
              <a:latin typeface="Marianne" panose="02000000000000000000" pitchFamily="2" charset="0"/>
            </a:endParaRPr>
          </a:p>
          <a:p>
            <a:pPr eaLnBrk="0" fontAlgn="base" hangingPunct="0">
              <a:spcBef>
                <a:spcPct val="0"/>
              </a:spcBef>
              <a:spcAft>
                <a:spcPct val="0"/>
              </a:spcAft>
            </a:pPr>
            <a:r>
              <a:rPr lang="fr-FR" altLang="fr-FR" b="1" dirty="0">
                <a:solidFill>
                  <a:schemeClr val="bg1"/>
                </a:solidFill>
                <a:highlight>
                  <a:srgbClr val="002060"/>
                </a:highlight>
                <a:latin typeface="Marianne" panose="02000000000000000000" pitchFamily="2" charset="0"/>
              </a:rPr>
              <a:t>Utilisateurs principaux : </a:t>
            </a:r>
          </a:p>
          <a:p>
            <a:pPr eaLnBrk="0" fontAlgn="base" hangingPunct="0">
              <a:spcBef>
                <a:spcPct val="0"/>
              </a:spcBef>
              <a:spcAft>
                <a:spcPct val="0"/>
              </a:spcAft>
            </a:pPr>
            <a:endParaRPr lang="fr-FR" altLang="fr-FR" sz="1050" b="1" dirty="0">
              <a:solidFill>
                <a:schemeClr val="bg1"/>
              </a:solidFill>
              <a:highlight>
                <a:srgbClr val="002060"/>
              </a:highlight>
              <a:latin typeface="Marianne" panose="02000000000000000000" pitchFamily="2" charset="0"/>
            </a:endParaRP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kumimoji="0" lang="fr-FR" altLang="fr-FR" b="0" i="0" u="none" strike="noStrike" cap="none" normalizeH="0" baseline="0" dirty="0">
                <a:ln>
                  <a:noFill/>
                </a:ln>
                <a:solidFill>
                  <a:schemeClr val="tx1"/>
                </a:solidFill>
                <a:effectLst/>
                <a:latin typeface="Marianne" panose="02000000000000000000" pitchFamily="2" charset="0"/>
              </a:rPr>
              <a:t>En traitement des demandes : XXX</a:t>
            </a: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lang="fr-FR" altLang="fr-FR" dirty="0">
                <a:latin typeface="Marianne" panose="02000000000000000000" pitchFamily="2" charset="0"/>
              </a:rPr>
              <a:t>En émission de demandes : ensemble de la communauté universitaire et é</a:t>
            </a:r>
            <a:r>
              <a:rPr kumimoji="0" lang="fr-FR" altLang="fr-FR" b="0" i="0" u="none" strike="noStrike" cap="none" normalizeH="0" baseline="0" dirty="0">
                <a:ln>
                  <a:noFill/>
                </a:ln>
                <a:solidFill>
                  <a:schemeClr val="tx1"/>
                </a:solidFill>
                <a:effectLst/>
                <a:latin typeface="Marianne" panose="02000000000000000000" pitchFamily="2" charset="0"/>
              </a:rPr>
              <a:t>tudiants</a:t>
            </a:r>
          </a:p>
          <a:p>
            <a:pPr marR="0" lvl="0" algn="l" defTabSz="914400" rtl="0" eaLnBrk="0" fontAlgn="base" latinLnBrk="0" hangingPunct="0">
              <a:lnSpc>
                <a:spcPct val="100000"/>
              </a:lnSpc>
              <a:spcBef>
                <a:spcPct val="0"/>
              </a:spcBef>
              <a:spcAft>
                <a:spcPct val="0"/>
              </a:spcAft>
              <a:buClrTx/>
              <a:buSzTx/>
              <a:tabLst/>
            </a:pPr>
            <a:endParaRPr kumimoji="0" lang="fr-FR" altLang="fr-FR" b="0" i="0" u="none" strike="noStrike" cap="none" normalizeH="0" baseline="0" dirty="0">
              <a:ln>
                <a:noFill/>
              </a:ln>
              <a:solidFill>
                <a:schemeClr val="tx1"/>
              </a:solidFill>
              <a:effectLst/>
              <a:latin typeface="Marianne" panose="02000000000000000000" pitchFamily="2" charset="0"/>
            </a:endParaRPr>
          </a:p>
          <a:p>
            <a:pPr marR="0" lvl="0" algn="l" defTabSz="914400" rtl="0" eaLnBrk="0" fontAlgn="base" latinLnBrk="0" hangingPunct="0">
              <a:lnSpc>
                <a:spcPct val="100000"/>
              </a:lnSpc>
              <a:spcBef>
                <a:spcPct val="0"/>
              </a:spcBef>
              <a:spcAft>
                <a:spcPct val="0"/>
              </a:spcAft>
              <a:buClrTx/>
              <a:buSzTx/>
              <a:tabLst/>
            </a:pPr>
            <a:endParaRPr kumimoji="0" lang="fr-FR" altLang="fr-FR" b="0" i="0" u="none" strike="noStrike" cap="none" normalizeH="0" baseline="0" dirty="0">
              <a:ln>
                <a:noFill/>
              </a:ln>
              <a:solidFill>
                <a:schemeClr val="tx1"/>
              </a:solidFill>
              <a:effectLst/>
              <a:latin typeface="Marianne" panose="02000000000000000000" pitchFamily="2" charset="0"/>
            </a:endParaRPr>
          </a:p>
          <a:p>
            <a:pPr marR="0" lvl="0" indent="0" eaLnBrk="0" fontAlgn="base" hangingPunct="0">
              <a:lnSpc>
                <a:spcPct val="100000"/>
              </a:lnSpc>
              <a:spcBef>
                <a:spcPct val="0"/>
              </a:spcBef>
              <a:spcAft>
                <a:spcPct val="0"/>
              </a:spcAft>
              <a:buClrTx/>
              <a:buSzTx/>
              <a:tabLst/>
            </a:pPr>
            <a:r>
              <a:rPr lang="fr-FR" altLang="fr-FR" b="1" dirty="0">
                <a:solidFill>
                  <a:schemeClr val="bg1"/>
                </a:solidFill>
                <a:highlight>
                  <a:srgbClr val="002060"/>
                </a:highlight>
                <a:latin typeface="Marianne" panose="02000000000000000000" pitchFamily="2" charset="0"/>
              </a:rPr>
              <a:t>Enjeux principaux : </a:t>
            </a:r>
          </a:p>
          <a:p>
            <a:pPr marR="0" lvl="0" indent="0" eaLnBrk="0" fontAlgn="base" hangingPunct="0">
              <a:lnSpc>
                <a:spcPct val="100000"/>
              </a:lnSpc>
              <a:spcBef>
                <a:spcPct val="0"/>
              </a:spcBef>
              <a:spcAft>
                <a:spcPct val="0"/>
              </a:spcAft>
              <a:buClrTx/>
              <a:buSzTx/>
              <a:tabLst/>
            </a:pPr>
            <a:endParaRPr lang="fr-FR" altLang="fr-FR" sz="1050" b="1" dirty="0">
              <a:solidFill>
                <a:schemeClr val="bg1"/>
              </a:solidFill>
              <a:highlight>
                <a:srgbClr val="002060"/>
              </a:highlight>
              <a:latin typeface="Marianne" panose="02000000000000000000" pitchFamily="2" charset="0"/>
            </a:endParaRP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lang="fr-FR" altLang="fr-FR" dirty="0">
                <a:latin typeface="Marianne" panose="02000000000000000000" pitchFamily="2" charset="0"/>
              </a:rPr>
              <a:t>Assurer un support quotidien pour la gestion des besoins logistiques ou informatiques mais également des incidents techniques</a:t>
            </a: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lang="fr-FR" altLang="fr-FR" dirty="0">
                <a:latin typeface="Marianne" panose="02000000000000000000" pitchFamily="2" charset="0"/>
              </a:rPr>
              <a:t>Permettre une meilleure traçabilité et un suivi des demandes de support informatique et logistique</a:t>
            </a: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lang="fr-FR" dirty="0">
                <a:latin typeface="Marianne" panose="02000000000000000000" pitchFamily="2" charset="0"/>
              </a:rPr>
              <a:t>Donner de la visibilité aux services responsables du traitement des demandes pour piloter l’activité de gestions des demandes.</a:t>
            </a:r>
          </a:p>
        </p:txBody>
      </p:sp>
    </p:spTree>
    <p:extLst>
      <p:ext uri="{BB962C8B-B14F-4D97-AF65-F5344CB8AC3E}">
        <p14:creationId xmlns:p14="http://schemas.microsoft.com/office/powerpoint/2010/main" val="195860932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ZoneTexte 4">
            <a:extLst>
              <a:ext uri="{FF2B5EF4-FFF2-40B4-BE49-F238E27FC236}">
                <a16:creationId xmlns:a16="http://schemas.microsoft.com/office/drawing/2014/main" id="{768F7D27-0795-362E-9539-2E5327708BB3}"/>
              </a:ext>
            </a:extLst>
          </p:cNvPr>
          <p:cNvSpPr txBox="1"/>
          <p:nvPr/>
        </p:nvSpPr>
        <p:spPr>
          <a:xfrm>
            <a:off x="268328" y="2256343"/>
            <a:ext cx="4556335" cy="3046988"/>
          </a:xfrm>
          <a:prstGeom prst="rect">
            <a:avLst/>
          </a:prstGeom>
          <a:noFill/>
        </p:spPr>
        <p:txBody>
          <a:bodyPr wrap="square" rtlCol="0">
            <a:spAutoFit/>
          </a:bodyPr>
          <a:lstStyle/>
          <a:p>
            <a:r>
              <a:rPr lang="fr-FR" sz="1600" b="1" dirty="0">
                <a:latin typeface="Marianne" panose="02000000000000000000" pitchFamily="2" charset="0"/>
              </a:rPr>
              <a:t>En cible, l’étudiant a 4 façons d’obtenir une réponse à son interrogation :</a:t>
            </a:r>
          </a:p>
          <a:p>
            <a:pPr marL="742950" lvl="1" indent="-285750">
              <a:buFont typeface="Arial" panose="020B0604020202020204" pitchFamily="34" charset="0"/>
              <a:buChar char="•"/>
            </a:pPr>
            <a:r>
              <a:rPr lang="fr-FR" sz="1600" dirty="0">
                <a:latin typeface="Marianne" panose="02000000000000000000" pitchFamily="2" charset="0"/>
              </a:rPr>
              <a:t>Accueil de site</a:t>
            </a:r>
          </a:p>
          <a:p>
            <a:pPr marL="742950" lvl="1" indent="-285750">
              <a:buFont typeface="Arial" panose="020B0604020202020204" pitchFamily="34" charset="0"/>
              <a:buChar char="•"/>
            </a:pPr>
            <a:r>
              <a:rPr lang="fr-FR" sz="1600" dirty="0">
                <a:latin typeface="Marianne" panose="02000000000000000000" pitchFamily="2" charset="0"/>
              </a:rPr>
              <a:t>Accueil de scolarité</a:t>
            </a:r>
          </a:p>
          <a:p>
            <a:pPr marL="742950" lvl="1" indent="-285750">
              <a:buFont typeface="Arial" panose="020B0604020202020204" pitchFamily="34" charset="0"/>
              <a:buChar char="•"/>
            </a:pPr>
            <a:r>
              <a:rPr lang="fr-FR" sz="1600" dirty="0">
                <a:latin typeface="Marianne" panose="02000000000000000000" pitchFamily="2" charset="0"/>
              </a:rPr>
              <a:t>Communauté universitaire</a:t>
            </a:r>
          </a:p>
          <a:p>
            <a:pPr marL="742950" lvl="1" indent="-285750">
              <a:buFont typeface="Arial" panose="020B0604020202020204" pitchFamily="34" charset="0"/>
              <a:buChar char="•"/>
            </a:pPr>
            <a:r>
              <a:rPr lang="fr-FR" sz="1600" dirty="0">
                <a:latin typeface="Marianne" panose="02000000000000000000" pitchFamily="2" charset="0"/>
              </a:rPr>
              <a:t>Site institutionnel de la Rochelle</a:t>
            </a:r>
          </a:p>
          <a:p>
            <a:endParaRPr lang="fr-FR" sz="1600" dirty="0">
              <a:latin typeface="Marianne" panose="02000000000000000000" pitchFamily="2" charset="0"/>
            </a:endParaRPr>
          </a:p>
          <a:p>
            <a:r>
              <a:rPr lang="fr-FR" sz="1600" b="1" dirty="0">
                <a:latin typeface="Marianne" panose="02000000000000000000" pitchFamily="2" charset="0"/>
              </a:rPr>
              <a:t>Lors l’acteur sollicité par l’étudiant ne dispose pas de la réponse à la question posée, il peut saisir la demande directement dans l’outil DT, afin qu’elle soit tracée de bout en bout.  </a:t>
            </a:r>
          </a:p>
        </p:txBody>
      </p:sp>
      <p:pic>
        <p:nvPicPr>
          <p:cNvPr id="12" name="Image 11">
            <a:extLst>
              <a:ext uri="{FF2B5EF4-FFF2-40B4-BE49-F238E27FC236}">
                <a16:creationId xmlns:a16="http://schemas.microsoft.com/office/drawing/2014/main" id="{3EB8DC08-9D01-B1F1-CD11-8B402A73D710}"/>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006451" y="2252723"/>
            <a:ext cx="7852175" cy="4020574"/>
          </a:xfrm>
          <a:prstGeom prst="rect">
            <a:avLst/>
          </a:prstGeom>
        </p:spPr>
      </p:pic>
      <p:sp>
        <p:nvSpPr>
          <p:cNvPr id="3" name="Title 6">
            <a:extLst>
              <a:ext uri="{FF2B5EF4-FFF2-40B4-BE49-F238E27FC236}">
                <a16:creationId xmlns:a16="http://schemas.microsoft.com/office/drawing/2014/main" id="{B7E3CB2E-F0C6-6AF7-5023-231F7FF287DB}"/>
              </a:ext>
            </a:extLst>
          </p:cNvPr>
          <p:cNvSpPr txBox="1">
            <a:spLocks/>
          </p:cNvSpPr>
          <p:nvPr>
            <p:custDataLst>
              <p:tags r:id="rId1"/>
            </p:custDataLst>
          </p:nvPr>
        </p:nvSpPr>
        <p:spPr>
          <a:xfrm>
            <a:off x="1407688" y="150493"/>
            <a:ext cx="7567870" cy="793653"/>
          </a:xfrm>
          <a:prstGeom prst="rect">
            <a:avLst/>
          </a:prstGeom>
        </p:spPr>
        <p:txBody>
          <a:bodyPr vert="horz" lIns="91440" tIns="45720" rIns="91440" bIns="45720" rtlCol="0" anchor="ctr">
            <a:noAutofit/>
          </a:bodyPr>
          <a:lstStyle>
            <a:lvl1pPr defTabSz="1007943">
              <a:lnSpc>
                <a:spcPct val="90000"/>
              </a:lnSpc>
              <a:spcBef>
                <a:spcPct val="0"/>
              </a:spcBef>
              <a:buNone/>
              <a:defRPr sz="2800" b="1">
                <a:latin typeface="Calibri (Body)"/>
                <a:ea typeface="+mj-ea"/>
                <a:cs typeface="+mj-cs"/>
              </a:defRPr>
            </a:lvl1pPr>
          </a:lstStyle>
          <a:p>
            <a:r>
              <a:rPr lang="fr-FR" dirty="0">
                <a:latin typeface="Marianne" panose="02000000000000000000" pitchFamily="2" charset="0"/>
              </a:rPr>
              <a:t>Présentation du nouveau processus de traitement des demandes étudiantes</a:t>
            </a:r>
          </a:p>
        </p:txBody>
      </p:sp>
    </p:spTree>
    <p:extLst>
      <p:ext uri="{BB962C8B-B14F-4D97-AF65-F5344CB8AC3E}">
        <p14:creationId xmlns:p14="http://schemas.microsoft.com/office/powerpoint/2010/main" val="191562479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7347697F-2508-B75D-8671-2112EA6DC001}"/>
              </a:ext>
            </a:extLst>
          </p:cNvPr>
          <p:cNvSpPr>
            <a:spLocks noGrp="1"/>
          </p:cNvSpPr>
          <p:nvPr>
            <p:ph type="title"/>
          </p:nvPr>
        </p:nvSpPr>
        <p:spPr>
          <a:xfrm>
            <a:off x="475993" y="3383010"/>
            <a:ext cx="12382793" cy="793653"/>
          </a:xfrm>
          <a:solidFill>
            <a:srgbClr val="002060"/>
          </a:solidFill>
        </p:spPr>
        <p:txBody>
          <a:bodyPr/>
          <a:lstStyle/>
          <a:p>
            <a:pPr marL="363538"/>
            <a:r>
              <a:rPr lang="fr-FR" dirty="0">
                <a:solidFill>
                  <a:schemeClr val="bg1"/>
                </a:solidFill>
                <a:latin typeface="Marianne" panose="02000000000000000000" pitchFamily="2" charset="0"/>
              </a:rPr>
              <a:t>Description de l'existant</a:t>
            </a:r>
          </a:p>
        </p:txBody>
      </p:sp>
    </p:spTree>
    <p:extLst>
      <p:ext uri="{BB962C8B-B14F-4D97-AF65-F5344CB8AC3E}">
        <p14:creationId xmlns:p14="http://schemas.microsoft.com/office/powerpoint/2010/main" val="3342807222"/>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NUM" val="2"/>
</p:tagLst>
</file>

<file path=ppt/tags/tag10.xml><?xml version="1.0" encoding="utf-8"?>
<p:tagLst xmlns:a="http://schemas.openxmlformats.org/drawingml/2006/main" xmlns:r="http://schemas.openxmlformats.org/officeDocument/2006/relationships" xmlns:p="http://schemas.openxmlformats.org/presentationml/2006/main">
  <p:tag name="NUM" val="3"/>
</p:tagLst>
</file>

<file path=ppt/tags/tag11.xml><?xml version="1.0" encoding="utf-8"?>
<p:tagLst xmlns:a="http://schemas.openxmlformats.org/drawingml/2006/main" xmlns:r="http://schemas.openxmlformats.org/officeDocument/2006/relationships" xmlns:p="http://schemas.openxmlformats.org/presentationml/2006/main">
  <p:tag name="NUM" val="3"/>
</p:tagLst>
</file>

<file path=ppt/tags/tag12.xml><?xml version="1.0" encoding="utf-8"?>
<p:tagLst xmlns:a="http://schemas.openxmlformats.org/drawingml/2006/main" xmlns:r="http://schemas.openxmlformats.org/officeDocument/2006/relationships" xmlns:p="http://schemas.openxmlformats.org/presentationml/2006/main">
  <p:tag name="NUM" val="3"/>
</p:tagLst>
</file>

<file path=ppt/tags/tag13.xml><?xml version="1.0" encoding="utf-8"?>
<p:tagLst xmlns:a="http://schemas.openxmlformats.org/drawingml/2006/main" xmlns:r="http://schemas.openxmlformats.org/officeDocument/2006/relationships" xmlns:p="http://schemas.openxmlformats.org/presentationml/2006/main">
  <p:tag name="NUM" val="3"/>
</p:tagLst>
</file>

<file path=ppt/tags/tag14.xml><?xml version="1.0" encoding="utf-8"?>
<p:tagLst xmlns:a="http://schemas.openxmlformats.org/drawingml/2006/main" xmlns:r="http://schemas.openxmlformats.org/officeDocument/2006/relationships" xmlns:p="http://schemas.openxmlformats.org/presentationml/2006/main">
  <p:tag name="NUM" val="3"/>
</p:tagLst>
</file>

<file path=ppt/tags/tag15.xml><?xml version="1.0" encoding="utf-8"?>
<p:tagLst xmlns:a="http://schemas.openxmlformats.org/drawingml/2006/main" xmlns:r="http://schemas.openxmlformats.org/officeDocument/2006/relationships" xmlns:p="http://schemas.openxmlformats.org/presentationml/2006/main">
  <p:tag name="NUM" val="1"/>
</p:tagLst>
</file>

<file path=ppt/tags/tag16.xml><?xml version="1.0" encoding="utf-8"?>
<p:tagLst xmlns:a="http://schemas.openxmlformats.org/drawingml/2006/main" xmlns:r="http://schemas.openxmlformats.org/officeDocument/2006/relationships" xmlns:p="http://schemas.openxmlformats.org/presentationml/2006/main">
  <p:tag name="NUM" val="3"/>
</p:tagLst>
</file>

<file path=ppt/tags/tag17.xml><?xml version="1.0" encoding="utf-8"?>
<p:tagLst xmlns:a="http://schemas.openxmlformats.org/drawingml/2006/main" xmlns:r="http://schemas.openxmlformats.org/officeDocument/2006/relationships" xmlns:p="http://schemas.openxmlformats.org/presentationml/2006/main">
  <p:tag name="NUM" val="3"/>
</p:tagLst>
</file>

<file path=ppt/tags/tag18.xml><?xml version="1.0" encoding="utf-8"?>
<p:tagLst xmlns:a="http://schemas.openxmlformats.org/drawingml/2006/main" xmlns:r="http://schemas.openxmlformats.org/officeDocument/2006/relationships" xmlns:p="http://schemas.openxmlformats.org/presentationml/2006/main">
  <p:tag name="NUM" val="3"/>
</p:tagLst>
</file>

<file path=ppt/tags/tag19.xml><?xml version="1.0" encoding="utf-8"?>
<p:tagLst xmlns:a="http://schemas.openxmlformats.org/drawingml/2006/main" xmlns:r="http://schemas.openxmlformats.org/officeDocument/2006/relationships" xmlns:p="http://schemas.openxmlformats.org/presentationml/2006/main">
  <p:tag name="NUM" val="3"/>
</p:tagLst>
</file>

<file path=ppt/tags/tag2.xml><?xml version="1.0" encoding="utf-8"?>
<p:tagLst xmlns:a="http://schemas.openxmlformats.org/drawingml/2006/main" xmlns:r="http://schemas.openxmlformats.org/officeDocument/2006/relationships" xmlns:p="http://schemas.openxmlformats.org/presentationml/2006/main">
  <p:tag name="NUM" val="3"/>
</p:tagLst>
</file>

<file path=ppt/tags/tag20.xml><?xml version="1.0" encoding="utf-8"?>
<p:tagLst xmlns:a="http://schemas.openxmlformats.org/drawingml/2006/main" xmlns:r="http://schemas.openxmlformats.org/officeDocument/2006/relationships" xmlns:p="http://schemas.openxmlformats.org/presentationml/2006/main">
  <p:tag name="NUM" val="3"/>
</p:tagLst>
</file>

<file path=ppt/tags/tag21.xml><?xml version="1.0" encoding="utf-8"?>
<p:tagLst xmlns:a="http://schemas.openxmlformats.org/drawingml/2006/main" xmlns:r="http://schemas.openxmlformats.org/officeDocument/2006/relationships" xmlns:p="http://schemas.openxmlformats.org/presentationml/2006/main">
  <p:tag name="NUM" val="3"/>
</p:tagLst>
</file>

<file path=ppt/tags/tag22.xml><?xml version="1.0" encoding="utf-8"?>
<p:tagLst xmlns:a="http://schemas.openxmlformats.org/drawingml/2006/main" xmlns:r="http://schemas.openxmlformats.org/officeDocument/2006/relationships" xmlns:p="http://schemas.openxmlformats.org/presentationml/2006/main">
  <p:tag name="NUM" val="3"/>
</p:tagLst>
</file>

<file path=ppt/tags/tag23.xml><?xml version="1.0" encoding="utf-8"?>
<p:tagLst xmlns:a="http://schemas.openxmlformats.org/drawingml/2006/main" xmlns:r="http://schemas.openxmlformats.org/officeDocument/2006/relationships" xmlns:p="http://schemas.openxmlformats.org/presentationml/2006/main">
  <p:tag name="NUM" val="3"/>
</p:tagLst>
</file>

<file path=ppt/tags/tag3.xml><?xml version="1.0" encoding="utf-8"?>
<p:tagLst xmlns:a="http://schemas.openxmlformats.org/drawingml/2006/main" xmlns:r="http://schemas.openxmlformats.org/officeDocument/2006/relationships" xmlns:p="http://schemas.openxmlformats.org/presentationml/2006/main">
  <p:tag name="NUM" val="4"/>
</p:tagLst>
</file>

<file path=ppt/tags/tag4.xml><?xml version="1.0" encoding="utf-8"?>
<p:tagLst xmlns:a="http://schemas.openxmlformats.org/drawingml/2006/main" xmlns:r="http://schemas.openxmlformats.org/officeDocument/2006/relationships" xmlns:p="http://schemas.openxmlformats.org/presentationml/2006/main">
  <p:tag name="NUM" val="5"/>
</p:tagLst>
</file>

<file path=ppt/tags/tag5.xml><?xml version="1.0" encoding="utf-8"?>
<p:tagLst xmlns:a="http://schemas.openxmlformats.org/drawingml/2006/main" xmlns:r="http://schemas.openxmlformats.org/officeDocument/2006/relationships" xmlns:p="http://schemas.openxmlformats.org/presentationml/2006/main">
  <p:tag name="NUM" val="5"/>
</p:tagLst>
</file>

<file path=ppt/tags/tag6.xml><?xml version="1.0" encoding="utf-8"?>
<p:tagLst xmlns:a="http://schemas.openxmlformats.org/drawingml/2006/main" xmlns:r="http://schemas.openxmlformats.org/officeDocument/2006/relationships" xmlns:p="http://schemas.openxmlformats.org/presentationml/2006/main">
  <p:tag name="NUM" val="5"/>
</p:tagLst>
</file>

<file path=ppt/tags/tag7.xml><?xml version="1.0" encoding="utf-8"?>
<p:tagLst xmlns:a="http://schemas.openxmlformats.org/drawingml/2006/main" xmlns:r="http://schemas.openxmlformats.org/officeDocument/2006/relationships" xmlns:p="http://schemas.openxmlformats.org/presentationml/2006/main">
  <p:tag name="NUM" val="5"/>
</p:tagLst>
</file>

<file path=ppt/tags/tag8.xml><?xml version="1.0" encoding="utf-8"?>
<p:tagLst xmlns:a="http://schemas.openxmlformats.org/drawingml/2006/main" xmlns:r="http://schemas.openxmlformats.org/officeDocument/2006/relationships" xmlns:p="http://schemas.openxmlformats.org/presentationml/2006/main">
  <p:tag name="NUM" val="5"/>
</p:tagLst>
</file>

<file path=ppt/tags/tag9.xml><?xml version="1.0" encoding="utf-8"?>
<p:tagLst xmlns:a="http://schemas.openxmlformats.org/drawingml/2006/main" xmlns:r="http://schemas.openxmlformats.org/officeDocument/2006/relationships" xmlns:p="http://schemas.openxmlformats.org/presentationml/2006/main">
  <p:tag name="NUM" val="3"/>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PREMIER MINISTRE">
  <a:themeElements>
    <a:clrScheme name="GOUVERNEMENT PPT">
      <a:dk1>
        <a:srgbClr val="000000"/>
      </a:dk1>
      <a:lt1>
        <a:srgbClr val="FFFFFF"/>
      </a:lt1>
      <a:dk2>
        <a:srgbClr val="000091"/>
      </a:dk2>
      <a:lt2>
        <a:srgbClr val="E1000F"/>
      </a:lt2>
      <a:accent1>
        <a:srgbClr val="005841"/>
      </a:accent1>
      <a:accent2>
        <a:srgbClr val="21215A"/>
      </a:accent2>
      <a:accent3>
        <a:srgbClr val="FFD500"/>
      </a:accent3>
      <a:accent4>
        <a:srgbClr val="EA5433"/>
      </a:accent4>
      <a:accent5>
        <a:srgbClr val="8C2237"/>
      </a:accent5>
      <a:accent6>
        <a:srgbClr val="49311F"/>
      </a:accent6>
      <a:hlink>
        <a:srgbClr val="000000"/>
      </a:hlink>
      <a:folHlink>
        <a:srgbClr val="000000"/>
      </a:folHlink>
    </a:clrScheme>
    <a:fontScheme name="Personnalisé 1">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Présentation1" id="{B31BC2C8-1E42-4695-B467-E44B71F891AE}" vid="{0F8318DF-BB2B-492D-B2CE-09521AD2951C}"/>
    </a:ext>
  </a:extLst>
</a:theme>
</file>

<file path=ppt/theme/theme3.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6CAFA1962001DA4A983E6DB237D8F900" ma:contentTypeVersion="13" ma:contentTypeDescription="Crée un document." ma:contentTypeScope="" ma:versionID="cfb9901e23fd0940bd87ae80f4594d86">
  <xsd:schema xmlns:xsd="http://www.w3.org/2001/XMLSchema" xmlns:xs="http://www.w3.org/2001/XMLSchema" xmlns:p="http://schemas.microsoft.com/office/2006/metadata/properties" xmlns:ns2="12fb0e9c-5d89-4801-be40-a718ccdc5e4d" xmlns:ns3="c58d512d-a186-4847-a47d-688e53bca66a" targetNamespace="http://schemas.microsoft.com/office/2006/metadata/properties" ma:root="true" ma:fieldsID="88b27235d4444375eee5c628ba855825" ns2:_="" ns3:_="">
    <xsd:import namespace="12fb0e9c-5d89-4801-be40-a718ccdc5e4d"/>
    <xsd:import namespace="c58d512d-a186-4847-a47d-688e53bca66a"/>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2:lcf76f155ced4ddcb4097134ff3c332f" minOccurs="0"/>
                <xsd:element ref="ns3:TaxCatchAll" minOccurs="0"/>
                <xsd:element ref="ns2:MediaServiceDateTaken" minOccurs="0"/>
                <xsd:element ref="ns2:MediaServiceOCR" minOccurs="0"/>
                <xsd:element ref="ns2:MediaServiceGenerationTime" minOccurs="0"/>
                <xsd:element ref="ns2:MediaServiceEventHashCode" minOccurs="0"/>
                <xsd:element ref="ns3:SharedWithUsers" minOccurs="0"/>
                <xsd:element ref="ns3: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12fb0e9c-5d89-4801-be40-a718ccdc5e4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lcf76f155ced4ddcb4097134ff3c332f" ma:index="13" nillable="true" ma:taxonomy="true" ma:internalName="lcf76f155ced4ddcb4097134ff3c332f" ma:taxonomyFieldName="MediaServiceImageTags" ma:displayName="Balises d’images" ma:readOnly="false" ma:fieldId="{5cf76f15-5ced-4ddc-b409-7134ff3c332f}" ma:taxonomyMulti="true" ma:sspId="a8e8d813-e4e5-48d0-aeb8-e19ab3349c6b" ma:termSetId="09814cd3-568e-fe90-9814-8d621ff8fb84" ma:anchorId="fba54fb3-c3e1-fe81-a776-ca4b69148c4d" ma:open="true" ma:isKeyword="false">
      <xsd:complexType>
        <xsd:sequence>
          <xsd:element ref="pc:Terms" minOccurs="0" maxOccurs="1"/>
        </xsd:sequence>
      </xsd:complexType>
    </xsd:element>
    <xsd:element name="MediaServiceDateTaken" ma:index="15" nillable="true" ma:displayName="MediaServiceDateTaken" ma:hidden="true" ma:indexed="true" ma:internalName="MediaServiceDateTake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c58d512d-a186-4847-a47d-688e53bca66a" elementFormDefault="qualified">
    <xsd:import namespace="http://schemas.microsoft.com/office/2006/documentManagement/types"/>
    <xsd:import namespace="http://schemas.microsoft.com/office/infopath/2007/PartnerControls"/>
    <xsd:element name="TaxCatchAll" ma:index="14" nillable="true" ma:displayName="Taxonomy Catch All Column" ma:hidden="true" ma:list="{9e5dce53-d9e0-43d9-82ca-e51f9382e54a}" ma:internalName="TaxCatchAll" ma:showField="CatchAllData" ma:web="c58d512d-a186-4847-a47d-688e53bca66a">
      <xsd:complexType>
        <xsd:complexContent>
          <xsd:extension base="dms:MultiChoiceLookup">
            <xsd:sequence>
              <xsd:element name="Value" type="dms:Lookup" maxOccurs="unbounded" minOccurs="0" nillable="true"/>
            </xsd:sequence>
          </xsd:extension>
        </xsd:complexContent>
      </xsd:complexType>
    </xsd:element>
    <xsd:element name="SharedWithUsers" ma:index="19" nillable="true" ma:displayName="Partagé avec"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Partagé avec dé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ype de contenu"/>
        <xsd:element ref="dc:title" minOccurs="0" maxOccurs="1" ma:index="4" ma:displayName="Titr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12fb0e9c-5d89-4801-be40-a718ccdc5e4d">
      <Terms xmlns="http://schemas.microsoft.com/office/infopath/2007/PartnerControls"/>
    </lcf76f155ced4ddcb4097134ff3c332f>
    <TaxCatchAll xmlns="c58d512d-a186-4847-a47d-688e53bca66a"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8E80A81C-D3E5-411E-8EB3-59B2656CCFC1}">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12fb0e9c-5d89-4801-be40-a718ccdc5e4d"/>
    <ds:schemaRef ds:uri="c58d512d-a186-4847-a47d-688e53bca66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54035083-5777-4855-BEE0-0201D2448AE6}">
  <ds:schemaRefs>
    <ds:schemaRef ds:uri="http://purl.org/dc/dcmitype/"/>
    <ds:schemaRef ds:uri="http://purl.org/dc/terms/"/>
    <ds:schemaRef ds:uri="http://schemas.microsoft.com/office/2006/metadata/properties"/>
    <ds:schemaRef ds:uri="http://www.w3.org/XML/1998/namespace"/>
    <ds:schemaRef ds:uri="http://purl.org/dc/elements/1.1/"/>
    <ds:schemaRef ds:uri="http://schemas.openxmlformats.org/package/2006/metadata/core-properties"/>
    <ds:schemaRef ds:uri="http://schemas.microsoft.com/office/2006/documentManagement/types"/>
    <ds:schemaRef ds:uri="http://schemas.microsoft.com/office/infopath/2007/PartnerControls"/>
    <ds:schemaRef ds:uri="29fd2e24-22b7-4b29-b2d0-1956d918ba26"/>
    <ds:schemaRef ds:uri="c19698d5-6879-4dc9-aaa3-b1e1fc8bb393"/>
    <ds:schemaRef ds:uri="12fb0e9c-5d89-4801-be40-a718ccdc5e4d"/>
    <ds:schemaRef ds:uri="c58d512d-a186-4847-a47d-688e53bca66a"/>
  </ds:schemaRefs>
</ds:datastoreItem>
</file>

<file path=customXml/itemProps3.xml><?xml version="1.0" encoding="utf-8"?>
<ds:datastoreItem xmlns:ds="http://schemas.openxmlformats.org/officeDocument/2006/customXml" ds:itemID="{1EF00044-C7D8-4394-9F87-C21E0BD8AC8F}">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20910</TotalTime>
  <Words>2390</Words>
  <Application>Microsoft Office PowerPoint</Application>
  <PresentationFormat>Personnalisé</PresentationFormat>
  <Paragraphs>463</Paragraphs>
  <Slides>26</Slides>
  <Notes>1</Notes>
  <HiddenSlides>0</HiddenSlides>
  <MMClips>0</MMClips>
  <ScaleCrop>false</ScaleCrop>
  <HeadingPairs>
    <vt:vector size="6" baseType="variant">
      <vt:variant>
        <vt:lpstr>Polices utilisées</vt:lpstr>
      </vt:variant>
      <vt:variant>
        <vt:i4>6</vt:i4>
      </vt:variant>
      <vt:variant>
        <vt:lpstr>Thème</vt:lpstr>
      </vt:variant>
      <vt:variant>
        <vt:i4>2</vt:i4>
      </vt:variant>
      <vt:variant>
        <vt:lpstr>Titres des diapositives</vt:lpstr>
      </vt:variant>
      <vt:variant>
        <vt:i4>26</vt:i4>
      </vt:variant>
    </vt:vector>
  </HeadingPairs>
  <TitlesOfParts>
    <vt:vector size="34" baseType="lpstr">
      <vt:lpstr>Arial</vt:lpstr>
      <vt:lpstr>Calibri</vt:lpstr>
      <vt:lpstr>Calibri Light</vt:lpstr>
      <vt:lpstr>Courier New</vt:lpstr>
      <vt:lpstr>Marianne</vt:lpstr>
      <vt:lpstr>Wingdings</vt:lpstr>
      <vt:lpstr>Office Theme</vt:lpstr>
      <vt:lpstr>PREMIER MINISTRE</vt:lpstr>
      <vt:lpstr>Exemple d’expression de besoin relative à l’évolution d’un outil de ticketing existant </vt:lpstr>
      <vt:lpstr>Table des matières</vt:lpstr>
      <vt:lpstr>Introduction</vt:lpstr>
      <vt:lpstr>Objectifs du document</vt:lpstr>
      <vt:lpstr>Eléments liminaires</vt:lpstr>
      <vt:lpstr>Contexte</vt:lpstr>
      <vt:lpstr>Contexte général</vt:lpstr>
      <vt:lpstr>Présentation PowerPoint</vt:lpstr>
      <vt:lpstr>Description de l'existant</vt:lpstr>
      <vt:lpstr>Architecture applicative dans laquelle s’insère l’outil</vt:lpstr>
      <vt:lpstr>L’outil DT permet de gérer X principales fonctionnalités</vt:lpstr>
      <vt:lpstr>Présentation de la fonction de ticketing (création d’une demande de travaux) </vt:lpstr>
      <vt:lpstr>Présentation des workflows paramétrés dans l’outil</vt:lpstr>
      <vt:lpstr>Paramétrage actuel de l’outil</vt:lpstr>
      <vt:lpstr>Exemples de demandes d’évolutions</vt:lpstr>
      <vt:lpstr>Vue d’ensemble des demandes d’évolution</vt:lpstr>
      <vt:lpstr>Demandes d’évolution (1/5)</vt:lpstr>
      <vt:lpstr>Demandes d’évolution (2/5)</vt:lpstr>
      <vt:lpstr>Demandes d’évolution (3/5)</vt:lpstr>
      <vt:lpstr>Demandes d’évolution (4/5)</vt:lpstr>
      <vt:lpstr>Demandes d’évolution (5/5)</vt:lpstr>
      <vt:lpstr>Annexes</vt:lpstr>
      <vt:lpstr>Arborescence à intégrer (1/2)</vt:lpstr>
      <vt:lpstr>Arborescence à intégrer (2/2)</vt:lpstr>
      <vt:lpstr>Etapes du processus cible</vt:lpstr>
      <vt:lpstr>Présentation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Note de gouvernance Thématique – Scolarité &amp; Enseignants</dc:title>
  <dc:creator>Rodin, Anthime</dc:creator>
  <cp:lastModifiedBy>HONORE Lucile</cp:lastModifiedBy>
  <cp:revision>38</cp:revision>
  <dcterms:created xsi:type="dcterms:W3CDTF">2024-09-10T08:39:09Z</dcterms:created>
  <dcterms:modified xsi:type="dcterms:W3CDTF">2025-07-07T14:40:42Z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ea60d57e-af5b-4752-ac57-3e4f28ca11dc_Enabled">
    <vt:lpwstr>true</vt:lpwstr>
  </property>
  <property fmtid="{D5CDD505-2E9C-101B-9397-08002B2CF9AE}" pid="3" name="MSIP_Label_ea60d57e-af5b-4752-ac57-3e4f28ca11dc_SetDate">
    <vt:lpwstr>2024-09-10T10:06:21Z</vt:lpwstr>
  </property>
  <property fmtid="{D5CDD505-2E9C-101B-9397-08002B2CF9AE}" pid="4" name="MSIP_Label_ea60d57e-af5b-4752-ac57-3e4f28ca11dc_Method">
    <vt:lpwstr>Standard</vt:lpwstr>
  </property>
  <property fmtid="{D5CDD505-2E9C-101B-9397-08002B2CF9AE}" pid="5" name="MSIP_Label_ea60d57e-af5b-4752-ac57-3e4f28ca11dc_Name">
    <vt:lpwstr>ea60d57e-af5b-4752-ac57-3e4f28ca11dc</vt:lpwstr>
  </property>
  <property fmtid="{D5CDD505-2E9C-101B-9397-08002B2CF9AE}" pid="6" name="MSIP_Label_ea60d57e-af5b-4752-ac57-3e4f28ca11dc_SiteId">
    <vt:lpwstr>36da45f1-dd2c-4d1f-af13-5abe46b99921</vt:lpwstr>
  </property>
  <property fmtid="{D5CDD505-2E9C-101B-9397-08002B2CF9AE}" pid="7" name="MSIP_Label_ea60d57e-af5b-4752-ac57-3e4f28ca11dc_ActionId">
    <vt:lpwstr>81781549-89ba-4e2c-afe3-bb6d8b038b34</vt:lpwstr>
  </property>
  <property fmtid="{D5CDD505-2E9C-101B-9397-08002B2CF9AE}" pid="8" name="MSIP_Label_ea60d57e-af5b-4752-ac57-3e4f28ca11dc_ContentBits">
    <vt:lpwstr>0</vt:lpwstr>
  </property>
  <property fmtid="{D5CDD505-2E9C-101B-9397-08002B2CF9AE}" pid="9" name="ContentTypeId">
    <vt:lpwstr>0x0101006CAFA1962001DA4A983E6DB237D8F900</vt:lpwstr>
  </property>
  <property fmtid="{D5CDD505-2E9C-101B-9397-08002B2CF9AE}" pid="10" name="MediaServiceImageTags">
    <vt:lpwstr/>
  </property>
</Properties>
</file>