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334" r:id="rId5"/>
    <p:sldId id="2147473792" r:id="rId6"/>
    <p:sldId id="2147473805" r:id="rId7"/>
    <p:sldId id="2147473798" r:id="rId8"/>
    <p:sldId id="2147473623" r:id="rId9"/>
    <p:sldId id="2147473803" r:id="rId10"/>
    <p:sldId id="2147473799" r:id="rId11"/>
    <p:sldId id="2147473800" r:id="rId12"/>
    <p:sldId id="2147473801" r:id="rId13"/>
    <p:sldId id="2147473802"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F1EEC05-A31F-4099-8A57-17165C9E74C5}">
          <p14:sldIdLst>
            <p14:sldId id="334"/>
            <p14:sldId id="2147473792"/>
          </p14:sldIdLst>
        </p14:section>
        <p14:section name="Exemple de support à compléter" id="{C8155605-264A-4B6D-ACC4-DBF1F71D98F8}">
          <p14:sldIdLst>
            <p14:sldId id="2147473805"/>
            <p14:sldId id="2147473798"/>
            <p14:sldId id="2147473623"/>
            <p14:sldId id="2147473803"/>
            <p14:sldId id="2147473799"/>
            <p14:sldId id="2147473800"/>
            <p14:sldId id="2147473801"/>
            <p14:sldId id="214747380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DF9"/>
    <a:srgbClr val="8E8ED5"/>
    <a:srgbClr val="2121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4C095D-1DEF-B7A8-51FC-4451242BCBAE}" v="2" dt="2024-10-29T09:43:14.99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6" d="100"/>
          <a:sy n="66" d="100"/>
        </p:scale>
        <p:origin x="668"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1D837A10-DCC8-467C-9649-DD3EB6E3418A}"/>
    <pc:docChg chg="undo custSel addSld delSld modSld">
      <pc:chgData name="Trapitzine, Sophie" userId="e8157502-acba-4184-88fc-21661da0d929" providerId="ADAL" clId="{1D837A10-DCC8-467C-9649-DD3EB6E3418A}" dt="2024-09-16T13:09:04.473" v="90" actId="5793"/>
      <pc:docMkLst>
        <pc:docMk/>
      </pc:docMkLst>
      <pc:sldChg chg="addSp delSp modSp mod">
        <pc:chgData name="Trapitzine, Sophie" userId="e8157502-acba-4184-88fc-21661da0d929" providerId="ADAL" clId="{1D837A10-DCC8-467C-9649-DD3EB6E3418A}" dt="2024-09-16T12:48:58.476" v="6" actId="1076"/>
        <pc:sldMkLst>
          <pc:docMk/>
          <pc:sldMk cId="417663829" sldId="334"/>
        </pc:sldMkLst>
        <pc:spChg chg="add del">
          <ac:chgData name="Trapitzine, Sophie" userId="e8157502-acba-4184-88fc-21661da0d929" providerId="ADAL" clId="{1D837A10-DCC8-467C-9649-DD3EB6E3418A}" dt="2024-09-16T11:30:44.836" v="1" actId="22"/>
          <ac:spMkLst>
            <pc:docMk/>
            <pc:sldMk cId="417663829" sldId="334"/>
            <ac:spMk id="5" creationId="{DFE34BE6-BD12-429D-B6D6-5F1E7EFFFD93}"/>
          </ac:spMkLst>
        </pc:spChg>
        <pc:spChg chg="add mod">
          <ac:chgData name="Trapitzine, Sophie" userId="e8157502-acba-4184-88fc-21661da0d929" providerId="ADAL" clId="{1D837A10-DCC8-467C-9649-DD3EB6E3418A}" dt="2024-09-16T12:48:58.476" v="6" actId="1076"/>
          <ac:spMkLst>
            <pc:docMk/>
            <pc:sldMk cId="417663829" sldId="334"/>
            <ac:spMk id="10" creationId="{8B433BCE-2B86-41A3-43D8-9681CE4AE421}"/>
          </ac:spMkLst>
        </pc:spChg>
        <pc:picChg chg="mod">
          <ac:chgData name="Trapitzine, Sophie" userId="e8157502-acba-4184-88fc-21661da0d929" providerId="ADAL" clId="{1D837A10-DCC8-467C-9649-DD3EB6E3418A}" dt="2024-09-16T12:42:24.655" v="5" actId="1076"/>
          <ac:picMkLst>
            <pc:docMk/>
            <pc:sldMk cId="417663829" sldId="334"/>
            <ac:picMk id="8" creationId="{A9770858-784B-45BD-AC2F-F733D587150A}"/>
          </ac:picMkLst>
        </pc:picChg>
        <pc:picChg chg="add mod">
          <ac:chgData name="Trapitzine, Sophie" userId="e8157502-acba-4184-88fc-21661da0d929" providerId="ADAL" clId="{1D837A10-DCC8-467C-9649-DD3EB6E3418A}" dt="2024-09-16T11:30:49.442" v="2"/>
          <ac:picMkLst>
            <pc:docMk/>
            <pc:sldMk cId="417663829" sldId="334"/>
            <ac:picMk id="9" creationId="{3BA90997-172D-6BA5-4A19-0D47663239D9}"/>
          </ac:picMkLst>
        </pc:picChg>
      </pc:sldChg>
      <pc:sldChg chg="delSp modSp del mod">
        <pc:chgData name="Trapitzine, Sophie" userId="e8157502-acba-4184-88fc-21661da0d929" providerId="ADAL" clId="{1D837A10-DCC8-467C-9649-DD3EB6E3418A}" dt="2024-09-16T12:53:40.432" v="74" actId="47"/>
        <pc:sldMkLst>
          <pc:docMk/>
          <pc:sldMk cId="4225140691" sldId="2147473780"/>
        </pc:sldMkLst>
        <pc:spChg chg="mod">
          <ac:chgData name="Trapitzine, Sophie" userId="e8157502-acba-4184-88fc-21661da0d929" providerId="ADAL" clId="{1D837A10-DCC8-467C-9649-DD3EB6E3418A}" dt="2024-09-16T11:32:13.498" v="4" actId="20577"/>
          <ac:spMkLst>
            <pc:docMk/>
            <pc:sldMk cId="4225140691" sldId="2147473780"/>
            <ac:spMk id="4" creationId="{7AD937A6-6ABC-460C-9069-52177E251A81}"/>
          </ac:spMkLst>
        </pc:spChg>
        <pc:spChg chg="del">
          <ac:chgData name="Trapitzine, Sophie" userId="e8157502-acba-4184-88fc-21661da0d929" providerId="ADAL" clId="{1D837A10-DCC8-467C-9649-DD3EB6E3418A}" dt="2024-09-16T12:52:55.430" v="9" actId="21"/>
          <ac:spMkLst>
            <pc:docMk/>
            <pc:sldMk cId="4225140691" sldId="2147473780"/>
            <ac:spMk id="41" creationId="{5D7422E0-195D-FB45-A716-73539E80E45F}"/>
          </ac:spMkLst>
        </pc:spChg>
        <pc:spChg chg="del">
          <ac:chgData name="Trapitzine, Sophie" userId="e8157502-acba-4184-88fc-21661da0d929" providerId="ADAL" clId="{1D837A10-DCC8-467C-9649-DD3EB6E3418A}" dt="2024-09-16T12:52:55.430" v="9" actId="21"/>
          <ac:spMkLst>
            <pc:docMk/>
            <pc:sldMk cId="4225140691" sldId="2147473780"/>
            <ac:spMk id="42" creationId="{B620B5B3-5BA7-F097-23E1-01F7F2DAEB9E}"/>
          </ac:spMkLst>
        </pc:spChg>
      </pc:sldChg>
      <pc:sldChg chg="modSp mod">
        <pc:chgData name="Trapitzine, Sophie" userId="e8157502-acba-4184-88fc-21661da0d929" providerId="ADAL" clId="{1D837A10-DCC8-467C-9649-DD3EB6E3418A}" dt="2024-09-16T12:49:13.744" v="7" actId="14100"/>
        <pc:sldMkLst>
          <pc:docMk/>
          <pc:sldMk cId="1606841975" sldId="2147473798"/>
        </pc:sldMkLst>
        <pc:spChg chg="mod">
          <ac:chgData name="Trapitzine, Sophie" userId="e8157502-acba-4184-88fc-21661da0d929" providerId="ADAL" clId="{1D837A10-DCC8-467C-9649-DD3EB6E3418A}" dt="2024-09-16T12:49:13.744" v="7" actId="14100"/>
          <ac:spMkLst>
            <pc:docMk/>
            <pc:sldMk cId="1606841975" sldId="2147473798"/>
            <ac:spMk id="2" creationId="{D44E64B2-9A93-7BA0-4D75-E9277484A8B3}"/>
          </ac:spMkLst>
        </pc:spChg>
      </pc:sldChg>
      <pc:sldChg chg="modSp mod">
        <pc:chgData name="Trapitzine, Sophie" userId="e8157502-acba-4184-88fc-21661da0d929" providerId="ADAL" clId="{1D837A10-DCC8-467C-9649-DD3EB6E3418A}" dt="2024-09-16T13:09:04.473" v="90" actId="5793"/>
        <pc:sldMkLst>
          <pc:docMk/>
          <pc:sldMk cId="1689509674" sldId="2147473799"/>
        </pc:sldMkLst>
        <pc:spChg chg="mod">
          <ac:chgData name="Trapitzine, Sophie" userId="e8157502-acba-4184-88fc-21661da0d929" providerId="ADAL" clId="{1D837A10-DCC8-467C-9649-DD3EB6E3418A}" dt="2024-09-16T13:08:56.151" v="76" actId="20577"/>
          <ac:spMkLst>
            <pc:docMk/>
            <pc:sldMk cId="1689509674" sldId="2147473799"/>
            <ac:spMk id="5" creationId="{0AE82A96-3048-2931-B213-20809474F888}"/>
          </ac:spMkLst>
        </pc:spChg>
        <pc:spChg chg="mod">
          <ac:chgData name="Trapitzine, Sophie" userId="e8157502-acba-4184-88fc-21661da0d929" providerId="ADAL" clId="{1D837A10-DCC8-467C-9649-DD3EB6E3418A}" dt="2024-09-16T13:09:04.473" v="90" actId="5793"/>
          <ac:spMkLst>
            <pc:docMk/>
            <pc:sldMk cId="1689509674" sldId="2147473799"/>
            <ac:spMk id="14" creationId="{39C711C1-CF2F-102C-52B2-2B5A960D7D8E}"/>
          </ac:spMkLst>
        </pc:spChg>
      </pc:sldChg>
      <pc:sldChg chg="addSp delSp modSp add mod">
        <pc:chgData name="Trapitzine, Sophie" userId="e8157502-acba-4184-88fc-21661da0d929" providerId="ADAL" clId="{1D837A10-DCC8-467C-9649-DD3EB6E3418A}" dt="2024-09-16T12:53:34.320" v="73" actId="478"/>
        <pc:sldMkLst>
          <pc:docMk/>
          <pc:sldMk cId="3492869780" sldId="2147473803"/>
        </pc:sldMkLst>
        <pc:spChg chg="add mod">
          <ac:chgData name="Trapitzine, Sophie" userId="e8157502-acba-4184-88fc-21661da0d929" providerId="ADAL" clId="{1D837A10-DCC8-467C-9649-DD3EB6E3418A}" dt="2024-09-16T12:52:56.870" v="10"/>
          <ac:spMkLst>
            <pc:docMk/>
            <pc:sldMk cId="3492869780" sldId="2147473803"/>
            <ac:spMk id="39" creationId="{3B910C98-C783-4458-91BA-96BB2213DF35}"/>
          </ac:spMkLst>
        </pc:spChg>
        <pc:spChg chg="add del mod">
          <ac:chgData name="Trapitzine, Sophie" userId="e8157502-acba-4184-88fc-21661da0d929" providerId="ADAL" clId="{1D837A10-DCC8-467C-9649-DD3EB6E3418A}" dt="2024-09-16T12:53:34.320" v="73" actId="478"/>
          <ac:spMkLst>
            <pc:docMk/>
            <pc:sldMk cId="3492869780" sldId="2147473803"/>
            <ac:spMk id="41" creationId="{42ABD7FE-1597-9D72-A9B8-9E6DE047ECF4}"/>
          </ac:spMkLst>
        </pc:spChg>
      </pc:sldChg>
    </pc:docChg>
  </pc:docChgLst>
  <pc:docChgLst>
    <pc:chgData name="Cabedoce, Camille" userId="S::ccabedoce_deloitte.fr#ext#@be4you.onmicrosoft.com::a3da4ce3-32ba-48ff-b32b-af6f665cfab5" providerId="AD" clId="Web-{3B4C095D-1DEF-B7A8-51FC-4451242BCBAE}"/>
    <pc:docChg chg="modSld">
      <pc:chgData name="Cabedoce, Camille" userId="S::ccabedoce_deloitte.fr#ext#@be4you.onmicrosoft.com::a3da4ce3-32ba-48ff-b32b-af6f665cfab5" providerId="AD" clId="Web-{3B4C095D-1DEF-B7A8-51FC-4451242BCBAE}" dt="2024-10-29T09:43:14.996" v="1"/>
      <pc:docMkLst>
        <pc:docMk/>
      </pc:docMkLst>
      <pc:sldChg chg="delSp">
        <pc:chgData name="Cabedoce, Camille" userId="S::ccabedoce_deloitte.fr#ext#@be4you.onmicrosoft.com::a3da4ce3-32ba-48ff-b32b-af6f665cfab5" providerId="AD" clId="Web-{3B4C095D-1DEF-B7A8-51FC-4451242BCBAE}" dt="2024-10-29T09:43:11.886" v="0"/>
        <pc:sldMkLst>
          <pc:docMk/>
          <pc:sldMk cId="417663829" sldId="334"/>
        </pc:sldMkLst>
        <pc:picChg chg="del">
          <ac:chgData name="Cabedoce, Camille" userId="S::ccabedoce_deloitte.fr#ext#@be4you.onmicrosoft.com::a3da4ce3-32ba-48ff-b32b-af6f665cfab5" providerId="AD" clId="Web-{3B4C095D-1DEF-B7A8-51FC-4451242BCBAE}" dt="2024-10-29T09:43:11.886" v="0"/>
          <ac:picMkLst>
            <pc:docMk/>
            <pc:sldMk cId="417663829" sldId="334"/>
            <ac:picMk id="8" creationId="{A9770858-784B-45BD-AC2F-F733D587150A}"/>
          </ac:picMkLst>
        </pc:picChg>
      </pc:sldChg>
      <pc:sldChg chg="delSp">
        <pc:chgData name="Cabedoce, Camille" userId="S::ccabedoce_deloitte.fr#ext#@be4you.onmicrosoft.com::a3da4ce3-32ba-48ff-b32b-af6f665cfab5" providerId="AD" clId="Web-{3B4C095D-1DEF-B7A8-51FC-4451242BCBAE}" dt="2024-10-29T09:43:14.996" v="1"/>
        <pc:sldMkLst>
          <pc:docMk/>
          <pc:sldMk cId="3084243951" sldId="2147473805"/>
        </pc:sldMkLst>
        <pc:picChg chg="del">
          <ac:chgData name="Cabedoce, Camille" userId="S::ccabedoce_deloitte.fr#ext#@be4you.onmicrosoft.com::a3da4ce3-32ba-48ff-b32b-af6f665cfab5" providerId="AD" clId="Web-{3B4C095D-1DEF-B7A8-51FC-4451242BCBAE}" dt="2024-10-29T09:43:14.996" v="1"/>
          <ac:picMkLst>
            <pc:docMk/>
            <pc:sldMk cId="3084243951" sldId="2147473805"/>
            <ac:picMk id="8" creationId="{A9770858-784B-45BD-AC2F-F733D587150A}"/>
          </ac:picMkLst>
        </pc:picChg>
      </pc:sldChg>
    </pc:docChg>
  </pc:docChgLst>
  <pc:docChgLst>
    <pc:chgData name="Trapitzine, Sophie" userId="e8157502-acba-4184-88fc-21661da0d929" providerId="ADAL" clId="{3CCCD089-42C2-470D-8449-94463ED0BD6D}"/>
    <pc:docChg chg="undo custSel addSld delSld modSld addSection modSection">
      <pc:chgData name="Trapitzine, Sophie" userId="e8157502-acba-4184-88fc-21661da0d929" providerId="ADAL" clId="{3CCCD089-42C2-470D-8449-94463ED0BD6D}" dt="2024-09-16T13:17:02.665" v="287" actId="20577"/>
      <pc:docMkLst>
        <pc:docMk/>
      </pc:docMkLst>
      <pc:sldChg chg="modSp mod">
        <pc:chgData name="Trapitzine, Sophie" userId="e8157502-acba-4184-88fc-21661da0d929" providerId="ADAL" clId="{3CCCD089-42C2-470D-8449-94463ED0BD6D}" dt="2024-09-16T13:13:36.679" v="80" actId="20577"/>
        <pc:sldMkLst>
          <pc:docMk/>
          <pc:sldMk cId="417663829" sldId="334"/>
        </pc:sldMkLst>
        <pc:spChg chg="mod">
          <ac:chgData name="Trapitzine, Sophie" userId="e8157502-acba-4184-88fc-21661da0d929" providerId="ADAL" clId="{3CCCD089-42C2-470D-8449-94463ED0BD6D}" dt="2024-09-16T13:13:36.679" v="80" actId="20577"/>
          <ac:spMkLst>
            <pc:docMk/>
            <pc:sldMk cId="417663829" sldId="334"/>
            <ac:spMk id="6" creationId="{06D6F157-6AD5-495F-80BC-73848AD3CE1E}"/>
          </ac:spMkLst>
        </pc:spChg>
      </pc:sldChg>
      <pc:sldChg chg="addSp delSp modSp add mod modClrScheme chgLayout">
        <pc:chgData name="Trapitzine, Sophie" userId="e8157502-acba-4184-88fc-21661da0d929" providerId="ADAL" clId="{3CCCD089-42C2-470D-8449-94463ED0BD6D}" dt="2024-09-16T13:17:02.665" v="287" actId="20577"/>
        <pc:sldMkLst>
          <pc:docMk/>
          <pc:sldMk cId="124500832" sldId="2147473792"/>
        </pc:sldMkLst>
        <pc:spChg chg="mod ord">
          <ac:chgData name="Trapitzine, Sophie" userId="e8157502-acba-4184-88fc-21661da0d929" providerId="ADAL" clId="{3CCCD089-42C2-470D-8449-94463ED0BD6D}" dt="2024-09-16T13:14:22.810" v="108" actId="700"/>
          <ac:spMkLst>
            <pc:docMk/>
            <pc:sldMk cId="124500832" sldId="2147473792"/>
            <ac:spMk id="2" creationId="{11BCF63E-AAAA-4679-A761-E3F3D7CCA28F}"/>
          </ac:spMkLst>
        </pc:spChg>
        <pc:spChg chg="add del mod ord">
          <ac:chgData name="Trapitzine, Sophie" userId="e8157502-acba-4184-88fc-21661da0d929" providerId="ADAL" clId="{3CCCD089-42C2-470D-8449-94463ED0BD6D}" dt="2024-09-16T13:14:25.643" v="109" actId="478"/>
          <ac:spMkLst>
            <pc:docMk/>
            <pc:sldMk cId="124500832" sldId="2147473792"/>
            <ac:spMk id="3" creationId="{64697E58-3B94-4CCF-2146-8F197914DB5C}"/>
          </ac:spMkLst>
        </pc:spChg>
        <pc:spChg chg="mod ord">
          <ac:chgData name="Trapitzine, Sophie" userId="e8157502-acba-4184-88fc-21661da0d929" providerId="ADAL" clId="{3CCCD089-42C2-470D-8449-94463ED0BD6D}" dt="2024-09-16T13:17:02.665" v="287" actId="20577"/>
          <ac:spMkLst>
            <pc:docMk/>
            <pc:sldMk cId="124500832" sldId="2147473792"/>
            <ac:spMk id="4" creationId="{DC7A2FDD-9E42-4AAA-867E-2E783D011402}"/>
          </ac:spMkLst>
        </pc:spChg>
        <pc:spChg chg="mod">
          <ac:chgData name="Trapitzine, Sophie" userId="e8157502-acba-4184-88fc-21661da0d929" providerId="ADAL" clId="{3CCCD089-42C2-470D-8449-94463ED0BD6D}" dt="2024-09-16T13:16:26.964" v="254" actId="14100"/>
          <ac:spMkLst>
            <pc:docMk/>
            <pc:sldMk cId="124500832" sldId="2147473792"/>
            <ac:spMk id="5" creationId="{E1A055BD-FDD4-4055-B4D8-5A124AF8D4FA}"/>
          </ac:spMkLst>
        </pc:spChg>
        <pc:spChg chg="add del mod ord">
          <ac:chgData name="Trapitzine, Sophie" userId="e8157502-acba-4184-88fc-21661da0d929" providerId="ADAL" clId="{3CCCD089-42C2-470D-8449-94463ED0BD6D}" dt="2024-09-16T13:14:32.204" v="111" actId="478"/>
          <ac:spMkLst>
            <pc:docMk/>
            <pc:sldMk cId="124500832" sldId="2147473792"/>
            <ac:spMk id="6" creationId="{2F58225A-473C-3145-8D49-BFE499F6DCA5}"/>
          </ac:spMkLst>
        </pc:spChg>
        <pc:spChg chg="add del mod ord">
          <ac:chgData name="Trapitzine, Sophie" userId="e8157502-acba-4184-88fc-21661da0d929" providerId="ADAL" clId="{3CCCD089-42C2-470D-8449-94463ED0BD6D}" dt="2024-09-16T13:14:25.643" v="109" actId="478"/>
          <ac:spMkLst>
            <pc:docMk/>
            <pc:sldMk cId="124500832" sldId="2147473792"/>
            <ac:spMk id="7" creationId="{211C3CF3-2831-360B-AEE5-427C1975F389}"/>
          </ac:spMkLst>
        </pc:spChg>
        <pc:spChg chg="mod">
          <ac:chgData name="Trapitzine, Sophie" userId="e8157502-acba-4184-88fc-21661da0d929" providerId="ADAL" clId="{3CCCD089-42C2-470D-8449-94463ED0BD6D}" dt="2024-09-16T13:16:29.262" v="255" actId="1076"/>
          <ac:spMkLst>
            <pc:docMk/>
            <pc:sldMk cId="124500832" sldId="2147473792"/>
            <ac:spMk id="12" creationId="{4635AC82-11DD-443A-B513-5597BD146AC0}"/>
          </ac:spMkLst>
        </pc:spChg>
        <pc:picChg chg="mod">
          <ac:chgData name="Trapitzine, Sophie" userId="e8157502-acba-4184-88fc-21661da0d929" providerId="ADAL" clId="{3CCCD089-42C2-470D-8449-94463ED0BD6D}" dt="2024-09-16T13:16:31.999" v="256" actId="1076"/>
          <ac:picMkLst>
            <pc:docMk/>
            <pc:sldMk cId="124500832" sldId="2147473792"/>
            <ac:picMk id="14" creationId="{39C2A11C-D1BF-49FE-AF9B-BF9D4E200CE5}"/>
          </ac:picMkLst>
        </pc:picChg>
        <pc:picChg chg="mod">
          <ac:chgData name="Trapitzine, Sophie" userId="e8157502-acba-4184-88fc-21661da0d929" providerId="ADAL" clId="{3CCCD089-42C2-470D-8449-94463ED0BD6D}" dt="2024-09-16T13:16:40.180" v="257" actId="1076"/>
          <ac:picMkLst>
            <pc:docMk/>
            <pc:sldMk cId="124500832" sldId="2147473792"/>
            <ac:picMk id="16" creationId="{FD6D7B69-6004-4776-8B97-014E40864A0F}"/>
          </ac:picMkLst>
        </pc:picChg>
        <pc:picChg chg="mod">
          <ac:chgData name="Trapitzine, Sophie" userId="e8157502-acba-4184-88fc-21661da0d929" providerId="ADAL" clId="{3CCCD089-42C2-470D-8449-94463ED0BD6D}" dt="2024-09-16T13:16:42.489" v="264" actId="1036"/>
          <ac:picMkLst>
            <pc:docMk/>
            <pc:sldMk cId="124500832" sldId="2147473792"/>
            <ac:picMk id="18" creationId="{15A42D2C-BB9D-4605-9922-DCCC823745EE}"/>
          </ac:picMkLst>
        </pc:picChg>
      </pc:sldChg>
      <pc:sldChg chg="new del">
        <pc:chgData name="Trapitzine, Sophie" userId="e8157502-acba-4184-88fc-21661da0d929" providerId="ADAL" clId="{3CCCD089-42C2-470D-8449-94463ED0BD6D}" dt="2024-09-16T13:16:53.870" v="265" actId="47"/>
        <pc:sldMkLst>
          <pc:docMk/>
          <pc:sldMk cId="1146829070" sldId="2147473804"/>
        </pc:sldMkLst>
      </pc:sldChg>
      <pc:sldChg chg="delSp modSp add mod">
        <pc:chgData name="Trapitzine, Sophie" userId="e8157502-acba-4184-88fc-21661da0d929" providerId="ADAL" clId="{3CCCD089-42C2-470D-8449-94463ED0BD6D}" dt="2024-09-16T13:13:52.297" v="100" actId="403"/>
        <pc:sldMkLst>
          <pc:docMk/>
          <pc:sldMk cId="3084243951" sldId="2147473805"/>
        </pc:sldMkLst>
        <pc:spChg chg="mod">
          <ac:chgData name="Trapitzine, Sophie" userId="e8157502-acba-4184-88fc-21661da0d929" providerId="ADAL" clId="{3CCCD089-42C2-470D-8449-94463ED0BD6D}" dt="2024-09-16T13:13:52.297" v="100" actId="403"/>
          <ac:spMkLst>
            <pc:docMk/>
            <pc:sldMk cId="3084243951" sldId="2147473805"/>
            <ac:spMk id="6" creationId="{06D6F157-6AD5-495F-80BC-73848AD3CE1E}"/>
          </ac:spMkLst>
        </pc:spChg>
        <pc:spChg chg="del">
          <ac:chgData name="Trapitzine, Sophie" userId="e8157502-acba-4184-88fc-21661da0d929" providerId="ADAL" clId="{3CCCD089-42C2-470D-8449-94463ED0BD6D}" dt="2024-09-16T13:13:09.774" v="5" actId="478"/>
          <ac:spMkLst>
            <pc:docMk/>
            <pc:sldMk cId="3084243951" sldId="2147473805"/>
            <ac:spMk id="10" creationId="{8B433BCE-2B86-41A3-43D8-9681CE4AE421}"/>
          </ac:spMkLst>
        </pc:spChg>
        <pc:picChg chg="del">
          <ac:chgData name="Trapitzine, Sophie" userId="e8157502-acba-4184-88fc-21661da0d929" providerId="ADAL" clId="{3CCCD089-42C2-470D-8449-94463ED0BD6D}" dt="2024-09-16T13:13:09.774" v="5" actId="478"/>
          <ac:picMkLst>
            <pc:docMk/>
            <pc:sldMk cId="3084243951" sldId="2147473805"/>
            <ac:picMk id="9" creationId="{3BA90997-172D-6BA5-4A19-0D47663239D9}"/>
          </ac:picMkLst>
        </pc:picChg>
      </pc:sldChg>
      <pc:sldChg chg="add del">
        <pc:chgData name="Trapitzine, Sophie" userId="e8157502-acba-4184-88fc-21661da0d929" providerId="ADAL" clId="{3CCCD089-42C2-470D-8449-94463ED0BD6D}" dt="2024-09-16T13:14:16.002" v="107"/>
        <pc:sldMkLst>
          <pc:docMk/>
          <pc:sldMk cId="2925218025" sldId="214747380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ECE5C4-CA2A-4C28-A10D-4F79628FEEAC}" type="datetimeFigureOut">
              <a:rPr lang="fr-FR" smtClean="0"/>
              <a:t>29/06/2025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3E8B2B-7DA1-4A68-A074-25A73D12AE90}" type="slidenum">
              <a:rPr lang="fr-FR" smtClean="0"/>
              <a:t>‹N°›</a:t>
            </a:fld>
            <a:endParaRPr lang="fr-FR"/>
          </a:p>
        </p:txBody>
      </p:sp>
    </p:spTree>
    <p:extLst>
      <p:ext uri="{BB962C8B-B14F-4D97-AF65-F5344CB8AC3E}">
        <p14:creationId xmlns:p14="http://schemas.microsoft.com/office/powerpoint/2010/main" val="40353140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551A782-CEB2-4D35-A937-7E1FF95EFC71}" type="slidenum">
              <a:rPr lang="fr-FR" smtClean="0"/>
              <a:t>1</a:t>
            </a:fld>
            <a:endParaRPr lang="fr-FR"/>
          </a:p>
        </p:txBody>
      </p:sp>
    </p:spTree>
    <p:extLst>
      <p:ext uri="{BB962C8B-B14F-4D97-AF65-F5344CB8AC3E}">
        <p14:creationId xmlns:p14="http://schemas.microsoft.com/office/powerpoint/2010/main" val="663494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913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r>
              <a:rPr lang="fr-FR" dirty="0"/>
              <a:t>Cé</a:t>
            </a:r>
          </a:p>
        </p:txBody>
      </p:sp>
      <p:sp>
        <p:nvSpPr>
          <p:cNvPr id="4" name="Espace réservé du numéro de diapositive 3"/>
          <p:cNvSpPr>
            <a:spLocks noGrp="1"/>
          </p:cNvSpPr>
          <p:nvPr>
            <p:ph type="sldNum" sz="quarter" idx="5"/>
          </p:nvPr>
        </p:nvSpPr>
        <p:spPr/>
        <p:txBody>
          <a:bodyPr/>
          <a:lstStyle/>
          <a:p>
            <a:fld id="{3551A782-CEB2-4D35-A937-7E1FF95EFC71}" type="slidenum">
              <a:rPr lang="fr-FR" smtClean="0"/>
              <a:t>4</a:t>
            </a:fld>
            <a:endParaRPr lang="fr-FR"/>
          </a:p>
        </p:txBody>
      </p:sp>
    </p:spTree>
    <p:extLst>
      <p:ext uri="{BB962C8B-B14F-4D97-AF65-F5344CB8AC3E}">
        <p14:creationId xmlns:p14="http://schemas.microsoft.com/office/powerpoint/2010/main" val="31541376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29/06/2025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234257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29/06/2025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230480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az">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51425" y="292100"/>
            <a:ext cx="6985000" cy="736600"/>
          </a:xfrm>
        </p:spPr>
        <p:txBody>
          <a:bodyPr anchor="b"/>
          <a:lstStyle>
            <a:lvl1pPr algn="ctr">
              <a:lnSpc>
                <a:spcPct val="85000"/>
              </a:lnSpc>
              <a:defRPr sz="2800" cap="all" baseline="0">
                <a:solidFill>
                  <a:srgbClr val="000092"/>
                </a:solidFill>
                <a:latin typeface="+mj-lt"/>
              </a:defRPr>
            </a:lvl1pPr>
          </a:lstStyle>
          <a:p>
            <a:r>
              <a:rPr lang="fr-FR" dirty="0"/>
              <a:t>Titre diapositive</a:t>
            </a:r>
            <a:endParaRPr lang="en-US" dirty="0"/>
          </a:p>
        </p:txBody>
      </p:sp>
    </p:spTree>
    <p:extLst>
      <p:ext uri="{BB962C8B-B14F-4D97-AF65-F5344CB8AC3E}">
        <p14:creationId xmlns:p14="http://schemas.microsoft.com/office/powerpoint/2010/main" val="195064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98">
          <p15:clr>
            <a:srgbClr val="FBAE40"/>
          </p15:clr>
        </p15:guide>
        <p15:guide id="2" pos="3182">
          <p15:clr>
            <a:srgbClr val="FBAE40"/>
          </p15:clr>
        </p15:guide>
        <p15:guide id="3" orient="horz" pos="595">
          <p15:clr>
            <a:srgbClr val="FBAE40"/>
          </p15:clr>
        </p15:guide>
        <p15:guide id="4" pos="758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29/06/2025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endParaRPr lang="fr-FR" dirty="0"/>
          </a:p>
        </p:txBody>
      </p:sp>
    </p:spTree>
    <p:extLst>
      <p:ext uri="{BB962C8B-B14F-4D97-AF65-F5344CB8AC3E}">
        <p14:creationId xmlns:p14="http://schemas.microsoft.com/office/powerpoint/2010/main" val="2747257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29/06/2025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56405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4292177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115949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dirty="0"/>
              <a:t>Titre</a:t>
            </a:r>
          </a:p>
          <a:p>
            <a:pPr lvl="1"/>
            <a:r>
              <a:rPr lang="fr-FR" dirty="0"/>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29/06/2025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dirty="0"/>
          </a:p>
        </p:txBody>
      </p:sp>
    </p:spTree>
    <p:extLst>
      <p:ext uri="{BB962C8B-B14F-4D97-AF65-F5344CB8AC3E}">
        <p14:creationId xmlns:p14="http://schemas.microsoft.com/office/powerpoint/2010/main" val="1127008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29/06/2025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111970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29/06/2025</a:t>
            </a:fld>
            <a:endParaRPr lang="fr-FR" dirty="0"/>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endParaRPr lang="fr-FR" dirty="0"/>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dirty="0"/>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spTree>
    <p:extLst>
      <p:ext uri="{BB962C8B-B14F-4D97-AF65-F5344CB8AC3E}">
        <p14:creationId xmlns:p14="http://schemas.microsoft.com/office/powerpoint/2010/main" val="2686689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29/06/2025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endParaRPr lang="fr-FR" dirty="0">
              <a:solidFill>
                <a:srgbClr val="000000"/>
              </a:solidFill>
            </a:endParaRP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86077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431800" y="6443208"/>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29/06/2025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443208"/>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9171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8.png"/><Relationship Id="rId16"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7" descr="110.jpg">
            <a:extLst>
              <a:ext uri="{FF2B5EF4-FFF2-40B4-BE49-F238E27FC236}">
                <a16:creationId xmlns:a16="http://schemas.microsoft.com/office/drawing/2014/main" id="{FB22BC6B-5DB2-B7A3-4824-A748A7A13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gray">
          <a:xfrm>
            <a:off x="4430555" y="1377448"/>
            <a:ext cx="7234396" cy="4187306"/>
          </a:xfrm>
          <a:prstGeom prst="rect">
            <a:avLst/>
          </a:prstGeom>
        </p:spPr>
      </p:pic>
      <p:sp>
        <p:nvSpPr>
          <p:cNvPr id="4" name="Espace réservé du numéro de diapositive 3"/>
          <p:cNvSpPr>
            <a:spLocks noGrp="1"/>
          </p:cNvSpPr>
          <p:nvPr>
            <p:ph type="sldNum" sz="quarter" idx="4"/>
          </p:nvPr>
        </p:nvSpPr>
        <p:spPr/>
        <p:txBody>
          <a:bodyPr/>
          <a:lstStyle/>
          <a:p>
            <a:fld id="{733122C9-A0B9-462F-8757-0847AD287B63}" type="slidenum">
              <a:rPr lang="fr-FR" smtClean="0"/>
              <a:pPr/>
              <a:t>1</a:t>
            </a:fld>
            <a:endParaRPr lang="fr-FR" dirty="0"/>
          </a:p>
        </p:txBody>
      </p:sp>
      <p:sp>
        <p:nvSpPr>
          <p:cNvPr id="6" name="ZoneTexte 5">
            <a:extLst>
              <a:ext uri="{FF2B5EF4-FFF2-40B4-BE49-F238E27FC236}">
                <a16:creationId xmlns:a16="http://schemas.microsoft.com/office/drawing/2014/main" id="{06D6F157-6AD5-495F-80BC-73848AD3CE1E}"/>
              </a:ext>
            </a:extLst>
          </p:cNvPr>
          <p:cNvSpPr txBox="1"/>
          <p:nvPr/>
        </p:nvSpPr>
        <p:spPr>
          <a:xfrm>
            <a:off x="527049" y="2890391"/>
            <a:ext cx="8063481" cy="1569660"/>
          </a:xfrm>
          <a:prstGeom prst="rect">
            <a:avLst/>
          </a:prstGeom>
          <a:noFill/>
        </p:spPr>
        <p:txBody>
          <a:bodyPr wrap="square" rtlCol="0">
            <a:spAutoFit/>
          </a:bodyPr>
          <a:lstStyle/>
          <a:p>
            <a:pPr defTabSz="914377">
              <a:defRPr/>
            </a:pPr>
            <a:r>
              <a:rPr lang="fr-FR" sz="3200" b="1" dirty="0">
                <a:solidFill>
                  <a:srgbClr val="000091">
                    <a:lumMod val="75000"/>
                  </a:srgbClr>
                </a:solidFill>
                <a:latin typeface="Marianne" panose="02000000000000000000" pitchFamily="2" charset="0"/>
              </a:rPr>
              <a:t>Annexe</a:t>
            </a:r>
          </a:p>
          <a:p>
            <a:pPr defTabSz="914377">
              <a:defRPr/>
            </a:pPr>
            <a:r>
              <a:rPr lang="fr-FR" sz="3200" dirty="0">
                <a:solidFill>
                  <a:srgbClr val="000091">
                    <a:lumMod val="75000"/>
                  </a:srgbClr>
                </a:solidFill>
                <a:latin typeface="Marianne" panose="02000000000000000000" pitchFamily="2" charset="0"/>
              </a:rPr>
              <a:t>Modèle de support de Comité opérationnel Services Publics+</a:t>
            </a:r>
          </a:p>
        </p:txBody>
      </p:sp>
      <p:pic>
        <p:nvPicPr>
          <p:cNvPr id="7" name="Image 6">
            <a:extLst>
              <a:ext uri="{FF2B5EF4-FFF2-40B4-BE49-F238E27FC236}">
                <a16:creationId xmlns:a16="http://schemas.microsoft.com/office/drawing/2014/main" id="{02A06405-F652-482D-A33F-E0B21592970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2084" t="40833" r="33385" b="40926"/>
          <a:stretch/>
        </p:blipFill>
        <p:spPr>
          <a:xfrm>
            <a:off x="10241624" y="5798476"/>
            <a:ext cx="1950376" cy="579524"/>
          </a:xfrm>
          <a:prstGeom prst="rect">
            <a:avLst/>
          </a:prstGeom>
        </p:spPr>
      </p:pic>
      <p:pic>
        <p:nvPicPr>
          <p:cNvPr id="9" name="Picture 8" descr="toolbox">
            <a:extLst>
              <a:ext uri="{FF2B5EF4-FFF2-40B4-BE49-F238E27FC236}">
                <a16:creationId xmlns:a16="http://schemas.microsoft.com/office/drawing/2014/main" id="{3BA90997-172D-6BA5-4A19-0D47663239D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896177" y="321888"/>
            <a:ext cx="864020" cy="864020"/>
          </a:xfrm>
          <a:prstGeom prst="ellipse">
            <a:avLst/>
          </a:prstGeom>
          <a:noFill/>
          <a:extLst>
            <a:ext uri="{909E8E84-426E-40DD-AFC4-6F175D3DCCD1}">
              <a14:hiddenFill xmlns:a14="http://schemas.microsoft.com/office/drawing/2010/main">
                <a:solidFill>
                  <a:srgbClr val="FFFFFF"/>
                </a:solidFill>
              </a14:hiddenFill>
            </a:ext>
          </a:extLst>
        </p:spPr>
      </p:pic>
      <p:sp>
        <p:nvSpPr>
          <p:cNvPr id="10" name="ZoneTexte 5">
            <a:extLst>
              <a:ext uri="{FF2B5EF4-FFF2-40B4-BE49-F238E27FC236}">
                <a16:creationId xmlns:a16="http://schemas.microsoft.com/office/drawing/2014/main" id="{8B433BCE-2B86-41A3-43D8-9681CE4AE421}"/>
              </a:ext>
            </a:extLst>
          </p:cNvPr>
          <p:cNvSpPr txBox="1"/>
          <p:nvPr/>
        </p:nvSpPr>
        <p:spPr>
          <a:xfrm>
            <a:off x="9378012" y="502911"/>
            <a:ext cx="1518165" cy="584775"/>
          </a:xfrm>
          <a:prstGeom prst="rect">
            <a:avLst/>
          </a:prstGeom>
          <a:noFill/>
        </p:spPr>
        <p:txBody>
          <a:bodyPr wrap="square">
            <a:spAutoFit/>
          </a:bodyPr>
          <a:lstStyle/>
          <a:p>
            <a:pPr algn="r"/>
            <a:r>
              <a:rPr lang="fr-FR" sz="1600" dirty="0">
                <a:solidFill>
                  <a:schemeClr val="accent2"/>
                </a:solidFill>
                <a:latin typeface="Marianne" panose="02000000000000000000"/>
                <a:cs typeface="Arial" panose="020B0604020202020204" pitchFamily="34" charset="0"/>
              </a:rPr>
              <a:t>Kit Référent de club</a:t>
            </a:r>
          </a:p>
        </p:txBody>
      </p:sp>
    </p:spTree>
    <p:extLst>
      <p:ext uri="{BB962C8B-B14F-4D97-AF65-F5344CB8AC3E}">
        <p14:creationId xmlns:p14="http://schemas.microsoft.com/office/powerpoint/2010/main" val="417663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Rounded Corners 38">
            <a:extLst>
              <a:ext uri="{FF2B5EF4-FFF2-40B4-BE49-F238E27FC236}">
                <a16:creationId xmlns:a16="http://schemas.microsoft.com/office/drawing/2014/main" id="{9E2CBE39-0479-BD47-9806-FBB94E2823C1}"/>
              </a:ext>
            </a:extLst>
          </p:cNvPr>
          <p:cNvSpPr/>
          <p:nvPr/>
        </p:nvSpPr>
        <p:spPr>
          <a:xfrm>
            <a:off x="3208321" y="1507833"/>
            <a:ext cx="5775359" cy="3842334"/>
          </a:xfrm>
          <a:prstGeom prst="roundRect">
            <a:avLst/>
          </a:prstGeom>
          <a:solidFill>
            <a:srgbClr val="EDEDF9"/>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10</a:t>
            </a:fld>
            <a:endParaRPr lang="fr-FR"/>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29/06/2025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5</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Date du prochain COPIL</a:t>
            </a:r>
          </a:p>
        </p:txBody>
      </p:sp>
      <p:sp>
        <p:nvSpPr>
          <p:cNvPr id="11" name="Rectangle 10">
            <a:extLst>
              <a:ext uri="{FF2B5EF4-FFF2-40B4-BE49-F238E27FC236}">
                <a16:creationId xmlns:a16="http://schemas.microsoft.com/office/drawing/2014/main" id="{2D8957F1-EB60-68E9-B851-33E8C3183C4A}"/>
              </a:ext>
            </a:extLst>
          </p:cNvPr>
          <p:cNvSpPr/>
          <p:nvPr/>
        </p:nvSpPr>
        <p:spPr>
          <a:xfrm>
            <a:off x="5119672" y="2628781"/>
            <a:ext cx="3054958" cy="461665"/>
          </a:xfrm>
          <a:prstGeom prst="rect">
            <a:avLst/>
          </a:prstGeom>
        </p:spPr>
        <p:txBody>
          <a:bodyPr wrap="square">
            <a:spAutoFit/>
          </a:bodyPr>
          <a:lstStyle/>
          <a:p>
            <a:pPr algn="ctr"/>
            <a:r>
              <a:rPr lang="fr-FR" sz="2400" b="1" dirty="0">
                <a:solidFill>
                  <a:schemeClr val="tx2"/>
                </a:solidFill>
                <a:latin typeface="+mj-lt"/>
                <a:ea typeface="Calibri" panose="020F0502020204030204" pitchFamily="34" charset="0"/>
                <a:cs typeface="Arial" panose="020B0604020202020204" pitchFamily="34" charset="0"/>
              </a:rPr>
              <a:t>Date arrêtée en COPIL</a:t>
            </a:r>
          </a:p>
        </p:txBody>
      </p:sp>
      <p:grpSp>
        <p:nvGrpSpPr>
          <p:cNvPr id="12" name="Group 32">
            <a:extLst>
              <a:ext uri="{FF2B5EF4-FFF2-40B4-BE49-F238E27FC236}">
                <a16:creationId xmlns:a16="http://schemas.microsoft.com/office/drawing/2014/main" id="{BA3216D9-D5E4-4768-71B5-CFEE9B39E9A6}"/>
              </a:ext>
            </a:extLst>
          </p:cNvPr>
          <p:cNvGrpSpPr/>
          <p:nvPr/>
        </p:nvGrpSpPr>
        <p:grpSpPr>
          <a:xfrm>
            <a:off x="3764881" y="2967335"/>
            <a:ext cx="845815" cy="923330"/>
            <a:chOff x="1662113" y="1679575"/>
            <a:chExt cx="485775" cy="528638"/>
          </a:xfrm>
          <a:solidFill>
            <a:schemeClr val="accent2"/>
          </a:solidFill>
        </p:grpSpPr>
        <p:sp>
          <p:nvSpPr>
            <p:cNvPr id="13" name="Freeform 24">
              <a:extLst>
                <a:ext uri="{FF2B5EF4-FFF2-40B4-BE49-F238E27FC236}">
                  <a16:creationId xmlns:a16="http://schemas.microsoft.com/office/drawing/2014/main" id="{56034A9D-9943-A90D-22E2-8573D0A2C2CD}"/>
                </a:ext>
              </a:extLst>
            </p:cNvPr>
            <p:cNvSpPr>
              <a:spLocks noEditPoints="1"/>
            </p:cNvSpPr>
            <p:nvPr/>
          </p:nvSpPr>
          <p:spPr bwMode="auto">
            <a:xfrm>
              <a:off x="1662113" y="1679575"/>
              <a:ext cx="485775" cy="528638"/>
            </a:xfrm>
            <a:custGeom>
              <a:avLst/>
              <a:gdLst>
                <a:gd name="T0" fmla="*/ 215 w 220"/>
                <a:gd name="T1" fmla="*/ 54 h 240"/>
                <a:gd name="T2" fmla="*/ 161 w 220"/>
                <a:gd name="T3" fmla="*/ 54 h 240"/>
                <a:gd name="T4" fmla="*/ 126 w 220"/>
                <a:gd name="T5" fmla="*/ 25 h 240"/>
                <a:gd name="T6" fmla="*/ 127 w 220"/>
                <a:gd name="T7" fmla="*/ 18 h 240"/>
                <a:gd name="T8" fmla="*/ 110 w 220"/>
                <a:gd name="T9" fmla="*/ 0 h 240"/>
                <a:gd name="T10" fmla="*/ 92 w 220"/>
                <a:gd name="T11" fmla="*/ 18 h 240"/>
                <a:gd name="T12" fmla="*/ 94 w 220"/>
                <a:gd name="T13" fmla="*/ 25 h 240"/>
                <a:gd name="T14" fmla="*/ 59 w 220"/>
                <a:gd name="T15" fmla="*/ 54 h 240"/>
                <a:gd name="T16" fmla="*/ 5 w 220"/>
                <a:gd name="T17" fmla="*/ 54 h 240"/>
                <a:gd name="T18" fmla="*/ 0 w 220"/>
                <a:gd name="T19" fmla="*/ 58 h 240"/>
                <a:gd name="T20" fmla="*/ 0 w 220"/>
                <a:gd name="T21" fmla="*/ 235 h 240"/>
                <a:gd name="T22" fmla="*/ 5 w 220"/>
                <a:gd name="T23" fmla="*/ 240 h 240"/>
                <a:gd name="T24" fmla="*/ 215 w 220"/>
                <a:gd name="T25" fmla="*/ 240 h 240"/>
                <a:gd name="T26" fmla="*/ 220 w 220"/>
                <a:gd name="T27" fmla="*/ 235 h 240"/>
                <a:gd name="T28" fmla="*/ 220 w 220"/>
                <a:gd name="T29" fmla="*/ 58 h 240"/>
                <a:gd name="T30" fmla="*/ 215 w 220"/>
                <a:gd name="T31" fmla="*/ 54 h 240"/>
                <a:gd name="T32" fmla="*/ 110 w 220"/>
                <a:gd name="T33" fmla="*/ 10 h 240"/>
                <a:gd name="T34" fmla="*/ 118 w 220"/>
                <a:gd name="T35" fmla="*/ 18 h 240"/>
                <a:gd name="T36" fmla="*/ 110 w 220"/>
                <a:gd name="T37" fmla="*/ 25 h 240"/>
                <a:gd name="T38" fmla="*/ 102 w 220"/>
                <a:gd name="T39" fmla="*/ 18 h 240"/>
                <a:gd name="T40" fmla="*/ 110 w 220"/>
                <a:gd name="T41" fmla="*/ 10 h 240"/>
                <a:gd name="T42" fmla="*/ 100 w 220"/>
                <a:gd name="T43" fmla="*/ 32 h 240"/>
                <a:gd name="T44" fmla="*/ 110 w 220"/>
                <a:gd name="T45" fmla="*/ 35 h 240"/>
                <a:gd name="T46" fmla="*/ 120 w 220"/>
                <a:gd name="T47" fmla="*/ 32 h 240"/>
                <a:gd name="T48" fmla="*/ 146 w 220"/>
                <a:gd name="T49" fmla="*/ 54 h 240"/>
                <a:gd name="T50" fmla="*/ 74 w 220"/>
                <a:gd name="T51" fmla="*/ 54 h 240"/>
                <a:gd name="T52" fmla="*/ 100 w 220"/>
                <a:gd name="T53" fmla="*/ 32 h 240"/>
                <a:gd name="T54" fmla="*/ 210 w 220"/>
                <a:gd name="T55" fmla="*/ 230 h 240"/>
                <a:gd name="T56" fmla="*/ 10 w 220"/>
                <a:gd name="T57" fmla="*/ 230 h 240"/>
                <a:gd name="T58" fmla="*/ 10 w 220"/>
                <a:gd name="T59" fmla="*/ 98 h 240"/>
                <a:gd name="T60" fmla="*/ 210 w 220"/>
                <a:gd name="T61" fmla="*/ 98 h 240"/>
                <a:gd name="T62" fmla="*/ 210 w 220"/>
                <a:gd name="T63" fmla="*/ 230 h 240"/>
                <a:gd name="T64" fmla="*/ 210 w 220"/>
                <a:gd name="T65" fmla="*/ 89 h 240"/>
                <a:gd name="T66" fmla="*/ 10 w 220"/>
                <a:gd name="T67" fmla="*/ 89 h 240"/>
                <a:gd name="T68" fmla="*/ 10 w 220"/>
                <a:gd name="T69" fmla="*/ 63 h 240"/>
                <a:gd name="T70" fmla="*/ 210 w 220"/>
                <a:gd name="T71" fmla="*/ 63 h 240"/>
                <a:gd name="T72" fmla="*/ 210 w 220"/>
                <a:gd name="T73" fmla="*/ 8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0" h="240">
                  <a:moveTo>
                    <a:pt x="215" y="54"/>
                  </a:moveTo>
                  <a:cubicBezTo>
                    <a:pt x="161" y="54"/>
                    <a:pt x="161" y="54"/>
                    <a:pt x="161" y="54"/>
                  </a:cubicBezTo>
                  <a:cubicBezTo>
                    <a:pt x="126" y="25"/>
                    <a:pt x="126" y="25"/>
                    <a:pt x="126" y="25"/>
                  </a:cubicBezTo>
                  <a:cubicBezTo>
                    <a:pt x="127" y="23"/>
                    <a:pt x="127" y="20"/>
                    <a:pt x="127" y="18"/>
                  </a:cubicBezTo>
                  <a:cubicBezTo>
                    <a:pt x="127" y="8"/>
                    <a:pt x="119" y="0"/>
                    <a:pt x="110" y="0"/>
                  </a:cubicBezTo>
                  <a:cubicBezTo>
                    <a:pt x="100" y="0"/>
                    <a:pt x="92" y="8"/>
                    <a:pt x="92" y="18"/>
                  </a:cubicBezTo>
                  <a:cubicBezTo>
                    <a:pt x="92" y="20"/>
                    <a:pt x="93" y="23"/>
                    <a:pt x="94" y="25"/>
                  </a:cubicBezTo>
                  <a:cubicBezTo>
                    <a:pt x="59" y="54"/>
                    <a:pt x="59" y="54"/>
                    <a:pt x="59" y="54"/>
                  </a:cubicBezTo>
                  <a:cubicBezTo>
                    <a:pt x="5" y="54"/>
                    <a:pt x="5" y="54"/>
                    <a:pt x="5" y="54"/>
                  </a:cubicBezTo>
                  <a:cubicBezTo>
                    <a:pt x="2" y="54"/>
                    <a:pt x="0" y="56"/>
                    <a:pt x="0" y="58"/>
                  </a:cubicBezTo>
                  <a:cubicBezTo>
                    <a:pt x="0" y="235"/>
                    <a:pt x="0" y="235"/>
                    <a:pt x="0" y="235"/>
                  </a:cubicBezTo>
                  <a:cubicBezTo>
                    <a:pt x="0" y="238"/>
                    <a:pt x="2" y="240"/>
                    <a:pt x="5" y="240"/>
                  </a:cubicBezTo>
                  <a:cubicBezTo>
                    <a:pt x="215" y="240"/>
                    <a:pt x="215" y="240"/>
                    <a:pt x="215" y="240"/>
                  </a:cubicBezTo>
                  <a:cubicBezTo>
                    <a:pt x="218" y="240"/>
                    <a:pt x="220" y="238"/>
                    <a:pt x="220" y="235"/>
                  </a:cubicBezTo>
                  <a:cubicBezTo>
                    <a:pt x="220" y="58"/>
                    <a:pt x="220" y="58"/>
                    <a:pt x="220" y="58"/>
                  </a:cubicBezTo>
                  <a:cubicBezTo>
                    <a:pt x="220" y="56"/>
                    <a:pt x="218" y="54"/>
                    <a:pt x="215" y="54"/>
                  </a:cubicBezTo>
                  <a:close/>
                  <a:moveTo>
                    <a:pt x="110" y="10"/>
                  </a:moveTo>
                  <a:cubicBezTo>
                    <a:pt x="114" y="10"/>
                    <a:pt x="118" y="13"/>
                    <a:pt x="118" y="18"/>
                  </a:cubicBezTo>
                  <a:cubicBezTo>
                    <a:pt x="118" y="22"/>
                    <a:pt x="114" y="25"/>
                    <a:pt x="110" y="25"/>
                  </a:cubicBezTo>
                  <a:cubicBezTo>
                    <a:pt x="106" y="25"/>
                    <a:pt x="102" y="22"/>
                    <a:pt x="102" y="18"/>
                  </a:cubicBezTo>
                  <a:cubicBezTo>
                    <a:pt x="102" y="13"/>
                    <a:pt x="106" y="10"/>
                    <a:pt x="110" y="10"/>
                  </a:cubicBezTo>
                  <a:close/>
                  <a:moveTo>
                    <a:pt x="100" y="32"/>
                  </a:moveTo>
                  <a:cubicBezTo>
                    <a:pt x="103" y="34"/>
                    <a:pt x="106" y="35"/>
                    <a:pt x="110" y="35"/>
                  </a:cubicBezTo>
                  <a:cubicBezTo>
                    <a:pt x="113" y="35"/>
                    <a:pt x="117" y="34"/>
                    <a:pt x="120" y="32"/>
                  </a:cubicBezTo>
                  <a:cubicBezTo>
                    <a:pt x="146" y="54"/>
                    <a:pt x="146" y="54"/>
                    <a:pt x="146" y="54"/>
                  </a:cubicBezTo>
                  <a:cubicBezTo>
                    <a:pt x="74" y="54"/>
                    <a:pt x="74" y="54"/>
                    <a:pt x="74" y="54"/>
                  </a:cubicBezTo>
                  <a:lnTo>
                    <a:pt x="100" y="32"/>
                  </a:lnTo>
                  <a:close/>
                  <a:moveTo>
                    <a:pt x="210" y="230"/>
                  </a:moveTo>
                  <a:cubicBezTo>
                    <a:pt x="10" y="230"/>
                    <a:pt x="10" y="230"/>
                    <a:pt x="10" y="230"/>
                  </a:cubicBezTo>
                  <a:cubicBezTo>
                    <a:pt x="10" y="98"/>
                    <a:pt x="10" y="98"/>
                    <a:pt x="10" y="98"/>
                  </a:cubicBezTo>
                  <a:cubicBezTo>
                    <a:pt x="210" y="98"/>
                    <a:pt x="210" y="98"/>
                    <a:pt x="210" y="98"/>
                  </a:cubicBezTo>
                  <a:lnTo>
                    <a:pt x="210" y="230"/>
                  </a:lnTo>
                  <a:close/>
                  <a:moveTo>
                    <a:pt x="210" y="89"/>
                  </a:moveTo>
                  <a:cubicBezTo>
                    <a:pt x="10" y="89"/>
                    <a:pt x="10" y="89"/>
                    <a:pt x="10" y="89"/>
                  </a:cubicBezTo>
                  <a:cubicBezTo>
                    <a:pt x="10" y="63"/>
                    <a:pt x="10" y="63"/>
                    <a:pt x="10" y="63"/>
                  </a:cubicBezTo>
                  <a:cubicBezTo>
                    <a:pt x="210" y="63"/>
                    <a:pt x="210" y="63"/>
                    <a:pt x="210" y="63"/>
                  </a:cubicBezTo>
                  <a:lnTo>
                    <a:pt x="210"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5" name="Freeform 25">
              <a:extLst>
                <a:ext uri="{FF2B5EF4-FFF2-40B4-BE49-F238E27FC236}">
                  <a16:creationId xmlns:a16="http://schemas.microsoft.com/office/drawing/2014/main" id="{F690C842-A577-B080-E477-BE27B3B9989C}"/>
                </a:ext>
              </a:extLst>
            </p:cNvPr>
            <p:cNvSpPr>
              <a:spLocks/>
            </p:cNvSpPr>
            <p:nvPr/>
          </p:nvSpPr>
          <p:spPr bwMode="auto">
            <a:xfrm>
              <a:off x="1944688" y="1935163"/>
              <a:ext cx="28575" cy="28575"/>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cubicBezTo>
                    <a:pt x="8" y="13"/>
                    <a:pt x="8" y="13"/>
                    <a:pt x="8" y="13"/>
                  </a:cubicBezTo>
                  <a:cubicBezTo>
                    <a:pt x="10" y="13"/>
                    <a:pt x="13" y="10"/>
                    <a:pt x="13" y="8"/>
                  </a:cubicBezTo>
                  <a:cubicBezTo>
                    <a:pt x="13" y="5"/>
                    <a:pt x="13" y="5"/>
                    <a:pt x="13" y="5"/>
                  </a:cubicBezTo>
                  <a:cubicBezTo>
                    <a:pt x="13" y="2"/>
                    <a:pt x="10" y="0"/>
                    <a:pt x="8" y="0"/>
                  </a:cubicBezTo>
                  <a:cubicBezTo>
                    <a:pt x="5" y="0"/>
                    <a:pt x="5" y="0"/>
                    <a:pt x="5" y="0"/>
                  </a:cubicBezTo>
                  <a:cubicBezTo>
                    <a:pt x="2" y="0"/>
                    <a:pt x="0" y="2"/>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6" name="Freeform 26">
              <a:extLst>
                <a:ext uri="{FF2B5EF4-FFF2-40B4-BE49-F238E27FC236}">
                  <a16:creationId xmlns:a16="http://schemas.microsoft.com/office/drawing/2014/main" id="{5D9FDFD6-67EE-0CD6-77BA-2D6295008809}"/>
                </a:ext>
              </a:extLst>
            </p:cNvPr>
            <p:cNvSpPr>
              <a:spLocks/>
            </p:cNvSpPr>
            <p:nvPr/>
          </p:nvSpPr>
          <p:spPr bwMode="auto">
            <a:xfrm>
              <a:off x="2001838" y="1935163"/>
              <a:ext cx="26988" cy="28575"/>
            </a:xfrm>
            <a:custGeom>
              <a:avLst/>
              <a:gdLst>
                <a:gd name="T0" fmla="*/ 4 w 12"/>
                <a:gd name="T1" fmla="*/ 13 h 13"/>
                <a:gd name="T2" fmla="*/ 7 w 12"/>
                <a:gd name="T3" fmla="*/ 13 h 13"/>
                <a:gd name="T4" fmla="*/ 12 w 12"/>
                <a:gd name="T5" fmla="*/ 8 h 13"/>
                <a:gd name="T6" fmla="*/ 12 w 12"/>
                <a:gd name="T7" fmla="*/ 5 h 13"/>
                <a:gd name="T8" fmla="*/ 7 w 12"/>
                <a:gd name="T9" fmla="*/ 0 h 13"/>
                <a:gd name="T10" fmla="*/ 4 w 12"/>
                <a:gd name="T11" fmla="*/ 0 h 13"/>
                <a:gd name="T12" fmla="*/ 0 w 12"/>
                <a:gd name="T13" fmla="*/ 5 h 13"/>
                <a:gd name="T14" fmla="*/ 0 w 12"/>
                <a:gd name="T15" fmla="*/ 8 h 13"/>
                <a:gd name="T16" fmla="*/ 4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4" y="13"/>
                  </a:moveTo>
                  <a:cubicBezTo>
                    <a:pt x="7" y="13"/>
                    <a:pt x="7" y="13"/>
                    <a:pt x="7" y="13"/>
                  </a:cubicBezTo>
                  <a:cubicBezTo>
                    <a:pt x="10" y="13"/>
                    <a:pt x="12" y="10"/>
                    <a:pt x="12" y="8"/>
                  </a:cubicBezTo>
                  <a:cubicBezTo>
                    <a:pt x="12" y="5"/>
                    <a:pt x="12" y="5"/>
                    <a:pt x="12" y="5"/>
                  </a:cubicBezTo>
                  <a:cubicBezTo>
                    <a:pt x="12" y="2"/>
                    <a:pt x="10" y="0"/>
                    <a:pt x="7" y="0"/>
                  </a:cubicBezTo>
                  <a:cubicBezTo>
                    <a:pt x="4" y="0"/>
                    <a:pt x="4" y="0"/>
                    <a:pt x="4" y="0"/>
                  </a:cubicBezTo>
                  <a:cubicBezTo>
                    <a:pt x="2" y="0"/>
                    <a:pt x="0" y="2"/>
                    <a:pt x="0" y="5"/>
                  </a:cubicBezTo>
                  <a:cubicBezTo>
                    <a:pt x="0" y="8"/>
                    <a:pt x="0" y="8"/>
                    <a:pt x="0" y="8"/>
                  </a:cubicBezTo>
                  <a:cubicBezTo>
                    <a:pt x="0" y="10"/>
                    <a:pt x="2"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7" name="Freeform 27">
              <a:extLst>
                <a:ext uri="{FF2B5EF4-FFF2-40B4-BE49-F238E27FC236}">
                  <a16:creationId xmlns:a16="http://schemas.microsoft.com/office/drawing/2014/main" id="{E1BB7CF6-0ED5-6A82-D670-578A3D21D751}"/>
                </a:ext>
              </a:extLst>
            </p:cNvPr>
            <p:cNvSpPr>
              <a:spLocks/>
            </p:cNvSpPr>
            <p:nvPr/>
          </p:nvSpPr>
          <p:spPr bwMode="auto">
            <a:xfrm>
              <a:off x="2057400" y="1935163"/>
              <a:ext cx="25400" cy="28575"/>
            </a:xfrm>
            <a:custGeom>
              <a:avLst/>
              <a:gdLst>
                <a:gd name="T0" fmla="*/ 5 w 12"/>
                <a:gd name="T1" fmla="*/ 13 h 13"/>
                <a:gd name="T2" fmla="*/ 7 w 12"/>
                <a:gd name="T3" fmla="*/ 13 h 13"/>
                <a:gd name="T4" fmla="*/ 12 w 12"/>
                <a:gd name="T5" fmla="*/ 8 h 13"/>
                <a:gd name="T6" fmla="*/ 12 w 12"/>
                <a:gd name="T7" fmla="*/ 5 h 13"/>
                <a:gd name="T8" fmla="*/ 7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7" y="13"/>
                    <a:pt x="7" y="13"/>
                    <a:pt x="7" y="13"/>
                  </a:cubicBezTo>
                  <a:cubicBezTo>
                    <a:pt x="10" y="13"/>
                    <a:pt x="12" y="10"/>
                    <a:pt x="12" y="8"/>
                  </a:cubicBezTo>
                  <a:cubicBezTo>
                    <a:pt x="12" y="5"/>
                    <a:pt x="12" y="5"/>
                    <a:pt x="12" y="5"/>
                  </a:cubicBezTo>
                  <a:cubicBezTo>
                    <a:pt x="12" y="2"/>
                    <a:pt x="10" y="0"/>
                    <a:pt x="7" y="0"/>
                  </a:cubicBezTo>
                  <a:cubicBezTo>
                    <a:pt x="5" y="0"/>
                    <a:pt x="5" y="0"/>
                    <a:pt x="5" y="0"/>
                  </a:cubicBezTo>
                  <a:cubicBezTo>
                    <a:pt x="2" y="0"/>
                    <a:pt x="0" y="2"/>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8" name="Freeform 28">
              <a:extLst>
                <a:ext uri="{FF2B5EF4-FFF2-40B4-BE49-F238E27FC236}">
                  <a16:creationId xmlns:a16="http://schemas.microsoft.com/office/drawing/2014/main" id="{5D14EB08-BB48-D5DE-3F9C-9D1ADFC226EA}"/>
                </a:ext>
              </a:extLst>
            </p:cNvPr>
            <p:cNvSpPr>
              <a:spLocks/>
            </p:cNvSpPr>
            <p:nvPr/>
          </p:nvSpPr>
          <p:spPr bwMode="auto">
            <a:xfrm>
              <a:off x="1722438" y="1998663"/>
              <a:ext cx="25400" cy="26988"/>
            </a:xfrm>
            <a:custGeom>
              <a:avLst/>
              <a:gdLst>
                <a:gd name="T0" fmla="*/ 5 w 12"/>
                <a:gd name="T1" fmla="*/ 12 h 12"/>
                <a:gd name="T2" fmla="*/ 7 w 12"/>
                <a:gd name="T3" fmla="*/ 12 h 12"/>
                <a:gd name="T4" fmla="*/ 12 w 12"/>
                <a:gd name="T5" fmla="*/ 7 h 12"/>
                <a:gd name="T6" fmla="*/ 12 w 12"/>
                <a:gd name="T7" fmla="*/ 4 h 12"/>
                <a:gd name="T8" fmla="*/ 7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4"/>
                    <a:pt x="12" y="4"/>
                    <a:pt x="12" y="4"/>
                  </a:cubicBezTo>
                  <a:cubicBezTo>
                    <a:pt x="12" y="2"/>
                    <a:pt x="10" y="0"/>
                    <a:pt x="7"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19" name="Freeform 29">
              <a:extLst>
                <a:ext uri="{FF2B5EF4-FFF2-40B4-BE49-F238E27FC236}">
                  <a16:creationId xmlns:a16="http://schemas.microsoft.com/office/drawing/2014/main" id="{5F97BE52-AAF5-AEE8-7E7C-8E8B6A0F5EBF}"/>
                </a:ext>
              </a:extLst>
            </p:cNvPr>
            <p:cNvSpPr>
              <a:spLocks/>
            </p:cNvSpPr>
            <p:nvPr/>
          </p:nvSpPr>
          <p:spPr bwMode="auto">
            <a:xfrm>
              <a:off x="1776413" y="1998663"/>
              <a:ext cx="26988" cy="26988"/>
            </a:xfrm>
            <a:custGeom>
              <a:avLst/>
              <a:gdLst>
                <a:gd name="T0" fmla="*/ 5 w 12"/>
                <a:gd name="T1" fmla="*/ 12 h 12"/>
                <a:gd name="T2" fmla="*/ 8 w 12"/>
                <a:gd name="T3" fmla="*/ 12 h 12"/>
                <a:gd name="T4" fmla="*/ 12 w 12"/>
                <a:gd name="T5" fmla="*/ 7 h 12"/>
                <a:gd name="T6" fmla="*/ 12 w 12"/>
                <a:gd name="T7" fmla="*/ 4 h 12"/>
                <a:gd name="T8" fmla="*/ 8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8" y="12"/>
                    <a:pt x="8" y="12"/>
                    <a:pt x="8" y="12"/>
                  </a:cubicBezTo>
                  <a:cubicBezTo>
                    <a:pt x="10" y="12"/>
                    <a:pt x="12" y="10"/>
                    <a:pt x="12" y="7"/>
                  </a:cubicBezTo>
                  <a:cubicBezTo>
                    <a:pt x="12" y="4"/>
                    <a:pt x="12" y="4"/>
                    <a:pt x="12" y="4"/>
                  </a:cubicBezTo>
                  <a:cubicBezTo>
                    <a:pt x="12" y="2"/>
                    <a:pt x="10" y="0"/>
                    <a:pt x="8"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0" name="Freeform 30">
              <a:extLst>
                <a:ext uri="{FF2B5EF4-FFF2-40B4-BE49-F238E27FC236}">
                  <a16:creationId xmlns:a16="http://schemas.microsoft.com/office/drawing/2014/main" id="{FB038234-6930-EE42-F095-8608B8CDB46F}"/>
                </a:ext>
              </a:extLst>
            </p:cNvPr>
            <p:cNvSpPr>
              <a:spLocks/>
            </p:cNvSpPr>
            <p:nvPr/>
          </p:nvSpPr>
          <p:spPr bwMode="auto">
            <a:xfrm>
              <a:off x="1833563" y="1998663"/>
              <a:ext cx="26988" cy="26988"/>
            </a:xfrm>
            <a:custGeom>
              <a:avLst/>
              <a:gdLst>
                <a:gd name="T0" fmla="*/ 4 w 12"/>
                <a:gd name="T1" fmla="*/ 12 h 12"/>
                <a:gd name="T2" fmla="*/ 7 w 12"/>
                <a:gd name="T3" fmla="*/ 12 h 12"/>
                <a:gd name="T4" fmla="*/ 12 w 12"/>
                <a:gd name="T5" fmla="*/ 7 h 12"/>
                <a:gd name="T6" fmla="*/ 12 w 12"/>
                <a:gd name="T7" fmla="*/ 4 h 12"/>
                <a:gd name="T8" fmla="*/ 7 w 12"/>
                <a:gd name="T9" fmla="*/ 0 h 12"/>
                <a:gd name="T10" fmla="*/ 4 w 12"/>
                <a:gd name="T11" fmla="*/ 0 h 12"/>
                <a:gd name="T12" fmla="*/ 0 w 12"/>
                <a:gd name="T13" fmla="*/ 4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4"/>
                    <a:pt x="12" y="4"/>
                    <a:pt x="12" y="4"/>
                  </a:cubicBezTo>
                  <a:cubicBezTo>
                    <a:pt x="12" y="2"/>
                    <a:pt x="10" y="0"/>
                    <a:pt x="7" y="0"/>
                  </a:cubicBezTo>
                  <a:cubicBezTo>
                    <a:pt x="4" y="0"/>
                    <a:pt x="4" y="0"/>
                    <a:pt x="4" y="0"/>
                  </a:cubicBezTo>
                  <a:cubicBezTo>
                    <a:pt x="2" y="0"/>
                    <a:pt x="0" y="2"/>
                    <a:pt x="0" y="4"/>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1" name="Freeform 31">
              <a:extLst>
                <a:ext uri="{FF2B5EF4-FFF2-40B4-BE49-F238E27FC236}">
                  <a16:creationId xmlns:a16="http://schemas.microsoft.com/office/drawing/2014/main" id="{70429A35-6361-32BD-BBE6-26FD62470A39}"/>
                </a:ext>
              </a:extLst>
            </p:cNvPr>
            <p:cNvSpPr>
              <a:spLocks/>
            </p:cNvSpPr>
            <p:nvPr/>
          </p:nvSpPr>
          <p:spPr bwMode="auto">
            <a:xfrm>
              <a:off x="1889125" y="1998663"/>
              <a:ext cx="26988" cy="26988"/>
            </a:xfrm>
            <a:custGeom>
              <a:avLst/>
              <a:gdLst>
                <a:gd name="T0" fmla="*/ 5 w 12"/>
                <a:gd name="T1" fmla="*/ 12 h 12"/>
                <a:gd name="T2" fmla="*/ 7 w 12"/>
                <a:gd name="T3" fmla="*/ 12 h 12"/>
                <a:gd name="T4" fmla="*/ 12 w 12"/>
                <a:gd name="T5" fmla="*/ 7 h 12"/>
                <a:gd name="T6" fmla="*/ 12 w 12"/>
                <a:gd name="T7" fmla="*/ 4 h 12"/>
                <a:gd name="T8" fmla="*/ 7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4"/>
                    <a:pt x="12" y="4"/>
                    <a:pt x="12" y="4"/>
                  </a:cubicBezTo>
                  <a:cubicBezTo>
                    <a:pt x="12" y="2"/>
                    <a:pt x="10" y="0"/>
                    <a:pt x="7"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2" name="Freeform 32">
              <a:extLst>
                <a:ext uri="{FF2B5EF4-FFF2-40B4-BE49-F238E27FC236}">
                  <a16:creationId xmlns:a16="http://schemas.microsoft.com/office/drawing/2014/main" id="{366EFDF9-B974-19B3-6B7C-3B3D9DB2EC3B}"/>
                </a:ext>
              </a:extLst>
            </p:cNvPr>
            <p:cNvSpPr>
              <a:spLocks/>
            </p:cNvSpPr>
            <p:nvPr/>
          </p:nvSpPr>
          <p:spPr bwMode="auto">
            <a:xfrm>
              <a:off x="1944688" y="1998663"/>
              <a:ext cx="28575" cy="26988"/>
            </a:xfrm>
            <a:custGeom>
              <a:avLst/>
              <a:gdLst>
                <a:gd name="T0" fmla="*/ 5 w 13"/>
                <a:gd name="T1" fmla="*/ 12 h 12"/>
                <a:gd name="T2" fmla="*/ 8 w 13"/>
                <a:gd name="T3" fmla="*/ 12 h 12"/>
                <a:gd name="T4" fmla="*/ 13 w 13"/>
                <a:gd name="T5" fmla="*/ 7 h 12"/>
                <a:gd name="T6" fmla="*/ 13 w 13"/>
                <a:gd name="T7" fmla="*/ 4 h 12"/>
                <a:gd name="T8" fmla="*/ 8 w 13"/>
                <a:gd name="T9" fmla="*/ 0 h 12"/>
                <a:gd name="T10" fmla="*/ 5 w 13"/>
                <a:gd name="T11" fmla="*/ 0 h 12"/>
                <a:gd name="T12" fmla="*/ 0 w 13"/>
                <a:gd name="T13" fmla="*/ 4 h 12"/>
                <a:gd name="T14" fmla="*/ 0 w 13"/>
                <a:gd name="T15" fmla="*/ 7 h 12"/>
                <a:gd name="T16" fmla="*/ 5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5" y="12"/>
                  </a:moveTo>
                  <a:cubicBezTo>
                    <a:pt x="8" y="12"/>
                    <a:pt x="8" y="12"/>
                    <a:pt x="8" y="12"/>
                  </a:cubicBezTo>
                  <a:cubicBezTo>
                    <a:pt x="10" y="12"/>
                    <a:pt x="13" y="10"/>
                    <a:pt x="13" y="7"/>
                  </a:cubicBezTo>
                  <a:cubicBezTo>
                    <a:pt x="13" y="4"/>
                    <a:pt x="13" y="4"/>
                    <a:pt x="13" y="4"/>
                  </a:cubicBezTo>
                  <a:cubicBezTo>
                    <a:pt x="13" y="2"/>
                    <a:pt x="10" y="0"/>
                    <a:pt x="8"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3" name="Freeform 33">
              <a:extLst>
                <a:ext uri="{FF2B5EF4-FFF2-40B4-BE49-F238E27FC236}">
                  <a16:creationId xmlns:a16="http://schemas.microsoft.com/office/drawing/2014/main" id="{4A8DF8CA-757A-A46D-C011-D21A85C28BD0}"/>
                </a:ext>
              </a:extLst>
            </p:cNvPr>
            <p:cNvSpPr>
              <a:spLocks/>
            </p:cNvSpPr>
            <p:nvPr/>
          </p:nvSpPr>
          <p:spPr bwMode="auto">
            <a:xfrm>
              <a:off x="2001838" y="1998663"/>
              <a:ext cx="26988" cy="26988"/>
            </a:xfrm>
            <a:custGeom>
              <a:avLst/>
              <a:gdLst>
                <a:gd name="T0" fmla="*/ 4 w 12"/>
                <a:gd name="T1" fmla="*/ 12 h 12"/>
                <a:gd name="T2" fmla="*/ 7 w 12"/>
                <a:gd name="T3" fmla="*/ 12 h 12"/>
                <a:gd name="T4" fmla="*/ 12 w 12"/>
                <a:gd name="T5" fmla="*/ 7 h 12"/>
                <a:gd name="T6" fmla="*/ 12 w 12"/>
                <a:gd name="T7" fmla="*/ 4 h 12"/>
                <a:gd name="T8" fmla="*/ 7 w 12"/>
                <a:gd name="T9" fmla="*/ 0 h 12"/>
                <a:gd name="T10" fmla="*/ 4 w 12"/>
                <a:gd name="T11" fmla="*/ 0 h 12"/>
                <a:gd name="T12" fmla="*/ 0 w 12"/>
                <a:gd name="T13" fmla="*/ 4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4"/>
                    <a:pt x="12" y="4"/>
                    <a:pt x="12" y="4"/>
                  </a:cubicBezTo>
                  <a:cubicBezTo>
                    <a:pt x="12" y="2"/>
                    <a:pt x="10" y="0"/>
                    <a:pt x="7" y="0"/>
                  </a:cubicBezTo>
                  <a:cubicBezTo>
                    <a:pt x="4" y="0"/>
                    <a:pt x="4" y="0"/>
                    <a:pt x="4" y="0"/>
                  </a:cubicBezTo>
                  <a:cubicBezTo>
                    <a:pt x="2" y="0"/>
                    <a:pt x="0" y="2"/>
                    <a:pt x="0" y="4"/>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4" name="Freeform 34">
              <a:extLst>
                <a:ext uri="{FF2B5EF4-FFF2-40B4-BE49-F238E27FC236}">
                  <a16:creationId xmlns:a16="http://schemas.microsoft.com/office/drawing/2014/main" id="{9221D1E4-5A26-35E0-9275-E48C456885F3}"/>
                </a:ext>
              </a:extLst>
            </p:cNvPr>
            <p:cNvSpPr>
              <a:spLocks/>
            </p:cNvSpPr>
            <p:nvPr/>
          </p:nvSpPr>
          <p:spPr bwMode="auto">
            <a:xfrm>
              <a:off x="2057400" y="1998663"/>
              <a:ext cx="25400" cy="26988"/>
            </a:xfrm>
            <a:custGeom>
              <a:avLst/>
              <a:gdLst>
                <a:gd name="T0" fmla="*/ 5 w 12"/>
                <a:gd name="T1" fmla="*/ 12 h 12"/>
                <a:gd name="T2" fmla="*/ 7 w 12"/>
                <a:gd name="T3" fmla="*/ 12 h 12"/>
                <a:gd name="T4" fmla="*/ 12 w 12"/>
                <a:gd name="T5" fmla="*/ 7 h 12"/>
                <a:gd name="T6" fmla="*/ 12 w 12"/>
                <a:gd name="T7" fmla="*/ 4 h 12"/>
                <a:gd name="T8" fmla="*/ 7 w 12"/>
                <a:gd name="T9" fmla="*/ 0 h 12"/>
                <a:gd name="T10" fmla="*/ 5 w 12"/>
                <a:gd name="T11" fmla="*/ 0 h 12"/>
                <a:gd name="T12" fmla="*/ 0 w 12"/>
                <a:gd name="T13" fmla="*/ 4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4"/>
                    <a:pt x="12" y="4"/>
                    <a:pt x="12" y="4"/>
                  </a:cubicBezTo>
                  <a:cubicBezTo>
                    <a:pt x="12" y="2"/>
                    <a:pt x="10" y="0"/>
                    <a:pt x="7" y="0"/>
                  </a:cubicBezTo>
                  <a:cubicBezTo>
                    <a:pt x="5" y="0"/>
                    <a:pt x="5" y="0"/>
                    <a:pt x="5" y="0"/>
                  </a:cubicBezTo>
                  <a:cubicBezTo>
                    <a:pt x="2" y="0"/>
                    <a:pt x="0" y="2"/>
                    <a:pt x="0" y="4"/>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5" name="Freeform 35">
              <a:extLst>
                <a:ext uri="{FF2B5EF4-FFF2-40B4-BE49-F238E27FC236}">
                  <a16:creationId xmlns:a16="http://schemas.microsoft.com/office/drawing/2014/main" id="{EBC87231-4B29-7F73-339A-C1942ADE0A0A}"/>
                </a:ext>
              </a:extLst>
            </p:cNvPr>
            <p:cNvSpPr>
              <a:spLocks/>
            </p:cNvSpPr>
            <p:nvPr/>
          </p:nvSpPr>
          <p:spPr bwMode="auto">
            <a:xfrm>
              <a:off x="1722438" y="2060575"/>
              <a:ext cx="25400" cy="26988"/>
            </a:xfrm>
            <a:custGeom>
              <a:avLst/>
              <a:gdLst>
                <a:gd name="T0" fmla="*/ 5 w 12"/>
                <a:gd name="T1" fmla="*/ 12 h 12"/>
                <a:gd name="T2" fmla="*/ 7 w 12"/>
                <a:gd name="T3" fmla="*/ 12 h 12"/>
                <a:gd name="T4" fmla="*/ 12 w 12"/>
                <a:gd name="T5" fmla="*/ 7 h 12"/>
                <a:gd name="T6" fmla="*/ 12 w 12"/>
                <a:gd name="T7" fmla="*/ 5 h 12"/>
                <a:gd name="T8" fmla="*/ 7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5"/>
                    <a:pt x="12" y="5"/>
                    <a:pt x="12" y="5"/>
                  </a:cubicBezTo>
                  <a:cubicBezTo>
                    <a:pt x="12" y="2"/>
                    <a:pt x="10" y="0"/>
                    <a:pt x="7"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6" name="Freeform 36">
              <a:extLst>
                <a:ext uri="{FF2B5EF4-FFF2-40B4-BE49-F238E27FC236}">
                  <a16:creationId xmlns:a16="http://schemas.microsoft.com/office/drawing/2014/main" id="{4A3AB419-24F7-BE21-55CB-4EAAA68F05FF}"/>
                </a:ext>
              </a:extLst>
            </p:cNvPr>
            <p:cNvSpPr>
              <a:spLocks/>
            </p:cNvSpPr>
            <p:nvPr/>
          </p:nvSpPr>
          <p:spPr bwMode="auto">
            <a:xfrm>
              <a:off x="1776413" y="2060575"/>
              <a:ext cx="26988" cy="26988"/>
            </a:xfrm>
            <a:custGeom>
              <a:avLst/>
              <a:gdLst>
                <a:gd name="T0" fmla="*/ 5 w 12"/>
                <a:gd name="T1" fmla="*/ 12 h 12"/>
                <a:gd name="T2" fmla="*/ 8 w 12"/>
                <a:gd name="T3" fmla="*/ 12 h 12"/>
                <a:gd name="T4" fmla="*/ 12 w 12"/>
                <a:gd name="T5" fmla="*/ 7 h 12"/>
                <a:gd name="T6" fmla="*/ 12 w 12"/>
                <a:gd name="T7" fmla="*/ 5 h 12"/>
                <a:gd name="T8" fmla="*/ 8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8" y="12"/>
                    <a:pt x="8" y="12"/>
                    <a:pt x="8" y="12"/>
                  </a:cubicBezTo>
                  <a:cubicBezTo>
                    <a:pt x="10" y="12"/>
                    <a:pt x="12" y="10"/>
                    <a:pt x="12" y="7"/>
                  </a:cubicBezTo>
                  <a:cubicBezTo>
                    <a:pt x="12" y="5"/>
                    <a:pt x="12" y="5"/>
                    <a:pt x="12" y="5"/>
                  </a:cubicBezTo>
                  <a:cubicBezTo>
                    <a:pt x="12" y="2"/>
                    <a:pt x="10" y="0"/>
                    <a:pt x="8"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7" name="Freeform 37">
              <a:extLst>
                <a:ext uri="{FF2B5EF4-FFF2-40B4-BE49-F238E27FC236}">
                  <a16:creationId xmlns:a16="http://schemas.microsoft.com/office/drawing/2014/main" id="{64F180C8-AE9F-16D2-8623-29EC8E5518E0}"/>
                </a:ext>
              </a:extLst>
            </p:cNvPr>
            <p:cNvSpPr>
              <a:spLocks/>
            </p:cNvSpPr>
            <p:nvPr/>
          </p:nvSpPr>
          <p:spPr bwMode="auto">
            <a:xfrm>
              <a:off x="1833563" y="2060575"/>
              <a:ext cx="26988" cy="26988"/>
            </a:xfrm>
            <a:custGeom>
              <a:avLst/>
              <a:gdLst>
                <a:gd name="T0" fmla="*/ 4 w 12"/>
                <a:gd name="T1" fmla="*/ 12 h 12"/>
                <a:gd name="T2" fmla="*/ 7 w 12"/>
                <a:gd name="T3" fmla="*/ 12 h 12"/>
                <a:gd name="T4" fmla="*/ 12 w 12"/>
                <a:gd name="T5" fmla="*/ 7 h 12"/>
                <a:gd name="T6" fmla="*/ 12 w 12"/>
                <a:gd name="T7" fmla="*/ 5 h 12"/>
                <a:gd name="T8" fmla="*/ 7 w 12"/>
                <a:gd name="T9" fmla="*/ 0 h 12"/>
                <a:gd name="T10" fmla="*/ 4 w 12"/>
                <a:gd name="T11" fmla="*/ 0 h 12"/>
                <a:gd name="T12" fmla="*/ 0 w 12"/>
                <a:gd name="T13" fmla="*/ 5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5"/>
                    <a:pt x="12" y="5"/>
                    <a:pt x="12" y="5"/>
                  </a:cubicBezTo>
                  <a:cubicBezTo>
                    <a:pt x="12" y="2"/>
                    <a:pt x="10" y="0"/>
                    <a:pt x="7" y="0"/>
                  </a:cubicBezTo>
                  <a:cubicBezTo>
                    <a:pt x="4" y="0"/>
                    <a:pt x="4" y="0"/>
                    <a:pt x="4" y="0"/>
                  </a:cubicBezTo>
                  <a:cubicBezTo>
                    <a:pt x="2" y="0"/>
                    <a:pt x="0" y="2"/>
                    <a:pt x="0" y="5"/>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8" name="Freeform 38">
              <a:extLst>
                <a:ext uri="{FF2B5EF4-FFF2-40B4-BE49-F238E27FC236}">
                  <a16:creationId xmlns:a16="http://schemas.microsoft.com/office/drawing/2014/main" id="{BBEB0746-810B-4E44-F26E-3CF9C0C02F5A}"/>
                </a:ext>
              </a:extLst>
            </p:cNvPr>
            <p:cNvSpPr>
              <a:spLocks/>
            </p:cNvSpPr>
            <p:nvPr/>
          </p:nvSpPr>
          <p:spPr bwMode="auto">
            <a:xfrm>
              <a:off x="1889125" y="2060575"/>
              <a:ext cx="26988" cy="26988"/>
            </a:xfrm>
            <a:custGeom>
              <a:avLst/>
              <a:gdLst>
                <a:gd name="T0" fmla="*/ 5 w 12"/>
                <a:gd name="T1" fmla="*/ 12 h 12"/>
                <a:gd name="T2" fmla="*/ 7 w 12"/>
                <a:gd name="T3" fmla="*/ 12 h 12"/>
                <a:gd name="T4" fmla="*/ 12 w 12"/>
                <a:gd name="T5" fmla="*/ 7 h 12"/>
                <a:gd name="T6" fmla="*/ 12 w 12"/>
                <a:gd name="T7" fmla="*/ 5 h 12"/>
                <a:gd name="T8" fmla="*/ 7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5"/>
                    <a:pt x="12" y="5"/>
                    <a:pt x="12" y="5"/>
                  </a:cubicBezTo>
                  <a:cubicBezTo>
                    <a:pt x="12" y="2"/>
                    <a:pt x="10" y="0"/>
                    <a:pt x="7"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29" name="Freeform 39">
              <a:extLst>
                <a:ext uri="{FF2B5EF4-FFF2-40B4-BE49-F238E27FC236}">
                  <a16:creationId xmlns:a16="http://schemas.microsoft.com/office/drawing/2014/main" id="{9BB8937E-8F3C-C823-AC42-5922A945F4CD}"/>
                </a:ext>
              </a:extLst>
            </p:cNvPr>
            <p:cNvSpPr>
              <a:spLocks/>
            </p:cNvSpPr>
            <p:nvPr/>
          </p:nvSpPr>
          <p:spPr bwMode="auto">
            <a:xfrm>
              <a:off x="1944688" y="2060575"/>
              <a:ext cx="28575" cy="26988"/>
            </a:xfrm>
            <a:custGeom>
              <a:avLst/>
              <a:gdLst>
                <a:gd name="T0" fmla="*/ 5 w 13"/>
                <a:gd name="T1" fmla="*/ 12 h 12"/>
                <a:gd name="T2" fmla="*/ 8 w 13"/>
                <a:gd name="T3" fmla="*/ 12 h 12"/>
                <a:gd name="T4" fmla="*/ 13 w 13"/>
                <a:gd name="T5" fmla="*/ 7 h 12"/>
                <a:gd name="T6" fmla="*/ 13 w 13"/>
                <a:gd name="T7" fmla="*/ 5 h 12"/>
                <a:gd name="T8" fmla="*/ 8 w 13"/>
                <a:gd name="T9" fmla="*/ 0 h 12"/>
                <a:gd name="T10" fmla="*/ 5 w 13"/>
                <a:gd name="T11" fmla="*/ 0 h 12"/>
                <a:gd name="T12" fmla="*/ 0 w 13"/>
                <a:gd name="T13" fmla="*/ 5 h 12"/>
                <a:gd name="T14" fmla="*/ 0 w 13"/>
                <a:gd name="T15" fmla="*/ 7 h 12"/>
                <a:gd name="T16" fmla="*/ 5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5" y="12"/>
                  </a:moveTo>
                  <a:cubicBezTo>
                    <a:pt x="8" y="12"/>
                    <a:pt x="8" y="12"/>
                    <a:pt x="8" y="12"/>
                  </a:cubicBezTo>
                  <a:cubicBezTo>
                    <a:pt x="10" y="12"/>
                    <a:pt x="13" y="10"/>
                    <a:pt x="13" y="7"/>
                  </a:cubicBezTo>
                  <a:cubicBezTo>
                    <a:pt x="13" y="5"/>
                    <a:pt x="13" y="5"/>
                    <a:pt x="13" y="5"/>
                  </a:cubicBezTo>
                  <a:cubicBezTo>
                    <a:pt x="13" y="2"/>
                    <a:pt x="10" y="0"/>
                    <a:pt x="8"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0" name="Freeform 40">
              <a:extLst>
                <a:ext uri="{FF2B5EF4-FFF2-40B4-BE49-F238E27FC236}">
                  <a16:creationId xmlns:a16="http://schemas.microsoft.com/office/drawing/2014/main" id="{9B58BA96-AAB1-CA0A-4BE2-A5ACD1FEC835}"/>
                </a:ext>
              </a:extLst>
            </p:cNvPr>
            <p:cNvSpPr>
              <a:spLocks/>
            </p:cNvSpPr>
            <p:nvPr/>
          </p:nvSpPr>
          <p:spPr bwMode="auto">
            <a:xfrm>
              <a:off x="2001838" y="2060575"/>
              <a:ext cx="26988" cy="26988"/>
            </a:xfrm>
            <a:custGeom>
              <a:avLst/>
              <a:gdLst>
                <a:gd name="T0" fmla="*/ 4 w 12"/>
                <a:gd name="T1" fmla="*/ 12 h 12"/>
                <a:gd name="T2" fmla="*/ 7 w 12"/>
                <a:gd name="T3" fmla="*/ 12 h 12"/>
                <a:gd name="T4" fmla="*/ 12 w 12"/>
                <a:gd name="T5" fmla="*/ 7 h 12"/>
                <a:gd name="T6" fmla="*/ 12 w 12"/>
                <a:gd name="T7" fmla="*/ 5 h 12"/>
                <a:gd name="T8" fmla="*/ 7 w 12"/>
                <a:gd name="T9" fmla="*/ 0 h 12"/>
                <a:gd name="T10" fmla="*/ 4 w 12"/>
                <a:gd name="T11" fmla="*/ 0 h 12"/>
                <a:gd name="T12" fmla="*/ 0 w 12"/>
                <a:gd name="T13" fmla="*/ 5 h 12"/>
                <a:gd name="T14" fmla="*/ 0 w 12"/>
                <a:gd name="T15" fmla="*/ 7 h 12"/>
                <a:gd name="T16" fmla="*/ 4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12"/>
                  </a:moveTo>
                  <a:cubicBezTo>
                    <a:pt x="7" y="12"/>
                    <a:pt x="7" y="12"/>
                    <a:pt x="7" y="12"/>
                  </a:cubicBezTo>
                  <a:cubicBezTo>
                    <a:pt x="10" y="12"/>
                    <a:pt x="12" y="10"/>
                    <a:pt x="12" y="7"/>
                  </a:cubicBezTo>
                  <a:cubicBezTo>
                    <a:pt x="12" y="5"/>
                    <a:pt x="12" y="5"/>
                    <a:pt x="12" y="5"/>
                  </a:cubicBezTo>
                  <a:cubicBezTo>
                    <a:pt x="12" y="2"/>
                    <a:pt x="10" y="0"/>
                    <a:pt x="7" y="0"/>
                  </a:cubicBezTo>
                  <a:cubicBezTo>
                    <a:pt x="4" y="0"/>
                    <a:pt x="4" y="0"/>
                    <a:pt x="4" y="0"/>
                  </a:cubicBezTo>
                  <a:cubicBezTo>
                    <a:pt x="2" y="0"/>
                    <a:pt x="0" y="2"/>
                    <a:pt x="0" y="5"/>
                  </a:cubicBezTo>
                  <a:cubicBezTo>
                    <a:pt x="0" y="7"/>
                    <a:pt x="0" y="7"/>
                    <a:pt x="0" y="7"/>
                  </a:cubicBezTo>
                  <a:cubicBezTo>
                    <a:pt x="0" y="10"/>
                    <a:pt x="2"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1" name="Freeform 41">
              <a:extLst>
                <a:ext uri="{FF2B5EF4-FFF2-40B4-BE49-F238E27FC236}">
                  <a16:creationId xmlns:a16="http://schemas.microsoft.com/office/drawing/2014/main" id="{57F9C469-B6E8-FBBB-CF56-605150D1ED6A}"/>
                </a:ext>
              </a:extLst>
            </p:cNvPr>
            <p:cNvSpPr>
              <a:spLocks/>
            </p:cNvSpPr>
            <p:nvPr/>
          </p:nvSpPr>
          <p:spPr bwMode="auto">
            <a:xfrm>
              <a:off x="2057400" y="2060575"/>
              <a:ext cx="25400" cy="26988"/>
            </a:xfrm>
            <a:custGeom>
              <a:avLst/>
              <a:gdLst>
                <a:gd name="T0" fmla="*/ 5 w 12"/>
                <a:gd name="T1" fmla="*/ 12 h 12"/>
                <a:gd name="T2" fmla="*/ 7 w 12"/>
                <a:gd name="T3" fmla="*/ 12 h 12"/>
                <a:gd name="T4" fmla="*/ 12 w 12"/>
                <a:gd name="T5" fmla="*/ 7 h 12"/>
                <a:gd name="T6" fmla="*/ 12 w 12"/>
                <a:gd name="T7" fmla="*/ 5 h 12"/>
                <a:gd name="T8" fmla="*/ 7 w 12"/>
                <a:gd name="T9" fmla="*/ 0 h 12"/>
                <a:gd name="T10" fmla="*/ 5 w 12"/>
                <a:gd name="T11" fmla="*/ 0 h 12"/>
                <a:gd name="T12" fmla="*/ 0 w 12"/>
                <a:gd name="T13" fmla="*/ 5 h 12"/>
                <a:gd name="T14" fmla="*/ 0 w 12"/>
                <a:gd name="T15" fmla="*/ 7 h 12"/>
                <a:gd name="T16" fmla="*/ 5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12"/>
                  </a:moveTo>
                  <a:cubicBezTo>
                    <a:pt x="7" y="12"/>
                    <a:pt x="7" y="12"/>
                    <a:pt x="7" y="12"/>
                  </a:cubicBezTo>
                  <a:cubicBezTo>
                    <a:pt x="10" y="12"/>
                    <a:pt x="12" y="10"/>
                    <a:pt x="12" y="7"/>
                  </a:cubicBezTo>
                  <a:cubicBezTo>
                    <a:pt x="12" y="5"/>
                    <a:pt x="12" y="5"/>
                    <a:pt x="12" y="5"/>
                  </a:cubicBezTo>
                  <a:cubicBezTo>
                    <a:pt x="12" y="2"/>
                    <a:pt x="10" y="0"/>
                    <a:pt x="7" y="0"/>
                  </a:cubicBezTo>
                  <a:cubicBezTo>
                    <a:pt x="5" y="0"/>
                    <a:pt x="5" y="0"/>
                    <a:pt x="5" y="0"/>
                  </a:cubicBezTo>
                  <a:cubicBezTo>
                    <a:pt x="2" y="0"/>
                    <a:pt x="0" y="2"/>
                    <a:pt x="0" y="5"/>
                  </a:cubicBezTo>
                  <a:cubicBezTo>
                    <a:pt x="0" y="7"/>
                    <a:pt x="0" y="7"/>
                    <a:pt x="0" y="7"/>
                  </a:cubicBezTo>
                  <a:cubicBezTo>
                    <a:pt x="0" y="10"/>
                    <a:pt x="2"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2" name="Freeform 42">
              <a:extLst>
                <a:ext uri="{FF2B5EF4-FFF2-40B4-BE49-F238E27FC236}">
                  <a16:creationId xmlns:a16="http://schemas.microsoft.com/office/drawing/2014/main" id="{C0FC7769-D2E5-C745-4966-545D66A056B6}"/>
                </a:ext>
              </a:extLst>
            </p:cNvPr>
            <p:cNvSpPr>
              <a:spLocks/>
            </p:cNvSpPr>
            <p:nvPr/>
          </p:nvSpPr>
          <p:spPr bwMode="auto">
            <a:xfrm>
              <a:off x="1722438" y="2122488"/>
              <a:ext cx="25400" cy="28575"/>
            </a:xfrm>
            <a:custGeom>
              <a:avLst/>
              <a:gdLst>
                <a:gd name="T0" fmla="*/ 5 w 12"/>
                <a:gd name="T1" fmla="*/ 13 h 13"/>
                <a:gd name="T2" fmla="*/ 7 w 12"/>
                <a:gd name="T3" fmla="*/ 13 h 13"/>
                <a:gd name="T4" fmla="*/ 12 w 12"/>
                <a:gd name="T5" fmla="*/ 8 h 13"/>
                <a:gd name="T6" fmla="*/ 12 w 12"/>
                <a:gd name="T7" fmla="*/ 5 h 13"/>
                <a:gd name="T8" fmla="*/ 7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7" y="13"/>
                    <a:pt x="7" y="13"/>
                    <a:pt x="7" y="13"/>
                  </a:cubicBezTo>
                  <a:cubicBezTo>
                    <a:pt x="10" y="13"/>
                    <a:pt x="12" y="10"/>
                    <a:pt x="12" y="8"/>
                  </a:cubicBezTo>
                  <a:cubicBezTo>
                    <a:pt x="12" y="5"/>
                    <a:pt x="12" y="5"/>
                    <a:pt x="12" y="5"/>
                  </a:cubicBezTo>
                  <a:cubicBezTo>
                    <a:pt x="12" y="3"/>
                    <a:pt x="10" y="0"/>
                    <a:pt x="7"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3" name="Freeform 43">
              <a:extLst>
                <a:ext uri="{FF2B5EF4-FFF2-40B4-BE49-F238E27FC236}">
                  <a16:creationId xmlns:a16="http://schemas.microsoft.com/office/drawing/2014/main" id="{0F0DFADB-6366-6D6B-4ACA-FABD51ED046F}"/>
                </a:ext>
              </a:extLst>
            </p:cNvPr>
            <p:cNvSpPr>
              <a:spLocks/>
            </p:cNvSpPr>
            <p:nvPr/>
          </p:nvSpPr>
          <p:spPr bwMode="auto">
            <a:xfrm>
              <a:off x="1776413" y="2122488"/>
              <a:ext cx="26988" cy="28575"/>
            </a:xfrm>
            <a:custGeom>
              <a:avLst/>
              <a:gdLst>
                <a:gd name="T0" fmla="*/ 5 w 12"/>
                <a:gd name="T1" fmla="*/ 13 h 13"/>
                <a:gd name="T2" fmla="*/ 8 w 12"/>
                <a:gd name="T3" fmla="*/ 13 h 13"/>
                <a:gd name="T4" fmla="*/ 12 w 12"/>
                <a:gd name="T5" fmla="*/ 8 h 13"/>
                <a:gd name="T6" fmla="*/ 12 w 12"/>
                <a:gd name="T7" fmla="*/ 5 h 13"/>
                <a:gd name="T8" fmla="*/ 8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8" y="13"/>
                    <a:pt x="8" y="13"/>
                    <a:pt x="8" y="13"/>
                  </a:cubicBezTo>
                  <a:cubicBezTo>
                    <a:pt x="10" y="13"/>
                    <a:pt x="12" y="10"/>
                    <a:pt x="12" y="8"/>
                  </a:cubicBezTo>
                  <a:cubicBezTo>
                    <a:pt x="12" y="5"/>
                    <a:pt x="12" y="5"/>
                    <a:pt x="12" y="5"/>
                  </a:cubicBezTo>
                  <a:cubicBezTo>
                    <a:pt x="12" y="3"/>
                    <a:pt x="10" y="0"/>
                    <a:pt x="8"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4" name="Freeform 44">
              <a:extLst>
                <a:ext uri="{FF2B5EF4-FFF2-40B4-BE49-F238E27FC236}">
                  <a16:creationId xmlns:a16="http://schemas.microsoft.com/office/drawing/2014/main" id="{01FC52EB-1D4C-9A6B-61D2-3733532F136D}"/>
                </a:ext>
              </a:extLst>
            </p:cNvPr>
            <p:cNvSpPr>
              <a:spLocks/>
            </p:cNvSpPr>
            <p:nvPr/>
          </p:nvSpPr>
          <p:spPr bwMode="auto">
            <a:xfrm>
              <a:off x="1833563" y="2122488"/>
              <a:ext cx="26988" cy="28575"/>
            </a:xfrm>
            <a:custGeom>
              <a:avLst/>
              <a:gdLst>
                <a:gd name="T0" fmla="*/ 4 w 12"/>
                <a:gd name="T1" fmla="*/ 13 h 13"/>
                <a:gd name="T2" fmla="*/ 7 w 12"/>
                <a:gd name="T3" fmla="*/ 13 h 13"/>
                <a:gd name="T4" fmla="*/ 12 w 12"/>
                <a:gd name="T5" fmla="*/ 8 h 13"/>
                <a:gd name="T6" fmla="*/ 12 w 12"/>
                <a:gd name="T7" fmla="*/ 5 h 13"/>
                <a:gd name="T8" fmla="*/ 7 w 12"/>
                <a:gd name="T9" fmla="*/ 0 h 13"/>
                <a:gd name="T10" fmla="*/ 4 w 12"/>
                <a:gd name="T11" fmla="*/ 0 h 13"/>
                <a:gd name="T12" fmla="*/ 0 w 12"/>
                <a:gd name="T13" fmla="*/ 5 h 13"/>
                <a:gd name="T14" fmla="*/ 0 w 12"/>
                <a:gd name="T15" fmla="*/ 8 h 13"/>
                <a:gd name="T16" fmla="*/ 4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4" y="13"/>
                  </a:moveTo>
                  <a:cubicBezTo>
                    <a:pt x="7" y="13"/>
                    <a:pt x="7" y="13"/>
                    <a:pt x="7" y="13"/>
                  </a:cubicBezTo>
                  <a:cubicBezTo>
                    <a:pt x="10" y="13"/>
                    <a:pt x="12" y="10"/>
                    <a:pt x="12" y="8"/>
                  </a:cubicBezTo>
                  <a:cubicBezTo>
                    <a:pt x="12" y="5"/>
                    <a:pt x="12" y="5"/>
                    <a:pt x="12" y="5"/>
                  </a:cubicBezTo>
                  <a:cubicBezTo>
                    <a:pt x="12" y="3"/>
                    <a:pt x="10" y="0"/>
                    <a:pt x="7" y="0"/>
                  </a:cubicBezTo>
                  <a:cubicBezTo>
                    <a:pt x="4" y="0"/>
                    <a:pt x="4" y="0"/>
                    <a:pt x="4" y="0"/>
                  </a:cubicBezTo>
                  <a:cubicBezTo>
                    <a:pt x="2" y="0"/>
                    <a:pt x="0" y="3"/>
                    <a:pt x="0" y="5"/>
                  </a:cubicBezTo>
                  <a:cubicBezTo>
                    <a:pt x="0" y="8"/>
                    <a:pt x="0" y="8"/>
                    <a:pt x="0" y="8"/>
                  </a:cubicBezTo>
                  <a:cubicBezTo>
                    <a:pt x="0" y="10"/>
                    <a:pt x="2"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5" name="Freeform 45">
              <a:extLst>
                <a:ext uri="{FF2B5EF4-FFF2-40B4-BE49-F238E27FC236}">
                  <a16:creationId xmlns:a16="http://schemas.microsoft.com/office/drawing/2014/main" id="{15D444F1-D0F1-2D79-20DF-2937A8E58CAB}"/>
                </a:ext>
              </a:extLst>
            </p:cNvPr>
            <p:cNvSpPr>
              <a:spLocks/>
            </p:cNvSpPr>
            <p:nvPr/>
          </p:nvSpPr>
          <p:spPr bwMode="auto">
            <a:xfrm>
              <a:off x="1889125" y="2122488"/>
              <a:ext cx="26988" cy="28575"/>
            </a:xfrm>
            <a:custGeom>
              <a:avLst/>
              <a:gdLst>
                <a:gd name="T0" fmla="*/ 5 w 12"/>
                <a:gd name="T1" fmla="*/ 13 h 13"/>
                <a:gd name="T2" fmla="*/ 7 w 12"/>
                <a:gd name="T3" fmla="*/ 13 h 13"/>
                <a:gd name="T4" fmla="*/ 12 w 12"/>
                <a:gd name="T5" fmla="*/ 8 h 13"/>
                <a:gd name="T6" fmla="*/ 12 w 12"/>
                <a:gd name="T7" fmla="*/ 5 h 13"/>
                <a:gd name="T8" fmla="*/ 7 w 12"/>
                <a:gd name="T9" fmla="*/ 0 h 13"/>
                <a:gd name="T10" fmla="*/ 5 w 12"/>
                <a:gd name="T11" fmla="*/ 0 h 13"/>
                <a:gd name="T12" fmla="*/ 0 w 12"/>
                <a:gd name="T13" fmla="*/ 5 h 13"/>
                <a:gd name="T14" fmla="*/ 0 w 12"/>
                <a:gd name="T15" fmla="*/ 8 h 13"/>
                <a:gd name="T16" fmla="*/ 5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13"/>
                  </a:moveTo>
                  <a:cubicBezTo>
                    <a:pt x="7" y="13"/>
                    <a:pt x="7" y="13"/>
                    <a:pt x="7" y="13"/>
                  </a:cubicBezTo>
                  <a:cubicBezTo>
                    <a:pt x="10" y="13"/>
                    <a:pt x="12" y="10"/>
                    <a:pt x="12" y="8"/>
                  </a:cubicBezTo>
                  <a:cubicBezTo>
                    <a:pt x="12" y="5"/>
                    <a:pt x="12" y="5"/>
                    <a:pt x="12" y="5"/>
                  </a:cubicBezTo>
                  <a:cubicBezTo>
                    <a:pt x="12" y="3"/>
                    <a:pt x="10" y="0"/>
                    <a:pt x="7"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sp>
          <p:nvSpPr>
            <p:cNvPr id="36" name="Freeform 46">
              <a:extLst>
                <a:ext uri="{FF2B5EF4-FFF2-40B4-BE49-F238E27FC236}">
                  <a16:creationId xmlns:a16="http://schemas.microsoft.com/office/drawing/2014/main" id="{F6A579DB-F230-D4A1-7D7D-E0C36257E85C}"/>
                </a:ext>
              </a:extLst>
            </p:cNvPr>
            <p:cNvSpPr>
              <a:spLocks/>
            </p:cNvSpPr>
            <p:nvPr/>
          </p:nvSpPr>
          <p:spPr bwMode="auto">
            <a:xfrm>
              <a:off x="1944688" y="2122488"/>
              <a:ext cx="28575" cy="28575"/>
            </a:xfrm>
            <a:custGeom>
              <a:avLst/>
              <a:gdLst>
                <a:gd name="T0" fmla="*/ 5 w 13"/>
                <a:gd name="T1" fmla="*/ 13 h 13"/>
                <a:gd name="T2" fmla="*/ 8 w 13"/>
                <a:gd name="T3" fmla="*/ 13 h 13"/>
                <a:gd name="T4" fmla="*/ 13 w 13"/>
                <a:gd name="T5" fmla="*/ 8 h 13"/>
                <a:gd name="T6" fmla="*/ 13 w 13"/>
                <a:gd name="T7" fmla="*/ 5 h 13"/>
                <a:gd name="T8" fmla="*/ 8 w 13"/>
                <a:gd name="T9" fmla="*/ 0 h 13"/>
                <a:gd name="T10" fmla="*/ 5 w 13"/>
                <a:gd name="T11" fmla="*/ 0 h 13"/>
                <a:gd name="T12" fmla="*/ 0 w 13"/>
                <a:gd name="T13" fmla="*/ 5 h 13"/>
                <a:gd name="T14" fmla="*/ 0 w 13"/>
                <a:gd name="T15" fmla="*/ 8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cubicBezTo>
                    <a:pt x="8" y="13"/>
                    <a:pt x="8" y="13"/>
                    <a:pt x="8" y="13"/>
                  </a:cubicBezTo>
                  <a:cubicBezTo>
                    <a:pt x="10" y="13"/>
                    <a:pt x="13" y="10"/>
                    <a:pt x="13" y="8"/>
                  </a:cubicBezTo>
                  <a:cubicBezTo>
                    <a:pt x="13" y="5"/>
                    <a:pt x="13" y="5"/>
                    <a:pt x="13" y="5"/>
                  </a:cubicBezTo>
                  <a:cubicBezTo>
                    <a:pt x="13" y="3"/>
                    <a:pt x="10" y="0"/>
                    <a:pt x="8" y="0"/>
                  </a:cubicBezTo>
                  <a:cubicBezTo>
                    <a:pt x="5" y="0"/>
                    <a:pt x="5" y="0"/>
                    <a:pt x="5" y="0"/>
                  </a:cubicBezTo>
                  <a:cubicBezTo>
                    <a:pt x="2" y="0"/>
                    <a:pt x="0" y="3"/>
                    <a:pt x="0" y="5"/>
                  </a:cubicBezTo>
                  <a:cubicBezTo>
                    <a:pt x="0" y="8"/>
                    <a:pt x="0" y="8"/>
                    <a:pt x="0" y="8"/>
                  </a:cubicBezTo>
                  <a:cubicBezTo>
                    <a:pt x="0" y="10"/>
                    <a:pt x="2" y="13"/>
                    <a:pt x="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Arial"/>
                <a:cs typeface="Arial"/>
              </a:endParaRPr>
            </a:p>
          </p:txBody>
        </p:sp>
      </p:grpSp>
      <p:sp>
        <p:nvSpPr>
          <p:cNvPr id="37" name="Rectangle 36">
            <a:extLst>
              <a:ext uri="{FF2B5EF4-FFF2-40B4-BE49-F238E27FC236}">
                <a16:creationId xmlns:a16="http://schemas.microsoft.com/office/drawing/2014/main" id="{B9002014-0C8D-AC2C-8E72-6A7390BA8540}"/>
              </a:ext>
            </a:extLst>
          </p:cNvPr>
          <p:cNvSpPr/>
          <p:nvPr/>
        </p:nvSpPr>
        <p:spPr>
          <a:xfrm>
            <a:off x="4798655" y="3495232"/>
            <a:ext cx="3696993" cy="369332"/>
          </a:xfrm>
          <a:prstGeom prst="rect">
            <a:avLst/>
          </a:prstGeom>
        </p:spPr>
        <p:txBody>
          <a:bodyPr wrap="square">
            <a:spAutoFit/>
          </a:bodyPr>
          <a:lstStyle/>
          <a:p>
            <a:pPr algn="ctr"/>
            <a:r>
              <a:rPr lang="fr-FR" b="1" dirty="0">
                <a:solidFill>
                  <a:srgbClr val="8E8ED5"/>
                </a:solidFill>
                <a:latin typeface="+mj-lt"/>
                <a:ea typeface="Calibri" panose="020F0502020204030204" pitchFamily="34" charset="0"/>
                <a:cs typeface="Arial" panose="020B0604020202020204" pitchFamily="34" charset="0"/>
              </a:rPr>
              <a:t>Date à renseigner en séance</a:t>
            </a:r>
          </a:p>
        </p:txBody>
      </p:sp>
    </p:spTree>
    <p:extLst>
      <p:ext uri="{BB962C8B-B14F-4D97-AF65-F5344CB8AC3E}">
        <p14:creationId xmlns:p14="http://schemas.microsoft.com/office/powerpoint/2010/main" val="1244316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1BCF63E-AAAA-4679-A761-E3F3D7CCA2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4" name="Titre 3">
            <a:extLst>
              <a:ext uri="{FF2B5EF4-FFF2-40B4-BE49-F238E27FC236}">
                <a16:creationId xmlns:a16="http://schemas.microsoft.com/office/drawing/2014/main" id="{DC7A2FDD-9E42-4AAA-867E-2E783D011402}"/>
              </a:ext>
            </a:extLst>
          </p:cNvPr>
          <p:cNvSpPr>
            <a:spLocks noGrp="1"/>
          </p:cNvSpPr>
          <p:nvPr>
            <p:ph type="title"/>
          </p:nvPr>
        </p:nvSpPr>
        <p:spPr>
          <a:xfrm>
            <a:off x="431801" y="723788"/>
            <a:ext cx="11233151" cy="719988"/>
          </a:xfrm>
        </p:spPr>
        <p:txBody>
          <a:bodyPr>
            <a:noAutofit/>
          </a:bodyPr>
          <a:lstStyle/>
          <a:p>
            <a:r>
              <a:rPr lang="fr-FR" sz="2400" dirty="0">
                <a:solidFill>
                  <a:schemeClr val="accent2"/>
                </a:solidFill>
              </a:rPr>
              <a:t>Le Comité Opérationnel Services Publics+ en quelques mots</a:t>
            </a:r>
          </a:p>
        </p:txBody>
      </p:sp>
      <p:sp>
        <p:nvSpPr>
          <p:cNvPr id="5" name="Rectangle 4">
            <a:extLst>
              <a:ext uri="{FF2B5EF4-FFF2-40B4-BE49-F238E27FC236}">
                <a16:creationId xmlns:a16="http://schemas.microsoft.com/office/drawing/2014/main" id="{E1A055BD-FDD4-4055-B4D8-5A124AF8D4FA}"/>
              </a:ext>
            </a:extLst>
          </p:cNvPr>
          <p:cNvSpPr/>
          <p:nvPr/>
        </p:nvSpPr>
        <p:spPr>
          <a:xfrm>
            <a:off x="654966" y="1929301"/>
            <a:ext cx="4580768" cy="4143869"/>
          </a:xfrm>
          <a:prstGeom prst="rect">
            <a:avLst/>
          </a:prstGeom>
          <a:solidFill>
            <a:srgbClr val="F6F5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3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endParaRPr>
          </a:p>
          <a:p>
            <a:pPr marL="0" marR="0" lvl="0" indent="0" algn="l" defTabSz="804863" rtl="0" eaLnBrk="1" fontAlgn="auto" latinLnBrk="0" hangingPunct="1">
              <a:lnSpc>
                <a:spcPct val="100000"/>
              </a:lnSpc>
              <a:spcBef>
                <a:spcPts val="600"/>
              </a:spcBef>
              <a:spcAft>
                <a:spcPts val="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	</a:t>
            </a:r>
          </a:p>
          <a:p>
            <a:pPr marL="0" marR="0" lvl="0" indent="0" algn="ctr" defTabSz="804863" rtl="0" eaLnBrk="1" fontAlgn="auto" latinLnBrk="0" hangingPunct="1">
              <a:lnSpc>
                <a:spcPct val="100000"/>
              </a:lnSpc>
              <a:spcBef>
                <a:spcPts val="600"/>
              </a:spcBef>
              <a:spcAft>
                <a:spcPts val="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Le COMOP Services Publics+ : de quoi s’agit-il ?</a:t>
            </a:r>
          </a:p>
          <a:p>
            <a:pPr marL="0" marR="0" lvl="0" indent="0" algn="ctr" defTabSz="804863" rtl="0" eaLnBrk="1" fontAlgn="auto" latinLnBrk="0" hangingPunct="1">
              <a:lnSpc>
                <a:spcPct val="100000"/>
              </a:lnSpc>
              <a:spcBef>
                <a:spcPts val="600"/>
              </a:spcBef>
              <a:spcAft>
                <a:spcPts val="0"/>
              </a:spcAft>
              <a:buClrTx/>
              <a:buSzTx/>
              <a:buFontTx/>
              <a:buNone/>
              <a:tabLst/>
              <a:defRPr/>
            </a:pPr>
            <a:r>
              <a:rPr lang="fr-FR" sz="1200" dirty="0">
                <a:solidFill>
                  <a:srgbClr val="21215A"/>
                </a:solidFill>
                <a:latin typeface="Marianne" panose="02000000000000000000" pitchFamily="2" charset="0"/>
              </a:rPr>
              <a:t>Le COMOP Services Publics+ est organisé par le Référent Services Publics+ avec les Référents de club. Il </a:t>
            </a:r>
            <a:r>
              <a:rPr kumimoji="0" lang="fr-FR" sz="1200"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est chargé de la gestion opérationnelle et de la coordination des actions du plan d’amélioration continue. Il garantit que les clubs avancent efficacement, en respectant les délais et les budgets prévus. Il est responsable de la validation des nouvelles actions à mener, ainsi que la création et suppression des clubs.</a:t>
            </a:r>
          </a:p>
          <a:p>
            <a:pPr marL="0" marR="0" lvl="0" indent="0" algn="ctr" defTabSz="804863" rtl="0" eaLnBrk="1" fontAlgn="auto" latinLnBrk="0" hangingPunct="1">
              <a:lnSpc>
                <a:spcPct val="100000"/>
              </a:lnSpc>
              <a:spcBef>
                <a:spcPts val="600"/>
              </a:spcBef>
              <a:spcAft>
                <a:spcPts val="0"/>
              </a:spcAft>
              <a:buClrTx/>
              <a:buSzTx/>
              <a:buFontTx/>
              <a:buNone/>
              <a:tabLst/>
              <a:defRPr/>
            </a:pPr>
            <a:endParaRPr lang="fr-FR" sz="1400" b="1" dirty="0">
              <a:solidFill>
                <a:srgbClr val="21215A"/>
              </a:solidFill>
              <a:latin typeface="Marianne" panose="02000000000000000000" pitchFamily="2" charset="0"/>
            </a:endParaRPr>
          </a:p>
          <a:p>
            <a:pPr marL="0" marR="0" lvl="0" indent="0" algn="ctr" defTabSz="804863" rtl="0" eaLnBrk="1" fontAlgn="auto" latinLnBrk="0" hangingPunct="1">
              <a:lnSpc>
                <a:spcPct val="100000"/>
              </a:lnSpc>
              <a:spcBef>
                <a:spcPts val="600"/>
              </a:spcBef>
              <a:spcAft>
                <a:spcPts val="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Structure-type d’un support de COMOP :</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Rappel du calendrier et de l’avancement des travaux</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Point de situation sur les actions en cours :</a:t>
            </a:r>
            <a:br>
              <a:rPr lang="fr-FR" sz="1200" dirty="0">
                <a:solidFill>
                  <a:srgbClr val="21215A"/>
                </a:solidFill>
                <a:latin typeface="Marianne" panose="02000000000000000000" pitchFamily="2" charset="0"/>
              </a:rPr>
            </a:br>
            <a:r>
              <a:rPr lang="fr-FR" sz="1200" dirty="0">
                <a:solidFill>
                  <a:srgbClr val="21215A"/>
                </a:solidFill>
                <a:latin typeface="Marianne" panose="02000000000000000000" pitchFamily="2" charset="0"/>
              </a:rPr>
              <a:t>fait / en cours / terminé / alertes</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Focus sur les points stratégiques : blocages à lever, pistes de solutions</a:t>
            </a:r>
          </a:p>
          <a:p>
            <a:pPr marL="342900" marR="0" lvl="0" indent="-342900" algn="l" defTabSz="914400" rtl="0" eaLnBrk="1" fontAlgn="auto" latinLnBrk="0" hangingPunct="1">
              <a:lnSpc>
                <a:spcPct val="100000"/>
              </a:lnSpc>
              <a:spcBef>
                <a:spcPts val="300"/>
              </a:spcBef>
              <a:spcAft>
                <a:spcPts val="0"/>
              </a:spcAft>
              <a:buClrTx/>
              <a:buSzTx/>
              <a:buFont typeface="+mj-lt"/>
              <a:buAutoNum type="arabicPeriod"/>
              <a:tabLst/>
              <a:defRPr/>
            </a:pPr>
            <a:r>
              <a:rPr lang="fr-FR" sz="1200" dirty="0">
                <a:solidFill>
                  <a:srgbClr val="21215A"/>
                </a:solidFill>
                <a:latin typeface="Marianne" panose="02000000000000000000" pitchFamily="2" charset="0"/>
              </a:rPr>
              <a:t>Prochaines étapes de travail</a:t>
            </a:r>
          </a:p>
        </p:txBody>
      </p:sp>
      <p:sp>
        <p:nvSpPr>
          <p:cNvPr id="12" name="Rectangle : coins arrondis 11">
            <a:extLst>
              <a:ext uri="{FF2B5EF4-FFF2-40B4-BE49-F238E27FC236}">
                <a16:creationId xmlns:a16="http://schemas.microsoft.com/office/drawing/2014/main" id="{4635AC82-11DD-443A-B513-5597BD146AC0}"/>
              </a:ext>
            </a:extLst>
          </p:cNvPr>
          <p:cNvSpPr/>
          <p:nvPr/>
        </p:nvSpPr>
        <p:spPr>
          <a:xfrm>
            <a:off x="882192" y="1622538"/>
            <a:ext cx="4126315" cy="48959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FFFF"/>
                </a:solidFill>
                <a:effectLst/>
                <a:uLnTx/>
                <a:uFillTx/>
                <a:latin typeface="Marianne"/>
                <a:ea typeface="+mn-ea"/>
                <a:cs typeface="+mn-cs"/>
              </a:rPr>
              <a:t>COMOP Services Publics+</a:t>
            </a:r>
          </a:p>
        </p:txBody>
      </p:sp>
      <p:pic>
        <p:nvPicPr>
          <p:cNvPr id="14" name="Image 13">
            <a:extLst>
              <a:ext uri="{FF2B5EF4-FFF2-40B4-BE49-F238E27FC236}">
                <a16:creationId xmlns:a16="http://schemas.microsoft.com/office/drawing/2014/main" id="{39C2A11C-D1BF-49FE-AF9B-BF9D4E200CE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494441" y="1636523"/>
            <a:ext cx="3516808" cy="1972191"/>
          </a:xfrm>
          <a:prstGeom prst="rect">
            <a:avLst/>
          </a:prstGeom>
          <a:ln>
            <a:solidFill>
              <a:schemeClr val="tx1"/>
            </a:solidFill>
          </a:ln>
          <a:effectLst>
            <a:outerShdw blurRad="50800" dist="38100" dir="2700000" algn="tl" rotWithShape="0">
              <a:prstClr val="black">
                <a:alpha val="40000"/>
              </a:prstClr>
            </a:outerShdw>
          </a:effectLst>
        </p:spPr>
      </p:pic>
      <p:pic>
        <p:nvPicPr>
          <p:cNvPr id="16" name="Image 15">
            <a:extLst>
              <a:ext uri="{FF2B5EF4-FFF2-40B4-BE49-F238E27FC236}">
                <a16:creationId xmlns:a16="http://schemas.microsoft.com/office/drawing/2014/main" id="{FD6D7B69-6004-4776-8B97-014E40864A0F}"/>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849428" y="2922971"/>
            <a:ext cx="3197139" cy="1798236"/>
          </a:xfrm>
          <a:prstGeom prst="rect">
            <a:avLst/>
          </a:prstGeom>
          <a:ln>
            <a:solidFill>
              <a:schemeClr val="tx1"/>
            </a:solidFill>
          </a:ln>
          <a:effectLst>
            <a:outerShdw blurRad="50800" dist="38100" dir="2700000" algn="tl" rotWithShape="0">
              <a:prstClr val="black">
                <a:alpha val="40000"/>
              </a:prstClr>
            </a:outerShdw>
          </a:effectLst>
        </p:spPr>
      </p:pic>
      <p:pic>
        <p:nvPicPr>
          <p:cNvPr id="18" name="Image 17">
            <a:extLst>
              <a:ext uri="{FF2B5EF4-FFF2-40B4-BE49-F238E27FC236}">
                <a16:creationId xmlns:a16="http://schemas.microsoft.com/office/drawing/2014/main" id="{15A42D2C-BB9D-4605-9922-DCCC823745E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293212" y="4100979"/>
            <a:ext cx="3506710" cy="1972191"/>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4500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7" descr="110.jpg">
            <a:extLst>
              <a:ext uri="{FF2B5EF4-FFF2-40B4-BE49-F238E27FC236}">
                <a16:creationId xmlns:a16="http://schemas.microsoft.com/office/drawing/2014/main" id="{FB22BC6B-5DB2-B7A3-4824-A748A7A13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gray">
          <a:xfrm>
            <a:off x="4430555" y="1377448"/>
            <a:ext cx="7234396" cy="4187306"/>
          </a:xfrm>
          <a:prstGeom prst="rect">
            <a:avLst/>
          </a:prstGeom>
        </p:spPr>
      </p:pic>
      <p:sp>
        <p:nvSpPr>
          <p:cNvPr id="4" name="Espace réservé du numéro de diapositive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000" b="1"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p:txBody>
      </p:sp>
      <p:sp>
        <p:nvSpPr>
          <p:cNvPr id="6" name="ZoneTexte 5">
            <a:extLst>
              <a:ext uri="{FF2B5EF4-FFF2-40B4-BE49-F238E27FC236}">
                <a16:creationId xmlns:a16="http://schemas.microsoft.com/office/drawing/2014/main" id="{06D6F157-6AD5-495F-80BC-73848AD3CE1E}"/>
              </a:ext>
            </a:extLst>
          </p:cNvPr>
          <p:cNvSpPr txBox="1"/>
          <p:nvPr/>
        </p:nvSpPr>
        <p:spPr>
          <a:xfrm>
            <a:off x="527049" y="2890391"/>
            <a:ext cx="8063481" cy="1661993"/>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rPr>
              <a:t>Comité Opérationnel</a:t>
            </a:r>
            <a:br>
              <a:rPr kumimoji="0" lang="fr-FR" sz="3200" b="1"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rPr>
            </a:br>
            <a:r>
              <a:rPr kumimoji="0" lang="fr-FR" sz="3200" b="1"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rPr>
              <a:t>Services Publics+  </a:t>
            </a:r>
          </a:p>
          <a:p>
            <a:pPr marL="0" marR="0" lvl="0" indent="0" algn="l" defTabSz="914377" rtl="0" eaLnBrk="1" fontAlgn="auto" latinLnBrk="0" hangingPunct="1">
              <a:lnSpc>
                <a:spcPct val="100000"/>
              </a:lnSpc>
              <a:spcBef>
                <a:spcPts val="1200"/>
              </a:spcBef>
              <a:spcAft>
                <a:spcPts val="0"/>
              </a:spcAft>
              <a:buClrTx/>
              <a:buSzTx/>
              <a:buFontTx/>
              <a:buNone/>
              <a:tabLst/>
              <a:defRPr/>
            </a:pPr>
            <a:r>
              <a:rPr lang="fr-FR" sz="2800" dirty="0">
                <a:solidFill>
                  <a:srgbClr val="000091">
                    <a:lumMod val="75000"/>
                  </a:srgbClr>
                </a:solidFill>
                <a:latin typeface="Marianne" panose="02000000000000000000" pitchFamily="2" charset="0"/>
              </a:rPr>
              <a:t>jj</a:t>
            </a:r>
            <a:r>
              <a:rPr kumimoji="0" lang="fr-FR" sz="2800" b="0"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rPr>
              <a:t>/mm/</a:t>
            </a:r>
            <a:r>
              <a:rPr kumimoji="0" lang="fr-FR" sz="2800" b="0" i="0" u="none" strike="noStrike" kern="1200" cap="none" spc="0" normalizeH="0" baseline="0" noProof="0" dirty="0" err="1">
                <a:ln>
                  <a:noFill/>
                </a:ln>
                <a:solidFill>
                  <a:srgbClr val="000091">
                    <a:lumMod val="75000"/>
                  </a:srgbClr>
                </a:solidFill>
                <a:effectLst/>
                <a:uLnTx/>
                <a:uFillTx/>
                <a:latin typeface="Marianne" panose="02000000000000000000" pitchFamily="2" charset="0"/>
                <a:ea typeface="+mn-ea"/>
                <a:cs typeface="+mn-cs"/>
              </a:rPr>
              <a:t>aaaa</a:t>
            </a:r>
            <a:endParaRPr kumimoji="0" lang="fr-FR" sz="2800" b="0" i="0" u="none" strike="noStrike" kern="1200" cap="none" spc="0" normalizeH="0" baseline="0" noProof="0" dirty="0">
              <a:ln>
                <a:noFill/>
              </a:ln>
              <a:solidFill>
                <a:srgbClr val="000091">
                  <a:lumMod val="75000"/>
                </a:srgbClr>
              </a:solidFill>
              <a:effectLst/>
              <a:uLnTx/>
              <a:uFillTx/>
              <a:latin typeface="Marianne" panose="02000000000000000000" pitchFamily="2" charset="0"/>
              <a:ea typeface="+mn-ea"/>
              <a:cs typeface="+mn-cs"/>
            </a:endParaRPr>
          </a:p>
        </p:txBody>
      </p:sp>
      <p:pic>
        <p:nvPicPr>
          <p:cNvPr id="7" name="Image 6">
            <a:extLst>
              <a:ext uri="{FF2B5EF4-FFF2-40B4-BE49-F238E27FC236}">
                <a16:creationId xmlns:a16="http://schemas.microsoft.com/office/drawing/2014/main" id="{02A06405-F652-482D-A33F-E0B21592970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2084" t="40833" r="33385" b="40926"/>
          <a:stretch/>
        </p:blipFill>
        <p:spPr>
          <a:xfrm>
            <a:off x="10241624" y="5798476"/>
            <a:ext cx="1950376" cy="579524"/>
          </a:xfrm>
          <a:prstGeom prst="rect">
            <a:avLst/>
          </a:prstGeom>
        </p:spPr>
      </p:pic>
    </p:spTree>
    <p:extLst>
      <p:ext uri="{BB962C8B-B14F-4D97-AF65-F5344CB8AC3E}">
        <p14:creationId xmlns:p14="http://schemas.microsoft.com/office/powerpoint/2010/main" val="3084243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733122C9-A0B9-462F-8757-0847AD287B63}" type="slidenum">
              <a:rPr lang="fr-FR" smtClean="0"/>
              <a:pPr/>
              <a:t>4</a:t>
            </a:fld>
            <a:endParaRPr lang="fr-FR" dirty="0"/>
          </a:p>
        </p:txBody>
      </p:sp>
      <p:sp>
        <p:nvSpPr>
          <p:cNvPr id="14" name="Titre 1">
            <a:extLst>
              <a:ext uri="{FF2B5EF4-FFF2-40B4-BE49-F238E27FC236}">
                <a16:creationId xmlns:a16="http://schemas.microsoft.com/office/drawing/2014/main" id="{19A6909B-283F-4253-B7AA-EBE88C1151E5}"/>
              </a:ext>
            </a:extLst>
          </p:cNvPr>
          <p:cNvSpPr>
            <a:spLocks noGrp="1"/>
          </p:cNvSpPr>
          <p:nvPr>
            <p:ph type="title"/>
          </p:nvPr>
        </p:nvSpPr>
        <p:spPr>
          <a:xfrm>
            <a:off x="479998" y="830401"/>
            <a:ext cx="11232000" cy="960000"/>
          </a:xfrm>
        </p:spPr>
        <p:txBody>
          <a:bodyPr>
            <a:normAutofit/>
          </a:bodyPr>
          <a:lstStyle/>
          <a:p>
            <a:r>
              <a:rPr lang="fr-FR" sz="2800" dirty="0">
                <a:solidFill>
                  <a:srgbClr val="002060"/>
                </a:solidFill>
                <a:latin typeface="Marianne" panose="02000000000000000000" pitchFamily="50" charset="0"/>
              </a:rPr>
              <a:t>Ordre du jour</a:t>
            </a:r>
          </a:p>
        </p:txBody>
      </p:sp>
      <p:cxnSp>
        <p:nvCxnSpPr>
          <p:cNvPr id="12" name="Connecteur droit 11">
            <a:extLst>
              <a:ext uri="{FF2B5EF4-FFF2-40B4-BE49-F238E27FC236}">
                <a16:creationId xmlns:a16="http://schemas.microsoft.com/office/drawing/2014/main" id="{FFF7C448-9B3B-4EEB-9818-CEDE829CF5D6}"/>
              </a:ext>
            </a:extLst>
          </p:cNvPr>
          <p:cNvCxnSpPr>
            <a:cxnSpLocks/>
          </p:cNvCxnSpPr>
          <p:nvPr/>
        </p:nvCxnSpPr>
        <p:spPr>
          <a:xfrm>
            <a:off x="652965" y="1758184"/>
            <a:ext cx="0" cy="3456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Espace réservé du texte 3">
            <a:extLst>
              <a:ext uri="{FF2B5EF4-FFF2-40B4-BE49-F238E27FC236}">
                <a16:creationId xmlns:a16="http://schemas.microsoft.com/office/drawing/2014/main" id="{AEEB7891-8417-437E-9B08-E4701E5DD2D4}"/>
              </a:ext>
            </a:extLst>
          </p:cNvPr>
          <p:cNvSpPr txBox="1">
            <a:spLocks/>
          </p:cNvSpPr>
          <p:nvPr/>
        </p:nvSpPr>
        <p:spPr bwMode="auto">
          <a:xfrm>
            <a:off x="1042988" y="2002442"/>
            <a:ext cx="9811129" cy="543527"/>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Vue à date du planning</a:t>
            </a:r>
          </a:p>
          <a:p>
            <a:pPr>
              <a:spcAft>
                <a:spcPts val="601"/>
              </a:spcAft>
            </a:pPr>
            <a:endParaRPr lang="fr-FR" sz="1600" b="1" dirty="0">
              <a:latin typeface="Marianne" panose="02000000000000000000" pitchFamily="2" charset="0"/>
            </a:endParaRPr>
          </a:p>
        </p:txBody>
      </p:sp>
      <p:sp>
        <p:nvSpPr>
          <p:cNvPr id="16" name="Rectangle 15">
            <a:extLst>
              <a:ext uri="{FF2B5EF4-FFF2-40B4-BE49-F238E27FC236}">
                <a16:creationId xmlns:a16="http://schemas.microsoft.com/office/drawing/2014/main" id="{73FC5CD4-3EFF-49A5-B90E-5E3A6AAF86FD}"/>
              </a:ext>
            </a:extLst>
          </p:cNvPr>
          <p:cNvSpPr/>
          <p:nvPr/>
        </p:nvSpPr>
        <p:spPr bwMode="auto">
          <a:xfrm>
            <a:off x="460965" y="2695082"/>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2</a:t>
            </a:r>
          </a:p>
        </p:txBody>
      </p:sp>
      <p:sp>
        <p:nvSpPr>
          <p:cNvPr id="17" name="Rectangle 16">
            <a:extLst>
              <a:ext uri="{FF2B5EF4-FFF2-40B4-BE49-F238E27FC236}">
                <a16:creationId xmlns:a16="http://schemas.microsoft.com/office/drawing/2014/main" id="{D1323CA1-FD5B-4D15-9CB9-8D317BBBD606}"/>
              </a:ext>
            </a:extLst>
          </p:cNvPr>
          <p:cNvSpPr/>
          <p:nvPr/>
        </p:nvSpPr>
        <p:spPr bwMode="auto">
          <a:xfrm>
            <a:off x="460965" y="336619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3</a:t>
            </a:r>
          </a:p>
        </p:txBody>
      </p:sp>
      <p:sp>
        <p:nvSpPr>
          <p:cNvPr id="18" name="Rectangle 17">
            <a:extLst>
              <a:ext uri="{FF2B5EF4-FFF2-40B4-BE49-F238E27FC236}">
                <a16:creationId xmlns:a16="http://schemas.microsoft.com/office/drawing/2014/main" id="{03BD2C5E-3192-43B2-847E-AC795F502AC2}"/>
              </a:ext>
            </a:extLst>
          </p:cNvPr>
          <p:cNvSpPr>
            <a:spLocks/>
          </p:cNvSpPr>
          <p:nvPr/>
        </p:nvSpPr>
        <p:spPr bwMode="auto">
          <a:xfrm>
            <a:off x="460965" y="4048067"/>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4</a:t>
            </a:r>
          </a:p>
        </p:txBody>
      </p:sp>
      <p:sp>
        <p:nvSpPr>
          <p:cNvPr id="19" name="Rectangle 18">
            <a:extLst>
              <a:ext uri="{FF2B5EF4-FFF2-40B4-BE49-F238E27FC236}">
                <a16:creationId xmlns:a16="http://schemas.microsoft.com/office/drawing/2014/main" id="{56166B17-F228-42BA-B24F-2CC25B95C932}"/>
              </a:ext>
            </a:extLst>
          </p:cNvPr>
          <p:cNvSpPr>
            <a:spLocks/>
          </p:cNvSpPr>
          <p:nvPr/>
        </p:nvSpPr>
        <p:spPr bwMode="auto">
          <a:xfrm>
            <a:off x="460965" y="4729940"/>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5</a:t>
            </a:r>
          </a:p>
        </p:txBody>
      </p:sp>
      <p:sp>
        <p:nvSpPr>
          <p:cNvPr id="20" name="Rectangle 19">
            <a:extLst>
              <a:ext uri="{FF2B5EF4-FFF2-40B4-BE49-F238E27FC236}">
                <a16:creationId xmlns:a16="http://schemas.microsoft.com/office/drawing/2014/main" id="{CC04006D-CC3A-436B-A418-F5118BAD7F1E}"/>
              </a:ext>
            </a:extLst>
          </p:cNvPr>
          <p:cNvSpPr/>
          <p:nvPr/>
        </p:nvSpPr>
        <p:spPr bwMode="auto">
          <a:xfrm>
            <a:off x="460965" y="2002442"/>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49">
              <a:defRPr/>
            </a:pPr>
            <a:r>
              <a:rPr lang="fr-FR" sz="1867" kern="0" dirty="0">
                <a:solidFill>
                  <a:srgbClr val="FFFFFF"/>
                </a:solidFill>
                <a:latin typeface="Marianne" panose="02000000000000000000" pitchFamily="50" charset="0"/>
                <a:cs typeface="Arial"/>
              </a:rPr>
              <a:t>1</a:t>
            </a:r>
          </a:p>
        </p:txBody>
      </p:sp>
      <p:sp>
        <p:nvSpPr>
          <p:cNvPr id="22" name="Espace réservé du texte 3">
            <a:extLst>
              <a:ext uri="{FF2B5EF4-FFF2-40B4-BE49-F238E27FC236}">
                <a16:creationId xmlns:a16="http://schemas.microsoft.com/office/drawing/2014/main" id="{A534C45B-604B-4998-8DC7-C582EB5DF8A9}"/>
              </a:ext>
            </a:extLst>
          </p:cNvPr>
          <p:cNvSpPr txBox="1">
            <a:spLocks/>
          </p:cNvSpPr>
          <p:nvPr/>
        </p:nvSpPr>
        <p:spPr bwMode="auto">
          <a:xfrm>
            <a:off x="1042988" y="2695082"/>
            <a:ext cx="9811129" cy="463764"/>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Point d’avancement</a:t>
            </a:r>
          </a:p>
        </p:txBody>
      </p:sp>
      <p:sp>
        <p:nvSpPr>
          <p:cNvPr id="23" name="Espace réservé du texte 3">
            <a:extLst>
              <a:ext uri="{FF2B5EF4-FFF2-40B4-BE49-F238E27FC236}">
                <a16:creationId xmlns:a16="http://schemas.microsoft.com/office/drawing/2014/main" id="{25873BA5-0976-4D4B-8D08-0594D07A9013}"/>
              </a:ext>
            </a:extLst>
          </p:cNvPr>
          <p:cNvSpPr txBox="1">
            <a:spLocks/>
          </p:cNvSpPr>
          <p:nvPr/>
        </p:nvSpPr>
        <p:spPr bwMode="auto">
          <a:xfrm>
            <a:off x="1036965" y="3329746"/>
            <a:ext cx="9811129" cy="463764"/>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Demande d’arbitrage</a:t>
            </a:r>
          </a:p>
        </p:txBody>
      </p:sp>
      <p:sp>
        <p:nvSpPr>
          <p:cNvPr id="24" name="Espace réservé du texte 3">
            <a:extLst>
              <a:ext uri="{FF2B5EF4-FFF2-40B4-BE49-F238E27FC236}">
                <a16:creationId xmlns:a16="http://schemas.microsoft.com/office/drawing/2014/main" id="{2EA2CB45-E7B4-4033-9FCF-5FC4890B707A}"/>
              </a:ext>
            </a:extLst>
          </p:cNvPr>
          <p:cNvSpPr txBox="1">
            <a:spLocks/>
          </p:cNvSpPr>
          <p:nvPr/>
        </p:nvSpPr>
        <p:spPr bwMode="auto">
          <a:xfrm>
            <a:off x="1046795" y="4000067"/>
            <a:ext cx="9811129" cy="480000"/>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Temps d’échange</a:t>
            </a:r>
          </a:p>
        </p:txBody>
      </p:sp>
      <p:sp>
        <p:nvSpPr>
          <p:cNvPr id="25" name="Espace réservé du texte 3">
            <a:extLst>
              <a:ext uri="{FF2B5EF4-FFF2-40B4-BE49-F238E27FC236}">
                <a16:creationId xmlns:a16="http://schemas.microsoft.com/office/drawing/2014/main" id="{C5D3C3A9-A667-4270-8698-BC0B90EE9B86}"/>
              </a:ext>
            </a:extLst>
          </p:cNvPr>
          <p:cNvSpPr txBox="1">
            <a:spLocks/>
          </p:cNvSpPr>
          <p:nvPr/>
        </p:nvSpPr>
        <p:spPr bwMode="auto">
          <a:xfrm>
            <a:off x="1036965" y="4667005"/>
            <a:ext cx="9811129" cy="480000"/>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1"/>
              </a:spcAft>
            </a:pPr>
            <a:r>
              <a:rPr lang="fr-FR" sz="1600" dirty="0">
                <a:latin typeface="Marianne" panose="02000000000000000000" pitchFamily="2" charset="0"/>
              </a:rPr>
              <a:t>Date du prochain COPIL </a:t>
            </a:r>
          </a:p>
        </p:txBody>
      </p:sp>
      <p:sp>
        <p:nvSpPr>
          <p:cNvPr id="2" name="Rectangle 1">
            <a:extLst>
              <a:ext uri="{FF2B5EF4-FFF2-40B4-BE49-F238E27FC236}">
                <a16:creationId xmlns:a16="http://schemas.microsoft.com/office/drawing/2014/main" id="{D44E64B2-9A93-7BA0-4D75-E9277484A8B3}"/>
              </a:ext>
            </a:extLst>
          </p:cNvPr>
          <p:cNvSpPr/>
          <p:nvPr/>
        </p:nvSpPr>
        <p:spPr bwMode="gray">
          <a:xfrm>
            <a:off x="7719060" y="302319"/>
            <a:ext cx="4117254" cy="1161767"/>
          </a:xfrm>
          <a:prstGeom prst="rect">
            <a:avLst/>
          </a:prstGeom>
          <a:solidFill>
            <a:srgbClr val="FFC000"/>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fr-FR" sz="1400" b="1" dirty="0">
                <a:solidFill>
                  <a:schemeClr val="bg1"/>
                </a:solidFill>
                <a:latin typeface="+mj-lt"/>
                <a:cs typeface="Arial" panose="020B0604020202020204" pitchFamily="34" charset="0"/>
              </a:rPr>
              <a:t>A personnaliser en fonction des besoins à date du projet (ex : validation de jalons, temps de REX, éléments de communication…)</a:t>
            </a:r>
          </a:p>
        </p:txBody>
      </p:sp>
    </p:spTree>
    <p:extLst>
      <p:ext uri="{BB962C8B-B14F-4D97-AF65-F5344CB8AC3E}">
        <p14:creationId xmlns:p14="http://schemas.microsoft.com/office/powerpoint/2010/main" val="1606841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5</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29/06/2025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1</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Vue à date du planning</a:t>
            </a:r>
          </a:p>
        </p:txBody>
      </p:sp>
      <p:graphicFrame>
        <p:nvGraphicFramePr>
          <p:cNvPr id="17" name="Table 47">
            <a:extLst>
              <a:ext uri="{FF2B5EF4-FFF2-40B4-BE49-F238E27FC236}">
                <a16:creationId xmlns:a16="http://schemas.microsoft.com/office/drawing/2014/main" id="{33BFA39A-A7D1-287C-66D8-320BAC794077}"/>
              </a:ext>
            </a:extLst>
          </p:cNvPr>
          <p:cNvGraphicFramePr>
            <a:graphicFrameLocks noGrp="1"/>
          </p:cNvGraphicFramePr>
          <p:nvPr>
            <p:extLst>
              <p:ext uri="{D42A27DB-BD31-4B8C-83A1-F6EECF244321}">
                <p14:modId xmlns:p14="http://schemas.microsoft.com/office/powerpoint/2010/main" val="1058050886"/>
              </p:ext>
            </p:extLst>
          </p:nvPr>
        </p:nvGraphicFramePr>
        <p:xfrm>
          <a:off x="450992" y="955660"/>
          <a:ext cx="11245155" cy="5411170"/>
        </p:xfrm>
        <a:graphic>
          <a:graphicData uri="http://schemas.openxmlformats.org/drawingml/2006/table">
            <a:tbl>
              <a:tblPr firstRow="1" bandRow="1">
                <a:tableStyleId>{8799B23B-EC83-4686-B30A-512413B5E67A}</a:tableStyleId>
              </a:tblPr>
              <a:tblGrid>
                <a:gridCol w="2249031">
                  <a:extLst>
                    <a:ext uri="{9D8B030D-6E8A-4147-A177-3AD203B41FA5}">
                      <a16:colId xmlns:a16="http://schemas.microsoft.com/office/drawing/2014/main" val="694990577"/>
                    </a:ext>
                  </a:extLst>
                </a:gridCol>
                <a:gridCol w="2249031">
                  <a:extLst>
                    <a:ext uri="{9D8B030D-6E8A-4147-A177-3AD203B41FA5}">
                      <a16:colId xmlns:a16="http://schemas.microsoft.com/office/drawing/2014/main" val="2975240939"/>
                    </a:ext>
                  </a:extLst>
                </a:gridCol>
                <a:gridCol w="2249031">
                  <a:extLst>
                    <a:ext uri="{9D8B030D-6E8A-4147-A177-3AD203B41FA5}">
                      <a16:colId xmlns:a16="http://schemas.microsoft.com/office/drawing/2014/main" val="3929004478"/>
                    </a:ext>
                  </a:extLst>
                </a:gridCol>
                <a:gridCol w="2249031">
                  <a:extLst>
                    <a:ext uri="{9D8B030D-6E8A-4147-A177-3AD203B41FA5}">
                      <a16:colId xmlns:a16="http://schemas.microsoft.com/office/drawing/2014/main" val="3026671117"/>
                    </a:ext>
                  </a:extLst>
                </a:gridCol>
                <a:gridCol w="2249031">
                  <a:extLst>
                    <a:ext uri="{9D8B030D-6E8A-4147-A177-3AD203B41FA5}">
                      <a16:colId xmlns:a16="http://schemas.microsoft.com/office/drawing/2014/main" val="20004"/>
                    </a:ext>
                  </a:extLst>
                </a:gridCol>
              </a:tblGrid>
              <a:tr h="24447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M+2</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M+3</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fr-FR" sz="1500" b="1" dirty="0">
                          <a:solidFill>
                            <a:schemeClr val="bg1"/>
                          </a:solidFill>
                          <a:latin typeface="+mj-lt"/>
                        </a:rPr>
                        <a:t>…</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0000"/>
                  </a:ext>
                </a:extLst>
              </a:tr>
              <a:tr h="5166692">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tc>
                  <a:txBody>
                    <a:bodyPr/>
                    <a:lstStyle/>
                    <a:p>
                      <a:pPr algn="ctr"/>
                      <a:endParaRPr lang="fr-FR" sz="1300" dirty="0"/>
                    </a:p>
                  </a:txBody>
                  <a:tcPr marL="0" marR="0" marT="0" marB="0" anchor="ctr">
                    <a:lnL w="6350" cap="flat" cmpd="sng" algn="ctr">
                      <a:solidFill>
                        <a:schemeClr val="tx1"/>
                      </a:solidFill>
                      <a:prstDash val="dot"/>
                      <a:round/>
                      <a:headEnd type="none" w="med" len="med"/>
                      <a:tailEnd type="none" w="med" len="med"/>
                    </a:lnL>
                    <a:lnR w="6350" cap="flat" cmpd="sng" algn="ctr">
                      <a:solidFill>
                        <a:schemeClr val="tx1"/>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dot"/>
                      <a:round/>
                      <a:headEnd type="none" w="med" len="med"/>
                      <a:tailEnd type="none" w="med" len="med"/>
                    </a:lnB>
                    <a:noFill/>
                  </a:tcPr>
                </a:tc>
                <a:extLst>
                  <a:ext uri="{0D108BD9-81ED-4DB2-BD59-A6C34878D82A}">
                    <a16:rowId xmlns:a16="http://schemas.microsoft.com/office/drawing/2014/main" val="1461876464"/>
                  </a:ext>
                </a:extLst>
              </a:tr>
            </a:tbl>
          </a:graphicData>
        </a:graphic>
      </p:graphicFrame>
      <p:sp>
        <p:nvSpPr>
          <p:cNvPr id="18" name="Rectangle 17">
            <a:extLst>
              <a:ext uri="{FF2B5EF4-FFF2-40B4-BE49-F238E27FC236}">
                <a16:creationId xmlns:a16="http://schemas.microsoft.com/office/drawing/2014/main" id="{FAC98BCE-3A4B-4CE2-5A8C-C59B7B5D1A9C}"/>
              </a:ext>
            </a:extLst>
          </p:cNvPr>
          <p:cNvSpPr/>
          <p:nvPr/>
        </p:nvSpPr>
        <p:spPr>
          <a:xfrm>
            <a:off x="453687" y="5652336"/>
            <a:ext cx="11242460" cy="717120"/>
          </a:xfrm>
          <a:prstGeom prst="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07943"/>
            <a:endParaRPr lang="fr-FR" sz="1984">
              <a:solidFill>
                <a:srgbClr val="FFFFFF"/>
              </a:solidFill>
              <a:latin typeface="Calibri" panose="020F0502020204030204"/>
            </a:endParaRPr>
          </a:p>
        </p:txBody>
      </p:sp>
      <p:sp>
        <p:nvSpPr>
          <p:cNvPr id="19" name="Flèche : pentagone 8">
            <a:extLst>
              <a:ext uri="{FF2B5EF4-FFF2-40B4-BE49-F238E27FC236}">
                <a16:creationId xmlns:a16="http://schemas.microsoft.com/office/drawing/2014/main" id="{9175D0B1-9B2E-49FC-B347-50B8B6C9064E}"/>
              </a:ext>
            </a:extLst>
          </p:cNvPr>
          <p:cNvSpPr/>
          <p:nvPr/>
        </p:nvSpPr>
        <p:spPr bwMode="gray">
          <a:xfrm>
            <a:off x="2425487" y="2840194"/>
            <a:ext cx="2830898" cy="1603964"/>
          </a:xfrm>
          <a:prstGeom prst="homePlate">
            <a:avLst>
              <a:gd name="adj" fmla="val 25280"/>
            </a:avLst>
          </a:prstGeom>
          <a:solidFill>
            <a:schemeClr val="bg1"/>
          </a:solidFill>
          <a:ln w="19050" algn="ctr">
            <a:solidFill>
              <a:schemeClr val="accent1"/>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b="1" kern="0" dirty="0">
              <a:solidFill>
                <a:srgbClr val="00A5E1"/>
              </a:solidFill>
              <a:latin typeface="Segoe Print" panose="02000600000000000000" pitchFamily="2" charset="0"/>
            </a:endParaRPr>
          </a:p>
        </p:txBody>
      </p:sp>
      <p:sp>
        <p:nvSpPr>
          <p:cNvPr id="20" name="ZoneTexte 107">
            <a:extLst>
              <a:ext uri="{FF2B5EF4-FFF2-40B4-BE49-F238E27FC236}">
                <a16:creationId xmlns:a16="http://schemas.microsoft.com/office/drawing/2014/main" id="{91B480C1-9F35-D62D-3289-D50CC0B30C44}"/>
              </a:ext>
            </a:extLst>
          </p:cNvPr>
          <p:cNvSpPr txBox="1"/>
          <p:nvPr/>
        </p:nvSpPr>
        <p:spPr>
          <a:xfrm>
            <a:off x="453686" y="5464504"/>
            <a:ext cx="2954832" cy="383814"/>
          </a:xfrm>
          <a:prstGeom prst="homePlate">
            <a:avLst>
              <a:gd name="adj" fmla="val 32883"/>
            </a:avLst>
          </a:prstGeom>
          <a:solidFill>
            <a:srgbClr val="8E8ED5"/>
          </a:solidFill>
        </p:spPr>
        <p:txBody>
          <a:bodyPr wrap="square" anchor="ctr">
            <a:noAutofit/>
          </a:bodyPr>
          <a:lstStyle/>
          <a:p>
            <a:pPr defTabSz="1007943">
              <a:defRPr/>
            </a:pPr>
            <a:r>
              <a:rPr lang="fr-FR" sz="1200" b="1" kern="0" dirty="0">
                <a:solidFill>
                  <a:srgbClr val="FFFFFF"/>
                </a:solidFill>
                <a:latin typeface="+mj-lt"/>
                <a:cs typeface="Arial" panose="020B0604020202020204" pitchFamily="34" charset="0"/>
              </a:rPr>
              <a:t>Livrables clés attendus</a:t>
            </a:r>
          </a:p>
        </p:txBody>
      </p:sp>
      <p:pic>
        <p:nvPicPr>
          <p:cNvPr id="21" name="Graphique 46" descr="Document avec un remplissage uni">
            <a:extLst>
              <a:ext uri="{FF2B5EF4-FFF2-40B4-BE49-F238E27FC236}">
                <a16:creationId xmlns:a16="http://schemas.microsoft.com/office/drawing/2014/main" id="{E10BDF87-3338-E55B-F108-09BBA2AB8459}"/>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12539" y="5463166"/>
            <a:ext cx="365304" cy="365304"/>
          </a:xfrm>
          <a:prstGeom prst="rect">
            <a:avLst/>
          </a:prstGeom>
        </p:spPr>
      </p:pic>
      <p:pic>
        <p:nvPicPr>
          <p:cNvPr id="22" name="Graphique 43" descr="Réunion avec un remplissage uni">
            <a:extLst>
              <a:ext uri="{FF2B5EF4-FFF2-40B4-BE49-F238E27FC236}">
                <a16:creationId xmlns:a16="http://schemas.microsoft.com/office/drawing/2014/main" id="{373A9123-76FC-A34E-ADBB-41036DEB0CCD}"/>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57461" y="3205909"/>
            <a:ext cx="251943" cy="251943"/>
          </a:xfrm>
          <a:prstGeom prst="rect">
            <a:avLst/>
          </a:prstGeom>
        </p:spPr>
      </p:pic>
      <p:sp>
        <p:nvSpPr>
          <p:cNvPr id="27" name="ZoneTexte 110">
            <a:extLst>
              <a:ext uri="{FF2B5EF4-FFF2-40B4-BE49-F238E27FC236}">
                <a16:creationId xmlns:a16="http://schemas.microsoft.com/office/drawing/2014/main" id="{7A6EDC45-AD58-2E7F-92F7-491EFEACAF19}"/>
              </a:ext>
            </a:extLst>
          </p:cNvPr>
          <p:cNvSpPr txBox="1"/>
          <p:nvPr/>
        </p:nvSpPr>
        <p:spPr>
          <a:xfrm>
            <a:off x="431801" y="1294081"/>
            <a:ext cx="1265161" cy="431528"/>
          </a:xfrm>
          <a:prstGeom prst="rect">
            <a:avLst/>
          </a:prstGeom>
          <a:noFill/>
        </p:spPr>
        <p:txBody>
          <a:bodyPr wrap="square">
            <a:spAutoFit/>
          </a:bodyPr>
          <a:lstStyle/>
          <a:p>
            <a:pPr defTabSz="1007943"/>
            <a:r>
              <a:rPr lang="fr-FR" sz="1102" i="1" kern="0" dirty="0">
                <a:solidFill>
                  <a:srgbClr val="000000"/>
                </a:solidFill>
                <a:latin typeface="+mj-lt"/>
                <a:cs typeface="Arial" panose="020B0604020202020204" pitchFamily="34" charset="0"/>
              </a:rPr>
              <a:t>XX/XX : Réunion de lancement</a:t>
            </a:r>
            <a:endParaRPr lang="fr-FR" sz="1102" i="1" dirty="0">
              <a:solidFill>
                <a:srgbClr val="003678"/>
              </a:solidFill>
              <a:latin typeface="+mj-lt"/>
              <a:cs typeface="Arial" panose="020B0604020202020204" pitchFamily="34" charset="0"/>
            </a:endParaRPr>
          </a:p>
        </p:txBody>
      </p:sp>
      <p:sp>
        <p:nvSpPr>
          <p:cNvPr id="39" name="Flèche : pentagone 7">
            <a:extLst>
              <a:ext uri="{FF2B5EF4-FFF2-40B4-BE49-F238E27FC236}">
                <a16:creationId xmlns:a16="http://schemas.microsoft.com/office/drawing/2014/main" id="{B86C7B3D-028A-F581-4531-A8EEAAB8A322}"/>
              </a:ext>
            </a:extLst>
          </p:cNvPr>
          <p:cNvSpPr/>
          <p:nvPr/>
        </p:nvSpPr>
        <p:spPr bwMode="gray">
          <a:xfrm>
            <a:off x="453688" y="1898365"/>
            <a:ext cx="1929633" cy="1603964"/>
          </a:xfrm>
          <a:prstGeom prst="homePlate">
            <a:avLst>
              <a:gd name="adj" fmla="val 20431"/>
            </a:avLst>
          </a:prstGeom>
          <a:solidFill>
            <a:schemeClr val="bg1"/>
          </a:solidFill>
          <a:ln w="19050" algn="ctr">
            <a:solidFill>
              <a:schemeClr val="tx1"/>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dirty="0">
              <a:solidFill>
                <a:srgbClr val="003678"/>
              </a:solidFill>
              <a:latin typeface="Calibri" panose="020F0502020204030204" pitchFamily="34" charset="0"/>
              <a:cs typeface="Calibri" panose="020F0502020204030204" pitchFamily="34" charset="0"/>
            </a:endParaRPr>
          </a:p>
        </p:txBody>
      </p:sp>
      <p:pic>
        <p:nvPicPr>
          <p:cNvPr id="40" name="Graphique 70" descr="Chat avec un remplissage uni">
            <a:extLst>
              <a:ext uri="{FF2B5EF4-FFF2-40B4-BE49-F238E27FC236}">
                <a16:creationId xmlns:a16="http://schemas.microsoft.com/office/drawing/2014/main" id="{FDE9C37E-0E9F-7C4F-117E-CA5E3A10AA92}"/>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04871" y="2277551"/>
            <a:ext cx="235093" cy="259894"/>
          </a:xfrm>
          <a:prstGeom prst="rect">
            <a:avLst/>
          </a:prstGeom>
        </p:spPr>
      </p:pic>
      <p:pic>
        <p:nvPicPr>
          <p:cNvPr id="41" name="Graphique 71" descr="Chat avec un remplissage uni">
            <a:extLst>
              <a:ext uri="{FF2B5EF4-FFF2-40B4-BE49-F238E27FC236}">
                <a16:creationId xmlns:a16="http://schemas.microsoft.com/office/drawing/2014/main" id="{5AE8CD6A-482D-6547-45FF-053F8FD7AA7F}"/>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214839" y="2277551"/>
            <a:ext cx="235093" cy="259894"/>
          </a:xfrm>
          <a:prstGeom prst="rect">
            <a:avLst/>
          </a:prstGeom>
        </p:spPr>
      </p:pic>
      <p:pic>
        <p:nvPicPr>
          <p:cNvPr id="42" name="Graphique 72" descr="Chat avec un remplissage uni">
            <a:extLst>
              <a:ext uri="{FF2B5EF4-FFF2-40B4-BE49-F238E27FC236}">
                <a16:creationId xmlns:a16="http://schemas.microsoft.com/office/drawing/2014/main" id="{C1C63678-9440-78ED-BDF8-1983E17B435B}"/>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565264" y="2277551"/>
            <a:ext cx="235093" cy="259894"/>
          </a:xfrm>
          <a:prstGeom prst="rect">
            <a:avLst/>
          </a:prstGeom>
        </p:spPr>
      </p:pic>
      <p:cxnSp>
        <p:nvCxnSpPr>
          <p:cNvPr id="43" name="Connecteur droit avec flèche 115">
            <a:extLst>
              <a:ext uri="{FF2B5EF4-FFF2-40B4-BE49-F238E27FC236}">
                <a16:creationId xmlns:a16="http://schemas.microsoft.com/office/drawing/2014/main" id="{43C445BB-D050-7BEC-91C2-8C49AFFB7DFE}"/>
              </a:ext>
            </a:extLst>
          </p:cNvPr>
          <p:cNvCxnSpPr>
            <a:cxnSpLocks/>
          </p:cNvCxnSpPr>
          <p:nvPr/>
        </p:nvCxnSpPr>
        <p:spPr>
          <a:xfrm>
            <a:off x="546882" y="2638241"/>
            <a:ext cx="1594016" cy="0"/>
          </a:xfrm>
          <a:prstGeom prst="straightConnector1">
            <a:avLst/>
          </a:prstGeom>
          <a:ln w="19050">
            <a:solidFill>
              <a:schemeClr val="tx2"/>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ZoneTexte 116">
            <a:extLst>
              <a:ext uri="{FF2B5EF4-FFF2-40B4-BE49-F238E27FC236}">
                <a16:creationId xmlns:a16="http://schemas.microsoft.com/office/drawing/2014/main" id="{491A05A6-D107-5320-EC47-05B2C871FDD7}"/>
              </a:ext>
            </a:extLst>
          </p:cNvPr>
          <p:cNvSpPr txBox="1"/>
          <p:nvPr/>
        </p:nvSpPr>
        <p:spPr>
          <a:xfrm>
            <a:off x="495854" y="2641102"/>
            <a:ext cx="194071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sp>
        <p:nvSpPr>
          <p:cNvPr id="48" name="ZoneTexte 118">
            <a:extLst>
              <a:ext uri="{FF2B5EF4-FFF2-40B4-BE49-F238E27FC236}">
                <a16:creationId xmlns:a16="http://schemas.microsoft.com/office/drawing/2014/main" id="{F6E572B8-85FB-198A-C8A0-D16B88D9FFBF}"/>
              </a:ext>
            </a:extLst>
          </p:cNvPr>
          <p:cNvSpPr txBox="1"/>
          <p:nvPr/>
        </p:nvSpPr>
        <p:spPr>
          <a:xfrm>
            <a:off x="2424464" y="2846915"/>
            <a:ext cx="2377440" cy="268215"/>
          </a:xfrm>
          <a:prstGeom prst="rect">
            <a:avLst/>
          </a:prstGeom>
          <a:noFill/>
        </p:spPr>
        <p:txBody>
          <a:bodyPr wrap="square">
            <a:spAutoFit/>
          </a:bodyPr>
          <a:lstStyle/>
          <a:p>
            <a:pPr defTabSz="1007943">
              <a:lnSpc>
                <a:spcPts val="1323"/>
              </a:lnSpc>
            </a:pPr>
            <a:r>
              <a:rPr lang="fr-FR" sz="1323" b="1" dirty="0">
                <a:solidFill>
                  <a:schemeClr val="tx2">
                    <a:lumMod val="60000"/>
                    <a:lumOff val="40000"/>
                  </a:schemeClr>
                </a:solidFill>
                <a:latin typeface="+mj-lt"/>
                <a:cs typeface="Arial" panose="020B0604020202020204" pitchFamily="34" charset="0"/>
              </a:rPr>
              <a:t>Nom du volet</a:t>
            </a:r>
          </a:p>
        </p:txBody>
      </p:sp>
      <p:sp>
        <p:nvSpPr>
          <p:cNvPr id="54" name="ZoneTexte 121">
            <a:extLst>
              <a:ext uri="{FF2B5EF4-FFF2-40B4-BE49-F238E27FC236}">
                <a16:creationId xmlns:a16="http://schemas.microsoft.com/office/drawing/2014/main" id="{9ECFFA0E-941C-4D75-0A04-3A092840120C}"/>
              </a:ext>
            </a:extLst>
          </p:cNvPr>
          <p:cNvSpPr txBox="1"/>
          <p:nvPr/>
        </p:nvSpPr>
        <p:spPr>
          <a:xfrm>
            <a:off x="3257843" y="3919240"/>
            <a:ext cx="1743366"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sp>
        <p:nvSpPr>
          <p:cNvPr id="55" name="Flèche : pentagone 84">
            <a:extLst>
              <a:ext uri="{FF2B5EF4-FFF2-40B4-BE49-F238E27FC236}">
                <a16:creationId xmlns:a16="http://schemas.microsoft.com/office/drawing/2014/main" id="{7F7C247A-7037-4814-FD1A-92ECA4369517}"/>
              </a:ext>
            </a:extLst>
          </p:cNvPr>
          <p:cNvSpPr/>
          <p:nvPr/>
        </p:nvSpPr>
        <p:spPr bwMode="gray">
          <a:xfrm>
            <a:off x="5319676" y="3692987"/>
            <a:ext cx="3168617" cy="1603964"/>
          </a:xfrm>
          <a:prstGeom prst="homePlate">
            <a:avLst>
              <a:gd name="adj" fmla="val 20745"/>
            </a:avLst>
          </a:prstGeom>
          <a:solidFill>
            <a:schemeClr val="bg1"/>
          </a:solidFill>
          <a:ln w="19050" algn="ctr">
            <a:solidFill>
              <a:schemeClr val="accent2"/>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b="1" kern="0" dirty="0">
              <a:solidFill>
                <a:srgbClr val="00A5E1"/>
              </a:solidFill>
              <a:latin typeface="Segoe Print" panose="02000600000000000000" pitchFamily="2" charset="0"/>
            </a:endParaRPr>
          </a:p>
        </p:txBody>
      </p:sp>
      <p:cxnSp>
        <p:nvCxnSpPr>
          <p:cNvPr id="56" name="Connecteur droit avec flèche 123">
            <a:extLst>
              <a:ext uri="{FF2B5EF4-FFF2-40B4-BE49-F238E27FC236}">
                <a16:creationId xmlns:a16="http://schemas.microsoft.com/office/drawing/2014/main" id="{04053C26-D208-8675-7A37-578028C49246}"/>
              </a:ext>
            </a:extLst>
          </p:cNvPr>
          <p:cNvCxnSpPr>
            <a:cxnSpLocks/>
          </p:cNvCxnSpPr>
          <p:nvPr/>
        </p:nvCxnSpPr>
        <p:spPr>
          <a:xfrm>
            <a:off x="5441584" y="4397363"/>
            <a:ext cx="2797020" cy="0"/>
          </a:xfrm>
          <a:prstGeom prst="straightConnector1">
            <a:avLst/>
          </a:prstGeom>
          <a:ln w="19050">
            <a:solidFill>
              <a:srgbClr val="8E8ED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7" name="ZoneTexte 124">
            <a:extLst>
              <a:ext uri="{FF2B5EF4-FFF2-40B4-BE49-F238E27FC236}">
                <a16:creationId xmlns:a16="http://schemas.microsoft.com/office/drawing/2014/main" id="{ACEBA0F8-E8AF-F7F5-643D-FB9EB034FEC3}"/>
              </a:ext>
            </a:extLst>
          </p:cNvPr>
          <p:cNvSpPr txBox="1"/>
          <p:nvPr/>
        </p:nvSpPr>
        <p:spPr>
          <a:xfrm>
            <a:off x="5306157" y="3699708"/>
            <a:ext cx="2797020" cy="299056"/>
          </a:xfrm>
          <a:prstGeom prst="rect">
            <a:avLst/>
          </a:prstGeom>
          <a:noFill/>
        </p:spPr>
        <p:txBody>
          <a:bodyPr wrap="square">
            <a:spAutoFit/>
          </a:bodyPr>
          <a:lstStyle/>
          <a:p>
            <a:pPr defTabSz="1007943">
              <a:lnSpc>
                <a:spcPct val="106000"/>
              </a:lnSpc>
            </a:pPr>
            <a:r>
              <a:rPr lang="fr-FR" sz="1323" b="1" dirty="0">
                <a:solidFill>
                  <a:srgbClr val="8E8ED5"/>
                </a:solidFill>
                <a:latin typeface="+mj-lt"/>
                <a:cs typeface="Arial" panose="020B0604020202020204" pitchFamily="34" charset="0"/>
              </a:rPr>
              <a:t>Nom du volet</a:t>
            </a:r>
          </a:p>
        </p:txBody>
      </p:sp>
      <p:sp>
        <p:nvSpPr>
          <p:cNvPr id="60" name="ZoneTexte 127">
            <a:extLst>
              <a:ext uri="{FF2B5EF4-FFF2-40B4-BE49-F238E27FC236}">
                <a16:creationId xmlns:a16="http://schemas.microsoft.com/office/drawing/2014/main" id="{EA01F506-7830-3A3E-C1BB-5D910C859FFD}"/>
              </a:ext>
            </a:extLst>
          </p:cNvPr>
          <p:cNvSpPr txBox="1"/>
          <p:nvPr/>
        </p:nvSpPr>
        <p:spPr>
          <a:xfrm>
            <a:off x="5421554" y="4375038"/>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pic>
        <p:nvPicPr>
          <p:cNvPr id="63" name="Graphique 137" descr="Document avec un remplissage uni">
            <a:extLst>
              <a:ext uri="{FF2B5EF4-FFF2-40B4-BE49-F238E27FC236}">
                <a16:creationId xmlns:a16="http://schemas.microsoft.com/office/drawing/2014/main" id="{B4436273-38AA-B0FA-9216-EBCEA0ABA65F}"/>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949773" y="6009145"/>
            <a:ext cx="365304" cy="365304"/>
          </a:xfrm>
          <a:prstGeom prst="rect">
            <a:avLst/>
          </a:prstGeom>
        </p:spPr>
      </p:pic>
      <p:sp>
        <p:nvSpPr>
          <p:cNvPr id="64" name="ZoneTexte 131">
            <a:extLst>
              <a:ext uri="{FF2B5EF4-FFF2-40B4-BE49-F238E27FC236}">
                <a16:creationId xmlns:a16="http://schemas.microsoft.com/office/drawing/2014/main" id="{8F9A8A8C-8849-0B5C-5A9B-73F131E34B6D}"/>
              </a:ext>
            </a:extLst>
          </p:cNvPr>
          <p:cNvSpPr txBox="1"/>
          <p:nvPr/>
        </p:nvSpPr>
        <p:spPr>
          <a:xfrm>
            <a:off x="2283925" y="6074319"/>
            <a:ext cx="141871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du livrable</a:t>
            </a:r>
            <a:endParaRPr lang="fr-FR" sz="1000" i="1" dirty="0">
              <a:solidFill>
                <a:srgbClr val="003678"/>
              </a:solidFill>
              <a:latin typeface="+mj-lt"/>
              <a:cs typeface="Arial" panose="020B0604020202020204" pitchFamily="34" charset="0"/>
            </a:endParaRPr>
          </a:p>
        </p:txBody>
      </p:sp>
      <p:sp>
        <p:nvSpPr>
          <p:cNvPr id="65" name="Triangle isocèle 133">
            <a:extLst>
              <a:ext uri="{FF2B5EF4-FFF2-40B4-BE49-F238E27FC236}">
                <a16:creationId xmlns:a16="http://schemas.microsoft.com/office/drawing/2014/main" id="{C6C3B5F3-0B49-CF58-EADC-75418ABD35D9}"/>
              </a:ext>
            </a:extLst>
          </p:cNvPr>
          <p:cNvSpPr/>
          <p:nvPr/>
        </p:nvSpPr>
        <p:spPr>
          <a:xfrm rot="10800000">
            <a:off x="525029" y="628805"/>
            <a:ext cx="363809" cy="324228"/>
          </a:xfrm>
          <a:prstGeom prst="triangl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66" name="Connecteur droit 134">
            <a:extLst>
              <a:ext uri="{FF2B5EF4-FFF2-40B4-BE49-F238E27FC236}">
                <a16:creationId xmlns:a16="http://schemas.microsoft.com/office/drawing/2014/main" id="{FB857F3C-AA14-43BE-379F-D7F5B625493F}"/>
              </a:ext>
            </a:extLst>
          </p:cNvPr>
          <p:cNvCxnSpPr/>
          <p:nvPr/>
        </p:nvCxnSpPr>
        <p:spPr>
          <a:xfrm flipH="1">
            <a:off x="671911" y="955659"/>
            <a:ext cx="29160" cy="5411171"/>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3F5C3079-3785-8779-BB74-8BA267D77149}"/>
              </a:ext>
            </a:extLst>
          </p:cNvPr>
          <p:cNvSpPr/>
          <p:nvPr/>
        </p:nvSpPr>
        <p:spPr>
          <a:xfrm>
            <a:off x="450207" y="1200890"/>
            <a:ext cx="228511" cy="5165940"/>
          </a:xfrm>
          <a:prstGeom prst="rect">
            <a:avLst/>
          </a:prstGeom>
          <a:solidFill>
            <a:schemeClr val="bg2">
              <a:lumMod val="40000"/>
              <a:lumOff val="60000"/>
              <a:alpha val="3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8" name="Graphique 86" descr="Document avec un remplissage uni">
            <a:extLst>
              <a:ext uri="{FF2B5EF4-FFF2-40B4-BE49-F238E27FC236}">
                <a16:creationId xmlns:a16="http://schemas.microsoft.com/office/drawing/2014/main" id="{AFE8CC6A-0267-C2F5-CC3C-62C44B446E35}"/>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985524" y="6009145"/>
            <a:ext cx="365304" cy="365304"/>
          </a:xfrm>
          <a:prstGeom prst="rect">
            <a:avLst/>
          </a:prstGeom>
        </p:spPr>
      </p:pic>
      <p:sp>
        <p:nvSpPr>
          <p:cNvPr id="69" name="ZoneTexte 137">
            <a:extLst>
              <a:ext uri="{FF2B5EF4-FFF2-40B4-BE49-F238E27FC236}">
                <a16:creationId xmlns:a16="http://schemas.microsoft.com/office/drawing/2014/main" id="{2FFADA12-6699-F9EC-D524-F6CC474C2BBA}"/>
              </a:ext>
            </a:extLst>
          </p:cNvPr>
          <p:cNvSpPr txBox="1"/>
          <p:nvPr/>
        </p:nvSpPr>
        <p:spPr>
          <a:xfrm>
            <a:off x="5319676" y="6074319"/>
            <a:ext cx="141871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du livrable</a:t>
            </a:r>
            <a:endParaRPr lang="fr-FR" sz="1000" i="1" dirty="0">
              <a:solidFill>
                <a:srgbClr val="003678"/>
              </a:solidFill>
              <a:latin typeface="+mj-lt"/>
              <a:cs typeface="Arial" panose="020B0604020202020204" pitchFamily="34" charset="0"/>
            </a:endParaRPr>
          </a:p>
        </p:txBody>
      </p:sp>
      <p:pic>
        <p:nvPicPr>
          <p:cNvPr id="70" name="Graphique 95" descr="Document avec un remplissage uni">
            <a:extLst>
              <a:ext uri="{FF2B5EF4-FFF2-40B4-BE49-F238E27FC236}">
                <a16:creationId xmlns:a16="http://schemas.microsoft.com/office/drawing/2014/main" id="{C831B17A-834E-3877-C2D9-6F5EE7A10143}"/>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265705" y="6009145"/>
            <a:ext cx="365304" cy="365304"/>
          </a:xfrm>
          <a:prstGeom prst="rect">
            <a:avLst/>
          </a:prstGeom>
        </p:spPr>
      </p:pic>
      <p:sp>
        <p:nvSpPr>
          <p:cNvPr id="71" name="ZoneTexte 139">
            <a:extLst>
              <a:ext uri="{FF2B5EF4-FFF2-40B4-BE49-F238E27FC236}">
                <a16:creationId xmlns:a16="http://schemas.microsoft.com/office/drawing/2014/main" id="{17FC1528-55D0-0EB4-82C9-A1BC016CA28D}"/>
              </a:ext>
            </a:extLst>
          </p:cNvPr>
          <p:cNvSpPr txBox="1"/>
          <p:nvPr/>
        </p:nvSpPr>
        <p:spPr>
          <a:xfrm>
            <a:off x="8599857" y="6074319"/>
            <a:ext cx="141871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du livrable</a:t>
            </a:r>
            <a:endParaRPr lang="fr-FR" sz="1000" i="1" dirty="0">
              <a:solidFill>
                <a:srgbClr val="003678"/>
              </a:solidFill>
              <a:latin typeface="+mj-lt"/>
              <a:cs typeface="Arial" panose="020B0604020202020204" pitchFamily="34" charset="0"/>
            </a:endParaRPr>
          </a:p>
        </p:txBody>
      </p:sp>
      <p:sp>
        <p:nvSpPr>
          <p:cNvPr id="72" name="ZoneTexte 140">
            <a:extLst>
              <a:ext uri="{FF2B5EF4-FFF2-40B4-BE49-F238E27FC236}">
                <a16:creationId xmlns:a16="http://schemas.microsoft.com/office/drawing/2014/main" id="{EF8557E6-BA9A-08C7-C54B-232EA1D99FB6}"/>
              </a:ext>
            </a:extLst>
          </p:cNvPr>
          <p:cNvSpPr txBox="1"/>
          <p:nvPr/>
        </p:nvSpPr>
        <p:spPr>
          <a:xfrm>
            <a:off x="465805" y="1910394"/>
            <a:ext cx="1675094" cy="268215"/>
          </a:xfrm>
          <a:prstGeom prst="rect">
            <a:avLst/>
          </a:prstGeom>
          <a:noFill/>
        </p:spPr>
        <p:txBody>
          <a:bodyPr wrap="square">
            <a:spAutoFit/>
          </a:bodyPr>
          <a:lstStyle/>
          <a:p>
            <a:pPr defTabSz="1007943">
              <a:lnSpc>
                <a:spcPts val="1323"/>
              </a:lnSpc>
            </a:pPr>
            <a:r>
              <a:rPr lang="fr-FR" sz="1323" b="1" dirty="0">
                <a:solidFill>
                  <a:schemeClr val="tx2"/>
                </a:solidFill>
                <a:latin typeface="+mj-lt"/>
                <a:cs typeface="Arial" panose="020B0604020202020204" pitchFamily="34" charset="0"/>
              </a:rPr>
              <a:t>Nom du volet</a:t>
            </a:r>
            <a:endParaRPr lang="fr-FR" sz="1323" b="1" kern="0" dirty="0">
              <a:solidFill>
                <a:schemeClr val="tx2"/>
              </a:solidFill>
              <a:latin typeface="+mj-lt"/>
              <a:cs typeface="Arial" panose="020B0604020202020204" pitchFamily="34" charset="0"/>
            </a:endParaRPr>
          </a:p>
        </p:txBody>
      </p:sp>
      <p:pic>
        <p:nvPicPr>
          <p:cNvPr id="74" name="Graphique 105" descr="Conseil d’administration avec un remplissage uni">
            <a:extLst>
              <a:ext uri="{FF2B5EF4-FFF2-40B4-BE49-F238E27FC236}">
                <a16:creationId xmlns:a16="http://schemas.microsoft.com/office/drawing/2014/main" id="{EE56E1B7-8F7A-DB64-0CF1-CE644F1A4658}"/>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436571" y="1306187"/>
            <a:ext cx="325829" cy="325829"/>
          </a:xfrm>
          <a:prstGeom prst="rect">
            <a:avLst/>
          </a:prstGeom>
        </p:spPr>
      </p:pic>
      <p:pic>
        <p:nvPicPr>
          <p:cNvPr id="75" name="Graphique 106" descr="Conseil d’administration avec un remplissage uni">
            <a:extLst>
              <a:ext uri="{FF2B5EF4-FFF2-40B4-BE49-F238E27FC236}">
                <a16:creationId xmlns:a16="http://schemas.microsoft.com/office/drawing/2014/main" id="{0CC46A08-F019-4649-B5CC-368D4734C88E}"/>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354641" y="1306187"/>
            <a:ext cx="325829" cy="325829"/>
          </a:xfrm>
          <a:prstGeom prst="rect">
            <a:avLst/>
          </a:prstGeom>
        </p:spPr>
      </p:pic>
      <p:pic>
        <p:nvPicPr>
          <p:cNvPr id="76" name="Graphique 107" descr="Conseil d’administration avec un remplissage uni">
            <a:extLst>
              <a:ext uri="{FF2B5EF4-FFF2-40B4-BE49-F238E27FC236}">
                <a16:creationId xmlns:a16="http://schemas.microsoft.com/office/drawing/2014/main" id="{131CF25A-3E96-4467-A1F4-B6CA27FA7D5D}"/>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339094" y="1306187"/>
            <a:ext cx="325829" cy="325829"/>
          </a:xfrm>
          <a:prstGeom prst="rect">
            <a:avLst/>
          </a:prstGeom>
        </p:spPr>
      </p:pic>
      <p:pic>
        <p:nvPicPr>
          <p:cNvPr id="77" name="Graphique 108" descr="Conseil d’administration avec un remplissage uni">
            <a:extLst>
              <a:ext uri="{FF2B5EF4-FFF2-40B4-BE49-F238E27FC236}">
                <a16:creationId xmlns:a16="http://schemas.microsoft.com/office/drawing/2014/main" id="{44F60640-E851-2BB0-B295-8DCA5983A89F}"/>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44795" y="1306187"/>
            <a:ext cx="325829" cy="325829"/>
          </a:xfrm>
          <a:prstGeom prst="rect">
            <a:avLst/>
          </a:prstGeom>
        </p:spPr>
      </p:pic>
      <p:pic>
        <p:nvPicPr>
          <p:cNvPr id="78" name="Graphique 125" descr="Conseil d’administration avec un remplissage uni">
            <a:extLst>
              <a:ext uri="{FF2B5EF4-FFF2-40B4-BE49-F238E27FC236}">
                <a16:creationId xmlns:a16="http://schemas.microsoft.com/office/drawing/2014/main" id="{C0462BBE-3BC5-DEE5-95AB-C146AACA428C}"/>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336378" y="1306187"/>
            <a:ext cx="325829" cy="325829"/>
          </a:xfrm>
          <a:prstGeom prst="rect">
            <a:avLst/>
          </a:prstGeom>
        </p:spPr>
      </p:pic>
      <p:pic>
        <p:nvPicPr>
          <p:cNvPr id="79" name="Graphique 126" descr="Conseil d’administration avec un remplissage uni">
            <a:extLst>
              <a:ext uri="{FF2B5EF4-FFF2-40B4-BE49-F238E27FC236}">
                <a16:creationId xmlns:a16="http://schemas.microsoft.com/office/drawing/2014/main" id="{43810B96-D781-3EC2-14FC-01207DD22779}"/>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212687" y="1306187"/>
            <a:ext cx="325829" cy="325829"/>
          </a:xfrm>
          <a:prstGeom prst="rect">
            <a:avLst/>
          </a:prstGeom>
        </p:spPr>
      </p:pic>
      <p:sp>
        <p:nvSpPr>
          <p:cNvPr id="62" name="ZoneTexte 129">
            <a:extLst>
              <a:ext uri="{FF2B5EF4-FFF2-40B4-BE49-F238E27FC236}">
                <a16:creationId xmlns:a16="http://schemas.microsoft.com/office/drawing/2014/main" id="{835AA414-B961-80AA-66A7-0F68F83D06D6}"/>
              </a:ext>
            </a:extLst>
          </p:cNvPr>
          <p:cNvSpPr txBox="1"/>
          <p:nvPr/>
        </p:nvSpPr>
        <p:spPr>
          <a:xfrm>
            <a:off x="5421554" y="4932198"/>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sp>
        <p:nvSpPr>
          <p:cNvPr id="61" name="ZoneTexte 128">
            <a:extLst>
              <a:ext uri="{FF2B5EF4-FFF2-40B4-BE49-F238E27FC236}">
                <a16:creationId xmlns:a16="http://schemas.microsoft.com/office/drawing/2014/main" id="{09805199-C83A-FBA8-DD7D-8C7EEA8FAD6C}"/>
              </a:ext>
            </a:extLst>
          </p:cNvPr>
          <p:cNvSpPr txBox="1"/>
          <p:nvPr/>
        </p:nvSpPr>
        <p:spPr>
          <a:xfrm>
            <a:off x="5421554" y="4647755"/>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cxnSp>
        <p:nvCxnSpPr>
          <p:cNvPr id="58" name="Connecteur droit avec flèche 125">
            <a:extLst>
              <a:ext uri="{FF2B5EF4-FFF2-40B4-BE49-F238E27FC236}">
                <a16:creationId xmlns:a16="http://schemas.microsoft.com/office/drawing/2014/main" id="{8E484A9A-03A9-CB0D-12A0-8E3219F14561}"/>
              </a:ext>
            </a:extLst>
          </p:cNvPr>
          <p:cNvCxnSpPr>
            <a:cxnSpLocks/>
          </p:cNvCxnSpPr>
          <p:nvPr/>
        </p:nvCxnSpPr>
        <p:spPr>
          <a:xfrm>
            <a:off x="5441584" y="4660667"/>
            <a:ext cx="1825323" cy="0"/>
          </a:xfrm>
          <a:prstGeom prst="straightConnector1">
            <a:avLst/>
          </a:prstGeom>
          <a:ln w="19050">
            <a:solidFill>
              <a:srgbClr val="8E8ED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9" name="Connecteur droit avec flèche 126">
            <a:extLst>
              <a:ext uri="{FF2B5EF4-FFF2-40B4-BE49-F238E27FC236}">
                <a16:creationId xmlns:a16="http://schemas.microsoft.com/office/drawing/2014/main" id="{F0CA1FA8-EE8A-5D61-C3AD-5FF8E844103C}"/>
              </a:ext>
            </a:extLst>
          </p:cNvPr>
          <p:cNvCxnSpPr>
            <a:cxnSpLocks/>
          </p:cNvCxnSpPr>
          <p:nvPr/>
        </p:nvCxnSpPr>
        <p:spPr>
          <a:xfrm>
            <a:off x="5441584" y="4938634"/>
            <a:ext cx="1825323" cy="0"/>
          </a:xfrm>
          <a:prstGeom prst="straightConnector1">
            <a:avLst/>
          </a:prstGeom>
          <a:ln w="19050">
            <a:solidFill>
              <a:srgbClr val="8E8ED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ZoneTexte 119">
            <a:extLst>
              <a:ext uri="{FF2B5EF4-FFF2-40B4-BE49-F238E27FC236}">
                <a16:creationId xmlns:a16="http://schemas.microsoft.com/office/drawing/2014/main" id="{8E8F9A36-6EEF-A492-9B5D-2F9521847C5D}"/>
              </a:ext>
            </a:extLst>
          </p:cNvPr>
          <p:cNvSpPr txBox="1"/>
          <p:nvPr/>
        </p:nvSpPr>
        <p:spPr>
          <a:xfrm>
            <a:off x="2475259" y="3594986"/>
            <a:ext cx="2159887"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l’activité</a:t>
            </a:r>
            <a:endParaRPr lang="fr-FR" sz="1000" i="1" dirty="0">
              <a:solidFill>
                <a:srgbClr val="003678"/>
              </a:solidFill>
              <a:latin typeface="+mj-lt"/>
              <a:cs typeface="Arial" panose="020B0604020202020204" pitchFamily="34" charset="0"/>
            </a:endParaRPr>
          </a:p>
        </p:txBody>
      </p:sp>
      <p:cxnSp>
        <p:nvCxnSpPr>
          <p:cNvPr id="45" name="Connecteur droit avec flèche 117">
            <a:extLst>
              <a:ext uri="{FF2B5EF4-FFF2-40B4-BE49-F238E27FC236}">
                <a16:creationId xmlns:a16="http://schemas.microsoft.com/office/drawing/2014/main" id="{A6AA15D7-13C2-945A-3333-C085AE53637B}"/>
              </a:ext>
            </a:extLst>
          </p:cNvPr>
          <p:cNvCxnSpPr>
            <a:cxnSpLocks/>
          </p:cNvCxnSpPr>
          <p:nvPr/>
        </p:nvCxnSpPr>
        <p:spPr>
          <a:xfrm>
            <a:off x="2528509" y="3617311"/>
            <a:ext cx="802247" cy="0"/>
          </a:xfrm>
          <a:prstGeom prst="straightConnector1">
            <a:avLst/>
          </a:prstGeom>
          <a:ln w="19050">
            <a:solidFill>
              <a:schemeClr val="tx2">
                <a:lumMod val="60000"/>
                <a:lumOff val="4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Connecteur droit avec flèche 120">
            <a:extLst>
              <a:ext uri="{FF2B5EF4-FFF2-40B4-BE49-F238E27FC236}">
                <a16:creationId xmlns:a16="http://schemas.microsoft.com/office/drawing/2014/main" id="{9B5C61EC-171E-FCE8-3BC7-DCAFF7F4496B}"/>
              </a:ext>
            </a:extLst>
          </p:cNvPr>
          <p:cNvCxnSpPr>
            <a:cxnSpLocks/>
          </p:cNvCxnSpPr>
          <p:nvPr/>
        </p:nvCxnSpPr>
        <p:spPr>
          <a:xfrm>
            <a:off x="3373076" y="3890028"/>
            <a:ext cx="1631933" cy="0"/>
          </a:xfrm>
          <a:prstGeom prst="straightConnector1">
            <a:avLst/>
          </a:prstGeom>
          <a:ln w="19050">
            <a:solidFill>
              <a:schemeClr val="tx2">
                <a:lumMod val="60000"/>
                <a:lumOff val="4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73" name="Graphique 103" descr="Réunion avec un remplissage uni">
            <a:extLst>
              <a:ext uri="{FF2B5EF4-FFF2-40B4-BE49-F238E27FC236}">
                <a16:creationId xmlns:a16="http://schemas.microsoft.com/office/drawing/2014/main" id="{63438DB1-D61A-B50F-FA1D-0F6B0F46006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93595" y="3574264"/>
            <a:ext cx="251943" cy="251943"/>
          </a:xfrm>
          <a:prstGeom prst="rect">
            <a:avLst/>
          </a:prstGeom>
        </p:spPr>
      </p:pic>
      <p:sp>
        <p:nvSpPr>
          <p:cNvPr id="81" name="Rectangle 80">
            <a:extLst>
              <a:ext uri="{FF2B5EF4-FFF2-40B4-BE49-F238E27FC236}">
                <a16:creationId xmlns:a16="http://schemas.microsoft.com/office/drawing/2014/main" id="{3A3544FF-20B9-DF6E-4237-31C47C594C85}"/>
              </a:ext>
            </a:extLst>
          </p:cNvPr>
          <p:cNvSpPr/>
          <p:nvPr/>
        </p:nvSpPr>
        <p:spPr>
          <a:xfrm>
            <a:off x="8245701" y="93373"/>
            <a:ext cx="3450446" cy="79559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2" name="Graphique 18" descr="Conseil d’administration avec un remplissage uni">
            <a:extLst>
              <a:ext uri="{FF2B5EF4-FFF2-40B4-BE49-F238E27FC236}">
                <a16:creationId xmlns:a16="http://schemas.microsoft.com/office/drawing/2014/main" id="{012270B6-3F2D-FDAF-04A4-D6FE23D192C7}"/>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018589" y="127837"/>
            <a:ext cx="191063" cy="191063"/>
          </a:xfrm>
          <a:prstGeom prst="rect">
            <a:avLst/>
          </a:prstGeom>
        </p:spPr>
      </p:pic>
      <p:pic>
        <p:nvPicPr>
          <p:cNvPr id="83" name="Graphique 104" descr="Réunion avec un remplissage uni">
            <a:extLst>
              <a:ext uri="{FF2B5EF4-FFF2-40B4-BE49-F238E27FC236}">
                <a16:creationId xmlns:a16="http://schemas.microsoft.com/office/drawing/2014/main" id="{288AEDCA-9AA2-1605-5CE8-9D8EBE66AD3C}"/>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0008509" y="660787"/>
            <a:ext cx="211219" cy="211219"/>
          </a:xfrm>
          <a:prstGeom prst="rect">
            <a:avLst/>
          </a:prstGeom>
        </p:spPr>
      </p:pic>
      <p:sp>
        <p:nvSpPr>
          <p:cNvPr id="84" name="ZoneTexte 150">
            <a:extLst>
              <a:ext uri="{FF2B5EF4-FFF2-40B4-BE49-F238E27FC236}">
                <a16:creationId xmlns:a16="http://schemas.microsoft.com/office/drawing/2014/main" id="{D2D944FF-F500-4AF0-5B6F-1E905BB0B32C}"/>
              </a:ext>
            </a:extLst>
          </p:cNvPr>
          <p:cNvSpPr txBox="1"/>
          <p:nvPr/>
        </p:nvSpPr>
        <p:spPr>
          <a:xfrm>
            <a:off x="10430986" y="93373"/>
            <a:ext cx="1265161" cy="253916"/>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Nom de l’instance</a:t>
            </a:r>
            <a:endParaRPr lang="fr-FR" sz="1000" i="1" dirty="0">
              <a:solidFill>
                <a:srgbClr val="003678"/>
              </a:solidFill>
              <a:latin typeface="+mj-lt"/>
              <a:cs typeface="Arial" panose="020B0604020202020204" pitchFamily="34" charset="0"/>
            </a:endParaRPr>
          </a:p>
        </p:txBody>
      </p:sp>
      <p:sp>
        <p:nvSpPr>
          <p:cNvPr id="85" name="ZoneTexte 151">
            <a:extLst>
              <a:ext uri="{FF2B5EF4-FFF2-40B4-BE49-F238E27FC236}">
                <a16:creationId xmlns:a16="http://schemas.microsoft.com/office/drawing/2014/main" id="{53EF15D0-A9CA-58F0-8C08-AB525D294D6D}"/>
              </a:ext>
            </a:extLst>
          </p:cNvPr>
          <p:cNvSpPr txBox="1"/>
          <p:nvPr/>
        </p:nvSpPr>
        <p:spPr>
          <a:xfrm>
            <a:off x="10430986" y="642746"/>
            <a:ext cx="1265161"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Atelier de travail</a:t>
            </a:r>
            <a:endParaRPr lang="fr-FR" sz="1000" i="1" dirty="0">
              <a:solidFill>
                <a:srgbClr val="003678"/>
              </a:solidFill>
              <a:latin typeface="+mj-lt"/>
              <a:cs typeface="Arial" panose="020B0604020202020204" pitchFamily="34" charset="0"/>
            </a:endParaRPr>
          </a:p>
        </p:txBody>
      </p:sp>
      <p:pic>
        <p:nvPicPr>
          <p:cNvPr id="86" name="Graphique 133" descr="Chat avec un remplissage uni">
            <a:extLst>
              <a:ext uri="{FF2B5EF4-FFF2-40B4-BE49-F238E27FC236}">
                <a16:creationId xmlns:a16="http://schemas.microsoft.com/office/drawing/2014/main" id="{6DCA0938-CDD1-D5D1-5DD8-8E5408342FB9}"/>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018588" y="385237"/>
            <a:ext cx="191063" cy="211219"/>
          </a:xfrm>
          <a:prstGeom prst="rect">
            <a:avLst/>
          </a:prstGeom>
        </p:spPr>
      </p:pic>
      <p:sp>
        <p:nvSpPr>
          <p:cNvPr id="87" name="ZoneTexte 153">
            <a:extLst>
              <a:ext uri="{FF2B5EF4-FFF2-40B4-BE49-F238E27FC236}">
                <a16:creationId xmlns:a16="http://schemas.microsoft.com/office/drawing/2014/main" id="{8714FDBB-CBE6-A2E7-C799-40A708353B88}"/>
              </a:ext>
            </a:extLst>
          </p:cNvPr>
          <p:cNvSpPr txBox="1"/>
          <p:nvPr/>
        </p:nvSpPr>
        <p:spPr>
          <a:xfrm>
            <a:off x="10430986" y="368059"/>
            <a:ext cx="1265161"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Entretien</a:t>
            </a:r>
            <a:endParaRPr lang="fr-FR" sz="1000" i="1" dirty="0">
              <a:solidFill>
                <a:srgbClr val="003678"/>
              </a:solidFill>
              <a:latin typeface="+mj-lt"/>
              <a:cs typeface="Arial" panose="020B0604020202020204" pitchFamily="34" charset="0"/>
            </a:endParaRPr>
          </a:p>
        </p:txBody>
      </p:sp>
      <p:sp>
        <p:nvSpPr>
          <p:cNvPr id="88" name="Flèche : pentagone 141">
            <a:extLst>
              <a:ext uri="{FF2B5EF4-FFF2-40B4-BE49-F238E27FC236}">
                <a16:creationId xmlns:a16="http://schemas.microsoft.com/office/drawing/2014/main" id="{C2DB5EF1-7E0F-2367-F3BE-4FB820AB383E}"/>
              </a:ext>
            </a:extLst>
          </p:cNvPr>
          <p:cNvSpPr/>
          <p:nvPr/>
        </p:nvSpPr>
        <p:spPr bwMode="gray">
          <a:xfrm>
            <a:off x="8433118" y="135271"/>
            <a:ext cx="420332" cy="162426"/>
          </a:xfrm>
          <a:prstGeom prst="homePlate">
            <a:avLst>
              <a:gd name="adj" fmla="val 25280"/>
            </a:avLst>
          </a:prstGeom>
          <a:solidFill>
            <a:schemeClr val="bg1"/>
          </a:solidFill>
          <a:ln w="19050" algn="ctr">
            <a:solidFill>
              <a:schemeClr val="bg1">
                <a:lumMod val="50000"/>
              </a:schemeClr>
            </a:solidFill>
            <a:miter lim="800000"/>
            <a:headEnd/>
            <a:tailEnd/>
          </a:ln>
          <a:effectLst>
            <a:outerShdw blurRad="50800" dist="38100" dir="2700000" algn="tl" rotWithShape="0">
              <a:prstClr val="black">
                <a:alpha val="40000"/>
              </a:prstClr>
            </a:outerShdw>
          </a:effectLst>
        </p:spPr>
        <p:txBody>
          <a:bodyPr wrap="square" lIns="97996" tIns="97996" rIns="97996" bIns="97996" rtlCol="0" anchor="t"/>
          <a:lstStyle/>
          <a:p>
            <a:pPr defTabSz="1007943">
              <a:lnSpc>
                <a:spcPct val="106000"/>
              </a:lnSpc>
            </a:pPr>
            <a:endParaRPr lang="fr-FR" sz="1323" b="1" kern="0" dirty="0">
              <a:solidFill>
                <a:srgbClr val="00A5E1"/>
              </a:solidFill>
              <a:latin typeface="Segoe Print" panose="02000600000000000000" pitchFamily="2" charset="0"/>
            </a:endParaRPr>
          </a:p>
        </p:txBody>
      </p:sp>
      <p:cxnSp>
        <p:nvCxnSpPr>
          <p:cNvPr id="89" name="Connecteur droit avec flèche 155">
            <a:extLst>
              <a:ext uri="{FF2B5EF4-FFF2-40B4-BE49-F238E27FC236}">
                <a16:creationId xmlns:a16="http://schemas.microsoft.com/office/drawing/2014/main" id="{E2E9F251-DC98-BAAE-E042-64395B0803B2}"/>
              </a:ext>
            </a:extLst>
          </p:cNvPr>
          <p:cNvCxnSpPr>
            <a:cxnSpLocks/>
          </p:cNvCxnSpPr>
          <p:nvPr/>
        </p:nvCxnSpPr>
        <p:spPr>
          <a:xfrm>
            <a:off x="8438349" y="516186"/>
            <a:ext cx="420332" cy="0"/>
          </a:xfrm>
          <a:prstGeom prst="straightConnector1">
            <a:avLst/>
          </a:prstGeom>
          <a:ln w="19050">
            <a:solidFill>
              <a:schemeClr val="bg1">
                <a:lumMod val="5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90" name="Graphique 145" descr="Document avec un remplissage uni">
            <a:extLst>
              <a:ext uri="{FF2B5EF4-FFF2-40B4-BE49-F238E27FC236}">
                <a16:creationId xmlns:a16="http://schemas.microsoft.com/office/drawing/2014/main" id="{9D432BC1-FC9B-C009-FE20-81D289C127ED}"/>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548936" y="629136"/>
            <a:ext cx="235845" cy="235845"/>
          </a:xfrm>
          <a:prstGeom prst="rect">
            <a:avLst/>
          </a:prstGeom>
        </p:spPr>
      </p:pic>
      <p:sp>
        <p:nvSpPr>
          <p:cNvPr id="91" name="ZoneTexte 157">
            <a:extLst>
              <a:ext uri="{FF2B5EF4-FFF2-40B4-BE49-F238E27FC236}">
                <a16:creationId xmlns:a16="http://schemas.microsoft.com/office/drawing/2014/main" id="{93BE3395-7AD0-A246-E481-4DD28C1924E9}"/>
              </a:ext>
            </a:extLst>
          </p:cNvPr>
          <p:cNvSpPr txBox="1"/>
          <p:nvPr/>
        </p:nvSpPr>
        <p:spPr>
          <a:xfrm>
            <a:off x="9004980" y="93373"/>
            <a:ext cx="710338"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Volet</a:t>
            </a:r>
            <a:endParaRPr lang="fr-FR" sz="1000" i="1" dirty="0">
              <a:solidFill>
                <a:srgbClr val="003678"/>
              </a:solidFill>
              <a:latin typeface="+mj-lt"/>
              <a:cs typeface="Arial" panose="020B0604020202020204" pitchFamily="34" charset="0"/>
            </a:endParaRPr>
          </a:p>
        </p:txBody>
      </p:sp>
      <p:sp>
        <p:nvSpPr>
          <p:cNvPr id="92" name="ZoneTexte 158">
            <a:extLst>
              <a:ext uri="{FF2B5EF4-FFF2-40B4-BE49-F238E27FC236}">
                <a16:creationId xmlns:a16="http://schemas.microsoft.com/office/drawing/2014/main" id="{03DE144D-28EC-9E39-FA45-1050EBD60E4C}"/>
              </a:ext>
            </a:extLst>
          </p:cNvPr>
          <p:cNvSpPr txBox="1"/>
          <p:nvPr/>
        </p:nvSpPr>
        <p:spPr>
          <a:xfrm>
            <a:off x="9004980" y="642746"/>
            <a:ext cx="750446"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Livrable</a:t>
            </a:r>
            <a:endParaRPr lang="fr-FR" sz="1000" i="1" dirty="0">
              <a:solidFill>
                <a:srgbClr val="003678"/>
              </a:solidFill>
              <a:latin typeface="+mj-lt"/>
              <a:cs typeface="Arial" panose="020B0604020202020204" pitchFamily="34" charset="0"/>
            </a:endParaRPr>
          </a:p>
        </p:txBody>
      </p:sp>
      <p:sp>
        <p:nvSpPr>
          <p:cNvPr id="93" name="ZoneTexte 159">
            <a:extLst>
              <a:ext uri="{FF2B5EF4-FFF2-40B4-BE49-F238E27FC236}">
                <a16:creationId xmlns:a16="http://schemas.microsoft.com/office/drawing/2014/main" id="{DC6E862F-CCE5-490A-8041-9751AECFF7BE}"/>
              </a:ext>
            </a:extLst>
          </p:cNvPr>
          <p:cNvSpPr txBox="1"/>
          <p:nvPr/>
        </p:nvSpPr>
        <p:spPr>
          <a:xfrm>
            <a:off x="9004980" y="368059"/>
            <a:ext cx="885384" cy="246221"/>
          </a:xfrm>
          <a:prstGeom prst="rect">
            <a:avLst/>
          </a:prstGeom>
          <a:noFill/>
        </p:spPr>
        <p:txBody>
          <a:bodyPr wrap="square">
            <a:spAutoFit/>
          </a:bodyPr>
          <a:lstStyle/>
          <a:p>
            <a:pPr defTabSz="1007943"/>
            <a:r>
              <a:rPr lang="fr-FR" sz="1000" i="1" kern="0" dirty="0">
                <a:solidFill>
                  <a:srgbClr val="000000"/>
                </a:solidFill>
                <a:latin typeface="+mj-lt"/>
                <a:cs typeface="Arial" panose="020B0604020202020204" pitchFamily="34" charset="0"/>
              </a:rPr>
              <a:t>Activité</a:t>
            </a:r>
            <a:endParaRPr lang="fr-FR" sz="1000" i="1" dirty="0">
              <a:solidFill>
                <a:srgbClr val="003678"/>
              </a:solidFill>
              <a:latin typeface="+mj-lt"/>
              <a:cs typeface="Arial" panose="020B0604020202020204" pitchFamily="34" charset="0"/>
            </a:endParaRPr>
          </a:p>
        </p:txBody>
      </p:sp>
    </p:spTree>
    <p:extLst>
      <p:ext uri="{BB962C8B-B14F-4D97-AF65-F5344CB8AC3E}">
        <p14:creationId xmlns:p14="http://schemas.microsoft.com/office/powerpoint/2010/main" val="4170679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7B2BC6A-F3E4-42D6-B3D2-C0EDB8B13F8F}"/>
              </a:ext>
            </a:extLst>
          </p:cNvPr>
          <p:cNvSpPr>
            <a:spLocks noGrp="1"/>
          </p:cNvSpPr>
          <p:nvPr>
            <p:ph type="sldNum" sz="quarter" idx="12"/>
          </p:nvPr>
        </p:nvSpPr>
        <p:spPr/>
        <p:txBody>
          <a:bodyPr/>
          <a:lstStyle/>
          <a:p>
            <a:fld id="{733122C9-A0B9-462F-8757-0847AD287B63}" type="slidenum">
              <a:rPr lang="fr-FR" smtClean="0"/>
              <a:pPr/>
              <a:t>6</a:t>
            </a:fld>
            <a:endParaRPr lang="fr-FR" dirty="0"/>
          </a:p>
        </p:txBody>
      </p:sp>
      <p:graphicFrame>
        <p:nvGraphicFramePr>
          <p:cNvPr id="3" name="Tableau 3">
            <a:extLst>
              <a:ext uri="{FF2B5EF4-FFF2-40B4-BE49-F238E27FC236}">
                <a16:creationId xmlns:a16="http://schemas.microsoft.com/office/drawing/2014/main" id="{5C4F01FB-90D1-45C1-80BE-1D2B69262A2A}"/>
              </a:ext>
            </a:extLst>
          </p:cNvPr>
          <p:cNvGraphicFramePr>
            <a:graphicFrameLocks noGrp="1"/>
          </p:cNvGraphicFramePr>
          <p:nvPr/>
        </p:nvGraphicFramePr>
        <p:xfrm>
          <a:off x="467831" y="1532556"/>
          <a:ext cx="5206828" cy="1813560"/>
        </p:xfrm>
        <a:graphic>
          <a:graphicData uri="http://schemas.openxmlformats.org/drawingml/2006/table">
            <a:tbl>
              <a:tblPr firstRow="1" bandRow="1">
                <a:tableStyleId>{5C22544A-7EE6-4342-B048-85BDC9FD1C3A}</a:tableStyleId>
              </a:tblPr>
              <a:tblGrid>
                <a:gridCol w="4500409">
                  <a:extLst>
                    <a:ext uri="{9D8B030D-6E8A-4147-A177-3AD203B41FA5}">
                      <a16:colId xmlns:a16="http://schemas.microsoft.com/office/drawing/2014/main" val="2260883058"/>
                    </a:ext>
                  </a:extLst>
                </a:gridCol>
                <a:gridCol w="706419">
                  <a:extLst>
                    <a:ext uri="{9D8B030D-6E8A-4147-A177-3AD203B41FA5}">
                      <a16:colId xmlns:a16="http://schemas.microsoft.com/office/drawing/2014/main" val="762484800"/>
                    </a:ext>
                  </a:extLst>
                </a:gridCol>
              </a:tblGrid>
              <a:tr h="208535">
                <a:tc>
                  <a:txBody>
                    <a:bodyPr/>
                    <a:lstStyle/>
                    <a:p>
                      <a:pPr algn="ctr"/>
                      <a:r>
                        <a:rPr lang="fr-FR" sz="1100" dirty="0">
                          <a:solidFill>
                            <a:schemeClr val="bg1"/>
                          </a:solidFill>
                        </a:rPr>
                        <a:t>Point d’avancement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a:txBody>
                    <a:bodyPr/>
                    <a:lstStyle/>
                    <a:p>
                      <a:pPr algn="ctr"/>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val="2194918968"/>
                  </a:ext>
                </a:extLst>
              </a:tr>
              <a:tr h="204050">
                <a:tc gridSpan="2">
                  <a:txBody>
                    <a:bodyPr/>
                    <a:lstStyle/>
                    <a:p>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3049004"/>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3818890275"/>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3"/>
                    </a:solidFill>
                  </a:tcPr>
                </a:tc>
                <a:extLst>
                  <a:ext uri="{0D108BD9-81ED-4DB2-BD59-A6C34878D82A}">
                    <a16:rowId xmlns:a16="http://schemas.microsoft.com/office/drawing/2014/main" val="522581308"/>
                  </a:ext>
                </a:extLst>
              </a:tr>
              <a:tr h="204050">
                <a:tc gridSpan="2">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9157979"/>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3"/>
                    </a:solidFill>
                  </a:tcPr>
                </a:tc>
                <a:extLst>
                  <a:ext uri="{0D108BD9-81ED-4DB2-BD59-A6C34878D82A}">
                    <a16:rowId xmlns:a16="http://schemas.microsoft.com/office/drawing/2014/main" val="3086271249"/>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3"/>
                    </a:solidFill>
                  </a:tcPr>
                </a:tc>
                <a:extLst>
                  <a:ext uri="{0D108BD9-81ED-4DB2-BD59-A6C34878D82A}">
                    <a16:rowId xmlns:a16="http://schemas.microsoft.com/office/drawing/2014/main" val="2672314489"/>
                  </a:ext>
                </a:extLst>
              </a:tr>
            </a:tbl>
          </a:graphicData>
        </a:graphic>
      </p:graphicFrame>
      <p:sp>
        <p:nvSpPr>
          <p:cNvPr id="4" name="ZoneTexte 3">
            <a:extLst>
              <a:ext uri="{FF2B5EF4-FFF2-40B4-BE49-F238E27FC236}">
                <a16:creationId xmlns:a16="http://schemas.microsoft.com/office/drawing/2014/main" id="{7AD937A6-6ABC-460C-9069-52177E251A81}"/>
              </a:ext>
            </a:extLst>
          </p:cNvPr>
          <p:cNvSpPr txBox="1"/>
          <p:nvPr/>
        </p:nvSpPr>
        <p:spPr>
          <a:xfrm>
            <a:off x="921879" y="167523"/>
            <a:ext cx="9814886" cy="892552"/>
          </a:xfrm>
          <a:prstGeom prst="rect">
            <a:avLst/>
          </a:prstGeom>
          <a:noFill/>
        </p:spPr>
        <p:txBody>
          <a:bodyPr wrap="square" rtlCol="0">
            <a:spAutoFit/>
          </a:bodyPr>
          <a:lstStyle/>
          <a:p>
            <a:r>
              <a:rPr lang="fr-FR" sz="2800" b="1" dirty="0">
                <a:solidFill>
                  <a:schemeClr val="accent2"/>
                </a:solidFill>
              </a:rPr>
              <a:t>Flash report</a:t>
            </a:r>
          </a:p>
          <a:p>
            <a:r>
              <a:rPr lang="fr-FR" sz="2400" b="1" dirty="0">
                <a:solidFill>
                  <a:schemeClr val="tx2"/>
                </a:solidFill>
              </a:rPr>
              <a:t>Nom du club – </a:t>
            </a:r>
            <a:r>
              <a:rPr lang="fr-FR" sz="2400" dirty="0">
                <a:solidFill>
                  <a:schemeClr val="tx2"/>
                </a:solidFill>
              </a:rPr>
              <a:t>Nom du Référent</a:t>
            </a:r>
            <a:endParaRPr lang="fr-FR" sz="2400" b="1" dirty="0">
              <a:solidFill>
                <a:schemeClr val="tx2"/>
              </a:solidFill>
            </a:endParaRPr>
          </a:p>
        </p:txBody>
      </p:sp>
      <p:sp>
        <p:nvSpPr>
          <p:cNvPr id="5" name="Round Same Side Corner Rectangle 55">
            <a:extLst>
              <a:ext uri="{FF2B5EF4-FFF2-40B4-BE49-F238E27FC236}">
                <a16:creationId xmlns:a16="http://schemas.microsoft.com/office/drawing/2014/main" id="{E582DE74-577E-4D73-1CF2-9BBA6C9EFDB4}"/>
              </a:ext>
            </a:extLst>
          </p:cNvPr>
          <p:cNvSpPr/>
          <p:nvPr/>
        </p:nvSpPr>
        <p:spPr bwMode="gray">
          <a:xfrm>
            <a:off x="7634863" y="241140"/>
            <a:ext cx="1971303" cy="192119"/>
          </a:xfrm>
          <a:prstGeom prst="rect">
            <a:avLst/>
          </a:prstGeom>
          <a:solidFill>
            <a:srgbClr val="21215A"/>
          </a:solidFill>
          <a:ln w="19050" algn="ctr">
            <a:solidFill>
              <a:srgbClr val="8E8ED5"/>
            </a:solidFill>
            <a:miter lim="800000"/>
            <a:headEnd/>
            <a:tailEnd/>
          </a:ln>
        </p:spPr>
        <p:txBody>
          <a:bodyPr lIns="68368" tIns="68368" rIns="68368" bIns="68368" anchor="ctr"/>
          <a:lstStyle/>
          <a:p>
            <a:pPr algn="ctr" defTabSz="801810">
              <a:lnSpc>
                <a:spcPct val="106000"/>
              </a:lnSpc>
              <a:defRPr/>
            </a:pPr>
            <a:r>
              <a:rPr lang="fr-FR" sz="921" b="1" dirty="0">
                <a:solidFill>
                  <a:srgbClr val="FFFFFF"/>
                </a:solidFill>
                <a:latin typeface="Arial" panose="020B0604020202020204" pitchFamily="34" charset="0"/>
                <a:cs typeface="Arial" panose="020B0604020202020204" pitchFamily="34" charset="0"/>
              </a:rPr>
              <a:t>Météo de la période</a:t>
            </a:r>
          </a:p>
        </p:txBody>
      </p:sp>
      <p:grpSp>
        <p:nvGrpSpPr>
          <p:cNvPr id="6" name="Group 290">
            <a:extLst>
              <a:ext uri="{FF2B5EF4-FFF2-40B4-BE49-F238E27FC236}">
                <a16:creationId xmlns:a16="http://schemas.microsoft.com/office/drawing/2014/main" id="{8FE0BC88-61BD-4B41-1683-8C1C1633048C}"/>
              </a:ext>
            </a:extLst>
          </p:cNvPr>
          <p:cNvGrpSpPr>
            <a:grpSpLocks noChangeAspect="1"/>
          </p:cNvGrpSpPr>
          <p:nvPr/>
        </p:nvGrpSpPr>
        <p:grpSpPr bwMode="auto">
          <a:xfrm>
            <a:off x="7732566" y="517034"/>
            <a:ext cx="324189" cy="324189"/>
            <a:chOff x="7355" y="1132"/>
            <a:chExt cx="340" cy="340"/>
          </a:xfrm>
          <a:solidFill>
            <a:schemeClr val="tx2"/>
          </a:solidFill>
        </p:grpSpPr>
        <p:sp>
          <p:nvSpPr>
            <p:cNvPr id="7" name="Freeform 291">
              <a:extLst>
                <a:ext uri="{FF2B5EF4-FFF2-40B4-BE49-F238E27FC236}">
                  <a16:creationId xmlns:a16="http://schemas.microsoft.com/office/drawing/2014/main" id="{B827E24F-0857-314A-11FA-3D60228164BD}"/>
                </a:ext>
              </a:extLst>
            </p:cNvPr>
            <p:cNvSpPr>
              <a:spLocks noEditPoints="1"/>
            </p:cNvSpPr>
            <p:nvPr/>
          </p:nvSpPr>
          <p:spPr bwMode="auto">
            <a:xfrm>
              <a:off x="7355" y="1132"/>
              <a:ext cx="340" cy="340"/>
            </a:xfrm>
            <a:custGeom>
              <a:avLst/>
              <a:gdLst>
                <a:gd name="T0" fmla="*/ 256 w 512"/>
                <a:gd name="T1" fmla="*/ 21 h 512"/>
                <a:gd name="T2" fmla="*/ 422 w 512"/>
                <a:gd name="T3" fmla="*/ 90 h 512"/>
                <a:gd name="T4" fmla="*/ 490 w 512"/>
                <a:gd name="T5" fmla="*/ 256 h 512"/>
                <a:gd name="T6" fmla="*/ 422 w 512"/>
                <a:gd name="T7" fmla="*/ 422 h 512"/>
                <a:gd name="T8" fmla="*/ 256 w 512"/>
                <a:gd name="T9" fmla="*/ 490 h 512"/>
                <a:gd name="T10" fmla="*/ 90 w 512"/>
                <a:gd name="T11" fmla="*/ 422 h 512"/>
                <a:gd name="T12" fmla="*/ 21 w 512"/>
                <a:gd name="T13" fmla="*/ 256 h 512"/>
                <a:gd name="T14" fmla="*/ 90 w 512"/>
                <a:gd name="T15" fmla="*/ 90 h 512"/>
                <a:gd name="T16" fmla="*/ 256 w 512"/>
                <a:gd name="T17" fmla="*/ 21 h 512"/>
                <a:gd name="T18" fmla="*/ 256 w 512"/>
                <a:gd name="T19" fmla="*/ 0 h 512"/>
                <a:gd name="T20" fmla="*/ 0 w 512"/>
                <a:gd name="T21" fmla="*/ 256 h 512"/>
                <a:gd name="T22" fmla="*/ 256 w 512"/>
                <a:gd name="T23" fmla="*/ 512 h 512"/>
                <a:gd name="T24" fmla="*/ 512 w 512"/>
                <a:gd name="T25" fmla="*/ 256 h 512"/>
                <a:gd name="T26" fmla="*/ 256 w 512"/>
                <a:gd name="T27"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512">
                  <a:moveTo>
                    <a:pt x="256" y="21"/>
                  </a:moveTo>
                  <a:cubicBezTo>
                    <a:pt x="318" y="21"/>
                    <a:pt x="377" y="45"/>
                    <a:pt x="422" y="90"/>
                  </a:cubicBezTo>
                  <a:cubicBezTo>
                    <a:pt x="466" y="134"/>
                    <a:pt x="490" y="193"/>
                    <a:pt x="490" y="256"/>
                  </a:cubicBezTo>
                  <a:cubicBezTo>
                    <a:pt x="490" y="318"/>
                    <a:pt x="466" y="377"/>
                    <a:pt x="422" y="422"/>
                  </a:cubicBezTo>
                  <a:cubicBezTo>
                    <a:pt x="377" y="466"/>
                    <a:pt x="318" y="490"/>
                    <a:pt x="256" y="490"/>
                  </a:cubicBezTo>
                  <a:cubicBezTo>
                    <a:pt x="193" y="490"/>
                    <a:pt x="134" y="466"/>
                    <a:pt x="90" y="422"/>
                  </a:cubicBezTo>
                  <a:cubicBezTo>
                    <a:pt x="45" y="377"/>
                    <a:pt x="21" y="318"/>
                    <a:pt x="21" y="256"/>
                  </a:cubicBezTo>
                  <a:cubicBezTo>
                    <a:pt x="21" y="193"/>
                    <a:pt x="45" y="134"/>
                    <a:pt x="90" y="90"/>
                  </a:cubicBezTo>
                  <a:cubicBezTo>
                    <a:pt x="134" y="45"/>
                    <a:pt x="193"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8" name="Freeform 292">
              <a:extLst>
                <a:ext uri="{FF2B5EF4-FFF2-40B4-BE49-F238E27FC236}">
                  <a16:creationId xmlns:a16="http://schemas.microsoft.com/office/drawing/2014/main" id="{21240FA6-C7A1-68EB-8DE6-610C433C14A0}"/>
                </a:ext>
              </a:extLst>
            </p:cNvPr>
            <p:cNvSpPr>
              <a:spLocks noEditPoints="1"/>
            </p:cNvSpPr>
            <p:nvPr/>
          </p:nvSpPr>
          <p:spPr bwMode="auto">
            <a:xfrm>
              <a:off x="7355" y="1132"/>
              <a:ext cx="340" cy="340"/>
            </a:xfrm>
            <a:custGeom>
              <a:avLst/>
              <a:gdLst>
                <a:gd name="T0" fmla="*/ 256 w 512"/>
                <a:gd name="T1" fmla="*/ 490 h 512"/>
                <a:gd name="T2" fmla="*/ 256 w 512"/>
                <a:gd name="T3" fmla="*/ 0 h 512"/>
                <a:gd name="T4" fmla="*/ 512 w 512"/>
                <a:gd name="T5" fmla="*/ 256 h 512"/>
                <a:gd name="T6" fmla="*/ 160 w 512"/>
                <a:gd name="T7" fmla="*/ 256 h 512"/>
                <a:gd name="T8" fmla="*/ 256 w 512"/>
                <a:gd name="T9" fmla="*/ 160 h 512"/>
                <a:gd name="T10" fmla="*/ 266 w 512"/>
                <a:gd name="T11" fmla="*/ 202 h 512"/>
                <a:gd name="T12" fmla="*/ 323 w 512"/>
                <a:gd name="T13" fmla="*/ 288 h 512"/>
                <a:gd name="T14" fmla="*/ 266 w 512"/>
                <a:gd name="T15" fmla="*/ 329 h 512"/>
                <a:gd name="T16" fmla="*/ 280 w 512"/>
                <a:gd name="T17" fmla="*/ 185 h 512"/>
                <a:gd name="T18" fmla="*/ 245 w 512"/>
                <a:gd name="T19" fmla="*/ 182 h 512"/>
                <a:gd name="T20" fmla="*/ 294 w 512"/>
                <a:gd name="T21" fmla="*/ 320 h 512"/>
                <a:gd name="T22" fmla="*/ 311 w 512"/>
                <a:gd name="T23" fmla="*/ 306 h 512"/>
                <a:gd name="T24" fmla="*/ 266 w 512"/>
                <a:gd name="T25" fmla="*/ 128 h 512"/>
                <a:gd name="T26" fmla="*/ 245 w 512"/>
                <a:gd name="T27" fmla="*/ 106 h 512"/>
                <a:gd name="T28" fmla="*/ 256 w 512"/>
                <a:gd name="T29" fmla="*/ 373 h 512"/>
                <a:gd name="T30" fmla="*/ 256 w 512"/>
                <a:gd name="T31" fmla="*/ 416 h 512"/>
                <a:gd name="T32" fmla="*/ 256 w 512"/>
                <a:gd name="T33" fmla="*/ 373 h 512"/>
                <a:gd name="T34" fmla="*/ 343 w 512"/>
                <a:gd name="T35" fmla="*/ 154 h 512"/>
                <a:gd name="T36" fmla="*/ 339 w 512"/>
                <a:gd name="T37" fmla="*/ 158 h 512"/>
                <a:gd name="T38" fmla="*/ 336 w 512"/>
                <a:gd name="T39" fmla="*/ 166 h 512"/>
                <a:gd name="T40" fmla="*/ 343 w 512"/>
                <a:gd name="T41" fmla="*/ 176 h 512"/>
                <a:gd name="T42" fmla="*/ 354 w 512"/>
                <a:gd name="T43" fmla="*/ 173 h 512"/>
                <a:gd name="T44" fmla="*/ 358 w 512"/>
                <a:gd name="T45" fmla="*/ 169 h 512"/>
                <a:gd name="T46" fmla="*/ 369 w 512"/>
                <a:gd name="T47" fmla="*/ 143 h 512"/>
                <a:gd name="T48" fmla="*/ 147 w 512"/>
                <a:gd name="T49" fmla="*/ 350 h 512"/>
                <a:gd name="T50" fmla="*/ 143 w 512"/>
                <a:gd name="T51" fmla="*/ 354 h 512"/>
                <a:gd name="T52" fmla="*/ 142 w 512"/>
                <a:gd name="T53" fmla="*/ 354 h 512"/>
                <a:gd name="T54" fmla="*/ 142 w 512"/>
                <a:gd name="T55" fmla="*/ 369 h 512"/>
                <a:gd name="T56" fmla="*/ 158 w 512"/>
                <a:gd name="T57" fmla="*/ 369 h 512"/>
                <a:gd name="T58" fmla="*/ 160 w 512"/>
                <a:gd name="T59" fmla="*/ 367 h 512"/>
                <a:gd name="T60" fmla="*/ 176 w 512"/>
                <a:gd name="T61" fmla="*/ 346 h 512"/>
                <a:gd name="T62" fmla="*/ 405 w 512"/>
                <a:gd name="T63" fmla="*/ 245 h 512"/>
                <a:gd name="T64" fmla="*/ 383 w 512"/>
                <a:gd name="T65" fmla="*/ 266 h 512"/>
                <a:gd name="T66" fmla="*/ 405 w 512"/>
                <a:gd name="T67" fmla="*/ 245 h 512"/>
                <a:gd name="T68" fmla="*/ 95 w 512"/>
                <a:gd name="T69" fmla="*/ 256 h 512"/>
                <a:gd name="T70" fmla="*/ 139 w 512"/>
                <a:gd name="T71" fmla="*/ 256 h 512"/>
                <a:gd name="T72" fmla="*/ 354 w 512"/>
                <a:gd name="T73" fmla="*/ 340 h 512"/>
                <a:gd name="T74" fmla="*/ 338 w 512"/>
                <a:gd name="T75" fmla="*/ 339 h 512"/>
                <a:gd name="T76" fmla="*/ 338 w 512"/>
                <a:gd name="T77" fmla="*/ 354 h 512"/>
                <a:gd name="T78" fmla="*/ 339 w 512"/>
                <a:gd name="T79" fmla="*/ 355 h 512"/>
                <a:gd name="T80" fmla="*/ 354 w 512"/>
                <a:gd name="T81" fmla="*/ 370 h 512"/>
                <a:gd name="T82" fmla="*/ 372 w 512"/>
                <a:gd name="T83" fmla="*/ 362 h 512"/>
                <a:gd name="T84" fmla="*/ 142 w 512"/>
                <a:gd name="T85" fmla="*/ 158 h 512"/>
                <a:gd name="T86" fmla="*/ 143 w 512"/>
                <a:gd name="T87" fmla="*/ 158 h 512"/>
                <a:gd name="T88" fmla="*/ 158 w 512"/>
                <a:gd name="T89" fmla="*/ 173 h 512"/>
                <a:gd name="T90" fmla="*/ 176 w 512"/>
                <a:gd name="T91" fmla="*/ 166 h 512"/>
                <a:gd name="T92" fmla="*/ 158 w 512"/>
                <a:gd name="T93" fmla="*/ 144 h 512"/>
                <a:gd name="T94" fmla="*/ 142 w 512"/>
                <a:gd name="T95" fmla="*/ 14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56" y="160"/>
                  </a:moveTo>
                  <a:cubicBezTo>
                    <a:pt x="203" y="160"/>
                    <a:pt x="160" y="203"/>
                    <a:pt x="160" y="256"/>
                  </a:cubicBezTo>
                  <a:cubicBezTo>
                    <a:pt x="160" y="309"/>
                    <a:pt x="203" y="352"/>
                    <a:pt x="256" y="352"/>
                  </a:cubicBezTo>
                  <a:cubicBezTo>
                    <a:pt x="309" y="352"/>
                    <a:pt x="352" y="309"/>
                    <a:pt x="352" y="256"/>
                  </a:cubicBezTo>
                  <a:cubicBezTo>
                    <a:pt x="352" y="203"/>
                    <a:pt x="309" y="160"/>
                    <a:pt x="256" y="160"/>
                  </a:cubicBezTo>
                  <a:close/>
                  <a:moveTo>
                    <a:pt x="323" y="288"/>
                  </a:moveTo>
                  <a:cubicBezTo>
                    <a:pt x="266" y="232"/>
                    <a:pt x="266" y="232"/>
                    <a:pt x="266" y="232"/>
                  </a:cubicBezTo>
                  <a:cubicBezTo>
                    <a:pt x="266" y="202"/>
                    <a:pt x="266" y="202"/>
                    <a:pt x="266" y="202"/>
                  </a:cubicBezTo>
                  <a:cubicBezTo>
                    <a:pt x="329" y="264"/>
                    <a:pt x="329" y="264"/>
                    <a:pt x="329" y="264"/>
                  </a:cubicBezTo>
                  <a:cubicBezTo>
                    <a:pt x="329" y="264"/>
                    <a:pt x="329" y="264"/>
                    <a:pt x="330" y="265"/>
                  </a:cubicBezTo>
                  <a:cubicBezTo>
                    <a:pt x="329" y="273"/>
                    <a:pt x="326" y="281"/>
                    <a:pt x="323" y="288"/>
                  </a:cubicBezTo>
                  <a:close/>
                  <a:moveTo>
                    <a:pt x="266" y="322"/>
                  </a:moveTo>
                  <a:cubicBezTo>
                    <a:pt x="272" y="328"/>
                    <a:pt x="272" y="328"/>
                    <a:pt x="272" y="328"/>
                  </a:cubicBezTo>
                  <a:cubicBezTo>
                    <a:pt x="270" y="329"/>
                    <a:pt x="268" y="329"/>
                    <a:pt x="266" y="329"/>
                  </a:cubicBezTo>
                  <a:lnTo>
                    <a:pt x="266" y="322"/>
                  </a:lnTo>
                  <a:close/>
                  <a:moveTo>
                    <a:pt x="326" y="231"/>
                  </a:moveTo>
                  <a:cubicBezTo>
                    <a:pt x="280" y="185"/>
                    <a:pt x="280" y="185"/>
                    <a:pt x="280" y="185"/>
                  </a:cubicBezTo>
                  <a:cubicBezTo>
                    <a:pt x="302" y="193"/>
                    <a:pt x="319" y="210"/>
                    <a:pt x="326" y="231"/>
                  </a:cubicBezTo>
                  <a:close/>
                  <a:moveTo>
                    <a:pt x="181" y="256"/>
                  </a:moveTo>
                  <a:cubicBezTo>
                    <a:pt x="181" y="218"/>
                    <a:pt x="209" y="187"/>
                    <a:pt x="245" y="182"/>
                  </a:cubicBezTo>
                  <a:cubicBezTo>
                    <a:pt x="245" y="329"/>
                    <a:pt x="245" y="329"/>
                    <a:pt x="245" y="329"/>
                  </a:cubicBezTo>
                  <a:cubicBezTo>
                    <a:pt x="209" y="324"/>
                    <a:pt x="181" y="293"/>
                    <a:pt x="181" y="256"/>
                  </a:cubicBezTo>
                  <a:close/>
                  <a:moveTo>
                    <a:pt x="294" y="320"/>
                  </a:moveTo>
                  <a:cubicBezTo>
                    <a:pt x="266" y="292"/>
                    <a:pt x="266" y="292"/>
                    <a:pt x="266" y="292"/>
                  </a:cubicBezTo>
                  <a:cubicBezTo>
                    <a:pt x="266" y="262"/>
                    <a:pt x="266" y="262"/>
                    <a:pt x="266" y="262"/>
                  </a:cubicBezTo>
                  <a:cubicBezTo>
                    <a:pt x="311" y="306"/>
                    <a:pt x="311" y="306"/>
                    <a:pt x="311" y="306"/>
                  </a:cubicBezTo>
                  <a:cubicBezTo>
                    <a:pt x="306" y="311"/>
                    <a:pt x="300" y="316"/>
                    <a:pt x="294" y="320"/>
                  </a:cubicBezTo>
                  <a:close/>
                  <a:moveTo>
                    <a:pt x="256" y="139"/>
                  </a:moveTo>
                  <a:cubicBezTo>
                    <a:pt x="262" y="139"/>
                    <a:pt x="266" y="134"/>
                    <a:pt x="266" y="128"/>
                  </a:cubicBezTo>
                  <a:cubicBezTo>
                    <a:pt x="266" y="106"/>
                    <a:pt x="266" y="106"/>
                    <a:pt x="266" y="106"/>
                  </a:cubicBezTo>
                  <a:cubicBezTo>
                    <a:pt x="266" y="100"/>
                    <a:pt x="262" y="96"/>
                    <a:pt x="256" y="96"/>
                  </a:cubicBezTo>
                  <a:cubicBezTo>
                    <a:pt x="250" y="96"/>
                    <a:pt x="245" y="100"/>
                    <a:pt x="245" y="106"/>
                  </a:cubicBezTo>
                  <a:cubicBezTo>
                    <a:pt x="245" y="128"/>
                    <a:pt x="245" y="128"/>
                    <a:pt x="245" y="128"/>
                  </a:cubicBezTo>
                  <a:cubicBezTo>
                    <a:pt x="245" y="134"/>
                    <a:pt x="250" y="139"/>
                    <a:pt x="256" y="139"/>
                  </a:cubicBezTo>
                  <a:close/>
                  <a:moveTo>
                    <a:pt x="256" y="373"/>
                  </a:moveTo>
                  <a:cubicBezTo>
                    <a:pt x="250" y="373"/>
                    <a:pt x="245" y="378"/>
                    <a:pt x="245" y="384"/>
                  </a:cubicBezTo>
                  <a:cubicBezTo>
                    <a:pt x="245" y="406"/>
                    <a:pt x="245" y="406"/>
                    <a:pt x="245" y="406"/>
                  </a:cubicBezTo>
                  <a:cubicBezTo>
                    <a:pt x="245" y="412"/>
                    <a:pt x="250" y="416"/>
                    <a:pt x="256" y="416"/>
                  </a:cubicBezTo>
                  <a:cubicBezTo>
                    <a:pt x="262" y="416"/>
                    <a:pt x="266" y="412"/>
                    <a:pt x="266" y="406"/>
                  </a:cubicBezTo>
                  <a:cubicBezTo>
                    <a:pt x="266" y="384"/>
                    <a:pt x="266" y="384"/>
                    <a:pt x="266" y="384"/>
                  </a:cubicBezTo>
                  <a:cubicBezTo>
                    <a:pt x="266" y="378"/>
                    <a:pt x="262" y="373"/>
                    <a:pt x="256" y="373"/>
                  </a:cubicBezTo>
                  <a:close/>
                  <a:moveTo>
                    <a:pt x="354" y="143"/>
                  </a:moveTo>
                  <a:cubicBezTo>
                    <a:pt x="343" y="154"/>
                    <a:pt x="343" y="154"/>
                    <a:pt x="343" y="154"/>
                  </a:cubicBezTo>
                  <a:cubicBezTo>
                    <a:pt x="343" y="154"/>
                    <a:pt x="343" y="154"/>
                    <a:pt x="343" y="154"/>
                  </a:cubicBezTo>
                  <a:cubicBezTo>
                    <a:pt x="339" y="158"/>
                    <a:pt x="339" y="158"/>
                    <a:pt x="339" y="158"/>
                  </a:cubicBezTo>
                  <a:cubicBezTo>
                    <a:pt x="339" y="158"/>
                    <a:pt x="339" y="158"/>
                    <a:pt x="339" y="158"/>
                  </a:cubicBezTo>
                  <a:cubicBezTo>
                    <a:pt x="339" y="158"/>
                    <a:pt x="339" y="158"/>
                    <a:pt x="339" y="158"/>
                  </a:cubicBezTo>
                  <a:cubicBezTo>
                    <a:pt x="338" y="158"/>
                    <a:pt x="338" y="158"/>
                    <a:pt x="338" y="158"/>
                  </a:cubicBezTo>
                  <a:cubicBezTo>
                    <a:pt x="338" y="158"/>
                    <a:pt x="338" y="158"/>
                    <a:pt x="338" y="158"/>
                  </a:cubicBezTo>
                  <a:cubicBezTo>
                    <a:pt x="337" y="160"/>
                    <a:pt x="335" y="163"/>
                    <a:pt x="336" y="166"/>
                  </a:cubicBezTo>
                  <a:cubicBezTo>
                    <a:pt x="336" y="169"/>
                    <a:pt x="336" y="171"/>
                    <a:pt x="338" y="173"/>
                  </a:cubicBezTo>
                  <a:cubicBezTo>
                    <a:pt x="338" y="173"/>
                    <a:pt x="338" y="173"/>
                    <a:pt x="338" y="173"/>
                  </a:cubicBezTo>
                  <a:cubicBezTo>
                    <a:pt x="340" y="175"/>
                    <a:pt x="342" y="176"/>
                    <a:pt x="343" y="176"/>
                  </a:cubicBezTo>
                  <a:cubicBezTo>
                    <a:pt x="344" y="176"/>
                    <a:pt x="345" y="177"/>
                    <a:pt x="345" y="177"/>
                  </a:cubicBezTo>
                  <a:cubicBezTo>
                    <a:pt x="348" y="177"/>
                    <a:pt x="351" y="175"/>
                    <a:pt x="354" y="173"/>
                  </a:cubicBezTo>
                  <a:cubicBezTo>
                    <a:pt x="354" y="173"/>
                    <a:pt x="354" y="173"/>
                    <a:pt x="354" y="173"/>
                  </a:cubicBezTo>
                  <a:cubicBezTo>
                    <a:pt x="354" y="173"/>
                    <a:pt x="355" y="172"/>
                    <a:pt x="355" y="172"/>
                  </a:cubicBezTo>
                  <a:cubicBezTo>
                    <a:pt x="355" y="171"/>
                    <a:pt x="356" y="171"/>
                    <a:pt x="356" y="171"/>
                  </a:cubicBezTo>
                  <a:cubicBezTo>
                    <a:pt x="357" y="170"/>
                    <a:pt x="357" y="170"/>
                    <a:pt x="358" y="169"/>
                  </a:cubicBezTo>
                  <a:cubicBezTo>
                    <a:pt x="369" y="158"/>
                    <a:pt x="369" y="158"/>
                    <a:pt x="369" y="158"/>
                  </a:cubicBezTo>
                  <a:cubicBezTo>
                    <a:pt x="371" y="156"/>
                    <a:pt x="372" y="153"/>
                    <a:pt x="372" y="150"/>
                  </a:cubicBezTo>
                  <a:cubicBezTo>
                    <a:pt x="372" y="147"/>
                    <a:pt x="371" y="145"/>
                    <a:pt x="369" y="143"/>
                  </a:cubicBezTo>
                  <a:cubicBezTo>
                    <a:pt x="365" y="139"/>
                    <a:pt x="358" y="139"/>
                    <a:pt x="354" y="143"/>
                  </a:cubicBezTo>
                  <a:close/>
                  <a:moveTo>
                    <a:pt x="158" y="339"/>
                  </a:moveTo>
                  <a:cubicBezTo>
                    <a:pt x="147" y="350"/>
                    <a:pt x="147" y="350"/>
                    <a:pt x="147" y="350"/>
                  </a:cubicBezTo>
                  <a:cubicBezTo>
                    <a:pt x="147" y="350"/>
                    <a:pt x="147" y="350"/>
                    <a:pt x="147" y="350"/>
                  </a:cubicBezTo>
                  <a:cubicBezTo>
                    <a:pt x="143" y="354"/>
                    <a:pt x="143" y="354"/>
                    <a:pt x="143" y="354"/>
                  </a:cubicBezTo>
                  <a:cubicBezTo>
                    <a:pt x="143" y="354"/>
                    <a:pt x="143" y="354"/>
                    <a:pt x="143" y="354"/>
                  </a:cubicBezTo>
                  <a:cubicBezTo>
                    <a:pt x="143" y="354"/>
                    <a:pt x="143" y="354"/>
                    <a:pt x="143" y="354"/>
                  </a:cubicBezTo>
                  <a:cubicBezTo>
                    <a:pt x="142" y="354"/>
                    <a:pt x="142" y="354"/>
                    <a:pt x="142" y="354"/>
                  </a:cubicBezTo>
                  <a:cubicBezTo>
                    <a:pt x="142" y="354"/>
                    <a:pt x="142" y="354"/>
                    <a:pt x="142" y="354"/>
                  </a:cubicBezTo>
                  <a:cubicBezTo>
                    <a:pt x="140" y="356"/>
                    <a:pt x="139" y="359"/>
                    <a:pt x="139" y="362"/>
                  </a:cubicBezTo>
                  <a:cubicBezTo>
                    <a:pt x="139" y="365"/>
                    <a:pt x="140" y="367"/>
                    <a:pt x="142" y="369"/>
                  </a:cubicBezTo>
                  <a:cubicBezTo>
                    <a:pt x="142" y="369"/>
                    <a:pt x="142" y="369"/>
                    <a:pt x="142" y="369"/>
                  </a:cubicBezTo>
                  <a:cubicBezTo>
                    <a:pt x="144" y="371"/>
                    <a:pt x="145" y="372"/>
                    <a:pt x="147" y="372"/>
                  </a:cubicBezTo>
                  <a:cubicBezTo>
                    <a:pt x="148" y="373"/>
                    <a:pt x="148" y="373"/>
                    <a:pt x="149" y="373"/>
                  </a:cubicBezTo>
                  <a:cubicBezTo>
                    <a:pt x="152" y="373"/>
                    <a:pt x="155" y="371"/>
                    <a:pt x="158" y="369"/>
                  </a:cubicBezTo>
                  <a:cubicBezTo>
                    <a:pt x="158" y="369"/>
                    <a:pt x="158" y="369"/>
                    <a:pt x="158" y="369"/>
                  </a:cubicBezTo>
                  <a:cubicBezTo>
                    <a:pt x="158" y="369"/>
                    <a:pt x="158" y="368"/>
                    <a:pt x="159" y="368"/>
                  </a:cubicBezTo>
                  <a:cubicBezTo>
                    <a:pt x="159" y="368"/>
                    <a:pt x="160" y="367"/>
                    <a:pt x="160" y="367"/>
                  </a:cubicBezTo>
                  <a:cubicBezTo>
                    <a:pt x="161" y="366"/>
                    <a:pt x="161" y="366"/>
                    <a:pt x="162" y="365"/>
                  </a:cubicBezTo>
                  <a:cubicBezTo>
                    <a:pt x="173" y="354"/>
                    <a:pt x="173" y="354"/>
                    <a:pt x="173" y="354"/>
                  </a:cubicBezTo>
                  <a:cubicBezTo>
                    <a:pt x="175" y="352"/>
                    <a:pt x="176" y="349"/>
                    <a:pt x="176" y="346"/>
                  </a:cubicBezTo>
                  <a:cubicBezTo>
                    <a:pt x="176" y="344"/>
                    <a:pt x="175" y="341"/>
                    <a:pt x="173" y="339"/>
                  </a:cubicBezTo>
                  <a:cubicBezTo>
                    <a:pt x="169" y="335"/>
                    <a:pt x="162" y="335"/>
                    <a:pt x="158" y="339"/>
                  </a:cubicBezTo>
                  <a:close/>
                  <a:moveTo>
                    <a:pt x="405" y="245"/>
                  </a:moveTo>
                  <a:cubicBezTo>
                    <a:pt x="383" y="245"/>
                    <a:pt x="383" y="245"/>
                    <a:pt x="383" y="245"/>
                  </a:cubicBezTo>
                  <a:cubicBezTo>
                    <a:pt x="377" y="245"/>
                    <a:pt x="373" y="250"/>
                    <a:pt x="373" y="256"/>
                  </a:cubicBezTo>
                  <a:cubicBezTo>
                    <a:pt x="373" y="262"/>
                    <a:pt x="377" y="266"/>
                    <a:pt x="383" y="266"/>
                  </a:cubicBezTo>
                  <a:cubicBezTo>
                    <a:pt x="405" y="266"/>
                    <a:pt x="405" y="266"/>
                    <a:pt x="405" y="266"/>
                  </a:cubicBezTo>
                  <a:cubicBezTo>
                    <a:pt x="411" y="266"/>
                    <a:pt x="416" y="262"/>
                    <a:pt x="416" y="256"/>
                  </a:cubicBezTo>
                  <a:cubicBezTo>
                    <a:pt x="416" y="250"/>
                    <a:pt x="411" y="245"/>
                    <a:pt x="405" y="245"/>
                  </a:cubicBezTo>
                  <a:close/>
                  <a:moveTo>
                    <a:pt x="128" y="245"/>
                  </a:moveTo>
                  <a:cubicBezTo>
                    <a:pt x="106" y="245"/>
                    <a:pt x="106" y="245"/>
                    <a:pt x="106" y="245"/>
                  </a:cubicBezTo>
                  <a:cubicBezTo>
                    <a:pt x="100" y="245"/>
                    <a:pt x="95" y="250"/>
                    <a:pt x="95" y="256"/>
                  </a:cubicBezTo>
                  <a:cubicBezTo>
                    <a:pt x="95" y="262"/>
                    <a:pt x="100" y="266"/>
                    <a:pt x="106" y="266"/>
                  </a:cubicBezTo>
                  <a:cubicBezTo>
                    <a:pt x="128" y="266"/>
                    <a:pt x="128" y="266"/>
                    <a:pt x="128" y="266"/>
                  </a:cubicBezTo>
                  <a:cubicBezTo>
                    <a:pt x="134" y="266"/>
                    <a:pt x="139" y="262"/>
                    <a:pt x="139" y="256"/>
                  </a:cubicBezTo>
                  <a:cubicBezTo>
                    <a:pt x="139" y="250"/>
                    <a:pt x="134" y="245"/>
                    <a:pt x="128" y="245"/>
                  </a:cubicBezTo>
                  <a:close/>
                  <a:moveTo>
                    <a:pt x="358" y="343"/>
                  </a:moveTo>
                  <a:cubicBezTo>
                    <a:pt x="357" y="342"/>
                    <a:pt x="356" y="341"/>
                    <a:pt x="354" y="340"/>
                  </a:cubicBezTo>
                  <a:cubicBezTo>
                    <a:pt x="354" y="339"/>
                    <a:pt x="354" y="339"/>
                    <a:pt x="354" y="339"/>
                  </a:cubicBezTo>
                  <a:cubicBezTo>
                    <a:pt x="353" y="339"/>
                    <a:pt x="353" y="339"/>
                    <a:pt x="353" y="339"/>
                  </a:cubicBezTo>
                  <a:cubicBezTo>
                    <a:pt x="349" y="335"/>
                    <a:pt x="344" y="333"/>
                    <a:pt x="338" y="339"/>
                  </a:cubicBezTo>
                  <a:cubicBezTo>
                    <a:pt x="336" y="341"/>
                    <a:pt x="336" y="343"/>
                    <a:pt x="336" y="346"/>
                  </a:cubicBezTo>
                  <a:cubicBezTo>
                    <a:pt x="335" y="349"/>
                    <a:pt x="337" y="352"/>
                    <a:pt x="338" y="354"/>
                  </a:cubicBezTo>
                  <a:cubicBezTo>
                    <a:pt x="338" y="354"/>
                    <a:pt x="338" y="354"/>
                    <a:pt x="338" y="354"/>
                  </a:cubicBezTo>
                  <a:cubicBezTo>
                    <a:pt x="339" y="354"/>
                    <a:pt x="339" y="354"/>
                    <a:pt x="339" y="354"/>
                  </a:cubicBezTo>
                  <a:cubicBezTo>
                    <a:pt x="339" y="354"/>
                    <a:pt x="339" y="354"/>
                    <a:pt x="339" y="354"/>
                  </a:cubicBezTo>
                  <a:cubicBezTo>
                    <a:pt x="339" y="354"/>
                    <a:pt x="339" y="355"/>
                    <a:pt x="339" y="355"/>
                  </a:cubicBezTo>
                  <a:cubicBezTo>
                    <a:pt x="343" y="358"/>
                    <a:pt x="343" y="358"/>
                    <a:pt x="343" y="358"/>
                  </a:cubicBezTo>
                  <a:cubicBezTo>
                    <a:pt x="343" y="358"/>
                    <a:pt x="343" y="358"/>
                    <a:pt x="343" y="358"/>
                  </a:cubicBezTo>
                  <a:cubicBezTo>
                    <a:pt x="354" y="370"/>
                    <a:pt x="354" y="370"/>
                    <a:pt x="354" y="370"/>
                  </a:cubicBezTo>
                  <a:cubicBezTo>
                    <a:pt x="356" y="372"/>
                    <a:pt x="359" y="373"/>
                    <a:pt x="362" y="373"/>
                  </a:cubicBezTo>
                  <a:cubicBezTo>
                    <a:pt x="364" y="373"/>
                    <a:pt x="367" y="372"/>
                    <a:pt x="369" y="369"/>
                  </a:cubicBezTo>
                  <a:cubicBezTo>
                    <a:pt x="371" y="367"/>
                    <a:pt x="372" y="365"/>
                    <a:pt x="372" y="362"/>
                  </a:cubicBezTo>
                  <a:cubicBezTo>
                    <a:pt x="372" y="359"/>
                    <a:pt x="371" y="356"/>
                    <a:pt x="369" y="354"/>
                  </a:cubicBezTo>
                  <a:lnTo>
                    <a:pt x="358" y="343"/>
                  </a:lnTo>
                  <a:close/>
                  <a:moveTo>
                    <a:pt x="142" y="158"/>
                  </a:moveTo>
                  <a:cubicBezTo>
                    <a:pt x="143" y="158"/>
                    <a:pt x="143" y="158"/>
                    <a:pt x="143" y="158"/>
                  </a:cubicBezTo>
                  <a:cubicBezTo>
                    <a:pt x="143" y="158"/>
                    <a:pt x="143" y="158"/>
                    <a:pt x="143" y="158"/>
                  </a:cubicBezTo>
                  <a:cubicBezTo>
                    <a:pt x="143" y="158"/>
                    <a:pt x="143" y="158"/>
                    <a:pt x="143" y="158"/>
                  </a:cubicBezTo>
                  <a:cubicBezTo>
                    <a:pt x="147" y="162"/>
                    <a:pt x="147" y="162"/>
                    <a:pt x="147" y="162"/>
                  </a:cubicBezTo>
                  <a:cubicBezTo>
                    <a:pt x="147" y="162"/>
                    <a:pt x="147" y="162"/>
                    <a:pt x="147" y="162"/>
                  </a:cubicBezTo>
                  <a:cubicBezTo>
                    <a:pt x="158" y="173"/>
                    <a:pt x="158" y="173"/>
                    <a:pt x="158" y="173"/>
                  </a:cubicBezTo>
                  <a:cubicBezTo>
                    <a:pt x="160" y="176"/>
                    <a:pt x="163" y="176"/>
                    <a:pt x="165" y="176"/>
                  </a:cubicBezTo>
                  <a:cubicBezTo>
                    <a:pt x="168" y="176"/>
                    <a:pt x="171" y="175"/>
                    <a:pt x="173" y="173"/>
                  </a:cubicBezTo>
                  <a:cubicBezTo>
                    <a:pt x="175" y="171"/>
                    <a:pt x="176" y="168"/>
                    <a:pt x="176" y="166"/>
                  </a:cubicBezTo>
                  <a:cubicBezTo>
                    <a:pt x="176" y="163"/>
                    <a:pt x="175" y="160"/>
                    <a:pt x="173" y="158"/>
                  </a:cubicBezTo>
                  <a:cubicBezTo>
                    <a:pt x="162" y="147"/>
                    <a:pt x="162" y="147"/>
                    <a:pt x="162" y="147"/>
                  </a:cubicBezTo>
                  <a:cubicBezTo>
                    <a:pt x="161" y="146"/>
                    <a:pt x="160" y="145"/>
                    <a:pt x="158" y="144"/>
                  </a:cubicBezTo>
                  <a:cubicBezTo>
                    <a:pt x="158" y="143"/>
                    <a:pt x="158" y="143"/>
                    <a:pt x="157" y="143"/>
                  </a:cubicBezTo>
                  <a:cubicBezTo>
                    <a:pt x="157" y="143"/>
                    <a:pt x="157" y="143"/>
                    <a:pt x="157" y="143"/>
                  </a:cubicBezTo>
                  <a:cubicBezTo>
                    <a:pt x="153" y="139"/>
                    <a:pt x="148" y="137"/>
                    <a:pt x="142" y="143"/>
                  </a:cubicBezTo>
                  <a:cubicBezTo>
                    <a:pt x="140" y="145"/>
                    <a:pt x="139" y="147"/>
                    <a:pt x="139" y="150"/>
                  </a:cubicBezTo>
                  <a:cubicBezTo>
                    <a:pt x="139" y="153"/>
                    <a:pt x="140" y="156"/>
                    <a:pt x="142" y="15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grpSp>
        <p:nvGrpSpPr>
          <p:cNvPr id="9" name="Group 121">
            <a:extLst>
              <a:ext uri="{FF2B5EF4-FFF2-40B4-BE49-F238E27FC236}">
                <a16:creationId xmlns:a16="http://schemas.microsoft.com/office/drawing/2014/main" id="{76F3D4B2-C6FC-8D82-6C86-AA894B08404B}"/>
              </a:ext>
            </a:extLst>
          </p:cNvPr>
          <p:cNvGrpSpPr>
            <a:grpSpLocks noChangeAspect="1"/>
          </p:cNvGrpSpPr>
          <p:nvPr/>
        </p:nvGrpSpPr>
        <p:grpSpPr bwMode="auto">
          <a:xfrm>
            <a:off x="8228792" y="517035"/>
            <a:ext cx="323614" cy="323614"/>
            <a:chOff x="1929" y="393"/>
            <a:chExt cx="340" cy="340"/>
          </a:xfrm>
          <a:solidFill>
            <a:schemeClr val="tx2"/>
          </a:solidFill>
        </p:grpSpPr>
        <p:sp>
          <p:nvSpPr>
            <p:cNvPr id="10" name="Freeform 122">
              <a:extLst>
                <a:ext uri="{FF2B5EF4-FFF2-40B4-BE49-F238E27FC236}">
                  <a16:creationId xmlns:a16="http://schemas.microsoft.com/office/drawing/2014/main" id="{085347A4-CFAE-155B-78FC-1CC9EAB4C53F}"/>
                </a:ext>
              </a:extLst>
            </p:cNvPr>
            <p:cNvSpPr>
              <a:spLocks noEditPoints="1"/>
            </p:cNvSpPr>
            <p:nvPr/>
          </p:nvSpPr>
          <p:spPr bwMode="auto">
            <a:xfrm>
              <a:off x="2017" y="499"/>
              <a:ext cx="188" cy="128"/>
            </a:xfrm>
            <a:custGeom>
              <a:avLst/>
              <a:gdLst>
                <a:gd name="T0" fmla="*/ 232 w 283"/>
                <a:gd name="T1" fmla="*/ 96 h 192"/>
                <a:gd name="T2" fmla="*/ 156 w 283"/>
                <a:gd name="T3" fmla="*/ 21 h 192"/>
                <a:gd name="T4" fmla="*/ 126 w 283"/>
                <a:gd name="T5" fmla="*/ 27 h 192"/>
                <a:gd name="T6" fmla="*/ 80 w 283"/>
                <a:gd name="T7" fmla="*/ 0 h 192"/>
                <a:gd name="T8" fmla="*/ 27 w 283"/>
                <a:gd name="T9" fmla="*/ 53 h 192"/>
                <a:gd name="T10" fmla="*/ 31 w 283"/>
                <a:gd name="T11" fmla="*/ 74 h 192"/>
                <a:gd name="T12" fmla="*/ 0 w 283"/>
                <a:gd name="T13" fmla="*/ 128 h 192"/>
                <a:gd name="T14" fmla="*/ 63 w 283"/>
                <a:gd name="T15" fmla="*/ 192 h 192"/>
                <a:gd name="T16" fmla="*/ 235 w 283"/>
                <a:gd name="T17" fmla="*/ 192 h 192"/>
                <a:gd name="T18" fmla="*/ 283 w 283"/>
                <a:gd name="T19" fmla="*/ 144 h 192"/>
                <a:gd name="T20" fmla="*/ 232 w 283"/>
                <a:gd name="T21" fmla="*/ 96 h 192"/>
                <a:gd name="T22" fmla="*/ 80 w 283"/>
                <a:gd name="T23" fmla="*/ 21 h 192"/>
                <a:gd name="T24" fmla="*/ 108 w 283"/>
                <a:gd name="T25" fmla="*/ 37 h 192"/>
                <a:gd name="T26" fmla="*/ 83 w 283"/>
                <a:gd name="T27" fmla="*/ 69 h 192"/>
                <a:gd name="T28" fmla="*/ 63 w 283"/>
                <a:gd name="T29" fmla="*/ 65 h 192"/>
                <a:gd name="T30" fmla="*/ 51 w 283"/>
                <a:gd name="T31" fmla="*/ 66 h 192"/>
                <a:gd name="T32" fmla="*/ 48 w 283"/>
                <a:gd name="T33" fmla="*/ 53 h 192"/>
                <a:gd name="T34" fmla="*/ 80 w 283"/>
                <a:gd name="T35" fmla="*/ 21 h 192"/>
                <a:gd name="T36" fmla="*/ 235 w 283"/>
                <a:gd name="T37" fmla="*/ 170 h 192"/>
                <a:gd name="T38" fmla="*/ 63 w 283"/>
                <a:gd name="T39" fmla="*/ 170 h 192"/>
                <a:gd name="T40" fmla="*/ 21 w 283"/>
                <a:gd name="T41" fmla="*/ 128 h 192"/>
                <a:gd name="T42" fmla="*/ 63 w 283"/>
                <a:gd name="T43" fmla="*/ 86 h 192"/>
                <a:gd name="T44" fmla="*/ 84 w 283"/>
                <a:gd name="T45" fmla="*/ 93 h 192"/>
                <a:gd name="T46" fmla="*/ 94 w 283"/>
                <a:gd name="T47" fmla="*/ 94 h 192"/>
                <a:gd name="T48" fmla="*/ 100 w 283"/>
                <a:gd name="T49" fmla="*/ 87 h 192"/>
                <a:gd name="T50" fmla="*/ 156 w 283"/>
                <a:gd name="T51" fmla="*/ 42 h 192"/>
                <a:gd name="T52" fmla="*/ 211 w 283"/>
                <a:gd name="T53" fmla="*/ 98 h 192"/>
                <a:gd name="T54" fmla="*/ 210 w 283"/>
                <a:gd name="T55" fmla="*/ 105 h 192"/>
                <a:gd name="T56" fmla="*/ 214 w 283"/>
                <a:gd name="T57" fmla="*/ 120 h 192"/>
                <a:gd name="T58" fmla="*/ 227 w 283"/>
                <a:gd name="T59" fmla="*/ 119 h 192"/>
                <a:gd name="T60" fmla="*/ 229 w 283"/>
                <a:gd name="T61" fmla="*/ 118 h 192"/>
                <a:gd name="T62" fmla="*/ 235 w 283"/>
                <a:gd name="T63" fmla="*/ 117 h 192"/>
                <a:gd name="T64" fmla="*/ 261 w 283"/>
                <a:gd name="T65" fmla="*/ 144 h 192"/>
                <a:gd name="T66" fmla="*/ 235 w 283"/>
                <a:gd name="T67" fmla="*/ 17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3" h="192">
                  <a:moveTo>
                    <a:pt x="232" y="96"/>
                  </a:moveTo>
                  <a:cubicBezTo>
                    <a:pt x="231" y="54"/>
                    <a:pt x="197" y="21"/>
                    <a:pt x="156" y="21"/>
                  </a:cubicBezTo>
                  <a:cubicBezTo>
                    <a:pt x="145" y="21"/>
                    <a:pt x="135" y="23"/>
                    <a:pt x="126" y="27"/>
                  </a:cubicBezTo>
                  <a:cubicBezTo>
                    <a:pt x="117" y="10"/>
                    <a:pt x="100" y="0"/>
                    <a:pt x="80" y="0"/>
                  </a:cubicBezTo>
                  <a:cubicBezTo>
                    <a:pt x="51" y="0"/>
                    <a:pt x="27" y="24"/>
                    <a:pt x="27" y="53"/>
                  </a:cubicBezTo>
                  <a:cubicBezTo>
                    <a:pt x="27" y="60"/>
                    <a:pt x="28" y="67"/>
                    <a:pt x="31" y="74"/>
                  </a:cubicBezTo>
                  <a:cubicBezTo>
                    <a:pt x="13" y="85"/>
                    <a:pt x="0" y="105"/>
                    <a:pt x="0" y="128"/>
                  </a:cubicBezTo>
                  <a:cubicBezTo>
                    <a:pt x="0" y="163"/>
                    <a:pt x="28" y="192"/>
                    <a:pt x="63" y="192"/>
                  </a:cubicBezTo>
                  <a:cubicBezTo>
                    <a:pt x="235" y="192"/>
                    <a:pt x="235" y="192"/>
                    <a:pt x="235" y="192"/>
                  </a:cubicBezTo>
                  <a:cubicBezTo>
                    <a:pt x="261" y="192"/>
                    <a:pt x="283" y="170"/>
                    <a:pt x="283" y="144"/>
                  </a:cubicBezTo>
                  <a:cubicBezTo>
                    <a:pt x="283" y="116"/>
                    <a:pt x="259" y="94"/>
                    <a:pt x="232" y="96"/>
                  </a:cubicBezTo>
                  <a:close/>
                  <a:moveTo>
                    <a:pt x="80" y="21"/>
                  </a:moveTo>
                  <a:cubicBezTo>
                    <a:pt x="92" y="21"/>
                    <a:pt x="102" y="27"/>
                    <a:pt x="108" y="37"/>
                  </a:cubicBezTo>
                  <a:cubicBezTo>
                    <a:pt x="97" y="45"/>
                    <a:pt x="89" y="56"/>
                    <a:pt x="83" y="69"/>
                  </a:cubicBezTo>
                  <a:cubicBezTo>
                    <a:pt x="78" y="66"/>
                    <a:pt x="71" y="65"/>
                    <a:pt x="63" y="65"/>
                  </a:cubicBezTo>
                  <a:cubicBezTo>
                    <a:pt x="59" y="65"/>
                    <a:pt x="55" y="65"/>
                    <a:pt x="51" y="66"/>
                  </a:cubicBezTo>
                  <a:cubicBezTo>
                    <a:pt x="49" y="62"/>
                    <a:pt x="48" y="58"/>
                    <a:pt x="48" y="53"/>
                  </a:cubicBezTo>
                  <a:cubicBezTo>
                    <a:pt x="48" y="35"/>
                    <a:pt x="62" y="21"/>
                    <a:pt x="80" y="21"/>
                  </a:cubicBezTo>
                  <a:close/>
                  <a:moveTo>
                    <a:pt x="235" y="170"/>
                  </a:moveTo>
                  <a:cubicBezTo>
                    <a:pt x="63" y="170"/>
                    <a:pt x="63" y="170"/>
                    <a:pt x="63" y="170"/>
                  </a:cubicBezTo>
                  <a:cubicBezTo>
                    <a:pt x="40" y="170"/>
                    <a:pt x="21" y="151"/>
                    <a:pt x="21" y="128"/>
                  </a:cubicBezTo>
                  <a:cubicBezTo>
                    <a:pt x="21" y="105"/>
                    <a:pt x="40" y="86"/>
                    <a:pt x="63" y="86"/>
                  </a:cubicBezTo>
                  <a:cubicBezTo>
                    <a:pt x="72" y="86"/>
                    <a:pt x="77" y="89"/>
                    <a:pt x="84" y="93"/>
                  </a:cubicBezTo>
                  <a:cubicBezTo>
                    <a:pt x="87" y="95"/>
                    <a:pt x="91" y="96"/>
                    <a:pt x="94" y="94"/>
                  </a:cubicBezTo>
                  <a:cubicBezTo>
                    <a:pt x="97" y="93"/>
                    <a:pt x="99" y="90"/>
                    <a:pt x="100" y="87"/>
                  </a:cubicBezTo>
                  <a:cubicBezTo>
                    <a:pt x="105" y="61"/>
                    <a:pt x="129" y="42"/>
                    <a:pt x="156" y="42"/>
                  </a:cubicBezTo>
                  <a:cubicBezTo>
                    <a:pt x="186" y="42"/>
                    <a:pt x="211" y="67"/>
                    <a:pt x="211" y="98"/>
                  </a:cubicBezTo>
                  <a:cubicBezTo>
                    <a:pt x="211" y="100"/>
                    <a:pt x="211" y="103"/>
                    <a:pt x="210" y="105"/>
                  </a:cubicBezTo>
                  <a:cubicBezTo>
                    <a:pt x="208" y="112"/>
                    <a:pt x="209" y="116"/>
                    <a:pt x="214" y="120"/>
                  </a:cubicBezTo>
                  <a:cubicBezTo>
                    <a:pt x="217" y="122"/>
                    <a:pt x="223" y="122"/>
                    <a:pt x="227" y="119"/>
                  </a:cubicBezTo>
                  <a:cubicBezTo>
                    <a:pt x="228" y="118"/>
                    <a:pt x="229" y="118"/>
                    <a:pt x="229" y="118"/>
                  </a:cubicBezTo>
                  <a:cubicBezTo>
                    <a:pt x="231" y="117"/>
                    <a:pt x="233" y="117"/>
                    <a:pt x="235" y="117"/>
                  </a:cubicBezTo>
                  <a:cubicBezTo>
                    <a:pt x="249" y="117"/>
                    <a:pt x="261" y="129"/>
                    <a:pt x="261" y="144"/>
                  </a:cubicBezTo>
                  <a:cubicBezTo>
                    <a:pt x="261" y="158"/>
                    <a:pt x="249" y="170"/>
                    <a:pt x="235" y="1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1" name="Freeform 123">
              <a:extLst>
                <a:ext uri="{FF2B5EF4-FFF2-40B4-BE49-F238E27FC236}">
                  <a16:creationId xmlns:a16="http://schemas.microsoft.com/office/drawing/2014/main" id="{2E81F650-23F5-C5CF-F524-43E53BE50737}"/>
                </a:ext>
              </a:extLst>
            </p:cNvPr>
            <p:cNvSpPr>
              <a:spLocks/>
            </p:cNvSpPr>
            <p:nvPr/>
          </p:nvSpPr>
          <p:spPr bwMode="auto">
            <a:xfrm>
              <a:off x="2063" y="457"/>
              <a:ext cx="15" cy="28"/>
            </a:xfrm>
            <a:custGeom>
              <a:avLst/>
              <a:gdLst>
                <a:gd name="T0" fmla="*/ 11 w 22"/>
                <a:gd name="T1" fmla="*/ 42 h 42"/>
                <a:gd name="T2" fmla="*/ 22 w 22"/>
                <a:gd name="T3" fmla="*/ 32 h 42"/>
                <a:gd name="T4" fmla="*/ 22 w 22"/>
                <a:gd name="T5" fmla="*/ 10 h 42"/>
                <a:gd name="T6" fmla="*/ 11 w 22"/>
                <a:gd name="T7" fmla="*/ 0 h 42"/>
                <a:gd name="T8" fmla="*/ 0 w 22"/>
                <a:gd name="T9" fmla="*/ 10 h 42"/>
                <a:gd name="T10" fmla="*/ 0 w 22"/>
                <a:gd name="T11" fmla="*/ 32 h 42"/>
                <a:gd name="T12" fmla="*/ 11 w 2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2" h="42">
                  <a:moveTo>
                    <a:pt x="11" y="42"/>
                  </a:moveTo>
                  <a:cubicBezTo>
                    <a:pt x="17" y="42"/>
                    <a:pt x="22" y="38"/>
                    <a:pt x="22" y="32"/>
                  </a:cubicBezTo>
                  <a:cubicBezTo>
                    <a:pt x="22" y="10"/>
                    <a:pt x="22" y="10"/>
                    <a:pt x="22" y="10"/>
                  </a:cubicBezTo>
                  <a:cubicBezTo>
                    <a:pt x="22" y="4"/>
                    <a:pt x="17" y="0"/>
                    <a:pt x="11" y="0"/>
                  </a:cubicBezTo>
                  <a:cubicBezTo>
                    <a:pt x="5" y="0"/>
                    <a:pt x="0" y="4"/>
                    <a:pt x="0" y="10"/>
                  </a:cubicBezTo>
                  <a:cubicBezTo>
                    <a:pt x="0" y="32"/>
                    <a:pt x="0" y="32"/>
                    <a:pt x="0" y="32"/>
                  </a:cubicBezTo>
                  <a:cubicBezTo>
                    <a:pt x="0" y="38"/>
                    <a:pt x="5" y="42"/>
                    <a:pt x="11"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2" name="Freeform 124">
              <a:extLst>
                <a:ext uri="{FF2B5EF4-FFF2-40B4-BE49-F238E27FC236}">
                  <a16:creationId xmlns:a16="http://schemas.microsoft.com/office/drawing/2014/main" id="{A642A2DE-7614-A441-F9BA-C0667A5EEEA8}"/>
                </a:ext>
              </a:extLst>
            </p:cNvPr>
            <p:cNvSpPr>
              <a:spLocks/>
            </p:cNvSpPr>
            <p:nvPr/>
          </p:nvSpPr>
          <p:spPr bwMode="auto">
            <a:xfrm>
              <a:off x="1993" y="527"/>
              <a:ext cx="28" cy="15"/>
            </a:xfrm>
            <a:custGeom>
              <a:avLst/>
              <a:gdLst>
                <a:gd name="T0" fmla="*/ 42 w 42"/>
                <a:gd name="T1" fmla="*/ 11 h 22"/>
                <a:gd name="T2" fmla="*/ 32 w 42"/>
                <a:gd name="T3" fmla="*/ 0 h 22"/>
                <a:gd name="T4" fmla="*/ 10 w 42"/>
                <a:gd name="T5" fmla="*/ 0 h 22"/>
                <a:gd name="T6" fmla="*/ 0 w 42"/>
                <a:gd name="T7" fmla="*/ 11 h 22"/>
                <a:gd name="T8" fmla="*/ 10 w 42"/>
                <a:gd name="T9" fmla="*/ 22 h 22"/>
                <a:gd name="T10" fmla="*/ 32 w 42"/>
                <a:gd name="T11" fmla="*/ 22 h 22"/>
                <a:gd name="T12" fmla="*/ 42 w 42"/>
                <a:gd name="T13" fmla="*/ 11 h 22"/>
              </a:gdLst>
              <a:ahLst/>
              <a:cxnLst>
                <a:cxn ang="0">
                  <a:pos x="T0" y="T1"/>
                </a:cxn>
                <a:cxn ang="0">
                  <a:pos x="T2" y="T3"/>
                </a:cxn>
                <a:cxn ang="0">
                  <a:pos x="T4" y="T5"/>
                </a:cxn>
                <a:cxn ang="0">
                  <a:pos x="T6" y="T7"/>
                </a:cxn>
                <a:cxn ang="0">
                  <a:pos x="T8" y="T9"/>
                </a:cxn>
                <a:cxn ang="0">
                  <a:pos x="T10" y="T11"/>
                </a:cxn>
                <a:cxn ang="0">
                  <a:pos x="T12" y="T13"/>
                </a:cxn>
              </a:cxnLst>
              <a:rect l="0" t="0" r="r" b="b"/>
              <a:pathLst>
                <a:path w="42" h="22">
                  <a:moveTo>
                    <a:pt x="42" y="11"/>
                  </a:moveTo>
                  <a:cubicBezTo>
                    <a:pt x="42" y="5"/>
                    <a:pt x="38" y="0"/>
                    <a:pt x="32" y="0"/>
                  </a:cubicBezTo>
                  <a:cubicBezTo>
                    <a:pt x="10" y="0"/>
                    <a:pt x="10" y="0"/>
                    <a:pt x="10" y="0"/>
                  </a:cubicBezTo>
                  <a:cubicBezTo>
                    <a:pt x="4" y="0"/>
                    <a:pt x="0" y="5"/>
                    <a:pt x="0" y="11"/>
                  </a:cubicBezTo>
                  <a:cubicBezTo>
                    <a:pt x="0" y="17"/>
                    <a:pt x="4" y="22"/>
                    <a:pt x="10" y="22"/>
                  </a:cubicBezTo>
                  <a:cubicBezTo>
                    <a:pt x="32" y="22"/>
                    <a:pt x="32" y="22"/>
                    <a:pt x="32" y="22"/>
                  </a:cubicBezTo>
                  <a:cubicBezTo>
                    <a:pt x="38" y="22"/>
                    <a:pt x="42" y="17"/>
                    <a:pt x="42"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3" name="Freeform 125">
              <a:extLst>
                <a:ext uri="{FF2B5EF4-FFF2-40B4-BE49-F238E27FC236}">
                  <a16:creationId xmlns:a16="http://schemas.microsoft.com/office/drawing/2014/main" id="{9A6DD3E5-8066-BA09-AECE-947B7CF7A6C2}"/>
                </a:ext>
              </a:extLst>
            </p:cNvPr>
            <p:cNvSpPr>
              <a:spLocks/>
            </p:cNvSpPr>
            <p:nvPr/>
          </p:nvSpPr>
          <p:spPr bwMode="auto">
            <a:xfrm>
              <a:off x="2013" y="477"/>
              <a:ext cx="25" cy="24"/>
            </a:xfrm>
            <a:custGeom>
              <a:avLst/>
              <a:gdLst>
                <a:gd name="T0" fmla="*/ 19 w 38"/>
                <a:gd name="T1" fmla="*/ 34 h 37"/>
                <a:gd name="T2" fmla="*/ 27 w 38"/>
                <a:gd name="T3" fmla="*/ 37 h 37"/>
                <a:gd name="T4" fmla="*/ 34 w 38"/>
                <a:gd name="T5" fmla="*/ 34 h 37"/>
                <a:gd name="T6" fmla="*/ 34 w 38"/>
                <a:gd name="T7" fmla="*/ 19 h 37"/>
                <a:gd name="T8" fmla="*/ 19 w 38"/>
                <a:gd name="T9" fmla="*/ 4 h 37"/>
                <a:gd name="T10" fmla="*/ 4 w 38"/>
                <a:gd name="T11" fmla="*/ 4 h 37"/>
                <a:gd name="T12" fmla="*/ 4 w 38"/>
                <a:gd name="T13" fmla="*/ 19 h 37"/>
                <a:gd name="T14" fmla="*/ 19 w 38"/>
                <a:gd name="T15" fmla="*/ 3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19" y="34"/>
                  </a:moveTo>
                  <a:cubicBezTo>
                    <a:pt x="21" y="36"/>
                    <a:pt x="24" y="37"/>
                    <a:pt x="27" y="37"/>
                  </a:cubicBezTo>
                  <a:cubicBezTo>
                    <a:pt x="29" y="37"/>
                    <a:pt x="32" y="36"/>
                    <a:pt x="34" y="34"/>
                  </a:cubicBezTo>
                  <a:cubicBezTo>
                    <a:pt x="38" y="30"/>
                    <a:pt x="38" y="23"/>
                    <a:pt x="34" y="19"/>
                  </a:cubicBezTo>
                  <a:cubicBezTo>
                    <a:pt x="19" y="4"/>
                    <a:pt x="19" y="4"/>
                    <a:pt x="19" y="4"/>
                  </a:cubicBezTo>
                  <a:cubicBezTo>
                    <a:pt x="15" y="0"/>
                    <a:pt x="8" y="0"/>
                    <a:pt x="4" y="4"/>
                  </a:cubicBezTo>
                  <a:cubicBezTo>
                    <a:pt x="0" y="8"/>
                    <a:pt x="0" y="15"/>
                    <a:pt x="4" y="19"/>
                  </a:cubicBezTo>
                  <a:lnTo>
                    <a:pt x="19"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4" name="Freeform 126">
              <a:extLst>
                <a:ext uri="{FF2B5EF4-FFF2-40B4-BE49-F238E27FC236}">
                  <a16:creationId xmlns:a16="http://schemas.microsoft.com/office/drawing/2014/main" id="{1C585677-698E-FAAD-E89B-2FB9CBF399AC}"/>
                </a:ext>
              </a:extLst>
            </p:cNvPr>
            <p:cNvSpPr>
              <a:spLocks/>
            </p:cNvSpPr>
            <p:nvPr/>
          </p:nvSpPr>
          <p:spPr bwMode="auto">
            <a:xfrm>
              <a:off x="2103" y="477"/>
              <a:ext cx="25" cy="24"/>
            </a:xfrm>
            <a:custGeom>
              <a:avLst/>
              <a:gdLst>
                <a:gd name="T0" fmla="*/ 11 w 38"/>
                <a:gd name="T1" fmla="*/ 37 h 37"/>
                <a:gd name="T2" fmla="*/ 19 w 38"/>
                <a:gd name="T3" fmla="*/ 34 h 37"/>
                <a:gd name="T4" fmla="*/ 34 w 38"/>
                <a:gd name="T5" fmla="*/ 19 h 37"/>
                <a:gd name="T6" fmla="*/ 34 w 38"/>
                <a:gd name="T7" fmla="*/ 4 h 37"/>
                <a:gd name="T8" fmla="*/ 19 w 38"/>
                <a:gd name="T9" fmla="*/ 4 h 37"/>
                <a:gd name="T10" fmla="*/ 4 w 38"/>
                <a:gd name="T11" fmla="*/ 19 h 37"/>
                <a:gd name="T12" fmla="*/ 4 w 38"/>
                <a:gd name="T13" fmla="*/ 34 h 37"/>
                <a:gd name="T14" fmla="*/ 11 w 38"/>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11" y="37"/>
                  </a:moveTo>
                  <a:cubicBezTo>
                    <a:pt x="14" y="37"/>
                    <a:pt x="17" y="36"/>
                    <a:pt x="19" y="34"/>
                  </a:cubicBezTo>
                  <a:cubicBezTo>
                    <a:pt x="34" y="19"/>
                    <a:pt x="34" y="19"/>
                    <a:pt x="34" y="19"/>
                  </a:cubicBezTo>
                  <a:cubicBezTo>
                    <a:pt x="38" y="15"/>
                    <a:pt x="38" y="8"/>
                    <a:pt x="34" y="4"/>
                  </a:cubicBezTo>
                  <a:cubicBezTo>
                    <a:pt x="30" y="0"/>
                    <a:pt x="23" y="0"/>
                    <a:pt x="19" y="4"/>
                  </a:cubicBezTo>
                  <a:cubicBezTo>
                    <a:pt x="4" y="19"/>
                    <a:pt x="4" y="19"/>
                    <a:pt x="4" y="19"/>
                  </a:cubicBezTo>
                  <a:cubicBezTo>
                    <a:pt x="0" y="23"/>
                    <a:pt x="0" y="30"/>
                    <a:pt x="4" y="34"/>
                  </a:cubicBezTo>
                  <a:cubicBezTo>
                    <a:pt x="6" y="36"/>
                    <a:pt x="9" y="37"/>
                    <a:pt x="11"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5" name="Freeform 127">
              <a:extLst>
                <a:ext uri="{FF2B5EF4-FFF2-40B4-BE49-F238E27FC236}">
                  <a16:creationId xmlns:a16="http://schemas.microsoft.com/office/drawing/2014/main" id="{3226D986-40D5-696A-F1FF-73928B29931E}"/>
                </a:ext>
              </a:extLst>
            </p:cNvPr>
            <p:cNvSpPr>
              <a:spLocks noEditPoints="1"/>
            </p:cNvSpPr>
            <p:nvPr/>
          </p:nvSpPr>
          <p:spPr bwMode="auto">
            <a:xfrm>
              <a:off x="1929" y="393"/>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grpSp>
        <p:nvGrpSpPr>
          <p:cNvPr id="16" name="Group 517">
            <a:extLst>
              <a:ext uri="{FF2B5EF4-FFF2-40B4-BE49-F238E27FC236}">
                <a16:creationId xmlns:a16="http://schemas.microsoft.com/office/drawing/2014/main" id="{47416B49-F008-C253-F01D-054D96A41333}"/>
              </a:ext>
            </a:extLst>
          </p:cNvPr>
          <p:cNvGrpSpPr>
            <a:grpSpLocks noChangeAspect="1"/>
          </p:cNvGrpSpPr>
          <p:nvPr/>
        </p:nvGrpSpPr>
        <p:grpSpPr bwMode="auto">
          <a:xfrm>
            <a:off x="8724443" y="517035"/>
            <a:ext cx="321878" cy="321878"/>
            <a:chOff x="4034" y="2248"/>
            <a:chExt cx="340" cy="340"/>
          </a:xfrm>
          <a:solidFill>
            <a:schemeClr val="tx2"/>
          </a:solidFill>
        </p:grpSpPr>
        <p:sp>
          <p:nvSpPr>
            <p:cNvPr id="17" name="Freeform 518">
              <a:extLst>
                <a:ext uri="{FF2B5EF4-FFF2-40B4-BE49-F238E27FC236}">
                  <a16:creationId xmlns:a16="http://schemas.microsoft.com/office/drawing/2014/main" id="{9B1757D6-36C9-0A86-C34B-BD7588FC6BB6}"/>
                </a:ext>
              </a:extLst>
            </p:cNvPr>
            <p:cNvSpPr>
              <a:spLocks noEditPoints="1"/>
            </p:cNvSpPr>
            <p:nvPr/>
          </p:nvSpPr>
          <p:spPr bwMode="auto">
            <a:xfrm>
              <a:off x="4098" y="2312"/>
              <a:ext cx="212" cy="127"/>
            </a:xfrm>
            <a:custGeom>
              <a:avLst/>
              <a:gdLst>
                <a:gd name="T0" fmla="*/ 266 w 320"/>
                <a:gd name="T1" fmla="*/ 85 h 192"/>
                <a:gd name="T2" fmla="*/ 262 w 320"/>
                <a:gd name="T3" fmla="*/ 85 h 192"/>
                <a:gd name="T4" fmla="*/ 176 w 320"/>
                <a:gd name="T5" fmla="*/ 0 h 192"/>
                <a:gd name="T6" fmla="*/ 94 w 320"/>
                <a:gd name="T7" fmla="*/ 55 h 192"/>
                <a:gd name="T8" fmla="*/ 71 w 320"/>
                <a:gd name="T9" fmla="*/ 50 h 192"/>
                <a:gd name="T10" fmla="*/ 0 w 320"/>
                <a:gd name="T11" fmla="*/ 121 h 192"/>
                <a:gd name="T12" fmla="*/ 71 w 320"/>
                <a:gd name="T13" fmla="*/ 192 h 192"/>
                <a:gd name="T14" fmla="*/ 266 w 320"/>
                <a:gd name="T15" fmla="*/ 192 h 192"/>
                <a:gd name="T16" fmla="*/ 320 w 320"/>
                <a:gd name="T17" fmla="*/ 138 h 192"/>
                <a:gd name="T18" fmla="*/ 266 w 320"/>
                <a:gd name="T19" fmla="*/ 85 h 192"/>
                <a:gd name="T20" fmla="*/ 266 w 320"/>
                <a:gd name="T21" fmla="*/ 170 h 192"/>
                <a:gd name="T22" fmla="*/ 71 w 320"/>
                <a:gd name="T23" fmla="*/ 170 h 192"/>
                <a:gd name="T24" fmla="*/ 21 w 320"/>
                <a:gd name="T25" fmla="*/ 121 h 192"/>
                <a:gd name="T26" fmla="*/ 71 w 320"/>
                <a:gd name="T27" fmla="*/ 71 h 192"/>
                <a:gd name="T28" fmla="*/ 95 w 320"/>
                <a:gd name="T29" fmla="*/ 79 h 192"/>
                <a:gd name="T30" fmla="*/ 105 w 320"/>
                <a:gd name="T31" fmla="*/ 80 h 192"/>
                <a:gd name="T32" fmla="*/ 111 w 320"/>
                <a:gd name="T33" fmla="*/ 73 h 192"/>
                <a:gd name="T34" fmla="*/ 176 w 320"/>
                <a:gd name="T35" fmla="*/ 21 h 192"/>
                <a:gd name="T36" fmla="*/ 241 w 320"/>
                <a:gd name="T37" fmla="*/ 86 h 192"/>
                <a:gd name="T38" fmla="*/ 240 w 320"/>
                <a:gd name="T39" fmla="*/ 94 h 192"/>
                <a:gd name="T40" fmla="*/ 240 w 320"/>
                <a:gd name="T41" fmla="*/ 95 h 192"/>
                <a:gd name="T42" fmla="*/ 244 w 320"/>
                <a:gd name="T43" fmla="*/ 110 h 192"/>
                <a:gd name="T44" fmla="*/ 257 w 320"/>
                <a:gd name="T45" fmla="*/ 109 h 192"/>
                <a:gd name="T46" fmla="*/ 259 w 320"/>
                <a:gd name="T47" fmla="*/ 107 h 192"/>
                <a:gd name="T48" fmla="*/ 266 w 320"/>
                <a:gd name="T49" fmla="*/ 106 h 192"/>
                <a:gd name="T50" fmla="*/ 298 w 320"/>
                <a:gd name="T51" fmla="*/ 138 h 192"/>
                <a:gd name="T52" fmla="*/ 266 w 320"/>
                <a:gd name="T53" fmla="*/ 17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92">
                  <a:moveTo>
                    <a:pt x="266" y="85"/>
                  </a:moveTo>
                  <a:cubicBezTo>
                    <a:pt x="265" y="85"/>
                    <a:pt x="263" y="85"/>
                    <a:pt x="262" y="85"/>
                  </a:cubicBezTo>
                  <a:cubicBezTo>
                    <a:pt x="262" y="38"/>
                    <a:pt x="223" y="0"/>
                    <a:pt x="176" y="0"/>
                  </a:cubicBezTo>
                  <a:cubicBezTo>
                    <a:pt x="139" y="0"/>
                    <a:pt x="107" y="22"/>
                    <a:pt x="94" y="55"/>
                  </a:cubicBezTo>
                  <a:cubicBezTo>
                    <a:pt x="87" y="52"/>
                    <a:pt x="80" y="50"/>
                    <a:pt x="71" y="50"/>
                  </a:cubicBezTo>
                  <a:cubicBezTo>
                    <a:pt x="31" y="50"/>
                    <a:pt x="0" y="82"/>
                    <a:pt x="0" y="121"/>
                  </a:cubicBezTo>
                  <a:cubicBezTo>
                    <a:pt x="0" y="160"/>
                    <a:pt x="31" y="192"/>
                    <a:pt x="71" y="192"/>
                  </a:cubicBezTo>
                  <a:cubicBezTo>
                    <a:pt x="266" y="192"/>
                    <a:pt x="266" y="192"/>
                    <a:pt x="266" y="192"/>
                  </a:cubicBezTo>
                  <a:cubicBezTo>
                    <a:pt x="296" y="192"/>
                    <a:pt x="320" y="168"/>
                    <a:pt x="320" y="138"/>
                  </a:cubicBezTo>
                  <a:cubicBezTo>
                    <a:pt x="320" y="109"/>
                    <a:pt x="296" y="85"/>
                    <a:pt x="266" y="85"/>
                  </a:cubicBezTo>
                  <a:close/>
                  <a:moveTo>
                    <a:pt x="266" y="170"/>
                  </a:moveTo>
                  <a:cubicBezTo>
                    <a:pt x="71" y="170"/>
                    <a:pt x="71" y="170"/>
                    <a:pt x="71" y="170"/>
                  </a:cubicBezTo>
                  <a:cubicBezTo>
                    <a:pt x="43" y="170"/>
                    <a:pt x="21" y="148"/>
                    <a:pt x="21" y="121"/>
                  </a:cubicBezTo>
                  <a:cubicBezTo>
                    <a:pt x="21" y="93"/>
                    <a:pt x="43" y="71"/>
                    <a:pt x="71" y="71"/>
                  </a:cubicBezTo>
                  <a:cubicBezTo>
                    <a:pt x="80" y="71"/>
                    <a:pt x="87" y="74"/>
                    <a:pt x="95" y="79"/>
                  </a:cubicBezTo>
                  <a:cubicBezTo>
                    <a:pt x="98" y="81"/>
                    <a:pt x="101" y="82"/>
                    <a:pt x="105" y="80"/>
                  </a:cubicBezTo>
                  <a:cubicBezTo>
                    <a:pt x="108" y="79"/>
                    <a:pt x="110" y="76"/>
                    <a:pt x="111" y="73"/>
                  </a:cubicBezTo>
                  <a:cubicBezTo>
                    <a:pt x="117" y="43"/>
                    <a:pt x="145" y="21"/>
                    <a:pt x="176" y="21"/>
                  </a:cubicBezTo>
                  <a:cubicBezTo>
                    <a:pt x="212" y="21"/>
                    <a:pt x="241" y="50"/>
                    <a:pt x="241" y="86"/>
                  </a:cubicBezTo>
                  <a:cubicBezTo>
                    <a:pt x="241" y="89"/>
                    <a:pt x="240" y="91"/>
                    <a:pt x="240" y="94"/>
                  </a:cubicBezTo>
                  <a:cubicBezTo>
                    <a:pt x="240" y="95"/>
                    <a:pt x="240" y="95"/>
                    <a:pt x="240" y="95"/>
                  </a:cubicBezTo>
                  <a:cubicBezTo>
                    <a:pt x="239" y="98"/>
                    <a:pt x="237" y="105"/>
                    <a:pt x="244" y="110"/>
                  </a:cubicBezTo>
                  <a:cubicBezTo>
                    <a:pt x="248" y="112"/>
                    <a:pt x="253" y="112"/>
                    <a:pt x="257" y="109"/>
                  </a:cubicBezTo>
                  <a:cubicBezTo>
                    <a:pt x="258" y="108"/>
                    <a:pt x="259" y="107"/>
                    <a:pt x="259" y="107"/>
                  </a:cubicBezTo>
                  <a:cubicBezTo>
                    <a:pt x="262" y="107"/>
                    <a:pt x="264" y="106"/>
                    <a:pt x="266" y="106"/>
                  </a:cubicBezTo>
                  <a:cubicBezTo>
                    <a:pt x="284" y="106"/>
                    <a:pt x="298" y="121"/>
                    <a:pt x="298" y="138"/>
                  </a:cubicBezTo>
                  <a:cubicBezTo>
                    <a:pt x="298" y="156"/>
                    <a:pt x="284" y="170"/>
                    <a:pt x="266" y="1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8" name="Freeform 519">
              <a:extLst>
                <a:ext uri="{FF2B5EF4-FFF2-40B4-BE49-F238E27FC236}">
                  <a16:creationId xmlns:a16="http://schemas.microsoft.com/office/drawing/2014/main" id="{6958947B-5F42-5588-F492-DD656E057621}"/>
                </a:ext>
              </a:extLst>
            </p:cNvPr>
            <p:cNvSpPr>
              <a:spLocks/>
            </p:cNvSpPr>
            <p:nvPr/>
          </p:nvSpPr>
          <p:spPr bwMode="auto">
            <a:xfrm>
              <a:off x="4132" y="2495"/>
              <a:ext cx="20" cy="29"/>
            </a:xfrm>
            <a:custGeom>
              <a:avLst/>
              <a:gdLst>
                <a:gd name="T0" fmla="*/ 20 w 29"/>
                <a:gd name="T1" fmla="*/ 1 h 44"/>
                <a:gd name="T2" fmla="*/ 7 w 29"/>
                <a:gd name="T3" fmla="*/ 9 h 44"/>
                <a:gd name="T4" fmla="*/ 1 w 29"/>
                <a:gd name="T5" fmla="*/ 30 h 44"/>
                <a:gd name="T6" fmla="*/ 9 w 29"/>
                <a:gd name="T7" fmla="*/ 43 h 44"/>
                <a:gd name="T8" fmla="*/ 12 w 29"/>
                <a:gd name="T9" fmla="*/ 44 h 44"/>
                <a:gd name="T10" fmla="*/ 22 w 29"/>
                <a:gd name="T11" fmla="*/ 36 h 44"/>
                <a:gd name="T12" fmla="*/ 27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1" y="30"/>
                    <a:pt x="1" y="30"/>
                    <a:pt x="1" y="30"/>
                  </a:cubicBezTo>
                  <a:cubicBezTo>
                    <a:pt x="0" y="36"/>
                    <a:pt x="3" y="42"/>
                    <a:pt x="9" y="43"/>
                  </a:cubicBezTo>
                  <a:cubicBezTo>
                    <a:pt x="10" y="44"/>
                    <a:pt x="11" y="44"/>
                    <a:pt x="12" y="44"/>
                  </a:cubicBezTo>
                  <a:cubicBezTo>
                    <a:pt x="16" y="44"/>
                    <a:pt x="21" y="40"/>
                    <a:pt x="22" y="36"/>
                  </a:cubicBezTo>
                  <a:cubicBezTo>
                    <a:pt x="27" y="14"/>
                    <a:pt x="27" y="14"/>
                    <a:pt x="27" y="14"/>
                  </a:cubicBezTo>
                  <a:cubicBezTo>
                    <a:pt x="29" y="9"/>
                    <a:pt x="25"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19" name="Freeform 520">
              <a:extLst>
                <a:ext uri="{FF2B5EF4-FFF2-40B4-BE49-F238E27FC236}">
                  <a16:creationId xmlns:a16="http://schemas.microsoft.com/office/drawing/2014/main" id="{412F6D8C-5E9B-CE22-2BBB-4B7CCF91CFAB}"/>
                </a:ext>
              </a:extLst>
            </p:cNvPr>
            <p:cNvSpPr>
              <a:spLocks/>
            </p:cNvSpPr>
            <p:nvPr/>
          </p:nvSpPr>
          <p:spPr bwMode="auto">
            <a:xfrm>
              <a:off x="4143" y="2453"/>
              <a:ext cx="19" cy="29"/>
            </a:xfrm>
            <a:custGeom>
              <a:avLst/>
              <a:gdLst>
                <a:gd name="T0" fmla="*/ 20 w 29"/>
                <a:gd name="T1" fmla="*/ 1 h 44"/>
                <a:gd name="T2" fmla="*/ 7 w 29"/>
                <a:gd name="T3" fmla="*/ 9 h 44"/>
                <a:gd name="T4" fmla="*/ 1 w 29"/>
                <a:gd name="T5" fmla="*/ 30 h 44"/>
                <a:gd name="T6" fmla="*/ 9 w 29"/>
                <a:gd name="T7" fmla="*/ 43 h 44"/>
                <a:gd name="T8" fmla="*/ 12 w 29"/>
                <a:gd name="T9" fmla="*/ 44 h 44"/>
                <a:gd name="T10" fmla="*/ 22 w 29"/>
                <a:gd name="T11" fmla="*/ 36 h 44"/>
                <a:gd name="T12" fmla="*/ 27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1" y="30"/>
                    <a:pt x="1" y="30"/>
                    <a:pt x="1" y="30"/>
                  </a:cubicBezTo>
                  <a:cubicBezTo>
                    <a:pt x="0" y="36"/>
                    <a:pt x="3" y="42"/>
                    <a:pt x="9" y="43"/>
                  </a:cubicBezTo>
                  <a:cubicBezTo>
                    <a:pt x="10" y="44"/>
                    <a:pt x="11" y="44"/>
                    <a:pt x="12" y="44"/>
                  </a:cubicBezTo>
                  <a:cubicBezTo>
                    <a:pt x="16" y="44"/>
                    <a:pt x="21" y="40"/>
                    <a:pt x="22" y="36"/>
                  </a:cubicBezTo>
                  <a:cubicBezTo>
                    <a:pt x="27" y="14"/>
                    <a:pt x="27" y="14"/>
                    <a:pt x="27" y="14"/>
                  </a:cubicBezTo>
                  <a:cubicBezTo>
                    <a:pt x="29" y="9"/>
                    <a:pt x="25"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0" name="Freeform 521">
              <a:extLst>
                <a:ext uri="{FF2B5EF4-FFF2-40B4-BE49-F238E27FC236}">
                  <a16:creationId xmlns:a16="http://schemas.microsoft.com/office/drawing/2014/main" id="{031B8DA7-64B7-53B6-CA82-9AC95CAECB99}"/>
                </a:ext>
              </a:extLst>
            </p:cNvPr>
            <p:cNvSpPr>
              <a:spLocks/>
            </p:cNvSpPr>
            <p:nvPr/>
          </p:nvSpPr>
          <p:spPr bwMode="auto">
            <a:xfrm>
              <a:off x="4182" y="2495"/>
              <a:ext cx="19" cy="29"/>
            </a:xfrm>
            <a:custGeom>
              <a:avLst/>
              <a:gdLst>
                <a:gd name="T0" fmla="*/ 19 w 28"/>
                <a:gd name="T1" fmla="*/ 1 h 44"/>
                <a:gd name="T2" fmla="*/ 6 w 28"/>
                <a:gd name="T3" fmla="*/ 9 h 44"/>
                <a:gd name="T4" fmla="*/ 1 w 28"/>
                <a:gd name="T5" fmla="*/ 30 h 44"/>
                <a:gd name="T6" fmla="*/ 9 w 28"/>
                <a:gd name="T7" fmla="*/ 43 h 44"/>
                <a:gd name="T8" fmla="*/ 11 w 28"/>
                <a:gd name="T9" fmla="*/ 44 h 44"/>
                <a:gd name="T10" fmla="*/ 22 w 28"/>
                <a:gd name="T11" fmla="*/ 36 h 44"/>
                <a:gd name="T12" fmla="*/ 27 w 28"/>
                <a:gd name="T13" fmla="*/ 14 h 44"/>
                <a:gd name="T14" fmla="*/ 19 w 28"/>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4">
                  <a:moveTo>
                    <a:pt x="19" y="1"/>
                  </a:moveTo>
                  <a:cubicBezTo>
                    <a:pt x="14" y="0"/>
                    <a:pt x="8" y="3"/>
                    <a:pt x="6" y="9"/>
                  </a:cubicBezTo>
                  <a:cubicBezTo>
                    <a:pt x="1" y="30"/>
                    <a:pt x="1" y="30"/>
                    <a:pt x="1" y="30"/>
                  </a:cubicBezTo>
                  <a:cubicBezTo>
                    <a:pt x="0" y="36"/>
                    <a:pt x="3" y="42"/>
                    <a:pt x="9" y="43"/>
                  </a:cubicBezTo>
                  <a:cubicBezTo>
                    <a:pt x="10" y="44"/>
                    <a:pt x="10" y="44"/>
                    <a:pt x="11" y="44"/>
                  </a:cubicBezTo>
                  <a:cubicBezTo>
                    <a:pt x="16" y="44"/>
                    <a:pt x="20" y="40"/>
                    <a:pt x="22" y="36"/>
                  </a:cubicBezTo>
                  <a:cubicBezTo>
                    <a:pt x="27" y="14"/>
                    <a:pt x="27" y="14"/>
                    <a:pt x="27" y="14"/>
                  </a:cubicBezTo>
                  <a:cubicBezTo>
                    <a:pt x="28" y="9"/>
                    <a:pt x="25" y="3"/>
                    <a:pt x="1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1" name="Freeform 522">
              <a:extLst>
                <a:ext uri="{FF2B5EF4-FFF2-40B4-BE49-F238E27FC236}">
                  <a16:creationId xmlns:a16="http://schemas.microsoft.com/office/drawing/2014/main" id="{C5E9C899-AA3D-3795-C83D-C5874F34DAFF}"/>
                </a:ext>
              </a:extLst>
            </p:cNvPr>
            <p:cNvSpPr>
              <a:spLocks/>
            </p:cNvSpPr>
            <p:nvPr/>
          </p:nvSpPr>
          <p:spPr bwMode="auto">
            <a:xfrm>
              <a:off x="4193" y="2453"/>
              <a:ext cx="18" cy="29"/>
            </a:xfrm>
            <a:custGeom>
              <a:avLst/>
              <a:gdLst>
                <a:gd name="T0" fmla="*/ 19 w 28"/>
                <a:gd name="T1" fmla="*/ 1 h 44"/>
                <a:gd name="T2" fmla="*/ 6 w 28"/>
                <a:gd name="T3" fmla="*/ 9 h 44"/>
                <a:gd name="T4" fmla="*/ 1 w 28"/>
                <a:gd name="T5" fmla="*/ 30 h 44"/>
                <a:gd name="T6" fmla="*/ 9 w 28"/>
                <a:gd name="T7" fmla="*/ 43 h 44"/>
                <a:gd name="T8" fmla="*/ 11 w 28"/>
                <a:gd name="T9" fmla="*/ 44 h 44"/>
                <a:gd name="T10" fmla="*/ 22 w 28"/>
                <a:gd name="T11" fmla="*/ 36 h 44"/>
                <a:gd name="T12" fmla="*/ 27 w 28"/>
                <a:gd name="T13" fmla="*/ 14 h 44"/>
                <a:gd name="T14" fmla="*/ 19 w 28"/>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4">
                  <a:moveTo>
                    <a:pt x="19" y="1"/>
                  </a:moveTo>
                  <a:cubicBezTo>
                    <a:pt x="14" y="0"/>
                    <a:pt x="8" y="3"/>
                    <a:pt x="6" y="9"/>
                  </a:cubicBezTo>
                  <a:cubicBezTo>
                    <a:pt x="1" y="30"/>
                    <a:pt x="1" y="30"/>
                    <a:pt x="1" y="30"/>
                  </a:cubicBezTo>
                  <a:cubicBezTo>
                    <a:pt x="0" y="36"/>
                    <a:pt x="3" y="42"/>
                    <a:pt x="9" y="43"/>
                  </a:cubicBezTo>
                  <a:cubicBezTo>
                    <a:pt x="10" y="44"/>
                    <a:pt x="10" y="44"/>
                    <a:pt x="11" y="44"/>
                  </a:cubicBezTo>
                  <a:cubicBezTo>
                    <a:pt x="16" y="44"/>
                    <a:pt x="20" y="40"/>
                    <a:pt x="22" y="36"/>
                  </a:cubicBezTo>
                  <a:cubicBezTo>
                    <a:pt x="27" y="14"/>
                    <a:pt x="27" y="14"/>
                    <a:pt x="27" y="14"/>
                  </a:cubicBezTo>
                  <a:cubicBezTo>
                    <a:pt x="28" y="9"/>
                    <a:pt x="25" y="3"/>
                    <a:pt x="19"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2" name="Freeform 523">
              <a:extLst>
                <a:ext uri="{FF2B5EF4-FFF2-40B4-BE49-F238E27FC236}">
                  <a16:creationId xmlns:a16="http://schemas.microsoft.com/office/drawing/2014/main" id="{892C1175-CA6E-292D-4FEA-19E57C2B1CBA}"/>
                </a:ext>
              </a:extLst>
            </p:cNvPr>
            <p:cNvSpPr>
              <a:spLocks/>
            </p:cNvSpPr>
            <p:nvPr/>
          </p:nvSpPr>
          <p:spPr bwMode="auto">
            <a:xfrm>
              <a:off x="4231" y="2495"/>
              <a:ext cx="19" cy="29"/>
            </a:xfrm>
            <a:custGeom>
              <a:avLst/>
              <a:gdLst>
                <a:gd name="T0" fmla="*/ 20 w 29"/>
                <a:gd name="T1" fmla="*/ 1 h 44"/>
                <a:gd name="T2" fmla="*/ 7 w 29"/>
                <a:gd name="T3" fmla="*/ 9 h 44"/>
                <a:gd name="T4" fmla="*/ 2 w 29"/>
                <a:gd name="T5" fmla="*/ 30 h 44"/>
                <a:gd name="T6" fmla="*/ 9 w 29"/>
                <a:gd name="T7" fmla="*/ 43 h 44"/>
                <a:gd name="T8" fmla="*/ 12 w 29"/>
                <a:gd name="T9" fmla="*/ 44 h 44"/>
                <a:gd name="T10" fmla="*/ 22 w 29"/>
                <a:gd name="T11" fmla="*/ 36 h 44"/>
                <a:gd name="T12" fmla="*/ 28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2" y="30"/>
                    <a:pt x="2" y="30"/>
                    <a:pt x="2" y="30"/>
                  </a:cubicBezTo>
                  <a:cubicBezTo>
                    <a:pt x="0" y="36"/>
                    <a:pt x="4" y="42"/>
                    <a:pt x="9" y="43"/>
                  </a:cubicBezTo>
                  <a:cubicBezTo>
                    <a:pt x="10" y="44"/>
                    <a:pt x="11" y="44"/>
                    <a:pt x="12" y="44"/>
                  </a:cubicBezTo>
                  <a:cubicBezTo>
                    <a:pt x="17" y="44"/>
                    <a:pt x="21" y="40"/>
                    <a:pt x="22" y="36"/>
                  </a:cubicBezTo>
                  <a:cubicBezTo>
                    <a:pt x="28" y="14"/>
                    <a:pt x="28" y="14"/>
                    <a:pt x="28" y="14"/>
                  </a:cubicBezTo>
                  <a:cubicBezTo>
                    <a:pt x="29" y="9"/>
                    <a:pt x="26"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3" name="Freeform 524">
              <a:extLst>
                <a:ext uri="{FF2B5EF4-FFF2-40B4-BE49-F238E27FC236}">
                  <a16:creationId xmlns:a16="http://schemas.microsoft.com/office/drawing/2014/main" id="{7A9E5943-7FEF-E70A-7000-0943240C2B88}"/>
                </a:ext>
              </a:extLst>
            </p:cNvPr>
            <p:cNvSpPr>
              <a:spLocks/>
            </p:cNvSpPr>
            <p:nvPr/>
          </p:nvSpPr>
          <p:spPr bwMode="auto">
            <a:xfrm>
              <a:off x="4242" y="2453"/>
              <a:ext cx="19" cy="29"/>
            </a:xfrm>
            <a:custGeom>
              <a:avLst/>
              <a:gdLst>
                <a:gd name="T0" fmla="*/ 20 w 29"/>
                <a:gd name="T1" fmla="*/ 1 h 44"/>
                <a:gd name="T2" fmla="*/ 7 w 29"/>
                <a:gd name="T3" fmla="*/ 9 h 44"/>
                <a:gd name="T4" fmla="*/ 2 w 29"/>
                <a:gd name="T5" fmla="*/ 30 h 44"/>
                <a:gd name="T6" fmla="*/ 9 w 29"/>
                <a:gd name="T7" fmla="*/ 43 h 44"/>
                <a:gd name="T8" fmla="*/ 12 w 29"/>
                <a:gd name="T9" fmla="*/ 44 h 44"/>
                <a:gd name="T10" fmla="*/ 22 w 29"/>
                <a:gd name="T11" fmla="*/ 36 h 44"/>
                <a:gd name="T12" fmla="*/ 28 w 29"/>
                <a:gd name="T13" fmla="*/ 14 h 44"/>
                <a:gd name="T14" fmla="*/ 20 w 29"/>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4">
                  <a:moveTo>
                    <a:pt x="20" y="1"/>
                  </a:moveTo>
                  <a:cubicBezTo>
                    <a:pt x="14" y="0"/>
                    <a:pt x="8" y="3"/>
                    <a:pt x="7" y="9"/>
                  </a:cubicBezTo>
                  <a:cubicBezTo>
                    <a:pt x="2" y="30"/>
                    <a:pt x="2" y="30"/>
                    <a:pt x="2" y="30"/>
                  </a:cubicBezTo>
                  <a:cubicBezTo>
                    <a:pt x="0" y="36"/>
                    <a:pt x="4" y="42"/>
                    <a:pt x="9" y="43"/>
                  </a:cubicBezTo>
                  <a:cubicBezTo>
                    <a:pt x="10" y="44"/>
                    <a:pt x="11" y="44"/>
                    <a:pt x="12" y="44"/>
                  </a:cubicBezTo>
                  <a:cubicBezTo>
                    <a:pt x="17" y="44"/>
                    <a:pt x="21" y="40"/>
                    <a:pt x="22" y="36"/>
                  </a:cubicBezTo>
                  <a:cubicBezTo>
                    <a:pt x="28" y="14"/>
                    <a:pt x="28" y="14"/>
                    <a:pt x="28" y="14"/>
                  </a:cubicBezTo>
                  <a:cubicBezTo>
                    <a:pt x="29" y="9"/>
                    <a:pt x="26" y="3"/>
                    <a:pt x="2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4" name="Freeform 525">
              <a:extLst>
                <a:ext uri="{FF2B5EF4-FFF2-40B4-BE49-F238E27FC236}">
                  <a16:creationId xmlns:a16="http://schemas.microsoft.com/office/drawing/2014/main" id="{DEE932D7-F955-7BA7-5EED-1A4C5E9E00C3}"/>
                </a:ext>
              </a:extLst>
            </p:cNvPr>
            <p:cNvSpPr>
              <a:spLocks noEditPoints="1"/>
            </p:cNvSpPr>
            <p:nvPr/>
          </p:nvSpPr>
          <p:spPr bwMode="auto">
            <a:xfrm>
              <a:off x="4034" y="2248"/>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grpSp>
        <p:nvGrpSpPr>
          <p:cNvPr id="25" name="Group 1000">
            <a:extLst>
              <a:ext uri="{FF2B5EF4-FFF2-40B4-BE49-F238E27FC236}">
                <a16:creationId xmlns:a16="http://schemas.microsoft.com/office/drawing/2014/main" id="{257DE796-1135-A096-B24A-21B64BEDAD1A}"/>
              </a:ext>
            </a:extLst>
          </p:cNvPr>
          <p:cNvGrpSpPr>
            <a:grpSpLocks noChangeAspect="1"/>
          </p:cNvGrpSpPr>
          <p:nvPr/>
        </p:nvGrpSpPr>
        <p:grpSpPr bwMode="auto">
          <a:xfrm>
            <a:off x="9218358" y="517035"/>
            <a:ext cx="322703" cy="322703"/>
            <a:chOff x="5030" y="4091"/>
            <a:chExt cx="340" cy="340"/>
          </a:xfrm>
          <a:solidFill>
            <a:schemeClr val="tx2"/>
          </a:solidFill>
        </p:grpSpPr>
        <p:sp>
          <p:nvSpPr>
            <p:cNvPr id="26" name="Freeform 1001">
              <a:extLst>
                <a:ext uri="{FF2B5EF4-FFF2-40B4-BE49-F238E27FC236}">
                  <a16:creationId xmlns:a16="http://schemas.microsoft.com/office/drawing/2014/main" id="{71F42CF4-2DD2-D2F0-7F3D-247B556FF6C7}"/>
                </a:ext>
              </a:extLst>
            </p:cNvPr>
            <p:cNvSpPr>
              <a:spLocks noEditPoints="1"/>
            </p:cNvSpPr>
            <p:nvPr/>
          </p:nvSpPr>
          <p:spPr bwMode="auto">
            <a:xfrm>
              <a:off x="5094" y="4183"/>
              <a:ext cx="212" cy="127"/>
            </a:xfrm>
            <a:custGeom>
              <a:avLst/>
              <a:gdLst>
                <a:gd name="T0" fmla="*/ 269 w 320"/>
                <a:gd name="T1" fmla="*/ 192 h 192"/>
                <a:gd name="T2" fmla="*/ 71 w 320"/>
                <a:gd name="T3" fmla="*/ 192 h 192"/>
                <a:gd name="T4" fmla="*/ 0 w 320"/>
                <a:gd name="T5" fmla="*/ 121 h 192"/>
                <a:gd name="T6" fmla="*/ 71 w 320"/>
                <a:gd name="T7" fmla="*/ 51 h 192"/>
                <a:gd name="T8" fmla="*/ 96 w 320"/>
                <a:gd name="T9" fmla="*/ 56 h 192"/>
                <a:gd name="T10" fmla="*/ 181 w 320"/>
                <a:gd name="T11" fmla="*/ 0 h 192"/>
                <a:gd name="T12" fmla="*/ 273 w 320"/>
                <a:gd name="T13" fmla="*/ 91 h 192"/>
                <a:gd name="T14" fmla="*/ 320 w 320"/>
                <a:gd name="T15" fmla="*/ 142 h 192"/>
                <a:gd name="T16" fmla="*/ 269 w 320"/>
                <a:gd name="T17" fmla="*/ 192 h 192"/>
                <a:gd name="T18" fmla="*/ 71 w 320"/>
                <a:gd name="T19" fmla="*/ 72 h 192"/>
                <a:gd name="T20" fmla="*/ 21 w 320"/>
                <a:gd name="T21" fmla="*/ 121 h 192"/>
                <a:gd name="T22" fmla="*/ 71 w 320"/>
                <a:gd name="T23" fmla="*/ 171 h 192"/>
                <a:gd name="T24" fmla="*/ 269 w 320"/>
                <a:gd name="T25" fmla="*/ 171 h 192"/>
                <a:gd name="T26" fmla="*/ 298 w 320"/>
                <a:gd name="T27" fmla="*/ 142 h 192"/>
                <a:gd name="T28" fmla="*/ 269 w 320"/>
                <a:gd name="T29" fmla="*/ 112 h 192"/>
                <a:gd name="T30" fmla="*/ 267 w 320"/>
                <a:gd name="T31" fmla="*/ 112 h 192"/>
                <a:gd name="T32" fmla="*/ 265 w 320"/>
                <a:gd name="T33" fmla="*/ 113 h 192"/>
                <a:gd name="T34" fmla="*/ 254 w 320"/>
                <a:gd name="T35" fmla="*/ 111 h 192"/>
                <a:gd name="T36" fmla="*/ 251 w 320"/>
                <a:gd name="T37" fmla="*/ 101 h 192"/>
                <a:gd name="T38" fmla="*/ 251 w 320"/>
                <a:gd name="T39" fmla="*/ 96 h 192"/>
                <a:gd name="T40" fmla="*/ 251 w 320"/>
                <a:gd name="T41" fmla="*/ 92 h 192"/>
                <a:gd name="T42" fmla="*/ 181 w 320"/>
                <a:gd name="T43" fmla="*/ 22 h 192"/>
                <a:gd name="T44" fmla="*/ 114 w 320"/>
                <a:gd name="T45" fmla="*/ 68 h 192"/>
                <a:gd name="T46" fmla="*/ 112 w 320"/>
                <a:gd name="T47" fmla="*/ 73 h 192"/>
                <a:gd name="T48" fmla="*/ 112 w 320"/>
                <a:gd name="T49" fmla="*/ 75 h 192"/>
                <a:gd name="T50" fmla="*/ 103 w 320"/>
                <a:gd name="T51" fmla="*/ 83 h 192"/>
                <a:gd name="T52" fmla="*/ 93 w 320"/>
                <a:gd name="T53" fmla="*/ 79 h 192"/>
                <a:gd name="T54" fmla="*/ 71 w 320"/>
                <a:gd name="T55"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192">
                  <a:moveTo>
                    <a:pt x="269" y="192"/>
                  </a:moveTo>
                  <a:cubicBezTo>
                    <a:pt x="71" y="192"/>
                    <a:pt x="71" y="192"/>
                    <a:pt x="71" y="192"/>
                  </a:cubicBezTo>
                  <a:cubicBezTo>
                    <a:pt x="31" y="192"/>
                    <a:pt x="0" y="161"/>
                    <a:pt x="0" y="121"/>
                  </a:cubicBezTo>
                  <a:cubicBezTo>
                    <a:pt x="0" y="82"/>
                    <a:pt x="31" y="51"/>
                    <a:pt x="71" y="51"/>
                  </a:cubicBezTo>
                  <a:cubicBezTo>
                    <a:pt x="80" y="51"/>
                    <a:pt x="88" y="52"/>
                    <a:pt x="96" y="56"/>
                  </a:cubicBezTo>
                  <a:cubicBezTo>
                    <a:pt x="110" y="23"/>
                    <a:pt x="144" y="0"/>
                    <a:pt x="181" y="0"/>
                  </a:cubicBezTo>
                  <a:cubicBezTo>
                    <a:pt x="231" y="0"/>
                    <a:pt x="272" y="41"/>
                    <a:pt x="273" y="91"/>
                  </a:cubicBezTo>
                  <a:cubicBezTo>
                    <a:pt x="299" y="93"/>
                    <a:pt x="320" y="115"/>
                    <a:pt x="320" y="142"/>
                  </a:cubicBezTo>
                  <a:cubicBezTo>
                    <a:pt x="320" y="170"/>
                    <a:pt x="297" y="192"/>
                    <a:pt x="269" y="192"/>
                  </a:cubicBezTo>
                  <a:close/>
                  <a:moveTo>
                    <a:pt x="71" y="72"/>
                  </a:moveTo>
                  <a:cubicBezTo>
                    <a:pt x="43" y="72"/>
                    <a:pt x="21" y="94"/>
                    <a:pt x="21" y="121"/>
                  </a:cubicBezTo>
                  <a:cubicBezTo>
                    <a:pt x="21" y="149"/>
                    <a:pt x="43" y="171"/>
                    <a:pt x="71" y="171"/>
                  </a:cubicBezTo>
                  <a:cubicBezTo>
                    <a:pt x="269" y="171"/>
                    <a:pt x="269" y="171"/>
                    <a:pt x="269" y="171"/>
                  </a:cubicBezTo>
                  <a:cubicBezTo>
                    <a:pt x="285" y="171"/>
                    <a:pt x="298" y="158"/>
                    <a:pt x="298" y="142"/>
                  </a:cubicBezTo>
                  <a:cubicBezTo>
                    <a:pt x="298" y="125"/>
                    <a:pt x="285" y="112"/>
                    <a:pt x="269" y="112"/>
                  </a:cubicBezTo>
                  <a:cubicBezTo>
                    <a:pt x="268" y="112"/>
                    <a:pt x="268" y="112"/>
                    <a:pt x="267" y="112"/>
                  </a:cubicBezTo>
                  <a:cubicBezTo>
                    <a:pt x="267" y="112"/>
                    <a:pt x="266" y="112"/>
                    <a:pt x="265" y="113"/>
                  </a:cubicBezTo>
                  <a:cubicBezTo>
                    <a:pt x="261" y="114"/>
                    <a:pt x="257" y="113"/>
                    <a:pt x="254" y="111"/>
                  </a:cubicBezTo>
                  <a:cubicBezTo>
                    <a:pt x="252" y="109"/>
                    <a:pt x="250" y="105"/>
                    <a:pt x="251" y="101"/>
                  </a:cubicBezTo>
                  <a:cubicBezTo>
                    <a:pt x="251" y="99"/>
                    <a:pt x="251" y="98"/>
                    <a:pt x="251" y="96"/>
                  </a:cubicBezTo>
                  <a:cubicBezTo>
                    <a:pt x="251" y="94"/>
                    <a:pt x="251" y="93"/>
                    <a:pt x="251" y="92"/>
                  </a:cubicBezTo>
                  <a:cubicBezTo>
                    <a:pt x="251" y="53"/>
                    <a:pt x="220" y="22"/>
                    <a:pt x="181" y="22"/>
                  </a:cubicBezTo>
                  <a:cubicBezTo>
                    <a:pt x="152" y="22"/>
                    <a:pt x="124" y="41"/>
                    <a:pt x="114" y="68"/>
                  </a:cubicBezTo>
                  <a:cubicBezTo>
                    <a:pt x="113" y="70"/>
                    <a:pt x="113" y="71"/>
                    <a:pt x="112" y="73"/>
                  </a:cubicBezTo>
                  <a:cubicBezTo>
                    <a:pt x="112" y="75"/>
                    <a:pt x="112" y="75"/>
                    <a:pt x="112" y="75"/>
                  </a:cubicBezTo>
                  <a:cubicBezTo>
                    <a:pt x="111" y="79"/>
                    <a:pt x="108" y="82"/>
                    <a:pt x="103" y="83"/>
                  </a:cubicBezTo>
                  <a:cubicBezTo>
                    <a:pt x="99" y="84"/>
                    <a:pt x="95" y="82"/>
                    <a:pt x="93" y="79"/>
                  </a:cubicBezTo>
                  <a:cubicBezTo>
                    <a:pt x="86" y="74"/>
                    <a:pt x="79" y="72"/>
                    <a:pt x="71"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sp>
          <p:nvSpPr>
            <p:cNvPr id="27" name="Freeform 1002">
              <a:extLst>
                <a:ext uri="{FF2B5EF4-FFF2-40B4-BE49-F238E27FC236}">
                  <a16:creationId xmlns:a16="http://schemas.microsoft.com/office/drawing/2014/main" id="{7F02F4DE-D2AE-18F1-03D4-9FF3A8179B2E}"/>
                </a:ext>
              </a:extLst>
            </p:cNvPr>
            <p:cNvSpPr>
              <a:spLocks noEditPoints="1"/>
            </p:cNvSpPr>
            <p:nvPr/>
          </p:nvSpPr>
          <p:spPr bwMode="auto">
            <a:xfrm>
              <a:off x="5030" y="4091"/>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0189" tIns="40094" rIns="80189" bIns="40094" numCol="1" anchor="t" anchorCtr="0" compatLnSpc="1">
              <a:prstTxWarp prst="textNoShape">
                <a:avLst/>
              </a:prstTxWarp>
            </a:bodyPr>
            <a:lstStyle/>
            <a:p>
              <a:pPr defTabSz="801810"/>
              <a:endParaRPr lang="en-GB" sz="1666">
                <a:solidFill>
                  <a:srgbClr val="000000"/>
                </a:solidFill>
                <a:latin typeface="Calibri" panose="020F0502020204030204" pitchFamily="34" charset="0"/>
                <a:cs typeface="Calibri" panose="020F0502020204030204" pitchFamily="34" charset="0"/>
              </a:endParaRPr>
            </a:p>
          </p:txBody>
        </p:sp>
      </p:grpSp>
      <p:sp>
        <p:nvSpPr>
          <p:cNvPr id="28" name="Round Same Side Corner Rectangle 55">
            <a:extLst>
              <a:ext uri="{FF2B5EF4-FFF2-40B4-BE49-F238E27FC236}">
                <a16:creationId xmlns:a16="http://schemas.microsoft.com/office/drawing/2014/main" id="{6142767B-6216-F359-8BFE-7EDE6D5C56FF}"/>
              </a:ext>
            </a:extLst>
          </p:cNvPr>
          <p:cNvSpPr/>
          <p:nvPr/>
        </p:nvSpPr>
        <p:spPr bwMode="gray">
          <a:xfrm>
            <a:off x="9730653" y="241140"/>
            <a:ext cx="1929759" cy="192119"/>
          </a:xfrm>
          <a:prstGeom prst="rect">
            <a:avLst/>
          </a:prstGeom>
          <a:solidFill>
            <a:srgbClr val="21215A"/>
          </a:solidFill>
          <a:ln w="19050" algn="ctr">
            <a:solidFill>
              <a:srgbClr val="8E8ED5"/>
            </a:solidFill>
            <a:miter lim="800000"/>
            <a:headEnd/>
            <a:tailEnd/>
          </a:ln>
        </p:spPr>
        <p:txBody>
          <a:bodyPr lIns="68368" tIns="68368" rIns="68368" bIns="68368" anchor="ctr"/>
          <a:lstStyle/>
          <a:p>
            <a:pPr algn="ctr" defTabSz="801810">
              <a:lnSpc>
                <a:spcPct val="106000"/>
              </a:lnSpc>
              <a:defRPr/>
            </a:pPr>
            <a:r>
              <a:rPr lang="fr-FR" sz="921" b="1" dirty="0">
                <a:solidFill>
                  <a:srgbClr val="FFFFFF"/>
                </a:solidFill>
                <a:latin typeface="Arial" panose="020B0604020202020204" pitchFamily="34" charset="0"/>
                <a:cs typeface="Arial" panose="020B0604020202020204" pitchFamily="34" charset="0"/>
              </a:rPr>
              <a:t>Légende</a:t>
            </a:r>
          </a:p>
        </p:txBody>
      </p:sp>
      <p:graphicFrame>
        <p:nvGraphicFramePr>
          <p:cNvPr id="29" name="Table 37">
            <a:extLst>
              <a:ext uri="{FF2B5EF4-FFF2-40B4-BE49-F238E27FC236}">
                <a16:creationId xmlns:a16="http://schemas.microsoft.com/office/drawing/2014/main" id="{32FA4D4B-2C5B-54EA-2CF4-2439F92944C3}"/>
              </a:ext>
            </a:extLst>
          </p:cNvPr>
          <p:cNvGraphicFramePr>
            <a:graphicFrameLocks noGrp="1"/>
          </p:cNvGraphicFramePr>
          <p:nvPr/>
        </p:nvGraphicFramePr>
        <p:xfrm>
          <a:off x="9771210" y="529393"/>
          <a:ext cx="311327" cy="199210"/>
        </p:xfrm>
        <a:graphic>
          <a:graphicData uri="http://schemas.openxmlformats.org/drawingml/2006/table">
            <a:tbl>
              <a:tblPr firstRow="1" bandRow="1">
                <a:tableStyleId>{5C22544A-7EE6-4342-B048-85BDC9FD1C3A}</a:tableStyleId>
              </a:tblPr>
              <a:tblGrid>
                <a:gridCol w="311327">
                  <a:extLst>
                    <a:ext uri="{9D8B030D-6E8A-4147-A177-3AD203B41FA5}">
                      <a16:colId xmlns:a16="http://schemas.microsoft.com/office/drawing/2014/main" val="1249856194"/>
                    </a:ext>
                  </a:extLst>
                </a:gridCol>
              </a:tblGrid>
              <a:tr h="191948">
                <a:tc>
                  <a:txBody>
                    <a:bodyPr/>
                    <a:lstStyle/>
                    <a:p>
                      <a:pPr marL="0" indent="0">
                        <a:buFont typeface="Wingdings" panose="05000000000000000000" pitchFamily="2" charset="2"/>
                        <a:buNone/>
                      </a:pPr>
                      <a:endParaRPr lang="fr-FR" sz="1100" noProof="0" dirty="0">
                        <a:solidFill>
                          <a:schemeClr val="tx1"/>
                        </a:solidFill>
                      </a:endParaRPr>
                    </a:p>
                  </a:txBody>
                  <a:tcPr marL="80189" marR="80189" marT="15785" marB="15785">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solidFill>
                      <a:schemeClr val="accent1"/>
                    </a:solidFill>
                  </a:tcPr>
                </a:tc>
                <a:extLst>
                  <a:ext uri="{0D108BD9-81ED-4DB2-BD59-A6C34878D82A}">
                    <a16:rowId xmlns:a16="http://schemas.microsoft.com/office/drawing/2014/main" val="3747756278"/>
                  </a:ext>
                </a:extLst>
              </a:tr>
            </a:tbl>
          </a:graphicData>
        </a:graphic>
      </p:graphicFrame>
      <p:graphicFrame>
        <p:nvGraphicFramePr>
          <p:cNvPr id="30" name="Table 38">
            <a:extLst>
              <a:ext uri="{FF2B5EF4-FFF2-40B4-BE49-F238E27FC236}">
                <a16:creationId xmlns:a16="http://schemas.microsoft.com/office/drawing/2014/main" id="{9A6BC407-7FC3-22B7-582D-3A3D90952668}"/>
              </a:ext>
            </a:extLst>
          </p:cNvPr>
          <p:cNvGraphicFramePr>
            <a:graphicFrameLocks noGrp="1"/>
          </p:cNvGraphicFramePr>
          <p:nvPr/>
        </p:nvGraphicFramePr>
        <p:xfrm>
          <a:off x="9771210" y="777642"/>
          <a:ext cx="311327" cy="199210"/>
        </p:xfrm>
        <a:graphic>
          <a:graphicData uri="http://schemas.openxmlformats.org/drawingml/2006/table">
            <a:tbl>
              <a:tblPr firstRow="1" bandRow="1">
                <a:tableStyleId>{5C22544A-7EE6-4342-B048-85BDC9FD1C3A}</a:tableStyleId>
              </a:tblPr>
              <a:tblGrid>
                <a:gridCol w="311327">
                  <a:extLst>
                    <a:ext uri="{9D8B030D-6E8A-4147-A177-3AD203B41FA5}">
                      <a16:colId xmlns:a16="http://schemas.microsoft.com/office/drawing/2014/main" val="1249856194"/>
                    </a:ext>
                  </a:extLst>
                </a:gridCol>
              </a:tblGrid>
              <a:tr h="191948">
                <a:tc>
                  <a:txBody>
                    <a:bodyPr/>
                    <a:lstStyle/>
                    <a:p>
                      <a:pPr marL="0" indent="0">
                        <a:buFont typeface="Wingdings" panose="05000000000000000000" pitchFamily="2" charset="2"/>
                        <a:buNone/>
                      </a:pPr>
                      <a:endParaRPr lang="fr-FR" sz="1100" noProof="0" dirty="0">
                        <a:solidFill>
                          <a:schemeClr val="tx1"/>
                        </a:solidFill>
                      </a:endParaRPr>
                    </a:p>
                  </a:txBody>
                  <a:tcPr marL="80189" marR="80189" marT="15785" marB="15785">
                    <a:lnL w="3175" cap="flat" cmpd="sng" algn="ctr">
                      <a:solidFill>
                        <a:schemeClr val="accent1"/>
                      </a:solidFill>
                      <a:prstDash val="solid"/>
                      <a:round/>
                      <a:headEnd type="none" w="med" len="med"/>
                      <a:tailEnd type="none" w="med" len="med"/>
                    </a:lnL>
                    <a:lnR w="3175" cap="flat" cmpd="sng" algn="ctr">
                      <a:solidFill>
                        <a:schemeClr val="accent1"/>
                      </a:solidFill>
                      <a:prstDash val="solid"/>
                      <a:round/>
                      <a:headEnd type="none" w="med" len="med"/>
                      <a:tailEnd type="none" w="med" len="med"/>
                    </a:lnR>
                    <a:lnT w="3175" cap="flat" cmpd="sng" algn="ctr">
                      <a:solidFill>
                        <a:schemeClr val="accent1"/>
                      </a:solidFill>
                      <a:prstDash val="solid"/>
                      <a:round/>
                      <a:headEnd type="none" w="med" len="med"/>
                      <a:tailEnd type="none" w="med" len="med"/>
                    </a:lnT>
                    <a:lnB w="3175" cap="flat" cmpd="sng" algn="ctr">
                      <a:solidFill>
                        <a:schemeClr val="accent1"/>
                      </a:solidFill>
                      <a:prstDash val="solid"/>
                      <a:round/>
                      <a:headEnd type="none" w="med" len="med"/>
                      <a:tailEnd type="none" w="med" len="med"/>
                    </a:lnB>
                    <a:solidFill>
                      <a:schemeClr val="accent3"/>
                    </a:solidFill>
                  </a:tcPr>
                </a:tc>
                <a:extLst>
                  <a:ext uri="{0D108BD9-81ED-4DB2-BD59-A6C34878D82A}">
                    <a16:rowId xmlns:a16="http://schemas.microsoft.com/office/drawing/2014/main" val="3747756278"/>
                  </a:ext>
                </a:extLst>
              </a:tr>
            </a:tbl>
          </a:graphicData>
        </a:graphic>
      </p:graphicFrame>
      <p:sp>
        <p:nvSpPr>
          <p:cNvPr id="31" name="Rectangle 30">
            <a:extLst>
              <a:ext uri="{FF2B5EF4-FFF2-40B4-BE49-F238E27FC236}">
                <a16:creationId xmlns:a16="http://schemas.microsoft.com/office/drawing/2014/main" id="{8BAD96A5-13C5-0B1E-DB41-32FB71FA4C5D}"/>
              </a:ext>
            </a:extLst>
          </p:cNvPr>
          <p:cNvSpPr/>
          <p:nvPr/>
        </p:nvSpPr>
        <p:spPr>
          <a:xfrm>
            <a:off x="10082538" y="479940"/>
            <a:ext cx="572593" cy="234038"/>
          </a:xfrm>
          <a:prstGeom prst="rect">
            <a:avLst/>
          </a:prstGeom>
        </p:spPr>
        <p:txBody>
          <a:bodyPr wrap="none">
            <a:spAutoFit/>
          </a:bodyPr>
          <a:lstStyle/>
          <a:p>
            <a:pPr defTabSz="801810"/>
            <a:r>
              <a:rPr lang="fr-FR" sz="921" dirty="0">
                <a:solidFill>
                  <a:srgbClr val="000000"/>
                </a:solidFill>
                <a:latin typeface="Arial" panose="020B0604020202020204" pitchFamily="34" charset="0"/>
                <a:cs typeface="Arial" panose="020B0604020202020204" pitchFamily="34" charset="0"/>
              </a:rPr>
              <a:t>Réalisé</a:t>
            </a:r>
          </a:p>
        </p:txBody>
      </p:sp>
      <p:sp>
        <p:nvSpPr>
          <p:cNvPr id="32" name="Rectangle 31">
            <a:extLst>
              <a:ext uri="{FF2B5EF4-FFF2-40B4-BE49-F238E27FC236}">
                <a16:creationId xmlns:a16="http://schemas.microsoft.com/office/drawing/2014/main" id="{21ECDBE9-202A-8B0F-6132-7EC90AFA7A2D}"/>
              </a:ext>
            </a:extLst>
          </p:cNvPr>
          <p:cNvSpPr/>
          <p:nvPr/>
        </p:nvSpPr>
        <p:spPr>
          <a:xfrm>
            <a:off x="10082537" y="762280"/>
            <a:ext cx="657552" cy="234038"/>
          </a:xfrm>
          <a:prstGeom prst="rect">
            <a:avLst/>
          </a:prstGeom>
        </p:spPr>
        <p:txBody>
          <a:bodyPr wrap="none">
            <a:spAutoFit/>
          </a:bodyPr>
          <a:lstStyle/>
          <a:p>
            <a:pPr defTabSz="801810"/>
            <a:r>
              <a:rPr lang="fr-FR" sz="921" dirty="0">
                <a:solidFill>
                  <a:srgbClr val="000000"/>
                </a:solidFill>
                <a:latin typeface="Arial" panose="020B0604020202020204" pitchFamily="34" charset="0"/>
                <a:cs typeface="Arial" panose="020B0604020202020204" pitchFamily="34" charset="0"/>
              </a:rPr>
              <a:t>En cours</a:t>
            </a:r>
          </a:p>
        </p:txBody>
      </p:sp>
      <p:sp>
        <p:nvSpPr>
          <p:cNvPr id="33" name="Rectangle 32">
            <a:extLst>
              <a:ext uri="{FF2B5EF4-FFF2-40B4-BE49-F238E27FC236}">
                <a16:creationId xmlns:a16="http://schemas.microsoft.com/office/drawing/2014/main" id="{3BD996C3-4EEC-F444-2598-14B1044BAD33}"/>
              </a:ext>
            </a:extLst>
          </p:cNvPr>
          <p:cNvSpPr/>
          <p:nvPr/>
        </p:nvSpPr>
        <p:spPr bwMode="gray">
          <a:xfrm>
            <a:off x="7661466" y="461462"/>
            <a:ext cx="466479" cy="444873"/>
          </a:xfrm>
          <a:prstGeom prst="rect">
            <a:avLst/>
          </a:prstGeom>
          <a:noFill/>
          <a:ln w="19050" algn="ctr">
            <a:solidFill>
              <a:srgbClr val="8E8ED5"/>
            </a:solidFill>
            <a:miter lim="800000"/>
            <a:headEnd/>
            <a:tailEnd/>
          </a:ln>
          <a:effectLst>
            <a:outerShdw blurRad="50800" dist="38100" dir="2700000" algn="tl" rotWithShape="0">
              <a:prstClr val="black">
                <a:alpha val="40000"/>
              </a:prstClr>
            </a:outerShdw>
          </a:effectLst>
        </p:spPr>
        <p:txBody>
          <a:bodyPr wrap="square" lIns="88900" tIns="88900" rIns="88900" bIns="88900" rtlCol="0" anchor="ctr"/>
          <a:lstStyle/>
          <a:p>
            <a:pPr algn="ctr">
              <a:lnSpc>
                <a:spcPct val="106000"/>
              </a:lnSpc>
              <a:buFont typeface="Wingdings 2" pitchFamily="18" charset="2"/>
              <a:buNone/>
            </a:pPr>
            <a:endParaRPr lang="fr-FR" sz="1600" b="1" dirty="0">
              <a:solidFill>
                <a:schemeClr val="bg1"/>
              </a:solidFill>
            </a:endParaRPr>
          </a:p>
        </p:txBody>
      </p:sp>
      <p:pic>
        <p:nvPicPr>
          <p:cNvPr id="34" name="Picture 2">
            <a:extLst>
              <a:ext uri="{FF2B5EF4-FFF2-40B4-BE49-F238E27FC236}">
                <a16:creationId xmlns:a16="http://schemas.microsoft.com/office/drawing/2014/main" id="{99F2BB59-D3C8-9075-0F71-12C05DF1F81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818398" y="549433"/>
            <a:ext cx="149754" cy="149754"/>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F6EA9920-8FD3-96AD-BD28-4E8A2B245172}"/>
              </a:ext>
            </a:extLst>
          </p:cNvPr>
          <p:cNvSpPr/>
          <p:nvPr/>
        </p:nvSpPr>
        <p:spPr>
          <a:xfrm>
            <a:off x="10960175" y="479940"/>
            <a:ext cx="870301" cy="375744"/>
          </a:xfrm>
          <a:prstGeom prst="rect">
            <a:avLst/>
          </a:prstGeom>
        </p:spPr>
        <p:txBody>
          <a:bodyPr wrap="square">
            <a:spAutoFit/>
          </a:bodyPr>
          <a:lstStyle/>
          <a:p>
            <a:pPr defTabSz="801810"/>
            <a:r>
              <a:rPr lang="fr-FR" sz="921" dirty="0">
                <a:solidFill>
                  <a:srgbClr val="000000"/>
                </a:solidFill>
                <a:latin typeface="Arial" panose="020B0604020202020204" pitchFamily="34" charset="0"/>
                <a:cs typeface="Arial" panose="020B0604020202020204" pitchFamily="34" charset="0"/>
              </a:rPr>
              <a:t>Point d’attention</a:t>
            </a:r>
          </a:p>
        </p:txBody>
      </p:sp>
      <p:graphicFrame>
        <p:nvGraphicFramePr>
          <p:cNvPr id="36" name="Tableau 3">
            <a:extLst>
              <a:ext uri="{FF2B5EF4-FFF2-40B4-BE49-F238E27FC236}">
                <a16:creationId xmlns:a16="http://schemas.microsoft.com/office/drawing/2014/main" id="{9F64F518-76A2-D5C0-B478-7DE0FE8EF3C6}"/>
              </a:ext>
            </a:extLst>
          </p:cNvPr>
          <p:cNvGraphicFramePr>
            <a:graphicFrameLocks noGrp="1"/>
          </p:cNvGraphicFramePr>
          <p:nvPr/>
        </p:nvGraphicFramePr>
        <p:xfrm>
          <a:off x="5888076" y="1532556"/>
          <a:ext cx="5772336" cy="1813560"/>
        </p:xfrm>
        <a:graphic>
          <a:graphicData uri="http://schemas.openxmlformats.org/drawingml/2006/table">
            <a:tbl>
              <a:tblPr firstRow="1" bandRow="1">
                <a:tableStyleId>{5C22544A-7EE6-4342-B048-85BDC9FD1C3A}</a:tableStyleId>
              </a:tblPr>
              <a:tblGrid>
                <a:gridCol w="4495444">
                  <a:extLst>
                    <a:ext uri="{9D8B030D-6E8A-4147-A177-3AD203B41FA5}">
                      <a16:colId xmlns:a16="http://schemas.microsoft.com/office/drawing/2014/main" val="2260883058"/>
                    </a:ext>
                  </a:extLst>
                </a:gridCol>
                <a:gridCol w="1276892">
                  <a:extLst>
                    <a:ext uri="{9D8B030D-6E8A-4147-A177-3AD203B41FA5}">
                      <a16:colId xmlns:a16="http://schemas.microsoft.com/office/drawing/2014/main" val="762484800"/>
                    </a:ext>
                  </a:extLst>
                </a:gridCol>
              </a:tblGrid>
              <a:tr h="208535">
                <a:tc>
                  <a:txBody>
                    <a:bodyPr/>
                    <a:lstStyle/>
                    <a:p>
                      <a:pPr algn="ctr"/>
                      <a:r>
                        <a:rPr lang="fr-FR" sz="1100" dirty="0">
                          <a:solidFill>
                            <a:schemeClr val="bg1"/>
                          </a:solidFill>
                        </a:rPr>
                        <a:t>Prochaines étapes</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tx2"/>
                    </a:solidFill>
                  </a:tcPr>
                </a:tc>
                <a:tc>
                  <a:txBody>
                    <a:bodyPr/>
                    <a:lstStyle/>
                    <a:p>
                      <a:pPr algn="ctr"/>
                      <a:r>
                        <a:rPr lang="fr-FR" sz="1100" dirty="0">
                          <a:solidFill>
                            <a:schemeClr val="bg1"/>
                          </a:solidFill>
                        </a:rPr>
                        <a:t>Délai</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2194918968"/>
                  </a:ext>
                </a:extLst>
              </a:tr>
              <a:tr h="204050">
                <a:tc gridSpan="2">
                  <a:txBody>
                    <a:bodyPr/>
                    <a:lstStyle/>
                    <a:p>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pPr algn="ct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3049004"/>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18890275"/>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22581308"/>
                  </a:ext>
                </a:extLst>
              </a:tr>
              <a:tr h="204050">
                <a:tc gridSpan="2">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100" dirty="0">
                          <a:solidFill>
                            <a:schemeClr val="accent2"/>
                          </a:solidFill>
                        </a:rPr>
                        <a:t>Nom de la thématique </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hMerge="1">
                  <a:txBody>
                    <a:bodyPr/>
                    <a:lstStyle/>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9157979"/>
                  </a:ext>
                </a:extLst>
              </a:tr>
              <a:tr h="204050">
                <a:tc>
                  <a:txBody>
                    <a:bodyPr/>
                    <a:lstStyle/>
                    <a:p>
                      <a:pPr marL="171450" indent="-171450">
                        <a:buFont typeface="Arial" panose="020B0604020202020204" pitchFamily="34" charset="0"/>
                        <a:buChar char="•"/>
                      </a:pPr>
                      <a:r>
                        <a:rPr lang="fr-FR" sz="1100" dirty="0">
                          <a:solidFill>
                            <a:schemeClr val="accent2"/>
                          </a:solidFill>
                        </a:rPr>
                        <a:t>Libellé de l’action</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86271249"/>
                  </a:ext>
                </a:extLst>
              </a:tr>
              <a:tr h="204050">
                <a:tc>
                  <a:txBody>
                    <a:bodyPr/>
                    <a:lstStyle/>
                    <a:p>
                      <a:pPr marL="171450" indent="-171450">
                        <a:buFont typeface="Arial" panose="020B0604020202020204" pitchFamily="34" charset="0"/>
                        <a:buChar char="•"/>
                      </a:pPr>
                      <a:r>
                        <a:rPr lang="fr-FR" sz="1100" dirty="0">
                          <a:solidFill>
                            <a:schemeClr val="accent2"/>
                          </a:solidFill>
                        </a:rPr>
                        <a: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fr-FR" sz="1100" dirty="0">
                          <a:solidFill>
                            <a:schemeClr val="accent2"/>
                          </a:solidFill>
                        </a:rPr>
                        <a:t>XX/XX</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2314489"/>
                  </a:ext>
                </a:extLst>
              </a:tr>
            </a:tbl>
          </a:graphicData>
        </a:graphic>
      </p:graphicFrame>
      <p:graphicFrame>
        <p:nvGraphicFramePr>
          <p:cNvPr id="37" name="Table 37">
            <a:extLst>
              <a:ext uri="{FF2B5EF4-FFF2-40B4-BE49-F238E27FC236}">
                <a16:creationId xmlns:a16="http://schemas.microsoft.com/office/drawing/2014/main" id="{3D01ABD8-78E7-4607-25AA-37C46A331D28}"/>
              </a:ext>
            </a:extLst>
          </p:cNvPr>
          <p:cNvGraphicFramePr>
            <a:graphicFrameLocks noGrp="1"/>
          </p:cNvGraphicFramePr>
          <p:nvPr/>
        </p:nvGraphicFramePr>
        <p:xfrm>
          <a:off x="467831" y="3404653"/>
          <a:ext cx="5206828" cy="685800"/>
        </p:xfrm>
        <a:graphic>
          <a:graphicData uri="http://schemas.openxmlformats.org/drawingml/2006/table">
            <a:tbl>
              <a:tblPr firstRow="1" bandRow="1">
                <a:tableStyleId>{5C22544A-7EE6-4342-B048-85BDC9FD1C3A}</a:tableStyleId>
              </a:tblPr>
              <a:tblGrid>
                <a:gridCol w="5206828">
                  <a:extLst>
                    <a:ext uri="{9D8B030D-6E8A-4147-A177-3AD203B41FA5}">
                      <a16:colId xmlns:a16="http://schemas.microsoft.com/office/drawing/2014/main" val="1022123341"/>
                    </a:ext>
                  </a:extLst>
                </a:gridCol>
              </a:tblGrid>
              <a:tr h="208535">
                <a:tc>
                  <a:txBody>
                    <a:bodyPr/>
                    <a:lstStyle/>
                    <a:p>
                      <a:pPr algn="ctr"/>
                      <a:r>
                        <a:rPr lang="fr-FR" sz="1100" dirty="0"/>
                        <a:t>Livrables produits / en cours </a:t>
                      </a:r>
                    </a:p>
                  </a:txBody>
                  <a:tcPr anchor="ct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589419633"/>
                  </a:ext>
                </a:extLst>
              </a:tr>
              <a:tr h="308980">
                <a:tc>
                  <a:txBody>
                    <a:bodyPr/>
                    <a:lstStyle/>
                    <a:p>
                      <a:pPr marL="171450" indent="-171450">
                        <a:buFont typeface="Arial" panose="020B0604020202020204" pitchFamily="34" charset="0"/>
                        <a:buChar char="•"/>
                      </a:pPr>
                      <a:r>
                        <a:rPr lang="fr-FR" sz="1100" dirty="0"/>
                        <a:t>Nom du livrable </a:t>
                      </a:r>
                    </a:p>
                    <a:p>
                      <a:pPr marL="171450" indent="-171450">
                        <a:buFont typeface="Arial" panose="020B0604020202020204" pitchFamily="34" charset="0"/>
                        <a:buChar char="•"/>
                      </a:pPr>
                      <a:r>
                        <a:rPr lang="fr-FR" sz="1100" dirty="0"/>
                        <a:t>…</a:t>
                      </a:r>
                    </a:p>
                  </a:txBody>
                  <a:tcP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20436513"/>
                  </a:ext>
                </a:extLst>
              </a:tr>
            </a:tbl>
          </a:graphicData>
        </a:graphic>
      </p:graphicFrame>
      <p:graphicFrame>
        <p:nvGraphicFramePr>
          <p:cNvPr id="38" name="Table 37">
            <a:extLst>
              <a:ext uri="{FF2B5EF4-FFF2-40B4-BE49-F238E27FC236}">
                <a16:creationId xmlns:a16="http://schemas.microsoft.com/office/drawing/2014/main" id="{54BE3B49-9A2D-FA9C-1DA8-B9308B0D6234}"/>
              </a:ext>
            </a:extLst>
          </p:cNvPr>
          <p:cNvGraphicFramePr>
            <a:graphicFrameLocks noGrp="1"/>
          </p:cNvGraphicFramePr>
          <p:nvPr/>
        </p:nvGraphicFramePr>
        <p:xfrm>
          <a:off x="5888076" y="3404653"/>
          <a:ext cx="5772335" cy="685800"/>
        </p:xfrm>
        <a:graphic>
          <a:graphicData uri="http://schemas.openxmlformats.org/drawingml/2006/table">
            <a:tbl>
              <a:tblPr firstRow="1" bandRow="1">
                <a:tableStyleId>{5C22544A-7EE6-4342-B048-85BDC9FD1C3A}</a:tableStyleId>
              </a:tblPr>
              <a:tblGrid>
                <a:gridCol w="5772335">
                  <a:extLst>
                    <a:ext uri="{9D8B030D-6E8A-4147-A177-3AD203B41FA5}">
                      <a16:colId xmlns:a16="http://schemas.microsoft.com/office/drawing/2014/main" val="1022123341"/>
                    </a:ext>
                  </a:extLst>
                </a:gridCol>
              </a:tblGrid>
              <a:tr h="208535">
                <a:tc>
                  <a:txBody>
                    <a:bodyPr/>
                    <a:lstStyle/>
                    <a:p>
                      <a:pPr algn="ctr"/>
                      <a:r>
                        <a:rPr lang="fr-FR" sz="1100" dirty="0"/>
                        <a:t>Livrables à produire </a:t>
                      </a:r>
                    </a:p>
                  </a:txBody>
                  <a:tcPr anchor="ct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solidFill>
                      <a:schemeClr val="tx2"/>
                    </a:solidFill>
                  </a:tcPr>
                </a:tc>
                <a:extLst>
                  <a:ext uri="{0D108BD9-81ED-4DB2-BD59-A6C34878D82A}">
                    <a16:rowId xmlns:a16="http://schemas.microsoft.com/office/drawing/2014/main" val="3589419633"/>
                  </a:ext>
                </a:extLst>
              </a:tr>
              <a:tr h="308980">
                <a:tc>
                  <a:txBody>
                    <a:bodyPr/>
                    <a:lstStyle/>
                    <a:p>
                      <a:pPr marL="171450" indent="-171450">
                        <a:buFont typeface="Arial" panose="020B0604020202020204" pitchFamily="34" charset="0"/>
                        <a:buChar char="•"/>
                      </a:pPr>
                      <a:r>
                        <a:rPr lang="fr-FR" sz="1100" dirty="0"/>
                        <a:t>Nom du livrable</a:t>
                      </a:r>
                    </a:p>
                    <a:p>
                      <a:pPr marL="171450" indent="-171450">
                        <a:buFont typeface="Arial" panose="020B0604020202020204" pitchFamily="34" charset="0"/>
                        <a:buChar char="•"/>
                      </a:pPr>
                      <a:r>
                        <a:rPr lang="fr-FR" sz="1100" dirty="0"/>
                        <a:t>…</a:t>
                      </a:r>
                    </a:p>
                  </a:txBody>
                  <a:tcPr>
                    <a:lnL w="12700" cap="flat" cmpd="sng" algn="ctr">
                      <a:solidFill>
                        <a:srgbClr val="8E8ED5"/>
                      </a:solidFill>
                      <a:prstDash val="solid"/>
                      <a:round/>
                      <a:headEnd type="none" w="med" len="med"/>
                      <a:tailEnd type="none" w="med" len="med"/>
                    </a:lnL>
                    <a:lnR w="12700" cap="flat" cmpd="sng" algn="ctr">
                      <a:solidFill>
                        <a:srgbClr val="8E8ED5"/>
                      </a:solidFill>
                      <a:prstDash val="solid"/>
                      <a:round/>
                      <a:headEnd type="none" w="med" len="med"/>
                      <a:tailEnd type="none" w="med" len="med"/>
                    </a:lnR>
                    <a:lnT w="12700" cap="flat" cmpd="sng" algn="ctr">
                      <a:solidFill>
                        <a:srgbClr val="8E8ED5"/>
                      </a:solidFill>
                      <a:prstDash val="solid"/>
                      <a:round/>
                      <a:headEnd type="none" w="med" len="med"/>
                      <a:tailEnd type="none" w="med" len="med"/>
                    </a:lnT>
                    <a:lnB w="12700" cap="flat" cmpd="sng" algn="ctr">
                      <a:solidFill>
                        <a:srgbClr val="8E8ED5"/>
                      </a:solidFill>
                      <a:prstDash val="solid"/>
                      <a:round/>
                      <a:headEnd type="none" w="med" len="med"/>
                      <a:tailEnd type="none" w="med" len="med"/>
                    </a:lnB>
                    <a:solidFill>
                      <a:schemeClr val="bg1"/>
                    </a:solidFill>
                  </a:tcPr>
                </a:tc>
                <a:extLst>
                  <a:ext uri="{0D108BD9-81ED-4DB2-BD59-A6C34878D82A}">
                    <a16:rowId xmlns:a16="http://schemas.microsoft.com/office/drawing/2014/main" val="1120436513"/>
                  </a:ext>
                </a:extLst>
              </a:tr>
            </a:tbl>
          </a:graphicData>
        </a:graphic>
      </p:graphicFrame>
      <p:graphicFrame>
        <p:nvGraphicFramePr>
          <p:cNvPr id="40" name="Table 37">
            <a:extLst>
              <a:ext uri="{FF2B5EF4-FFF2-40B4-BE49-F238E27FC236}">
                <a16:creationId xmlns:a16="http://schemas.microsoft.com/office/drawing/2014/main" id="{27646615-1D14-5AD3-9053-897F664D2EC4}"/>
              </a:ext>
            </a:extLst>
          </p:cNvPr>
          <p:cNvGraphicFramePr>
            <a:graphicFrameLocks noGrp="1"/>
          </p:cNvGraphicFramePr>
          <p:nvPr/>
        </p:nvGraphicFramePr>
        <p:xfrm>
          <a:off x="467830" y="5036448"/>
          <a:ext cx="11192581" cy="1055196"/>
        </p:xfrm>
        <a:graphic>
          <a:graphicData uri="http://schemas.openxmlformats.org/drawingml/2006/table">
            <a:tbl>
              <a:tblPr firstRow="1" bandRow="1">
                <a:tableStyleId>{5C22544A-7EE6-4342-B048-85BDC9FD1C3A}</a:tableStyleId>
              </a:tblPr>
              <a:tblGrid>
                <a:gridCol w="2804602">
                  <a:extLst>
                    <a:ext uri="{9D8B030D-6E8A-4147-A177-3AD203B41FA5}">
                      <a16:colId xmlns:a16="http://schemas.microsoft.com/office/drawing/2014/main" val="1022123341"/>
                    </a:ext>
                  </a:extLst>
                </a:gridCol>
                <a:gridCol w="2804602">
                  <a:extLst>
                    <a:ext uri="{9D8B030D-6E8A-4147-A177-3AD203B41FA5}">
                      <a16:colId xmlns:a16="http://schemas.microsoft.com/office/drawing/2014/main" val="3844201001"/>
                    </a:ext>
                  </a:extLst>
                </a:gridCol>
                <a:gridCol w="2804602">
                  <a:extLst>
                    <a:ext uri="{9D8B030D-6E8A-4147-A177-3AD203B41FA5}">
                      <a16:colId xmlns:a16="http://schemas.microsoft.com/office/drawing/2014/main" val="2483461358"/>
                    </a:ext>
                  </a:extLst>
                </a:gridCol>
                <a:gridCol w="1546551">
                  <a:extLst>
                    <a:ext uri="{9D8B030D-6E8A-4147-A177-3AD203B41FA5}">
                      <a16:colId xmlns:a16="http://schemas.microsoft.com/office/drawing/2014/main" val="4013841637"/>
                    </a:ext>
                  </a:extLst>
                </a:gridCol>
                <a:gridCol w="1232224">
                  <a:extLst>
                    <a:ext uri="{9D8B030D-6E8A-4147-A177-3AD203B41FA5}">
                      <a16:colId xmlns:a16="http://schemas.microsoft.com/office/drawing/2014/main" val="2567549925"/>
                    </a:ext>
                  </a:extLst>
                </a:gridCol>
              </a:tblGrid>
              <a:tr h="208535">
                <a:tc gridSpan="5">
                  <a:txBody>
                    <a:bodyPr/>
                    <a:lstStyle/>
                    <a:p>
                      <a:pPr algn="ctr"/>
                      <a:r>
                        <a:rPr lang="fr-FR" sz="1100" dirty="0"/>
                        <a:t>Points d’attention  / Risques</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589419633"/>
                  </a:ext>
                </a:extLst>
              </a:tr>
              <a:tr h="208535">
                <a:tc>
                  <a:txBody>
                    <a:bodyPr/>
                    <a:lstStyle/>
                    <a:p>
                      <a:pPr marL="0" indent="0">
                        <a:buFont typeface="Arial" panose="020B0604020202020204" pitchFamily="34" charset="0"/>
                        <a:buNone/>
                      </a:pPr>
                      <a:r>
                        <a:rPr lang="fr-FR" sz="1100" dirty="0"/>
                        <a:t>Point d’attention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Risque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Action à mener</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Responsable</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indent="0">
                        <a:buFont typeface="Arial" panose="020B0604020202020204" pitchFamily="34" charset="0"/>
                        <a:buNone/>
                      </a:pPr>
                      <a:r>
                        <a:rPr lang="fr-FR" sz="1100" dirty="0"/>
                        <a:t>Date limite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120436513"/>
                  </a:ext>
                </a:extLst>
              </a:tr>
              <a:tr h="268518">
                <a:tc>
                  <a:txBody>
                    <a:bodyPr/>
                    <a:lstStyle/>
                    <a:p>
                      <a:pPr marL="171450" indent="-171450">
                        <a:buFont typeface="Arial" panose="020B0604020202020204" pitchFamily="34" charset="0"/>
                        <a:buChar char="•"/>
                      </a:pPr>
                      <a:r>
                        <a:rPr lang="fr-FR" sz="1100" dirty="0"/>
                        <a:t>Description succincte du point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fr-FR" sz="1100" dirty="0"/>
                        <a:t>Description succincte du risque</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r>
                        <a:rPr lang="fr-FR" sz="1100" dirty="0"/>
                        <a:t>Description succincte de l’action</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r>
                        <a:rPr lang="fr-FR" sz="1100" dirty="0"/>
                        <a:t>Prénom Nom </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r>
                        <a:rPr lang="fr-FR" sz="1100" dirty="0"/>
                        <a:t>XX/XX/XXXX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35720571"/>
                  </a:ext>
                </a:extLst>
              </a:tr>
              <a:tr h="268518">
                <a:tc>
                  <a:txBody>
                    <a:bodyPr/>
                    <a:lstStyle/>
                    <a:p>
                      <a:pPr marL="171450" indent="-171450">
                        <a:buFont typeface="Arial" panose="020B0604020202020204" pitchFamily="34" charset="0"/>
                        <a:buChar char="•"/>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71450" indent="-171450">
                        <a:buFont typeface="Arial" panose="020B0604020202020204" pitchFamily="34" charset="0"/>
                        <a:buChar char="•"/>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endParaRPr lang="fr-FR" sz="11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91634727"/>
                  </a:ext>
                </a:extLst>
              </a:tr>
            </a:tbl>
          </a:graphicData>
        </a:graphic>
      </p:graphicFrame>
      <p:sp>
        <p:nvSpPr>
          <p:cNvPr id="39" name="Rectangle 38">
            <a:extLst>
              <a:ext uri="{FF2B5EF4-FFF2-40B4-BE49-F238E27FC236}">
                <a16:creationId xmlns:a16="http://schemas.microsoft.com/office/drawing/2014/main" id="{3B910C98-C783-4458-91BA-96BB2213DF35}"/>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2</a:t>
            </a:r>
            <a:endParaRPr sz="2800" b="1" kern="0" noProof="1">
              <a:solidFill>
                <a:srgbClr val="FFFFFF"/>
              </a:solidFill>
              <a:latin typeface="+mj-lt"/>
              <a:ea typeface="ＭＳ Ｐゴシック" charset="0"/>
              <a:cs typeface="Arial"/>
            </a:endParaRPr>
          </a:p>
        </p:txBody>
      </p:sp>
    </p:spTree>
    <p:extLst>
      <p:ext uri="{BB962C8B-B14F-4D97-AF65-F5344CB8AC3E}">
        <p14:creationId xmlns:p14="http://schemas.microsoft.com/office/powerpoint/2010/main" val="3492869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7</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29/06/2025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2</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Focus sur…</a:t>
            </a:r>
          </a:p>
        </p:txBody>
      </p:sp>
      <p:sp>
        <p:nvSpPr>
          <p:cNvPr id="3" name="Rectangle 2">
            <a:extLst>
              <a:ext uri="{FF2B5EF4-FFF2-40B4-BE49-F238E27FC236}">
                <a16:creationId xmlns:a16="http://schemas.microsoft.com/office/drawing/2014/main" id="{CF479A81-514B-8C6D-642D-35E510BEACB8}"/>
              </a:ext>
            </a:extLst>
          </p:cNvPr>
          <p:cNvSpPr/>
          <p:nvPr/>
        </p:nvSpPr>
        <p:spPr bwMode="gray">
          <a:xfrm>
            <a:off x="7884035" y="248578"/>
            <a:ext cx="3780916" cy="953371"/>
          </a:xfrm>
          <a:prstGeom prst="rect">
            <a:avLst/>
          </a:prstGeom>
          <a:solidFill>
            <a:srgbClr val="FFC000"/>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fr-FR" sz="1400" b="1" dirty="0">
                <a:solidFill>
                  <a:schemeClr val="bg1"/>
                </a:solidFill>
                <a:latin typeface="+mj-lt"/>
                <a:cs typeface="Arial" panose="020B0604020202020204" pitchFamily="34" charset="0"/>
              </a:rPr>
              <a:t>Eventuelles slides complémentaires permettant de réaliser des focus sur les chantiers, les différents axes de travail, …</a:t>
            </a:r>
          </a:p>
        </p:txBody>
      </p:sp>
    </p:spTree>
    <p:extLst>
      <p:ext uri="{BB962C8B-B14F-4D97-AF65-F5344CB8AC3E}">
        <p14:creationId xmlns:p14="http://schemas.microsoft.com/office/powerpoint/2010/main" val="1689509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8</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29/06/2025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3</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Demandes d’arbitrage</a:t>
            </a:r>
          </a:p>
        </p:txBody>
      </p:sp>
      <p:graphicFrame>
        <p:nvGraphicFramePr>
          <p:cNvPr id="4" name="Tableau 3">
            <a:extLst>
              <a:ext uri="{FF2B5EF4-FFF2-40B4-BE49-F238E27FC236}">
                <a16:creationId xmlns:a16="http://schemas.microsoft.com/office/drawing/2014/main" id="{4DC0AA2F-8F51-5C69-2123-F7104755C712}"/>
              </a:ext>
            </a:extLst>
          </p:cNvPr>
          <p:cNvGraphicFramePr>
            <a:graphicFrameLocks noGrp="1"/>
          </p:cNvGraphicFramePr>
          <p:nvPr>
            <p:extLst>
              <p:ext uri="{D42A27DB-BD31-4B8C-83A1-F6EECF244321}">
                <p14:modId xmlns:p14="http://schemas.microsoft.com/office/powerpoint/2010/main" val="1772510716"/>
              </p:ext>
            </p:extLst>
          </p:nvPr>
        </p:nvGraphicFramePr>
        <p:xfrm>
          <a:off x="467832" y="1227755"/>
          <a:ext cx="11197120" cy="4079240"/>
        </p:xfrm>
        <a:graphic>
          <a:graphicData uri="http://schemas.openxmlformats.org/drawingml/2006/table">
            <a:tbl>
              <a:tblPr firstRow="1" bandRow="1">
                <a:tableStyleId>{5C22544A-7EE6-4342-B048-85BDC9FD1C3A}</a:tableStyleId>
              </a:tblPr>
              <a:tblGrid>
                <a:gridCol w="3150437">
                  <a:extLst>
                    <a:ext uri="{9D8B030D-6E8A-4147-A177-3AD203B41FA5}">
                      <a16:colId xmlns:a16="http://schemas.microsoft.com/office/drawing/2014/main" val="2260883058"/>
                    </a:ext>
                  </a:extLst>
                </a:gridCol>
                <a:gridCol w="3150437">
                  <a:extLst>
                    <a:ext uri="{9D8B030D-6E8A-4147-A177-3AD203B41FA5}">
                      <a16:colId xmlns:a16="http://schemas.microsoft.com/office/drawing/2014/main" val="3517399142"/>
                    </a:ext>
                  </a:extLst>
                </a:gridCol>
                <a:gridCol w="1719021">
                  <a:extLst>
                    <a:ext uri="{9D8B030D-6E8A-4147-A177-3AD203B41FA5}">
                      <a16:colId xmlns:a16="http://schemas.microsoft.com/office/drawing/2014/main" val="2182008603"/>
                    </a:ext>
                  </a:extLst>
                </a:gridCol>
                <a:gridCol w="3177225">
                  <a:extLst>
                    <a:ext uri="{9D8B030D-6E8A-4147-A177-3AD203B41FA5}">
                      <a16:colId xmlns:a16="http://schemas.microsoft.com/office/drawing/2014/main" val="592328795"/>
                    </a:ext>
                  </a:extLst>
                </a:gridCol>
              </a:tblGrid>
              <a:tr h="370840">
                <a:tc gridSpan="4">
                  <a:txBody>
                    <a:bodyPr/>
                    <a:lstStyle/>
                    <a:p>
                      <a:pPr algn="ctr"/>
                      <a:r>
                        <a:rPr lang="fr-FR" sz="1200" dirty="0">
                          <a:solidFill>
                            <a:schemeClr val="bg1"/>
                          </a:solidFill>
                        </a:rPr>
                        <a:t>Demandes d’arbitrage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hMerge="1">
                  <a:txBody>
                    <a:bodyPr/>
                    <a:lstStyle/>
                    <a:p>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hMerge="1">
                  <a:txBody>
                    <a:bodyPr/>
                    <a:lstStyle/>
                    <a:p>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tc hMerge="1">
                  <a:txBody>
                    <a:bodyPr/>
                    <a:lstStyle/>
                    <a:p>
                      <a:endParaRPr lang="fr-FR" sz="1100" dirty="0">
                        <a:solidFill>
                          <a:schemeClr val="bg1"/>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val="1260976921"/>
                  </a:ext>
                </a:extLst>
              </a:tr>
              <a:tr h="370840">
                <a:tc>
                  <a:txBody>
                    <a:bodyPr/>
                    <a:lstStyle/>
                    <a:p>
                      <a:r>
                        <a:rPr lang="fr-FR" sz="1100" dirty="0">
                          <a:solidFill>
                            <a:schemeClr val="bg1"/>
                          </a:solidFill>
                        </a:rPr>
                        <a:t>Point ouvert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tc>
                  <a:txBody>
                    <a:bodyPr/>
                    <a:lstStyle/>
                    <a:p>
                      <a:r>
                        <a:rPr lang="fr-FR" sz="1100" dirty="0">
                          <a:solidFill>
                            <a:schemeClr val="bg1"/>
                          </a:solidFill>
                        </a:rPr>
                        <a:t>Arbitrage arrêté en séance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tc>
                  <a:txBody>
                    <a:bodyPr/>
                    <a:lstStyle/>
                    <a:p>
                      <a:r>
                        <a:rPr lang="fr-FR" sz="1100" dirty="0">
                          <a:solidFill>
                            <a:schemeClr val="bg1"/>
                          </a:solidFill>
                        </a:rPr>
                        <a:t>Responsable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tc>
                  <a:txBody>
                    <a:bodyPr/>
                    <a:lstStyle/>
                    <a:p>
                      <a:r>
                        <a:rPr lang="fr-FR" sz="1100" dirty="0">
                          <a:solidFill>
                            <a:schemeClr val="bg1"/>
                          </a:solidFill>
                        </a:rPr>
                        <a:t>Commentaires</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194918968"/>
                  </a:ext>
                </a:extLst>
              </a:tr>
              <a:tr h="370840">
                <a:tc>
                  <a:txBody>
                    <a:bodyPr/>
                    <a:lstStyle/>
                    <a:p>
                      <a:r>
                        <a:rPr lang="fr-FR" sz="1100" dirty="0">
                          <a:solidFill>
                            <a:schemeClr val="accent2"/>
                          </a:solidFill>
                        </a:rPr>
                        <a:t>Description succincte du point</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r>
                        <a:rPr lang="fr-FR" sz="1100" dirty="0">
                          <a:solidFill>
                            <a:schemeClr val="accent2"/>
                          </a:solidFill>
                        </a:rPr>
                        <a:t>Description de l’arbitrage</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r>
                        <a:rPr lang="fr-FR" sz="1100" dirty="0">
                          <a:solidFill>
                            <a:schemeClr val="accent2"/>
                          </a:solidFill>
                        </a:rPr>
                        <a:t>Prénom Nom</a:t>
                      </a: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3049004"/>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82994872"/>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1243434"/>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23795959"/>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54459621"/>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70300245"/>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4673337"/>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83779018"/>
                  </a:ext>
                </a:extLst>
              </a:tr>
              <a:tr h="37084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tc>
                  <a:txBody>
                    <a:bodyPr/>
                    <a:lstStyle/>
                    <a:p>
                      <a:endParaRPr lang="fr-FR" sz="1100" dirty="0">
                        <a:solidFill>
                          <a:schemeClr val="accent2"/>
                        </a:solidFill>
                      </a:endParaRPr>
                    </a:p>
                  </a:txBody>
                  <a:tcPr anchor="ctr">
                    <a:lnL w="12700" cap="flat" cmpd="sng" algn="ctr">
                      <a:solidFill>
                        <a:schemeClr val="accent2">
                          <a:lumMod val="40000"/>
                          <a:lumOff val="60000"/>
                        </a:schemeClr>
                      </a:solidFill>
                      <a:prstDash val="solid"/>
                      <a:round/>
                      <a:headEnd type="none" w="med" len="med"/>
                      <a:tailEnd type="none" w="med" len="med"/>
                    </a:lnL>
                    <a:lnR w="12700" cap="flat" cmpd="sng" algn="ctr">
                      <a:solidFill>
                        <a:schemeClr val="accent2">
                          <a:lumMod val="40000"/>
                          <a:lumOff val="60000"/>
                        </a:schemeClr>
                      </a:solidFill>
                      <a:prstDash val="solid"/>
                      <a:round/>
                      <a:headEnd type="none" w="med" len="med"/>
                      <a:tailEnd type="none" w="med" len="med"/>
                    </a:lnR>
                    <a:lnT w="12700" cap="flat" cmpd="sng" algn="ctr">
                      <a:solidFill>
                        <a:schemeClr val="accent2">
                          <a:lumMod val="40000"/>
                          <a:lumOff val="60000"/>
                        </a:schemeClr>
                      </a:solidFill>
                      <a:prstDash val="solid"/>
                      <a:round/>
                      <a:headEnd type="none" w="med" len="med"/>
                      <a:tailEnd type="none" w="med" len="med"/>
                    </a:lnT>
                    <a:lnB w="12700" cap="flat" cmpd="sng" algn="ctr">
                      <a:solidFill>
                        <a:schemeClr val="accent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65241750"/>
                  </a:ext>
                </a:extLst>
              </a:tr>
            </a:tbl>
          </a:graphicData>
        </a:graphic>
      </p:graphicFrame>
    </p:spTree>
    <p:extLst>
      <p:ext uri="{BB962C8B-B14F-4D97-AF65-F5344CB8AC3E}">
        <p14:creationId xmlns:p14="http://schemas.microsoft.com/office/powerpoint/2010/main" val="2837187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7267A7-6C21-FD3C-F59A-E40E971D9C18}"/>
              </a:ext>
            </a:extLst>
          </p:cNvPr>
          <p:cNvSpPr>
            <a:spLocks noGrp="1"/>
          </p:cNvSpPr>
          <p:nvPr>
            <p:ph type="sldNum" sz="quarter" idx="12"/>
          </p:nvPr>
        </p:nvSpPr>
        <p:spPr/>
        <p:txBody>
          <a:bodyPr vert="horz" lIns="0" tIns="0" rIns="0" bIns="0" rtlCol="0" anchor="ctr" anchorCtr="0">
            <a:noAutofit/>
          </a:bodyPr>
          <a:lstStyle/>
          <a:p>
            <a:fld id="{733122C9-A0B9-462F-8757-0847AD287B63}" type="slidenum">
              <a:rPr lang="fr-FR"/>
              <a:pPr/>
              <a:t>9</a:t>
            </a:fld>
            <a:endParaRPr lang="fr-FR" dirty="0"/>
          </a:p>
        </p:txBody>
      </p:sp>
      <p:sp>
        <p:nvSpPr>
          <p:cNvPr id="6" name="Date Placeholder 5">
            <a:extLst>
              <a:ext uri="{FF2B5EF4-FFF2-40B4-BE49-F238E27FC236}">
                <a16:creationId xmlns:a16="http://schemas.microsoft.com/office/drawing/2014/main" id="{68E62D42-2D7A-13C3-98CF-22285C2C8987}"/>
              </a:ext>
            </a:extLst>
          </p:cNvPr>
          <p:cNvSpPr>
            <a:spLocks noGrp="1"/>
          </p:cNvSpPr>
          <p:nvPr>
            <p:ph type="dt" sz="half" idx="2"/>
          </p:nvPr>
        </p:nvSpPr>
        <p:spPr/>
        <p:txBody>
          <a:bodyPr/>
          <a:lstStyle/>
          <a:p>
            <a:fld id="{251C71F6-E0A6-1740-B64F-38F332886BAF}" type="datetime1">
              <a:rPr lang="fr-FR" sz="800" cap="all"/>
              <a:pPr/>
              <a:t>29/06/2025</a:t>
            </a:fld>
            <a:endParaRPr lang="fr-FR" sz="800" cap="all"/>
          </a:p>
        </p:txBody>
      </p:sp>
      <p:sp>
        <p:nvSpPr>
          <p:cNvPr id="5" name="Rectangle 4">
            <a:extLst>
              <a:ext uri="{FF2B5EF4-FFF2-40B4-BE49-F238E27FC236}">
                <a16:creationId xmlns:a16="http://schemas.microsoft.com/office/drawing/2014/main" id="{0AE82A96-3048-2931-B213-20809474F888}"/>
              </a:ext>
            </a:extLst>
          </p:cNvPr>
          <p:cNvSpPr>
            <a:spLocks noChangeArrowheads="1"/>
          </p:cNvSpPr>
          <p:nvPr/>
        </p:nvSpPr>
        <p:spPr bwMode="gray">
          <a:xfrm>
            <a:off x="160653" y="248578"/>
            <a:ext cx="411162" cy="390525"/>
          </a:xfrm>
          <a:prstGeom prst="rect">
            <a:avLst/>
          </a:prstGeom>
          <a:solidFill>
            <a:schemeClr val="tx2"/>
          </a:solidFill>
          <a:ln w="12700">
            <a:solidFill>
              <a:schemeClr val="tx1"/>
            </a:solidFill>
          </a:ln>
          <a:effectLst/>
        </p:spPr>
        <p:txBody>
          <a:bodyPr lIns="0" tIns="0" rIns="0" bIns="0" anchor="ctr"/>
          <a:lstStyle/>
          <a:p>
            <a:pPr algn="ctr" defTabSz="801688">
              <a:defRPr/>
            </a:pPr>
            <a:r>
              <a:rPr lang="fr-FR" sz="2800" b="1" kern="0" noProof="1">
                <a:solidFill>
                  <a:srgbClr val="FFFFFF"/>
                </a:solidFill>
                <a:latin typeface="+mj-lt"/>
                <a:ea typeface="ＭＳ Ｐゴシック" charset="0"/>
                <a:cs typeface="Arial"/>
              </a:rPr>
              <a:t>4</a:t>
            </a:r>
            <a:endParaRPr sz="2800" b="1" kern="0" noProof="1">
              <a:solidFill>
                <a:srgbClr val="FFFFFF"/>
              </a:solidFill>
              <a:latin typeface="+mj-lt"/>
              <a:ea typeface="ＭＳ Ｐゴシック" charset="0"/>
              <a:cs typeface="Arial"/>
            </a:endParaRPr>
          </a:p>
        </p:txBody>
      </p:sp>
      <p:sp>
        <p:nvSpPr>
          <p:cNvPr id="14" name="ZoneTexte 3">
            <a:extLst>
              <a:ext uri="{FF2B5EF4-FFF2-40B4-BE49-F238E27FC236}">
                <a16:creationId xmlns:a16="http://schemas.microsoft.com/office/drawing/2014/main" id="{39C711C1-CF2F-102C-52B2-2B5A960D7D8E}"/>
              </a:ext>
            </a:extLst>
          </p:cNvPr>
          <p:cNvSpPr txBox="1"/>
          <p:nvPr/>
        </p:nvSpPr>
        <p:spPr>
          <a:xfrm>
            <a:off x="957158" y="182230"/>
            <a:ext cx="9814886" cy="523220"/>
          </a:xfrm>
          <a:prstGeom prst="rect">
            <a:avLst/>
          </a:prstGeom>
          <a:noFill/>
        </p:spPr>
        <p:txBody>
          <a:bodyPr wrap="square" rtlCol="0">
            <a:spAutoFit/>
          </a:bodyPr>
          <a:lstStyle/>
          <a:p>
            <a:r>
              <a:rPr lang="fr-FR" sz="2800" b="1" dirty="0">
                <a:solidFill>
                  <a:schemeClr val="tx2"/>
                </a:solidFill>
              </a:rPr>
              <a:t>Temps d’échange </a:t>
            </a:r>
          </a:p>
        </p:txBody>
      </p:sp>
      <p:grpSp>
        <p:nvGrpSpPr>
          <p:cNvPr id="3" name="Group 70">
            <a:extLst>
              <a:ext uri="{FF2B5EF4-FFF2-40B4-BE49-F238E27FC236}">
                <a16:creationId xmlns:a16="http://schemas.microsoft.com/office/drawing/2014/main" id="{35FB52C4-0388-0EED-D0C7-8463CBB9F288}"/>
              </a:ext>
            </a:extLst>
          </p:cNvPr>
          <p:cNvGrpSpPr>
            <a:grpSpLocks noChangeAspect="1"/>
          </p:cNvGrpSpPr>
          <p:nvPr/>
        </p:nvGrpSpPr>
        <p:grpSpPr>
          <a:xfrm>
            <a:off x="4947086" y="2782115"/>
            <a:ext cx="1944448" cy="1995444"/>
            <a:chOff x="4259263" y="555625"/>
            <a:chExt cx="1876425" cy="1925638"/>
          </a:xfrm>
          <a:solidFill>
            <a:schemeClr val="accent2">
              <a:lumMod val="40000"/>
              <a:lumOff val="60000"/>
            </a:schemeClr>
          </a:solidFill>
        </p:grpSpPr>
        <p:sp>
          <p:nvSpPr>
            <p:cNvPr id="7" name="Freeform 31">
              <a:extLst>
                <a:ext uri="{FF2B5EF4-FFF2-40B4-BE49-F238E27FC236}">
                  <a16:creationId xmlns:a16="http://schemas.microsoft.com/office/drawing/2014/main" id="{E0AE5D94-B07B-6495-0AC2-956413F72511}"/>
                </a:ext>
              </a:extLst>
            </p:cNvPr>
            <p:cNvSpPr>
              <a:spLocks noEditPoints="1"/>
            </p:cNvSpPr>
            <p:nvPr/>
          </p:nvSpPr>
          <p:spPr bwMode="auto">
            <a:xfrm>
              <a:off x="4259263" y="555625"/>
              <a:ext cx="1876425" cy="1925638"/>
            </a:xfrm>
            <a:custGeom>
              <a:avLst/>
              <a:gdLst>
                <a:gd name="T0" fmla="*/ 188 w 192"/>
                <a:gd name="T1" fmla="*/ 42 h 197"/>
                <a:gd name="T2" fmla="*/ 170 w 192"/>
                <a:gd name="T3" fmla="*/ 19 h 197"/>
                <a:gd name="T4" fmla="*/ 150 w 192"/>
                <a:gd name="T5" fmla="*/ 7 h 197"/>
                <a:gd name="T6" fmla="*/ 116 w 192"/>
                <a:gd name="T7" fmla="*/ 1 h 197"/>
                <a:gd name="T8" fmla="*/ 89 w 192"/>
                <a:gd name="T9" fmla="*/ 6 h 197"/>
                <a:gd name="T10" fmla="*/ 68 w 192"/>
                <a:gd name="T11" fmla="*/ 16 h 197"/>
                <a:gd name="T12" fmla="*/ 57 w 192"/>
                <a:gd name="T13" fmla="*/ 29 h 197"/>
                <a:gd name="T14" fmla="*/ 50 w 192"/>
                <a:gd name="T15" fmla="*/ 49 h 197"/>
                <a:gd name="T16" fmla="*/ 18 w 192"/>
                <a:gd name="T17" fmla="*/ 53 h 197"/>
                <a:gd name="T18" fmla="*/ 5 w 192"/>
                <a:gd name="T19" fmla="*/ 65 h 197"/>
                <a:gd name="T20" fmla="*/ 1 w 192"/>
                <a:gd name="T21" fmla="*/ 91 h 197"/>
                <a:gd name="T22" fmla="*/ 3 w 192"/>
                <a:gd name="T23" fmla="*/ 138 h 197"/>
                <a:gd name="T24" fmla="*/ 12 w 192"/>
                <a:gd name="T25" fmla="*/ 153 h 197"/>
                <a:gd name="T26" fmla="*/ 36 w 192"/>
                <a:gd name="T27" fmla="*/ 161 h 197"/>
                <a:gd name="T28" fmla="*/ 42 w 192"/>
                <a:gd name="T29" fmla="*/ 182 h 197"/>
                <a:gd name="T30" fmla="*/ 54 w 192"/>
                <a:gd name="T31" fmla="*/ 188 h 197"/>
                <a:gd name="T32" fmla="*/ 65 w 192"/>
                <a:gd name="T33" fmla="*/ 168 h 197"/>
                <a:gd name="T34" fmla="*/ 77 w 192"/>
                <a:gd name="T35" fmla="*/ 158 h 197"/>
                <a:gd name="T36" fmla="*/ 95 w 192"/>
                <a:gd name="T37" fmla="*/ 149 h 197"/>
                <a:gd name="T38" fmla="*/ 105 w 192"/>
                <a:gd name="T39" fmla="*/ 126 h 197"/>
                <a:gd name="T40" fmla="*/ 123 w 192"/>
                <a:gd name="T41" fmla="*/ 127 h 197"/>
                <a:gd name="T42" fmla="*/ 147 w 192"/>
                <a:gd name="T43" fmla="*/ 139 h 197"/>
                <a:gd name="T44" fmla="*/ 164 w 192"/>
                <a:gd name="T45" fmla="*/ 144 h 197"/>
                <a:gd name="T46" fmla="*/ 171 w 192"/>
                <a:gd name="T47" fmla="*/ 113 h 197"/>
                <a:gd name="T48" fmla="*/ 187 w 192"/>
                <a:gd name="T49" fmla="*/ 98 h 197"/>
                <a:gd name="T50" fmla="*/ 191 w 192"/>
                <a:gd name="T51" fmla="*/ 73 h 197"/>
                <a:gd name="T52" fmla="*/ 50 w 192"/>
                <a:gd name="T53" fmla="*/ 190 h 197"/>
                <a:gd name="T54" fmla="*/ 95 w 192"/>
                <a:gd name="T55" fmla="*/ 142 h 197"/>
                <a:gd name="T56" fmla="*/ 69 w 192"/>
                <a:gd name="T57" fmla="*/ 157 h 197"/>
                <a:gd name="T58" fmla="*/ 56 w 192"/>
                <a:gd name="T59" fmla="*/ 173 h 197"/>
                <a:gd name="T60" fmla="*/ 47 w 192"/>
                <a:gd name="T61" fmla="*/ 184 h 197"/>
                <a:gd name="T62" fmla="*/ 46 w 192"/>
                <a:gd name="T63" fmla="*/ 158 h 197"/>
                <a:gd name="T64" fmla="*/ 40 w 192"/>
                <a:gd name="T65" fmla="*/ 150 h 197"/>
                <a:gd name="T66" fmla="*/ 47 w 192"/>
                <a:gd name="T67" fmla="*/ 129 h 197"/>
                <a:gd name="T68" fmla="*/ 54 w 192"/>
                <a:gd name="T69" fmla="*/ 108 h 197"/>
                <a:gd name="T70" fmla="*/ 47 w 192"/>
                <a:gd name="T71" fmla="*/ 86 h 197"/>
                <a:gd name="T72" fmla="*/ 43 w 192"/>
                <a:gd name="T73" fmla="*/ 59 h 197"/>
                <a:gd name="T74" fmla="*/ 54 w 192"/>
                <a:gd name="T75" fmla="*/ 78 h 197"/>
                <a:gd name="T76" fmla="*/ 61 w 192"/>
                <a:gd name="T77" fmla="*/ 100 h 197"/>
                <a:gd name="T78" fmla="*/ 75 w 192"/>
                <a:gd name="T79" fmla="*/ 115 h 197"/>
                <a:gd name="T80" fmla="*/ 91 w 192"/>
                <a:gd name="T81" fmla="*/ 122 h 197"/>
                <a:gd name="T82" fmla="*/ 140 w 192"/>
                <a:gd name="T83" fmla="*/ 11 h 197"/>
                <a:gd name="T84" fmla="*/ 125 w 192"/>
                <a:gd name="T85" fmla="*/ 20 h 197"/>
                <a:gd name="T86" fmla="*/ 120 w 192"/>
                <a:gd name="T87" fmla="*/ 43 h 197"/>
                <a:gd name="T88" fmla="*/ 116 w 192"/>
                <a:gd name="T89" fmla="*/ 63 h 197"/>
                <a:gd name="T90" fmla="*/ 112 w 192"/>
                <a:gd name="T91" fmla="*/ 80 h 197"/>
                <a:gd name="T92" fmla="*/ 117 w 192"/>
                <a:gd name="T93" fmla="*/ 94 h 197"/>
                <a:gd name="T94" fmla="*/ 119 w 192"/>
                <a:gd name="T95" fmla="*/ 112 h 197"/>
                <a:gd name="T96" fmla="*/ 127 w 192"/>
                <a:gd name="T97" fmla="*/ 122 h 197"/>
                <a:gd name="T98" fmla="*/ 105 w 192"/>
                <a:gd name="T99" fmla="*/ 106 h 197"/>
                <a:gd name="T100" fmla="*/ 104 w 192"/>
                <a:gd name="T101" fmla="*/ 80 h 197"/>
                <a:gd name="T102" fmla="*/ 98 w 192"/>
                <a:gd name="T103" fmla="*/ 64 h 197"/>
                <a:gd name="T104" fmla="*/ 79 w 192"/>
                <a:gd name="T105" fmla="*/ 54 h 197"/>
                <a:gd name="T106" fmla="*/ 57 w 192"/>
                <a:gd name="T107" fmla="*/ 43 h 197"/>
                <a:gd name="T108" fmla="*/ 69 w 192"/>
                <a:gd name="T109" fmla="*/ 24 h 197"/>
                <a:gd name="T110" fmla="*/ 91 w 192"/>
                <a:gd name="T111" fmla="*/ 11 h 197"/>
                <a:gd name="T112" fmla="*/ 110 w 192"/>
                <a:gd name="T113" fmla="*/ 7 h 197"/>
                <a:gd name="T114" fmla="*/ 135 w 192"/>
                <a:gd name="T115" fmla="*/ 8 h 197"/>
                <a:gd name="T116" fmla="*/ 150 w 192"/>
                <a:gd name="T117" fmla="*/ 140 h 197"/>
                <a:gd name="T118" fmla="*/ 155 w 192"/>
                <a:gd name="T119" fmla="*/ 144 h 197"/>
                <a:gd name="T120" fmla="*/ 160 w 192"/>
                <a:gd name="T121" fmla="*/ 133 h 197"/>
                <a:gd name="T122" fmla="*/ 184 w 192"/>
                <a:gd name="T123" fmla="*/ 9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197">
                  <a:moveTo>
                    <a:pt x="191" y="70"/>
                  </a:moveTo>
                  <a:cubicBezTo>
                    <a:pt x="192" y="69"/>
                    <a:pt x="191" y="68"/>
                    <a:pt x="191" y="68"/>
                  </a:cubicBezTo>
                  <a:cubicBezTo>
                    <a:pt x="191" y="67"/>
                    <a:pt x="191" y="67"/>
                    <a:pt x="191" y="66"/>
                  </a:cubicBezTo>
                  <a:cubicBezTo>
                    <a:pt x="191" y="66"/>
                    <a:pt x="191" y="65"/>
                    <a:pt x="191" y="64"/>
                  </a:cubicBezTo>
                  <a:cubicBezTo>
                    <a:pt x="191" y="63"/>
                    <a:pt x="191" y="63"/>
                    <a:pt x="191" y="62"/>
                  </a:cubicBezTo>
                  <a:cubicBezTo>
                    <a:pt x="191" y="62"/>
                    <a:pt x="191" y="61"/>
                    <a:pt x="191" y="61"/>
                  </a:cubicBezTo>
                  <a:cubicBezTo>
                    <a:pt x="191" y="61"/>
                    <a:pt x="191" y="61"/>
                    <a:pt x="191" y="60"/>
                  </a:cubicBezTo>
                  <a:cubicBezTo>
                    <a:pt x="191" y="60"/>
                    <a:pt x="191" y="58"/>
                    <a:pt x="191" y="58"/>
                  </a:cubicBezTo>
                  <a:cubicBezTo>
                    <a:pt x="191" y="58"/>
                    <a:pt x="191" y="58"/>
                    <a:pt x="191" y="57"/>
                  </a:cubicBezTo>
                  <a:cubicBezTo>
                    <a:pt x="191" y="57"/>
                    <a:pt x="191" y="57"/>
                    <a:pt x="190" y="56"/>
                  </a:cubicBezTo>
                  <a:cubicBezTo>
                    <a:pt x="190" y="56"/>
                    <a:pt x="190" y="55"/>
                    <a:pt x="190" y="55"/>
                  </a:cubicBezTo>
                  <a:cubicBezTo>
                    <a:pt x="190" y="54"/>
                    <a:pt x="189" y="53"/>
                    <a:pt x="189" y="52"/>
                  </a:cubicBezTo>
                  <a:cubicBezTo>
                    <a:pt x="189" y="51"/>
                    <a:pt x="189" y="51"/>
                    <a:pt x="189" y="51"/>
                  </a:cubicBezTo>
                  <a:cubicBezTo>
                    <a:pt x="189" y="50"/>
                    <a:pt x="189" y="50"/>
                    <a:pt x="189" y="49"/>
                  </a:cubicBezTo>
                  <a:cubicBezTo>
                    <a:pt x="190" y="48"/>
                    <a:pt x="189" y="47"/>
                    <a:pt x="189" y="46"/>
                  </a:cubicBezTo>
                  <a:cubicBezTo>
                    <a:pt x="189" y="46"/>
                    <a:pt x="189" y="45"/>
                    <a:pt x="189" y="45"/>
                  </a:cubicBezTo>
                  <a:cubicBezTo>
                    <a:pt x="189" y="44"/>
                    <a:pt x="188" y="43"/>
                    <a:pt x="188" y="42"/>
                  </a:cubicBezTo>
                  <a:cubicBezTo>
                    <a:pt x="188" y="41"/>
                    <a:pt x="188" y="41"/>
                    <a:pt x="188" y="41"/>
                  </a:cubicBezTo>
                  <a:cubicBezTo>
                    <a:pt x="188" y="40"/>
                    <a:pt x="188" y="40"/>
                    <a:pt x="188" y="39"/>
                  </a:cubicBezTo>
                  <a:cubicBezTo>
                    <a:pt x="187" y="39"/>
                    <a:pt x="187" y="38"/>
                    <a:pt x="187" y="38"/>
                  </a:cubicBezTo>
                  <a:cubicBezTo>
                    <a:pt x="187" y="37"/>
                    <a:pt x="187" y="37"/>
                    <a:pt x="187" y="36"/>
                  </a:cubicBezTo>
                  <a:cubicBezTo>
                    <a:pt x="186" y="36"/>
                    <a:pt x="186" y="35"/>
                    <a:pt x="186" y="35"/>
                  </a:cubicBezTo>
                  <a:cubicBezTo>
                    <a:pt x="186" y="35"/>
                    <a:pt x="186" y="34"/>
                    <a:pt x="186" y="34"/>
                  </a:cubicBezTo>
                  <a:cubicBezTo>
                    <a:pt x="185" y="33"/>
                    <a:pt x="184" y="31"/>
                    <a:pt x="183" y="30"/>
                  </a:cubicBezTo>
                  <a:cubicBezTo>
                    <a:pt x="182" y="29"/>
                    <a:pt x="182" y="28"/>
                    <a:pt x="181" y="27"/>
                  </a:cubicBezTo>
                  <a:cubicBezTo>
                    <a:pt x="181" y="26"/>
                    <a:pt x="180" y="26"/>
                    <a:pt x="180" y="26"/>
                  </a:cubicBezTo>
                  <a:cubicBezTo>
                    <a:pt x="179" y="26"/>
                    <a:pt x="179" y="25"/>
                    <a:pt x="179" y="25"/>
                  </a:cubicBezTo>
                  <a:cubicBezTo>
                    <a:pt x="179" y="25"/>
                    <a:pt x="178" y="25"/>
                    <a:pt x="178" y="24"/>
                  </a:cubicBezTo>
                  <a:cubicBezTo>
                    <a:pt x="177" y="24"/>
                    <a:pt x="177" y="23"/>
                    <a:pt x="176" y="23"/>
                  </a:cubicBezTo>
                  <a:cubicBezTo>
                    <a:pt x="176" y="23"/>
                    <a:pt x="176" y="23"/>
                    <a:pt x="176" y="23"/>
                  </a:cubicBezTo>
                  <a:cubicBezTo>
                    <a:pt x="176" y="23"/>
                    <a:pt x="175" y="22"/>
                    <a:pt x="175" y="22"/>
                  </a:cubicBezTo>
                  <a:cubicBezTo>
                    <a:pt x="175" y="22"/>
                    <a:pt x="174" y="22"/>
                    <a:pt x="174" y="21"/>
                  </a:cubicBezTo>
                  <a:cubicBezTo>
                    <a:pt x="173" y="21"/>
                    <a:pt x="173" y="20"/>
                    <a:pt x="172" y="20"/>
                  </a:cubicBezTo>
                  <a:cubicBezTo>
                    <a:pt x="171" y="19"/>
                    <a:pt x="171" y="19"/>
                    <a:pt x="170" y="19"/>
                  </a:cubicBezTo>
                  <a:cubicBezTo>
                    <a:pt x="170" y="18"/>
                    <a:pt x="169" y="18"/>
                    <a:pt x="169" y="18"/>
                  </a:cubicBezTo>
                  <a:cubicBezTo>
                    <a:pt x="169" y="18"/>
                    <a:pt x="168" y="18"/>
                    <a:pt x="167" y="17"/>
                  </a:cubicBezTo>
                  <a:cubicBezTo>
                    <a:pt x="167" y="17"/>
                    <a:pt x="167" y="17"/>
                    <a:pt x="167" y="17"/>
                  </a:cubicBezTo>
                  <a:cubicBezTo>
                    <a:pt x="166" y="16"/>
                    <a:pt x="165" y="16"/>
                    <a:pt x="165" y="15"/>
                  </a:cubicBezTo>
                  <a:cubicBezTo>
                    <a:pt x="164" y="15"/>
                    <a:pt x="164" y="15"/>
                    <a:pt x="164" y="15"/>
                  </a:cubicBezTo>
                  <a:cubicBezTo>
                    <a:pt x="164" y="14"/>
                    <a:pt x="163" y="15"/>
                    <a:pt x="163" y="14"/>
                  </a:cubicBezTo>
                  <a:cubicBezTo>
                    <a:pt x="162" y="14"/>
                    <a:pt x="162" y="13"/>
                    <a:pt x="161" y="13"/>
                  </a:cubicBezTo>
                  <a:cubicBezTo>
                    <a:pt x="161" y="13"/>
                    <a:pt x="160" y="13"/>
                    <a:pt x="159" y="12"/>
                  </a:cubicBezTo>
                  <a:cubicBezTo>
                    <a:pt x="159" y="12"/>
                    <a:pt x="159" y="12"/>
                    <a:pt x="158" y="11"/>
                  </a:cubicBezTo>
                  <a:cubicBezTo>
                    <a:pt x="158" y="11"/>
                    <a:pt x="157" y="11"/>
                    <a:pt x="157" y="11"/>
                  </a:cubicBezTo>
                  <a:cubicBezTo>
                    <a:pt x="156" y="11"/>
                    <a:pt x="156" y="10"/>
                    <a:pt x="156" y="10"/>
                  </a:cubicBezTo>
                  <a:cubicBezTo>
                    <a:pt x="155" y="10"/>
                    <a:pt x="155" y="10"/>
                    <a:pt x="155" y="10"/>
                  </a:cubicBezTo>
                  <a:cubicBezTo>
                    <a:pt x="154" y="9"/>
                    <a:pt x="154" y="9"/>
                    <a:pt x="153" y="9"/>
                  </a:cubicBezTo>
                  <a:cubicBezTo>
                    <a:pt x="153" y="8"/>
                    <a:pt x="153" y="8"/>
                    <a:pt x="152" y="8"/>
                  </a:cubicBezTo>
                  <a:cubicBezTo>
                    <a:pt x="152" y="8"/>
                    <a:pt x="152" y="8"/>
                    <a:pt x="152" y="8"/>
                  </a:cubicBezTo>
                  <a:cubicBezTo>
                    <a:pt x="151" y="8"/>
                    <a:pt x="151" y="8"/>
                    <a:pt x="151" y="8"/>
                  </a:cubicBezTo>
                  <a:cubicBezTo>
                    <a:pt x="151" y="7"/>
                    <a:pt x="150" y="7"/>
                    <a:pt x="150" y="7"/>
                  </a:cubicBezTo>
                  <a:cubicBezTo>
                    <a:pt x="150" y="7"/>
                    <a:pt x="149" y="7"/>
                    <a:pt x="149" y="7"/>
                  </a:cubicBezTo>
                  <a:cubicBezTo>
                    <a:pt x="149" y="6"/>
                    <a:pt x="149" y="6"/>
                    <a:pt x="148" y="6"/>
                  </a:cubicBezTo>
                  <a:cubicBezTo>
                    <a:pt x="148" y="6"/>
                    <a:pt x="147" y="6"/>
                    <a:pt x="147" y="6"/>
                  </a:cubicBezTo>
                  <a:cubicBezTo>
                    <a:pt x="146" y="5"/>
                    <a:pt x="146" y="5"/>
                    <a:pt x="146" y="5"/>
                  </a:cubicBezTo>
                  <a:cubicBezTo>
                    <a:pt x="145" y="5"/>
                    <a:pt x="145" y="5"/>
                    <a:pt x="144" y="5"/>
                  </a:cubicBezTo>
                  <a:cubicBezTo>
                    <a:pt x="144" y="5"/>
                    <a:pt x="143" y="4"/>
                    <a:pt x="143" y="4"/>
                  </a:cubicBezTo>
                  <a:cubicBezTo>
                    <a:pt x="143" y="4"/>
                    <a:pt x="143" y="4"/>
                    <a:pt x="142" y="4"/>
                  </a:cubicBezTo>
                  <a:cubicBezTo>
                    <a:pt x="142" y="4"/>
                    <a:pt x="141" y="4"/>
                    <a:pt x="140" y="3"/>
                  </a:cubicBezTo>
                  <a:cubicBezTo>
                    <a:pt x="140" y="3"/>
                    <a:pt x="139" y="3"/>
                    <a:pt x="139" y="3"/>
                  </a:cubicBezTo>
                  <a:cubicBezTo>
                    <a:pt x="139" y="3"/>
                    <a:pt x="139" y="3"/>
                    <a:pt x="138" y="3"/>
                  </a:cubicBezTo>
                  <a:cubicBezTo>
                    <a:pt x="138" y="3"/>
                    <a:pt x="137" y="2"/>
                    <a:pt x="136" y="2"/>
                  </a:cubicBezTo>
                  <a:cubicBezTo>
                    <a:pt x="134" y="2"/>
                    <a:pt x="132" y="2"/>
                    <a:pt x="130" y="1"/>
                  </a:cubicBezTo>
                  <a:cubicBezTo>
                    <a:pt x="129" y="1"/>
                    <a:pt x="129" y="1"/>
                    <a:pt x="128" y="1"/>
                  </a:cubicBezTo>
                  <a:cubicBezTo>
                    <a:pt x="126" y="1"/>
                    <a:pt x="123" y="0"/>
                    <a:pt x="120" y="0"/>
                  </a:cubicBezTo>
                  <a:cubicBezTo>
                    <a:pt x="119" y="1"/>
                    <a:pt x="119" y="1"/>
                    <a:pt x="118" y="1"/>
                  </a:cubicBezTo>
                  <a:cubicBezTo>
                    <a:pt x="117" y="1"/>
                    <a:pt x="117" y="1"/>
                    <a:pt x="117" y="1"/>
                  </a:cubicBezTo>
                  <a:cubicBezTo>
                    <a:pt x="116" y="1"/>
                    <a:pt x="116" y="1"/>
                    <a:pt x="116" y="1"/>
                  </a:cubicBezTo>
                  <a:cubicBezTo>
                    <a:pt x="115" y="1"/>
                    <a:pt x="115" y="1"/>
                    <a:pt x="114" y="1"/>
                  </a:cubicBezTo>
                  <a:cubicBezTo>
                    <a:pt x="112" y="1"/>
                    <a:pt x="111" y="1"/>
                    <a:pt x="109" y="1"/>
                  </a:cubicBezTo>
                  <a:cubicBezTo>
                    <a:pt x="109" y="1"/>
                    <a:pt x="108" y="1"/>
                    <a:pt x="107" y="1"/>
                  </a:cubicBezTo>
                  <a:cubicBezTo>
                    <a:pt x="107" y="1"/>
                    <a:pt x="106" y="1"/>
                    <a:pt x="106" y="1"/>
                  </a:cubicBezTo>
                  <a:cubicBezTo>
                    <a:pt x="106" y="2"/>
                    <a:pt x="105" y="2"/>
                    <a:pt x="105" y="2"/>
                  </a:cubicBezTo>
                  <a:cubicBezTo>
                    <a:pt x="105" y="2"/>
                    <a:pt x="104" y="2"/>
                    <a:pt x="104" y="2"/>
                  </a:cubicBezTo>
                  <a:cubicBezTo>
                    <a:pt x="104" y="2"/>
                    <a:pt x="103" y="2"/>
                    <a:pt x="103" y="2"/>
                  </a:cubicBezTo>
                  <a:cubicBezTo>
                    <a:pt x="103" y="2"/>
                    <a:pt x="103" y="2"/>
                    <a:pt x="102" y="2"/>
                  </a:cubicBezTo>
                  <a:cubicBezTo>
                    <a:pt x="102" y="2"/>
                    <a:pt x="102" y="2"/>
                    <a:pt x="101" y="3"/>
                  </a:cubicBezTo>
                  <a:cubicBezTo>
                    <a:pt x="101" y="3"/>
                    <a:pt x="100" y="3"/>
                    <a:pt x="99" y="3"/>
                  </a:cubicBezTo>
                  <a:cubicBezTo>
                    <a:pt x="98" y="3"/>
                    <a:pt x="98" y="3"/>
                    <a:pt x="97" y="3"/>
                  </a:cubicBezTo>
                  <a:cubicBezTo>
                    <a:pt x="97" y="3"/>
                    <a:pt x="96" y="4"/>
                    <a:pt x="96" y="4"/>
                  </a:cubicBezTo>
                  <a:cubicBezTo>
                    <a:pt x="96" y="4"/>
                    <a:pt x="95" y="3"/>
                    <a:pt x="95" y="4"/>
                  </a:cubicBezTo>
                  <a:cubicBezTo>
                    <a:pt x="95" y="4"/>
                    <a:pt x="94" y="4"/>
                    <a:pt x="94" y="4"/>
                  </a:cubicBezTo>
                  <a:cubicBezTo>
                    <a:pt x="94" y="4"/>
                    <a:pt x="93" y="4"/>
                    <a:pt x="93" y="4"/>
                  </a:cubicBezTo>
                  <a:cubicBezTo>
                    <a:pt x="92" y="5"/>
                    <a:pt x="91" y="5"/>
                    <a:pt x="90" y="5"/>
                  </a:cubicBezTo>
                  <a:cubicBezTo>
                    <a:pt x="89" y="6"/>
                    <a:pt x="89" y="6"/>
                    <a:pt x="89" y="6"/>
                  </a:cubicBezTo>
                  <a:cubicBezTo>
                    <a:pt x="88" y="6"/>
                    <a:pt x="88" y="6"/>
                    <a:pt x="88" y="6"/>
                  </a:cubicBezTo>
                  <a:cubicBezTo>
                    <a:pt x="87" y="6"/>
                    <a:pt x="87" y="6"/>
                    <a:pt x="87" y="6"/>
                  </a:cubicBezTo>
                  <a:cubicBezTo>
                    <a:pt x="86" y="6"/>
                    <a:pt x="86" y="6"/>
                    <a:pt x="86" y="6"/>
                  </a:cubicBezTo>
                  <a:cubicBezTo>
                    <a:pt x="85" y="7"/>
                    <a:pt x="85" y="7"/>
                    <a:pt x="85" y="7"/>
                  </a:cubicBezTo>
                  <a:cubicBezTo>
                    <a:pt x="85" y="7"/>
                    <a:pt x="84" y="7"/>
                    <a:pt x="84" y="7"/>
                  </a:cubicBezTo>
                  <a:cubicBezTo>
                    <a:pt x="84" y="7"/>
                    <a:pt x="83" y="7"/>
                    <a:pt x="83" y="7"/>
                  </a:cubicBezTo>
                  <a:cubicBezTo>
                    <a:pt x="82" y="8"/>
                    <a:pt x="81" y="8"/>
                    <a:pt x="81" y="8"/>
                  </a:cubicBezTo>
                  <a:cubicBezTo>
                    <a:pt x="80" y="8"/>
                    <a:pt x="80" y="8"/>
                    <a:pt x="80" y="8"/>
                  </a:cubicBezTo>
                  <a:cubicBezTo>
                    <a:pt x="80" y="8"/>
                    <a:pt x="79" y="9"/>
                    <a:pt x="79" y="9"/>
                  </a:cubicBezTo>
                  <a:cubicBezTo>
                    <a:pt x="79" y="9"/>
                    <a:pt x="79" y="9"/>
                    <a:pt x="78" y="9"/>
                  </a:cubicBezTo>
                  <a:cubicBezTo>
                    <a:pt x="78" y="9"/>
                    <a:pt x="78" y="9"/>
                    <a:pt x="78" y="9"/>
                  </a:cubicBezTo>
                  <a:cubicBezTo>
                    <a:pt x="78" y="10"/>
                    <a:pt x="78" y="10"/>
                    <a:pt x="77" y="10"/>
                  </a:cubicBezTo>
                  <a:cubicBezTo>
                    <a:pt x="76" y="10"/>
                    <a:pt x="75" y="11"/>
                    <a:pt x="75" y="11"/>
                  </a:cubicBezTo>
                  <a:cubicBezTo>
                    <a:pt x="74" y="11"/>
                    <a:pt x="74" y="12"/>
                    <a:pt x="74" y="12"/>
                  </a:cubicBezTo>
                  <a:cubicBezTo>
                    <a:pt x="73" y="12"/>
                    <a:pt x="72" y="13"/>
                    <a:pt x="72" y="13"/>
                  </a:cubicBezTo>
                  <a:cubicBezTo>
                    <a:pt x="71" y="13"/>
                    <a:pt x="71" y="14"/>
                    <a:pt x="71" y="14"/>
                  </a:cubicBezTo>
                  <a:cubicBezTo>
                    <a:pt x="70" y="15"/>
                    <a:pt x="69" y="15"/>
                    <a:pt x="68" y="16"/>
                  </a:cubicBezTo>
                  <a:cubicBezTo>
                    <a:pt x="68" y="16"/>
                    <a:pt x="68" y="16"/>
                    <a:pt x="68" y="16"/>
                  </a:cubicBezTo>
                  <a:cubicBezTo>
                    <a:pt x="68" y="16"/>
                    <a:pt x="68" y="16"/>
                    <a:pt x="68" y="16"/>
                  </a:cubicBezTo>
                  <a:cubicBezTo>
                    <a:pt x="68" y="17"/>
                    <a:pt x="67" y="17"/>
                    <a:pt x="67" y="17"/>
                  </a:cubicBezTo>
                  <a:cubicBezTo>
                    <a:pt x="67" y="17"/>
                    <a:pt x="67" y="17"/>
                    <a:pt x="66" y="18"/>
                  </a:cubicBezTo>
                  <a:cubicBezTo>
                    <a:pt x="66" y="18"/>
                    <a:pt x="66" y="18"/>
                    <a:pt x="65" y="19"/>
                  </a:cubicBezTo>
                  <a:cubicBezTo>
                    <a:pt x="65" y="19"/>
                    <a:pt x="65" y="19"/>
                    <a:pt x="65" y="19"/>
                  </a:cubicBezTo>
                  <a:cubicBezTo>
                    <a:pt x="65" y="19"/>
                    <a:pt x="64" y="19"/>
                    <a:pt x="64" y="20"/>
                  </a:cubicBezTo>
                  <a:cubicBezTo>
                    <a:pt x="64" y="20"/>
                    <a:pt x="64" y="20"/>
                    <a:pt x="64" y="20"/>
                  </a:cubicBezTo>
                  <a:cubicBezTo>
                    <a:pt x="63" y="21"/>
                    <a:pt x="63" y="22"/>
                    <a:pt x="63" y="22"/>
                  </a:cubicBezTo>
                  <a:cubicBezTo>
                    <a:pt x="62" y="22"/>
                    <a:pt x="62" y="22"/>
                    <a:pt x="62" y="22"/>
                  </a:cubicBezTo>
                  <a:cubicBezTo>
                    <a:pt x="62" y="23"/>
                    <a:pt x="62" y="23"/>
                    <a:pt x="61" y="24"/>
                  </a:cubicBezTo>
                  <a:cubicBezTo>
                    <a:pt x="61" y="24"/>
                    <a:pt x="61" y="24"/>
                    <a:pt x="61" y="24"/>
                  </a:cubicBezTo>
                  <a:cubicBezTo>
                    <a:pt x="60" y="24"/>
                    <a:pt x="60" y="25"/>
                    <a:pt x="60" y="25"/>
                  </a:cubicBezTo>
                  <a:cubicBezTo>
                    <a:pt x="60" y="25"/>
                    <a:pt x="59" y="26"/>
                    <a:pt x="59" y="26"/>
                  </a:cubicBezTo>
                  <a:cubicBezTo>
                    <a:pt x="59" y="26"/>
                    <a:pt x="58" y="27"/>
                    <a:pt x="58" y="28"/>
                  </a:cubicBezTo>
                  <a:cubicBezTo>
                    <a:pt x="58" y="28"/>
                    <a:pt x="58" y="28"/>
                    <a:pt x="58" y="28"/>
                  </a:cubicBezTo>
                  <a:cubicBezTo>
                    <a:pt x="57" y="28"/>
                    <a:pt x="57" y="29"/>
                    <a:pt x="57" y="29"/>
                  </a:cubicBezTo>
                  <a:cubicBezTo>
                    <a:pt x="57" y="29"/>
                    <a:pt x="57" y="30"/>
                    <a:pt x="56" y="30"/>
                  </a:cubicBezTo>
                  <a:cubicBezTo>
                    <a:pt x="56" y="30"/>
                    <a:pt x="56" y="31"/>
                    <a:pt x="56" y="31"/>
                  </a:cubicBezTo>
                  <a:cubicBezTo>
                    <a:pt x="56" y="31"/>
                    <a:pt x="56" y="31"/>
                    <a:pt x="56" y="32"/>
                  </a:cubicBezTo>
                  <a:cubicBezTo>
                    <a:pt x="55" y="32"/>
                    <a:pt x="55" y="33"/>
                    <a:pt x="55" y="33"/>
                  </a:cubicBezTo>
                  <a:cubicBezTo>
                    <a:pt x="55" y="34"/>
                    <a:pt x="54" y="34"/>
                    <a:pt x="54" y="34"/>
                  </a:cubicBezTo>
                  <a:cubicBezTo>
                    <a:pt x="54" y="34"/>
                    <a:pt x="54" y="35"/>
                    <a:pt x="54" y="35"/>
                  </a:cubicBezTo>
                  <a:cubicBezTo>
                    <a:pt x="54" y="35"/>
                    <a:pt x="53" y="36"/>
                    <a:pt x="53" y="36"/>
                  </a:cubicBezTo>
                  <a:cubicBezTo>
                    <a:pt x="53" y="36"/>
                    <a:pt x="53" y="36"/>
                    <a:pt x="53" y="37"/>
                  </a:cubicBezTo>
                  <a:cubicBezTo>
                    <a:pt x="53" y="37"/>
                    <a:pt x="53" y="37"/>
                    <a:pt x="53" y="37"/>
                  </a:cubicBezTo>
                  <a:cubicBezTo>
                    <a:pt x="52" y="38"/>
                    <a:pt x="52" y="39"/>
                    <a:pt x="52" y="40"/>
                  </a:cubicBezTo>
                  <a:cubicBezTo>
                    <a:pt x="52" y="40"/>
                    <a:pt x="52" y="40"/>
                    <a:pt x="51" y="41"/>
                  </a:cubicBezTo>
                  <a:cubicBezTo>
                    <a:pt x="51" y="41"/>
                    <a:pt x="51" y="42"/>
                    <a:pt x="51" y="42"/>
                  </a:cubicBezTo>
                  <a:cubicBezTo>
                    <a:pt x="51" y="42"/>
                    <a:pt x="51" y="43"/>
                    <a:pt x="51" y="43"/>
                  </a:cubicBezTo>
                  <a:cubicBezTo>
                    <a:pt x="51" y="44"/>
                    <a:pt x="51" y="44"/>
                    <a:pt x="51" y="44"/>
                  </a:cubicBezTo>
                  <a:cubicBezTo>
                    <a:pt x="51" y="45"/>
                    <a:pt x="51" y="45"/>
                    <a:pt x="51" y="45"/>
                  </a:cubicBezTo>
                  <a:cubicBezTo>
                    <a:pt x="51" y="46"/>
                    <a:pt x="51" y="46"/>
                    <a:pt x="51" y="47"/>
                  </a:cubicBezTo>
                  <a:cubicBezTo>
                    <a:pt x="51" y="47"/>
                    <a:pt x="50" y="48"/>
                    <a:pt x="50" y="49"/>
                  </a:cubicBezTo>
                  <a:cubicBezTo>
                    <a:pt x="50" y="49"/>
                    <a:pt x="50" y="49"/>
                    <a:pt x="50" y="50"/>
                  </a:cubicBezTo>
                  <a:cubicBezTo>
                    <a:pt x="50" y="50"/>
                    <a:pt x="50" y="50"/>
                    <a:pt x="50" y="51"/>
                  </a:cubicBezTo>
                  <a:cubicBezTo>
                    <a:pt x="49" y="51"/>
                    <a:pt x="48" y="51"/>
                    <a:pt x="47" y="50"/>
                  </a:cubicBezTo>
                  <a:cubicBezTo>
                    <a:pt x="46" y="50"/>
                    <a:pt x="46" y="51"/>
                    <a:pt x="45" y="50"/>
                  </a:cubicBezTo>
                  <a:cubicBezTo>
                    <a:pt x="44" y="50"/>
                    <a:pt x="44" y="50"/>
                    <a:pt x="43" y="50"/>
                  </a:cubicBezTo>
                  <a:cubicBezTo>
                    <a:pt x="43" y="50"/>
                    <a:pt x="43" y="51"/>
                    <a:pt x="42" y="50"/>
                  </a:cubicBezTo>
                  <a:cubicBezTo>
                    <a:pt x="42" y="50"/>
                    <a:pt x="41" y="50"/>
                    <a:pt x="41" y="50"/>
                  </a:cubicBezTo>
                  <a:cubicBezTo>
                    <a:pt x="39" y="50"/>
                    <a:pt x="38" y="50"/>
                    <a:pt x="37" y="50"/>
                  </a:cubicBezTo>
                  <a:cubicBezTo>
                    <a:pt x="36" y="50"/>
                    <a:pt x="35" y="51"/>
                    <a:pt x="34" y="51"/>
                  </a:cubicBezTo>
                  <a:cubicBezTo>
                    <a:pt x="33" y="51"/>
                    <a:pt x="33" y="51"/>
                    <a:pt x="32" y="51"/>
                  </a:cubicBezTo>
                  <a:cubicBezTo>
                    <a:pt x="30" y="51"/>
                    <a:pt x="27" y="51"/>
                    <a:pt x="24" y="52"/>
                  </a:cubicBezTo>
                  <a:cubicBezTo>
                    <a:pt x="24" y="52"/>
                    <a:pt x="24" y="52"/>
                    <a:pt x="23" y="52"/>
                  </a:cubicBezTo>
                  <a:cubicBezTo>
                    <a:pt x="23" y="52"/>
                    <a:pt x="23" y="52"/>
                    <a:pt x="23" y="52"/>
                  </a:cubicBezTo>
                  <a:cubicBezTo>
                    <a:pt x="22" y="52"/>
                    <a:pt x="22" y="52"/>
                    <a:pt x="21" y="52"/>
                  </a:cubicBezTo>
                  <a:cubicBezTo>
                    <a:pt x="21" y="52"/>
                    <a:pt x="21" y="53"/>
                    <a:pt x="20" y="53"/>
                  </a:cubicBezTo>
                  <a:cubicBezTo>
                    <a:pt x="20" y="53"/>
                    <a:pt x="20" y="53"/>
                    <a:pt x="19" y="53"/>
                  </a:cubicBezTo>
                  <a:cubicBezTo>
                    <a:pt x="19" y="53"/>
                    <a:pt x="19" y="53"/>
                    <a:pt x="18" y="53"/>
                  </a:cubicBezTo>
                  <a:cubicBezTo>
                    <a:pt x="18" y="53"/>
                    <a:pt x="18" y="53"/>
                    <a:pt x="18" y="53"/>
                  </a:cubicBezTo>
                  <a:cubicBezTo>
                    <a:pt x="17" y="54"/>
                    <a:pt x="16" y="54"/>
                    <a:pt x="16" y="54"/>
                  </a:cubicBezTo>
                  <a:cubicBezTo>
                    <a:pt x="15" y="55"/>
                    <a:pt x="15" y="55"/>
                    <a:pt x="15" y="55"/>
                  </a:cubicBezTo>
                  <a:cubicBezTo>
                    <a:pt x="15" y="55"/>
                    <a:pt x="14" y="55"/>
                    <a:pt x="14" y="55"/>
                  </a:cubicBezTo>
                  <a:cubicBezTo>
                    <a:pt x="14" y="55"/>
                    <a:pt x="14" y="56"/>
                    <a:pt x="13" y="56"/>
                  </a:cubicBezTo>
                  <a:cubicBezTo>
                    <a:pt x="13" y="56"/>
                    <a:pt x="13" y="56"/>
                    <a:pt x="12" y="56"/>
                  </a:cubicBezTo>
                  <a:cubicBezTo>
                    <a:pt x="12" y="57"/>
                    <a:pt x="12" y="57"/>
                    <a:pt x="11" y="58"/>
                  </a:cubicBezTo>
                  <a:cubicBezTo>
                    <a:pt x="11" y="58"/>
                    <a:pt x="10" y="59"/>
                    <a:pt x="9" y="59"/>
                  </a:cubicBezTo>
                  <a:cubicBezTo>
                    <a:pt x="9" y="59"/>
                    <a:pt x="9" y="59"/>
                    <a:pt x="9" y="60"/>
                  </a:cubicBezTo>
                  <a:cubicBezTo>
                    <a:pt x="9" y="60"/>
                    <a:pt x="8" y="60"/>
                    <a:pt x="8" y="61"/>
                  </a:cubicBezTo>
                  <a:cubicBezTo>
                    <a:pt x="8" y="61"/>
                    <a:pt x="8" y="61"/>
                    <a:pt x="8" y="61"/>
                  </a:cubicBezTo>
                  <a:cubicBezTo>
                    <a:pt x="7" y="62"/>
                    <a:pt x="7" y="62"/>
                    <a:pt x="7" y="62"/>
                  </a:cubicBezTo>
                  <a:cubicBezTo>
                    <a:pt x="7" y="62"/>
                    <a:pt x="7" y="62"/>
                    <a:pt x="7" y="62"/>
                  </a:cubicBezTo>
                  <a:cubicBezTo>
                    <a:pt x="7" y="62"/>
                    <a:pt x="6" y="62"/>
                    <a:pt x="6" y="62"/>
                  </a:cubicBezTo>
                  <a:cubicBezTo>
                    <a:pt x="6" y="63"/>
                    <a:pt x="6" y="63"/>
                    <a:pt x="6" y="63"/>
                  </a:cubicBezTo>
                  <a:cubicBezTo>
                    <a:pt x="6" y="63"/>
                    <a:pt x="5" y="63"/>
                    <a:pt x="5" y="64"/>
                  </a:cubicBezTo>
                  <a:cubicBezTo>
                    <a:pt x="5" y="64"/>
                    <a:pt x="5" y="65"/>
                    <a:pt x="5" y="65"/>
                  </a:cubicBezTo>
                  <a:cubicBezTo>
                    <a:pt x="5" y="66"/>
                    <a:pt x="4" y="66"/>
                    <a:pt x="4" y="67"/>
                  </a:cubicBezTo>
                  <a:cubicBezTo>
                    <a:pt x="4" y="67"/>
                    <a:pt x="4" y="68"/>
                    <a:pt x="4" y="68"/>
                  </a:cubicBezTo>
                  <a:cubicBezTo>
                    <a:pt x="4" y="68"/>
                    <a:pt x="4" y="69"/>
                    <a:pt x="4" y="69"/>
                  </a:cubicBezTo>
                  <a:cubicBezTo>
                    <a:pt x="3" y="70"/>
                    <a:pt x="4" y="70"/>
                    <a:pt x="4" y="70"/>
                  </a:cubicBezTo>
                  <a:cubicBezTo>
                    <a:pt x="4" y="71"/>
                    <a:pt x="4" y="71"/>
                    <a:pt x="4" y="72"/>
                  </a:cubicBezTo>
                  <a:cubicBezTo>
                    <a:pt x="4" y="72"/>
                    <a:pt x="4" y="73"/>
                    <a:pt x="4" y="73"/>
                  </a:cubicBezTo>
                  <a:cubicBezTo>
                    <a:pt x="3" y="74"/>
                    <a:pt x="3" y="74"/>
                    <a:pt x="3" y="75"/>
                  </a:cubicBezTo>
                  <a:cubicBezTo>
                    <a:pt x="3" y="75"/>
                    <a:pt x="3" y="75"/>
                    <a:pt x="3" y="76"/>
                  </a:cubicBezTo>
                  <a:cubicBezTo>
                    <a:pt x="3" y="76"/>
                    <a:pt x="3" y="77"/>
                    <a:pt x="3" y="77"/>
                  </a:cubicBezTo>
                  <a:cubicBezTo>
                    <a:pt x="3" y="78"/>
                    <a:pt x="2" y="78"/>
                    <a:pt x="2" y="79"/>
                  </a:cubicBezTo>
                  <a:cubicBezTo>
                    <a:pt x="2" y="80"/>
                    <a:pt x="2" y="80"/>
                    <a:pt x="2" y="81"/>
                  </a:cubicBezTo>
                  <a:cubicBezTo>
                    <a:pt x="2" y="81"/>
                    <a:pt x="2" y="81"/>
                    <a:pt x="2" y="81"/>
                  </a:cubicBezTo>
                  <a:cubicBezTo>
                    <a:pt x="2" y="82"/>
                    <a:pt x="2" y="82"/>
                    <a:pt x="2" y="82"/>
                  </a:cubicBezTo>
                  <a:cubicBezTo>
                    <a:pt x="2" y="84"/>
                    <a:pt x="2" y="85"/>
                    <a:pt x="1" y="87"/>
                  </a:cubicBezTo>
                  <a:cubicBezTo>
                    <a:pt x="1" y="87"/>
                    <a:pt x="1" y="88"/>
                    <a:pt x="1" y="88"/>
                  </a:cubicBezTo>
                  <a:cubicBezTo>
                    <a:pt x="1" y="89"/>
                    <a:pt x="1" y="89"/>
                    <a:pt x="1" y="89"/>
                  </a:cubicBezTo>
                  <a:cubicBezTo>
                    <a:pt x="1" y="90"/>
                    <a:pt x="1" y="91"/>
                    <a:pt x="1" y="91"/>
                  </a:cubicBezTo>
                  <a:cubicBezTo>
                    <a:pt x="1" y="92"/>
                    <a:pt x="1" y="93"/>
                    <a:pt x="1" y="94"/>
                  </a:cubicBezTo>
                  <a:cubicBezTo>
                    <a:pt x="1" y="95"/>
                    <a:pt x="1" y="96"/>
                    <a:pt x="1" y="97"/>
                  </a:cubicBezTo>
                  <a:cubicBezTo>
                    <a:pt x="1" y="97"/>
                    <a:pt x="1" y="98"/>
                    <a:pt x="1" y="98"/>
                  </a:cubicBezTo>
                  <a:cubicBezTo>
                    <a:pt x="1" y="98"/>
                    <a:pt x="1" y="99"/>
                    <a:pt x="1" y="99"/>
                  </a:cubicBezTo>
                  <a:cubicBezTo>
                    <a:pt x="0" y="101"/>
                    <a:pt x="1" y="103"/>
                    <a:pt x="1" y="106"/>
                  </a:cubicBezTo>
                  <a:cubicBezTo>
                    <a:pt x="0" y="107"/>
                    <a:pt x="0" y="110"/>
                    <a:pt x="0" y="111"/>
                  </a:cubicBezTo>
                  <a:cubicBezTo>
                    <a:pt x="0" y="112"/>
                    <a:pt x="0" y="112"/>
                    <a:pt x="0" y="113"/>
                  </a:cubicBezTo>
                  <a:cubicBezTo>
                    <a:pt x="0" y="113"/>
                    <a:pt x="1" y="114"/>
                    <a:pt x="1" y="114"/>
                  </a:cubicBezTo>
                  <a:cubicBezTo>
                    <a:pt x="1" y="115"/>
                    <a:pt x="1" y="116"/>
                    <a:pt x="0" y="117"/>
                  </a:cubicBezTo>
                  <a:cubicBezTo>
                    <a:pt x="0" y="118"/>
                    <a:pt x="0" y="118"/>
                    <a:pt x="0" y="119"/>
                  </a:cubicBezTo>
                  <a:cubicBezTo>
                    <a:pt x="0" y="120"/>
                    <a:pt x="0" y="120"/>
                    <a:pt x="1" y="121"/>
                  </a:cubicBezTo>
                  <a:cubicBezTo>
                    <a:pt x="1" y="122"/>
                    <a:pt x="1" y="123"/>
                    <a:pt x="0" y="123"/>
                  </a:cubicBezTo>
                  <a:cubicBezTo>
                    <a:pt x="0" y="124"/>
                    <a:pt x="0" y="124"/>
                    <a:pt x="1" y="125"/>
                  </a:cubicBezTo>
                  <a:cubicBezTo>
                    <a:pt x="1" y="126"/>
                    <a:pt x="1" y="127"/>
                    <a:pt x="1" y="128"/>
                  </a:cubicBezTo>
                  <a:cubicBezTo>
                    <a:pt x="1" y="129"/>
                    <a:pt x="1" y="130"/>
                    <a:pt x="1" y="131"/>
                  </a:cubicBezTo>
                  <a:cubicBezTo>
                    <a:pt x="1" y="131"/>
                    <a:pt x="1" y="131"/>
                    <a:pt x="1" y="131"/>
                  </a:cubicBezTo>
                  <a:cubicBezTo>
                    <a:pt x="2" y="133"/>
                    <a:pt x="2" y="136"/>
                    <a:pt x="3" y="138"/>
                  </a:cubicBezTo>
                  <a:cubicBezTo>
                    <a:pt x="3" y="139"/>
                    <a:pt x="3" y="139"/>
                    <a:pt x="3" y="139"/>
                  </a:cubicBezTo>
                  <a:cubicBezTo>
                    <a:pt x="3" y="141"/>
                    <a:pt x="3" y="142"/>
                    <a:pt x="4" y="143"/>
                  </a:cubicBezTo>
                  <a:cubicBezTo>
                    <a:pt x="4" y="143"/>
                    <a:pt x="4" y="143"/>
                    <a:pt x="4" y="144"/>
                  </a:cubicBezTo>
                  <a:cubicBezTo>
                    <a:pt x="4" y="144"/>
                    <a:pt x="4" y="144"/>
                    <a:pt x="4" y="145"/>
                  </a:cubicBezTo>
                  <a:cubicBezTo>
                    <a:pt x="5" y="145"/>
                    <a:pt x="5" y="145"/>
                    <a:pt x="5" y="145"/>
                  </a:cubicBezTo>
                  <a:cubicBezTo>
                    <a:pt x="5" y="145"/>
                    <a:pt x="5" y="146"/>
                    <a:pt x="5" y="146"/>
                  </a:cubicBezTo>
                  <a:cubicBezTo>
                    <a:pt x="6" y="146"/>
                    <a:pt x="6" y="146"/>
                    <a:pt x="6" y="146"/>
                  </a:cubicBezTo>
                  <a:cubicBezTo>
                    <a:pt x="6" y="147"/>
                    <a:pt x="6" y="147"/>
                    <a:pt x="6" y="147"/>
                  </a:cubicBezTo>
                  <a:cubicBezTo>
                    <a:pt x="6" y="148"/>
                    <a:pt x="6" y="148"/>
                    <a:pt x="6" y="148"/>
                  </a:cubicBezTo>
                  <a:cubicBezTo>
                    <a:pt x="6" y="148"/>
                    <a:pt x="7" y="148"/>
                    <a:pt x="7" y="148"/>
                  </a:cubicBezTo>
                  <a:cubicBezTo>
                    <a:pt x="7" y="149"/>
                    <a:pt x="7" y="149"/>
                    <a:pt x="7" y="149"/>
                  </a:cubicBezTo>
                  <a:cubicBezTo>
                    <a:pt x="8" y="149"/>
                    <a:pt x="8" y="150"/>
                    <a:pt x="8" y="150"/>
                  </a:cubicBezTo>
                  <a:cubicBezTo>
                    <a:pt x="8" y="150"/>
                    <a:pt x="9" y="150"/>
                    <a:pt x="9" y="150"/>
                  </a:cubicBezTo>
                  <a:cubicBezTo>
                    <a:pt x="9" y="151"/>
                    <a:pt x="9" y="151"/>
                    <a:pt x="10" y="151"/>
                  </a:cubicBezTo>
                  <a:cubicBezTo>
                    <a:pt x="10" y="151"/>
                    <a:pt x="10" y="151"/>
                    <a:pt x="10" y="152"/>
                  </a:cubicBezTo>
                  <a:cubicBezTo>
                    <a:pt x="11" y="152"/>
                    <a:pt x="11" y="152"/>
                    <a:pt x="11" y="152"/>
                  </a:cubicBezTo>
                  <a:cubicBezTo>
                    <a:pt x="11" y="153"/>
                    <a:pt x="12" y="153"/>
                    <a:pt x="12" y="153"/>
                  </a:cubicBezTo>
                  <a:cubicBezTo>
                    <a:pt x="12" y="153"/>
                    <a:pt x="13" y="154"/>
                    <a:pt x="13" y="154"/>
                  </a:cubicBezTo>
                  <a:cubicBezTo>
                    <a:pt x="13" y="154"/>
                    <a:pt x="13" y="154"/>
                    <a:pt x="14" y="154"/>
                  </a:cubicBezTo>
                  <a:cubicBezTo>
                    <a:pt x="14" y="154"/>
                    <a:pt x="15" y="154"/>
                    <a:pt x="15" y="155"/>
                  </a:cubicBezTo>
                  <a:cubicBezTo>
                    <a:pt x="15" y="155"/>
                    <a:pt x="15" y="155"/>
                    <a:pt x="16" y="155"/>
                  </a:cubicBezTo>
                  <a:cubicBezTo>
                    <a:pt x="16" y="155"/>
                    <a:pt x="16" y="155"/>
                    <a:pt x="16" y="155"/>
                  </a:cubicBezTo>
                  <a:cubicBezTo>
                    <a:pt x="16" y="155"/>
                    <a:pt x="16" y="156"/>
                    <a:pt x="17" y="156"/>
                  </a:cubicBezTo>
                  <a:cubicBezTo>
                    <a:pt x="18" y="156"/>
                    <a:pt x="19" y="156"/>
                    <a:pt x="19" y="156"/>
                  </a:cubicBezTo>
                  <a:cubicBezTo>
                    <a:pt x="20" y="157"/>
                    <a:pt x="21" y="157"/>
                    <a:pt x="22" y="157"/>
                  </a:cubicBezTo>
                  <a:cubicBezTo>
                    <a:pt x="22" y="158"/>
                    <a:pt x="23" y="157"/>
                    <a:pt x="23" y="158"/>
                  </a:cubicBezTo>
                  <a:cubicBezTo>
                    <a:pt x="24" y="158"/>
                    <a:pt x="24" y="158"/>
                    <a:pt x="25" y="158"/>
                  </a:cubicBezTo>
                  <a:cubicBezTo>
                    <a:pt x="25" y="158"/>
                    <a:pt x="25" y="158"/>
                    <a:pt x="26" y="158"/>
                  </a:cubicBezTo>
                  <a:cubicBezTo>
                    <a:pt x="26" y="158"/>
                    <a:pt x="27" y="159"/>
                    <a:pt x="27" y="159"/>
                  </a:cubicBezTo>
                  <a:cubicBezTo>
                    <a:pt x="28" y="159"/>
                    <a:pt x="28" y="159"/>
                    <a:pt x="28" y="159"/>
                  </a:cubicBezTo>
                  <a:cubicBezTo>
                    <a:pt x="29" y="159"/>
                    <a:pt x="30" y="159"/>
                    <a:pt x="31" y="160"/>
                  </a:cubicBezTo>
                  <a:cubicBezTo>
                    <a:pt x="31" y="160"/>
                    <a:pt x="31" y="159"/>
                    <a:pt x="31" y="159"/>
                  </a:cubicBezTo>
                  <a:cubicBezTo>
                    <a:pt x="32" y="160"/>
                    <a:pt x="33" y="160"/>
                    <a:pt x="34" y="160"/>
                  </a:cubicBezTo>
                  <a:cubicBezTo>
                    <a:pt x="34" y="160"/>
                    <a:pt x="35" y="160"/>
                    <a:pt x="36" y="161"/>
                  </a:cubicBezTo>
                  <a:cubicBezTo>
                    <a:pt x="36" y="161"/>
                    <a:pt x="37" y="161"/>
                    <a:pt x="37" y="161"/>
                  </a:cubicBezTo>
                  <a:cubicBezTo>
                    <a:pt x="37" y="161"/>
                    <a:pt x="38" y="161"/>
                    <a:pt x="38" y="161"/>
                  </a:cubicBezTo>
                  <a:cubicBezTo>
                    <a:pt x="38" y="161"/>
                    <a:pt x="39" y="161"/>
                    <a:pt x="39" y="162"/>
                  </a:cubicBezTo>
                  <a:cubicBezTo>
                    <a:pt x="39" y="162"/>
                    <a:pt x="40" y="162"/>
                    <a:pt x="40" y="162"/>
                  </a:cubicBezTo>
                  <a:cubicBezTo>
                    <a:pt x="40" y="162"/>
                    <a:pt x="40" y="162"/>
                    <a:pt x="41" y="163"/>
                  </a:cubicBezTo>
                  <a:cubicBezTo>
                    <a:pt x="41" y="163"/>
                    <a:pt x="41" y="163"/>
                    <a:pt x="41" y="163"/>
                  </a:cubicBezTo>
                  <a:cubicBezTo>
                    <a:pt x="41" y="164"/>
                    <a:pt x="41" y="164"/>
                    <a:pt x="41" y="164"/>
                  </a:cubicBezTo>
                  <a:cubicBezTo>
                    <a:pt x="42" y="165"/>
                    <a:pt x="42" y="165"/>
                    <a:pt x="42" y="165"/>
                  </a:cubicBezTo>
                  <a:cubicBezTo>
                    <a:pt x="42" y="166"/>
                    <a:pt x="42" y="166"/>
                    <a:pt x="42" y="167"/>
                  </a:cubicBezTo>
                  <a:cubicBezTo>
                    <a:pt x="42" y="167"/>
                    <a:pt x="42" y="168"/>
                    <a:pt x="43" y="169"/>
                  </a:cubicBezTo>
                  <a:cubicBezTo>
                    <a:pt x="43" y="170"/>
                    <a:pt x="43" y="172"/>
                    <a:pt x="43" y="173"/>
                  </a:cubicBezTo>
                  <a:cubicBezTo>
                    <a:pt x="43" y="173"/>
                    <a:pt x="43" y="174"/>
                    <a:pt x="43" y="175"/>
                  </a:cubicBezTo>
                  <a:cubicBezTo>
                    <a:pt x="43" y="175"/>
                    <a:pt x="43" y="176"/>
                    <a:pt x="42" y="176"/>
                  </a:cubicBezTo>
                  <a:cubicBezTo>
                    <a:pt x="42" y="177"/>
                    <a:pt x="42" y="177"/>
                    <a:pt x="42" y="177"/>
                  </a:cubicBezTo>
                  <a:cubicBezTo>
                    <a:pt x="42" y="178"/>
                    <a:pt x="42" y="179"/>
                    <a:pt x="42" y="179"/>
                  </a:cubicBezTo>
                  <a:cubicBezTo>
                    <a:pt x="42" y="179"/>
                    <a:pt x="42" y="180"/>
                    <a:pt x="42" y="180"/>
                  </a:cubicBezTo>
                  <a:cubicBezTo>
                    <a:pt x="42" y="181"/>
                    <a:pt x="43" y="182"/>
                    <a:pt x="42" y="182"/>
                  </a:cubicBezTo>
                  <a:cubicBezTo>
                    <a:pt x="42" y="184"/>
                    <a:pt x="42" y="185"/>
                    <a:pt x="42" y="187"/>
                  </a:cubicBezTo>
                  <a:cubicBezTo>
                    <a:pt x="42" y="187"/>
                    <a:pt x="42" y="188"/>
                    <a:pt x="42" y="189"/>
                  </a:cubicBezTo>
                  <a:cubicBezTo>
                    <a:pt x="42" y="189"/>
                    <a:pt x="41" y="190"/>
                    <a:pt x="41" y="190"/>
                  </a:cubicBezTo>
                  <a:cubicBezTo>
                    <a:pt x="41" y="190"/>
                    <a:pt x="41" y="191"/>
                    <a:pt x="41" y="191"/>
                  </a:cubicBezTo>
                  <a:cubicBezTo>
                    <a:pt x="41" y="192"/>
                    <a:pt x="41" y="192"/>
                    <a:pt x="40" y="193"/>
                  </a:cubicBezTo>
                  <a:cubicBezTo>
                    <a:pt x="40" y="193"/>
                    <a:pt x="40" y="193"/>
                    <a:pt x="40" y="193"/>
                  </a:cubicBezTo>
                  <a:cubicBezTo>
                    <a:pt x="40" y="194"/>
                    <a:pt x="40" y="194"/>
                    <a:pt x="40" y="195"/>
                  </a:cubicBezTo>
                  <a:cubicBezTo>
                    <a:pt x="40" y="195"/>
                    <a:pt x="42" y="196"/>
                    <a:pt x="42" y="196"/>
                  </a:cubicBezTo>
                  <a:cubicBezTo>
                    <a:pt x="43" y="196"/>
                    <a:pt x="43" y="196"/>
                    <a:pt x="43" y="196"/>
                  </a:cubicBezTo>
                  <a:cubicBezTo>
                    <a:pt x="44" y="196"/>
                    <a:pt x="44" y="197"/>
                    <a:pt x="44" y="197"/>
                  </a:cubicBezTo>
                  <a:cubicBezTo>
                    <a:pt x="45" y="197"/>
                    <a:pt x="46" y="196"/>
                    <a:pt x="47" y="196"/>
                  </a:cubicBezTo>
                  <a:cubicBezTo>
                    <a:pt x="47" y="196"/>
                    <a:pt x="47" y="196"/>
                    <a:pt x="48" y="195"/>
                  </a:cubicBezTo>
                  <a:cubicBezTo>
                    <a:pt x="49" y="194"/>
                    <a:pt x="51" y="193"/>
                    <a:pt x="52" y="192"/>
                  </a:cubicBezTo>
                  <a:cubicBezTo>
                    <a:pt x="52" y="191"/>
                    <a:pt x="52" y="191"/>
                    <a:pt x="53" y="191"/>
                  </a:cubicBezTo>
                  <a:cubicBezTo>
                    <a:pt x="53" y="190"/>
                    <a:pt x="53" y="190"/>
                    <a:pt x="53" y="190"/>
                  </a:cubicBezTo>
                  <a:cubicBezTo>
                    <a:pt x="53" y="190"/>
                    <a:pt x="53" y="189"/>
                    <a:pt x="53" y="189"/>
                  </a:cubicBezTo>
                  <a:cubicBezTo>
                    <a:pt x="54" y="189"/>
                    <a:pt x="54" y="189"/>
                    <a:pt x="54" y="188"/>
                  </a:cubicBezTo>
                  <a:cubicBezTo>
                    <a:pt x="54" y="188"/>
                    <a:pt x="55" y="187"/>
                    <a:pt x="55" y="187"/>
                  </a:cubicBezTo>
                  <a:cubicBezTo>
                    <a:pt x="55" y="186"/>
                    <a:pt x="55" y="186"/>
                    <a:pt x="56" y="185"/>
                  </a:cubicBezTo>
                  <a:cubicBezTo>
                    <a:pt x="56" y="185"/>
                    <a:pt x="56" y="185"/>
                    <a:pt x="56" y="185"/>
                  </a:cubicBezTo>
                  <a:cubicBezTo>
                    <a:pt x="57" y="184"/>
                    <a:pt x="57" y="184"/>
                    <a:pt x="57" y="183"/>
                  </a:cubicBezTo>
                  <a:cubicBezTo>
                    <a:pt x="57" y="183"/>
                    <a:pt x="57" y="183"/>
                    <a:pt x="57" y="182"/>
                  </a:cubicBezTo>
                  <a:cubicBezTo>
                    <a:pt x="57" y="182"/>
                    <a:pt x="57" y="182"/>
                    <a:pt x="58" y="181"/>
                  </a:cubicBezTo>
                  <a:cubicBezTo>
                    <a:pt x="58" y="181"/>
                    <a:pt x="58" y="180"/>
                    <a:pt x="58" y="180"/>
                  </a:cubicBezTo>
                  <a:cubicBezTo>
                    <a:pt x="59" y="179"/>
                    <a:pt x="59" y="179"/>
                    <a:pt x="59" y="178"/>
                  </a:cubicBezTo>
                  <a:cubicBezTo>
                    <a:pt x="59" y="178"/>
                    <a:pt x="60" y="178"/>
                    <a:pt x="60" y="177"/>
                  </a:cubicBezTo>
                  <a:cubicBezTo>
                    <a:pt x="60" y="177"/>
                    <a:pt x="60" y="177"/>
                    <a:pt x="60" y="176"/>
                  </a:cubicBezTo>
                  <a:cubicBezTo>
                    <a:pt x="60" y="176"/>
                    <a:pt x="61" y="175"/>
                    <a:pt x="61" y="175"/>
                  </a:cubicBezTo>
                  <a:cubicBezTo>
                    <a:pt x="61" y="175"/>
                    <a:pt x="61" y="174"/>
                    <a:pt x="61" y="173"/>
                  </a:cubicBezTo>
                  <a:cubicBezTo>
                    <a:pt x="62" y="173"/>
                    <a:pt x="62" y="173"/>
                    <a:pt x="62" y="173"/>
                  </a:cubicBezTo>
                  <a:cubicBezTo>
                    <a:pt x="62" y="172"/>
                    <a:pt x="62" y="172"/>
                    <a:pt x="63" y="172"/>
                  </a:cubicBezTo>
                  <a:cubicBezTo>
                    <a:pt x="63" y="171"/>
                    <a:pt x="63" y="171"/>
                    <a:pt x="63" y="171"/>
                  </a:cubicBezTo>
                  <a:cubicBezTo>
                    <a:pt x="63" y="170"/>
                    <a:pt x="64" y="170"/>
                    <a:pt x="64" y="170"/>
                  </a:cubicBezTo>
                  <a:cubicBezTo>
                    <a:pt x="64" y="169"/>
                    <a:pt x="64" y="169"/>
                    <a:pt x="65" y="168"/>
                  </a:cubicBezTo>
                  <a:cubicBezTo>
                    <a:pt x="65" y="168"/>
                    <a:pt x="65" y="168"/>
                    <a:pt x="65" y="168"/>
                  </a:cubicBezTo>
                  <a:cubicBezTo>
                    <a:pt x="65" y="168"/>
                    <a:pt x="65" y="167"/>
                    <a:pt x="65" y="167"/>
                  </a:cubicBezTo>
                  <a:cubicBezTo>
                    <a:pt x="65" y="167"/>
                    <a:pt x="65" y="167"/>
                    <a:pt x="65" y="166"/>
                  </a:cubicBezTo>
                  <a:cubicBezTo>
                    <a:pt x="65" y="166"/>
                    <a:pt x="66" y="165"/>
                    <a:pt x="66" y="165"/>
                  </a:cubicBezTo>
                  <a:cubicBezTo>
                    <a:pt x="66" y="165"/>
                    <a:pt x="66" y="164"/>
                    <a:pt x="66" y="164"/>
                  </a:cubicBezTo>
                  <a:cubicBezTo>
                    <a:pt x="66" y="164"/>
                    <a:pt x="66" y="163"/>
                    <a:pt x="66" y="163"/>
                  </a:cubicBezTo>
                  <a:cubicBezTo>
                    <a:pt x="67" y="163"/>
                    <a:pt x="67" y="162"/>
                    <a:pt x="67" y="162"/>
                  </a:cubicBezTo>
                  <a:cubicBezTo>
                    <a:pt x="67" y="162"/>
                    <a:pt x="68" y="162"/>
                    <a:pt x="68" y="162"/>
                  </a:cubicBezTo>
                  <a:cubicBezTo>
                    <a:pt x="68" y="161"/>
                    <a:pt x="69" y="161"/>
                    <a:pt x="69" y="161"/>
                  </a:cubicBezTo>
                  <a:cubicBezTo>
                    <a:pt x="70" y="161"/>
                    <a:pt x="70" y="161"/>
                    <a:pt x="71" y="161"/>
                  </a:cubicBezTo>
                  <a:cubicBezTo>
                    <a:pt x="71" y="161"/>
                    <a:pt x="72" y="160"/>
                    <a:pt x="72" y="160"/>
                  </a:cubicBezTo>
                  <a:cubicBezTo>
                    <a:pt x="73" y="160"/>
                    <a:pt x="73" y="160"/>
                    <a:pt x="73" y="160"/>
                  </a:cubicBezTo>
                  <a:cubicBezTo>
                    <a:pt x="73" y="160"/>
                    <a:pt x="74" y="160"/>
                    <a:pt x="74" y="160"/>
                  </a:cubicBezTo>
                  <a:cubicBezTo>
                    <a:pt x="74" y="160"/>
                    <a:pt x="75" y="160"/>
                    <a:pt x="75" y="160"/>
                  </a:cubicBezTo>
                  <a:cubicBezTo>
                    <a:pt x="75" y="160"/>
                    <a:pt x="75" y="159"/>
                    <a:pt x="76" y="159"/>
                  </a:cubicBezTo>
                  <a:cubicBezTo>
                    <a:pt x="76" y="159"/>
                    <a:pt x="76" y="159"/>
                    <a:pt x="76" y="159"/>
                  </a:cubicBezTo>
                  <a:cubicBezTo>
                    <a:pt x="77" y="159"/>
                    <a:pt x="77" y="159"/>
                    <a:pt x="77" y="158"/>
                  </a:cubicBezTo>
                  <a:cubicBezTo>
                    <a:pt x="77" y="158"/>
                    <a:pt x="78" y="158"/>
                    <a:pt x="78" y="158"/>
                  </a:cubicBezTo>
                  <a:cubicBezTo>
                    <a:pt x="78" y="158"/>
                    <a:pt x="79" y="158"/>
                    <a:pt x="79" y="158"/>
                  </a:cubicBezTo>
                  <a:cubicBezTo>
                    <a:pt x="79" y="158"/>
                    <a:pt x="80" y="158"/>
                    <a:pt x="80" y="158"/>
                  </a:cubicBezTo>
                  <a:cubicBezTo>
                    <a:pt x="80" y="158"/>
                    <a:pt x="81" y="157"/>
                    <a:pt x="81" y="157"/>
                  </a:cubicBezTo>
                  <a:cubicBezTo>
                    <a:pt x="81" y="157"/>
                    <a:pt x="82" y="157"/>
                    <a:pt x="82" y="157"/>
                  </a:cubicBezTo>
                  <a:cubicBezTo>
                    <a:pt x="83" y="157"/>
                    <a:pt x="83" y="156"/>
                    <a:pt x="84" y="156"/>
                  </a:cubicBezTo>
                  <a:cubicBezTo>
                    <a:pt x="84" y="156"/>
                    <a:pt x="85" y="156"/>
                    <a:pt x="85" y="156"/>
                  </a:cubicBezTo>
                  <a:cubicBezTo>
                    <a:pt x="85" y="156"/>
                    <a:pt x="85" y="155"/>
                    <a:pt x="85" y="155"/>
                  </a:cubicBezTo>
                  <a:cubicBezTo>
                    <a:pt x="86" y="155"/>
                    <a:pt x="86" y="155"/>
                    <a:pt x="87" y="155"/>
                  </a:cubicBezTo>
                  <a:cubicBezTo>
                    <a:pt x="87" y="154"/>
                    <a:pt x="88" y="154"/>
                    <a:pt x="88" y="154"/>
                  </a:cubicBezTo>
                  <a:cubicBezTo>
                    <a:pt x="89" y="153"/>
                    <a:pt x="89" y="153"/>
                    <a:pt x="89" y="153"/>
                  </a:cubicBezTo>
                  <a:cubicBezTo>
                    <a:pt x="90" y="152"/>
                    <a:pt x="90" y="152"/>
                    <a:pt x="91" y="152"/>
                  </a:cubicBezTo>
                  <a:cubicBezTo>
                    <a:pt x="91" y="151"/>
                    <a:pt x="92" y="151"/>
                    <a:pt x="92" y="151"/>
                  </a:cubicBezTo>
                  <a:cubicBezTo>
                    <a:pt x="92" y="151"/>
                    <a:pt x="93" y="150"/>
                    <a:pt x="93" y="150"/>
                  </a:cubicBezTo>
                  <a:cubicBezTo>
                    <a:pt x="93" y="150"/>
                    <a:pt x="93" y="150"/>
                    <a:pt x="94" y="150"/>
                  </a:cubicBezTo>
                  <a:cubicBezTo>
                    <a:pt x="94" y="150"/>
                    <a:pt x="94" y="149"/>
                    <a:pt x="94" y="149"/>
                  </a:cubicBezTo>
                  <a:cubicBezTo>
                    <a:pt x="94" y="149"/>
                    <a:pt x="95" y="149"/>
                    <a:pt x="95" y="149"/>
                  </a:cubicBezTo>
                  <a:cubicBezTo>
                    <a:pt x="95" y="149"/>
                    <a:pt x="95" y="148"/>
                    <a:pt x="95" y="148"/>
                  </a:cubicBezTo>
                  <a:cubicBezTo>
                    <a:pt x="96" y="148"/>
                    <a:pt x="96" y="148"/>
                    <a:pt x="96" y="148"/>
                  </a:cubicBezTo>
                  <a:cubicBezTo>
                    <a:pt x="97" y="147"/>
                    <a:pt x="97" y="147"/>
                    <a:pt x="98" y="146"/>
                  </a:cubicBezTo>
                  <a:cubicBezTo>
                    <a:pt x="98" y="146"/>
                    <a:pt x="99" y="146"/>
                    <a:pt x="99" y="146"/>
                  </a:cubicBezTo>
                  <a:cubicBezTo>
                    <a:pt x="99" y="145"/>
                    <a:pt x="99" y="145"/>
                    <a:pt x="99" y="145"/>
                  </a:cubicBezTo>
                  <a:cubicBezTo>
                    <a:pt x="99" y="145"/>
                    <a:pt x="99" y="145"/>
                    <a:pt x="100" y="144"/>
                  </a:cubicBezTo>
                  <a:cubicBezTo>
                    <a:pt x="100" y="144"/>
                    <a:pt x="100" y="144"/>
                    <a:pt x="100" y="144"/>
                  </a:cubicBezTo>
                  <a:cubicBezTo>
                    <a:pt x="100" y="144"/>
                    <a:pt x="100" y="144"/>
                    <a:pt x="101" y="143"/>
                  </a:cubicBezTo>
                  <a:cubicBezTo>
                    <a:pt x="101" y="143"/>
                    <a:pt x="101" y="142"/>
                    <a:pt x="101" y="141"/>
                  </a:cubicBezTo>
                  <a:cubicBezTo>
                    <a:pt x="102" y="141"/>
                    <a:pt x="102" y="140"/>
                    <a:pt x="102" y="140"/>
                  </a:cubicBezTo>
                  <a:cubicBezTo>
                    <a:pt x="102" y="140"/>
                    <a:pt x="102" y="139"/>
                    <a:pt x="102" y="139"/>
                  </a:cubicBezTo>
                  <a:cubicBezTo>
                    <a:pt x="102" y="139"/>
                    <a:pt x="103" y="138"/>
                    <a:pt x="103" y="138"/>
                  </a:cubicBezTo>
                  <a:cubicBezTo>
                    <a:pt x="103" y="137"/>
                    <a:pt x="103" y="137"/>
                    <a:pt x="103" y="137"/>
                  </a:cubicBezTo>
                  <a:cubicBezTo>
                    <a:pt x="103" y="136"/>
                    <a:pt x="104" y="135"/>
                    <a:pt x="104" y="134"/>
                  </a:cubicBezTo>
                  <a:cubicBezTo>
                    <a:pt x="104" y="134"/>
                    <a:pt x="104" y="132"/>
                    <a:pt x="104" y="131"/>
                  </a:cubicBezTo>
                  <a:cubicBezTo>
                    <a:pt x="104" y="131"/>
                    <a:pt x="104" y="129"/>
                    <a:pt x="105" y="128"/>
                  </a:cubicBezTo>
                  <a:cubicBezTo>
                    <a:pt x="105" y="128"/>
                    <a:pt x="105" y="127"/>
                    <a:pt x="105" y="126"/>
                  </a:cubicBezTo>
                  <a:cubicBezTo>
                    <a:pt x="105" y="126"/>
                    <a:pt x="105" y="126"/>
                    <a:pt x="105" y="126"/>
                  </a:cubicBezTo>
                  <a:cubicBezTo>
                    <a:pt x="106" y="126"/>
                    <a:pt x="106" y="126"/>
                    <a:pt x="107" y="126"/>
                  </a:cubicBezTo>
                  <a:cubicBezTo>
                    <a:pt x="107" y="126"/>
                    <a:pt x="108" y="126"/>
                    <a:pt x="108" y="126"/>
                  </a:cubicBezTo>
                  <a:cubicBezTo>
                    <a:pt x="108" y="126"/>
                    <a:pt x="108" y="126"/>
                    <a:pt x="108" y="126"/>
                  </a:cubicBezTo>
                  <a:cubicBezTo>
                    <a:pt x="109" y="126"/>
                    <a:pt x="110" y="126"/>
                    <a:pt x="110" y="126"/>
                  </a:cubicBezTo>
                  <a:cubicBezTo>
                    <a:pt x="110" y="126"/>
                    <a:pt x="111" y="127"/>
                    <a:pt x="111" y="127"/>
                  </a:cubicBezTo>
                  <a:cubicBezTo>
                    <a:pt x="111" y="127"/>
                    <a:pt x="112" y="127"/>
                    <a:pt x="112" y="127"/>
                  </a:cubicBezTo>
                  <a:cubicBezTo>
                    <a:pt x="113" y="127"/>
                    <a:pt x="113" y="127"/>
                    <a:pt x="113" y="127"/>
                  </a:cubicBezTo>
                  <a:cubicBezTo>
                    <a:pt x="113" y="127"/>
                    <a:pt x="114" y="127"/>
                    <a:pt x="114" y="127"/>
                  </a:cubicBezTo>
                  <a:cubicBezTo>
                    <a:pt x="115" y="127"/>
                    <a:pt x="115" y="127"/>
                    <a:pt x="115" y="127"/>
                  </a:cubicBezTo>
                  <a:cubicBezTo>
                    <a:pt x="115" y="127"/>
                    <a:pt x="116" y="127"/>
                    <a:pt x="116" y="127"/>
                  </a:cubicBezTo>
                  <a:cubicBezTo>
                    <a:pt x="116" y="128"/>
                    <a:pt x="117" y="127"/>
                    <a:pt x="117" y="127"/>
                  </a:cubicBezTo>
                  <a:cubicBezTo>
                    <a:pt x="117" y="127"/>
                    <a:pt x="118" y="127"/>
                    <a:pt x="118" y="128"/>
                  </a:cubicBezTo>
                  <a:cubicBezTo>
                    <a:pt x="118" y="127"/>
                    <a:pt x="119" y="127"/>
                    <a:pt x="119" y="127"/>
                  </a:cubicBezTo>
                  <a:cubicBezTo>
                    <a:pt x="120" y="128"/>
                    <a:pt x="121" y="127"/>
                    <a:pt x="122" y="127"/>
                  </a:cubicBezTo>
                  <a:cubicBezTo>
                    <a:pt x="122" y="127"/>
                    <a:pt x="122" y="127"/>
                    <a:pt x="123" y="127"/>
                  </a:cubicBezTo>
                  <a:cubicBezTo>
                    <a:pt x="123" y="127"/>
                    <a:pt x="123" y="127"/>
                    <a:pt x="123" y="127"/>
                  </a:cubicBezTo>
                  <a:cubicBezTo>
                    <a:pt x="124" y="127"/>
                    <a:pt x="124" y="127"/>
                    <a:pt x="125" y="127"/>
                  </a:cubicBezTo>
                  <a:cubicBezTo>
                    <a:pt x="126" y="127"/>
                    <a:pt x="127" y="127"/>
                    <a:pt x="128" y="126"/>
                  </a:cubicBezTo>
                  <a:cubicBezTo>
                    <a:pt x="129" y="126"/>
                    <a:pt x="129" y="126"/>
                    <a:pt x="130" y="126"/>
                  </a:cubicBezTo>
                  <a:cubicBezTo>
                    <a:pt x="130" y="126"/>
                    <a:pt x="130" y="126"/>
                    <a:pt x="131" y="126"/>
                  </a:cubicBezTo>
                  <a:cubicBezTo>
                    <a:pt x="131" y="126"/>
                    <a:pt x="131" y="126"/>
                    <a:pt x="132" y="126"/>
                  </a:cubicBezTo>
                  <a:cubicBezTo>
                    <a:pt x="132" y="126"/>
                    <a:pt x="132" y="126"/>
                    <a:pt x="132" y="126"/>
                  </a:cubicBezTo>
                  <a:cubicBezTo>
                    <a:pt x="133" y="126"/>
                    <a:pt x="134" y="126"/>
                    <a:pt x="134" y="125"/>
                  </a:cubicBezTo>
                  <a:cubicBezTo>
                    <a:pt x="134" y="125"/>
                    <a:pt x="135" y="125"/>
                    <a:pt x="135" y="125"/>
                  </a:cubicBezTo>
                  <a:cubicBezTo>
                    <a:pt x="136" y="125"/>
                    <a:pt x="136" y="126"/>
                    <a:pt x="136" y="127"/>
                  </a:cubicBezTo>
                  <a:cubicBezTo>
                    <a:pt x="138" y="128"/>
                    <a:pt x="139" y="130"/>
                    <a:pt x="140" y="131"/>
                  </a:cubicBezTo>
                  <a:cubicBezTo>
                    <a:pt x="140" y="131"/>
                    <a:pt x="141" y="132"/>
                    <a:pt x="141" y="132"/>
                  </a:cubicBezTo>
                  <a:cubicBezTo>
                    <a:pt x="141" y="133"/>
                    <a:pt x="142" y="133"/>
                    <a:pt x="142" y="134"/>
                  </a:cubicBezTo>
                  <a:cubicBezTo>
                    <a:pt x="143" y="134"/>
                    <a:pt x="143" y="134"/>
                    <a:pt x="143" y="134"/>
                  </a:cubicBezTo>
                  <a:cubicBezTo>
                    <a:pt x="144" y="135"/>
                    <a:pt x="144" y="135"/>
                    <a:pt x="144" y="136"/>
                  </a:cubicBezTo>
                  <a:cubicBezTo>
                    <a:pt x="144" y="136"/>
                    <a:pt x="144" y="136"/>
                    <a:pt x="144" y="136"/>
                  </a:cubicBezTo>
                  <a:cubicBezTo>
                    <a:pt x="145" y="137"/>
                    <a:pt x="145" y="137"/>
                    <a:pt x="146" y="138"/>
                  </a:cubicBezTo>
                  <a:cubicBezTo>
                    <a:pt x="146" y="138"/>
                    <a:pt x="147" y="139"/>
                    <a:pt x="147" y="139"/>
                  </a:cubicBezTo>
                  <a:cubicBezTo>
                    <a:pt x="147" y="139"/>
                    <a:pt x="147" y="140"/>
                    <a:pt x="148" y="140"/>
                  </a:cubicBezTo>
                  <a:cubicBezTo>
                    <a:pt x="148" y="140"/>
                    <a:pt x="148" y="140"/>
                    <a:pt x="148" y="140"/>
                  </a:cubicBezTo>
                  <a:cubicBezTo>
                    <a:pt x="148" y="140"/>
                    <a:pt x="148" y="140"/>
                    <a:pt x="148" y="140"/>
                  </a:cubicBezTo>
                  <a:cubicBezTo>
                    <a:pt x="149" y="141"/>
                    <a:pt x="149" y="141"/>
                    <a:pt x="150" y="142"/>
                  </a:cubicBezTo>
                  <a:cubicBezTo>
                    <a:pt x="151" y="144"/>
                    <a:pt x="153" y="145"/>
                    <a:pt x="155" y="147"/>
                  </a:cubicBezTo>
                  <a:cubicBezTo>
                    <a:pt x="155" y="147"/>
                    <a:pt x="156" y="148"/>
                    <a:pt x="156" y="148"/>
                  </a:cubicBezTo>
                  <a:cubicBezTo>
                    <a:pt x="157" y="148"/>
                    <a:pt x="157" y="149"/>
                    <a:pt x="158" y="149"/>
                  </a:cubicBezTo>
                  <a:cubicBezTo>
                    <a:pt x="158" y="149"/>
                    <a:pt x="159" y="150"/>
                    <a:pt x="159" y="150"/>
                  </a:cubicBezTo>
                  <a:cubicBezTo>
                    <a:pt x="159" y="150"/>
                    <a:pt x="159" y="150"/>
                    <a:pt x="159" y="150"/>
                  </a:cubicBezTo>
                  <a:cubicBezTo>
                    <a:pt x="160" y="150"/>
                    <a:pt x="160" y="150"/>
                    <a:pt x="160" y="150"/>
                  </a:cubicBezTo>
                  <a:cubicBezTo>
                    <a:pt x="161" y="150"/>
                    <a:pt x="161" y="150"/>
                    <a:pt x="161" y="150"/>
                  </a:cubicBezTo>
                  <a:cubicBezTo>
                    <a:pt x="161" y="151"/>
                    <a:pt x="162" y="151"/>
                    <a:pt x="162" y="151"/>
                  </a:cubicBezTo>
                  <a:cubicBezTo>
                    <a:pt x="162" y="151"/>
                    <a:pt x="163" y="151"/>
                    <a:pt x="163" y="151"/>
                  </a:cubicBezTo>
                  <a:cubicBezTo>
                    <a:pt x="163" y="151"/>
                    <a:pt x="165" y="149"/>
                    <a:pt x="165" y="149"/>
                  </a:cubicBezTo>
                  <a:cubicBezTo>
                    <a:pt x="165" y="149"/>
                    <a:pt x="166" y="148"/>
                    <a:pt x="166" y="148"/>
                  </a:cubicBezTo>
                  <a:cubicBezTo>
                    <a:pt x="166" y="147"/>
                    <a:pt x="164" y="146"/>
                    <a:pt x="164" y="145"/>
                  </a:cubicBezTo>
                  <a:cubicBezTo>
                    <a:pt x="164" y="145"/>
                    <a:pt x="164" y="144"/>
                    <a:pt x="164" y="144"/>
                  </a:cubicBezTo>
                  <a:cubicBezTo>
                    <a:pt x="163" y="143"/>
                    <a:pt x="163" y="143"/>
                    <a:pt x="163" y="143"/>
                  </a:cubicBezTo>
                  <a:cubicBezTo>
                    <a:pt x="162" y="142"/>
                    <a:pt x="162" y="141"/>
                    <a:pt x="162" y="140"/>
                  </a:cubicBezTo>
                  <a:cubicBezTo>
                    <a:pt x="162" y="139"/>
                    <a:pt x="162" y="138"/>
                    <a:pt x="162" y="138"/>
                  </a:cubicBezTo>
                  <a:cubicBezTo>
                    <a:pt x="161" y="136"/>
                    <a:pt x="161" y="132"/>
                    <a:pt x="162" y="130"/>
                  </a:cubicBezTo>
                  <a:cubicBezTo>
                    <a:pt x="162" y="130"/>
                    <a:pt x="162" y="129"/>
                    <a:pt x="162" y="129"/>
                  </a:cubicBezTo>
                  <a:cubicBezTo>
                    <a:pt x="162" y="129"/>
                    <a:pt x="162" y="128"/>
                    <a:pt x="162" y="128"/>
                  </a:cubicBezTo>
                  <a:cubicBezTo>
                    <a:pt x="162" y="128"/>
                    <a:pt x="162" y="127"/>
                    <a:pt x="162" y="127"/>
                  </a:cubicBezTo>
                  <a:cubicBezTo>
                    <a:pt x="163" y="125"/>
                    <a:pt x="163" y="124"/>
                    <a:pt x="164" y="122"/>
                  </a:cubicBezTo>
                  <a:cubicBezTo>
                    <a:pt x="164" y="122"/>
                    <a:pt x="164" y="121"/>
                    <a:pt x="164" y="121"/>
                  </a:cubicBezTo>
                  <a:cubicBezTo>
                    <a:pt x="164" y="120"/>
                    <a:pt x="164" y="119"/>
                    <a:pt x="164" y="118"/>
                  </a:cubicBezTo>
                  <a:cubicBezTo>
                    <a:pt x="164" y="118"/>
                    <a:pt x="165" y="118"/>
                    <a:pt x="165" y="118"/>
                  </a:cubicBezTo>
                  <a:cubicBezTo>
                    <a:pt x="165" y="117"/>
                    <a:pt x="165" y="117"/>
                    <a:pt x="165" y="116"/>
                  </a:cubicBezTo>
                  <a:cubicBezTo>
                    <a:pt x="166" y="116"/>
                    <a:pt x="166" y="116"/>
                    <a:pt x="166" y="115"/>
                  </a:cubicBezTo>
                  <a:cubicBezTo>
                    <a:pt x="167" y="115"/>
                    <a:pt x="168" y="115"/>
                    <a:pt x="168" y="115"/>
                  </a:cubicBezTo>
                  <a:cubicBezTo>
                    <a:pt x="168" y="115"/>
                    <a:pt x="169" y="114"/>
                    <a:pt x="169" y="114"/>
                  </a:cubicBezTo>
                  <a:cubicBezTo>
                    <a:pt x="169" y="114"/>
                    <a:pt x="170" y="114"/>
                    <a:pt x="170" y="114"/>
                  </a:cubicBezTo>
                  <a:cubicBezTo>
                    <a:pt x="170" y="114"/>
                    <a:pt x="171" y="113"/>
                    <a:pt x="171" y="113"/>
                  </a:cubicBezTo>
                  <a:cubicBezTo>
                    <a:pt x="172" y="113"/>
                    <a:pt x="172" y="113"/>
                    <a:pt x="172" y="113"/>
                  </a:cubicBezTo>
                  <a:cubicBezTo>
                    <a:pt x="173" y="113"/>
                    <a:pt x="173" y="112"/>
                    <a:pt x="173" y="112"/>
                  </a:cubicBezTo>
                  <a:cubicBezTo>
                    <a:pt x="174" y="112"/>
                    <a:pt x="174" y="112"/>
                    <a:pt x="175" y="112"/>
                  </a:cubicBezTo>
                  <a:cubicBezTo>
                    <a:pt x="175" y="111"/>
                    <a:pt x="175" y="111"/>
                    <a:pt x="176" y="111"/>
                  </a:cubicBezTo>
                  <a:cubicBezTo>
                    <a:pt x="176" y="111"/>
                    <a:pt x="176" y="111"/>
                    <a:pt x="176" y="111"/>
                  </a:cubicBezTo>
                  <a:cubicBezTo>
                    <a:pt x="176" y="110"/>
                    <a:pt x="177" y="110"/>
                    <a:pt x="177" y="110"/>
                  </a:cubicBezTo>
                  <a:cubicBezTo>
                    <a:pt x="177" y="110"/>
                    <a:pt x="177" y="110"/>
                    <a:pt x="177" y="110"/>
                  </a:cubicBezTo>
                  <a:cubicBezTo>
                    <a:pt x="178" y="110"/>
                    <a:pt x="178" y="109"/>
                    <a:pt x="178" y="109"/>
                  </a:cubicBezTo>
                  <a:cubicBezTo>
                    <a:pt x="179" y="109"/>
                    <a:pt x="179" y="109"/>
                    <a:pt x="179" y="108"/>
                  </a:cubicBezTo>
                  <a:cubicBezTo>
                    <a:pt x="179" y="108"/>
                    <a:pt x="180" y="107"/>
                    <a:pt x="180" y="107"/>
                  </a:cubicBezTo>
                  <a:cubicBezTo>
                    <a:pt x="180" y="107"/>
                    <a:pt x="181" y="106"/>
                    <a:pt x="182" y="106"/>
                  </a:cubicBezTo>
                  <a:cubicBezTo>
                    <a:pt x="182" y="106"/>
                    <a:pt x="182" y="105"/>
                    <a:pt x="182" y="105"/>
                  </a:cubicBezTo>
                  <a:cubicBezTo>
                    <a:pt x="182" y="105"/>
                    <a:pt x="183" y="104"/>
                    <a:pt x="183" y="104"/>
                  </a:cubicBezTo>
                  <a:cubicBezTo>
                    <a:pt x="184" y="103"/>
                    <a:pt x="184" y="103"/>
                    <a:pt x="184" y="102"/>
                  </a:cubicBezTo>
                  <a:cubicBezTo>
                    <a:pt x="184" y="102"/>
                    <a:pt x="185" y="101"/>
                    <a:pt x="185" y="101"/>
                  </a:cubicBezTo>
                  <a:cubicBezTo>
                    <a:pt x="185" y="101"/>
                    <a:pt x="185" y="101"/>
                    <a:pt x="185" y="101"/>
                  </a:cubicBezTo>
                  <a:cubicBezTo>
                    <a:pt x="185" y="100"/>
                    <a:pt x="186" y="99"/>
                    <a:pt x="187" y="98"/>
                  </a:cubicBezTo>
                  <a:cubicBezTo>
                    <a:pt x="187" y="97"/>
                    <a:pt x="187" y="95"/>
                    <a:pt x="188" y="94"/>
                  </a:cubicBezTo>
                  <a:cubicBezTo>
                    <a:pt x="188" y="94"/>
                    <a:pt x="188" y="93"/>
                    <a:pt x="188" y="93"/>
                  </a:cubicBezTo>
                  <a:cubicBezTo>
                    <a:pt x="188" y="92"/>
                    <a:pt x="188" y="92"/>
                    <a:pt x="188" y="92"/>
                  </a:cubicBezTo>
                  <a:cubicBezTo>
                    <a:pt x="188" y="92"/>
                    <a:pt x="189" y="91"/>
                    <a:pt x="189" y="91"/>
                  </a:cubicBezTo>
                  <a:cubicBezTo>
                    <a:pt x="189" y="90"/>
                    <a:pt x="189" y="90"/>
                    <a:pt x="189" y="90"/>
                  </a:cubicBezTo>
                  <a:cubicBezTo>
                    <a:pt x="189" y="89"/>
                    <a:pt x="189" y="89"/>
                    <a:pt x="189" y="89"/>
                  </a:cubicBezTo>
                  <a:cubicBezTo>
                    <a:pt x="189" y="88"/>
                    <a:pt x="189" y="88"/>
                    <a:pt x="189" y="88"/>
                  </a:cubicBezTo>
                  <a:cubicBezTo>
                    <a:pt x="190" y="87"/>
                    <a:pt x="190" y="87"/>
                    <a:pt x="190" y="86"/>
                  </a:cubicBezTo>
                  <a:cubicBezTo>
                    <a:pt x="190" y="86"/>
                    <a:pt x="190" y="85"/>
                    <a:pt x="190" y="85"/>
                  </a:cubicBezTo>
                  <a:cubicBezTo>
                    <a:pt x="190" y="84"/>
                    <a:pt x="191" y="83"/>
                    <a:pt x="191" y="82"/>
                  </a:cubicBezTo>
                  <a:cubicBezTo>
                    <a:pt x="191" y="82"/>
                    <a:pt x="191" y="82"/>
                    <a:pt x="191" y="82"/>
                  </a:cubicBezTo>
                  <a:cubicBezTo>
                    <a:pt x="191" y="82"/>
                    <a:pt x="191" y="81"/>
                    <a:pt x="191" y="81"/>
                  </a:cubicBezTo>
                  <a:cubicBezTo>
                    <a:pt x="191" y="81"/>
                    <a:pt x="191" y="80"/>
                    <a:pt x="191" y="80"/>
                  </a:cubicBezTo>
                  <a:cubicBezTo>
                    <a:pt x="191" y="79"/>
                    <a:pt x="191" y="79"/>
                    <a:pt x="191" y="78"/>
                  </a:cubicBezTo>
                  <a:cubicBezTo>
                    <a:pt x="191" y="77"/>
                    <a:pt x="191" y="76"/>
                    <a:pt x="191" y="75"/>
                  </a:cubicBezTo>
                  <a:cubicBezTo>
                    <a:pt x="191" y="75"/>
                    <a:pt x="191" y="74"/>
                    <a:pt x="191" y="74"/>
                  </a:cubicBezTo>
                  <a:cubicBezTo>
                    <a:pt x="191" y="74"/>
                    <a:pt x="191" y="73"/>
                    <a:pt x="191" y="73"/>
                  </a:cubicBezTo>
                  <a:cubicBezTo>
                    <a:pt x="191" y="73"/>
                    <a:pt x="191" y="72"/>
                    <a:pt x="191" y="72"/>
                  </a:cubicBezTo>
                  <a:cubicBezTo>
                    <a:pt x="191" y="71"/>
                    <a:pt x="191" y="70"/>
                    <a:pt x="191" y="70"/>
                  </a:cubicBezTo>
                  <a:close/>
                  <a:moveTo>
                    <a:pt x="2" y="114"/>
                  </a:moveTo>
                  <a:cubicBezTo>
                    <a:pt x="2" y="114"/>
                    <a:pt x="2" y="114"/>
                    <a:pt x="2" y="114"/>
                  </a:cubicBezTo>
                  <a:cubicBezTo>
                    <a:pt x="1" y="114"/>
                    <a:pt x="1" y="114"/>
                    <a:pt x="1" y="114"/>
                  </a:cubicBezTo>
                  <a:cubicBezTo>
                    <a:pt x="1" y="114"/>
                    <a:pt x="1" y="114"/>
                    <a:pt x="1" y="114"/>
                  </a:cubicBezTo>
                  <a:cubicBezTo>
                    <a:pt x="2" y="113"/>
                    <a:pt x="2" y="113"/>
                    <a:pt x="2" y="113"/>
                  </a:cubicBezTo>
                  <a:cubicBezTo>
                    <a:pt x="2" y="113"/>
                    <a:pt x="2" y="113"/>
                    <a:pt x="2" y="113"/>
                  </a:cubicBezTo>
                  <a:lnTo>
                    <a:pt x="2" y="114"/>
                  </a:lnTo>
                  <a:close/>
                  <a:moveTo>
                    <a:pt x="4" y="109"/>
                  </a:moveTo>
                  <a:cubicBezTo>
                    <a:pt x="4" y="109"/>
                    <a:pt x="4" y="109"/>
                    <a:pt x="4" y="109"/>
                  </a:cubicBezTo>
                  <a:cubicBezTo>
                    <a:pt x="4" y="109"/>
                    <a:pt x="4" y="109"/>
                    <a:pt x="4" y="109"/>
                  </a:cubicBezTo>
                  <a:close/>
                  <a:moveTo>
                    <a:pt x="45" y="185"/>
                  </a:moveTo>
                  <a:cubicBezTo>
                    <a:pt x="46" y="185"/>
                    <a:pt x="45" y="185"/>
                    <a:pt x="46" y="185"/>
                  </a:cubicBezTo>
                  <a:cubicBezTo>
                    <a:pt x="45" y="185"/>
                    <a:pt x="46" y="185"/>
                    <a:pt x="45" y="185"/>
                  </a:cubicBezTo>
                  <a:close/>
                  <a:moveTo>
                    <a:pt x="50" y="190"/>
                  </a:moveTo>
                  <a:cubicBezTo>
                    <a:pt x="50" y="190"/>
                    <a:pt x="50" y="190"/>
                    <a:pt x="50" y="190"/>
                  </a:cubicBezTo>
                  <a:cubicBezTo>
                    <a:pt x="49" y="190"/>
                    <a:pt x="49" y="190"/>
                    <a:pt x="49" y="190"/>
                  </a:cubicBezTo>
                  <a:cubicBezTo>
                    <a:pt x="49" y="190"/>
                    <a:pt x="49" y="190"/>
                    <a:pt x="49" y="189"/>
                  </a:cubicBezTo>
                  <a:cubicBezTo>
                    <a:pt x="49" y="189"/>
                    <a:pt x="50" y="189"/>
                    <a:pt x="50" y="189"/>
                  </a:cubicBezTo>
                  <a:cubicBezTo>
                    <a:pt x="50" y="189"/>
                    <a:pt x="50" y="189"/>
                    <a:pt x="50" y="189"/>
                  </a:cubicBezTo>
                  <a:cubicBezTo>
                    <a:pt x="50" y="189"/>
                    <a:pt x="50" y="189"/>
                    <a:pt x="50" y="189"/>
                  </a:cubicBezTo>
                  <a:cubicBezTo>
                    <a:pt x="50" y="190"/>
                    <a:pt x="50" y="190"/>
                    <a:pt x="50" y="190"/>
                  </a:cubicBezTo>
                  <a:close/>
                  <a:moveTo>
                    <a:pt x="75" y="156"/>
                  </a:moveTo>
                  <a:cubicBezTo>
                    <a:pt x="75" y="156"/>
                    <a:pt x="75" y="156"/>
                    <a:pt x="75" y="156"/>
                  </a:cubicBezTo>
                  <a:cubicBezTo>
                    <a:pt x="75" y="156"/>
                    <a:pt x="75" y="156"/>
                    <a:pt x="75" y="156"/>
                  </a:cubicBezTo>
                  <a:close/>
                  <a:moveTo>
                    <a:pt x="99" y="129"/>
                  </a:moveTo>
                  <a:cubicBezTo>
                    <a:pt x="99" y="130"/>
                    <a:pt x="99" y="130"/>
                    <a:pt x="99" y="131"/>
                  </a:cubicBezTo>
                  <a:cubicBezTo>
                    <a:pt x="99" y="132"/>
                    <a:pt x="99" y="132"/>
                    <a:pt x="99" y="133"/>
                  </a:cubicBezTo>
                  <a:cubicBezTo>
                    <a:pt x="99" y="135"/>
                    <a:pt x="98" y="136"/>
                    <a:pt x="97" y="138"/>
                  </a:cubicBezTo>
                  <a:cubicBezTo>
                    <a:pt x="97" y="138"/>
                    <a:pt x="97" y="139"/>
                    <a:pt x="96" y="139"/>
                  </a:cubicBezTo>
                  <a:cubicBezTo>
                    <a:pt x="96" y="139"/>
                    <a:pt x="96" y="140"/>
                    <a:pt x="96" y="140"/>
                  </a:cubicBezTo>
                  <a:cubicBezTo>
                    <a:pt x="96" y="140"/>
                    <a:pt x="96" y="141"/>
                    <a:pt x="96" y="141"/>
                  </a:cubicBezTo>
                  <a:cubicBezTo>
                    <a:pt x="95" y="141"/>
                    <a:pt x="95" y="141"/>
                    <a:pt x="95" y="142"/>
                  </a:cubicBezTo>
                  <a:cubicBezTo>
                    <a:pt x="95" y="142"/>
                    <a:pt x="94" y="143"/>
                    <a:pt x="94" y="143"/>
                  </a:cubicBezTo>
                  <a:cubicBezTo>
                    <a:pt x="93" y="143"/>
                    <a:pt x="93" y="144"/>
                    <a:pt x="93" y="144"/>
                  </a:cubicBezTo>
                  <a:cubicBezTo>
                    <a:pt x="93" y="144"/>
                    <a:pt x="92" y="144"/>
                    <a:pt x="92" y="144"/>
                  </a:cubicBezTo>
                  <a:cubicBezTo>
                    <a:pt x="92" y="144"/>
                    <a:pt x="92" y="145"/>
                    <a:pt x="91" y="145"/>
                  </a:cubicBezTo>
                  <a:cubicBezTo>
                    <a:pt x="91" y="145"/>
                    <a:pt x="90" y="146"/>
                    <a:pt x="90" y="146"/>
                  </a:cubicBezTo>
                  <a:cubicBezTo>
                    <a:pt x="89" y="146"/>
                    <a:pt x="89" y="147"/>
                    <a:pt x="89" y="147"/>
                  </a:cubicBezTo>
                  <a:cubicBezTo>
                    <a:pt x="88" y="148"/>
                    <a:pt x="87" y="148"/>
                    <a:pt x="87" y="149"/>
                  </a:cubicBezTo>
                  <a:cubicBezTo>
                    <a:pt x="87" y="149"/>
                    <a:pt x="86" y="149"/>
                    <a:pt x="86" y="149"/>
                  </a:cubicBezTo>
                  <a:cubicBezTo>
                    <a:pt x="86" y="149"/>
                    <a:pt x="86" y="149"/>
                    <a:pt x="85" y="150"/>
                  </a:cubicBezTo>
                  <a:cubicBezTo>
                    <a:pt x="85" y="150"/>
                    <a:pt x="84" y="150"/>
                    <a:pt x="84" y="151"/>
                  </a:cubicBezTo>
                  <a:cubicBezTo>
                    <a:pt x="81" y="152"/>
                    <a:pt x="79" y="153"/>
                    <a:pt x="76" y="154"/>
                  </a:cubicBezTo>
                  <a:cubicBezTo>
                    <a:pt x="76" y="154"/>
                    <a:pt x="75" y="155"/>
                    <a:pt x="75" y="155"/>
                  </a:cubicBezTo>
                  <a:cubicBezTo>
                    <a:pt x="74" y="155"/>
                    <a:pt x="73" y="155"/>
                    <a:pt x="73" y="156"/>
                  </a:cubicBezTo>
                  <a:cubicBezTo>
                    <a:pt x="72" y="156"/>
                    <a:pt x="72" y="156"/>
                    <a:pt x="72" y="156"/>
                  </a:cubicBezTo>
                  <a:cubicBezTo>
                    <a:pt x="71" y="156"/>
                    <a:pt x="71" y="156"/>
                    <a:pt x="71" y="156"/>
                  </a:cubicBezTo>
                  <a:cubicBezTo>
                    <a:pt x="70" y="156"/>
                    <a:pt x="70" y="156"/>
                    <a:pt x="70" y="156"/>
                  </a:cubicBezTo>
                  <a:cubicBezTo>
                    <a:pt x="70" y="156"/>
                    <a:pt x="69" y="157"/>
                    <a:pt x="69" y="157"/>
                  </a:cubicBezTo>
                  <a:cubicBezTo>
                    <a:pt x="69" y="157"/>
                    <a:pt x="69" y="157"/>
                    <a:pt x="69" y="157"/>
                  </a:cubicBezTo>
                  <a:cubicBezTo>
                    <a:pt x="68" y="157"/>
                    <a:pt x="67" y="157"/>
                    <a:pt x="66" y="157"/>
                  </a:cubicBezTo>
                  <a:cubicBezTo>
                    <a:pt x="66" y="157"/>
                    <a:pt x="65" y="157"/>
                    <a:pt x="65" y="157"/>
                  </a:cubicBezTo>
                  <a:cubicBezTo>
                    <a:pt x="64" y="157"/>
                    <a:pt x="64" y="157"/>
                    <a:pt x="64" y="157"/>
                  </a:cubicBezTo>
                  <a:cubicBezTo>
                    <a:pt x="63" y="157"/>
                    <a:pt x="63" y="157"/>
                    <a:pt x="63" y="157"/>
                  </a:cubicBezTo>
                  <a:cubicBezTo>
                    <a:pt x="62" y="157"/>
                    <a:pt x="62" y="157"/>
                    <a:pt x="61" y="158"/>
                  </a:cubicBezTo>
                  <a:cubicBezTo>
                    <a:pt x="61" y="158"/>
                    <a:pt x="61" y="159"/>
                    <a:pt x="61" y="159"/>
                  </a:cubicBezTo>
                  <a:cubicBezTo>
                    <a:pt x="61" y="160"/>
                    <a:pt x="61" y="160"/>
                    <a:pt x="61" y="160"/>
                  </a:cubicBezTo>
                  <a:cubicBezTo>
                    <a:pt x="61" y="160"/>
                    <a:pt x="61" y="161"/>
                    <a:pt x="61" y="161"/>
                  </a:cubicBezTo>
                  <a:cubicBezTo>
                    <a:pt x="61" y="161"/>
                    <a:pt x="61" y="162"/>
                    <a:pt x="61" y="162"/>
                  </a:cubicBezTo>
                  <a:cubicBezTo>
                    <a:pt x="61" y="162"/>
                    <a:pt x="61" y="163"/>
                    <a:pt x="61" y="163"/>
                  </a:cubicBezTo>
                  <a:cubicBezTo>
                    <a:pt x="61" y="163"/>
                    <a:pt x="61" y="163"/>
                    <a:pt x="61" y="164"/>
                  </a:cubicBezTo>
                  <a:cubicBezTo>
                    <a:pt x="61" y="164"/>
                    <a:pt x="60" y="164"/>
                    <a:pt x="60" y="165"/>
                  </a:cubicBezTo>
                  <a:cubicBezTo>
                    <a:pt x="60" y="165"/>
                    <a:pt x="60" y="166"/>
                    <a:pt x="60" y="166"/>
                  </a:cubicBezTo>
                  <a:cubicBezTo>
                    <a:pt x="60" y="166"/>
                    <a:pt x="60" y="167"/>
                    <a:pt x="60" y="167"/>
                  </a:cubicBezTo>
                  <a:cubicBezTo>
                    <a:pt x="59" y="167"/>
                    <a:pt x="59" y="168"/>
                    <a:pt x="59" y="168"/>
                  </a:cubicBezTo>
                  <a:cubicBezTo>
                    <a:pt x="58" y="170"/>
                    <a:pt x="57" y="171"/>
                    <a:pt x="56" y="173"/>
                  </a:cubicBezTo>
                  <a:cubicBezTo>
                    <a:pt x="56" y="173"/>
                    <a:pt x="56" y="174"/>
                    <a:pt x="56" y="174"/>
                  </a:cubicBezTo>
                  <a:cubicBezTo>
                    <a:pt x="56" y="175"/>
                    <a:pt x="55" y="175"/>
                    <a:pt x="55" y="176"/>
                  </a:cubicBezTo>
                  <a:cubicBezTo>
                    <a:pt x="55" y="176"/>
                    <a:pt x="55" y="176"/>
                    <a:pt x="55" y="177"/>
                  </a:cubicBezTo>
                  <a:cubicBezTo>
                    <a:pt x="54" y="177"/>
                    <a:pt x="54" y="177"/>
                    <a:pt x="54" y="178"/>
                  </a:cubicBezTo>
                  <a:cubicBezTo>
                    <a:pt x="54" y="178"/>
                    <a:pt x="54" y="178"/>
                    <a:pt x="54" y="179"/>
                  </a:cubicBezTo>
                  <a:cubicBezTo>
                    <a:pt x="53" y="180"/>
                    <a:pt x="53" y="181"/>
                    <a:pt x="52" y="182"/>
                  </a:cubicBezTo>
                  <a:cubicBezTo>
                    <a:pt x="52" y="183"/>
                    <a:pt x="51" y="184"/>
                    <a:pt x="50" y="185"/>
                  </a:cubicBezTo>
                  <a:cubicBezTo>
                    <a:pt x="50" y="186"/>
                    <a:pt x="50" y="186"/>
                    <a:pt x="50" y="186"/>
                  </a:cubicBezTo>
                  <a:cubicBezTo>
                    <a:pt x="50" y="186"/>
                    <a:pt x="50" y="187"/>
                    <a:pt x="49" y="187"/>
                  </a:cubicBezTo>
                  <a:cubicBezTo>
                    <a:pt x="49" y="187"/>
                    <a:pt x="49" y="188"/>
                    <a:pt x="49" y="188"/>
                  </a:cubicBezTo>
                  <a:cubicBezTo>
                    <a:pt x="48" y="188"/>
                    <a:pt x="48" y="189"/>
                    <a:pt x="48" y="189"/>
                  </a:cubicBezTo>
                  <a:cubicBezTo>
                    <a:pt x="48" y="189"/>
                    <a:pt x="47" y="190"/>
                    <a:pt x="47" y="190"/>
                  </a:cubicBezTo>
                  <a:cubicBezTo>
                    <a:pt x="47" y="190"/>
                    <a:pt x="46" y="190"/>
                    <a:pt x="46" y="190"/>
                  </a:cubicBezTo>
                  <a:cubicBezTo>
                    <a:pt x="46" y="190"/>
                    <a:pt x="46" y="189"/>
                    <a:pt x="46" y="189"/>
                  </a:cubicBezTo>
                  <a:cubicBezTo>
                    <a:pt x="46" y="188"/>
                    <a:pt x="46" y="188"/>
                    <a:pt x="46" y="188"/>
                  </a:cubicBezTo>
                  <a:cubicBezTo>
                    <a:pt x="47" y="187"/>
                    <a:pt x="47" y="186"/>
                    <a:pt x="47" y="185"/>
                  </a:cubicBezTo>
                  <a:cubicBezTo>
                    <a:pt x="47" y="185"/>
                    <a:pt x="47" y="185"/>
                    <a:pt x="47" y="184"/>
                  </a:cubicBezTo>
                  <a:cubicBezTo>
                    <a:pt x="47" y="183"/>
                    <a:pt x="47" y="182"/>
                    <a:pt x="47" y="181"/>
                  </a:cubicBezTo>
                  <a:cubicBezTo>
                    <a:pt x="47" y="180"/>
                    <a:pt x="48" y="179"/>
                    <a:pt x="48" y="178"/>
                  </a:cubicBezTo>
                  <a:cubicBezTo>
                    <a:pt x="48" y="177"/>
                    <a:pt x="48" y="177"/>
                    <a:pt x="48" y="177"/>
                  </a:cubicBezTo>
                  <a:cubicBezTo>
                    <a:pt x="48" y="176"/>
                    <a:pt x="48" y="176"/>
                    <a:pt x="48" y="176"/>
                  </a:cubicBezTo>
                  <a:cubicBezTo>
                    <a:pt x="48" y="175"/>
                    <a:pt x="48" y="175"/>
                    <a:pt x="48" y="175"/>
                  </a:cubicBezTo>
                  <a:cubicBezTo>
                    <a:pt x="48" y="175"/>
                    <a:pt x="48" y="174"/>
                    <a:pt x="48" y="174"/>
                  </a:cubicBezTo>
                  <a:cubicBezTo>
                    <a:pt x="48" y="174"/>
                    <a:pt x="48" y="172"/>
                    <a:pt x="48" y="172"/>
                  </a:cubicBezTo>
                  <a:cubicBezTo>
                    <a:pt x="48" y="172"/>
                    <a:pt x="48" y="171"/>
                    <a:pt x="48" y="171"/>
                  </a:cubicBezTo>
                  <a:cubicBezTo>
                    <a:pt x="48" y="171"/>
                    <a:pt x="48" y="171"/>
                    <a:pt x="48" y="170"/>
                  </a:cubicBezTo>
                  <a:cubicBezTo>
                    <a:pt x="48" y="170"/>
                    <a:pt x="48" y="170"/>
                    <a:pt x="48" y="169"/>
                  </a:cubicBezTo>
                  <a:cubicBezTo>
                    <a:pt x="48" y="169"/>
                    <a:pt x="48" y="169"/>
                    <a:pt x="48" y="168"/>
                  </a:cubicBezTo>
                  <a:cubicBezTo>
                    <a:pt x="47" y="167"/>
                    <a:pt x="47" y="166"/>
                    <a:pt x="47" y="165"/>
                  </a:cubicBezTo>
                  <a:cubicBezTo>
                    <a:pt x="47" y="165"/>
                    <a:pt x="47" y="164"/>
                    <a:pt x="47" y="163"/>
                  </a:cubicBezTo>
                  <a:cubicBezTo>
                    <a:pt x="47" y="163"/>
                    <a:pt x="46" y="163"/>
                    <a:pt x="46" y="162"/>
                  </a:cubicBezTo>
                  <a:cubicBezTo>
                    <a:pt x="46" y="162"/>
                    <a:pt x="46" y="161"/>
                    <a:pt x="46" y="161"/>
                  </a:cubicBezTo>
                  <a:cubicBezTo>
                    <a:pt x="46" y="161"/>
                    <a:pt x="46" y="160"/>
                    <a:pt x="46" y="160"/>
                  </a:cubicBezTo>
                  <a:cubicBezTo>
                    <a:pt x="46" y="159"/>
                    <a:pt x="46" y="159"/>
                    <a:pt x="46" y="158"/>
                  </a:cubicBezTo>
                  <a:cubicBezTo>
                    <a:pt x="45" y="158"/>
                    <a:pt x="45" y="158"/>
                    <a:pt x="45" y="158"/>
                  </a:cubicBezTo>
                  <a:cubicBezTo>
                    <a:pt x="45" y="157"/>
                    <a:pt x="45" y="157"/>
                    <a:pt x="44" y="157"/>
                  </a:cubicBezTo>
                  <a:cubicBezTo>
                    <a:pt x="44" y="157"/>
                    <a:pt x="44" y="157"/>
                    <a:pt x="43" y="156"/>
                  </a:cubicBezTo>
                  <a:cubicBezTo>
                    <a:pt x="43" y="156"/>
                    <a:pt x="42" y="156"/>
                    <a:pt x="42" y="155"/>
                  </a:cubicBezTo>
                  <a:cubicBezTo>
                    <a:pt x="41" y="155"/>
                    <a:pt x="41" y="155"/>
                    <a:pt x="40" y="155"/>
                  </a:cubicBezTo>
                  <a:cubicBezTo>
                    <a:pt x="40" y="155"/>
                    <a:pt x="40" y="154"/>
                    <a:pt x="39" y="154"/>
                  </a:cubicBezTo>
                  <a:cubicBezTo>
                    <a:pt x="39" y="154"/>
                    <a:pt x="39" y="154"/>
                    <a:pt x="38" y="154"/>
                  </a:cubicBezTo>
                  <a:cubicBezTo>
                    <a:pt x="38" y="154"/>
                    <a:pt x="38" y="154"/>
                    <a:pt x="38" y="154"/>
                  </a:cubicBezTo>
                  <a:cubicBezTo>
                    <a:pt x="37" y="154"/>
                    <a:pt x="36" y="154"/>
                    <a:pt x="36" y="154"/>
                  </a:cubicBezTo>
                  <a:cubicBezTo>
                    <a:pt x="36" y="154"/>
                    <a:pt x="36" y="154"/>
                    <a:pt x="36" y="154"/>
                  </a:cubicBezTo>
                  <a:cubicBezTo>
                    <a:pt x="36" y="153"/>
                    <a:pt x="36" y="153"/>
                    <a:pt x="37" y="153"/>
                  </a:cubicBezTo>
                  <a:cubicBezTo>
                    <a:pt x="37" y="153"/>
                    <a:pt x="38" y="153"/>
                    <a:pt x="38" y="153"/>
                  </a:cubicBezTo>
                  <a:cubicBezTo>
                    <a:pt x="38" y="152"/>
                    <a:pt x="38" y="152"/>
                    <a:pt x="38" y="152"/>
                  </a:cubicBezTo>
                  <a:cubicBezTo>
                    <a:pt x="38" y="152"/>
                    <a:pt x="39" y="152"/>
                    <a:pt x="39" y="152"/>
                  </a:cubicBezTo>
                  <a:cubicBezTo>
                    <a:pt x="39" y="152"/>
                    <a:pt x="39" y="151"/>
                    <a:pt x="39" y="151"/>
                  </a:cubicBezTo>
                  <a:cubicBezTo>
                    <a:pt x="39" y="151"/>
                    <a:pt x="40" y="151"/>
                    <a:pt x="40" y="150"/>
                  </a:cubicBezTo>
                  <a:cubicBezTo>
                    <a:pt x="40" y="150"/>
                    <a:pt x="40" y="150"/>
                    <a:pt x="40" y="150"/>
                  </a:cubicBezTo>
                  <a:cubicBezTo>
                    <a:pt x="41" y="149"/>
                    <a:pt x="41" y="149"/>
                    <a:pt x="41" y="149"/>
                  </a:cubicBezTo>
                  <a:cubicBezTo>
                    <a:pt x="41" y="149"/>
                    <a:pt x="41" y="148"/>
                    <a:pt x="42" y="148"/>
                  </a:cubicBezTo>
                  <a:cubicBezTo>
                    <a:pt x="42" y="148"/>
                    <a:pt x="42" y="147"/>
                    <a:pt x="42" y="147"/>
                  </a:cubicBezTo>
                  <a:cubicBezTo>
                    <a:pt x="42" y="147"/>
                    <a:pt x="42" y="147"/>
                    <a:pt x="42" y="147"/>
                  </a:cubicBezTo>
                  <a:cubicBezTo>
                    <a:pt x="42" y="146"/>
                    <a:pt x="43" y="146"/>
                    <a:pt x="42" y="145"/>
                  </a:cubicBezTo>
                  <a:cubicBezTo>
                    <a:pt x="42" y="144"/>
                    <a:pt x="42" y="142"/>
                    <a:pt x="42" y="141"/>
                  </a:cubicBezTo>
                  <a:cubicBezTo>
                    <a:pt x="42" y="141"/>
                    <a:pt x="43" y="140"/>
                    <a:pt x="43" y="140"/>
                  </a:cubicBezTo>
                  <a:cubicBezTo>
                    <a:pt x="43" y="140"/>
                    <a:pt x="44" y="140"/>
                    <a:pt x="44" y="140"/>
                  </a:cubicBezTo>
                  <a:cubicBezTo>
                    <a:pt x="44" y="140"/>
                    <a:pt x="44" y="140"/>
                    <a:pt x="44" y="139"/>
                  </a:cubicBezTo>
                  <a:cubicBezTo>
                    <a:pt x="44" y="139"/>
                    <a:pt x="45" y="139"/>
                    <a:pt x="45" y="139"/>
                  </a:cubicBezTo>
                  <a:cubicBezTo>
                    <a:pt x="45" y="138"/>
                    <a:pt x="46" y="138"/>
                    <a:pt x="46" y="138"/>
                  </a:cubicBezTo>
                  <a:cubicBezTo>
                    <a:pt x="46" y="137"/>
                    <a:pt x="46" y="137"/>
                    <a:pt x="46" y="137"/>
                  </a:cubicBezTo>
                  <a:cubicBezTo>
                    <a:pt x="47" y="136"/>
                    <a:pt x="47" y="136"/>
                    <a:pt x="47" y="136"/>
                  </a:cubicBezTo>
                  <a:cubicBezTo>
                    <a:pt x="47" y="136"/>
                    <a:pt x="47" y="135"/>
                    <a:pt x="47" y="135"/>
                  </a:cubicBezTo>
                  <a:cubicBezTo>
                    <a:pt x="47" y="134"/>
                    <a:pt x="47" y="133"/>
                    <a:pt x="47" y="132"/>
                  </a:cubicBezTo>
                  <a:cubicBezTo>
                    <a:pt x="46" y="132"/>
                    <a:pt x="46" y="131"/>
                    <a:pt x="46" y="130"/>
                  </a:cubicBezTo>
                  <a:cubicBezTo>
                    <a:pt x="47" y="130"/>
                    <a:pt x="47" y="129"/>
                    <a:pt x="47" y="129"/>
                  </a:cubicBezTo>
                  <a:cubicBezTo>
                    <a:pt x="48" y="128"/>
                    <a:pt x="48" y="128"/>
                    <a:pt x="48" y="127"/>
                  </a:cubicBezTo>
                  <a:cubicBezTo>
                    <a:pt x="48" y="126"/>
                    <a:pt x="49" y="125"/>
                    <a:pt x="49" y="123"/>
                  </a:cubicBezTo>
                  <a:cubicBezTo>
                    <a:pt x="48" y="122"/>
                    <a:pt x="49" y="121"/>
                    <a:pt x="48" y="120"/>
                  </a:cubicBezTo>
                  <a:cubicBezTo>
                    <a:pt x="48" y="119"/>
                    <a:pt x="50" y="118"/>
                    <a:pt x="51" y="117"/>
                  </a:cubicBezTo>
                  <a:cubicBezTo>
                    <a:pt x="52" y="117"/>
                    <a:pt x="53" y="117"/>
                    <a:pt x="53" y="117"/>
                  </a:cubicBezTo>
                  <a:cubicBezTo>
                    <a:pt x="53" y="117"/>
                    <a:pt x="54" y="117"/>
                    <a:pt x="54" y="116"/>
                  </a:cubicBezTo>
                  <a:cubicBezTo>
                    <a:pt x="54" y="116"/>
                    <a:pt x="54" y="116"/>
                    <a:pt x="55" y="116"/>
                  </a:cubicBezTo>
                  <a:cubicBezTo>
                    <a:pt x="55" y="116"/>
                    <a:pt x="55" y="116"/>
                    <a:pt x="55" y="115"/>
                  </a:cubicBezTo>
                  <a:cubicBezTo>
                    <a:pt x="55" y="115"/>
                    <a:pt x="55" y="115"/>
                    <a:pt x="55" y="114"/>
                  </a:cubicBezTo>
                  <a:cubicBezTo>
                    <a:pt x="55" y="114"/>
                    <a:pt x="55" y="114"/>
                    <a:pt x="55" y="114"/>
                  </a:cubicBezTo>
                  <a:cubicBezTo>
                    <a:pt x="55" y="113"/>
                    <a:pt x="56" y="112"/>
                    <a:pt x="56" y="112"/>
                  </a:cubicBezTo>
                  <a:cubicBezTo>
                    <a:pt x="56" y="112"/>
                    <a:pt x="55" y="112"/>
                    <a:pt x="55" y="112"/>
                  </a:cubicBezTo>
                  <a:cubicBezTo>
                    <a:pt x="55" y="111"/>
                    <a:pt x="55" y="111"/>
                    <a:pt x="55" y="111"/>
                  </a:cubicBezTo>
                  <a:cubicBezTo>
                    <a:pt x="55" y="111"/>
                    <a:pt x="55" y="111"/>
                    <a:pt x="55" y="111"/>
                  </a:cubicBezTo>
                  <a:cubicBezTo>
                    <a:pt x="55" y="110"/>
                    <a:pt x="55" y="110"/>
                    <a:pt x="55" y="109"/>
                  </a:cubicBezTo>
                  <a:cubicBezTo>
                    <a:pt x="54" y="109"/>
                    <a:pt x="54" y="108"/>
                    <a:pt x="54" y="108"/>
                  </a:cubicBezTo>
                  <a:cubicBezTo>
                    <a:pt x="54" y="108"/>
                    <a:pt x="54" y="108"/>
                    <a:pt x="54" y="108"/>
                  </a:cubicBezTo>
                  <a:cubicBezTo>
                    <a:pt x="53" y="107"/>
                    <a:pt x="53" y="107"/>
                    <a:pt x="52" y="107"/>
                  </a:cubicBezTo>
                  <a:cubicBezTo>
                    <a:pt x="52" y="107"/>
                    <a:pt x="52" y="106"/>
                    <a:pt x="52" y="106"/>
                  </a:cubicBezTo>
                  <a:cubicBezTo>
                    <a:pt x="52" y="106"/>
                    <a:pt x="51" y="106"/>
                    <a:pt x="51" y="106"/>
                  </a:cubicBezTo>
                  <a:cubicBezTo>
                    <a:pt x="51" y="106"/>
                    <a:pt x="51" y="105"/>
                    <a:pt x="51" y="105"/>
                  </a:cubicBezTo>
                  <a:cubicBezTo>
                    <a:pt x="51" y="105"/>
                    <a:pt x="50" y="104"/>
                    <a:pt x="50" y="104"/>
                  </a:cubicBezTo>
                  <a:cubicBezTo>
                    <a:pt x="49" y="104"/>
                    <a:pt x="49" y="104"/>
                    <a:pt x="49" y="104"/>
                  </a:cubicBezTo>
                  <a:cubicBezTo>
                    <a:pt x="49" y="103"/>
                    <a:pt x="48" y="103"/>
                    <a:pt x="48" y="103"/>
                  </a:cubicBezTo>
                  <a:cubicBezTo>
                    <a:pt x="48" y="103"/>
                    <a:pt x="48" y="102"/>
                    <a:pt x="48" y="102"/>
                  </a:cubicBezTo>
                  <a:cubicBezTo>
                    <a:pt x="48" y="102"/>
                    <a:pt x="48" y="101"/>
                    <a:pt x="47" y="101"/>
                  </a:cubicBezTo>
                  <a:cubicBezTo>
                    <a:pt x="47" y="101"/>
                    <a:pt x="47" y="101"/>
                    <a:pt x="47" y="100"/>
                  </a:cubicBezTo>
                  <a:cubicBezTo>
                    <a:pt x="47" y="100"/>
                    <a:pt x="47" y="100"/>
                    <a:pt x="47" y="100"/>
                  </a:cubicBezTo>
                  <a:cubicBezTo>
                    <a:pt x="47" y="99"/>
                    <a:pt x="47" y="98"/>
                    <a:pt x="47" y="98"/>
                  </a:cubicBezTo>
                  <a:cubicBezTo>
                    <a:pt x="47" y="97"/>
                    <a:pt x="46" y="97"/>
                    <a:pt x="46" y="96"/>
                  </a:cubicBezTo>
                  <a:cubicBezTo>
                    <a:pt x="47" y="94"/>
                    <a:pt x="48" y="92"/>
                    <a:pt x="48" y="90"/>
                  </a:cubicBezTo>
                  <a:cubicBezTo>
                    <a:pt x="48" y="90"/>
                    <a:pt x="48" y="89"/>
                    <a:pt x="48" y="89"/>
                  </a:cubicBezTo>
                  <a:cubicBezTo>
                    <a:pt x="48" y="88"/>
                    <a:pt x="48" y="88"/>
                    <a:pt x="47" y="87"/>
                  </a:cubicBezTo>
                  <a:cubicBezTo>
                    <a:pt x="47" y="87"/>
                    <a:pt x="47" y="86"/>
                    <a:pt x="47" y="86"/>
                  </a:cubicBezTo>
                  <a:cubicBezTo>
                    <a:pt x="47" y="85"/>
                    <a:pt x="47" y="85"/>
                    <a:pt x="47" y="84"/>
                  </a:cubicBezTo>
                  <a:cubicBezTo>
                    <a:pt x="47" y="84"/>
                    <a:pt x="47" y="84"/>
                    <a:pt x="47" y="84"/>
                  </a:cubicBezTo>
                  <a:cubicBezTo>
                    <a:pt x="46" y="83"/>
                    <a:pt x="46" y="83"/>
                    <a:pt x="46" y="83"/>
                  </a:cubicBezTo>
                  <a:cubicBezTo>
                    <a:pt x="46" y="82"/>
                    <a:pt x="45" y="81"/>
                    <a:pt x="45" y="80"/>
                  </a:cubicBezTo>
                  <a:cubicBezTo>
                    <a:pt x="45" y="80"/>
                    <a:pt x="45" y="80"/>
                    <a:pt x="45" y="80"/>
                  </a:cubicBezTo>
                  <a:cubicBezTo>
                    <a:pt x="45" y="79"/>
                    <a:pt x="45" y="79"/>
                    <a:pt x="45" y="78"/>
                  </a:cubicBezTo>
                  <a:cubicBezTo>
                    <a:pt x="45" y="78"/>
                    <a:pt x="45" y="78"/>
                    <a:pt x="45" y="78"/>
                  </a:cubicBezTo>
                  <a:cubicBezTo>
                    <a:pt x="45" y="77"/>
                    <a:pt x="45" y="76"/>
                    <a:pt x="45" y="76"/>
                  </a:cubicBezTo>
                  <a:cubicBezTo>
                    <a:pt x="45" y="75"/>
                    <a:pt x="44" y="75"/>
                    <a:pt x="44" y="75"/>
                  </a:cubicBezTo>
                  <a:cubicBezTo>
                    <a:pt x="44" y="73"/>
                    <a:pt x="43" y="71"/>
                    <a:pt x="43" y="69"/>
                  </a:cubicBezTo>
                  <a:cubicBezTo>
                    <a:pt x="42" y="69"/>
                    <a:pt x="43" y="68"/>
                    <a:pt x="43" y="68"/>
                  </a:cubicBezTo>
                  <a:cubicBezTo>
                    <a:pt x="43" y="67"/>
                    <a:pt x="43" y="67"/>
                    <a:pt x="44" y="66"/>
                  </a:cubicBezTo>
                  <a:cubicBezTo>
                    <a:pt x="44" y="66"/>
                    <a:pt x="44" y="66"/>
                    <a:pt x="44" y="66"/>
                  </a:cubicBezTo>
                  <a:cubicBezTo>
                    <a:pt x="44" y="65"/>
                    <a:pt x="44" y="65"/>
                    <a:pt x="44" y="65"/>
                  </a:cubicBezTo>
                  <a:cubicBezTo>
                    <a:pt x="44" y="64"/>
                    <a:pt x="44" y="63"/>
                    <a:pt x="44" y="63"/>
                  </a:cubicBezTo>
                  <a:cubicBezTo>
                    <a:pt x="44" y="62"/>
                    <a:pt x="44" y="61"/>
                    <a:pt x="43" y="61"/>
                  </a:cubicBezTo>
                  <a:cubicBezTo>
                    <a:pt x="43" y="60"/>
                    <a:pt x="43" y="60"/>
                    <a:pt x="43" y="59"/>
                  </a:cubicBezTo>
                  <a:cubicBezTo>
                    <a:pt x="43" y="58"/>
                    <a:pt x="42" y="57"/>
                    <a:pt x="42" y="56"/>
                  </a:cubicBezTo>
                  <a:cubicBezTo>
                    <a:pt x="42" y="56"/>
                    <a:pt x="42" y="56"/>
                    <a:pt x="42" y="56"/>
                  </a:cubicBezTo>
                  <a:cubicBezTo>
                    <a:pt x="42" y="56"/>
                    <a:pt x="43" y="56"/>
                    <a:pt x="43" y="56"/>
                  </a:cubicBezTo>
                  <a:cubicBezTo>
                    <a:pt x="44" y="56"/>
                    <a:pt x="44" y="56"/>
                    <a:pt x="45" y="56"/>
                  </a:cubicBezTo>
                  <a:cubicBezTo>
                    <a:pt x="46" y="56"/>
                    <a:pt x="46" y="56"/>
                    <a:pt x="47" y="56"/>
                  </a:cubicBezTo>
                  <a:cubicBezTo>
                    <a:pt x="48" y="56"/>
                    <a:pt x="49" y="56"/>
                    <a:pt x="49" y="56"/>
                  </a:cubicBezTo>
                  <a:cubicBezTo>
                    <a:pt x="49" y="57"/>
                    <a:pt x="50" y="57"/>
                    <a:pt x="50" y="58"/>
                  </a:cubicBezTo>
                  <a:cubicBezTo>
                    <a:pt x="50" y="58"/>
                    <a:pt x="50" y="58"/>
                    <a:pt x="50" y="59"/>
                  </a:cubicBezTo>
                  <a:cubicBezTo>
                    <a:pt x="51" y="60"/>
                    <a:pt x="51" y="60"/>
                    <a:pt x="52" y="61"/>
                  </a:cubicBezTo>
                  <a:cubicBezTo>
                    <a:pt x="52" y="61"/>
                    <a:pt x="52" y="62"/>
                    <a:pt x="52" y="63"/>
                  </a:cubicBezTo>
                  <a:cubicBezTo>
                    <a:pt x="52" y="63"/>
                    <a:pt x="53" y="64"/>
                    <a:pt x="53" y="64"/>
                  </a:cubicBezTo>
                  <a:cubicBezTo>
                    <a:pt x="53" y="65"/>
                    <a:pt x="52" y="65"/>
                    <a:pt x="53" y="66"/>
                  </a:cubicBezTo>
                  <a:cubicBezTo>
                    <a:pt x="53" y="66"/>
                    <a:pt x="54" y="68"/>
                    <a:pt x="53" y="69"/>
                  </a:cubicBezTo>
                  <a:cubicBezTo>
                    <a:pt x="53" y="70"/>
                    <a:pt x="54" y="71"/>
                    <a:pt x="54" y="72"/>
                  </a:cubicBezTo>
                  <a:cubicBezTo>
                    <a:pt x="53" y="73"/>
                    <a:pt x="54" y="75"/>
                    <a:pt x="54" y="76"/>
                  </a:cubicBezTo>
                  <a:cubicBezTo>
                    <a:pt x="54" y="76"/>
                    <a:pt x="54" y="77"/>
                    <a:pt x="54" y="77"/>
                  </a:cubicBezTo>
                  <a:cubicBezTo>
                    <a:pt x="54" y="77"/>
                    <a:pt x="54" y="77"/>
                    <a:pt x="54" y="78"/>
                  </a:cubicBezTo>
                  <a:cubicBezTo>
                    <a:pt x="54" y="78"/>
                    <a:pt x="54" y="79"/>
                    <a:pt x="54" y="80"/>
                  </a:cubicBezTo>
                  <a:cubicBezTo>
                    <a:pt x="54" y="80"/>
                    <a:pt x="54" y="80"/>
                    <a:pt x="54" y="80"/>
                  </a:cubicBezTo>
                  <a:cubicBezTo>
                    <a:pt x="54" y="81"/>
                    <a:pt x="54" y="81"/>
                    <a:pt x="54" y="82"/>
                  </a:cubicBezTo>
                  <a:cubicBezTo>
                    <a:pt x="54" y="82"/>
                    <a:pt x="55" y="83"/>
                    <a:pt x="55" y="83"/>
                  </a:cubicBezTo>
                  <a:cubicBezTo>
                    <a:pt x="54" y="83"/>
                    <a:pt x="54" y="84"/>
                    <a:pt x="54" y="84"/>
                  </a:cubicBezTo>
                  <a:cubicBezTo>
                    <a:pt x="55" y="85"/>
                    <a:pt x="55" y="87"/>
                    <a:pt x="55" y="88"/>
                  </a:cubicBezTo>
                  <a:cubicBezTo>
                    <a:pt x="55" y="88"/>
                    <a:pt x="56" y="89"/>
                    <a:pt x="56" y="89"/>
                  </a:cubicBezTo>
                  <a:cubicBezTo>
                    <a:pt x="56" y="90"/>
                    <a:pt x="56" y="90"/>
                    <a:pt x="56" y="91"/>
                  </a:cubicBezTo>
                  <a:cubicBezTo>
                    <a:pt x="56" y="91"/>
                    <a:pt x="57" y="92"/>
                    <a:pt x="57" y="92"/>
                  </a:cubicBezTo>
                  <a:cubicBezTo>
                    <a:pt x="57" y="93"/>
                    <a:pt x="57" y="93"/>
                    <a:pt x="58" y="94"/>
                  </a:cubicBezTo>
                  <a:cubicBezTo>
                    <a:pt x="58" y="94"/>
                    <a:pt x="58" y="95"/>
                    <a:pt x="58" y="95"/>
                  </a:cubicBezTo>
                  <a:cubicBezTo>
                    <a:pt x="59" y="95"/>
                    <a:pt x="59" y="96"/>
                    <a:pt x="59" y="97"/>
                  </a:cubicBezTo>
                  <a:cubicBezTo>
                    <a:pt x="59" y="97"/>
                    <a:pt x="59" y="97"/>
                    <a:pt x="59" y="97"/>
                  </a:cubicBezTo>
                  <a:cubicBezTo>
                    <a:pt x="60" y="98"/>
                    <a:pt x="60" y="98"/>
                    <a:pt x="60" y="99"/>
                  </a:cubicBezTo>
                  <a:cubicBezTo>
                    <a:pt x="60" y="99"/>
                    <a:pt x="60" y="99"/>
                    <a:pt x="60" y="99"/>
                  </a:cubicBezTo>
                  <a:cubicBezTo>
                    <a:pt x="60" y="99"/>
                    <a:pt x="61" y="100"/>
                    <a:pt x="61" y="100"/>
                  </a:cubicBezTo>
                  <a:cubicBezTo>
                    <a:pt x="61" y="100"/>
                    <a:pt x="61" y="100"/>
                    <a:pt x="61" y="100"/>
                  </a:cubicBezTo>
                  <a:cubicBezTo>
                    <a:pt x="62" y="101"/>
                    <a:pt x="62" y="101"/>
                    <a:pt x="62" y="102"/>
                  </a:cubicBezTo>
                  <a:cubicBezTo>
                    <a:pt x="63" y="102"/>
                    <a:pt x="63" y="103"/>
                    <a:pt x="63" y="103"/>
                  </a:cubicBezTo>
                  <a:cubicBezTo>
                    <a:pt x="64" y="104"/>
                    <a:pt x="64" y="104"/>
                    <a:pt x="64" y="105"/>
                  </a:cubicBezTo>
                  <a:cubicBezTo>
                    <a:pt x="64" y="105"/>
                    <a:pt x="65" y="105"/>
                    <a:pt x="65" y="105"/>
                  </a:cubicBezTo>
                  <a:cubicBezTo>
                    <a:pt x="65" y="106"/>
                    <a:pt x="65" y="106"/>
                    <a:pt x="65" y="106"/>
                  </a:cubicBezTo>
                  <a:cubicBezTo>
                    <a:pt x="65" y="106"/>
                    <a:pt x="65" y="106"/>
                    <a:pt x="65" y="106"/>
                  </a:cubicBezTo>
                  <a:cubicBezTo>
                    <a:pt x="66" y="106"/>
                    <a:pt x="66" y="106"/>
                    <a:pt x="66" y="107"/>
                  </a:cubicBezTo>
                  <a:cubicBezTo>
                    <a:pt x="66" y="107"/>
                    <a:pt x="66" y="107"/>
                    <a:pt x="66" y="107"/>
                  </a:cubicBezTo>
                  <a:cubicBezTo>
                    <a:pt x="67" y="108"/>
                    <a:pt x="67" y="108"/>
                    <a:pt x="67" y="108"/>
                  </a:cubicBezTo>
                  <a:cubicBezTo>
                    <a:pt x="67" y="108"/>
                    <a:pt x="67" y="109"/>
                    <a:pt x="68" y="109"/>
                  </a:cubicBezTo>
                  <a:cubicBezTo>
                    <a:pt x="68" y="109"/>
                    <a:pt x="69" y="110"/>
                    <a:pt x="69" y="110"/>
                  </a:cubicBezTo>
                  <a:cubicBezTo>
                    <a:pt x="70" y="110"/>
                    <a:pt x="70" y="111"/>
                    <a:pt x="70" y="111"/>
                  </a:cubicBezTo>
                  <a:cubicBezTo>
                    <a:pt x="70" y="111"/>
                    <a:pt x="70" y="111"/>
                    <a:pt x="71" y="111"/>
                  </a:cubicBezTo>
                  <a:cubicBezTo>
                    <a:pt x="71" y="111"/>
                    <a:pt x="71" y="112"/>
                    <a:pt x="72" y="112"/>
                  </a:cubicBezTo>
                  <a:cubicBezTo>
                    <a:pt x="72" y="113"/>
                    <a:pt x="73" y="113"/>
                    <a:pt x="73" y="113"/>
                  </a:cubicBezTo>
                  <a:cubicBezTo>
                    <a:pt x="73" y="113"/>
                    <a:pt x="74" y="114"/>
                    <a:pt x="74" y="114"/>
                  </a:cubicBezTo>
                  <a:cubicBezTo>
                    <a:pt x="74" y="114"/>
                    <a:pt x="75" y="114"/>
                    <a:pt x="75" y="115"/>
                  </a:cubicBezTo>
                  <a:cubicBezTo>
                    <a:pt x="75" y="115"/>
                    <a:pt x="75" y="115"/>
                    <a:pt x="75" y="115"/>
                  </a:cubicBezTo>
                  <a:cubicBezTo>
                    <a:pt x="76" y="115"/>
                    <a:pt x="76" y="115"/>
                    <a:pt x="76" y="115"/>
                  </a:cubicBezTo>
                  <a:cubicBezTo>
                    <a:pt x="76" y="116"/>
                    <a:pt x="76" y="116"/>
                    <a:pt x="76" y="116"/>
                  </a:cubicBezTo>
                  <a:cubicBezTo>
                    <a:pt x="77" y="116"/>
                    <a:pt x="77" y="116"/>
                    <a:pt x="78" y="116"/>
                  </a:cubicBezTo>
                  <a:cubicBezTo>
                    <a:pt x="78" y="117"/>
                    <a:pt x="78" y="117"/>
                    <a:pt x="78" y="117"/>
                  </a:cubicBezTo>
                  <a:cubicBezTo>
                    <a:pt x="78" y="117"/>
                    <a:pt x="79" y="117"/>
                    <a:pt x="79" y="117"/>
                  </a:cubicBezTo>
                  <a:cubicBezTo>
                    <a:pt x="79" y="118"/>
                    <a:pt x="79" y="118"/>
                    <a:pt x="79" y="118"/>
                  </a:cubicBezTo>
                  <a:cubicBezTo>
                    <a:pt x="80" y="118"/>
                    <a:pt x="80" y="118"/>
                    <a:pt x="81" y="118"/>
                  </a:cubicBezTo>
                  <a:cubicBezTo>
                    <a:pt x="81" y="118"/>
                    <a:pt x="81" y="119"/>
                    <a:pt x="81" y="119"/>
                  </a:cubicBezTo>
                  <a:cubicBezTo>
                    <a:pt x="82" y="119"/>
                    <a:pt x="82" y="119"/>
                    <a:pt x="82" y="119"/>
                  </a:cubicBezTo>
                  <a:cubicBezTo>
                    <a:pt x="83" y="120"/>
                    <a:pt x="83" y="120"/>
                    <a:pt x="84" y="120"/>
                  </a:cubicBezTo>
                  <a:cubicBezTo>
                    <a:pt x="84" y="120"/>
                    <a:pt x="85" y="120"/>
                    <a:pt x="85" y="120"/>
                  </a:cubicBezTo>
                  <a:cubicBezTo>
                    <a:pt x="86" y="121"/>
                    <a:pt x="86" y="121"/>
                    <a:pt x="86" y="121"/>
                  </a:cubicBezTo>
                  <a:cubicBezTo>
                    <a:pt x="86" y="121"/>
                    <a:pt x="87" y="121"/>
                    <a:pt x="87" y="121"/>
                  </a:cubicBezTo>
                  <a:cubicBezTo>
                    <a:pt x="88" y="121"/>
                    <a:pt x="88" y="122"/>
                    <a:pt x="89" y="122"/>
                  </a:cubicBezTo>
                  <a:cubicBezTo>
                    <a:pt x="89" y="122"/>
                    <a:pt x="89" y="122"/>
                    <a:pt x="89" y="122"/>
                  </a:cubicBezTo>
                  <a:cubicBezTo>
                    <a:pt x="90" y="122"/>
                    <a:pt x="91" y="122"/>
                    <a:pt x="91" y="122"/>
                  </a:cubicBezTo>
                  <a:cubicBezTo>
                    <a:pt x="92" y="123"/>
                    <a:pt x="93" y="123"/>
                    <a:pt x="94" y="124"/>
                  </a:cubicBezTo>
                  <a:cubicBezTo>
                    <a:pt x="95" y="124"/>
                    <a:pt x="96" y="124"/>
                    <a:pt x="96" y="124"/>
                  </a:cubicBezTo>
                  <a:cubicBezTo>
                    <a:pt x="97" y="124"/>
                    <a:pt x="97" y="124"/>
                    <a:pt x="98" y="124"/>
                  </a:cubicBezTo>
                  <a:cubicBezTo>
                    <a:pt x="98" y="125"/>
                    <a:pt x="99" y="125"/>
                    <a:pt x="99" y="125"/>
                  </a:cubicBezTo>
                  <a:cubicBezTo>
                    <a:pt x="100" y="125"/>
                    <a:pt x="99" y="128"/>
                    <a:pt x="99" y="129"/>
                  </a:cubicBezTo>
                  <a:close/>
                  <a:moveTo>
                    <a:pt x="103" y="128"/>
                  </a:moveTo>
                  <a:cubicBezTo>
                    <a:pt x="103" y="128"/>
                    <a:pt x="103" y="128"/>
                    <a:pt x="103" y="128"/>
                  </a:cubicBezTo>
                  <a:cubicBezTo>
                    <a:pt x="103" y="128"/>
                    <a:pt x="103" y="127"/>
                    <a:pt x="103" y="127"/>
                  </a:cubicBezTo>
                  <a:cubicBezTo>
                    <a:pt x="103" y="127"/>
                    <a:pt x="103" y="127"/>
                    <a:pt x="103" y="127"/>
                  </a:cubicBezTo>
                  <a:cubicBezTo>
                    <a:pt x="103" y="127"/>
                    <a:pt x="103" y="127"/>
                    <a:pt x="103" y="127"/>
                  </a:cubicBezTo>
                  <a:cubicBezTo>
                    <a:pt x="103" y="128"/>
                    <a:pt x="103" y="128"/>
                    <a:pt x="103" y="128"/>
                  </a:cubicBezTo>
                  <a:close/>
                  <a:moveTo>
                    <a:pt x="104" y="115"/>
                  </a:moveTo>
                  <a:cubicBezTo>
                    <a:pt x="104" y="115"/>
                    <a:pt x="104" y="115"/>
                    <a:pt x="104" y="115"/>
                  </a:cubicBezTo>
                  <a:cubicBezTo>
                    <a:pt x="104" y="115"/>
                    <a:pt x="104" y="115"/>
                    <a:pt x="104" y="115"/>
                  </a:cubicBezTo>
                  <a:cubicBezTo>
                    <a:pt x="104" y="115"/>
                    <a:pt x="104" y="115"/>
                    <a:pt x="104" y="115"/>
                  </a:cubicBezTo>
                  <a:cubicBezTo>
                    <a:pt x="104" y="115"/>
                    <a:pt x="104" y="115"/>
                    <a:pt x="104" y="115"/>
                  </a:cubicBezTo>
                  <a:close/>
                  <a:moveTo>
                    <a:pt x="140" y="11"/>
                  </a:moveTo>
                  <a:cubicBezTo>
                    <a:pt x="140" y="11"/>
                    <a:pt x="139" y="11"/>
                    <a:pt x="139" y="11"/>
                  </a:cubicBezTo>
                  <a:cubicBezTo>
                    <a:pt x="139" y="11"/>
                    <a:pt x="138" y="11"/>
                    <a:pt x="138" y="11"/>
                  </a:cubicBezTo>
                  <a:cubicBezTo>
                    <a:pt x="138" y="11"/>
                    <a:pt x="138" y="12"/>
                    <a:pt x="138" y="12"/>
                  </a:cubicBezTo>
                  <a:cubicBezTo>
                    <a:pt x="137" y="12"/>
                    <a:pt x="137" y="12"/>
                    <a:pt x="137" y="12"/>
                  </a:cubicBezTo>
                  <a:cubicBezTo>
                    <a:pt x="136" y="12"/>
                    <a:pt x="136" y="13"/>
                    <a:pt x="136" y="13"/>
                  </a:cubicBezTo>
                  <a:cubicBezTo>
                    <a:pt x="135" y="13"/>
                    <a:pt x="135" y="13"/>
                    <a:pt x="134" y="13"/>
                  </a:cubicBezTo>
                  <a:cubicBezTo>
                    <a:pt x="134" y="13"/>
                    <a:pt x="134" y="14"/>
                    <a:pt x="133" y="14"/>
                  </a:cubicBezTo>
                  <a:cubicBezTo>
                    <a:pt x="133" y="14"/>
                    <a:pt x="133" y="14"/>
                    <a:pt x="132" y="14"/>
                  </a:cubicBezTo>
                  <a:cubicBezTo>
                    <a:pt x="132" y="14"/>
                    <a:pt x="131" y="15"/>
                    <a:pt x="131" y="15"/>
                  </a:cubicBezTo>
                  <a:cubicBezTo>
                    <a:pt x="130" y="15"/>
                    <a:pt x="130" y="15"/>
                    <a:pt x="130" y="15"/>
                  </a:cubicBezTo>
                  <a:cubicBezTo>
                    <a:pt x="130" y="16"/>
                    <a:pt x="130" y="16"/>
                    <a:pt x="129" y="16"/>
                  </a:cubicBezTo>
                  <a:cubicBezTo>
                    <a:pt x="129" y="16"/>
                    <a:pt x="129" y="16"/>
                    <a:pt x="128" y="17"/>
                  </a:cubicBezTo>
                  <a:cubicBezTo>
                    <a:pt x="128" y="17"/>
                    <a:pt x="128" y="17"/>
                    <a:pt x="128" y="17"/>
                  </a:cubicBezTo>
                  <a:cubicBezTo>
                    <a:pt x="128" y="18"/>
                    <a:pt x="128" y="18"/>
                    <a:pt x="128" y="18"/>
                  </a:cubicBezTo>
                  <a:cubicBezTo>
                    <a:pt x="127" y="19"/>
                    <a:pt x="126" y="19"/>
                    <a:pt x="126" y="19"/>
                  </a:cubicBezTo>
                  <a:cubicBezTo>
                    <a:pt x="126" y="20"/>
                    <a:pt x="126" y="20"/>
                    <a:pt x="126" y="20"/>
                  </a:cubicBezTo>
                  <a:cubicBezTo>
                    <a:pt x="126" y="20"/>
                    <a:pt x="126" y="20"/>
                    <a:pt x="125" y="20"/>
                  </a:cubicBezTo>
                  <a:cubicBezTo>
                    <a:pt x="125" y="21"/>
                    <a:pt x="125" y="22"/>
                    <a:pt x="124" y="23"/>
                  </a:cubicBezTo>
                  <a:cubicBezTo>
                    <a:pt x="124" y="23"/>
                    <a:pt x="124" y="23"/>
                    <a:pt x="124" y="23"/>
                  </a:cubicBezTo>
                  <a:cubicBezTo>
                    <a:pt x="124" y="24"/>
                    <a:pt x="123" y="25"/>
                    <a:pt x="123" y="26"/>
                  </a:cubicBezTo>
                  <a:cubicBezTo>
                    <a:pt x="123" y="27"/>
                    <a:pt x="123" y="28"/>
                    <a:pt x="123" y="29"/>
                  </a:cubicBezTo>
                  <a:cubicBezTo>
                    <a:pt x="123" y="29"/>
                    <a:pt x="123" y="29"/>
                    <a:pt x="123" y="29"/>
                  </a:cubicBezTo>
                  <a:cubicBezTo>
                    <a:pt x="123" y="29"/>
                    <a:pt x="123" y="31"/>
                    <a:pt x="123" y="31"/>
                  </a:cubicBezTo>
                  <a:cubicBezTo>
                    <a:pt x="123" y="31"/>
                    <a:pt x="123" y="32"/>
                    <a:pt x="123" y="32"/>
                  </a:cubicBezTo>
                  <a:cubicBezTo>
                    <a:pt x="123" y="32"/>
                    <a:pt x="123" y="33"/>
                    <a:pt x="123" y="33"/>
                  </a:cubicBezTo>
                  <a:cubicBezTo>
                    <a:pt x="123" y="33"/>
                    <a:pt x="123" y="34"/>
                    <a:pt x="123" y="34"/>
                  </a:cubicBezTo>
                  <a:cubicBezTo>
                    <a:pt x="123" y="35"/>
                    <a:pt x="123" y="35"/>
                    <a:pt x="122" y="36"/>
                  </a:cubicBezTo>
                  <a:cubicBezTo>
                    <a:pt x="122" y="36"/>
                    <a:pt x="122" y="36"/>
                    <a:pt x="122" y="36"/>
                  </a:cubicBezTo>
                  <a:cubicBezTo>
                    <a:pt x="122" y="37"/>
                    <a:pt x="122" y="37"/>
                    <a:pt x="121" y="37"/>
                  </a:cubicBezTo>
                  <a:cubicBezTo>
                    <a:pt x="121" y="38"/>
                    <a:pt x="121" y="38"/>
                    <a:pt x="121" y="38"/>
                  </a:cubicBezTo>
                  <a:cubicBezTo>
                    <a:pt x="121" y="38"/>
                    <a:pt x="121" y="39"/>
                    <a:pt x="121" y="39"/>
                  </a:cubicBezTo>
                  <a:cubicBezTo>
                    <a:pt x="121" y="39"/>
                    <a:pt x="121" y="40"/>
                    <a:pt x="121" y="40"/>
                  </a:cubicBezTo>
                  <a:cubicBezTo>
                    <a:pt x="121" y="41"/>
                    <a:pt x="121" y="41"/>
                    <a:pt x="121" y="42"/>
                  </a:cubicBezTo>
                  <a:cubicBezTo>
                    <a:pt x="120" y="42"/>
                    <a:pt x="120" y="42"/>
                    <a:pt x="120" y="43"/>
                  </a:cubicBezTo>
                  <a:cubicBezTo>
                    <a:pt x="120" y="43"/>
                    <a:pt x="120" y="44"/>
                    <a:pt x="120" y="45"/>
                  </a:cubicBezTo>
                  <a:cubicBezTo>
                    <a:pt x="120" y="45"/>
                    <a:pt x="120" y="45"/>
                    <a:pt x="120" y="45"/>
                  </a:cubicBezTo>
                  <a:cubicBezTo>
                    <a:pt x="119" y="46"/>
                    <a:pt x="119" y="47"/>
                    <a:pt x="119" y="48"/>
                  </a:cubicBezTo>
                  <a:cubicBezTo>
                    <a:pt x="119" y="49"/>
                    <a:pt x="119" y="50"/>
                    <a:pt x="119" y="51"/>
                  </a:cubicBezTo>
                  <a:cubicBezTo>
                    <a:pt x="119" y="51"/>
                    <a:pt x="119" y="52"/>
                    <a:pt x="119" y="52"/>
                  </a:cubicBezTo>
                  <a:cubicBezTo>
                    <a:pt x="119" y="52"/>
                    <a:pt x="119" y="53"/>
                    <a:pt x="119" y="53"/>
                  </a:cubicBezTo>
                  <a:cubicBezTo>
                    <a:pt x="119" y="53"/>
                    <a:pt x="119" y="54"/>
                    <a:pt x="119" y="54"/>
                  </a:cubicBezTo>
                  <a:cubicBezTo>
                    <a:pt x="119" y="54"/>
                    <a:pt x="119" y="55"/>
                    <a:pt x="119" y="55"/>
                  </a:cubicBezTo>
                  <a:cubicBezTo>
                    <a:pt x="119" y="55"/>
                    <a:pt x="119" y="56"/>
                    <a:pt x="119" y="56"/>
                  </a:cubicBezTo>
                  <a:cubicBezTo>
                    <a:pt x="119" y="56"/>
                    <a:pt x="119" y="57"/>
                    <a:pt x="119" y="57"/>
                  </a:cubicBezTo>
                  <a:cubicBezTo>
                    <a:pt x="119" y="58"/>
                    <a:pt x="119" y="58"/>
                    <a:pt x="119" y="58"/>
                  </a:cubicBezTo>
                  <a:cubicBezTo>
                    <a:pt x="119" y="58"/>
                    <a:pt x="119" y="59"/>
                    <a:pt x="119" y="59"/>
                  </a:cubicBezTo>
                  <a:cubicBezTo>
                    <a:pt x="119" y="60"/>
                    <a:pt x="119" y="60"/>
                    <a:pt x="119" y="60"/>
                  </a:cubicBezTo>
                  <a:cubicBezTo>
                    <a:pt x="119" y="60"/>
                    <a:pt x="118" y="61"/>
                    <a:pt x="118" y="61"/>
                  </a:cubicBezTo>
                  <a:cubicBezTo>
                    <a:pt x="118" y="61"/>
                    <a:pt x="118" y="61"/>
                    <a:pt x="118" y="61"/>
                  </a:cubicBezTo>
                  <a:cubicBezTo>
                    <a:pt x="117" y="62"/>
                    <a:pt x="117" y="62"/>
                    <a:pt x="117" y="62"/>
                  </a:cubicBezTo>
                  <a:cubicBezTo>
                    <a:pt x="117" y="62"/>
                    <a:pt x="116" y="62"/>
                    <a:pt x="116" y="63"/>
                  </a:cubicBezTo>
                  <a:cubicBezTo>
                    <a:pt x="116" y="63"/>
                    <a:pt x="116" y="63"/>
                    <a:pt x="116" y="63"/>
                  </a:cubicBezTo>
                  <a:cubicBezTo>
                    <a:pt x="116" y="64"/>
                    <a:pt x="115" y="64"/>
                    <a:pt x="115" y="65"/>
                  </a:cubicBezTo>
                  <a:cubicBezTo>
                    <a:pt x="114" y="65"/>
                    <a:pt x="114" y="66"/>
                    <a:pt x="113" y="67"/>
                  </a:cubicBezTo>
                  <a:cubicBezTo>
                    <a:pt x="113" y="67"/>
                    <a:pt x="113" y="67"/>
                    <a:pt x="113" y="67"/>
                  </a:cubicBezTo>
                  <a:cubicBezTo>
                    <a:pt x="113" y="67"/>
                    <a:pt x="113" y="68"/>
                    <a:pt x="113" y="68"/>
                  </a:cubicBezTo>
                  <a:cubicBezTo>
                    <a:pt x="113" y="68"/>
                    <a:pt x="112" y="69"/>
                    <a:pt x="112" y="69"/>
                  </a:cubicBezTo>
                  <a:cubicBezTo>
                    <a:pt x="112" y="69"/>
                    <a:pt x="112" y="70"/>
                    <a:pt x="112" y="70"/>
                  </a:cubicBezTo>
                  <a:cubicBezTo>
                    <a:pt x="112" y="70"/>
                    <a:pt x="112" y="70"/>
                    <a:pt x="112" y="71"/>
                  </a:cubicBezTo>
                  <a:cubicBezTo>
                    <a:pt x="111" y="71"/>
                    <a:pt x="112" y="71"/>
                    <a:pt x="111" y="71"/>
                  </a:cubicBezTo>
                  <a:cubicBezTo>
                    <a:pt x="111" y="71"/>
                    <a:pt x="111" y="72"/>
                    <a:pt x="111" y="72"/>
                  </a:cubicBezTo>
                  <a:cubicBezTo>
                    <a:pt x="111" y="72"/>
                    <a:pt x="111" y="72"/>
                    <a:pt x="111" y="73"/>
                  </a:cubicBezTo>
                  <a:cubicBezTo>
                    <a:pt x="111" y="73"/>
                    <a:pt x="110" y="73"/>
                    <a:pt x="110" y="74"/>
                  </a:cubicBezTo>
                  <a:cubicBezTo>
                    <a:pt x="110" y="74"/>
                    <a:pt x="110" y="74"/>
                    <a:pt x="110" y="74"/>
                  </a:cubicBezTo>
                  <a:cubicBezTo>
                    <a:pt x="110" y="74"/>
                    <a:pt x="110" y="75"/>
                    <a:pt x="110" y="75"/>
                  </a:cubicBezTo>
                  <a:cubicBezTo>
                    <a:pt x="110" y="75"/>
                    <a:pt x="110" y="76"/>
                    <a:pt x="110" y="76"/>
                  </a:cubicBezTo>
                  <a:cubicBezTo>
                    <a:pt x="110" y="76"/>
                    <a:pt x="110" y="77"/>
                    <a:pt x="110" y="77"/>
                  </a:cubicBezTo>
                  <a:cubicBezTo>
                    <a:pt x="110" y="78"/>
                    <a:pt x="111" y="79"/>
                    <a:pt x="112" y="80"/>
                  </a:cubicBezTo>
                  <a:cubicBezTo>
                    <a:pt x="112" y="80"/>
                    <a:pt x="113" y="80"/>
                    <a:pt x="113" y="81"/>
                  </a:cubicBezTo>
                  <a:cubicBezTo>
                    <a:pt x="113" y="81"/>
                    <a:pt x="114" y="81"/>
                    <a:pt x="115" y="81"/>
                  </a:cubicBezTo>
                  <a:cubicBezTo>
                    <a:pt x="115" y="82"/>
                    <a:pt x="116" y="82"/>
                    <a:pt x="116" y="82"/>
                  </a:cubicBezTo>
                  <a:cubicBezTo>
                    <a:pt x="116" y="82"/>
                    <a:pt x="116" y="82"/>
                    <a:pt x="116" y="82"/>
                  </a:cubicBezTo>
                  <a:cubicBezTo>
                    <a:pt x="117" y="82"/>
                    <a:pt x="117" y="82"/>
                    <a:pt x="117" y="82"/>
                  </a:cubicBezTo>
                  <a:cubicBezTo>
                    <a:pt x="117" y="83"/>
                    <a:pt x="118" y="83"/>
                    <a:pt x="118" y="83"/>
                  </a:cubicBezTo>
                  <a:cubicBezTo>
                    <a:pt x="118" y="84"/>
                    <a:pt x="117" y="85"/>
                    <a:pt x="117" y="85"/>
                  </a:cubicBezTo>
                  <a:cubicBezTo>
                    <a:pt x="117" y="85"/>
                    <a:pt x="117" y="86"/>
                    <a:pt x="117" y="86"/>
                  </a:cubicBezTo>
                  <a:cubicBezTo>
                    <a:pt x="116" y="86"/>
                    <a:pt x="116" y="86"/>
                    <a:pt x="116" y="86"/>
                  </a:cubicBezTo>
                  <a:cubicBezTo>
                    <a:pt x="116" y="86"/>
                    <a:pt x="116" y="87"/>
                    <a:pt x="116" y="87"/>
                  </a:cubicBezTo>
                  <a:cubicBezTo>
                    <a:pt x="116" y="87"/>
                    <a:pt x="116" y="88"/>
                    <a:pt x="116" y="88"/>
                  </a:cubicBezTo>
                  <a:cubicBezTo>
                    <a:pt x="116" y="88"/>
                    <a:pt x="116" y="88"/>
                    <a:pt x="116" y="88"/>
                  </a:cubicBezTo>
                  <a:cubicBezTo>
                    <a:pt x="116" y="89"/>
                    <a:pt x="116" y="89"/>
                    <a:pt x="116" y="89"/>
                  </a:cubicBezTo>
                  <a:cubicBezTo>
                    <a:pt x="116" y="90"/>
                    <a:pt x="116" y="90"/>
                    <a:pt x="116" y="90"/>
                  </a:cubicBezTo>
                  <a:cubicBezTo>
                    <a:pt x="116" y="91"/>
                    <a:pt x="116" y="91"/>
                    <a:pt x="116" y="92"/>
                  </a:cubicBezTo>
                  <a:cubicBezTo>
                    <a:pt x="116" y="92"/>
                    <a:pt x="117" y="93"/>
                    <a:pt x="117" y="93"/>
                  </a:cubicBezTo>
                  <a:cubicBezTo>
                    <a:pt x="117" y="94"/>
                    <a:pt x="117" y="94"/>
                    <a:pt x="117" y="94"/>
                  </a:cubicBezTo>
                  <a:cubicBezTo>
                    <a:pt x="116" y="95"/>
                    <a:pt x="117" y="95"/>
                    <a:pt x="117" y="95"/>
                  </a:cubicBezTo>
                  <a:cubicBezTo>
                    <a:pt x="116" y="96"/>
                    <a:pt x="116" y="97"/>
                    <a:pt x="116" y="97"/>
                  </a:cubicBezTo>
                  <a:cubicBezTo>
                    <a:pt x="116" y="97"/>
                    <a:pt x="116" y="97"/>
                    <a:pt x="116" y="97"/>
                  </a:cubicBezTo>
                  <a:cubicBezTo>
                    <a:pt x="116" y="98"/>
                    <a:pt x="116" y="98"/>
                    <a:pt x="116" y="98"/>
                  </a:cubicBezTo>
                  <a:cubicBezTo>
                    <a:pt x="116" y="98"/>
                    <a:pt x="117" y="99"/>
                    <a:pt x="117" y="99"/>
                  </a:cubicBezTo>
                  <a:cubicBezTo>
                    <a:pt x="117" y="100"/>
                    <a:pt x="117" y="100"/>
                    <a:pt x="118" y="100"/>
                  </a:cubicBezTo>
                  <a:cubicBezTo>
                    <a:pt x="118" y="100"/>
                    <a:pt x="118" y="101"/>
                    <a:pt x="118" y="101"/>
                  </a:cubicBezTo>
                  <a:cubicBezTo>
                    <a:pt x="118" y="102"/>
                    <a:pt x="118" y="102"/>
                    <a:pt x="118" y="103"/>
                  </a:cubicBezTo>
                  <a:cubicBezTo>
                    <a:pt x="118" y="103"/>
                    <a:pt x="118" y="103"/>
                    <a:pt x="118" y="104"/>
                  </a:cubicBezTo>
                  <a:cubicBezTo>
                    <a:pt x="118" y="104"/>
                    <a:pt x="117" y="105"/>
                    <a:pt x="117" y="105"/>
                  </a:cubicBezTo>
                  <a:cubicBezTo>
                    <a:pt x="117" y="105"/>
                    <a:pt x="117" y="106"/>
                    <a:pt x="117" y="106"/>
                  </a:cubicBezTo>
                  <a:cubicBezTo>
                    <a:pt x="117" y="106"/>
                    <a:pt x="117" y="107"/>
                    <a:pt x="117" y="107"/>
                  </a:cubicBezTo>
                  <a:cubicBezTo>
                    <a:pt x="117" y="107"/>
                    <a:pt x="117" y="108"/>
                    <a:pt x="117" y="108"/>
                  </a:cubicBezTo>
                  <a:cubicBezTo>
                    <a:pt x="117" y="108"/>
                    <a:pt x="117" y="109"/>
                    <a:pt x="118" y="109"/>
                  </a:cubicBezTo>
                  <a:cubicBezTo>
                    <a:pt x="118" y="110"/>
                    <a:pt x="118" y="110"/>
                    <a:pt x="118" y="110"/>
                  </a:cubicBezTo>
                  <a:cubicBezTo>
                    <a:pt x="118" y="110"/>
                    <a:pt x="118" y="111"/>
                    <a:pt x="118" y="111"/>
                  </a:cubicBezTo>
                  <a:cubicBezTo>
                    <a:pt x="118" y="111"/>
                    <a:pt x="118" y="112"/>
                    <a:pt x="119" y="112"/>
                  </a:cubicBezTo>
                  <a:cubicBezTo>
                    <a:pt x="119" y="112"/>
                    <a:pt x="119" y="113"/>
                    <a:pt x="119" y="113"/>
                  </a:cubicBezTo>
                  <a:cubicBezTo>
                    <a:pt x="119" y="113"/>
                    <a:pt x="119" y="113"/>
                    <a:pt x="120" y="114"/>
                  </a:cubicBezTo>
                  <a:cubicBezTo>
                    <a:pt x="120" y="114"/>
                    <a:pt x="120" y="114"/>
                    <a:pt x="121" y="115"/>
                  </a:cubicBezTo>
                  <a:cubicBezTo>
                    <a:pt x="121" y="115"/>
                    <a:pt x="121" y="115"/>
                    <a:pt x="121" y="115"/>
                  </a:cubicBezTo>
                  <a:cubicBezTo>
                    <a:pt x="122" y="115"/>
                    <a:pt x="122" y="115"/>
                    <a:pt x="123" y="116"/>
                  </a:cubicBezTo>
                  <a:cubicBezTo>
                    <a:pt x="123" y="116"/>
                    <a:pt x="124" y="116"/>
                    <a:pt x="124" y="116"/>
                  </a:cubicBezTo>
                  <a:cubicBezTo>
                    <a:pt x="125" y="116"/>
                    <a:pt x="125" y="116"/>
                    <a:pt x="125" y="116"/>
                  </a:cubicBezTo>
                  <a:cubicBezTo>
                    <a:pt x="126" y="116"/>
                    <a:pt x="126" y="116"/>
                    <a:pt x="126" y="116"/>
                  </a:cubicBezTo>
                  <a:cubicBezTo>
                    <a:pt x="127" y="116"/>
                    <a:pt x="127" y="116"/>
                    <a:pt x="128" y="116"/>
                  </a:cubicBezTo>
                  <a:cubicBezTo>
                    <a:pt x="128" y="116"/>
                    <a:pt x="128" y="117"/>
                    <a:pt x="129" y="117"/>
                  </a:cubicBezTo>
                  <a:cubicBezTo>
                    <a:pt x="129" y="117"/>
                    <a:pt x="129" y="117"/>
                    <a:pt x="130" y="117"/>
                  </a:cubicBezTo>
                  <a:cubicBezTo>
                    <a:pt x="130" y="118"/>
                    <a:pt x="131" y="119"/>
                    <a:pt x="132" y="120"/>
                  </a:cubicBezTo>
                  <a:cubicBezTo>
                    <a:pt x="132" y="120"/>
                    <a:pt x="132" y="120"/>
                    <a:pt x="132" y="121"/>
                  </a:cubicBezTo>
                  <a:cubicBezTo>
                    <a:pt x="132" y="121"/>
                    <a:pt x="131" y="121"/>
                    <a:pt x="131" y="121"/>
                  </a:cubicBezTo>
                  <a:cubicBezTo>
                    <a:pt x="130" y="121"/>
                    <a:pt x="130" y="121"/>
                    <a:pt x="130" y="121"/>
                  </a:cubicBezTo>
                  <a:cubicBezTo>
                    <a:pt x="129" y="122"/>
                    <a:pt x="129" y="122"/>
                    <a:pt x="128" y="122"/>
                  </a:cubicBezTo>
                  <a:cubicBezTo>
                    <a:pt x="128" y="122"/>
                    <a:pt x="128" y="122"/>
                    <a:pt x="127" y="122"/>
                  </a:cubicBezTo>
                  <a:cubicBezTo>
                    <a:pt x="127" y="122"/>
                    <a:pt x="126" y="122"/>
                    <a:pt x="125" y="122"/>
                  </a:cubicBezTo>
                  <a:cubicBezTo>
                    <a:pt x="125" y="122"/>
                    <a:pt x="123" y="122"/>
                    <a:pt x="123" y="122"/>
                  </a:cubicBezTo>
                  <a:cubicBezTo>
                    <a:pt x="122" y="123"/>
                    <a:pt x="122" y="122"/>
                    <a:pt x="122" y="122"/>
                  </a:cubicBezTo>
                  <a:cubicBezTo>
                    <a:pt x="121" y="122"/>
                    <a:pt x="121" y="122"/>
                    <a:pt x="120" y="123"/>
                  </a:cubicBezTo>
                  <a:cubicBezTo>
                    <a:pt x="120" y="123"/>
                    <a:pt x="119" y="122"/>
                    <a:pt x="119" y="122"/>
                  </a:cubicBezTo>
                  <a:cubicBezTo>
                    <a:pt x="117" y="122"/>
                    <a:pt x="116" y="122"/>
                    <a:pt x="114" y="122"/>
                  </a:cubicBezTo>
                  <a:cubicBezTo>
                    <a:pt x="114" y="122"/>
                    <a:pt x="113" y="122"/>
                    <a:pt x="113" y="122"/>
                  </a:cubicBezTo>
                  <a:cubicBezTo>
                    <a:pt x="111" y="122"/>
                    <a:pt x="109" y="122"/>
                    <a:pt x="108" y="121"/>
                  </a:cubicBezTo>
                  <a:cubicBezTo>
                    <a:pt x="108" y="121"/>
                    <a:pt x="108" y="121"/>
                    <a:pt x="108" y="121"/>
                  </a:cubicBezTo>
                  <a:cubicBezTo>
                    <a:pt x="107" y="121"/>
                    <a:pt x="106" y="121"/>
                    <a:pt x="105" y="121"/>
                  </a:cubicBezTo>
                  <a:cubicBezTo>
                    <a:pt x="105" y="120"/>
                    <a:pt x="105" y="119"/>
                    <a:pt x="105" y="118"/>
                  </a:cubicBezTo>
                  <a:cubicBezTo>
                    <a:pt x="105" y="116"/>
                    <a:pt x="105" y="113"/>
                    <a:pt x="105" y="111"/>
                  </a:cubicBezTo>
                  <a:cubicBezTo>
                    <a:pt x="105" y="111"/>
                    <a:pt x="105" y="111"/>
                    <a:pt x="105" y="110"/>
                  </a:cubicBezTo>
                  <a:cubicBezTo>
                    <a:pt x="105" y="110"/>
                    <a:pt x="105" y="109"/>
                    <a:pt x="105" y="109"/>
                  </a:cubicBezTo>
                  <a:cubicBezTo>
                    <a:pt x="106" y="108"/>
                    <a:pt x="105" y="108"/>
                    <a:pt x="105" y="108"/>
                  </a:cubicBezTo>
                  <a:cubicBezTo>
                    <a:pt x="105" y="107"/>
                    <a:pt x="105" y="107"/>
                    <a:pt x="105" y="106"/>
                  </a:cubicBezTo>
                  <a:cubicBezTo>
                    <a:pt x="105" y="106"/>
                    <a:pt x="105" y="106"/>
                    <a:pt x="105" y="106"/>
                  </a:cubicBezTo>
                  <a:cubicBezTo>
                    <a:pt x="105" y="105"/>
                    <a:pt x="106" y="104"/>
                    <a:pt x="105" y="103"/>
                  </a:cubicBezTo>
                  <a:cubicBezTo>
                    <a:pt x="105" y="103"/>
                    <a:pt x="105" y="102"/>
                    <a:pt x="105" y="102"/>
                  </a:cubicBezTo>
                  <a:cubicBezTo>
                    <a:pt x="105" y="102"/>
                    <a:pt x="105" y="101"/>
                    <a:pt x="105" y="100"/>
                  </a:cubicBezTo>
                  <a:cubicBezTo>
                    <a:pt x="106" y="99"/>
                    <a:pt x="105" y="98"/>
                    <a:pt x="105" y="98"/>
                  </a:cubicBezTo>
                  <a:cubicBezTo>
                    <a:pt x="105" y="97"/>
                    <a:pt x="105" y="97"/>
                    <a:pt x="105" y="96"/>
                  </a:cubicBezTo>
                  <a:cubicBezTo>
                    <a:pt x="105" y="96"/>
                    <a:pt x="105" y="96"/>
                    <a:pt x="105" y="96"/>
                  </a:cubicBezTo>
                  <a:cubicBezTo>
                    <a:pt x="105" y="95"/>
                    <a:pt x="105" y="95"/>
                    <a:pt x="105" y="94"/>
                  </a:cubicBezTo>
                  <a:cubicBezTo>
                    <a:pt x="105" y="94"/>
                    <a:pt x="105" y="92"/>
                    <a:pt x="105" y="92"/>
                  </a:cubicBezTo>
                  <a:cubicBezTo>
                    <a:pt x="105" y="91"/>
                    <a:pt x="105" y="91"/>
                    <a:pt x="105" y="90"/>
                  </a:cubicBezTo>
                  <a:cubicBezTo>
                    <a:pt x="105" y="90"/>
                    <a:pt x="105" y="89"/>
                    <a:pt x="105" y="89"/>
                  </a:cubicBezTo>
                  <a:cubicBezTo>
                    <a:pt x="105" y="89"/>
                    <a:pt x="105" y="89"/>
                    <a:pt x="105" y="88"/>
                  </a:cubicBezTo>
                  <a:cubicBezTo>
                    <a:pt x="105" y="88"/>
                    <a:pt x="105" y="88"/>
                    <a:pt x="105" y="87"/>
                  </a:cubicBezTo>
                  <a:cubicBezTo>
                    <a:pt x="105" y="87"/>
                    <a:pt x="105" y="87"/>
                    <a:pt x="105" y="86"/>
                  </a:cubicBezTo>
                  <a:cubicBezTo>
                    <a:pt x="105" y="86"/>
                    <a:pt x="105" y="85"/>
                    <a:pt x="105" y="85"/>
                  </a:cubicBezTo>
                  <a:cubicBezTo>
                    <a:pt x="104" y="84"/>
                    <a:pt x="104" y="83"/>
                    <a:pt x="104" y="83"/>
                  </a:cubicBezTo>
                  <a:cubicBezTo>
                    <a:pt x="104" y="82"/>
                    <a:pt x="104" y="82"/>
                    <a:pt x="104" y="81"/>
                  </a:cubicBezTo>
                  <a:cubicBezTo>
                    <a:pt x="104" y="81"/>
                    <a:pt x="104" y="81"/>
                    <a:pt x="104" y="80"/>
                  </a:cubicBezTo>
                  <a:cubicBezTo>
                    <a:pt x="104" y="80"/>
                    <a:pt x="104" y="80"/>
                    <a:pt x="104" y="79"/>
                  </a:cubicBezTo>
                  <a:cubicBezTo>
                    <a:pt x="104" y="79"/>
                    <a:pt x="103" y="78"/>
                    <a:pt x="103" y="78"/>
                  </a:cubicBezTo>
                  <a:cubicBezTo>
                    <a:pt x="103" y="77"/>
                    <a:pt x="103" y="77"/>
                    <a:pt x="103" y="76"/>
                  </a:cubicBezTo>
                  <a:cubicBezTo>
                    <a:pt x="103" y="76"/>
                    <a:pt x="103" y="75"/>
                    <a:pt x="103" y="75"/>
                  </a:cubicBezTo>
                  <a:cubicBezTo>
                    <a:pt x="103" y="75"/>
                    <a:pt x="103" y="75"/>
                    <a:pt x="103" y="74"/>
                  </a:cubicBezTo>
                  <a:cubicBezTo>
                    <a:pt x="103" y="74"/>
                    <a:pt x="103" y="74"/>
                    <a:pt x="103" y="73"/>
                  </a:cubicBezTo>
                  <a:cubicBezTo>
                    <a:pt x="103" y="73"/>
                    <a:pt x="102" y="73"/>
                    <a:pt x="102" y="72"/>
                  </a:cubicBezTo>
                  <a:cubicBezTo>
                    <a:pt x="102" y="72"/>
                    <a:pt x="102" y="72"/>
                    <a:pt x="102" y="72"/>
                  </a:cubicBezTo>
                  <a:cubicBezTo>
                    <a:pt x="102" y="71"/>
                    <a:pt x="102" y="71"/>
                    <a:pt x="102" y="71"/>
                  </a:cubicBezTo>
                  <a:cubicBezTo>
                    <a:pt x="102" y="70"/>
                    <a:pt x="101" y="69"/>
                    <a:pt x="101" y="68"/>
                  </a:cubicBezTo>
                  <a:cubicBezTo>
                    <a:pt x="101" y="68"/>
                    <a:pt x="101" y="68"/>
                    <a:pt x="101" y="68"/>
                  </a:cubicBezTo>
                  <a:cubicBezTo>
                    <a:pt x="101" y="67"/>
                    <a:pt x="100" y="67"/>
                    <a:pt x="100" y="67"/>
                  </a:cubicBezTo>
                  <a:cubicBezTo>
                    <a:pt x="100" y="67"/>
                    <a:pt x="100" y="66"/>
                    <a:pt x="100" y="66"/>
                  </a:cubicBezTo>
                  <a:cubicBezTo>
                    <a:pt x="100" y="66"/>
                    <a:pt x="100" y="66"/>
                    <a:pt x="100" y="66"/>
                  </a:cubicBezTo>
                  <a:cubicBezTo>
                    <a:pt x="99" y="65"/>
                    <a:pt x="99" y="65"/>
                    <a:pt x="99" y="65"/>
                  </a:cubicBezTo>
                  <a:cubicBezTo>
                    <a:pt x="99" y="65"/>
                    <a:pt x="99" y="65"/>
                    <a:pt x="99" y="64"/>
                  </a:cubicBezTo>
                  <a:cubicBezTo>
                    <a:pt x="98" y="64"/>
                    <a:pt x="98" y="64"/>
                    <a:pt x="98" y="64"/>
                  </a:cubicBezTo>
                  <a:cubicBezTo>
                    <a:pt x="98" y="63"/>
                    <a:pt x="98" y="63"/>
                    <a:pt x="98" y="63"/>
                  </a:cubicBezTo>
                  <a:cubicBezTo>
                    <a:pt x="97" y="62"/>
                    <a:pt x="97" y="62"/>
                    <a:pt x="96" y="61"/>
                  </a:cubicBezTo>
                  <a:cubicBezTo>
                    <a:pt x="96" y="61"/>
                    <a:pt x="95" y="61"/>
                    <a:pt x="95" y="60"/>
                  </a:cubicBezTo>
                  <a:cubicBezTo>
                    <a:pt x="95" y="60"/>
                    <a:pt x="94" y="60"/>
                    <a:pt x="93" y="59"/>
                  </a:cubicBezTo>
                  <a:cubicBezTo>
                    <a:pt x="93" y="59"/>
                    <a:pt x="93" y="59"/>
                    <a:pt x="93" y="59"/>
                  </a:cubicBezTo>
                  <a:cubicBezTo>
                    <a:pt x="92" y="58"/>
                    <a:pt x="92" y="58"/>
                    <a:pt x="92" y="58"/>
                  </a:cubicBezTo>
                  <a:cubicBezTo>
                    <a:pt x="92" y="58"/>
                    <a:pt x="91" y="58"/>
                    <a:pt x="91" y="58"/>
                  </a:cubicBezTo>
                  <a:cubicBezTo>
                    <a:pt x="91" y="58"/>
                    <a:pt x="91" y="58"/>
                    <a:pt x="90" y="57"/>
                  </a:cubicBezTo>
                  <a:cubicBezTo>
                    <a:pt x="90" y="57"/>
                    <a:pt x="90" y="57"/>
                    <a:pt x="90" y="57"/>
                  </a:cubicBezTo>
                  <a:cubicBezTo>
                    <a:pt x="89" y="57"/>
                    <a:pt x="89" y="57"/>
                    <a:pt x="88" y="57"/>
                  </a:cubicBezTo>
                  <a:cubicBezTo>
                    <a:pt x="87" y="56"/>
                    <a:pt x="86" y="56"/>
                    <a:pt x="85" y="55"/>
                  </a:cubicBezTo>
                  <a:cubicBezTo>
                    <a:pt x="85" y="55"/>
                    <a:pt x="84" y="55"/>
                    <a:pt x="83" y="55"/>
                  </a:cubicBezTo>
                  <a:cubicBezTo>
                    <a:pt x="83" y="55"/>
                    <a:pt x="83" y="56"/>
                    <a:pt x="82" y="55"/>
                  </a:cubicBezTo>
                  <a:cubicBezTo>
                    <a:pt x="82" y="55"/>
                    <a:pt x="82" y="55"/>
                    <a:pt x="81" y="55"/>
                  </a:cubicBezTo>
                  <a:cubicBezTo>
                    <a:pt x="81" y="55"/>
                    <a:pt x="81" y="55"/>
                    <a:pt x="81" y="55"/>
                  </a:cubicBezTo>
                  <a:cubicBezTo>
                    <a:pt x="80" y="55"/>
                    <a:pt x="80" y="55"/>
                    <a:pt x="80" y="54"/>
                  </a:cubicBezTo>
                  <a:cubicBezTo>
                    <a:pt x="79" y="54"/>
                    <a:pt x="79" y="54"/>
                    <a:pt x="79" y="54"/>
                  </a:cubicBezTo>
                  <a:cubicBezTo>
                    <a:pt x="78" y="54"/>
                    <a:pt x="78" y="54"/>
                    <a:pt x="78" y="54"/>
                  </a:cubicBezTo>
                  <a:cubicBezTo>
                    <a:pt x="77" y="53"/>
                    <a:pt x="76" y="54"/>
                    <a:pt x="76" y="54"/>
                  </a:cubicBezTo>
                  <a:cubicBezTo>
                    <a:pt x="75" y="54"/>
                    <a:pt x="75" y="54"/>
                    <a:pt x="75" y="53"/>
                  </a:cubicBezTo>
                  <a:cubicBezTo>
                    <a:pt x="74" y="53"/>
                    <a:pt x="74" y="54"/>
                    <a:pt x="73" y="53"/>
                  </a:cubicBezTo>
                  <a:cubicBezTo>
                    <a:pt x="73" y="53"/>
                    <a:pt x="73" y="53"/>
                    <a:pt x="73" y="53"/>
                  </a:cubicBezTo>
                  <a:cubicBezTo>
                    <a:pt x="72" y="53"/>
                    <a:pt x="72" y="53"/>
                    <a:pt x="72" y="53"/>
                  </a:cubicBezTo>
                  <a:cubicBezTo>
                    <a:pt x="71" y="53"/>
                    <a:pt x="71" y="53"/>
                    <a:pt x="70" y="53"/>
                  </a:cubicBezTo>
                  <a:cubicBezTo>
                    <a:pt x="69" y="53"/>
                    <a:pt x="67" y="53"/>
                    <a:pt x="66" y="53"/>
                  </a:cubicBezTo>
                  <a:cubicBezTo>
                    <a:pt x="66" y="52"/>
                    <a:pt x="65" y="53"/>
                    <a:pt x="64" y="52"/>
                  </a:cubicBezTo>
                  <a:cubicBezTo>
                    <a:pt x="63" y="52"/>
                    <a:pt x="61" y="52"/>
                    <a:pt x="59" y="52"/>
                  </a:cubicBezTo>
                  <a:cubicBezTo>
                    <a:pt x="59" y="52"/>
                    <a:pt x="58" y="52"/>
                    <a:pt x="58" y="52"/>
                  </a:cubicBezTo>
                  <a:cubicBezTo>
                    <a:pt x="57" y="51"/>
                    <a:pt x="56" y="51"/>
                    <a:pt x="56" y="50"/>
                  </a:cubicBezTo>
                  <a:cubicBezTo>
                    <a:pt x="56" y="49"/>
                    <a:pt x="56" y="48"/>
                    <a:pt x="56" y="47"/>
                  </a:cubicBezTo>
                  <a:cubicBezTo>
                    <a:pt x="56" y="47"/>
                    <a:pt x="56" y="47"/>
                    <a:pt x="56" y="46"/>
                  </a:cubicBezTo>
                  <a:cubicBezTo>
                    <a:pt x="56" y="46"/>
                    <a:pt x="57" y="46"/>
                    <a:pt x="57" y="45"/>
                  </a:cubicBezTo>
                  <a:cubicBezTo>
                    <a:pt x="57" y="45"/>
                    <a:pt x="57" y="44"/>
                    <a:pt x="57" y="43"/>
                  </a:cubicBezTo>
                  <a:cubicBezTo>
                    <a:pt x="57" y="43"/>
                    <a:pt x="57" y="43"/>
                    <a:pt x="57" y="43"/>
                  </a:cubicBezTo>
                  <a:cubicBezTo>
                    <a:pt x="57" y="42"/>
                    <a:pt x="57" y="42"/>
                    <a:pt x="57" y="42"/>
                  </a:cubicBezTo>
                  <a:cubicBezTo>
                    <a:pt x="57" y="42"/>
                    <a:pt x="58" y="41"/>
                    <a:pt x="58" y="41"/>
                  </a:cubicBezTo>
                  <a:cubicBezTo>
                    <a:pt x="58" y="40"/>
                    <a:pt x="58" y="40"/>
                    <a:pt x="59" y="39"/>
                  </a:cubicBezTo>
                  <a:cubicBezTo>
                    <a:pt x="59" y="39"/>
                    <a:pt x="59" y="38"/>
                    <a:pt x="59" y="38"/>
                  </a:cubicBezTo>
                  <a:cubicBezTo>
                    <a:pt x="59" y="38"/>
                    <a:pt x="59" y="38"/>
                    <a:pt x="59" y="37"/>
                  </a:cubicBezTo>
                  <a:cubicBezTo>
                    <a:pt x="59" y="37"/>
                    <a:pt x="59" y="37"/>
                    <a:pt x="60" y="37"/>
                  </a:cubicBezTo>
                  <a:cubicBezTo>
                    <a:pt x="60" y="37"/>
                    <a:pt x="60" y="36"/>
                    <a:pt x="60" y="36"/>
                  </a:cubicBezTo>
                  <a:cubicBezTo>
                    <a:pt x="60" y="36"/>
                    <a:pt x="60" y="36"/>
                    <a:pt x="60" y="36"/>
                  </a:cubicBezTo>
                  <a:cubicBezTo>
                    <a:pt x="60" y="36"/>
                    <a:pt x="60" y="35"/>
                    <a:pt x="61" y="35"/>
                  </a:cubicBezTo>
                  <a:cubicBezTo>
                    <a:pt x="61" y="34"/>
                    <a:pt x="61" y="34"/>
                    <a:pt x="61" y="34"/>
                  </a:cubicBezTo>
                  <a:cubicBezTo>
                    <a:pt x="62" y="33"/>
                    <a:pt x="62" y="33"/>
                    <a:pt x="62" y="32"/>
                  </a:cubicBezTo>
                  <a:cubicBezTo>
                    <a:pt x="63" y="31"/>
                    <a:pt x="63" y="31"/>
                    <a:pt x="64" y="30"/>
                  </a:cubicBezTo>
                  <a:cubicBezTo>
                    <a:pt x="64" y="29"/>
                    <a:pt x="65" y="29"/>
                    <a:pt x="65" y="28"/>
                  </a:cubicBezTo>
                  <a:cubicBezTo>
                    <a:pt x="65" y="28"/>
                    <a:pt x="65" y="28"/>
                    <a:pt x="65" y="27"/>
                  </a:cubicBezTo>
                  <a:cubicBezTo>
                    <a:pt x="66" y="27"/>
                    <a:pt x="66" y="27"/>
                    <a:pt x="66" y="27"/>
                  </a:cubicBezTo>
                  <a:cubicBezTo>
                    <a:pt x="67" y="27"/>
                    <a:pt x="67" y="26"/>
                    <a:pt x="67" y="26"/>
                  </a:cubicBezTo>
                  <a:cubicBezTo>
                    <a:pt x="68" y="25"/>
                    <a:pt x="68" y="25"/>
                    <a:pt x="69" y="24"/>
                  </a:cubicBezTo>
                  <a:cubicBezTo>
                    <a:pt x="69" y="24"/>
                    <a:pt x="69" y="24"/>
                    <a:pt x="69" y="24"/>
                  </a:cubicBezTo>
                  <a:cubicBezTo>
                    <a:pt x="69" y="24"/>
                    <a:pt x="69" y="23"/>
                    <a:pt x="69" y="23"/>
                  </a:cubicBezTo>
                  <a:cubicBezTo>
                    <a:pt x="70" y="23"/>
                    <a:pt x="70" y="23"/>
                    <a:pt x="70" y="22"/>
                  </a:cubicBezTo>
                  <a:cubicBezTo>
                    <a:pt x="71" y="22"/>
                    <a:pt x="71" y="22"/>
                    <a:pt x="72" y="21"/>
                  </a:cubicBezTo>
                  <a:cubicBezTo>
                    <a:pt x="72" y="21"/>
                    <a:pt x="72" y="21"/>
                    <a:pt x="72" y="20"/>
                  </a:cubicBezTo>
                  <a:cubicBezTo>
                    <a:pt x="72" y="20"/>
                    <a:pt x="73" y="20"/>
                    <a:pt x="73" y="20"/>
                  </a:cubicBezTo>
                  <a:cubicBezTo>
                    <a:pt x="73" y="20"/>
                    <a:pt x="74" y="19"/>
                    <a:pt x="74" y="19"/>
                  </a:cubicBezTo>
                  <a:cubicBezTo>
                    <a:pt x="75" y="18"/>
                    <a:pt x="76" y="17"/>
                    <a:pt x="78" y="17"/>
                  </a:cubicBezTo>
                  <a:cubicBezTo>
                    <a:pt x="78" y="16"/>
                    <a:pt x="79" y="16"/>
                    <a:pt x="79" y="15"/>
                  </a:cubicBezTo>
                  <a:cubicBezTo>
                    <a:pt x="79" y="15"/>
                    <a:pt x="80" y="15"/>
                    <a:pt x="80" y="15"/>
                  </a:cubicBezTo>
                  <a:cubicBezTo>
                    <a:pt x="81" y="14"/>
                    <a:pt x="82" y="14"/>
                    <a:pt x="83" y="14"/>
                  </a:cubicBezTo>
                  <a:cubicBezTo>
                    <a:pt x="84" y="13"/>
                    <a:pt x="85" y="13"/>
                    <a:pt x="85" y="13"/>
                  </a:cubicBezTo>
                  <a:cubicBezTo>
                    <a:pt x="86" y="13"/>
                    <a:pt x="86" y="13"/>
                    <a:pt x="86" y="13"/>
                  </a:cubicBezTo>
                  <a:cubicBezTo>
                    <a:pt x="86" y="12"/>
                    <a:pt x="87" y="12"/>
                    <a:pt x="87" y="12"/>
                  </a:cubicBezTo>
                  <a:cubicBezTo>
                    <a:pt x="87" y="12"/>
                    <a:pt x="88" y="12"/>
                    <a:pt x="88" y="12"/>
                  </a:cubicBezTo>
                  <a:cubicBezTo>
                    <a:pt x="88" y="12"/>
                    <a:pt x="89" y="12"/>
                    <a:pt x="90" y="12"/>
                  </a:cubicBezTo>
                  <a:cubicBezTo>
                    <a:pt x="90" y="12"/>
                    <a:pt x="91" y="11"/>
                    <a:pt x="91" y="11"/>
                  </a:cubicBezTo>
                  <a:cubicBezTo>
                    <a:pt x="92" y="11"/>
                    <a:pt x="92" y="11"/>
                    <a:pt x="92" y="11"/>
                  </a:cubicBezTo>
                  <a:cubicBezTo>
                    <a:pt x="93" y="11"/>
                    <a:pt x="94" y="10"/>
                    <a:pt x="94" y="10"/>
                  </a:cubicBezTo>
                  <a:cubicBezTo>
                    <a:pt x="95" y="10"/>
                    <a:pt x="96" y="10"/>
                    <a:pt x="96" y="10"/>
                  </a:cubicBezTo>
                  <a:cubicBezTo>
                    <a:pt x="96" y="10"/>
                    <a:pt x="97" y="10"/>
                    <a:pt x="97" y="10"/>
                  </a:cubicBezTo>
                  <a:cubicBezTo>
                    <a:pt x="97" y="9"/>
                    <a:pt x="98" y="9"/>
                    <a:pt x="98" y="9"/>
                  </a:cubicBezTo>
                  <a:cubicBezTo>
                    <a:pt x="99" y="9"/>
                    <a:pt x="99" y="9"/>
                    <a:pt x="99" y="9"/>
                  </a:cubicBezTo>
                  <a:cubicBezTo>
                    <a:pt x="100" y="9"/>
                    <a:pt x="100" y="9"/>
                    <a:pt x="100" y="9"/>
                  </a:cubicBezTo>
                  <a:cubicBezTo>
                    <a:pt x="101" y="9"/>
                    <a:pt x="101" y="9"/>
                    <a:pt x="101" y="8"/>
                  </a:cubicBezTo>
                  <a:cubicBezTo>
                    <a:pt x="101" y="8"/>
                    <a:pt x="102" y="8"/>
                    <a:pt x="102" y="8"/>
                  </a:cubicBezTo>
                  <a:cubicBezTo>
                    <a:pt x="102" y="8"/>
                    <a:pt x="103" y="8"/>
                    <a:pt x="103" y="8"/>
                  </a:cubicBezTo>
                  <a:cubicBezTo>
                    <a:pt x="104" y="8"/>
                    <a:pt x="104" y="8"/>
                    <a:pt x="104" y="8"/>
                  </a:cubicBezTo>
                  <a:cubicBezTo>
                    <a:pt x="104" y="8"/>
                    <a:pt x="105" y="8"/>
                    <a:pt x="105" y="8"/>
                  </a:cubicBezTo>
                  <a:cubicBezTo>
                    <a:pt x="105" y="7"/>
                    <a:pt x="106" y="7"/>
                    <a:pt x="106" y="7"/>
                  </a:cubicBezTo>
                  <a:cubicBezTo>
                    <a:pt x="106" y="7"/>
                    <a:pt x="106" y="7"/>
                    <a:pt x="107" y="7"/>
                  </a:cubicBezTo>
                  <a:cubicBezTo>
                    <a:pt x="107" y="7"/>
                    <a:pt x="107" y="7"/>
                    <a:pt x="107" y="7"/>
                  </a:cubicBezTo>
                  <a:cubicBezTo>
                    <a:pt x="108" y="7"/>
                    <a:pt x="108" y="7"/>
                    <a:pt x="109" y="7"/>
                  </a:cubicBezTo>
                  <a:cubicBezTo>
                    <a:pt x="109" y="7"/>
                    <a:pt x="109" y="7"/>
                    <a:pt x="110" y="7"/>
                  </a:cubicBezTo>
                  <a:cubicBezTo>
                    <a:pt x="110" y="7"/>
                    <a:pt x="111" y="7"/>
                    <a:pt x="111" y="7"/>
                  </a:cubicBezTo>
                  <a:cubicBezTo>
                    <a:pt x="111" y="7"/>
                    <a:pt x="112" y="6"/>
                    <a:pt x="112" y="6"/>
                  </a:cubicBezTo>
                  <a:cubicBezTo>
                    <a:pt x="112" y="6"/>
                    <a:pt x="112" y="6"/>
                    <a:pt x="113" y="6"/>
                  </a:cubicBezTo>
                  <a:cubicBezTo>
                    <a:pt x="114" y="6"/>
                    <a:pt x="115" y="6"/>
                    <a:pt x="115" y="6"/>
                  </a:cubicBezTo>
                  <a:cubicBezTo>
                    <a:pt x="116" y="6"/>
                    <a:pt x="117" y="6"/>
                    <a:pt x="117" y="6"/>
                  </a:cubicBezTo>
                  <a:cubicBezTo>
                    <a:pt x="119" y="6"/>
                    <a:pt x="120" y="6"/>
                    <a:pt x="121" y="7"/>
                  </a:cubicBezTo>
                  <a:cubicBezTo>
                    <a:pt x="121" y="7"/>
                    <a:pt x="122" y="7"/>
                    <a:pt x="122" y="7"/>
                  </a:cubicBezTo>
                  <a:cubicBezTo>
                    <a:pt x="123" y="7"/>
                    <a:pt x="123" y="7"/>
                    <a:pt x="124" y="7"/>
                  </a:cubicBezTo>
                  <a:cubicBezTo>
                    <a:pt x="124" y="7"/>
                    <a:pt x="124" y="7"/>
                    <a:pt x="124" y="7"/>
                  </a:cubicBezTo>
                  <a:cubicBezTo>
                    <a:pt x="124" y="7"/>
                    <a:pt x="125" y="7"/>
                    <a:pt x="125" y="7"/>
                  </a:cubicBezTo>
                  <a:cubicBezTo>
                    <a:pt x="125" y="7"/>
                    <a:pt x="126" y="7"/>
                    <a:pt x="126" y="7"/>
                  </a:cubicBezTo>
                  <a:cubicBezTo>
                    <a:pt x="127" y="7"/>
                    <a:pt x="128" y="7"/>
                    <a:pt x="128" y="7"/>
                  </a:cubicBezTo>
                  <a:cubicBezTo>
                    <a:pt x="129" y="7"/>
                    <a:pt x="129" y="7"/>
                    <a:pt x="129" y="7"/>
                  </a:cubicBezTo>
                  <a:cubicBezTo>
                    <a:pt x="130" y="7"/>
                    <a:pt x="130" y="7"/>
                    <a:pt x="130" y="7"/>
                  </a:cubicBezTo>
                  <a:cubicBezTo>
                    <a:pt x="131" y="7"/>
                    <a:pt x="131" y="7"/>
                    <a:pt x="132" y="7"/>
                  </a:cubicBezTo>
                  <a:cubicBezTo>
                    <a:pt x="132" y="7"/>
                    <a:pt x="133" y="7"/>
                    <a:pt x="134" y="7"/>
                  </a:cubicBezTo>
                  <a:cubicBezTo>
                    <a:pt x="134" y="7"/>
                    <a:pt x="135" y="8"/>
                    <a:pt x="135" y="8"/>
                  </a:cubicBezTo>
                  <a:cubicBezTo>
                    <a:pt x="136" y="8"/>
                    <a:pt x="136" y="8"/>
                    <a:pt x="137" y="8"/>
                  </a:cubicBezTo>
                  <a:cubicBezTo>
                    <a:pt x="137" y="8"/>
                    <a:pt x="138" y="8"/>
                    <a:pt x="138" y="9"/>
                  </a:cubicBezTo>
                  <a:cubicBezTo>
                    <a:pt x="138" y="9"/>
                    <a:pt x="139" y="9"/>
                    <a:pt x="139" y="9"/>
                  </a:cubicBezTo>
                  <a:cubicBezTo>
                    <a:pt x="139" y="9"/>
                    <a:pt x="139" y="9"/>
                    <a:pt x="139" y="9"/>
                  </a:cubicBezTo>
                  <a:cubicBezTo>
                    <a:pt x="139" y="9"/>
                    <a:pt x="140" y="9"/>
                    <a:pt x="140" y="9"/>
                  </a:cubicBezTo>
                  <a:cubicBezTo>
                    <a:pt x="140" y="9"/>
                    <a:pt x="141" y="10"/>
                    <a:pt x="141" y="10"/>
                  </a:cubicBezTo>
                  <a:cubicBezTo>
                    <a:pt x="141" y="11"/>
                    <a:pt x="140" y="11"/>
                    <a:pt x="140" y="11"/>
                  </a:cubicBezTo>
                  <a:close/>
                  <a:moveTo>
                    <a:pt x="124" y="31"/>
                  </a:moveTo>
                  <a:cubicBezTo>
                    <a:pt x="124" y="31"/>
                    <a:pt x="124" y="31"/>
                    <a:pt x="124" y="31"/>
                  </a:cubicBezTo>
                  <a:cubicBezTo>
                    <a:pt x="124" y="31"/>
                    <a:pt x="124" y="31"/>
                    <a:pt x="124" y="31"/>
                  </a:cubicBezTo>
                  <a:cubicBezTo>
                    <a:pt x="124" y="31"/>
                    <a:pt x="124" y="31"/>
                    <a:pt x="124" y="31"/>
                  </a:cubicBezTo>
                  <a:cubicBezTo>
                    <a:pt x="124" y="31"/>
                    <a:pt x="124" y="31"/>
                    <a:pt x="124" y="31"/>
                  </a:cubicBezTo>
                  <a:cubicBezTo>
                    <a:pt x="124" y="31"/>
                    <a:pt x="124" y="31"/>
                    <a:pt x="124" y="31"/>
                  </a:cubicBezTo>
                  <a:close/>
                  <a:moveTo>
                    <a:pt x="150" y="140"/>
                  </a:moveTo>
                  <a:cubicBezTo>
                    <a:pt x="150" y="140"/>
                    <a:pt x="150" y="140"/>
                    <a:pt x="150" y="140"/>
                  </a:cubicBezTo>
                  <a:cubicBezTo>
                    <a:pt x="150" y="140"/>
                    <a:pt x="150" y="140"/>
                    <a:pt x="150" y="140"/>
                  </a:cubicBezTo>
                  <a:cubicBezTo>
                    <a:pt x="150" y="140"/>
                    <a:pt x="150" y="140"/>
                    <a:pt x="150" y="140"/>
                  </a:cubicBezTo>
                  <a:cubicBezTo>
                    <a:pt x="150" y="140"/>
                    <a:pt x="150" y="140"/>
                    <a:pt x="150" y="140"/>
                  </a:cubicBezTo>
                  <a:close/>
                  <a:moveTo>
                    <a:pt x="151" y="142"/>
                  </a:moveTo>
                  <a:cubicBezTo>
                    <a:pt x="151" y="142"/>
                    <a:pt x="151" y="142"/>
                    <a:pt x="151" y="142"/>
                  </a:cubicBezTo>
                  <a:cubicBezTo>
                    <a:pt x="151" y="142"/>
                    <a:pt x="151" y="142"/>
                    <a:pt x="151" y="142"/>
                  </a:cubicBezTo>
                  <a:cubicBezTo>
                    <a:pt x="151" y="142"/>
                    <a:pt x="151" y="142"/>
                    <a:pt x="151" y="142"/>
                  </a:cubicBezTo>
                  <a:cubicBezTo>
                    <a:pt x="150" y="142"/>
                    <a:pt x="150" y="142"/>
                    <a:pt x="150" y="142"/>
                  </a:cubicBezTo>
                  <a:cubicBezTo>
                    <a:pt x="150" y="141"/>
                    <a:pt x="150" y="141"/>
                    <a:pt x="150" y="141"/>
                  </a:cubicBezTo>
                  <a:cubicBezTo>
                    <a:pt x="151" y="141"/>
                    <a:pt x="151" y="141"/>
                    <a:pt x="151" y="141"/>
                  </a:cubicBezTo>
                  <a:cubicBezTo>
                    <a:pt x="151" y="141"/>
                    <a:pt x="151" y="141"/>
                    <a:pt x="151" y="141"/>
                  </a:cubicBezTo>
                  <a:cubicBezTo>
                    <a:pt x="151" y="141"/>
                    <a:pt x="151" y="141"/>
                    <a:pt x="151" y="141"/>
                  </a:cubicBezTo>
                  <a:cubicBezTo>
                    <a:pt x="151" y="141"/>
                    <a:pt x="151" y="142"/>
                    <a:pt x="151" y="142"/>
                  </a:cubicBezTo>
                  <a:close/>
                  <a:moveTo>
                    <a:pt x="152" y="143"/>
                  </a:moveTo>
                  <a:cubicBezTo>
                    <a:pt x="152" y="143"/>
                    <a:pt x="152" y="143"/>
                    <a:pt x="152" y="143"/>
                  </a:cubicBezTo>
                  <a:cubicBezTo>
                    <a:pt x="152" y="142"/>
                    <a:pt x="152" y="142"/>
                    <a:pt x="152" y="142"/>
                  </a:cubicBezTo>
                  <a:cubicBezTo>
                    <a:pt x="152" y="142"/>
                    <a:pt x="152" y="142"/>
                    <a:pt x="152" y="142"/>
                  </a:cubicBezTo>
                  <a:lnTo>
                    <a:pt x="152" y="143"/>
                  </a:lnTo>
                  <a:close/>
                  <a:moveTo>
                    <a:pt x="155" y="144"/>
                  </a:moveTo>
                  <a:cubicBezTo>
                    <a:pt x="155" y="144"/>
                    <a:pt x="155" y="144"/>
                    <a:pt x="155" y="144"/>
                  </a:cubicBezTo>
                  <a:cubicBezTo>
                    <a:pt x="155" y="144"/>
                    <a:pt x="155" y="144"/>
                    <a:pt x="155" y="144"/>
                  </a:cubicBezTo>
                  <a:cubicBezTo>
                    <a:pt x="155" y="144"/>
                    <a:pt x="155" y="144"/>
                    <a:pt x="155" y="144"/>
                  </a:cubicBezTo>
                  <a:close/>
                  <a:moveTo>
                    <a:pt x="158" y="144"/>
                  </a:moveTo>
                  <a:cubicBezTo>
                    <a:pt x="158" y="144"/>
                    <a:pt x="158" y="144"/>
                    <a:pt x="158" y="144"/>
                  </a:cubicBezTo>
                  <a:cubicBezTo>
                    <a:pt x="158" y="144"/>
                    <a:pt x="158" y="144"/>
                    <a:pt x="158" y="144"/>
                  </a:cubicBezTo>
                  <a:cubicBezTo>
                    <a:pt x="158" y="144"/>
                    <a:pt x="158" y="144"/>
                    <a:pt x="158" y="144"/>
                  </a:cubicBezTo>
                  <a:cubicBezTo>
                    <a:pt x="158" y="143"/>
                    <a:pt x="158" y="144"/>
                    <a:pt x="158" y="143"/>
                  </a:cubicBezTo>
                  <a:cubicBezTo>
                    <a:pt x="158" y="143"/>
                    <a:pt x="158" y="143"/>
                    <a:pt x="158" y="143"/>
                  </a:cubicBezTo>
                  <a:cubicBezTo>
                    <a:pt x="158" y="144"/>
                    <a:pt x="158" y="144"/>
                    <a:pt x="158" y="144"/>
                  </a:cubicBezTo>
                  <a:cubicBezTo>
                    <a:pt x="159" y="144"/>
                    <a:pt x="159" y="144"/>
                    <a:pt x="159" y="144"/>
                  </a:cubicBezTo>
                  <a:lnTo>
                    <a:pt x="158" y="144"/>
                  </a:lnTo>
                  <a:close/>
                  <a:moveTo>
                    <a:pt x="159" y="133"/>
                  </a:moveTo>
                  <a:cubicBezTo>
                    <a:pt x="159" y="133"/>
                    <a:pt x="159" y="133"/>
                    <a:pt x="159" y="133"/>
                  </a:cubicBezTo>
                  <a:cubicBezTo>
                    <a:pt x="159" y="133"/>
                    <a:pt x="159" y="133"/>
                    <a:pt x="159" y="133"/>
                  </a:cubicBezTo>
                  <a:cubicBezTo>
                    <a:pt x="159" y="133"/>
                    <a:pt x="159" y="133"/>
                    <a:pt x="159" y="133"/>
                  </a:cubicBezTo>
                  <a:cubicBezTo>
                    <a:pt x="160" y="133"/>
                    <a:pt x="160" y="133"/>
                    <a:pt x="160" y="133"/>
                  </a:cubicBezTo>
                  <a:cubicBezTo>
                    <a:pt x="160" y="133"/>
                    <a:pt x="160" y="133"/>
                    <a:pt x="160" y="133"/>
                  </a:cubicBezTo>
                  <a:cubicBezTo>
                    <a:pt x="160" y="133"/>
                    <a:pt x="160" y="133"/>
                    <a:pt x="160" y="133"/>
                  </a:cubicBezTo>
                  <a:cubicBezTo>
                    <a:pt x="160" y="133"/>
                    <a:pt x="160" y="133"/>
                    <a:pt x="160" y="133"/>
                  </a:cubicBezTo>
                  <a:lnTo>
                    <a:pt x="159" y="133"/>
                  </a:lnTo>
                  <a:close/>
                  <a:moveTo>
                    <a:pt x="160" y="140"/>
                  </a:moveTo>
                  <a:cubicBezTo>
                    <a:pt x="160" y="140"/>
                    <a:pt x="160" y="140"/>
                    <a:pt x="160" y="140"/>
                  </a:cubicBezTo>
                  <a:cubicBezTo>
                    <a:pt x="160" y="140"/>
                    <a:pt x="160" y="140"/>
                    <a:pt x="160" y="140"/>
                  </a:cubicBezTo>
                  <a:cubicBezTo>
                    <a:pt x="160" y="140"/>
                    <a:pt x="160" y="140"/>
                    <a:pt x="160" y="140"/>
                  </a:cubicBezTo>
                  <a:cubicBezTo>
                    <a:pt x="160" y="140"/>
                    <a:pt x="160" y="140"/>
                    <a:pt x="160" y="140"/>
                  </a:cubicBezTo>
                  <a:close/>
                  <a:moveTo>
                    <a:pt x="160" y="119"/>
                  </a:moveTo>
                  <a:cubicBezTo>
                    <a:pt x="160" y="119"/>
                    <a:pt x="160" y="119"/>
                    <a:pt x="160" y="119"/>
                  </a:cubicBezTo>
                  <a:cubicBezTo>
                    <a:pt x="160" y="119"/>
                    <a:pt x="160" y="119"/>
                    <a:pt x="160" y="119"/>
                  </a:cubicBezTo>
                  <a:cubicBezTo>
                    <a:pt x="160" y="119"/>
                    <a:pt x="160" y="119"/>
                    <a:pt x="160" y="119"/>
                  </a:cubicBezTo>
                  <a:cubicBezTo>
                    <a:pt x="160" y="119"/>
                    <a:pt x="160" y="119"/>
                    <a:pt x="160" y="119"/>
                  </a:cubicBezTo>
                  <a:close/>
                  <a:moveTo>
                    <a:pt x="183" y="95"/>
                  </a:moveTo>
                  <a:cubicBezTo>
                    <a:pt x="183" y="95"/>
                    <a:pt x="183" y="95"/>
                    <a:pt x="183" y="95"/>
                  </a:cubicBezTo>
                  <a:cubicBezTo>
                    <a:pt x="184" y="95"/>
                    <a:pt x="184" y="95"/>
                    <a:pt x="184" y="95"/>
                  </a:cubicBezTo>
                  <a:cubicBezTo>
                    <a:pt x="184" y="95"/>
                    <a:pt x="184" y="95"/>
                    <a:pt x="184" y="95"/>
                  </a:cubicBezTo>
                  <a:lnTo>
                    <a:pt x="183" y="95"/>
                  </a:lnTo>
                  <a:close/>
                  <a:moveTo>
                    <a:pt x="185" y="93"/>
                  </a:moveTo>
                  <a:cubicBezTo>
                    <a:pt x="185" y="93"/>
                    <a:pt x="185" y="93"/>
                    <a:pt x="185" y="93"/>
                  </a:cubicBezTo>
                  <a:cubicBezTo>
                    <a:pt x="185" y="93"/>
                    <a:pt x="185" y="93"/>
                    <a:pt x="185" y="93"/>
                  </a:cubicBezTo>
                  <a:cubicBezTo>
                    <a:pt x="185" y="93"/>
                    <a:pt x="185" y="92"/>
                    <a:pt x="185" y="92"/>
                  </a:cubicBezTo>
                  <a:cubicBezTo>
                    <a:pt x="185" y="92"/>
                    <a:pt x="185" y="92"/>
                    <a:pt x="185"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sp>
          <p:nvSpPr>
            <p:cNvPr id="8" name="Freeform 32">
              <a:extLst>
                <a:ext uri="{FF2B5EF4-FFF2-40B4-BE49-F238E27FC236}">
                  <a16:creationId xmlns:a16="http://schemas.microsoft.com/office/drawing/2014/main" id="{9CBCE098-0EAE-7632-0A7E-79BEB54CA425}"/>
                </a:ext>
              </a:extLst>
            </p:cNvPr>
            <p:cNvSpPr>
              <a:spLocks/>
            </p:cNvSpPr>
            <p:nvPr/>
          </p:nvSpPr>
          <p:spPr bwMode="auto">
            <a:xfrm>
              <a:off x="4806950" y="1112838"/>
              <a:ext cx="439738" cy="606425"/>
            </a:xfrm>
            <a:custGeom>
              <a:avLst/>
              <a:gdLst>
                <a:gd name="T0" fmla="*/ 1 w 45"/>
                <a:gd name="T1" fmla="*/ 1 h 62"/>
                <a:gd name="T2" fmla="*/ 2 w 45"/>
                <a:gd name="T3" fmla="*/ 6 h 62"/>
                <a:gd name="T4" fmla="*/ 2 w 45"/>
                <a:gd name="T5" fmla="*/ 8 h 62"/>
                <a:gd name="T6" fmla="*/ 2 w 45"/>
                <a:gd name="T7" fmla="*/ 11 h 62"/>
                <a:gd name="T8" fmla="*/ 3 w 45"/>
                <a:gd name="T9" fmla="*/ 16 h 62"/>
                <a:gd name="T10" fmla="*/ 3 w 45"/>
                <a:gd name="T11" fmla="*/ 18 h 62"/>
                <a:gd name="T12" fmla="*/ 3 w 45"/>
                <a:gd name="T13" fmla="*/ 20 h 62"/>
                <a:gd name="T14" fmla="*/ 3 w 45"/>
                <a:gd name="T15" fmla="*/ 25 h 62"/>
                <a:gd name="T16" fmla="*/ 4 w 45"/>
                <a:gd name="T17" fmla="*/ 29 h 62"/>
                <a:gd name="T18" fmla="*/ 5 w 45"/>
                <a:gd name="T19" fmla="*/ 30 h 62"/>
                <a:gd name="T20" fmla="*/ 5 w 45"/>
                <a:gd name="T21" fmla="*/ 32 h 62"/>
                <a:gd name="T22" fmla="*/ 6 w 45"/>
                <a:gd name="T23" fmla="*/ 34 h 62"/>
                <a:gd name="T24" fmla="*/ 11 w 45"/>
                <a:gd name="T25" fmla="*/ 42 h 62"/>
                <a:gd name="T26" fmla="*/ 13 w 45"/>
                <a:gd name="T27" fmla="*/ 45 h 62"/>
                <a:gd name="T28" fmla="*/ 14 w 45"/>
                <a:gd name="T29" fmla="*/ 46 h 62"/>
                <a:gd name="T30" fmla="*/ 17 w 45"/>
                <a:gd name="T31" fmla="*/ 50 h 62"/>
                <a:gd name="T32" fmla="*/ 19 w 45"/>
                <a:gd name="T33" fmla="*/ 51 h 62"/>
                <a:gd name="T34" fmla="*/ 21 w 45"/>
                <a:gd name="T35" fmla="*/ 53 h 62"/>
                <a:gd name="T36" fmla="*/ 22 w 45"/>
                <a:gd name="T37" fmla="*/ 53 h 62"/>
                <a:gd name="T38" fmla="*/ 23 w 45"/>
                <a:gd name="T39" fmla="*/ 54 h 62"/>
                <a:gd name="T40" fmla="*/ 24 w 45"/>
                <a:gd name="T41" fmla="*/ 55 h 62"/>
                <a:gd name="T42" fmla="*/ 26 w 45"/>
                <a:gd name="T43" fmla="*/ 56 h 62"/>
                <a:gd name="T44" fmla="*/ 29 w 45"/>
                <a:gd name="T45" fmla="*/ 58 h 62"/>
                <a:gd name="T46" fmla="*/ 31 w 45"/>
                <a:gd name="T47" fmla="*/ 58 h 62"/>
                <a:gd name="T48" fmla="*/ 35 w 45"/>
                <a:gd name="T49" fmla="*/ 60 h 62"/>
                <a:gd name="T50" fmla="*/ 40 w 45"/>
                <a:gd name="T51" fmla="*/ 62 h 62"/>
                <a:gd name="T52" fmla="*/ 44 w 45"/>
                <a:gd name="T53" fmla="*/ 62 h 62"/>
                <a:gd name="T54" fmla="*/ 44 w 45"/>
                <a:gd name="T55" fmla="*/ 57 h 62"/>
                <a:gd name="T56" fmla="*/ 44 w 45"/>
                <a:gd name="T57" fmla="*/ 52 h 62"/>
                <a:gd name="T58" fmla="*/ 44 w 45"/>
                <a:gd name="T59" fmla="*/ 48 h 62"/>
                <a:gd name="T60" fmla="*/ 45 w 45"/>
                <a:gd name="T61" fmla="*/ 45 h 62"/>
                <a:gd name="T62" fmla="*/ 44 w 45"/>
                <a:gd name="T63" fmla="*/ 42 h 62"/>
                <a:gd name="T64" fmla="*/ 44 w 45"/>
                <a:gd name="T65" fmla="*/ 35 h 62"/>
                <a:gd name="T66" fmla="*/ 44 w 45"/>
                <a:gd name="T67" fmla="*/ 32 h 62"/>
                <a:gd name="T68" fmla="*/ 44 w 45"/>
                <a:gd name="T69" fmla="*/ 27 h 62"/>
                <a:gd name="T70" fmla="*/ 43 w 45"/>
                <a:gd name="T71" fmla="*/ 25 h 62"/>
                <a:gd name="T72" fmla="*/ 43 w 45"/>
                <a:gd name="T73" fmla="*/ 23 h 62"/>
                <a:gd name="T74" fmla="*/ 42 w 45"/>
                <a:gd name="T75" fmla="*/ 17 h 62"/>
                <a:gd name="T76" fmla="*/ 41 w 45"/>
                <a:gd name="T77" fmla="*/ 13 h 62"/>
                <a:gd name="T78" fmla="*/ 40 w 45"/>
                <a:gd name="T79" fmla="*/ 12 h 62"/>
                <a:gd name="T80" fmla="*/ 39 w 45"/>
                <a:gd name="T81" fmla="*/ 9 h 62"/>
                <a:gd name="T82" fmla="*/ 37 w 45"/>
                <a:gd name="T83" fmla="*/ 7 h 62"/>
                <a:gd name="T84" fmla="*/ 34 w 45"/>
                <a:gd name="T85" fmla="*/ 5 h 62"/>
                <a:gd name="T86" fmla="*/ 32 w 45"/>
                <a:gd name="T87" fmla="*/ 4 h 62"/>
                <a:gd name="T88" fmla="*/ 31 w 45"/>
                <a:gd name="T89" fmla="*/ 4 h 62"/>
                <a:gd name="T90" fmla="*/ 27 w 45"/>
                <a:gd name="T91" fmla="*/ 3 h 62"/>
                <a:gd name="T92" fmla="*/ 23 w 45"/>
                <a:gd name="T93" fmla="*/ 3 h 62"/>
                <a:gd name="T94" fmla="*/ 20 w 45"/>
                <a:gd name="T95" fmla="*/ 2 h 62"/>
                <a:gd name="T96" fmla="*/ 15 w 45"/>
                <a:gd name="T97" fmla="*/ 2 h 62"/>
                <a:gd name="T98" fmla="*/ 10 w 45"/>
                <a:gd name="T99" fmla="*/ 1 h 62"/>
                <a:gd name="T100" fmla="*/ 1 w 45"/>
                <a:gd name="T10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 h="62">
                  <a:moveTo>
                    <a:pt x="1" y="0"/>
                  </a:moveTo>
                  <a:cubicBezTo>
                    <a:pt x="1" y="0"/>
                    <a:pt x="1" y="1"/>
                    <a:pt x="1" y="1"/>
                  </a:cubicBezTo>
                  <a:cubicBezTo>
                    <a:pt x="0" y="1"/>
                    <a:pt x="1" y="4"/>
                    <a:pt x="2" y="5"/>
                  </a:cubicBezTo>
                  <a:cubicBezTo>
                    <a:pt x="2" y="5"/>
                    <a:pt x="2" y="5"/>
                    <a:pt x="2" y="6"/>
                  </a:cubicBezTo>
                  <a:cubicBezTo>
                    <a:pt x="2" y="6"/>
                    <a:pt x="2" y="6"/>
                    <a:pt x="2" y="7"/>
                  </a:cubicBezTo>
                  <a:cubicBezTo>
                    <a:pt x="2" y="7"/>
                    <a:pt x="2" y="7"/>
                    <a:pt x="2" y="8"/>
                  </a:cubicBezTo>
                  <a:cubicBezTo>
                    <a:pt x="2" y="8"/>
                    <a:pt x="2" y="9"/>
                    <a:pt x="2" y="9"/>
                  </a:cubicBezTo>
                  <a:cubicBezTo>
                    <a:pt x="2" y="10"/>
                    <a:pt x="2" y="11"/>
                    <a:pt x="2" y="11"/>
                  </a:cubicBezTo>
                  <a:cubicBezTo>
                    <a:pt x="2" y="13"/>
                    <a:pt x="3" y="14"/>
                    <a:pt x="3" y="15"/>
                  </a:cubicBezTo>
                  <a:cubicBezTo>
                    <a:pt x="3" y="16"/>
                    <a:pt x="3" y="16"/>
                    <a:pt x="3" y="16"/>
                  </a:cubicBezTo>
                  <a:cubicBezTo>
                    <a:pt x="3" y="17"/>
                    <a:pt x="3" y="17"/>
                    <a:pt x="3" y="17"/>
                  </a:cubicBezTo>
                  <a:cubicBezTo>
                    <a:pt x="3" y="17"/>
                    <a:pt x="3" y="18"/>
                    <a:pt x="3" y="18"/>
                  </a:cubicBezTo>
                  <a:cubicBezTo>
                    <a:pt x="3" y="18"/>
                    <a:pt x="3" y="19"/>
                    <a:pt x="3" y="20"/>
                  </a:cubicBezTo>
                  <a:cubicBezTo>
                    <a:pt x="3" y="20"/>
                    <a:pt x="3" y="20"/>
                    <a:pt x="3" y="20"/>
                  </a:cubicBezTo>
                  <a:cubicBezTo>
                    <a:pt x="3" y="21"/>
                    <a:pt x="3" y="22"/>
                    <a:pt x="3" y="23"/>
                  </a:cubicBezTo>
                  <a:cubicBezTo>
                    <a:pt x="4" y="24"/>
                    <a:pt x="3" y="24"/>
                    <a:pt x="3" y="25"/>
                  </a:cubicBezTo>
                  <a:cubicBezTo>
                    <a:pt x="3" y="25"/>
                    <a:pt x="4" y="26"/>
                    <a:pt x="4" y="26"/>
                  </a:cubicBezTo>
                  <a:cubicBezTo>
                    <a:pt x="4" y="27"/>
                    <a:pt x="4" y="28"/>
                    <a:pt x="4" y="29"/>
                  </a:cubicBezTo>
                  <a:cubicBezTo>
                    <a:pt x="4" y="29"/>
                    <a:pt x="4" y="29"/>
                    <a:pt x="4" y="29"/>
                  </a:cubicBezTo>
                  <a:cubicBezTo>
                    <a:pt x="5" y="30"/>
                    <a:pt x="5" y="30"/>
                    <a:pt x="5" y="30"/>
                  </a:cubicBezTo>
                  <a:cubicBezTo>
                    <a:pt x="5" y="31"/>
                    <a:pt x="5" y="31"/>
                    <a:pt x="5" y="31"/>
                  </a:cubicBezTo>
                  <a:cubicBezTo>
                    <a:pt x="5" y="31"/>
                    <a:pt x="5" y="32"/>
                    <a:pt x="5" y="32"/>
                  </a:cubicBezTo>
                  <a:cubicBezTo>
                    <a:pt x="5" y="32"/>
                    <a:pt x="6" y="32"/>
                    <a:pt x="6" y="33"/>
                  </a:cubicBezTo>
                  <a:cubicBezTo>
                    <a:pt x="6" y="33"/>
                    <a:pt x="6" y="33"/>
                    <a:pt x="6" y="34"/>
                  </a:cubicBezTo>
                  <a:cubicBezTo>
                    <a:pt x="7" y="36"/>
                    <a:pt x="8" y="38"/>
                    <a:pt x="9" y="40"/>
                  </a:cubicBezTo>
                  <a:cubicBezTo>
                    <a:pt x="10" y="41"/>
                    <a:pt x="11" y="41"/>
                    <a:pt x="11" y="42"/>
                  </a:cubicBezTo>
                  <a:cubicBezTo>
                    <a:pt x="12" y="43"/>
                    <a:pt x="12" y="44"/>
                    <a:pt x="12" y="44"/>
                  </a:cubicBezTo>
                  <a:cubicBezTo>
                    <a:pt x="13" y="45"/>
                    <a:pt x="13" y="45"/>
                    <a:pt x="13" y="45"/>
                  </a:cubicBezTo>
                  <a:cubicBezTo>
                    <a:pt x="13" y="45"/>
                    <a:pt x="13" y="45"/>
                    <a:pt x="13" y="45"/>
                  </a:cubicBezTo>
                  <a:cubicBezTo>
                    <a:pt x="13" y="46"/>
                    <a:pt x="14" y="46"/>
                    <a:pt x="14" y="46"/>
                  </a:cubicBezTo>
                  <a:cubicBezTo>
                    <a:pt x="15" y="47"/>
                    <a:pt x="16" y="48"/>
                    <a:pt x="17" y="49"/>
                  </a:cubicBezTo>
                  <a:cubicBezTo>
                    <a:pt x="17" y="49"/>
                    <a:pt x="17" y="50"/>
                    <a:pt x="17" y="50"/>
                  </a:cubicBezTo>
                  <a:cubicBezTo>
                    <a:pt x="18" y="50"/>
                    <a:pt x="18" y="50"/>
                    <a:pt x="18" y="50"/>
                  </a:cubicBezTo>
                  <a:cubicBezTo>
                    <a:pt x="19" y="51"/>
                    <a:pt x="19" y="51"/>
                    <a:pt x="19" y="51"/>
                  </a:cubicBezTo>
                  <a:cubicBezTo>
                    <a:pt x="20" y="52"/>
                    <a:pt x="20" y="52"/>
                    <a:pt x="21" y="52"/>
                  </a:cubicBezTo>
                  <a:cubicBezTo>
                    <a:pt x="21" y="52"/>
                    <a:pt x="21" y="53"/>
                    <a:pt x="21" y="53"/>
                  </a:cubicBezTo>
                  <a:cubicBezTo>
                    <a:pt x="21" y="53"/>
                    <a:pt x="21" y="53"/>
                    <a:pt x="21" y="53"/>
                  </a:cubicBezTo>
                  <a:cubicBezTo>
                    <a:pt x="21" y="53"/>
                    <a:pt x="22" y="53"/>
                    <a:pt x="22" y="53"/>
                  </a:cubicBezTo>
                  <a:cubicBezTo>
                    <a:pt x="22" y="54"/>
                    <a:pt x="22" y="54"/>
                    <a:pt x="23" y="54"/>
                  </a:cubicBezTo>
                  <a:cubicBezTo>
                    <a:pt x="23" y="54"/>
                    <a:pt x="23" y="54"/>
                    <a:pt x="23" y="54"/>
                  </a:cubicBezTo>
                  <a:cubicBezTo>
                    <a:pt x="23" y="54"/>
                    <a:pt x="23" y="54"/>
                    <a:pt x="24" y="55"/>
                  </a:cubicBezTo>
                  <a:cubicBezTo>
                    <a:pt x="24" y="55"/>
                    <a:pt x="24" y="55"/>
                    <a:pt x="24" y="55"/>
                  </a:cubicBezTo>
                  <a:cubicBezTo>
                    <a:pt x="24" y="55"/>
                    <a:pt x="25" y="55"/>
                    <a:pt x="25" y="55"/>
                  </a:cubicBezTo>
                  <a:cubicBezTo>
                    <a:pt x="25" y="55"/>
                    <a:pt x="26" y="56"/>
                    <a:pt x="26" y="56"/>
                  </a:cubicBezTo>
                  <a:cubicBezTo>
                    <a:pt x="26" y="56"/>
                    <a:pt x="26" y="56"/>
                    <a:pt x="26" y="56"/>
                  </a:cubicBezTo>
                  <a:cubicBezTo>
                    <a:pt x="27" y="57"/>
                    <a:pt x="28" y="57"/>
                    <a:pt x="29" y="58"/>
                  </a:cubicBezTo>
                  <a:cubicBezTo>
                    <a:pt x="29" y="58"/>
                    <a:pt x="30" y="58"/>
                    <a:pt x="30" y="58"/>
                  </a:cubicBezTo>
                  <a:cubicBezTo>
                    <a:pt x="30" y="58"/>
                    <a:pt x="30" y="58"/>
                    <a:pt x="31" y="58"/>
                  </a:cubicBezTo>
                  <a:cubicBezTo>
                    <a:pt x="31" y="59"/>
                    <a:pt x="32" y="59"/>
                    <a:pt x="33" y="59"/>
                  </a:cubicBezTo>
                  <a:cubicBezTo>
                    <a:pt x="33" y="59"/>
                    <a:pt x="34" y="60"/>
                    <a:pt x="35" y="60"/>
                  </a:cubicBezTo>
                  <a:cubicBezTo>
                    <a:pt x="36" y="61"/>
                    <a:pt x="37" y="61"/>
                    <a:pt x="38" y="61"/>
                  </a:cubicBezTo>
                  <a:cubicBezTo>
                    <a:pt x="39" y="61"/>
                    <a:pt x="39" y="62"/>
                    <a:pt x="40" y="62"/>
                  </a:cubicBezTo>
                  <a:cubicBezTo>
                    <a:pt x="40" y="62"/>
                    <a:pt x="40" y="62"/>
                    <a:pt x="41" y="62"/>
                  </a:cubicBezTo>
                  <a:cubicBezTo>
                    <a:pt x="42" y="62"/>
                    <a:pt x="43" y="62"/>
                    <a:pt x="44" y="62"/>
                  </a:cubicBezTo>
                  <a:cubicBezTo>
                    <a:pt x="44" y="61"/>
                    <a:pt x="44" y="61"/>
                    <a:pt x="44" y="60"/>
                  </a:cubicBezTo>
                  <a:cubicBezTo>
                    <a:pt x="44" y="59"/>
                    <a:pt x="44" y="58"/>
                    <a:pt x="44" y="57"/>
                  </a:cubicBezTo>
                  <a:cubicBezTo>
                    <a:pt x="44" y="56"/>
                    <a:pt x="44" y="56"/>
                    <a:pt x="44" y="55"/>
                  </a:cubicBezTo>
                  <a:cubicBezTo>
                    <a:pt x="44" y="54"/>
                    <a:pt x="44" y="53"/>
                    <a:pt x="44" y="52"/>
                  </a:cubicBezTo>
                  <a:cubicBezTo>
                    <a:pt x="44" y="52"/>
                    <a:pt x="44" y="51"/>
                    <a:pt x="44" y="51"/>
                  </a:cubicBezTo>
                  <a:cubicBezTo>
                    <a:pt x="45" y="50"/>
                    <a:pt x="45" y="49"/>
                    <a:pt x="44" y="48"/>
                  </a:cubicBezTo>
                  <a:cubicBezTo>
                    <a:pt x="44" y="48"/>
                    <a:pt x="45" y="47"/>
                    <a:pt x="44" y="47"/>
                  </a:cubicBezTo>
                  <a:cubicBezTo>
                    <a:pt x="44" y="46"/>
                    <a:pt x="45" y="46"/>
                    <a:pt x="45" y="45"/>
                  </a:cubicBezTo>
                  <a:cubicBezTo>
                    <a:pt x="45" y="44"/>
                    <a:pt x="45" y="44"/>
                    <a:pt x="44" y="43"/>
                  </a:cubicBezTo>
                  <a:cubicBezTo>
                    <a:pt x="44" y="43"/>
                    <a:pt x="44" y="43"/>
                    <a:pt x="44" y="42"/>
                  </a:cubicBezTo>
                  <a:cubicBezTo>
                    <a:pt x="45" y="42"/>
                    <a:pt x="44" y="41"/>
                    <a:pt x="44" y="41"/>
                  </a:cubicBezTo>
                  <a:cubicBezTo>
                    <a:pt x="44" y="39"/>
                    <a:pt x="44" y="37"/>
                    <a:pt x="44" y="35"/>
                  </a:cubicBezTo>
                  <a:cubicBezTo>
                    <a:pt x="44" y="34"/>
                    <a:pt x="44" y="34"/>
                    <a:pt x="44" y="34"/>
                  </a:cubicBezTo>
                  <a:cubicBezTo>
                    <a:pt x="44" y="33"/>
                    <a:pt x="44" y="33"/>
                    <a:pt x="44" y="32"/>
                  </a:cubicBezTo>
                  <a:cubicBezTo>
                    <a:pt x="44" y="31"/>
                    <a:pt x="44" y="29"/>
                    <a:pt x="44" y="28"/>
                  </a:cubicBezTo>
                  <a:cubicBezTo>
                    <a:pt x="44" y="28"/>
                    <a:pt x="44" y="27"/>
                    <a:pt x="44" y="27"/>
                  </a:cubicBezTo>
                  <a:cubicBezTo>
                    <a:pt x="44" y="26"/>
                    <a:pt x="44" y="26"/>
                    <a:pt x="43" y="26"/>
                  </a:cubicBezTo>
                  <a:cubicBezTo>
                    <a:pt x="43" y="25"/>
                    <a:pt x="43" y="25"/>
                    <a:pt x="43" y="25"/>
                  </a:cubicBezTo>
                  <a:cubicBezTo>
                    <a:pt x="43" y="25"/>
                    <a:pt x="43" y="25"/>
                    <a:pt x="43" y="24"/>
                  </a:cubicBezTo>
                  <a:cubicBezTo>
                    <a:pt x="43" y="24"/>
                    <a:pt x="43" y="23"/>
                    <a:pt x="43" y="23"/>
                  </a:cubicBezTo>
                  <a:cubicBezTo>
                    <a:pt x="43" y="22"/>
                    <a:pt x="43" y="20"/>
                    <a:pt x="42" y="19"/>
                  </a:cubicBezTo>
                  <a:cubicBezTo>
                    <a:pt x="42" y="19"/>
                    <a:pt x="42" y="18"/>
                    <a:pt x="42" y="17"/>
                  </a:cubicBezTo>
                  <a:cubicBezTo>
                    <a:pt x="42" y="16"/>
                    <a:pt x="41" y="15"/>
                    <a:pt x="41" y="14"/>
                  </a:cubicBezTo>
                  <a:cubicBezTo>
                    <a:pt x="41" y="14"/>
                    <a:pt x="41" y="14"/>
                    <a:pt x="41" y="13"/>
                  </a:cubicBezTo>
                  <a:cubicBezTo>
                    <a:pt x="41" y="13"/>
                    <a:pt x="40" y="13"/>
                    <a:pt x="40" y="13"/>
                  </a:cubicBezTo>
                  <a:cubicBezTo>
                    <a:pt x="40" y="13"/>
                    <a:pt x="40" y="12"/>
                    <a:pt x="40" y="12"/>
                  </a:cubicBezTo>
                  <a:cubicBezTo>
                    <a:pt x="40" y="11"/>
                    <a:pt x="40" y="11"/>
                    <a:pt x="39" y="11"/>
                  </a:cubicBezTo>
                  <a:cubicBezTo>
                    <a:pt x="39" y="10"/>
                    <a:pt x="39" y="10"/>
                    <a:pt x="39" y="9"/>
                  </a:cubicBezTo>
                  <a:cubicBezTo>
                    <a:pt x="38" y="9"/>
                    <a:pt x="38" y="8"/>
                    <a:pt x="37" y="8"/>
                  </a:cubicBezTo>
                  <a:cubicBezTo>
                    <a:pt x="37" y="8"/>
                    <a:pt x="37" y="7"/>
                    <a:pt x="37" y="7"/>
                  </a:cubicBezTo>
                  <a:cubicBezTo>
                    <a:pt x="36" y="7"/>
                    <a:pt x="36" y="7"/>
                    <a:pt x="36" y="7"/>
                  </a:cubicBezTo>
                  <a:cubicBezTo>
                    <a:pt x="35" y="6"/>
                    <a:pt x="35" y="6"/>
                    <a:pt x="34" y="5"/>
                  </a:cubicBezTo>
                  <a:cubicBezTo>
                    <a:pt x="34" y="5"/>
                    <a:pt x="33" y="5"/>
                    <a:pt x="33" y="5"/>
                  </a:cubicBezTo>
                  <a:cubicBezTo>
                    <a:pt x="33" y="4"/>
                    <a:pt x="32" y="4"/>
                    <a:pt x="32" y="4"/>
                  </a:cubicBezTo>
                  <a:cubicBezTo>
                    <a:pt x="32" y="4"/>
                    <a:pt x="31" y="4"/>
                    <a:pt x="31" y="4"/>
                  </a:cubicBezTo>
                  <a:cubicBezTo>
                    <a:pt x="31" y="4"/>
                    <a:pt x="31" y="4"/>
                    <a:pt x="31" y="4"/>
                  </a:cubicBezTo>
                  <a:cubicBezTo>
                    <a:pt x="30" y="4"/>
                    <a:pt x="29" y="3"/>
                    <a:pt x="29" y="3"/>
                  </a:cubicBezTo>
                  <a:cubicBezTo>
                    <a:pt x="28" y="3"/>
                    <a:pt x="28" y="3"/>
                    <a:pt x="27" y="3"/>
                  </a:cubicBezTo>
                  <a:cubicBezTo>
                    <a:pt x="26" y="3"/>
                    <a:pt x="26" y="3"/>
                    <a:pt x="25" y="3"/>
                  </a:cubicBezTo>
                  <a:cubicBezTo>
                    <a:pt x="24" y="3"/>
                    <a:pt x="24" y="3"/>
                    <a:pt x="23" y="3"/>
                  </a:cubicBezTo>
                  <a:cubicBezTo>
                    <a:pt x="23" y="3"/>
                    <a:pt x="22" y="2"/>
                    <a:pt x="22" y="2"/>
                  </a:cubicBezTo>
                  <a:cubicBezTo>
                    <a:pt x="21" y="2"/>
                    <a:pt x="21" y="2"/>
                    <a:pt x="20" y="2"/>
                  </a:cubicBezTo>
                  <a:cubicBezTo>
                    <a:pt x="19" y="2"/>
                    <a:pt x="19" y="2"/>
                    <a:pt x="18" y="2"/>
                  </a:cubicBezTo>
                  <a:cubicBezTo>
                    <a:pt x="17" y="2"/>
                    <a:pt x="16" y="2"/>
                    <a:pt x="15" y="2"/>
                  </a:cubicBezTo>
                  <a:cubicBezTo>
                    <a:pt x="15" y="2"/>
                    <a:pt x="14" y="1"/>
                    <a:pt x="13" y="1"/>
                  </a:cubicBezTo>
                  <a:cubicBezTo>
                    <a:pt x="12" y="1"/>
                    <a:pt x="11" y="1"/>
                    <a:pt x="10" y="1"/>
                  </a:cubicBezTo>
                  <a:cubicBezTo>
                    <a:pt x="10" y="1"/>
                    <a:pt x="9" y="1"/>
                    <a:pt x="9" y="1"/>
                  </a:cubicBezTo>
                  <a:cubicBezTo>
                    <a:pt x="6" y="1"/>
                    <a:pt x="4"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sp>
          <p:nvSpPr>
            <p:cNvPr id="9" name="Freeform 33">
              <a:extLst>
                <a:ext uri="{FF2B5EF4-FFF2-40B4-BE49-F238E27FC236}">
                  <a16:creationId xmlns:a16="http://schemas.microsoft.com/office/drawing/2014/main" id="{E17D47FF-C66A-5F79-87C1-5853FF646DB7}"/>
                </a:ext>
              </a:extLst>
            </p:cNvPr>
            <p:cNvSpPr>
              <a:spLocks/>
            </p:cNvSpPr>
            <p:nvPr/>
          </p:nvSpPr>
          <p:spPr bwMode="auto">
            <a:xfrm>
              <a:off x="5392738" y="701675"/>
              <a:ext cx="693738" cy="1241425"/>
            </a:xfrm>
            <a:custGeom>
              <a:avLst/>
              <a:gdLst>
                <a:gd name="T0" fmla="*/ 27 w 71"/>
                <a:gd name="T1" fmla="*/ 1 h 127"/>
                <a:gd name="T2" fmla="*/ 22 w 71"/>
                <a:gd name="T3" fmla="*/ 3 h 127"/>
                <a:gd name="T4" fmla="*/ 18 w 71"/>
                <a:gd name="T5" fmla="*/ 5 h 127"/>
                <a:gd name="T6" fmla="*/ 14 w 71"/>
                <a:gd name="T7" fmla="*/ 7 h 127"/>
                <a:gd name="T8" fmla="*/ 12 w 71"/>
                <a:gd name="T9" fmla="*/ 13 h 127"/>
                <a:gd name="T10" fmla="*/ 12 w 71"/>
                <a:gd name="T11" fmla="*/ 21 h 127"/>
                <a:gd name="T12" fmla="*/ 11 w 71"/>
                <a:gd name="T13" fmla="*/ 25 h 127"/>
                <a:gd name="T14" fmla="*/ 9 w 71"/>
                <a:gd name="T15" fmla="*/ 30 h 127"/>
                <a:gd name="T16" fmla="*/ 8 w 71"/>
                <a:gd name="T17" fmla="*/ 34 h 127"/>
                <a:gd name="T18" fmla="*/ 9 w 71"/>
                <a:gd name="T19" fmla="*/ 38 h 127"/>
                <a:gd name="T20" fmla="*/ 10 w 71"/>
                <a:gd name="T21" fmla="*/ 42 h 127"/>
                <a:gd name="T22" fmla="*/ 8 w 71"/>
                <a:gd name="T23" fmla="*/ 47 h 127"/>
                <a:gd name="T24" fmla="*/ 6 w 71"/>
                <a:gd name="T25" fmla="*/ 50 h 127"/>
                <a:gd name="T26" fmla="*/ 3 w 71"/>
                <a:gd name="T27" fmla="*/ 53 h 127"/>
                <a:gd name="T28" fmla="*/ 0 w 71"/>
                <a:gd name="T29" fmla="*/ 60 h 127"/>
                <a:gd name="T30" fmla="*/ 5 w 71"/>
                <a:gd name="T31" fmla="*/ 63 h 127"/>
                <a:gd name="T32" fmla="*/ 7 w 71"/>
                <a:gd name="T33" fmla="*/ 66 h 127"/>
                <a:gd name="T34" fmla="*/ 7 w 71"/>
                <a:gd name="T35" fmla="*/ 70 h 127"/>
                <a:gd name="T36" fmla="*/ 7 w 71"/>
                <a:gd name="T37" fmla="*/ 77 h 127"/>
                <a:gd name="T38" fmla="*/ 8 w 71"/>
                <a:gd name="T39" fmla="*/ 79 h 127"/>
                <a:gd name="T40" fmla="*/ 9 w 71"/>
                <a:gd name="T41" fmla="*/ 86 h 127"/>
                <a:gd name="T42" fmla="*/ 7 w 71"/>
                <a:gd name="T43" fmla="*/ 89 h 127"/>
                <a:gd name="T44" fmla="*/ 7 w 71"/>
                <a:gd name="T45" fmla="*/ 94 h 127"/>
                <a:gd name="T46" fmla="*/ 11 w 71"/>
                <a:gd name="T47" fmla="*/ 96 h 127"/>
                <a:gd name="T48" fmla="*/ 15 w 71"/>
                <a:gd name="T49" fmla="*/ 97 h 127"/>
                <a:gd name="T50" fmla="*/ 18 w 71"/>
                <a:gd name="T51" fmla="*/ 99 h 127"/>
                <a:gd name="T52" fmla="*/ 20 w 71"/>
                <a:gd name="T53" fmla="*/ 102 h 127"/>
                <a:gd name="T54" fmla="*/ 23 w 71"/>
                <a:gd name="T55" fmla="*/ 107 h 127"/>
                <a:gd name="T56" fmla="*/ 30 w 71"/>
                <a:gd name="T57" fmla="*/ 116 h 127"/>
                <a:gd name="T58" fmla="*/ 41 w 71"/>
                <a:gd name="T59" fmla="*/ 127 h 127"/>
                <a:gd name="T60" fmla="*/ 41 w 71"/>
                <a:gd name="T61" fmla="*/ 119 h 127"/>
                <a:gd name="T62" fmla="*/ 43 w 71"/>
                <a:gd name="T63" fmla="*/ 104 h 127"/>
                <a:gd name="T64" fmla="*/ 45 w 71"/>
                <a:gd name="T65" fmla="*/ 98 h 127"/>
                <a:gd name="T66" fmla="*/ 47 w 71"/>
                <a:gd name="T67" fmla="*/ 96 h 127"/>
                <a:gd name="T68" fmla="*/ 54 w 71"/>
                <a:gd name="T69" fmla="*/ 93 h 127"/>
                <a:gd name="T70" fmla="*/ 58 w 71"/>
                <a:gd name="T71" fmla="*/ 91 h 127"/>
                <a:gd name="T72" fmla="*/ 63 w 71"/>
                <a:gd name="T73" fmla="*/ 86 h 127"/>
                <a:gd name="T74" fmla="*/ 66 w 71"/>
                <a:gd name="T75" fmla="*/ 81 h 127"/>
                <a:gd name="T76" fmla="*/ 68 w 71"/>
                <a:gd name="T77" fmla="*/ 73 h 127"/>
                <a:gd name="T78" fmla="*/ 70 w 71"/>
                <a:gd name="T79" fmla="*/ 58 h 127"/>
                <a:gd name="T80" fmla="*/ 70 w 71"/>
                <a:gd name="T81" fmla="*/ 48 h 127"/>
                <a:gd name="T82" fmla="*/ 70 w 71"/>
                <a:gd name="T83" fmla="*/ 42 h 127"/>
                <a:gd name="T84" fmla="*/ 68 w 71"/>
                <a:gd name="T85" fmla="*/ 34 h 127"/>
                <a:gd name="T86" fmla="*/ 67 w 71"/>
                <a:gd name="T87" fmla="*/ 28 h 127"/>
                <a:gd name="T88" fmla="*/ 66 w 71"/>
                <a:gd name="T89" fmla="*/ 24 h 127"/>
                <a:gd name="T90" fmla="*/ 64 w 71"/>
                <a:gd name="T91" fmla="*/ 21 h 127"/>
                <a:gd name="T92" fmla="*/ 62 w 71"/>
                <a:gd name="T93" fmla="*/ 19 h 127"/>
                <a:gd name="T94" fmla="*/ 61 w 71"/>
                <a:gd name="T95" fmla="*/ 16 h 127"/>
                <a:gd name="T96" fmla="*/ 57 w 71"/>
                <a:gd name="T97" fmla="*/ 13 h 127"/>
                <a:gd name="T98" fmla="*/ 54 w 71"/>
                <a:gd name="T99" fmla="*/ 10 h 127"/>
                <a:gd name="T100" fmla="*/ 50 w 71"/>
                <a:gd name="T101" fmla="*/ 8 h 127"/>
                <a:gd name="T102" fmla="*/ 47 w 71"/>
                <a:gd name="T103" fmla="*/ 6 h 127"/>
                <a:gd name="T104" fmla="*/ 43 w 71"/>
                <a:gd name="T105" fmla="*/ 4 h 127"/>
                <a:gd name="T106" fmla="*/ 39 w 71"/>
                <a:gd name="T107" fmla="*/ 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 h="127">
                  <a:moveTo>
                    <a:pt x="35" y="0"/>
                  </a:moveTo>
                  <a:cubicBezTo>
                    <a:pt x="34" y="0"/>
                    <a:pt x="32" y="0"/>
                    <a:pt x="32" y="0"/>
                  </a:cubicBezTo>
                  <a:cubicBezTo>
                    <a:pt x="30" y="0"/>
                    <a:pt x="29" y="0"/>
                    <a:pt x="28" y="1"/>
                  </a:cubicBezTo>
                  <a:cubicBezTo>
                    <a:pt x="28" y="1"/>
                    <a:pt x="27" y="1"/>
                    <a:pt x="27" y="1"/>
                  </a:cubicBezTo>
                  <a:cubicBezTo>
                    <a:pt x="26" y="1"/>
                    <a:pt x="25" y="1"/>
                    <a:pt x="25" y="1"/>
                  </a:cubicBezTo>
                  <a:cubicBezTo>
                    <a:pt x="24" y="2"/>
                    <a:pt x="24" y="2"/>
                    <a:pt x="24" y="2"/>
                  </a:cubicBezTo>
                  <a:cubicBezTo>
                    <a:pt x="24" y="2"/>
                    <a:pt x="24" y="2"/>
                    <a:pt x="23" y="2"/>
                  </a:cubicBezTo>
                  <a:cubicBezTo>
                    <a:pt x="23" y="2"/>
                    <a:pt x="23" y="3"/>
                    <a:pt x="22" y="3"/>
                  </a:cubicBezTo>
                  <a:cubicBezTo>
                    <a:pt x="22" y="3"/>
                    <a:pt x="22" y="3"/>
                    <a:pt x="21" y="4"/>
                  </a:cubicBezTo>
                  <a:cubicBezTo>
                    <a:pt x="21" y="4"/>
                    <a:pt x="20" y="4"/>
                    <a:pt x="20" y="4"/>
                  </a:cubicBezTo>
                  <a:cubicBezTo>
                    <a:pt x="19" y="4"/>
                    <a:pt x="19" y="4"/>
                    <a:pt x="19" y="5"/>
                  </a:cubicBezTo>
                  <a:cubicBezTo>
                    <a:pt x="19" y="5"/>
                    <a:pt x="18" y="5"/>
                    <a:pt x="18" y="5"/>
                  </a:cubicBezTo>
                  <a:cubicBezTo>
                    <a:pt x="18" y="5"/>
                    <a:pt x="18" y="5"/>
                    <a:pt x="18" y="5"/>
                  </a:cubicBezTo>
                  <a:cubicBezTo>
                    <a:pt x="17" y="5"/>
                    <a:pt x="17" y="5"/>
                    <a:pt x="17" y="6"/>
                  </a:cubicBezTo>
                  <a:cubicBezTo>
                    <a:pt x="16" y="6"/>
                    <a:pt x="16" y="6"/>
                    <a:pt x="16" y="6"/>
                  </a:cubicBezTo>
                  <a:cubicBezTo>
                    <a:pt x="15" y="7"/>
                    <a:pt x="15" y="7"/>
                    <a:pt x="14" y="7"/>
                  </a:cubicBezTo>
                  <a:cubicBezTo>
                    <a:pt x="13" y="8"/>
                    <a:pt x="13" y="9"/>
                    <a:pt x="13" y="11"/>
                  </a:cubicBezTo>
                  <a:cubicBezTo>
                    <a:pt x="13" y="11"/>
                    <a:pt x="13" y="11"/>
                    <a:pt x="13" y="12"/>
                  </a:cubicBezTo>
                  <a:cubicBezTo>
                    <a:pt x="12" y="12"/>
                    <a:pt x="12" y="12"/>
                    <a:pt x="12" y="13"/>
                  </a:cubicBezTo>
                  <a:cubicBezTo>
                    <a:pt x="12" y="13"/>
                    <a:pt x="12" y="13"/>
                    <a:pt x="12" y="13"/>
                  </a:cubicBezTo>
                  <a:cubicBezTo>
                    <a:pt x="12" y="14"/>
                    <a:pt x="12" y="14"/>
                    <a:pt x="12" y="15"/>
                  </a:cubicBezTo>
                  <a:cubicBezTo>
                    <a:pt x="12" y="16"/>
                    <a:pt x="12" y="16"/>
                    <a:pt x="12" y="17"/>
                  </a:cubicBezTo>
                  <a:cubicBezTo>
                    <a:pt x="12" y="17"/>
                    <a:pt x="12" y="18"/>
                    <a:pt x="12" y="19"/>
                  </a:cubicBezTo>
                  <a:cubicBezTo>
                    <a:pt x="12" y="19"/>
                    <a:pt x="12" y="20"/>
                    <a:pt x="12" y="21"/>
                  </a:cubicBezTo>
                  <a:cubicBezTo>
                    <a:pt x="12" y="21"/>
                    <a:pt x="12" y="22"/>
                    <a:pt x="12" y="22"/>
                  </a:cubicBezTo>
                  <a:cubicBezTo>
                    <a:pt x="11" y="23"/>
                    <a:pt x="11" y="23"/>
                    <a:pt x="11" y="24"/>
                  </a:cubicBezTo>
                  <a:cubicBezTo>
                    <a:pt x="11" y="24"/>
                    <a:pt x="11" y="24"/>
                    <a:pt x="11" y="25"/>
                  </a:cubicBezTo>
                  <a:cubicBezTo>
                    <a:pt x="11" y="25"/>
                    <a:pt x="11" y="25"/>
                    <a:pt x="11" y="25"/>
                  </a:cubicBezTo>
                  <a:cubicBezTo>
                    <a:pt x="10" y="26"/>
                    <a:pt x="10" y="26"/>
                    <a:pt x="10" y="27"/>
                  </a:cubicBezTo>
                  <a:cubicBezTo>
                    <a:pt x="10" y="27"/>
                    <a:pt x="10" y="28"/>
                    <a:pt x="10" y="28"/>
                  </a:cubicBezTo>
                  <a:cubicBezTo>
                    <a:pt x="10" y="28"/>
                    <a:pt x="10" y="29"/>
                    <a:pt x="10" y="29"/>
                  </a:cubicBezTo>
                  <a:cubicBezTo>
                    <a:pt x="10" y="29"/>
                    <a:pt x="9" y="29"/>
                    <a:pt x="9" y="30"/>
                  </a:cubicBezTo>
                  <a:cubicBezTo>
                    <a:pt x="9" y="30"/>
                    <a:pt x="9" y="31"/>
                    <a:pt x="9" y="31"/>
                  </a:cubicBezTo>
                  <a:cubicBezTo>
                    <a:pt x="9" y="31"/>
                    <a:pt x="9" y="32"/>
                    <a:pt x="8" y="32"/>
                  </a:cubicBezTo>
                  <a:cubicBezTo>
                    <a:pt x="8" y="32"/>
                    <a:pt x="8" y="33"/>
                    <a:pt x="8" y="33"/>
                  </a:cubicBezTo>
                  <a:cubicBezTo>
                    <a:pt x="8" y="33"/>
                    <a:pt x="8" y="34"/>
                    <a:pt x="8" y="34"/>
                  </a:cubicBezTo>
                  <a:cubicBezTo>
                    <a:pt x="8" y="35"/>
                    <a:pt x="8" y="35"/>
                    <a:pt x="8" y="35"/>
                  </a:cubicBezTo>
                  <a:cubicBezTo>
                    <a:pt x="8" y="36"/>
                    <a:pt x="8" y="36"/>
                    <a:pt x="9" y="36"/>
                  </a:cubicBezTo>
                  <a:cubicBezTo>
                    <a:pt x="9" y="37"/>
                    <a:pt x="9" y="37"/>
                    <a:pt x="9" y="37"/>
                  </a:cubicBezTo>
                  <a:cubicBezTo>
                    <a:pt x="9" y="37"/>
                    <a:pt x="9" y="38"/>
                    <a:pt x="9" y="38"/>
                  </a:cubicBezTo>
                  <a:cubicBezTo>
                    <a:pt x="9" y="38"/>
                    <a:pt x="9" y="39"/>
                    <a:pt x="9" y="39"/>
                  </a:cubicBezTo>
                  <a:cubicBezTo>
                    <a:pt x="9" y="40"/>
                    <a:pt x="10" y="40"/>
                    <a:pt x="10" y="41"/>
                  </a:cubicBezTo>
                  <a:cubicBezTo>
                    <a:pt x="10" y="41"/>
                    <a:pt x="10" y="41"/>
                    <a:pt x="10" y="42"/>
                  </a:cubicBezTo>
                  <a:cubicBezTo>
                    <a:pt x="10" y="42"/>
                    <a:pt x="10" y="42"/>
                    <a:pt x="10" y="42"/>
                  </a:cubicBezTo>
                  <a:cubicBezTo>
                    <a:pt x="10" y="43"/>
                    <a:pt x="10" y="43"/>
                    <a:pt x="10" y="43"/>
                  </a:cubicBezTo>
                  <a:cubicBezTo>
                    <a:pt x="9" y="44"/>
                    <a:pt x="9" y="44"/>
                    <a:pt x="9" y="45"/>
                  </a:cubicBezTo>
                  <a:cubicBezTo>
                    <a:pt x="9" y="45"/>
                    <a:pt x="9" y="46"/>
                    <a:pt x="9" y="46"/>
                  </a:cubicBezTo>
                  <a:cubicBezTo>
                    <a:pt x="8" y="46"/>
                    <a:pt x="8" y="46"/>
                    <a:pt x="8" y="47"/>
                  </a:cubicBezTo>
                  <a:cubicBezTo>
                    <a:pt x="8" y="47"/>
                    <a:pt x="8" y="48"/>
                    <a:pt x="8" y="48"/>
                  </a:cubicBezTo>
                  <a:cubicBezTo>
                    <a:pt x="7" y="48"/>
                    <a:pt x="7" y="48"/>
                    <a:pt x="7" y="48"/>
                  </a:cubicBezTo>
                  <a:cubicBezTo>
                    <a:pt x="7" y="49"/>
                    <a:pt x="7" y="49"/>
                    <a:pt x="6" y="49"/>
                  </a:cubicBezTo>
                  <a:cubicBezTo>
                    <a:pt x="6" y="50"/>
                    <a:pt x="6" y="50"/>
                    <a:pt x="6" y="50"/>
                  </a:cubicBezTo>
                  <a:cubicBezTo>
                    <a:pt x="5" y="51"/>
                    <a:pt x="5" y="51"/>
                    <a:pt x="5" y="51"/>
                  </a:cubicBezTo>
                  <a:cubicBezTo>
                    <a:pt x="4" y="51"/>
                    <a:pt x="4" y="51"/>
                    <a:pt x="4" y="52"/>
                  </a:cubicBezTo>
                  <a:cubicBezTo>
                    <a:pt x="4" y="52"/>
                    <a:pt x="4" y="52"/>
                    <a:pt x="3" y="52"/>
                  </a:cubicBezTo>
                  <a:cubicBezTo>
                    <a:pt x="3" y="52"/>
                    <a:pt x="3" y="53"/>
                    <a:pt x="3" y="53"/>
                  </a:cubicBezTo>
                  <a:cubicBezTo>
                    <a:pt x="3" y="53"/>
                    <a:pt x="3" y="54"/>
                    <a:pt x="3" y="54"/>
                  </a:cubicBezTo>
                  <a:cubicBezTo>
                    <a:pt x="2" y="54"/>
                    <a:pt x="2" y="54"/>
                    <a:pt x="2" y="54"/>
                  </a:cubicBezTo>
                  <a:cubicBezTo>
                    <a:pt x="2" y="55"/>
                    <a:pt x="2" y="55"/>
                    <a:pt x="2" y="55"/>
                  </a:cubicBezTo>
                  <a:cubicBezTo>
                    <a:pt x="1" y="56"/>
                    <a:pt x="0" y="58"/>
                    <a:pt x="0" y="60"/>
                  </a:cubicBezTo>
                  <a:cubicBezTo>
                    <a:pt x="1" y="60"/>
                    <a:pt x="1" y="61"/>
                    <a:pt x="1" y="62"/>
                  </a:cubicBezTo>
                  <a:cubicBezTo>
                    <a:pt x="2" y="62"/>
                    <a:pt x="2" y="62"/>
                    <a:pt x="2" y="62"/>
                  </a:cubicBezTo>
                  <a:cubicBezTo>
                    <a:pt x="2" y="62"/>
                    <a:pt x="3" y="62"/>
                    <a:pt x="3" y="62"/>
                  </a:cubicBezTo>
                  <a:cubicBezTo>
                    <a:pt x="3" y="62"/>
                    <a:pt x="4" y="63"/>
                    <a:pt x="5" y="63"/>
                  </a:cubicBezTo>
                  <a:cubicBezTo>
                    <a:pt x="5" y="63"/>
                    <a:pt x="5" y="63"/>
                    <a:pt x="5" y="63"/>
                  </a:cubicBezTo>
                  <a:cubicBezTo>
                    <a:pt x="5" y="63"/>
                    <a:pt x="5" y="64"/>
                    <a:pt x="6" y="64"/>
                  </a:cubicBezTo>
                  <a:cubicBezTo>
                    <a:pt x="6" y="64"/>
                    <a:pt x="6" y="64"/>
                    <a:pt x="7" y="64"/>
                  </a:cubicBezTo>
                  <a:cubicBezTo>
                    <a:pt x="7" y="65"/>
                    <a:pt x="7" y="65"/>
                    <a:pt x="7" y="66"/>
                  </a:cubicBezTo>
                  <a:cubicBezTo>
                    <a:pt x="7" y="66"/>
                    <a:pt x="7" y="66"/>
                    <a:pt x="7" y="66"/>
                  </a:cubicBezTo>
                  <a:cubicBezTo>
                    <a:pt x="8" y="67"/>
                    <a:pt x="7" y="68"/>
                    <a:pt x="7" y="68"/>
                  </a:cubicBezTo>
                  <a:cubicBezTo>
                    <a:pt x="7" y="68"/>
                    <a:pt x="7" y="69"/>
                    <a:pt x="7" y="69"/>
                  </a:cubicBezTo>
                  <a:cubicBezTo>
                    <a:pt x="7" y="69"/>
                    <a:pt x="7" y="70"/>
                    <a:pt x="7" y="70"/>
                  </a:cubicBezTo>
                  <a:cubicBezTo>
                    <a:pt x="7" y="70"/>
                    <a:pt x="7" y="70"/>
                    <a:pt x="7" y="71"/>
                  </a:cubicBezTo>
                  <a:cubicBezTo>
                    <a:pt x="6" y="72"/>
                    <a:pt x="5" y="74"/>
                    <a:pt x="6" y="75"/>
                  </a:cubicBezTo>
                  <a:cubicBezTo>
                    <a:pt x="6" y="76"/>
                    <a:pt x="6" y="76"/>
                    <a:pt x="6" y="76"/>
                  </a:cubicBezTo>
                  <a:cubicBezTo>
                    <a:pt x="6" y="76"/>
                    <a:pt x="7" y="76"/>
                    <a:pt x="7" y="77"/>
                  </a:cubicBezTo>
                  <a:cubicBezTo>
                    <a:pt x="7" y="77"/>
                    <a:pt x="7" y="77"/>
                    <a:pt x="7" y="77"/>
                  </a:cubicBezTo>
                  <a:cubicBezTo>
                    <a:pt x="7" y="78"/>
                    <a:pt x="7" y="78"/>
                    <a:pt x="7" y="78"/>
                  </a:cubicBezTo>
                  <a:cubicBezTo>
                    <a:pt x="7" y="78"/>
                    <a:pt x="7" y="78"/>
                    <a:pt x="7" y="79"/>
                  </a:cubicBezTo>
                  <a:cubicBezTo>
                    <a:pt x="7" y="79"/>
                    <a:pt x="8" y="79"/>
                    <a:pt x="8" y="79"/>
                  </a:cubicBezTo>
                  <a:cubicBezTo>
                    <a:pt x="8" y="80"/>
                    <a:pt x="7" y="82"/>
                    <a:pt x="7" y="83"/>
                  </a:cubicBezTo>
                  <a:cubicBezTo>
                    <a:pt x="8" y="83"/>
                    <a:pt x="8" y="83"/>
                    <a:pt x="8" y="84"/>
                  </a:cubicBezTo>
                  <a:cubicBezTo>
                    <a:pt x="9" y="84"/>
                    <a:pt x="9" y="84"/>
                    <a:pt x="9" y="84"/>
                  </a:cubicBezTo>
                  <a:cubicBezTo>
                    <a:pt x="9" y="84"/>
                    <a:pt x="9" y="85"/>
                    <a:pt x="9" y="86"/>
                  </a:cubicBezTo>
                  <a:cubicBezTo>
                    <a:pt x="9" y="86"/>
                    <a:pt x="9" y="86"/>
                    <a:pt x="9" y="86"/>
                  </a:cubicBezTo>
                  <a:cubicBezTo>
                    <a:pt x="9" y="87"/>
                    <a:pt x="8" y="88"/>
                    <a:pt x="8" y="88"/>
                  </a:cubicBezTo>
                  <a:cubicBezTo>
                    <a:pt x="8" y="88"/>
                    <a:pt x="8" y="88"/>
                    <a:pt x="8" y="89"/>
                  </a:cubicBezTo>
                  <a:cubicBezTo>
                    <a:pt x="7" y="89"/>
                    <a:pt x="8" y="89"/>
                    <a:pt x="7" y="89"/>
                  </a:cubicBezTo>
                  <a:cubicBezTo>
                    <a:pt x="7" y="90"/>
                    <a:pt x="7" y="90"/>
                    <a:pt x="7" y="90"/>
                  </a:cubicBezTo>
                  <a:cubicBezTo>
                    <a:pt x="7" y="90"/>
                    <a:pt x="7" y="91"/>
                    <a:pt x="7" y="91"/>
                  </a:cubicBezTo>
                  <a:cubicBezTo>
                    <a:pt x="7" y="91"/>
                    <a:pt x="7" y="91"/>
                    <a:pt x="7" y="92"/>
                  </a:cubicBezTo>
                  <a:cubicBezTo>
                    <a:pt x="6" y="92"/>
                    <a:pt x="7" y="93"/>
                    <a:pt x="7" y="94"/>
                  </a:cubicBezTo>
                  <a:cubicBezTo>
                    <a:pt x="7" y="94"/>
                    <a:pt x="7" y="94"/>
                    <a:pt x="7" y="94"/>
                  </a:cubicBezTo>
                  <a:cubicBezTo>
                    <a:pt x="8" y="94"/>
                    <a:pt x="8" y="95"/>
                    <a:pt x="8" y="95"/>
                  </a:cubicBezTo>
                  <a:cubicBezTo>
                    <a:pt x="8" y="95"/>
                    <a:pt x="9" y="96"/>
                    <a:pt x="10" y="96"/>
                  </a:cubicBezTo>
                  <a:cubicBezTo>
                    <a:pt x="10" y="96"/>
                    <a:pt x="11" y="96"/>
                    <a:pt x="11" y="96"/>
                  </a:cubicBezTo>
                  <a:cubicBezTo>
                    <a:pt x="11" y="96"/>
                    <a:pt x="11" y="96"/>
                    <a:pt x="12" y="96"/>
                  </a:cubicBezTo>
                  <a:cubicBezTo>
                    <a:pt x="12" y="96"/>
                    <a:pt x="13" y="96"/>
                    <a:pt x="13" y="97"/>
                  </a:cubicBezTo>
                  <a:cubicBezTo>
                    <a:pt x="13" y="97"/>
                    <a:pt x="14" y="97"/>
                    <a:pt x="14" y="97"/>
                  </a:cubicBezTo>
                  <a:cubicBezTo>
                    <a:pt x="14" y="97"/>
                    <a:pt x="14" y="97"/>
                    <a:pt x="15" y="97"/>
                  </a:cubicBezTo>
                  <a:cubicBezTo>
                    <a:pt x="15" y="97"/>
                    <a:pt x="15" y="98"/>
                    <a:pt x="15" y="98"/>
                  </a:cubicBezTo>
                  <a:cubicBezTo>
                    <a:pt x="16" y="98"/>
                    <a:pt x="16" y="98"/>
                    <a:pt x="16" y="98"/>
                  </a:cubicBezTo>
                  <a:cubicBezTo>
                    <a:pt x="16" y="98"/>
                    <a:pt x="17" y="98"/>
                    <a:pt x="17" y="99"/>
                  </a:cubicBezTo>
                  <a:cubicBezTo>
                    <a:pt x="17" y="99"/>
                    <a:pt x="18" y="99"/>
                    <a:pt x="18" y="99"/>
                  </a:cubicBezTo>
                  <a:cubicBezTo>
                    <a:pt x="18" y="100"/>
                    <a:pt x="18" y="100"/>
                    <a:pt x="19" y="100"/>
                  </a:cubicBezTo>
                  <a:cubicBezTo>
                    <a:pt x="19" y="101"/>
                    <a:pt x="19" y="101"/>
                    <a:pt x="19" y="101"/>
                  </a:cubicBezTo>
                  <a:cubicBezTo>
                    <a:pt x="19" y="101"/>
                    <a:pt x="19" y="101"/>
                    <a:pt x="20" y="102"/>
                  </a:cubicBezTo>
                  <a:cubicBezTo>
                    <a:pt x="20" y="102"/>
                    <a:pt x="20" y="102"/>
                    <a:pt x="20" y="102"/>
                  </a:cubicBezTo>
                  <a:cubicBezTo>
                    <a:pt x="21" y="103"/>
                    <a:pt x="21" y="103"/>
                    <a:pt x="21" y="104"/>
                  </a:cubicBezTo>
                  <a:cubicBezTo>
                    <a:pt x="21" y="104"/>
                    <a:pt x="22" y="104"/>
                    <a:pt x="22" y="104"/>
                  </a:cubicBezTo>
                  <a:cubicBezTo>
                    <a:pt x="22" y="105"/>
                    <a:pt x="23" y="106"/>
                    <a:pt x="23" y="106"/>
                  </a:cubicBezTo>
                  <a:cubicBezTo>
                    <a:pt x="23" y="106"/>
                    <a:pt x="23" y="107"/>
                    <a:pt x="23" y="107"/>
                  </a:cubicBezTo>
                  <a:cubicBezTo>
                    <a:pt x="24" y="108"/>
                    <a:pt x="24" y="108"/>
                    <a:pt x="25" y="109"/>
                  </a:cubicBezTo>
                  <a:cubicBezTo>
                    <a:pt x="25" y="110"/>
                    <a:pt x="25" y="110"/>
                    <a:pt x="26" y="111"/>
                  </a:cubicBezTo>
                  <a:cubicBezTo>
                    <a:pt x="26" y="111"/>
                    <a:pt x="27" y="112"/>
                    <a:pt x="27" y="112"/>
                  </a:cubicBezTo>
                  <a:cubicBezTo>
                    <a:pt x="28" y="113"/>
                    <a:pt x="29" y="115"/>
                    <a:pt x="30" y="116"/>
                  </a:cubicBezTo>
                  <a:cubicBezTo>
                    <a:pt x="31" y="116"/>
                    <a:pt x="31" y="117"/>
                    <a:pt x="31" y="117"/>
                  </a:cubicBezTo>
                  <a:cubicBezTo>
                    <a:pt x="34" y="120"/>
                    <a:pt x="36" y="122"/>
                    <a:pt x="39" y="125"/>
                  </a:cubicBezTo>
                  <a:cubicBezTo>
                    <a:pt x="39" y="125"/>
                    <a:pt x="40" y="126"/>
                    <a:pt x="40" y="127"/>
                  </a:cubicBezTo>
                  <a:cubicBezTo>
                    <a:pt x="41" y="127"/>
                    <a:pt x="41" y="127"/>
                    <a:pt x="41" y="127"/>
                  </a:cubicBezTo>
                  <a:cubicBezTo>
                    <a:pt x="41" y="127"/>
                    <a:pt x="41" y="127"/>
                    <a:pt x="41" y="127"/>
                  </a:cubicBezTo>
                  <a:cubicBezTo>
                    <a:pt x="42" y="127"/>
                    <a:pt x="41" y="125"/>
                    <a:pt x="41" y="125"/>
                  </a:cubicBezTo>
                  <a:cubicBezTo>
                    <a:pt x="41" y="124"/>
                    <a:pt x="40" y="121"/>
                    <a:pt x="41" y="120"/>
                  </a:cubicBezTo>
                  <a:cubicBezTo>
                    <a:pt x="41" y="120"/>
                    <a:pt x="41" y="119"/>
                    <a:pt x="41" y="119"/>
                  </a:cubicBezTo>
                  <a:cubicBezTo>
                    <a:pt x="41" y="118"/>
                    <a:pt x="41" y="116"/>
                    <a:pt x="41" y="116"/>
                  </a:cubicBezTo>
                  <a:cubicBezTo>
                    <a:pt x="41" y="115"/>
                    <a:pt x="41" y="115"/>
                    <a:pt x="41" y="115"/>
                  </a:cubicBezTo>
                  <a:cubicBezTo>
                    <a:pt x="42" y="111"/>
                    <a:pt x="42" y="108"/>
                    <a:pt x="43" y="105"/>
                  </a:cubicBezTo>
                  <a:cubicBezTo>
                    <a:pt x="43" y="104"/>
                    <a:pt x="43" y="104"/>
                    <a:pt x="43" y="104"/>
                  </a:cubicBezTo>
                  <a:cubicBezTo>
                    <a:pt x="43" y="103"/>
                    <a:pt x="43" y="102"/>
                    <a:pt x="43" y="102"/>
                  </a:cubicBezTo>
                  <a:cubicBezTo>
                    <a:pt x="44" y="101"/>
                    <a:pt x="43" y="101"/>
                    <a:pt x="44" y="100"/>
                  </a:cubicBezTo>
                  <a:cubicBezTo>
                    <a:pt x="44" y="100"/>
                    <a:pt x="44" y="100"/>
                    <a:pt x="44" y="99"/>
                  </a:cubicBezTo>
                  <a:cubicBezTo>
                    <a:pt x="44" y="99"/>
                    <a:pt x="44" y="99"/>
                    <a:pt x="45" y="98"/>
                  </a:cubicBezTo>
                  <a:cubicBezTo>
                    <a:pt x="45" y="98"/>
                    <a:pt x="45" y="98"/>
                    <a:pt x="45" y="98"/>
                  </a:cubicBezTo>
                  <a:cubicBezTo>
                    <a:pt x="46" y="97"/>
                    <a:pt x="45" y="97"/>
                    <a:pt x="46" y="97"/>
                  </a:cubicBezTo>
                  <a:cubicBezTo>
                    <a:pt x="46" y="97"/>
                    <a:pt x="46" y="97"/>
                    <a:pt x="46" y="97"/>
                  </a:cubicBezTo>
                  <a:cubicBezTo>
                    <a:pt x="46" y="97"/>
                    <a:pt x="47" y="96"/>
                    <a:pt x="47" y="96"/>
                  </a:cubicBezTo>
                  <a:cubicBezTo>
                    <a:pt x="48" y="96"/>
                    <a:pt x="49" y="96"/>
                    <a:pt x="50" y="96"/>
                  </a:cubicBezTo>
                  <a:cubicBezTo>
                    <a:pt x="51" y="95"/>
                    <a:pt x="52" y="95"/>
                    <a:pt x="53" y="94"/>
                  </a:cubicBezTo>
                  <a:cubicBezTo>
                    <a:pt x="53" y="94"/>
                    <a:pt x="53" y="94"/>
                    <a:pt x="54" y="94"/>
                  </a:cubicBezTo>
                  <a:cubicBezTo>
                    <a:pt x="54" y="94"/>
                    <a:pt x="54" y="93"/>
                    <a:pt x="54" y="93"/>
                  </a:cubicBezTo>
                  <a:cubicBezTo>
                    <a:pt x="55" y="93"/>
                    <a:pt x="55" y="93"/>
                    <a:pt x="55" y="93"/>
                  </a:cubicBezTo>
                  <a:cubicBezTo>
                    <a:pt x="55" y="93"/>
                    <a:pt x="56" y="93"/>
                    <a:pt x="56" y="92"/>
                  </a:cubicBezTo>
                  <a:cubicBezTo>
                    <a:pt x="56" y="92"/>
                    <a:pt x="56" y="92"/>
                    <a:pt x="56" y="92"/>
                  </a:cubicBezTo>
                  <a:cubicBezTo>
                    <a:pt x="57" y="92"/>
                    <a:pt x="57" y="91"/>
                    <a:pt x="58" y="91"/>
                  </a:cubicBezTo>
                  <a:cubicBezTo>
                    <a:pt x="58" y="91"/>
                    <a:pt x="59" y="90"/>
                    <a:pt x="59" y="90"/>
                  </a:cubicBezTo>
                  <a:cubicBezTo>
                    <a:pt x="60" y="89"/>
                    <a:pt x="61" y="89"/>
                    <a:pt x="61" y="88"/>
                  </a:cubicBezTo>
                  <a:cubicBezTo>
                    <a:pt x="62" y="88"/>
                    <a:pt x="62" y="87"/>
                    <a:pt x="62" y="87"/>
                  </a:cubicBezTo>
                  <a:cubicBezTo>
                    <a:pt x="63" y="87"/>
                    <a:pt x="63" y="86"/>
                    <a:pt x="63" y="86"/>
                  </a:cubicBezTo>
                  <a:cubicBezTo>
                    <a:pt x="63" y="86"/>
                    <a:pt x="63" y="85"/>
                    <a:pt x="64" y="85"/>
                  </a:cubicBezTo>
                  <a:cubicBezTo>
                    <a:pt x="64" y="84"/>
                    <a:pt x="64" y="84"/>
                    <a:pt x="64" y="84"/>
                  </a:cubicBezTo>
                  <a:cubicBezTo>
                    <a:pt x="64" y="83"/>
                    <a:pt x="65" y="82"/>
                    <a:pt x="65" y="82"/>
                  </a:cubicBezTo>
                  <a:cubicBezTo>
                    <a:pt x="66" y="81"/>
                    <a:pt x="66" y="81"/>
                    <a:pt x="66" y="81"/>
                  </a:cubicBezTo>
                  <a:cubicBezTo>
                    <a:pt x="66" y="80"/>
                    <a:pt x="66" y="80"/>
                    <a:pt x="67" y="80"/>
                  </a:cubicBezTo>
                  <a:cubicBezTo>
                    <a:pt x="67" y="79"/>
                    <a:pt x="67" y="79"/>
                    <a:pt x="67" y="78"/>
                  </a:cubicBezTo>
                  <a:cubicBezTo>
                    <a:pt x="67" y="77"/>
                    <a:pt x="68" y="76"/>
                    <a:pt x="68" y="75"/>
                  </a:cubicBezTo>
                  <a:cubicBezTo>
                    <a:pt x="68" y="74"/>
                    <a:pt x="68" y="74"/>
                    <a:pt x="68" y="73"/>
                  </a:cubicBezTo>
                  <a:cubicBezTo>
                    <a:pt x="69" y="71"/>
                    <a:pt x="70" y="69"/>
                    <a:pt x="70" y="66"/>
                  </a:cubicBezTo>
                  <a:cubicBezTo>
                    <a:pt x="70" y="66"/>
                    <a:pt x="70" y="65"/>
                    <a:pt x="70" y="64"/>
                  </a:cubicBezTo>
                  <a:cubicBezTo>
                    <a:pt x="70" y="64"/>
                    <a:pt x="70" y="63"/>
                    <a:pt x="70" y="63"/>
                  </a:cubicBezTo>
                  <a:cubicBezTo>
                    <a:pt x="71" y="61"/>
                    <a:pt x="71" y="59"/>
                    <a:pt x="70" y="58"/>
                  </a:cubicBezTo>
                  <a:cubicBezTo>
                    <a:pt x="70" y="57"/>
                    <a:pt x="70" y="57"/>
                    <a:pt x="70" y="56"/>
                  </a:cubicBezTo>
                  <a:cubicBezTo>
                    <a:pt x="70" y="55"/>
                    <a:pt x="70" y="54"/>
                    <a:pt x="70" y="53"/>
                  </a:cubicBezTo>
                  <a:cubicBezTo>
                    <a:pt x="70" y="52"/>
                    <a:pt x="70" y="51"/>
                    <a:pt x="70" y="51"/>
                  </a:cubicBezTo>
                  <a:cubicBezTo>
                    <a:pt x="70" y="50"/>
                    <a:pt x="70" y="49"/>
                    <a:pt x="70" y="48"/>
                  </a:cubicBezTo>
                  <a:cubicBezTo>
                    <a:pt x="70" y="48"/>
                    <a:pt x="70" y="48"/>
                    <a:pt x="70" y="47"/>
                  </a:cubicBezTo>
                  <a:cubicBezTo>
                    <a:pt x="70" y="47"/>
                    <a:pt x="70" y="45"/>
                    <a:pt x="70" y="45"/>
                  </a:cubicBezTo>
                  <a:cubicBezTo>
                    <a:pt x="70" y="45"/>
                    <a:pt x="70" y="44"/>
                    <a:pt x="70" y="44"/>
                  </a:cubicBezTo>
                  <a:cubicBezTo>
                    <a:pt x="70" y="44"/>
                    <a:pt x="70" y="43"/>
                    <a:pt x="70" y="42"/>
                  </a:cubicBezTo>
                  <a:cubicBezTo>
                    <a:pt x="70" y="42"/>
                    <a:pt x="69" y="41"/>
                    <a:pt x="69" y="41"/>
                  </a:cubicBezTo>
                  <a:cubicBezTo>
                    <a:pt x="69" y="40"/>
                    <a:pt x="69" y="40"/>
                    <a:pt x="68" y="39"/>
                  </a:cubicBezTo>
                  <a:cubicBezTo>
                    <a:pt x="68" y="38"/>
                    <a:pt x="68" y="38"/>
                    <a:pt x="68" y="37"/>
                  </a:cubicBezTo>
                  <a:cubicBezTo>
                    <a:pt x="68" y="36"/>
                    <a:pt x="68" y="35"/>
                    <a:pt x="68" y="34"/>
                  </a:cubicBezTo>
                  <a:cubicBezTo>
                    <a:pt x="68" y="34"/>
                    <a:pt x="68" y="34"/>
                    <a:pt x="68" y="33"/>
                  </a:cubicBezTo>
                  <a:cubicBezTo>
                    <a:pt x="68" y="32"/>
                    <a:pt x="68" y="32"/>
                    <a:pt x="68" y="31"/>
                  </a:cubicBezTo>
                  <a:cubicBezTo>
                    <a:pt x="68" y="31"/>
                    <a:pt x="68" y="30"/>
                    <a:pt x="68" y="30"/>
                  </a:cubicBezTo>
                  <a:cubicBezTo>
                    <a:pt x="67" y="29"/>
                    <a:pt x="67" y="29"/>
                    <a:pt x="67" y="28"/>
                  </a:cubicBezTo>
                  <a:cubicBezTo>
                    <a:pt x="67" y="28"/>
                    <a:pt x="67" y="27"/>
                    <a:pt x="67" y="27"/>
                  </a:cubicBezTo>
                  <a:cubicBezTo>
                    <a:pt x="67" y="27"/>
                    <a:pt x="67" y="26"/>
                    <a:pt x="67" y="26"/>
                  </a:cubicBezTo>
                  <a:cubicBezTo>
                    <a:pt x="66" y="26"/>
                    <a:pt x="66" y="25"/>
                    <a:pt x="66" y="25"/>
                  </a:cubicBezTo>
                  <a:cubicBezTo>
                    <a:pt x="66" y="25"/>
                    <a:pt x="66" y="24"/>
                    <a:pt x="66" y="24"/>
                  </a:cubicBezTo>
                  <a:cubicBezTo>
                    <a:pt x="66" y="24"/>
                    <a:pt x="66" y="24"/>
                    <a:pt x="66" y="23"/>
                  </a:cubicBezTo>
                  <a:cubicBezTo>
                    <a:pt x="65" y="23"/>
                    <a:pt x="65" y="22"/>
                    <a:pt x="65" y="22"/>
                  </a:cubicBezTo>
                  <a:cubicBezTo>
                    <a:pt x="65" y="22"/>
                    <a:pt x="64" y="21"/>
                    <a:pt x="64" y="21"/>
                  </a:cubicBezTo>
                  <a:cubicBezTo>
                    <a:pt x="64" y="21"/>
                    <a:pt x="64" y="21"/>
                    <a:pt x="64" y="21"/>
                  </a:cubicBezTo>
                  <a:cubicBezTo>
                    <a:pt x="64" y="20"/>
                    <a:pt x="64" y="20"/>
                    <a:pt x="64" y="20"/>
                  </a:cubicBezTo>
                  <a:cubicBezTo>
                    <a:pt x="63" y="20"/>
                    <a:pt x="63" y="20"/>
                    <a:pt x="63" y="20"/>
                  </a:cubicBezTo>
                  <a:cubicBezTo>
                    <a:pt x="63" y="19"/>
                    <a:pt x="63" y="19"/>
                    <a:pt x="63" y="19"/>
                  </a:cubicBezTo>
                  <a:cubicBezTo>
                    <a:pt x="63" y="19"/>
                    <a:pt x="62" y="19"/>
                    <a:pt x="62" y="19"/>
                  </a:cubicBezTo>
                  <a:cubicBezTo>
                    <a:pt x="62" y="18"/>
                    <a:pt x="62" y="18"/>
                    <a:pt x="62" y="18"/>
                  </a:cubicBezTo>
                  <a:cubicBezTo>
                    <a:pt x="62" y="18"/>
                    <a:pt x="62" y="17"/>
                    <a:pt x="61" y="17"/>
                  </a:cubicBezTo>
                  <a:cubicBezTo>
                    <a:pt x="61" y="17"/>
                    <a:pt x="61" y="16"/>
                    <a:pt x="61" y="16"/>
                  </a:cubicBezTo>
                  <a:cubicBezTo>
                    <a:pt x="61" y="16"/>
                    <a:pt x="61" y="16"/>
                    <a:pt x="61" y="16"/>
                  </a:cubicBezTo>
                  <a:cubicBezTo>
                    <a:pt x="60" y="16"/>
                    <a:pt x="60" y="16"/>
                    <a:pt x="60" y="15"/>
                  </a:cubicBezTo>
                  <a:cubicBezTo>
                    <a:pt x="60" y="15"/>
                    <a:pt x="60" y="15"/>
                    <a:pt x="59" y="15"/>
                  </a:cubicBezTo>
                  <a:cubicBezTo>
                    <a:pt x="59" y="14"/>
                    <a:pt x="58" y="14"/>
                    <a:pt x="58" y="13"/>
                  </a:cubicBezTo>
                  <a:cubicBezTo>
                    <a:pt x="57" y="13"/>
                    <a:pt x="57" y="13"/>
                    <a:pt x="57" y="13"/>
                  </a:cubicBezTo>
                  <a:cubicBezTo>
                    <a:pt x="56" y="13"/>
                    <a:pt x="56" y="12"/>
                    <a:pt x="56" y="12"/>
                  </a:cubicBezTo>
                  <a:cubicBezTo>
                    <a:pt x="56" y="12"/>
                    <a:pt x="56" y="12"/>
                    <a:pt x="56" y="12"/>
                  </a:cubicBezTo>
                  <a:cubicBezTo>
                    <a:pt x="55" y="12"/>
                    <a:pt x="55" y="11"/>
                    <a:pt x="55" y="11"/>
                  </a:cubicBezTo>
                  <a:cubicBezTo>
                    <a:pt x="55" y="11"/>
                    <a:pt x="54" y="11"/>
                    <a:pt x="54" y="10"/>
                  </a:cubicBezTo>
                  <a:cubicBezTo>
                    <a:pt x="53" y="10"/>
                    <a:pt x="53" y="10"/>
                    <a:pt x="53" y="10"/>
                  </a:cubicBezTo>
                  <a:cubicBezTo>
                    <a:pt x="53" y="9"/>
                    <a:pt x="52" y="9"/>
                    <a:pt x="51" y="9"/>
                  </a:cubicBezTo>
                  <a:cubicBezTo>
                    <a:pt x="51" y="9"/>
                    <a:pt x="51" y="9"/>
                    <a:pt x="50" y="8"/>
                  </a:cubicBezTo>
                  <a:cubicBezTo>
                    <a:pt x="50" y="8"/>
                    <a:pt x="50" y="8"/>
                    <a:pt x="50" y="8"/>
                  </a:cubicBezTo>
                  <a:cubicBezTo>
                    <a:pt x="49" y="8"/>
                    <a:pt x="49" y="8"/>
                    <a:pt x="49" y="8"/>
                  </a:cubicBezTo>
                  <a:cubicBezTo>
                    <a:pt x="49" y="7"/>
                    <a:pt x="49" y="7"/>
                    <a:pt x="48" y="7"/>
                  </a:cubicBezTo>
                  <a:cubicBezTo>
                    <a:pt x="48" y="7"/>
                    <a:pt x="48" y="7"/>
                    <a:pt x="48" y="7"/>
                  </a:cubicBezTo>
                  <a:cubicBezTo>
                    <a:pt x="48" y="7"/>
                    <a:pt x="47" y="6"/>
                    <a:pt x="47" y="6"/>
                  </a:cubicBezTo>
                  <a:cubicBezTo>
                    <a:pt x="46" y="6"/>
                    <a:pt x="46" y="6"/>
                    <a:pt x="45" y="5"/>
                  </a:cubicBezTo>
                  <a:cubicBezTo>
                    <a:pt x="45" y="5"/>
                    <a:pt x="45" y="5"/>
                    <a:pt x="45" y="5"/>
                  </a:cubicBezTo>
                  <a:cubicBezTo>
                    <a:pt x="45" y="5"/>
                    <a:pt x="44" y="5"/>
                    <a:pt x="44" y="5"/>
                  </a:cubicBezTo>
                  <a:cubicBezTo>
                    <a:pt x="44" y="4"/>
                    <a:pt x="44" y="4"/>
                    <a:pt x="43" y="4"/>
                  </a:cubicBezTo>
                  <a:cubicBezTo>
                    <a:pt x="43" y="4"/>
                    <a:pt x="43" y="4"/>
                    <a:pt x="43" y="4"/>
                  </a:cubicBezTo>
                  <a:cubicBezTo>
                    <a:pt x="42" y="4"/>
                    <a:pt x="42" y="3"/>
                    <a:pt x="42" y="3"/>
                  </a:cubicBezTo>
                  <a:cubicBezTo>
                    <a:pt x="41" y="3"/>
                    <a:pt x="41" y="3"/>
                    <a:pt x="40" y="2"/>
                  </a:cubicBezTo>
                  <a:cubicBezTo>
                    <a:pt x="40" y="2"/>
                    <a:pt x="40" y="2"/>
                    <a:pt x="39" y="1"/>
                  </a:cubicBezTo>
                  <a:cubicBezTo>
                    <a:pt x="38" y="1"/>
                    <a:pt x="38" y="1"/>
                    <a:pt x="37" y="1"/>
                  </a:cubicBezTo>
                  <a:cubicBezTo>
                    <a:pt x="36" y="0"/>
                    <a:pt x="36"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sp>
          <p:nvSpPr>
            <p:cNvPr id="10" name="Freeform 34">
              <a:extLst>
                <a:ext uri="{FF2B5EF4-FFF2-40B4-BE49-F238E27FC236}">
                  <a16:creationId xmlns:a16="http://schemas.microsoft.com/office/drawing/2014/main" id="{D7450F19-8743-5F11-0751-11770A1C467B}"/>
                </a:ext>
              </a:extLst>
            </p:cNvPr>
            <p:cNvSpPr>
              <a:spLocks/>
            </p:cNvSpPr>
            <p:nvPr/>
          </p:nvSpPr>
          <p:spPr bwMode="auto">
            <a:xfrm>
              <a:off x="4308475" y="1103313"/>
              <a:ext cx="420688" cy="928688"/>
            </a:xfrm>
            <a:custGeom>
              <a:avLst/>
              <a:gdLst>
                <a:gd name="T0" fmla="*/ 24 w 43"/>
                <a:gd name="T1" fmla="*/ 1 h 95"/>
                <a:gd name="T2" fmla="*/ 20 w 43"/>
                <a:gd name="T3" fmla="*/ 1 h 95"/>
                <a:gd name="T4" fmla="*/ 18 w 43"/>
                <a:gd name="T5" fmla="*/ 2 h 95"/>
                <a:gd name="T6" fmla="*/ 11 w 43"/>
                <a:gd name="T7" fmla="*/ 5 h 95"/>
                <a:gd name="T8" fmla="*/ 7 w 43"/>
                <a:gd name="T9" fmla="*/ 9 h 95"/>
                <a:gd name="T10" fmla="*/ 4 w 43"/>
                <a:gd name="T11" fmla="*/ 15 h 95"/>
                <a:gd name="T12" fmla="*/ 3 w 43"/>
                <a:gd name="T13" fmla="*/ 21 h 95"/>
                <a:gd name="T14" fmla="*/ 2 w 43"/>
                <a:gd name="T15" fmla="*/ 27 h 95"/>
                <a:gd name="T16" fmla="*/ 1 w 43"/>
                <a:gd name="T17" fmla="*/ 31 h 95"/>
                <a:gd name="T18" fmla="*/ 1 w 43"/>
                <a:gd name="T19" fmla="*/ 35 h 95"/>
                <a:gd name="T20" fmla="*/ 1 w 43"/>
                <a:gd name="T21" fmla="*/ 40 h 95"/>
                <a:gd name="T22" fmla="*/ 0 w 43"/>
                <a:gd name="T23" fmla="*/ 46 h 95"/>
                <a:gd name="T24" fmla="*/ 0 w 43"/>
                <a:gd name="T25" fmla="*/ 50 h 95"/>
                <a:gd name="T26" fmla="*/ 0 w 43"/>
                <a:gd name="T27" fmla="*/ 53 h 95"/>
                <a:gd name="T28" fmla="*/ 0 w 43"/>
                <a:gd name="T29" fmla="*/ 59 h 95"/>
                <a:gd name="T30" fmla="*/ 0 w 43"/>
                <a:gd name="T31" fmla="*/ 67 h 95"/>
                <a:gd name="T32" fmla="*/ 0 w 43"/>
                <a:gd name="T33" fmla="*/ 73 h 95"/>
                <a:gd name="T34" fmla="*/ 2 w 43"/>
                <a:gd name="T35" fmla="*/ 81 h 95"/>
                <a:gd name="T36" fmla="*/ 3 w 43"/>
                <a:gd name="T37" fmla="*/ 84 h 95"/>
                <a:gd name="T38" fmla="*/ 4 w 43"/>
                <a:gd name="T39" fmla="*/ 87 h 95"/>
                <a:gd name="T40" fmla="*/ 9 w 43"/>
                <a:gd name="T41" fmla="*/ 91 h 95"/>
                <a:gd name="T42" fmla="*/ 12 w 43"/>
                <a:gd name="T43" fmla="*/ 94 h 95"/>
                <a:gd name="T44" fmla="*/ 16 w 43"/>
                <a:gd name="T45" fmla="*/ 94 h 95"/>
                <a:gd name="T46" fmla="*/ 25 w 43"/>
                <a:gd name="T47" fmla="*/ 94 h 95"/>
                <a:gd name="T48" fmla="*/ 29 w 43"/>
                <a:gd name="T49" fmla="*/ 92 h 95"/>
                <a:gd name="T50" fmla="*/ 31 w 43"/>
                <a:gd name="T51" fmla="*/ 89 h 95"/>
                <a:gd name="T52" fmla="*/ 31 w 43"/>
                <a:gd name="T53" fmla="*/ 85 h 95"/>
                <a:gd name="T54" fmla="*/ 32 w 43"/>
                <a:gd name="T55" fmla="*/ 80 h 95"/>
                <a:gd name="T56" fmla="*/ 35 w 43"/>
                <a:gd name="T57" fmla="*/ 78 h 95"/>
                <a:gd name="T58" fmla="*/ 35 w 43"/>
                <a:gd name="T59" fmla="*/ 75 h 95"/>
                <a:gd name="T60" fmla="*/ 35 w 43"/>
                <a:gd name="T61" fmla="*/ 71 h 95"/>
                <a:gd name="T62" fmla="*/ 37 w 43"/>
                <a:gd name="T63" fmla="*/ 69 h 95"/>
                <a:gd name="T64" fmla="*/ 37 w 43"/>
                <a:gd name="T65" fmla="*/ 63 h 95"/>
                <a:gd name="T66" fmla="*/ 37 w 43"/>
                <a:gd name="T67" fmla="*/ 60 h 95"/>
                <a:gd name="T68" fmla="*/ 38 w 43"/>
                <a:gd name="T69" fmla="*/ 58 h 95"/>
                <a:gd name="T70" fmla="*/ 41 w 43"/>
                <a:gd name="T71" fmla="*/ 56 h 95"/>
                <a:gd name="T72" fmla="*/ 43 w 43"/>
                <a:gd name="T73" fmla="*/ 54 h 95"/>
                <a:gd name="T74" fmla="*/ 41 w 43"/>
                <a:gd name="T75" fmla="*/ 52 h 95"/>
                <a:gd name="T76" fmla="*/ 40 w 43"/>
                <a:gd name="T77" fmla="*/ 49 h 95"/>
                <a:gd name="T78" fmla="*/ 38 w 43"/>
                <a:gd name="T79" fmla="*/ 47 h 95"/>
                <a:gd name="T80" fmla="*/ 36 w 43"/>
                <a:gd name="T81" fmla="*/ 44 h 95"/>
                <a:gd name="T82" fmla="*/ 36 w 43"/>
                <a:gd name="T83" fmla="*/ 39 h 95"/>
                <a:gd name="T84" fmla="*/ 37 w 43"/>
                <a:gd name="T85" fmla="*/ 34 h 95"/>
                <a:gd name="T86" fmla="*/ 36 w 43"/>
                <a:gd name="T87" fmla="*/ 29 h 95"/>
                <a:gd name="T88" fmla="*/ 36 w 43"/>
                <a:gd name="T89" fmla="*/ 27 h 95"/>
                <a:gd name="T90" fmla="*/ 35 w 43"/>
                <a:gd name="T91" fmla="*/ 24 h 95"/>
                <a:gd name="T92" fmla="*/ 34 w 43"/>
                <a:gd name="T93" fmla="*/ 19 h 95"/>
                <a:gd name="T94" fmla="*/ 32 w 43"/>
                <a:gd name="T95" fmla="*/ 15 h 95"/>
                <a:gd name="T96" fmla="*/ 33 w 43"/>
                <a:gd name="T97" fmla="*/ 9 h 95"/>
                <a:gd name="T98" fmla="*/ 33 w 43"/>
                <a:gd name="T99" fmla="*/ 4 h 95"/>
                <a:gd name="T100" fmla="*/ 32 w 43"/>
                <a:gd name="T101" fmla="*/ 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95">
                  <a:moveTo>
                    <a:pt x="28" y="0"/>
                  </a:moveTo>
                  <a:cubicBezTo>
                    <a:pt x="27" y="1"/>
                    <a:pt x="26" y="1"/>
                    <a:pt x="25" y="1"/>
                  </a:cubicBezTo>
                  <a:cubicBezTo>
                    <a:pt x="24" y="1"/>
                    <a:pt x="24" y="1"/>
                    <a:pt x="24" y="1"/>
                  </a:cubicBezTo>
                  <a:cubicBezTo>
                    <a:pt x="23" y="1"/>
                    <a:pt x="23" y="1"/>
                    <a:pt x="23" y="1"/>
                  </a:cubicBezTo>
                  <a:cubicBezTo>
                    <a:pt x="23" y="1"/>
                    <a:pt x="22" y="1"/>
                    <a:pt x="22" y="1"/>
                  </a:cubicBezTo>
                  <a:cubicBezTo>
                    <a:pt x="21" y="1"/>
                    <a:pt x="21" y="1"/>
                    <a:pt x="20" y="1"/>
                  </a:cubicBezTo>
                  <a:cubicBezTo>
                    <a:pt x="20" y="1"/>
                    <a:pt x="20" y="2"/>
                    <a:pt x="19" y="2"/>
                  </a:cubicBezTo>
                  <a:cubicBezTo>
                    <a:pt x="19" y="2"/>
                    <a:pt x="19" y="2"/>
                    <a:pt x="18" y="2"/>
                  </a:cubicBezTo>
                  <a:cubicBezTo>
                    <a:pt x="18" y="2"/>
                    <a:pt x="18" y="2"/>
                    <a:pt x="18" y="2"/>
                  </a:cubicBezTo>
                  <a:cubicBezTo>
                    <a:pt x="17" y="2"/>
                    <a:pt x="17" y="2"/>
                    <a:pt x="16" y="2"/>
                  </a:cubicBezTo>
                  <a:cubicBezTo>
                    <a:pt x="15" y="3"/>
                    <a:pt x="13" y="3"/>
                    <a:pt x="12" y="4"/>
                  </a:cubicBezTo>
                  <a:cubicBezTo>
                    <a:pt x="12" y="4"/>
                    <a:pt x="11" y="5"/>
                    <a:pt x="11" y="5"/>
                  </a:cubicBezTo>
                  <a:cubicBezTo>
                    <a:pt x="11" y="5"/>
                    <a:pt x="10" y="6"/>
                    <a:pt x="9" y="6"/>
                  </a:cubicBezTo>
                  <a:cubicBezTo>
                    <a:pt x="9" y="7"/>
                    <a:pt x="8" y="7"/>
                    <a:pt x="8" y="8"/>
                  </a:cubicBezTo>
                  <a:cubicBezTo>
                    <a:pt x="7" y="9"/>
                    <a:pt x="7" y="9"/>
                    <a:pt x="7" y="9"/>
                  </a:cubicBezTo>
                  <a:cubicBezTo>
                    <a:pt x="6" y="10"/>
                    <a:pt x="6" y="11"/>
                    <a:pt x="6" y="12"/>
                  </a:cubicBezTo>
                  <a:cubicBezTo>
                    <a:pt x="5" y="12"/>
                    <a:pt x="5" y="13"/>
                    <a:pt x="5" y="13"/>
                  </a:cubicBezTo>
                  <a:cubicBezTo>
                    <a:pt x="4" y="14"/>
                    <a:pt x="4" y="15"/>
                    <a:pt x="4" y="15"/>
                  </a:cubicBezTo>
                  <a:cubicBezTo>
                    <a:pt x="4" y="16"/>
                    <a:pt x="4" y="16"/>
                    <a:pt x="4" y="16"/>
                  </a:cubicBezTo>
                  <a:cubicBezTo>
                    <a:pt x="4" y="17"/>
                    <a:pt x="3" y="19"/>
                    <a:pt x="3" y="20"/>
                  </a:cubicBezTo>
                  <a:cubicBezTo>
                    <a:pt x="3" y="20"/>
                    <a:pt x="3" y="21"/>
                    <a:pt x="3" y="21"/>
                  </a:cubicBezTo>
                  <a:cubicBezTo>
                    <a:pt x="3" y="22"/>
                    <a:pt x="3" y="23"/>
                    <a:pt x="2" y="24"/>
                  </a:cubicBezTo>
                  <a:cubicBezTo>
                    <a:pt x="2" y="25"/>
                    <a:pt x="2" y="25"/>
                    <a:pt x="2" y="26"/>
                  </a:cubicBezTo>
                  <a:cubicBezTo>
                    <a:pt x="2" y="26"/>
                    <a:pt x="2" y="26"/>
                    <a:pt x="2" y="27"/>
                  </a:cubicBezTo>
                  <a:cubicBezTo>
                    <a:pt x="2" y="27"/>
                    <a:pt x="2" y="28"/>
                    <a:pt x="2" y="28"/>
                  </a:cubicBezTo>
                  <a:cubicBezTo>
                    <a:pt x="2" y="29"/>
                    <a:pt x="2" y="29"/>
                    <a:pt x="2" y="29"/>
                  </a:cubicBezTo>
                  <a:cubicBezTo>
                    <a:pt x="2" y="30"/>
                    <a:pt x="1" y="31"/>
                    <a:pt x="1" y="31"/>
                  </a:cubicBezTo>
                  <a:cubicBezTo>
                    <a:pt x="1" y="32"/>
                    <a:pt x="1" y="32"/>
                    <a:pt x="1" y="33"/>
                  </a:cubicBezTo>
                  <a:cubicBezTo>
                    <a:pt x="1" y="33"/>
                    <a:pt x="1" y="33"/>
                    <a:pt x="1" y="33"/>
                  </a:cubicBezTo>
                  <a:cubicBezTo>
                    <a:pt x="1" y="34"/>
                    <a:pt x="1" y="35"/>
                    <a:pt x="1" y="35"/>
                  </a:cubicBezTo>
                  <a:cubicBezTo>
                    <a:pt x="1" y="36"/>
                    <a:pt x="1" y="36"/>
                    <a:pt x="1" y="37"/>
                  </a:cubicBezTo>
                  <a:cubicBezTo>
                    <a:pt x="1" y="37"/>
                    <a:pt x="1" y="37"/>
                    <a:pt x="1" y="38"/>
                  </a:cubicBezTo>
                  <a:cubicBezTo>
                    <a:pt x="1" y="39"/>
                    <a:pt x="1" y="39"/>
                    <a:pt x="1" y="40"/>
                  </a:cubicBezTo>
                  <a:cubicBezTo>
                    <a:pt x="1" y="40"/>
                    <a:pt x="0" y="41"/>
                    <a:pt x="1" y="42"/>
                  </a:cubicBezTo>
                  <a:cubicBezTo>
                    <a:pt x="1" y="42"/>
                    <a:pt x="1" y="43"/>
                    <a:pt x="1" y="43"/>
                  </a:cubicBezTo>
                  <a:cubicBezTo>
                    <a:pt x="1" y="44"/>
                    <a:pt x="0" y="45"/>
                    <a:pt x="0" y="46"/>
                  </a:cubicBezTo>
                  <a:cubicBezTo>
                    <a:pt x="0" y="46"/>
                    <a:pt x="1" y="47"/>
                    <a:pt x="1" y="47"/>
                  </a:cubicBezTo>
                  <a:cubicBezTo>
                    <a:pt x="0" y="48"/>
                    <a:pt x="0" y="48"/>
                    <a:pt x="0" y="49"/>
                  </a:cubicBezTo>
                  <a:cubicBezTo>
                    <a:pt x="0" y="49"/>
                    <a:pt x="0" y="50"/>
                    <a:pt x="0" y="50"/>
                  </a:cubicBezTo>
                  <a:cubicBezTo>
                    <a:pt x="0" y="50"/>
                    <a:pt x="0" y="50"/>
                    <a:pt x="0" y="51"/>
                  </a:cubicBezTo>
                  <a:cubicBezTo>
                    <a:pt x="0" y="51"/>
                    <a:pt x="0" y="52"/>
                    <a:pt x="0" y="53"/>
                  </a:cubicBezTo>
                  <a:cubicBezTo>
                    <a:pt x="0" y="53"/>
                    <a:pt x="0" y="53"/>
                    <a:pt x="0" y="53"/>
                  </a:cubicBezTo>
                  <a:cubicBezTo>
                    <a:pt x="0" y="54"/>
                    <a:pt x="0" y="54"/>
                    <a:pt x="0" y="55"/>
                  </a:cubicBezTo>
                  <a:cubicBezTo>
                    <a:pt x="0" y="55"/>
                    <a:pt x="0" y="56"/>
                    <a:pt x="0" y="57"/>
                  </a:cubicBezTo>
                  <a:cubicBezTo>
                    <a:pt x="0" y="57"/>
                    <a:pt x="0" y="58"/>
                    <a:pt x="0" y="59"/>
                  </a:cubicBezTo>
                  <a:cubicBezTo>
                    <a:pt x="0" y="59"/>
                    <a:pt x="0" y="59"/>
                    <a:pt x="0" y="60"/>
                  </a:cubicBezTo>
                  <a:cubicBezTo>
                    <a:pt x="0" y="60"/>
                    <a:pt x="0" y="63"/>
                    <a:pt x="0" y="64"/>
                  </a:cubicBezTo>
                  <a:cubicBezTo>
                    <a:pt x="0" y="65"/>
                    <a:pt x="0" y="66"/>
                    <a:pt x="0" y="67"/>
                  </a:cubicBezTo>
                  <a:cubicBezTo>
                    <a:pt x="0" y="67"/>
                    <a:pt x="0" y="68"/>
                    <a:pt x="0" y="68"/>
                  </a:cubicBezTo>
                  <a:cubicBezTo>
                    <a:pt x="0" y="69"/>
                    <a:pt x="1" y="70"/>
                    <a:pt x="0" y="71"/>
                  </a:cubicBezTo>
                  <a:cubicBezTo>
                    <a:pt x="0" y="71"/>
                    <a:pt x="0" y="72"/>
                    <a:pt x="0" y="73"/>
                  </a:cubicBezTo>
                  <a:cubicBezTo>
                    <a:pt x="1" y="74"/>
                    <a:pt x="1" y="76"/>
                    <a:pt x="2" y="78"/>
                  </a:cubicBezTo>
                  <a:cubicBezTo>
                    <a:pt x="2" y="79"/>
                    <a:pt x="2" y="79"/>
                    <a:pt x="2" y="79"/>
                  </a:cubicBezTo>
                  <a:cubicBezTo>
                    <a:pt x="2" y="80"/>
                    <a:pt x="2" y="81"/>
                    <a:pt x="2" y="81"/>
                  </a:cubicBezTo>
                  <a:cubicBezTo>
                    <a:pt x="2" y="82"/>
                    <a:pt x="3" y="82"/>
                    <a:pt x="3" y="82"/>
                  </a:cubicBezTo>
                  <a:cubicBezTo>
                    <a:pt x="3" y="83"/>
                    <a:pt x="3" y="83"/>
                    <a:pt x="3" y="83"/>
                  </a:cubicBezTo>
                  <a:cubicBezTo>
                    <a:pt x="3" y="84"/>
                    <a:pt x="3" y="84"/>
                    <a:pt x="3" y="84"/>
                  </a:cubicBezTo>
                  <a:cubicBezTo>
                    <a:pt x="3" y="85"/>
                    <a:pt x="3" y="85"/>
                    <a:pt x="3" y="85"/>
                  </a:cubicBezTo>
                  <a:cubicBezTo>
                    <a:pt x="3" y="86"/>
                    <a:pt x="4" y="86"/>
                    <a:pt x="4" y="87"/>
                  </a:cubicBezTo>
                  <a:cubicBezTo>
                    <a:pt x="4" y="87"/>
                    <a:pt x="4" y="87"/>
                    <a:pt x="4" y="87"/>
                  </a:cubicBezTo>
                  <a:cubicBezTo>
                    <a:pt x="5" y="88"/>
                    <a:pt x="6" y="89"/>
                    <a:pt x="7" y="90"/>
                  </a:cubicBezTo>
                  <a:cubicBezTo>
                    <a:pt x="7" y="90"/>
                    <a:pt x="7" y="90"/>
                    <a:pt x="8" y="91"/>
                  </a:cubicBezTo>
                  <a:cubicBezTo>
                    <a:pt x="8" y="91"/>
                    <a:pt x="8" y="91"/>
                    <a:pt x="9" y="91"/>
                  </a:cubicBezTo>
                  <a:cubicBezTo>
                    <a:pt x="9" y="91"/>
                    <a:pt x="9" y="92"/>
                    <a:pt x="9" y="92"/>
                  </a:cubicBezTo>
                  <a:cubicBezTo>
                    <a:pt x="10" y="92"/>
                    <a:pt x="11" y="92"/>
                    <a:pt x="11" y="93"/>
                  </a:cubicBezTo>
                  <a:cubicBezTo>
                    <a:pt x="11" y="93"/>
                    <a:pt x="12" y="93"/>
                    <a:pt x="12" y="94"/>
                  </a:cubicBezTo>
                  <a:cubicBezTo>
                    <a:pt x="13" y="94"/>
                    <a:pt x="13" y="94"/>
                    <a:pt x="14" y="94"/>
                  </a:cubicBezTo>
                  <a:cubicBezTo>
                    <a:pt x="14" y="94"/>
                    <a:pt x="15" y="94"/>
                    <a:pt x="15" y="95"/>
                  </a:cubicBezTo>
                  <a:cubicBezTo>
                    <a:pt x="15" y="95"/>
                    <a:pt x="16" y="95"/>
                    <a:pt x="16" y="94"/>
                  </a:cubicBezTo>
                  <a:cubicBezTo>
                    <a:pt x="17" y="94"/>
                    <a:pt x="18" y="95"/>
                    <a:pt x="19" y="94"/>
                  </a:cubicBezTo>
                  <a:cubicBezTo>
                    <a:pt x="20" y="94"/>
                    <a:pt x="21" y="94"/>
                    <a:pt x="23" y="94"/>
                  </a:cubicBezTo>
                  <a:cubicBezTo>
                    <a:pt x="23" y="94"/>
                    <a:pt x="24" y="94"/>
                    <a:pt x="25" y="94"/>
                  </a:cubicBezTo>
                  <a:cubicBezTo>
                    <a:pt x="26" y="94"/>
                    <a:pt x="26" y="93"/>
                    <a:pt x="27" y="93"/>
                  </a:cubicBezTo>
                  <a:cubicBezTo>
                    <a:pt x="27" y="93"/>
                    <a:pt x="28" y="93"/>
                    <a:pt x="28" y="93"/>
                  </a:cubicBezTo>
                  <a:cubicBezTo>
                    <a:pt x="29" y="93"/>
                    <a:pt x="29" y="92"/>
                    <a:pt x="29" y="92"/>
                  </a:cubicBezTo>
                  <a:cubicBezTo>
                    <a:pt x="29" y="92"/>
                    <a:pt x="30" y="92"/>
                    <a:pt x="30" y="92"/>
                  </a:cubicBezTo>
                  <a:cubicBezTo>
                    <a:pt x="30" y="92"/>
                    <a:pt x="31" y="90"/>
                    <a:pt x="31" y="90"/>
                  </a:cubicBezTo>
                  <a:cubicBezTo>
                    <a:pt x="31" y="89"/>
                    <a:pt x="31" y="89"/>
                    <a:pt x="31" y="89"/>
                  </a:cubicBezTo>
                  <a:cubicBezTo>
                    <a:pt x="31" y="88"/>
                    <a:pt x="32" y="88"/>
                    <a:pt x="31" y="88"/>
                  </a:cubicBezTo>
                  <a:cubicBezTo>
                    <a:pt x="31" y="87"/>
                    <a:pt x="31" y="87"/>
                    <a:pt x="31" y="87"/>
                  </a:cubicBezTo>
                  <a:cubicBezTo>
                    <a:pt x="31" y="86"/>
                    <a:pt x="31" y="85"/>
                    <a:pt x="31" y="85"/>
                  </a:cubicBezTo>
                  <a:cubicBezTo>
                    <a:pt x="31" y="85"/>
                    <a:pt x="31" y="84"/>
                    <a:pt x="31" y="84"/>
                  </a:cubicBezTo>
                  <a:cubicBezTo>
                    <a:pt x="31" y="83"/>
                    <a:pt x="31" y="82"/>
                    <a:pt x="31" y="81"/>
                  </a:cubicBezTo>
                  <a:cubicBezTo>
                    <a:pt x="31" y="81"/>
                    <a:pt x="32" y="80"/>
                    <a:pt x="32" y="80"/>
                  </a:cubicBezTo>
                  <a:cubicBezTo>
                    <a:pt x="32" y="80"/>
                    <a:pt x="32" y="80"/>
                    <a:pt x="33" y="80"/>
                  </a:cubicBezTo>
                  <a:cubicBezTo>
                    <a:pt x="33" y="80"/>
                    <a:pt x="33" y="79"/>
                    <a:pt x="34" y="79"/>
                  </a:cubicBezTo>
                  <a:cubicBezTo>
                    <a:pt x="34" y="78"/>
                    <a:pt x="35" y="79"/>
                    <a:pt x="35" y="78"/>
                  </a:cubicBezTo>
                  <a:cubicBezTo>
                    <a:pt x="35" y="78"/>
                    <a:pt x="35" y="77"/>
                    <a:pt x="35" y="77"/>
                  </a:cubicBezTo>
                  <a:cubicBezTo>
                    <a:pt x="35" y="77"/>
                    <a:pt x="35" y="77"/>
                    <a:pt x="35" y="77"/>
                  </a:cubicBezTo>
                  <a:cubicBezTo>
                    <a:pt x="35" y="76"/>
                    <a:pt x="35" y="76"/>
                    <a:pt x="35" y="75"/>
                  </a:cubicBezTo>
                  <a:cubicBezTo>
                    <a:pt x="34" y="75"/>
                    <a:pt x="34" y="74"/>
                    <a:pt x="34" y="73"/>
                  </a:cubicBezTo>
                  <a:cubicBezTo>
                    <a:pt x="34" y="73"/>
                    <a:pt x="34" y="72"/>
                    <a:pt x="35" y="72"/>
                  </a:cubicBezTo>
                  <a:cubicBezTo>
                    <a:pt x="35" y="72"/>
                    <a:pt x="35" y="72"/>
                    <a:pt x="35" y="71"/>
                  </a:cubicBezTo>
                  <a:cubicBezTo>
                    <a:pt x="35" y="71"/>
                    <a:pt x="35" y="71"/>
                    <a:pt x="35" y="71"/>
                  </a:cubicBezTo>
                  <a:cubicBezTo>
                    <a:pt x="36" y="70"/>
                    <a:pt x="36" y="70"/>
                    <a:pt x="36" y="70"/>
                  </a:cubicBezTo>
                  <a:cubicBezTo>
                    <a:pt x="36" y="70"/>
                    <a:pt x="37" y="70"/>
                    <a:pt x="37" y="69"/>
                  </a:cubicBezTo>
                  <a:cubicBezTo>
                    <a:pt x="37" y="69"/>
                    <a:pt x="37" y="69"/>
                    <a:pt x="37" y="69"/>
                  </a:cubicBezTo>
                  <a:cubicBezTo>
                    <a:pt x="37" y="67"/>
                    <a:pt x="37" y="66"/>
                    <a:pt x="37" y="64"/>
                  </a:cubicBezTo>
                  <a:cubicBezTo>
                    <a:pt x="37" y="64"/>
                    <a:pt x="37" y="63"/>
                    <a:pt x="37" y="63"/>
                  </a:cubicBezTo>
                  <a:cubicBezTo>
                    <a:pt x="37" y="63"/>
                    <a:pt x="37" y="63"/>
                    <a:pt x="37" y="62"/>
                  </a:cubicBezTo>
                  <a:cubicBezTo>
                    <a:pt x="37" y="62"/>
                    <a:pt x="37" y="61"/>
                    <a:pt x="37" y="61"/>
                  </a:cubicBezTo>
                  <a:cubicBezTo>
                    <a:pt x="37" y="61"/>
                    <a:pt x="37" y="61"/>
                    <a:pt x="37" y="60"/>
                  </a:cubicBezTo>
                  <a:cubicBezTo>
                    <a:pt x="37" y="60"/>
                    <a:pt x="37" y="60"/>
                    <a:pt x="37" y="60"/>
                  </a:cubicBezTo>
                  <a:cubicBezTo>
                    <a:pt x="37" y="59"/>
                    <a:pt x="38" y="59"/>
                    <a:pt x="38" y="59"/>
                  </a:cubicBezTo>
                  <a:cubicBezTo>
                    <a:pt x="38" y="58"/>
                    <a:pt x="38" y="58"/>
                    <a:pt x="38" y="58"/>
                  </a:cubicBezTo>
                  <a:cubicBezTo>
                    <a:pt x="39" y="57"/>
                    <a:pt x="39" y="57"/>
                    <a:pt x="40" y="57"/>
                  </a:cubicBezTo>
                  <a:cubicBezTo>
                    <a:pt x="40" y="57"/>
                    <a:pt x="40" y="56"/>
                    <a:pt x="40" y="56"/>
                  </a:cubicBezTo>
                  <a:cubicBezTo>
                    <a:pt x="40" y="56"/>
                    <a:pt x="41" y="56"/>
                    <a:pt x="41" y="56"/>
                  </a:cubicBezTo>
                  <a:cubicBezTo>
                    <a:pt x="41" y="56"/>
                    <a:pt x="41" y="56"/>
                    <a:pt x="42" y="56"/>
                  </a:cubicBezTo>
                  <a:cubicBezTo>
                    <a:pt x="42" y="55"/>
                    <a:pt x="42" y="56"/>
                    <a:pt x="43" y="55"/>
                  </a:cubicBezTo>
                  <a:cubicBezTo>
                    <a:pt x="43" y="55"/>
                    <a:pt x="43" y="54"/>
                    <a:pt x="43" y="54"/>
                  </a:cubicBezTo>
                  <a:cubicBezTo>
                    <a:pt x="43" y="54"/>
                    <a:pt x="43" y="53"/>
                    <a:pt x="43" y="53"/>
                  </a:cubicBezTo>
                  <a:cubicBezTo>
                    <a:pt x="42" y="53"/>
                    <a:pt x="42" y="53"/>
                    <a:pt x="42" y="52"/>
                  </a:cubicBezTo>
                  <a:cubicBezTo>
                    <a:pt x="42" y="52"/>
                    <a:pt x="42" y="52"/>
                    <a:pt x="41" y="52"/>
                  </a:cubicBezTo>
                  <a:cubicBezTo>
                    <a:pt x="41" y="51"/>
                    <a:pt x="41" y="51"/>
                    <a:pt x="41" y="51"/>
                  </a:cubicBezTo>
                  <a:cubicBezTo>
                    <a:pt x="41" y="50"/>
                    <a:pt x="40" y="50"/>
                    <a:pt x="40" y="50"/>
                  </a:cubicBezTo>
                  <a:cubicBezTo>
                    <a:pt x="40" y="50"/>
                    <a:pt x="40" y="49"/>
                    <a:pt x="40" y="49"/>
                  </a:cubicBezTo>
                  <a:cubicBezTo>
                    <a:pt x="40" y="49"/>
                    <a:pt x="39" y="49"/>
                    <a:pt x="39" y="48"/>
                  </a:cubicBezTo>
                  <a:cubicBezTo>
                    <a:pt x="39" y="48"/>
                    <a:pt x="38" y="48"/>
                    <a:pt x="38" y="48"/>
                  </a:cubicBezTo>
                  <a:cubicBezTo>
                    <a:pt x="38" y="47"/>
                    <a:pt x="38" y="47"/>
                    <a:pt x="38" y="47"/>
                  </a:cubicBezTo>
                  <a:cubicBezTo>
                    <a:pt x="38" y="46"/>
                    <a:pt x="37" y="46"/>
                    <a:pt x="37" y="45"/>
                  </a:cubicBezTo>
                  <a:cubicBezTo>
                    <a:pt x="37" y="45"/>
                    <a:pt x="37" y="45"/>
                    <a:pt x="37" y="44"/>
                  </a:cubicBezTo>
                  <a:cubicBezTo>
                    <a:pt x="37" y="44"/>
                    <a:pt x="37" y="44"/>
                    <a:pt x="36" y="44"/>
                  </a:cubicBezTo>
                  <a:cubicBezTo>
                    <a:pt x="36" y="43"/>
                    <a:pt x="36" y="43"/>
                    <a:pt x="36" y="42"/>
                  </a:cubicBezTo>
                  <a:cubicBezTo>
                    <a:pt x="36" y="41"/>
                    <a:pt x="36" y="41"/>
                    <a:pt x="36" y="40"/>
                  </a:cubicBezTo>
                  <a:cubicBezTo>
                    <a:pt x="36" y="39"/>
                    <a:pt x="36" y="39"/>
                    <a:pt x="36" y="39"/>
                  </a:cubicBezTo>
                  <a:cubicBezTo>
                    <a:pt x="36" y="38"/>
                    <a:pt x="36" y="37"/>
                    <a:pt x="36" y="37"/>
                  </a:cubicBezTo>
                  <a:cubicBezTo>
                    <a:pt x="36" y="36"/>
                    <a:pt x="36" y="36"/>
                    <a:pt x="36" y="35"/>
                  </a:cubicBezTo>
                  <a:cubicBezTo>
                    <a:pt x="37" y="35"/>
                    <a:pt x="37" y="35"/>
                    <a:pt x="37" y="34"/>
                  </a:cubicBezTo>
                  <a:cubicBezTo>
                    <a:pt x="37" y="33"/>
                    <a:pt x="37" y="32"/>
                    <a:pt x="37" y="31"/>
                  </a:cubicBezTo>
                  <a:cubicBezTo>
                    <a:pt x="37" y="31"/>
                    <a:pt x="37" y="30"/>
                    <a:pt x="37" y="30"/>
                  </a:cubicBezTo>
                  <a:cubicBezTo>
                    <a:pt x="37" y="30"/>
                    <a:pt x="36" y="29"/>
                    <a:pt x="36" y="29"/>
                  </a:cubicBezTo>
                  <a:cubicBezTo>
                    <a:pt x="36" y="29"/>
                    <a:pt x="36" y="28"/>
                    <a:pt x="36" y="28"/>
                  </a:cubicBezTo>
                  <a:cubicBezTo>
                    <a:pt x="36" y="28"/>
                    <a:pt x="36" y="28"/>
                    <a:pt x="36" y="28"/>
                  </a:cubicBezTo>
                  <a:cubicBezTo>
                    <a:pt x="36" y="27"/>
                    <a:pt x="36" y="27"/>
                    <a:pt x="36" y="27"/>
                  </a:cubicBezTo>
                  <a:cubicBezTo>
                    <a:pt x="36" y="26"/>
                    <a:pt x="35" y="26"/>
                    <a:pt x="35" y="26"/>
                  </a:cubicBezTo>
                  <a:cubicBezTo>
                    <a:pt x="35" y="26"/>
                    <a:pt x="35" y="25"/>
                    <a:pt x="35" y="25"/>
                  </a:cubicBezTo>
                  <a:cubicBezTo>
                    <a:pt x="35" y="24"/>
                    <a:pt x="35" y="24"/>
                    <a:pt x="35" y="24"/>
                  </a:cubicBezTo>
                  <a:cubicBezTo>
                    <a:pt x="35" y="23"/>
                    <a:pt x="35" y="23"/>
                    <a:pt x="35" y="22"/>
                  </a:cubicBezTo>
                  <a:cubicBezTo>
                    <a:pt x="35" y="22"/>
                    <a:pt x="35" y="21"/>
                    <a:pt x="34" y="20"/>
                  </a:cubicBezTo>
                  <a:cubicBezTo>
                    <a:pt x="34" y="20"/>
                    <a:pt x="34" y="19"/>
                    <a:pt x="34" y="19"/>
                  </a:cubicBezTo>
                  <a:cubicBezTo>
                    <a:pt x="34" y="19"/>
                    <a:pt x="34" y="18"/>
                    <a:pt x="34" y="18"/>
                  </a:cubicBezTo>
                  <a:cubicBezTo>
                    <a:pt x="33" y="17"/>
                    <a:pt x="33" y="16"/>
                    <a:pt x="33" y="16"/>
                  </a:cubicBezTo>
                  <a:cubicBezTo>
                    <a:pt x="33" y="15"/>
                    <a:pt x="32" y="15"/>
                    <a:pt x="32" y="15"/>
                  </a:cubicBezTo>
                  <a:cubicBezTo>
                    <a:pt x="32" y="15"/>
                    <a:pt x="31" y="14"/>
                    <a:pt x="31" y="13"/>
                  </a:cubicBezTo>
                  <a:cubicBezTo>
                    <a:pt x="31" y="12"/>
                    <a:pt x="33" y="11"/>
                    <a:pt x="33" y="10"/>
                  </a:cubicBezTo>
                  <a:cubicBezTo>
                    <a:pt x="33" y="10"/>
                    <a:pt x="33" y="10"/>
                    <a:pt x="33" y="9"/>
                  </a:cubicBezTo>
                  <a:cubicBezTo>
                    <a:pt x="34" y="8"/>
                    <a:pt x="34" y="7"/>
                    <a:pt x="34" y="6"/>
                  </a:cubicBezTo>
                  <a:cubicBezTo>
                    <a:pt x="34" y="6"/>
                    <a:pt x="34" y="5"/>
                    <a:pt x="34" y="5"/>
                  </a:cubicBezTo>
                  <a:cubicBezTo>
                    <a:pt x="33" y="5"/>
                    <a:pt x="33" y="4"/>
                    <a:pt x="33" y="4"/>
                  </a:cubicBezTo>
                  <a:cubicBezTo>
                    <a:pt x="33" y="4"/>
                    <a:pt x="33" y="3"/>
                    <a:pt x="33" y="3"/>
                  </a:cubicBezTo>
                  <a:cubicBezTo>
                    <a:pt x="33" y="3"/>
                    <a:pt x="32" y="3"/>
                    <a:pt x="32" y="2"/>
                  </a:cubicBezTo>
                  <a:cubicBezTo>
                    <a:pt x="32" y="2"/>
                    <a:pt x="32" y="2"/>
                    <a:pt x="32" y="2"/>
                  </a:cubicBezTo>
                  <a:cubicBezTo>
                    <a:pt x="31" y="1"/>
                    <a:pt x="30" y="1"/>
                    <a:pt x="30" y="1"/>
                  </a:cubicBezTo>
                  <a:cubicBezTo>
                    <a:pt x="29" y="0"/>
                    <a:pt x="28"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ct val="20000"/>
                </a:spcBef>
                <a:spcAft>
                  <a:spcPct val="0"/>
                </a:spcAft>
                <a:buClrTx/>
                <a:buSzTx/>
                <a:buFontTx/>
                <a:buNone/>
                <a:tabLst/>
                <a:defRPr/>
              </a:pPr>
              <a:endParaRPr kumimoji="0" lang="en-US" sz="1100" b="1" i="0" u="none" strike="noStrike" kern="0" cap="none" spc="0" normalizeH="0" baseline="0" noProof="0">
                <a:ln>
                  <a:noFill/>
                </a:ln>
                <a:solidFill>
                  <a:srgbClr val="002776"/>
                </a:solidFill>
                <a:effectLst/>
                <a:uLnTx/>
                <a:uFillTx/>
                <a:cs typeface="Arial" pitchFamily="34" charset="0"/>
              </a:endParaRPr>
            </a:p>
          </p:txBody>
        </p:sp>
      </p:grpSp>
    </p:spTree>
    <p:extLst>
      <p:ext uri="{BB962C8B-B14F-4D97-AF65-F5344CB8AC3E}">
        <p14:creationId xmlns:p14="http://schemas.microsoft.com/office/powerpoint/2010/main" val="3662729712"/>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Props1.xml><?xml version="1.0" encoding="utf-8"?>
<ds:datastoreItem xmlns:ds="http://schemas.openxmlformats.org/officeDocument/2006/customXml" ds:itemID="{CE9D4B69-D57E-4913-AA7E-6DD7233023D4}">
  <ds:schemaRefs>
    <ds:schemaRef ds:uri="http://schemas.microsoft.com/sharepoint/v3/contenttype/forms"/>
  </ds:schemaRefs>
</ds:datastoreItem>
</file>

<file path=customXml/itemProps2.xml><?xml version="1.0" encoding="utf-8"?>
<ds:datastoreItem xmlns:ds="http://schemas.openxmlformats.org/officeDocument/2006/customXml" ds:itemID="{E1EFCC08-AD63-40ED-8699-8A889CAA80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7ADBB32-F691-464D-A9AD-0C78F50B4BD4}">
  <ds:schemaRefs>
    <ds:schemaRef ds:uri="http://www.w3.org/XML/1998/namespace"/>
    <ds:schemaRef ds:uri="12fb0e9c-5d89-4801-be40-a718ccdc5e4d"/>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dcmitype/"/>
    <ds:schemaRef ds:uri="http://purl.org/dc/terms/"/>
    <ds:schemaRef ds:uri="http://schemas.microsoft.com/office/infopath/2007/PartnerControls"/>
    <ds:schemaRef ds:uri="c58d512d-a186-4847-a47d-688e53bca66a"/>
  </ds:schemaRefs>
</ds:datastoreItem>
</file>

<file path=docProps/app.xml><?xml version="1.0" encoding="utf-8"?>
<Properties xmlns="http://schemas.openxmlformats.org/officeDocument/2006/extended-properties" xmlns:vt="http://schemas.openxmlformats.org/officeDocument/2006/docPropsVTypes">
  <TotalTime>532</TotalTime>
  <Words>492</Words>
  <Application>Microsoft Office PowerPoint</Application>
  <PresentationFormat>Grand écran</PresentationFormat>
  <Paragraphs>138</Paragraphs>
  <Slides>10</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10</vt:i4>
      </vt:variant>
    </vt:vector>
  </HeadingPairs>
  <TitlesOfParts>
    <vt:vector size="17" baseType="lpstr">
      <vt:lpstr>Arial</vt:lpstr>
      <vt:lpstr>Calibri</vt:lpstr>
      <vt:lpstr>Marianne</vt:lpstr>
      <vt:lpstr>Segoe Print</vt:lpstr>
      <vt:lpstr>Wingdings</vt:lpstr>
      <vt:lpstr>Wingdings 2</vt:lpstr>
      <vt:lpstr>PREMIER MINISTRE</vt:lpstr>
      <vt:lpstr>Présentation PowerPoint</vt:lpstr>
      <vt:lpstr>Le Comité Opérationnel Services Publics+ en quelques mots</vt:lpstr>
      <vt:lpstr>Présentation PowerPoint</vt:lpstr>
      <vt:lpstr>Ordre du jour</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ALVIN Capucine</dc:creator>
  <cp:lastModifiedBy>BERTEAU Eymeric</cp:lastModifiedBy>
  <cp:revision>23</cp:revision>
  <dcterms:created xsi:type="dcterms:W3CDTF">2024-07-01T12:08:37Z</dcterms:created>
  <dcterms:modified xsi:type="dcterms:W3CDTF">2025-06-29T16:21:54Z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2024-07-01T21:02:38Z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6366d067-5761-45e1-8d31-ee12936214b6</vt:lpwstr>
  </property>
  <property fmtid="{D5CDD505-2E9C-101B-9397-08002B2CF9AE}" pid="8" name="MSIP_Label_ea60d57e-af5b-4752-ac57-3e4f28ca11dc_ContentBits">
    <vt:lpwstr>0</vt:lpwstr>
  </property>
  <property fmtid="{D5CDD505-2E9C-101B-9397-08002B2CF9AE}" pid="9" name="ContentTypeId">
    <vt:lpwstr>0x0101006CAFA1962001DA4A983E6DB237D8F900</vt:lpwstr>
  </property>
  <property fmtid="{D5CDD505-2E9C-101B-9397-08002B2CF9AE}" pid="10" name="MediaServiceImageTags">
    <vt:lpwstr/>
  </property>
</Properties>
</file>