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4"/>
  </p:sldMasterIdLst>
  <p:notesMasterIdLst>
    <p:notesMasterId r:id="rId9"/>
  </p:notesMasterIdLst>
  <p:handoutMasterIdLst>
    <p:handoutMasterId r:id="rId10"/>
  </p:handoutMasterIdLst>
  <p:sldIdLst>
    <p:sldId id="2134808856" r:id="rId5"/>
    <p:sldId id="2134808857" r:id="rId6"/>
    <p:sldId id="2134808858" r:id="rId7"/>
    <p:sldId id="2134808859" r:id="rId8"/>
  </p:sldIdLst>
  <p:sldSz cx="7561263" cy="10691813"/>
  <p:notesSz cx="6858000" cy="9144000"/>
  <p:defaultTextStyle>
    <a:defPPr>
      <a:defRPr lang="fr-FR"/>
    </a:defPPr>
    <a:lvl1pPr marL="0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497799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995599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1493398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1991197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2488997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2986796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3484596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3982395" algn="l" defTabSz="995599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86" userDrawn="1">
          <p15:clr>
            <a:srgbClr val="A4A3A4"/>
          </p15:clr>
        </p15:guide>
        <p15:guide id="2" pos="23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RAL Corentin" initials="BC" lastIdx="1" clrIdx="0">
    <p:extLst>
      <p:ext uri="{19B8F6BF-5375-455C-9EA6-DF929625EA0E}">
        <p15:presenceInfo xmlns:p15="http://schemas.microsoft.com/office/powerpoint/2012/main" userId="S-1-5-21-2043104406-512064258-1538882281-2627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D9E1E7"/>
    <a:srgbClr val="B2B2E3"/>
    <a:srgbClr val="B6B6FF"/>
    <a:srgbClr val="EDEDF9"/>
    <a:srgbClr val="81220D"/>
    <a:srgbClr val="E6E6E6"/>
    <a:srgbClr val="303084"/>
    <a:srgbClr val="FFF3F4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30" autoAdjust="0"/>
    <p:restoredTop sz="93205" autoAdjust="0"/>
  </p:normalViewPr>
  <p:slideViewPr>
    <p:cSldViewPr snapToGrid="0">
      <p:cViewPr>
        <p:scale>
          <a:sx n="66" d="100"/>
          <a:sy n="66" d="100"/>
        </p:scale>
        <p:origin x="1868" y="-428"/>
      </p:cViewPr>
      <p:guideLst>
        <p:guide orient="horz" pos="786"/>
        <p:guide pos="23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268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pitzine, Sophie" userId="e8157502-acba-4184-88fc-21661da0d929" providerId="ADAL" clId="{C6DDCD4B-9FD8-4182-8B21-D7A56352B063}"/>
    <pc:docChg chg="undo custSel modSld">
      <pc:chgData name="Trapitzine, Sophie" userId="e8157502-acba-4184-88fc-21661da0d929" providerId="ADAL" clId="{C6DDCD4B-9FD8-4182-8B21-D7A56352B063}" dt="2024-09-16T11:17:57.874" v="61" actId="1035"/>
      <pc:docMkLst>
        <pc:docMk/>
      </pc:docMkLst>
      <pc:sldChg chg="modSp mod">
        <pc:chgData name="Trapitzine, Sophie" userId="e8157502-acba-4184-88fc-21661da0d929" providerId="ADAL" clId="{C6DDCD4B-9FD8-4182-8B21-D7A56352B063}" dt="2024-09-16T11:14:41.551" v="26" actId="14100"/>
        <pc:sldMkLst>
          <pc:docMk/>
          <pc:sldMk cId="715609193" sldId="2134808856"/>
        </pc:sldMkLst>
        <pc:spChg chg="mod">
          <ac:chgData name="Trapitzine, Sophie" userId="e8157502-acba-4184-88fc-21661da0d929" providerId="ADAL" clId="{C6DDCD4B-9FD8-4182-8B21-D7A56352B063}" dt="2024-09-16T11:14:41.551" v="26" actId="14100"/>
          <ac:spMkLst>
            <pc:docMk/>
            <pc:sldMk cId="715609193" sldId="2134808856"/>
            <ac:spMk id="4" creationId="{6A3C9366-6907-EF8E-DCE8-81C3464B0D29}"/>
          </ac:spMkLst>
        </pc:spChg>
      </pc:sldChg>
      <pc:sldChg chg="modSp mod">
        <pc:chgData name="Trapitzine, Sophie" userId="e8157502-acba-4184-88fc-21661da0d929" providerId="ADAL" clId="{C6DDCD4B-9FD8-4182-8B21-D7A56352B063}" dt="2024-09-16T11:17:14.302" v="35" actId="14100"/>
        <pc:sldMkLst>
          <pc:docMk/>
          <pc:sldMk cId="636756987" sldId="2134808857"/>
        </pc:sldMkLst>
        <pc:spChg chg="mod">
          <ac:chgData name="Trapitzine, Sophie" userId="e8157502-acba-4184-88fc-21661da0d929" providerId="ADAL" clId="{C6DDCD4B-9FD8-4182-8B21-D7A56352B063}" dt="2024-09-16T11:16:34.329" v="28" actId="6549"/>
          <ac:spMkLst>
            <pc:docMk/>
            <pc:sldMk cId="636756987" sldId="2134808857"/>
            <ac:spMk id="7" creationId="{041FC965-E5D7-EDD7-0FBE-852DCD5E7572}"/>
          </ac:spMkLst>
        </pc:spChg>
        <pc:spChg chg="mod">
          <ac:chgData name="Trapitzine, Sophie" userId="e8157502-acba-4184-88fc-21661da0d929" providerId="ADAL" clId="{C6DDCD4B-9FD8-4182-8B21-D7A56352B063}" dt="2024-09-16T11:17:14.302" v="35" actId="14100"/>
          <ac:spMkLst>
            <pc:docMk/>
            <pc:sldMk cId="636756987" sldId="2134808857"/>
            <ac:spMk id="17" creationId="{D66712C6-5423-D6F9-D11C-642D9E0DD2E6}"/>
          </ac:spMkLst>
        </pc:spChg>
        <pc:picChg chg="mod">
          <ac:chgData name="Trapitzine, Sophie" userId="e8157502-acba-4184-88fc-21661da0d929" providerId="ADAL" clId="{C6DDCD4B-9FD8-4182-8B21-D7A56352B063}" dt="2024-09-16T11:17:00.550" v="31" actId="14100"/>
          <ac:picMkLst>
            <pc:docMk/>
            <pc:sldMk cId="636756987" sldId="2134808857"/>
            <ac:picMk id="3" creationId="{D6344C31-4640-5813-08CC-2E24CF21AA3D}"/>
          </ac:picMkLst>
        </pc:picChg>
        <pc:picChg chg="mod">
          <ac:chgData name="Trapitzine, Sophie" userId="e8157502-acba-4184-88fc-21661da0d929" providerId="ADAL" clId="{C6DDCD4B-9FD8-4182-8B21-D7A56352B063}" dt="2024-09-16T11:17:05.061" v="33" actId="1076"/>
          <ac:picMkLst>
            <pc:docMk/>
            <pc:sldMk cId="636756987" sldId="2134808857"/>
            <ac:picMk id="4" creationId="{40F0124A-CD27-552D-0CCB-324904C47050}"/>
          </ac:picMkLst>
        </pc:picChg>
        <pc:picChg chg="mod">
          <ac:chgData name="Trapitzine, Sophie" userId="e8157502-acba-4184-88fc-21661da0d929" providerId="ADAL" clId="{C6DDCD4B-9FD8-4182-8B21-D7A56352B063}" dt="2024-09-16T11:17:08.589" v="34" actId="1076"/>
          <ac:picMkLst>
            <pc:docMk/>
            <pc:sldMk cId="636756987" sldId="2134808857"/>
            <ac:picMk id="11" creationId="{302C8C89-27C0-B2EA-138F-F431F494239D}"/>
          </ac:picMkLst>
        </pc:picChg>
      </pc:sldChg>
      <pc:sldChg chg="modSp mod">
        <pc:chgData name="Trapitzine, Sophie" userId="e8157502-acba-4184-88fc-21661da0d929" providerId="ADAL" clId="{C6DDCD4B-9FD8-4182-8B21-D7A56352B063}" dt="2024-09-16T11:17:57.874" v="61" actId="1035"/>
        <pc:sldMkLst>
          <pc:docMk/>
          <pc:sldMk cId="1198266088" sldId="2134808858"/>
        </pc:sldMkLst>
        <pc:spChg chg="mod">
          <ac:chgData name="Trapitzine, Sophie" userId="e8157502-acba-4184-88fc-21661da0d929" providerId="ADAL" clId="{C6DDCD4B-9FD8-4182-8B21-D7A56352B063}" dt="2024-09-16T11:17:52.354" v="48" actId="6549"/>
          <ac:spMkLst>
            <pc:docMk/>
            <pc:sldMk cId="1198266088" sldId="2134808858"/>
            <ac:spMk id="7" creationId="{041FC965-E5D7-EDD7-0FBE-852DCD5E7572}"/>
          </ac:spMkLst>
        </pc:spChg>
        <pc:spChg chg="mod">
          <ac:chgData name="Trapitzine, Sophie" userId="e8157502-acba-4184-88fc-21661da0d929" providerId="ADAL" clId="{C6DDCD4B-9FD8-4182-8B21-D7A56352B063}" dt="2024-09-16T11:17:57.874" v="61" actId="1035"/>
          <ac:spMkLst>
            <pc:docMk/>
            <pc:sldMk cId="1198266088" sldId="2134808858"/>
            <ac:spMk id="14" creationId="{98ABB7A6-85AD-2445-EEC5-9CFE703CC10C}"/>
          </ac:spMkLst>
        </pc:spChg>
        <pc:picChg chg="mod">
          <ac:chgData name="Trapitzine, Sophie" userId="e8157502-acba-4184-88fc-21661da0d929" providerId="ADAL" clId="{C6DDCD4B-9FD8-4182-8B21-D7A56352B063}" dt="2024-09-16T11:17:57.874" v="61" actId="1035"/>
          <ac:picMkLst>
            <pc:docMk/>
            <pc:sldMk cId="1198266088" sldId="2134808858"/>
            <ac:picMk id="18" creationId="{DFAD26FA-F757-3C16-399E-D418A02449A0}"/>
          </ac:picMkLst>
        </pc:picChg>
      </pc:sldChg>
    </pc:docChg>
  </pc:docChgLst>
  <pc:docChgLst>
    <pc:chgData name="Trapitzine, Sophie" userId="e8157502-acba-4184-88fc-21661da0d929" providerId="ADAL" clId="{F3C4FB17-769D-49ED-8BC2-C2C9952CB96B}"/>
    <pc:docChg chg="delSld modSld delSection modSection">
      <pc:chgData name="Trapitzine, Sophie" userId="e8157502-acba-4184-88fc-21661da0d929" providerId="ADAL" clId="{F3C4FB17-769D-49ED-8BC2-C2C9952CB96B}" dt="2024-09-02T12:13:22.629" v="19" actId="1076"/>
      <pc:docMkLst>
        <pc:docMk/>
      </pc:docMkLst>
      <pc:sldChg chg="del">
        <pc:chgData name="Trapitzine, Sophie" userId="e8157502-acba-4184-88fc-21661da0d929" providerId="ADAL" clId="{F3C4FB17-769D-49ED-8BC2-C2C9952CB96B}" dt="2024-09-02T11:58:57.014" v="0" actId="47"/>
        <pc:sldMkLst>
          <pc:docMk/>
          <pc:sldMk cId="3386164902" sldId="2134808853"/>
        </pc:sldMkLst>
      </pc:sldChg>
      <pc:sldChg chg="del">
        <pc:chgData name="Trapitzine, Sophie" userId="e8157502-acba-4184-88fc-21661da0d929" providerId="ADAL" clId="{F3C4FB17-769D-49ED-8BC2-C2C9952CB96B}" dt="2024-09-02T11:58:57.014" v="0" actId="47"/>
        <pc:sldMkLst>
          <pc:docMk/>
          <pc:sldMk cId="635949835" sldId="2134808854"/>
        </pc:sldMkLst>
      </pc:sldChg>
      <pc:sldChg chg="del">
        <pc:chgData name="Trapitzine, Sophie" userId="e8157502-acba-4184-88fc-21661da0d929" providerId="ADAL" clId="{F3C4FB17-769D-49ED-8BC2-C2C9952CB96B}" dt="2024-09-02T11:58:57.014" v="0" actId="47"/>
        <pc:sldMkLst>
          <pc:docMk/>
          <pc:sldMk cId="2642984847" sldId="2134808855"/>
        </pc:sldMkLst>
      </pc:sldChg>
      <pc:sldChg chg="modSp mod">
        <pc:chgData name="Trapitzine, Sophie" userId="e8157502-acba-4184-88fc-21661da0d929" providerId="ADAL" clId="{F3C4FB17-769D-49ED-8BC2-C2C9952CB96B}" dt="2024-09-02T12:12:52" v="2" actId="404"/>
        <pc:sldMkLst>
          <pc:docMk/>
          <pc:sldMk cId="636756987" sldId="2134808857"/>
        </pc:sldMkLst>
        <pc:spChg chg="mod">
          <ac:chgData name="Trapitzine, Sophie" userId="e8157502-acba-4184-88fc-21661da0d929" providerId="ADAL" clId="{F3C4FB17-769D-49ED-8BC2-C2C9952CB96B}" dt="2024-09-02T12:12:52" v="2" actId="404"/>
          <ac:spMkLst>
            <pc:docMk/>
            <pc:sldMk cId="636756987" sldId="2134808857"/>
            <ac:spMk id="7" creationId="{041FC965-E5D7-EDD7-0FBE-852DCD5E7572}"/>
          </ac:spMkLst>
        </pc:spChg>
      </pc:sldChg>
      <pc:sldChg chg="modSp mod">
        <pc:chgData name="Trapitzine, Sophie" userId="e8157502-acba-4184-88fc-21661da0d929" providerId="ADAL" clId="{F3C4FB17-769D-49ED-8BC2-C2C9952CB96B}" dt="2024-09-02T12:13:22.629" v="19" actId="1076"/>
        <pc:sldMkLst>
          <pc:docMk/>
          <pc:sldMk cId="1198266088" sldId="2134808858"/>
        </pc:sldMkLst>
        <pc:spChg chg="mod">
          <ac:chgData name="Trapitzine, Sophie" userId="e8157502-acba-4184-88fc-21661da0d929" providerId="ADAL" clId="{F3C4FB17-769D-49ED-8BC2-C2C9952CB96B}" dt="2024-09-02T12:13:09.739" v="14" actId="403"/>
          <ac:spMkLst>
            <pc:docMk/>
            <pc:sldMk cId="1198266088" sldId="2134808858"/>
            <ac:spMk id="7" creationId="{041FC965-E5D7-EDD7-0FBE-852DCD5E7572}"/>
          </ac:spMkLst>
        </pc:spChg>
        <pc:spChg chg="mod">
          <ac:chgData name="Trapitzine, Sophie" userId="e8157502-acba-4184-88fc-21661da0d929" providerId="ADAL" clId="{F3C4FB17-769D-49ED-8BC2-C2C9952CB96B}" dt="2024-09-02T12:13:22.629" v="19" actId="1076"/>
          <ac:spMkLst>
            <pc:docMk/>
            <pc:sldMk cId="1198266088" sldId="2134808858"/>
            <ac:spMk id="16" creationId="{32C14648-8673-B13B-E8B6-48147C0155C0}"/>
          </ac:spMkLst>
        </pc:spChg>
        <pc:picChg chg="mod">
          <ac:chgData name="Trapitzine, Sophie" userId="e8157502-acba-4184-88fc-21661da0d929" providerId="ADAL" clId="{F3C4FB17-769D-49ED-8BC2-C2C9952CB96B}" dt="2024-09-02T12:13:13.317" v="15" actId="1076"/>
          <ac:picMkLst>
            <pc:docMk/>
            <pc:sldMk cId="1198266088" sldId="2134808858"/>
            <ac:picMk id="12" creationId="{33048CE7-7DBA-2A2D-4FEF-D25BBB02048B}"/>
          </ac:picMkLst>
        </pc:picChg>
        <pc:picChg chg="mod">
          <ac:chgData name="Trapitzine, Sophie" userId="e8157502-acba-4184-88fc-21661da0d929" providerId="ADAL" clId="{F3C4FB17-769D-49ED-8BC2-C2C9952CB96B}" dt="2024-09-02T12:13:13.317" v="15" actId="1076"/>
          <ac:picMkLst>
            <pc:docMk/>
            <pc:sldMk cId="1198266088" sldId="2134808858"/>
            <ac:picMk id="13" creationId="{15796CF7-485A-8D73-F873-458AC13463D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A17693C-0452-F8B4-CB20-4CB41FE6F8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67278F-625D-82E9-4019-22D5D5BB8B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319E7-FB7B-4D42-8B79-937A982DC3A6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B4FE5C-D8F7-8EB8-EF0F-E5197DC08F2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034AC4-FABE-34C2-47DD-D7B4681DBE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34BAF-9A43-4EA9-9A64-7486E746BB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48980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29C3C-5BE6-4FAA-9D9B-EA03DCAC2C74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1A782-CEB2-4D35-A937-7E1FF95EFC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55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1pPr>
    <a:lvl2pPr marL="497799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2pPr>
    <a:lvl3pPr marL="995599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3pPr>
    <a:lvl4pPr marL="1493398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4pPr>
    <a:lvl5pPr marL="1991197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5pPr>
    <a:lvl6pPr marL="2488997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6pPr>
    <a:lvl7pPr marL="2986796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7pPr>
    <a:lvl8pPr marL="3484596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8pPr>
    <a:lvl9pPr marL="3982395" algn="l" defTabSz="995599" rtl="0" eaLnBrk="1" latinLnBrk="0" hangingPunct="1">
      <a:defRPr sz="13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6" y="9972856"/>
            <a:ext cx="967484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6" y="2745320"/>
            <a:ext cx="6966396" cy="505024"/>
          </a:xfrm>
        </p:spPr>
        <p:txBody>
          <a:bodyPr/>
          <a:lstStyle>
            <a:lvl1pPr marL="18344" indent="165091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603825"/>
            <a:ext cx="6966601" cy="1122482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7795" y="3549708"/>
            <a:ext cx="6966164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52911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6" y="9972856"/>
            <a:ext cx="967484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6" y="2745320"/>
            <a:ext cx="6966396" cy="505024"/>
          </a:xfrm>
        </p:spPr>
        <p:txBody>
          <a:bodyPr/>
          <a:lstStyle>
            <a:lvl1pPr marL="18344" indent="165091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603825"/>
            <a:ext cx="6966601" cy="1122482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7795" y="3549708"/>
            <a:ext cx="6966164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445517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529" y="3250342"/>
            <a:ext cx="2083813" cy="5987332"/>
          </a:xfrm>
        </p:spPr>
        <p:txBody>
          <a:bodyPr/>
          <a:lstStyle>
            <a:lvl1pPr marL="277318" indent="-277318">
              <a:spcBef>
                <a:spcPts val="770"/>
              </a:spcBef>
              <a:spcAft>
                <a:spcPts val="1541"/>
              </a:spcAft>
              <a:buFont typeface="+mj-lt"/>
              <a:buAutoNum type="arabicPeriod"/>
              <a:defRPr b="1"/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738726" y="3250342"/>
            <a:ext cx="2083813" cy="5946676"/>
          </a:xfrm>
        </p:spPr>
        <p:txBody>
          <a:bodyPr/>
          <a:lstStyle>
            <a:lvl1pPr marL="277318" indent="-277318">
              <a:spcBef>
                <a:spcPts val="770"/>
              </a:spcBef>
              <a:spcAft>
                <a:spcPts val="1541"/>
              </a:spcAft>
              <a:buFont typeface="+mj-lt"/>
              <a:buAutoNum type="arabicPeriod"/>
              <a:defRPr b="1"/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179763" y="3250342"/>
            <a:ext cx="2083813" cy="5946676"/>
          </a:xfrm>
        </p:spPr>
        <p:txBody>
          <a:bodyPr/>
          <a:lstStyle>
            <a:lvl1pPr marL="277318" indent="-277318">
              <a:spcBef>
                <a:spcPts val="770"/>
              </a:spcBef>
              <a:spcAft>
                <a:spcPts val="1541"/>
              </a:spcAft>
              <a:buFont typeface="+mj-lt"/>
              <a:buAutoNum type="arabicPeriod"/>
              <a:defRPr b="1"/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5" y="9972856"/>
            <a:ext cx="1000920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603825"/>
            <a:ext cx="6966601" cy="1122482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4200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5" y="9972856"/>
            <a:ext cx="1000920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267796" y="2651609"/>
            <a:ext cx="6966396" cy="505024"/>
          </a:xfrm>
        </p:spPr>
        <p:txBody>
          <a:bodyPr/>
          <a:lstStyle>
            <a:lvl1pPr marL="0" indent="183434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529127"/>
            <a:ext cx="6966601" cy="1122482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267530" y="3549708"/>
            <a:ext cx="2113971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708838" y="3549708"/>
            <a:ext cx="2083813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5150147" y="3549708"/>
            <a:ext cx="2083813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2397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7529" y="3549708"/>
            <a:ext cx="2083813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5" y="9972856"/>
            <a:ext cx="1000920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6" y="2651609"/>
            <a:ext cx="6966396" cy="505024"/>
          </a:xfrm>
        </p:spPr>
        <p:txBody>
          <a:bodyPr/>
          <a:lstStyle>
            <a:lvl1pPr marL="0" indent="183434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529127"/>
            <a:ext cx="6966601" cy="1122482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589749" y="3549708"/>
            <a:ext cx="4644441" cy="5987332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960152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150147" y="3549708"/>
            <a:ext cx="2083813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5" y="9972856"/>
            <a:ext cx="1000920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6" y="2651609"/>
            <a:ext cx="6966396" cy="505024"/>
          </a:xfrm>
        </p:spPr>
        <p:txBody>
          <a:bodyPr/>
          <a:lstStyle>
            <a:lvl1pPr marL="0" indent="183434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798" y="1529127"/>
            <a:ext cx="6966601" cy="1122482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267530" y="3549712"/>
            <a:ext cx="4763859" cy="5986095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564860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5" y="4447806"/>
            <a:ext cx="6965888" cy="4766934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6259" b="1" cap="all" baseline="0"/>
            </a:lvl1pPr>
            <a:lvl2pPr marL="177320" indent="0">
              <a:spcBef>
                <a:spcPts val="963"/>
              </a:spcBef>
              <a:spcAft>
                <a:spcPts val="0"/>
              </a:spcAft>
              <a:buNone/>
              <a:tabLst/>
              <a:defRPr sz="3563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267796" y="9945350"/>
            <a:ext cx="6966396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5" y="9972856"/>
            <a:ext cx="1000920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6118068" y="9943483"/>
            <a:ext cx="1116328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860" y="710560"/>
            <a:ext cx="1997713" cy="299078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7D6B48-02D6-4442-A4B7-134E724A6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860" y="710560"/>
            <a:ext cx="1997713" cy="299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3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534087"/>
            <a:ext cx="7561263" cy="9237671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01231" y="9972856"/>
            <a:ext cx="967484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44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297686" y="1534086"/>
            <a:ext cx="6965888" cy="8411267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762624" indent="-762624">
              <a:buFont typeface="+mj-lt"/>
              <a:buAutoNum type="arabicPeriod"/>
              <a:defRPr sz="6259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6118068" y="9943483"/>
            <a:ext cx="1116328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1075331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10317649"/>
            <a:ext cx="148844" cy="374167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92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29/06/2025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595375" y="9087992"/>
            <a:ext cx="1756198" cy="931149"/>
          </a:xfrm>
        </p:spPr>
        <p:txBody>
          <a:bodyPr anchor="ctr" anchorCtr="0"/>
          <a:lstStyle>
            <a:lvl1pPr algn="l">
              <a:defRPr sz="2214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10317649"/>
            <a:ext cx="148844" cy="374167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92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1"/>
            <a:ext cx="148844" cy="374167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92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376" y="1154776"/>
            <a:ext cx="4599162" cy="688543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376" y="1154776"/>
            <a:ext cx="4599162" cy="688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51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267796" y="9972856"/>
            <a:ext cx="967484" cy="71896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4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pPr/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67796" y="2595635"/>
            <a:ext cx="6966396" cy="505024"/>
          </a:xfrm>
        </p:spPr>
        <p:txBody>
          <a:bodyPr/>
          <a:lstStyle>
            <a:lvl1pPr marL="18344" indent="165091">
              <a:spcBef>
                <a:spcPts val="770"/>
              </a:spcBef>
              <a:spcAft>
                <a:spcPts val="1541"/>
              </a:spcAft>
              <a:buFont typeface="+mj-lt"/>
              <a:buNone/>
              <a:tabLst/>
              <a:defRPr sz="2889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23965" indent="-277318">
              <a:spcBef>
                <a:spcPts val="1156"/>
              </a:spcBef>
              <a:spcAft>
                <a:spcPts val="1541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7795" y="3549708"/>
            <a:ext cx="6966164" cy="598733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2329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267798" y="3549711"/>
            <a:ext cx="6966601" cy="61370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372225" y="406361"/>
            <a:ext cx="4862172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118068" y="9943483"/>
            <a:ext cx="1116328" cy="74833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444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267796" y="9945350"/>
            <a:ext cx="6966396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798" y="1603825"/>
            <a:ext cx="6966601" cy="11224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1058" y="9943485"/>
            <a:ext cx="1701284" cy="570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4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29/06/2025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297688" y="9945350"/>
            <a:ext cx="6965888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75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63" r:id="rId10"/>
  </p:sldLayoutIdLst>
  <p:hf hdr="0" ftr="0" dt="0"/>
  <p:txStyles>
    <p:titleStyle>
      <a:lvl1pPr marL="27516" indent="0" algn="l" defTabSz="1760969" rtl="0" eaLnBrk="1" latinLnBrk="0" hangingPunct="1">
        <a:lnSpc>
          <a:spcPct val="90000"/>
        </a:lnSpc>
        <a:spcBef>
          <a:spcPct val="0"/>
        </a:spcBef>
        <a:buNone/>
        <a:tabLst/>
        <a:defRPr sz="4814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77320" indent="0" algn="l" defTabSz="1760969" rtl="0" eaLnBrk="1" latinLnBrk="0" hangingPunct="1">
        <a:lnSpc>
          <a:spcPct val="100000"/>
        </a:lnSpc>
        <a:spcBef>
          <a:spcPts val="0"/>
        </a:spcBef>
        <a:spcAft>
          <a:spcPts val="963"/>
        </a:spcAft>
        <a:buFont typeface="Arial" pitchFamily="34" charset="0"/>
        <a:buNone/>
        <a:tabLst/>
        <a:defRPr sz="269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676829" indent="-330181" algn="l" defTabSz="1760969" rtl="0" eaLnBrk="1" latinLnBrk="0" hangingPunct="1">
        <a:lnSpc>
          <a:spcPct val="100000"/>
        </a:lnSpc>
        <a:spcBef>
          <a:spcPts val="1156"/>
        </a:spcBef>
        <a:spcAft>
          <a:spcPts val="1156"/>
        </a:spcAft>
        <a:buSzPct val="100000"/>
        <a:buFont typeface="Arial" panose="020B0604020202020204" pitchFamily="34" charset="0"/>
        <a:buChar char="•"/>
        <a:defRPr sz="2311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1023476" indent="-330181" algn="l" defTabSz="1760969" rtl="0" eaLnBrk="1" latinLnBrk="0" hangingPunct="1">
        <a:lnSpc>
          <a:spcPct val="100000"/>
        </a:lnSpc>
        <a:spcBef>
          <a:spcPts val="192"/>
        </a:spcBef>
        <a:spcAft>
          <a:spcPts val="192"/>
        </a:spcAft>
        <a:buSzPct val="100000"/>
        <a:buFont typeface="Wingdings" pitchFamily="2" charset="2"/>
        <a:buChar char="§"/>
        <a:defRPr sz="1925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1370123" indent="-330181" algn="l" defTabSz="1760969" rtl="0" eaLnBrk="1" latinLnBrk="0" hangingPunct="1">
        <a:lnSpc>
          <a:spcPct val="100000"/>
        </a:lnSpc>
        <a:spcBef>
          <a:spcPts val="192"/>
        </a:spcBef>
        <a:spcAft>
          <a:spcPts val="192"/>
        </a:spcAft>
        <a:buSzPct val="100000"/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786100" indent="-330181" algn="l" defTabSz="1760969" rtl="0" eaLnBrk="1" latinLnBrk="0" hangingPunct="1">
        <a:lnSpc>
          <a:spcPct val="100000"/>
        </a:lnSpc>
        <a:spcBef>
          <a:spcPts val="192"/>
        </a:spcBef>
        <a:spcAft>
          <a:spcPts val="192"/>
        </a:spcAft>
        <a:buSzPct val="100000"/>
        <a:buFont typeface="Wingdings" pitchFamily="2" charset="2"/>
        <a:buChar char="§"/>
        <a:defRPr sz="1348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4842663" indent="-440242" algn="l" defTabSz="1760969" rtl="0" eaLnBrk="1" latinLnBrk="0" hangingPunct="1">
        <a:spcBef>
          <a:spcPct val="20000"/>
        </a:spcBef>
        <a:buFont typeface="Arial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6pPr>
      <a:lvl7pPr marL="5723148" indent="-440242" algn="l" defTabSz="1760969" rtl="0" eaLnBrk="1" latinLnBrk="0" hangingPunct="1">
        <a:spcBef>
          <a:spcPct val="20000"/>
        </a:spcBef>
        <a:buFont typeface="Arial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7pPr>
      <a:lvl8pPr marL="6163389" indent="0" algn="l" defTabSz="1760969" rtl="0" eaLnBrk="1" latinLnBrk="0" hangingPunct="1">
        <a:spcBef>
          <a:spcPct val="20000"/>
        </a:spcBef>
        <a:buFont typeface="Arial" pitchFamily="34" charset="0"/>
        <a:buNone/>
        <a:defRPr sz="3852" kern="1200">
          <a:solidFill>
            <a:schemeClr val="tx1"/>
          </a:solidFill>
          <a:latin typeface="+mn-lt"/>
          <a:ea typeface="+mn-ea"/>
          <a:cs typeface="+mn-cs"/>
        </a:defRPr>
      </a:lvl8pPr>
      <a:lvl9pPr marL="7484115" indent="-440242" algn="l" defTabSz="1760969" rtl="0" eaLnBrk="1" latinLnBrk="0" hangingPunct="1">
        <a:spcBef>
          <a:spcPct val="20000"/>
        </a:spcBef>
        <a:buFont typeface="Arial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80485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76096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641452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4pPr>
      <a:lvl5pPr marL="3521937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5pPr>
      <a:lvl6pPr marL="4402421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6pPr>
      <a:lvl7pPr marL="5282906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7pPr>
      <a:lvl8pPr marL="616338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8pPr>
      <a:lvl9pPr marL="7043874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26" userDrawn="1">
          <p15:clr>
            <a:srgbClr val="F26B43"/>
          </p15:clr>
        </p15:guide>
        <p15:guide id="2" pos="12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  7" descr="110.jpg">
            <a:extLst>
              <a:ext uri="{FF2B5EF4-FFF2-40B4-BE49-F238E27FC236}">
                <a16:creationId xmlns:a16="http://schemas.microsoft.com/office/drawing/2014/main" id="{56BBCAB5-41D0-B1BC-4A46-6010D715C2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0" y="2050974"/>
            <a:ext cx="7234396" cy="4187306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73221B6-8091-4757-ACCC-48D19BD44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1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15" name="Rectangle à coins arrondis 1">
            <a:extLst>
              <a:ext uri="{FF2B5EF4-FFF2-40B4-BE49-F238E27FC236}">
                <a16:creationId xmlns:a16="http://schemas.microsoft.com/office/drawing/2014/main" id="{DD78648D-1D8B-1E44-7D1F-A4E5081CBB0C}"/>
              </a:ext>
            </a:extLst>
          </p:cNvPr>
          <p:cNvSpPr/>
          <p:nvPr/>
        </p:nvSpPr>
        <p:spPr>
          <a:xfrm>
            <a:off x="472413" y="6446522"/>
            <a:ext cx="6602788" cy="2963777"/>
          </a:xfrm>
          <a:prstGeom prst="round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134181">
              <a:spcAft>
                <a:spcPts val="1200"/>
              </a:spcAft>
              <a:buClr>
                <a:srgbClr val="00A5DF"/>
              </a:buClr>
              <a:buSzPct val="100000"/>
              <a:defRPr/>
            </a:pPr>
            <a:r>
              <a:rPr lang="fr-FR" sz="4400" b="1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MÉMO </a:t>
            </a:r>
          </a:p>
          <a:p>
            <a:pPr defTabSz="1134181">
              <a:spcAft>
                <a:spcPts val="1200"/>
              </a:spcAft>
              <a:buClr>
                <a:srgbClr val="00A5DF"/>
              </a:buClr>
              <a:buSzPct val="100000"/>
              <a:defRPr/>
            </a:pPr>
            <a:r>
              <a:rPr lang="fr-FR" sz="3200" b="1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Pour une communication projet réussie</a:t>
            </a:r>
          </a:p>
          <a:p>
            <a:pPr defTabSz="1134181">
              <a:spcAft>
                <a:spcPts val="249"/>
              </a:spcAft>
              <a:buClr>
                <a:srgbClr val="00A5DF"/>
              </a:buClr>
              <a:buSzPct val="100000"/>
              <a:defRPr/>
            </a:pPr>
            <a:r>
              <a:rPr lang="fr-FR" sz="2800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Comment communiquer de façon impactante et efficace autour d’un projet</a:t>
            </a:r>
          </a:p>
        </p:txBody>
      </p:sp>
      <p:pic>
        <p:nvPicPr>
          <p:cNvPr id="3" name="Picture 2" descr="toolbox">
            <a:extLst>
              <a:ext uri="{FF2B5EF4-FFF2-40B4-BE49-F238E27FC236}">
                <a16:creationId xmlns:a16="http://schemas.microsoft.com/office/drawing/2014/main" id="{81CFE75C-16A0-F8C1-C1F7-7FDFA0094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0676" y="321888"/>
            <a:ext cx="864020" cy="8640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5">
            <a:extLst>
              <a:ext uri="{FF2B5EF4-FFF2-40B4-BE49-F238E27FC236}">
                <a16:creationId xmlns:a16="http://schemas.microsoft.com/office/drawing/2014/main" id="{6A3C9366-6907-EF8E-DCE8-81C3464B0D29}"/>
              </a:ext>
            </a:extLst>
          </p:cNvPr>
          <p:cNvSpPr txBox="1"/>
          <p:nvPr/>
        </p:nvSpPr>
        <p:spPr>
          <a:xfrm>
            <a:off x="5706533" y="1281516"/>
            <a:ext cx="15181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600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Kit Référent de club</a:t>
            </a:r>
          </a:p>
        </p:txBody>
      </p:sp>
    </p:spTree>
    <p:extLst>
      <p:ext uri="{BB962C8B-B14F-4D97-AF65-F5344CB8AC3E}">
        <p14:creationId xmlns:p14="http://schemas.microsoft.com/office/powerpoint/2010/main" val="715609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66712C6-5423-D6F9-D11C-642D9E0DD2E6}"/>
              </a:ext>
            </a:extLst>
          </p:cNvPr>
          <p:cNvSpPr/>
          <p:nvPr/>
        </p:nvSpPr>
        <p:spPr>
          <a:xfrm>
            <a:off x="858911" y="5641412"/>
            <a:ext cx="6375487" cy="3972955"/>
          </a:xfrm>
          <a:prstGeom prst="roundRect">
            <a:avLst>
              <a:gd name="adj" fmla="val 10046"/>
            </a:avLst>
          </a:prstGeom>
          <a:solidFill>
            <a:srgbClr val="B6B6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6CED6C-468F-4105-236C-86F7E6A57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02361-F8EE-480E-A1DF-57AB4F9A7295}" type="slidenum">
              <a:rPr lang="fr-FR" smtClean="0"/>
              <a:t>2</a:t>
            </a:fld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7FBA612-68DF-A545-43F5-0019868E6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58" y="223638"/>
            <a:ext cx="5825067" cy="1122482"/>
          </a:xfrm>
        </p:spPr>
        <p:txBody>
          <a:bodyPr>
            <a:noAutofit/>
          </a:bodyPr>
          <a:lstStyle/>
          <a:p>
            <a:r>
              <a:rPr lang="fr-FR" sz="3200" dirty="0">
                <a:solidFill>
                  <a:schemeClr val="accent2"/>
                </a:solidFill>
              </a:rPr>
              <a:t>Les 3 grands principes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1FC965-E5D7-EDD7-0FBE-852DCD5E7572}"/>
              </a:ext>
            </a:extLst>
          </p:cNvPr>
          <p:cNvSpPr/>
          <p:nvPr/>
        </p:nvSpPr>
        <p:spPr>
          <a:xfrm>
            <a:off x="858911" y="1629395"/>
            <a:ext cx="6375487" cy="7649303"/>
          </a:xfrm>
          <a:prstGeom prst="rect">
            <a:avLst/>
          </a:prstGeom>
          <a:noFill/>
          <a:ln w="15875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just" defTabSz="914400">
              <a:spcAft>
                <a:spcPts val="600"/>
              </a:spcAft>
              <a:defRPr/>
            </a:pPr>
            <a:r>
              <a:rPr lang="fr-FR" sz="1400" b="1" kern="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Principe n°1 : avant de communiquer, je définis ma stratégie de communication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Votre projet (ou chantier) implique de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nombreux acteurs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, internes et/ou externes, que vous souhaitez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embarquer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 ou a minima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informer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 sur le projet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Pour adopter la bonne posture et sécuriser les messages à passer, vous devez dans un premier temps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définir les besoins en communication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autour du projet en identifiant :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Le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contexte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 du projet / chantier sur lequel vous souhaitez communiquer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Les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publics cibles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à atteindre par cette communication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Les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besoins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 de chaque public en termes d’accompagnement (information, formation…)</a:t>
            </a:r>
          </a:p>
          <a:p>
            <a:pPr marL="177800" indent="-177800" algn="just" defTabSz="113418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Sur cette base,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définissez et adaptez votre stratégie de communication pour chaque cible </a:t>
            </a: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identifiée en précisant :</a:t>
            </a:r>
          </a:p>
          <a:p>
            <a:pPr marL="641350" indent="-285750" algn="just" defTabSz="113418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−"/>
              <a:defRPr/>
            </a:pP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Le(s) </a:t>
            </a:r>
            <a:r>
              <a:rPr lang="fr-FR" sz="11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objectif(s) </a:t>
            </a: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de la communication</a:t>
            </a:r>
          </a:p>
          <a:p>
            <a:pPr marL="641350" indent="-285750" algn="just" defTabSz="1134181">
              <a:lnSpc>
                <a:spcPct val="90000"/>
              </a:lnSpc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−"/>
              <a:defRPr/>
            </a:pP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Le(s) </a:t>
            </a:r>
            <a:r>
              <a:rPr lang="fr-FR" sz="11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message(s) </a:t>
            </a: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à passer</a:t>
            </a:r>
          </a:p>
          <a:p>
            <a:pPr marL="641350" indent="-285750" algn="just" defTabSz="1134181">
              <a:lnSpc>
                <a:spcPct val="90000"/>
              </a:lnSpc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−"/>
              <a:defRPr/>
            </a:pP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Le </a:t>
            </a:r>
            <a:r>
              <a:rPr lang="fr-FR" sz="11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format</a:t>
            </a:r>
            <a:r>
              <a:rPr lang="fr-FR" sz="1100" b="1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le plus adapté au message : flash, détaillé, écrit, oral, … ?</a:t>
            </a:r>
          </a:p>
          <a:p>
            <a:pPr marL="641350" indent="-285750" algn="just" defTabSz="1134181">
              <a:lnSpc>
                <a:spcPct val="90000"/>
              </a:lnSpc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−"/>
              <a:defRPr/>
            </a:pP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Le </a:t>
            </a:r>
            <a:r>
              <a:rPr lang="fr-FR" sz="11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canal</a:t>
            </a:r>
            <a:r>
              <a:rPr lang="fr-FR" sz="110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(ou les canaux) de communication à privilégier (ex : instance ? mailing ? Intranet, … ?)</a:t>
            </a:r>
          </a:p>
          <a:p>
            <a:pPr marL="641350" indent="-285750" algn="just" defTabSz="1134181">
              <a:lnSpc>
                <a:spcPct val="9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−"/>
              <a:defRPr/>
            </a:pP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La </a:t>
            </a:r>
            <a:r>
              <a:rPr lang="fr-FR" sz="11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période</a:t>
            </a:r>
            <a:r>
              <a:rPr lang="fr-FR" sz="1100" dirty="0">
                <a:solidFill>
                  <a:srgbClr val="003D7C"/>
                </a:solidFill>
                <a:latin typeface="+mj-lt"/>
                <a:cs typeface="Arial" panose="020B0604020202020204" pitchFamily="34" charset="0"/>
              </a:rPr>
              <a:t> (début / fin) au cours de laquelle la communication doit être réalisée</a:t>
            </a:r>
            <a:endParaRPr lang="fr-FR" sz="1100" dirty="0">
              <a:solidFill>
                <a:srgbClr val="00A5DF"/>
              </a:solidFill>
              <a:latin typeface="+mj-lt"/>
              <a:cs typeface="Arial" panose="020B0604020202020204" pitchFamily="34" charset="0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400" b="1" u="sng" dirty="0">
              <a:solidFill>
                <a:schemeClr val="tx2"/>
              </a:solidFill>
            </a:endParaRPr>
          </a:p>
          <a:p>
            <a:pPr marL="177800" algn="just" defTabSz="971550">
              <a:defRPr/>
            </a:pPr>
            <a:r>
              <a:rPr lang="fr-FR" sz="1400" b="1" u="sng" dirty="0">
                <a:solidFill>
                  <a:schemeClr val="tx2"/>
                </a:solidFill>
              </a:rPr>
              <a:t>Préconisation </a:t>
            </a:r>
            <a:r>
              <a:rPr lang="fr-FR" sz="1400" b="1" dirty="0">
                <a:solidFill>
                  <a:schemeClr val="tx2"/>
                </a:solidFill>
              </a:rPr>
              <a:t>: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si votre démarche de communication vise un public large et/ou hétérogène d’acteurs, et comporte un grand nombre d’actions, n’hésitez pas à la formaliser à travers d’un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plan de communication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.</a:t>
            </a: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0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</p:txBody>
      </p:sp>
      <p:cxnSp>
        <p:nvCxnSpPr>
          <p:cNvPr id="8" name="Connecteur droit 4">
            <a:extLst>
              <a:ext uri="{FF2B5EF4-FFF2-40B4-BE49-F238E27FC236}">
                <a16:creationId xmlns:a16="http://schemas.microsoft.com/office/drawing/2014/main" id="{C8B7DB18-12F4-0D3D-70D0-58FF6D0FFAAC}"/>
              </a:ext>
            </a:extLst>
          </p:cNvPr>
          <p:cNvCxnSpPr>
            <a:cxnSpLocks/>
          </p:cNvCxnSpPr>
          <p:nvPr/>
        </p:nvCxnSpPr>
        <p:spPr>
          <a:xfrm>
            <a:off x="636292" y="1780971"/>
            <a:ext cx="0" cy="810000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ysDash"/>
            <a:headEnd type="none" w="med" len="med"/>
            <a:tailEnd type="triangle" w="med" len="med"/>
          </a:ln>
          <a:effectLst/>
        </p:spPr>
      </p:cxnSp>
      <p:sp>
        <p:nvSpPr>
          <p:cNvPr id="9" name="Ellipse 5">
            <a:extLst>
              <a:ext uri="{FF2B5EF4-FFF2-40B4-BE49-F238E27FC236}">
                <a16:creationId xmlns:a16="http://schemas.microsoft.com/office/drawing/2014/main" id="{5989835F-095F-CF11-D68E-8630F34A1B37}"/>
              </a:ext>
            </a:extLst>
          </p:cNvPr>
          <p:cNvSpPr/>
          <p:nvPr/>
        </p:nvSpPr>
        <p:spPr>
          <a:xfrm>
            <a:off x="526758" y="1635281"/>
            <a:ext cx="219071" cy="208083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fr-FR" sz="1800" kern="0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11" name="Graphique 13" descr="Épingle avec un remplissage uni">
            <a:extLst>
              <a:ext uri="{FF2B5EF4-FFF2-40B4-BE49-F238E27FC236}">
                <a16:creationId xmlns:a16="http://schemas.microsoft.com/office/drawing/2014/main" id="{302C8C89-27C0-B2EA-138F-F431F494239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5654" y="5426093"/>
            <a:ext cx="418366" cy="418366"/>
          </a:xfrm>
          <a:prstGeom prst="rect">
            <a:avLst/>
          </a:prstGeom>
          <a:effectLst/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CE1FF74-E55B-5BE1-90E3-5199C0D8B6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2426" y="1000447"/>
            <a:ext cx="6966396" cy="505024"/>
          </a:xfrm>
        </p:spPr>
        <p:txBody>
          <a:bodyPr/>
          <a:lstStyle/>
          <a:p>
            <a:r>
              <a:rPr lang="fr-FR" sz="2800" b="0" dirty="0">
                <a:solidFill>
                  <a:schemeClr val="accent2"/>
                </a:solidFill>
              </a:rPr>
              <a:t>Pour réussir sa communication !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27CACA1-9682-6373-E197-0D7BDD97442D}"/>
              </a:ext>
            </a:extLst>
          </p:cNvPr>
          <p:cNvGrpSpPr/>
          <p:nvPr/>
        </p:nvGrpSpPr>
        <p:grpSpPr>
          <a:xfrm>
            <a:off x="1158238" y="6639130"/>
            <a:ext cx="5776827" cy="2890049"/>
            <a:chOff x="1181398" y="6765235"/>
            <a:chExt cx="5776827" cy="2890049"/>
          </a:xfrm>
        </p:grpSpPr>
        <p:pic>
          <p:nvPicPr>
            <p:cNvPr id="3" name="Image 19">
              <a:extLst>
                <a:ext uri="{FF2B5EF4-FFF2-40B4-BE49-F238E27FC236}">
                  <a16:creationId xmlns:a16="http://schemas.microsoft.com/office/drawing/2014/main" id="{D6344C31-4640-5813-08CC-2E24CF21A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1398" y="6765235"/>
              <a:ext cx="2898207" cy="216196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Image 20">
              <a:extLst>
                <a:ext uri="{FF2B5EF4-FFF2-40B4-BE49-F238E27FC236}">
                  <a16:creationId xmlns:a16="http://schemas.microsoft.com/office/drawing/2014/main" id="{40F0124A-CD27-552D-0CCB-324904C47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4100" y="7544565"/>
              <a:ext cx="3224125" cy="211071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636756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8ABB7A6-85AD-2445-EEC5-9CFE703CC10C}"/>
              </a:ext>
            </a:extLst>
          </p:cNvPr>
          <p:cNvSpPr/>
          <p:nvPr/>
        </p:nvSpPr>
        <p:spPr>
          <a:xfrm>
            <a:off x="858911" y="8809919"/>
            <a:ext cx="6375487" cy="622224"/>
          </a:xfrm>
          <a:prstGeom prst="roundRect">
            <a:avLst/>
          </a:prstGeom>
          <a:solidFill>
            <a:srgbClr val="B6B6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Graphique 13" descr="Épingle avec un remplissage uni">
            <a:extLst>
              <a:ext uri="{FF2B5EF4-FFF2-40B4-BE49-F238E27FC236}">
                <a16:creationId xmlns:a16="http://schemas.microsoft.com/office/drawing/2014/main" id="{DFAD26FA-F757-3C16-399E-D418A02449A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1603" y="8523736"/>
            <a:ext cx="418366" cy="418366"/>
          </a:xfrm>
          <a:prstGeom prst="rect">
            <a:avLst/>
          </a:prstGeom>
          <a:effectLst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6CED6C-468F-4105-236C-86F7E6A57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02361-F8EE-480E-A1DF-57AB4F9A7295}" type="slidenum">
              <a:rPr lang="fr-FR" smtClean="0"/>
              <a:t>3</a:t>
            </a:fld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7FBA612-68DF-A545-43F5-0019868E6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58" y="223638"/>
            <a:ext cx="5825067" cy="1122482"/>
          </a:xfrm>
        </p:spPr>
        <p:txBody>
          <a:bodyPr>
            <a:noAutofit/>
          </a:bodyPr>
          <a:lstStyle/>
          <a:p>
            <a:r>
              <a:rPr lang="fr-FR" sz="3200" dirty="0">
                <a:solidFill>
                  <a:schemeClr val="accent2"/>
                </a:solidFill>
              </a:rPr>
              <a:t>Les 3 grands principes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1FC965-E5D7-EDD7-0FBE-852DCD5E7572}"/>
              </a:ext>
            </a:extLst>
          </p:cNvPr>
          <p:cNvSpPr/>
          <p:nvPr/>
        </p:nvSpPr>
        <p:spPr>
          <a:xfrm>
            <a:off x="858911" y="1629395"/>
            <a:ext cx="6375487" cy="7649303"/>
          </a:xfrm>
          <a:prstGeom prst="rect">
            <a:avLst/>
          </a:prstGeom>
          <a:noFill/>
          <a:ln w="15875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just" defTabSz="914400">
              <a:spcAft>
                <a:spcPts val="600"/>
              </a:spcAft>
              <a:defRPr/>
            </a:pPr>
            <a:r>
              <a:rPr lang="fr-FR" sz="1400" b="1" kern="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Principe n°2 : j’appuie ma communication sur une identité visuelle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Un projet a d’autant plus d’impact qu’il est facilement identifiable : n’hésitez pas à adopter une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identité visuelle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 !</a:t>
            </a:r>
          </a:p>
          <a:p>
            <a:pPr marL="285750" indent="-285750" algn="just" defTabSz="9144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endParaRPr lang="fr-FR" sz="1100" kern="0" dirty="0">
              <a:solidFill>
                <a:schemeClr val="accent2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r>
              <a:rPr lang="fr-FR" sz="1400" b="1" kern="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Principe n°3 : savoir quand et comment cibler ma communication</a:t>
            </a:r>
          </a:p>
          <a:p>
            <a:pPr algn="just" defTabSz="914400">
              <a:defRPr/>
            </a:pPr>
            <a:endParaRPr lang="fr-FR" sz="1400" b="1" kern="0" dirty="0">
              <a:solidFill>
                <a:schemeClr val="accent2"/>
              </a:solidFill>
              <a:latin typeface="+mj-lt"/>
              <a:cs typeface="Arial" panose="020B0604020202020204" pitchFamily="34" charset="0"/>
            </a:endParaRPr>
          </a:p>
          <a:p>
            <a:pPr algn="just" defTabSz="914400">
              <a:spcAft>
                <a:spcPts val="600"/>
              </a:spcAft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Lorsque votre communication vise à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accompagner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 votre public cible, par exemple dans la prise en main d’un nouvel outil ou d’un nouveau service, il est important que votre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communication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 soit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suffisamment précise et exhaustive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.</a:t>
            </a:r>
          </a:p>
          <a:p>
            <a:pPr algn="just" defTabSz="914400">
              <a:spcAft>
                <a:spcPts val="600"/>
              </a:spcAft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En revanche, si votre communication vise à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informer, sensibiliser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, ou</a:t>
            </a:r>
            <a:r>
              <a:rPr lang="fr-FR" sz="1100" b="1" kern="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animer</a:t>
            </a:r>
            <a:r>
              <a:rPr lang="fr-FR" sz="1100" b="1" kern="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votre projet (ex : présentation du projet lors d’une instance, rédaction d’un article d’information sur l’intranet, newsletter, …), il est indispensable de mettre en place une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communication ciblée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en respectant les quelques principes suivants :</a:t>
            </a:r>
          </a:p>
          <a:p>
            <a:pPr marL="171450" indent="-171450" algn="just" defTabSz="914400"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Privilégiez un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format de communication court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mettant en avant les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messages clés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, plus faciles à retenir, et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évitez en particulier les notes internes longues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, qui ne sont souvent pas lues</a:t>
            </a:r>
          </a:p>
          <a:p>
            <a:pPr marL="171450" indent="-171450" algn="just" defTabSz="914400"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Formulez des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phrases courtes et simples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(sujet, verbe, complément), plus impactantes que de longs discours :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allez à l’essentiel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!</a:t>
            </a:r>
          </a:p>
          <a:p>
            <a:pPr marL="171450" indent="-171450" algn="just" defTabSz="914400"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Privilégiez le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style direct et actif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(éviter les formules passives)</a:t>
            </a:r>
          </a:p>
          <a:p>
            <a:pPr marL="171450" indent="-171450" algn="just" defTabSz="914400"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Structurez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 le discours : introduction, argumentaire / messages clés (séparés en paragraphes, parties ou slides), conclusion avec synthèse des messages à retenir</a:t>
            </a:r>
          </a:p>
          <a:p>
            <a:pPr marL="171450" indent="-171450" algn="just" defTabSz="914400"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Si vous utilisez un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Powerpoint : 1 slide = 1 message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/ 1 idée, et le texte doit être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aéré</a:t>
            </a:r>
          </a:p>
          <a:p>
            <a:pPr marL="171450" indent="-171450" algn="just" defTabSz="914400"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Soyez crédible, sans sur-promesse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pour être convaincant et n’hésitez pas à être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transparent</a:t>
            </a:r>
            <a:r>
              <a:rPr lang="fr-FR" sz="1100" kern="0" dirty="0">
                <a:solidFill>
                  <a:schemeClr val="tx2"/>
                </a:solidFill>
                <a:latin typeface="+mj-lt"/>
              </a:rPr>
              <a:t>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sur les éventuelles difficultés rencontrées</a:t>
            </a:r>
          </a:p>
          <a:p>
            <a:pPr marL="171450" indent="-171450" algn="just" defTabSz="914400"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Illustrez votre propos par des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exemples concrets et des témoignages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pour aider votre cible à mieux se projeter et ainsi mieux retenir votre message.</a:t>
            </a:r>
          </a:p>
          <a:p>
            <a:pPr marL="171450" indent="-171450" algn="just" defTabSz="914400"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endParaRPr lang="fr-FR" sz="2000" kern="0" dirty="0">
              <a:solidFill>
                <a:schemeClr val="accent2"/>
              </a:solidFill>
              <a:latin typeface="+mj-lt"/>
            </a:endParaRPr>
          </a:p>
          <a:p>
            <a:pPr algn="just" defTabSz="914400">
              <a:spcAft>
                <a:spcPts val="600"/>
              </a:spcAft>
              <a:buClr>
                <a:schemeClr val="tx2"/>
              </a:buClr>
              <a:defRPr/>
            </a:pPr>
            <a:r>
              <a:rPr lang="fr-FR" sz="1200" b="1" u="sng" dirty="0">
                <a:solidFill>
                  <a:schemeClr val="tx2"/>
                </a:solidFill>
              </a:rPr>
              <a:t>Astuce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 : Vous avez besoin de conseil pour votre stratégie de communication ? N’hésitez pas à solliciter le </a:t>
            </a:r>
            <a:r>
              <a:rPr lang="fr-FR" sz="1100" b="1" kern="0" dirty="0">
                <a:solidFill>
                  <a:schemeClr val="tx2"/>
                </a:solidFill>
                <a:latin typeface="+mj-lt"/>
              </a:rPr>
              <a:t>chargé de communication </a:t>
            </a:r>
            <a:r>
              <a:rPr lang="fr-FR" sz="1100" kern="0" dirty="0">
                <a:solidFill>
                  <a:schemeClr val="accent2"/>
                </a:solidFill>
                <a:latin typeface="+mj-lt"/>
              </a:rPr>
              <a:t>de votre direction !</a:t>
            </a:r>
            <a:endParaRPr lang="fr-FR" sz="11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000" kern="0" dirty="0">
              <a:solidFill>
                <a:srgbClr val="003D7C"/>
              </a:solidFill>
              <a:latin typeface="+mj-lt"/>
            </a:endParaRPr>
          </a:p>
          <a:p>
            <a:pPr algn="just" defTabSz="914400">
              <a:defRPr/>
            </a:pPr>
            <a:endParaRPr lang="fr-FR" sz="1200" kern="0" dirty="0">
              <a:solidFill>
                <a:srgbClr val="003D7C"/>
              </a:solidFill>
              <a:latin typeface="+mj-lt"/>
            </a:endParaRPr>
          </a:p>
        </p:txBody>
      </p:sp>
      <p:cxnSp>
        <p:nvCxnSpPr>
          <p:cNvPr id="8" name="Connecteur droit 4">
            <a:extLst>
              <a:ext uri="{FF2B5EF4-FFF2-40B4-BE49-F238E27FC236}">
                <a16:creationId xmlns:a16="http://schemas.microsoft.com/office/drawing/2014/main" id="{C8B7DB18-12F4-0D3D-70D0-58FF6D0FFAAC}"/>
              </a:ext>
            </a:extLst>
          </p:cNvPr>
          <p:cNvCxnSpPr>
            <a:cxnSpLocks/>
          </p:cNvCxnSpPr>
          <p:nvPr/>
        </p:nvCxnSpPr>
        <p:spPr>
          <a:xfrm>
            <a:off x="636292" y="1780971"/>
            <a:ext cx="0" cy="8100000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ysDash"/>
            <a:headEnd type="none" w="med" len="med"/>
            <a:tailEnd type="triangle" w="med" len="med"/>
          </a:ln>
          <a:effectLst/>
        </p:spPr>
      </p:cxnSp>
      <p:sp>
        <p:nvSpPr>
          <p:cNvPr id="9" name="Ellipse 5">
            <a:extLst>
              <a:ext uri="{FF2B5EF4-FFF2-40B4-BE49-F238E27FC236}">
                <a16:creationId xmlns:a16="http://schemas.microsoft.com/office/drawing/2014/main" id="{5989835F-095F-CF11-D68E-8630F34A1B37}"/>
              </a:ext>
            </a:extLst>
          </p:cNvPr>
          <p:cNvSpPr/>
          <p:nvPr/>
        </p:nvSpPr>
        <p:spPr>
          <a:xfrm>
            <a:off x="526758" y="1635281"/>
            <a:ext cx="219071" cy="208083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fr-FR" sz="1800" kern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CE1FF74-E55B-5BE1-90E3-5199C0D8B6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2426" y="1000447"/>
            <a:ext cx="6966396" cy="505024"/>
          </a:xfrm>
        </p:spPr>
        <p:txBody>
          <a:bodyPr/>
          <a:lstStyle/>
          <a:p>
            <a:r>
              <a:rPr lang="fr-FR" sz="2800" b="0" dirty="0">
                <a:solidFill>
                  <a:schemeClr val="accent2"/>
                </a:solidFill>
              </a:rPr>
              <a:t>Pour réussir sa communication ! 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33048CE7-7DBA-2A2D-4FEF-D25BBB020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9369" y="2729462"/>
            <a:ext cx="1192510" cy="113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15796CF7-485A-8D73-F873-458AC13463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41682" y="2668454"/>
            <a:ext cx="2492714" cy="125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9">
            <a:extLst>
              <a:ext uri="{FF2B5EF4-FFF2-40B4-BE49-F238E27FC236}">
                <a16:creationId xmlns:a16="http://schemas.microsoft.com/office/drawing/2014/main" id="{32C14648-8673-B13B-E8B6-48147C0155C0}"/>
              </a:ext>
            </a:extLst>
          </p:cNvPr>
          <p:cNvSpPr txBox="1"/>
          <p:nvPr/>
        </p:nvSpPr>
        <p:spPr>
          <a:xfrm>
            <a:off x="1019969" y="2625572"/>
            <a:ext cx="231037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/>
            <a:r>
              <a:rPr lang="fr-FR" sz="1100" i="1" dirty="0">
                <a:solidFill>
                  <a:srgbClr val="B2B2E3"/>
                </a:solidFill>
                <a:latin typeface="+mj-lt"/>
              </a:rPr>
              <a:t>Exemple d’un projet nommé « Nos compétences à la une ! » : </a:t>
            </a:r>
          </a:p>
        </p:txBody>
      </p:sp>
      <p:sp>
        <p:nvSpPr>
          <p:cNvPr id="10" name="Ellipse 5">
            <a:extLst>
              <a:ext uri="{FF2B5EF4-FFF2-40B4-BE49-F238E27FC236}">
                <a16:creationId xmlns:a16="http://schemas.microsoft.com/office/drawing/2014/main" id="{15A36BD1-F827-8B7D-AFC0-A9879577E506}"/>
              </a:ext>
            </a:extLst>
          </p:cNvPr>
          <p:cNvSpPr/>
          <p:nvPr/>
        </p:nvSpPr>
        <p:spPr>
          <a:xfrm>
            <a:off x="526870" y="4141213"/>
            <a:ext cx="219071" cy="208083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chemeClr val="tx2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fr-FR" sz="1800" kern="0">
              <a:solidFill>
                <a:prstClr val="whit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8266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6CED6C-468F-4105-236C-86F7E6A57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02361-F8EE-480E-A1DF-57AB4F9A7295}" type="slidenum">
              <a:rPr lang="fr-FR" smtClean="0"/>
              <a:t>4</a:t>
            </a:fld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7FBA612-68DF-A545-43F5-0019868E6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58" y="223638"/>
            <a:ext cx="5825067" cy="1122482"/>
          </a:xfrm>
        </p:spPr>
        <p:txBody>
          <a:bodyPr>
            <a:noAutofit/>
          </a:bodyPr>
          <a:lstStyle/>
          <a:p>
            <a:r>
              <a:rPr lang="fr-FR" sz="3200" dirty="0">
                <a:solidFill>
                  <a:schemeClr val="accent2"/>
                </a:solidFill>
              </a:rPr>
              <a:t>Annexe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CE1FF74-E55B-5BE1-90E3-5199C0D8B6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2426" y="1000447"/>
            <a:ext cx="6966396" cy="505024"/>
          </a:xfrm>
        </p:spPr>
        <p:txBody>
          <a:bodyPr/>
          <a:lstStyle/>
          <a:p>
            <a:r>
              <a:rPr lang="fr-FR" sz="2800" b="0" dirty="0">
                <a:solidFill>
                  <a:schemeClr val="accent2"/>
                </a:solidFill>
              </a:rPr>
              <a:t>Exemple : rédiger un article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CA667D7-BBDF-7215-B5D0-8B040CB3BF29}"/>
              </a:ext>
            </a:extLst>
          </p:cNvPr>
          <p:cNvGrpSpPr/>
          <p:nvPr/>
        </p:nvGrpSpPr>
        <p:grpSpPr>
          <a:xfrm>
            <a:off x="256452" y="1880700"/>
            <a:ext cx="7048363" cy="6814636"/>
            <a:chOff x="511312" y="1880700"/>
            <a:chExt cx="7048363" cy="6814636"/>
          </a:xfrm>
        </p:grpSpPr>
        <p:pic>
          <p:nvPicPr>
            <p:cNvPr id="3" name="Picture 6" descr="image">
              <a:extLst>
                <a:ext uri="{FF2B5EF4-FFF2-40B4-BE49-F238E27FC236}">
                  <a16:creationId xmlns:a16="http://schemas.microsoft.com/office/drawing/2014/main" id="{87202895-57AA-8766-F98A-FC0DCE7C02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9357" y="1996476"/>
              <a:ext cx="3400477" cy="6698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Parenthèse fermante 1">
              <a:extLst>
                <a:ext uri="{FF2B5EF4-FFF2-40B4-BE49-F238E27FC236}">
                  <a16:creationId xmlns:a16="http://schemas.microsoft.com/office/drawing/2014/main" id="{40EEBA9D-F6D9-C752-296D-72E36B674C2C}"/>
                </a:ext>
              </a:extLst>
            </p:cNvPr>
            <p:cNvSpPr/>
            <p:nvPr/>
          </p:nvSpPr>
          <p:spPr>
            <a:xfrm>
              <a:off x="5705074" y="2463800"/>
              <a:ext cx="90444" cy="2057400"/>
            </a:xfrm>
            <a:prstGeom prst="rightBracket">
              <a:avLst>
                <a:gd name="adj" fmla="val 82053"/>
              </a:avLst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Parenthèse fermante 23">
              <a:extLst>
                <a:ext uri="{FF2B5EF4-FFF2-40B4-BE49-F238E27FC236}">
                  <a16:creationId xmlns:a16="http://schemas.microsoft.com/office/drawing/2014/main" id="{44D62F20-CD32-8590-B10A-C4F0BA6AA503}"/>
                </a:ext>
              </a:extLst>
            </p:cNvPr>
            <p:cNvSpPr/>
            <p:nvPr/>
          </p:nvSpPr>
          <p:spPr>
            <a:xfrm flipH="1">
              <a:off x="2140493" y="1996476"/>
              <a:ext cx="86360" cy="467324"/>
            </a:xfrm>
            <a:prstGeom prst="rightBracket">
              <a:avLst>
                <a:gd name="adj" fmla="val 82053"/>
              </a:avLst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Parenthèse fermante 24">
              <a:extLst>
                <a:ext uri="{FF2B5EF4-FFF2-40B4-BE49-F238E27FC236}">
                  <a16:creationId xmlns:a16="http://schemas.microsoft.com/office/drawing/2014/main" id="{8B94C963-16B6-B719-69AD-6E67CC80EE0B}"/>
                </a:ext>
              </a:extLst>
            </p:cNvPr>
            <p:cNvSpPr/>
            <p:nvPr/>
          </p:nvSpPr>
          <p:spPr>
            <a:xfrm flipH="1">
              <a:off x="2140493" y="4762536"/>
              <a:ext cx="86360" cy="583370"/>
            </a:xfrm>
            <a:prstGeom prst="rightBracket">
              <a:avLst>
                <a:gd name="adj" fmla="val 82053"/>
              </a:avLst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Parenthèse fermante 28">
              <a:extLst>
                <a:ext uri="{FF2B5EF4-FFF2-40B4-BE49-F238E27FC236}">
                  <a16:creationId xmlns:a16="http://schemas.microsoft.com/office/drawing/2014/main" id="{36DEE8D6-559E-6A04-E65F-ED77FFF46E82}"/>
                </a:ext>
              </a:extLst>
            </p:cNvPr>
            <p:cNvSpPr/>
            <p:nvPr/>
          </p:nvSpPr>
          <p:spPr>
            <a:xfrm>
              <a:off x="5705074" y="5345906"/>
              <a:ext cx="90444" cy="2057400"/>
            </a:xfrm>
            <a:prstGeom prst="rightBracket">
              <a:avLst>
                <a:gd name="adj" fmla="val 82053"/>
              </a:avLst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Parenthèse fermante 29">
              <a:extLst>
                <a:ext uri="{FF2B5EF4-FFF2-40B4-BE49-F238E27FC236}">
                  <a16:creationId xmlns:a16="http://schemas.microsoft.com/office/drawing/2014/main" id="{0831C422-CA9F-C75C-AD71-EFF974B19065}"/>
                </a:ext>
              </a:extLst>
            </p:cNvPr>
            <p:cNvSpPr/>
            <p:nvPr/>
          </p:nvSpPr>
          <p:spPr>
            <a:xfrm flipH="1">
              <a:off x="2140493" y="5894006"/>
              <a:ext cx="86360" cy="1027493"/>
            </a:xfrm>
            <a:prstGeom prst="rightBracket">
              <a:avLst>
                <a:gd name="adj" fmla="val 82053"/>
              </a:avLst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Parenthèse fermante 30">
              <a:extLst>
                <a:ext uri="{FF2B5EF4-FFF2-40B4-BE49-F238E27FC236}">
                  <a16:creationId xmlns:a16="http://schemas.microsoft.com/office/drawing/2014/main" id="{EFE0F013-0E06-31EE-A67C-7E78429EB22D}"/>
                </a:ext>
              </a:extLst>
            </p:cNvPr>
            <p:cNvSpPr/>
            <p:nvPr/>
          </p:nvSpPr>
          <p:spPr>
            <a:xfrm flipH="1">
              <a:off x="2140493" y="7667843"/>
              <a:ext cx="86360" cy="1027493"/>
            </a:xfrm>
            <a:prstGeom prst="rightBracket">
              <a:avLst>
                <a:gd name="adj" fmla="val 82053"/>
              </a:avLst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D737DC9-D2E3-4017-E4DF-CD013D4A01D2}"/>
                </a:ext>
              </a:extLst>
            </p:cNvPr>
            <p:cNvSpPr/>
            <p:nvPr/>
          </p:nvSpPr>
          <p:spPr>
            <a:xfrm>
              <a:off x="621333" y="1880700"/>
              <a:ext cx="1456656" cy="862500"/>
            </a:xfrm>
            <a:prstGeom prst="rect">
              <a:avLst/>
            </a:prstGeom>
            <a:noFill/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 defTabSz="113418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A5DF"/>
                </a:buClr>
                <a:buSzPct val="100000"/>
                <a:defRPr/>
              </a:pP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Un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titre chapeau court </a:t>
              </a: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synthétisant l’article avec un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message clair</a:t>
              </a:r>
              <a:endParaRPr lang="fr-FR" sz="1400" b="1" kern="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F57DA9B-4BCF-0C1F-117D-92CF4F1784B1}"/>
                </a:ext>
              </a:extLst>
            </p:cNvPr>
            <p:cNvSpPr/>
            <p:nvPr/>
          </p:nvSpPr>
          <p:spPr>
            <a:xfrm>
              <a:off x="5901203" y="2880803"/>
              <a:ext cx="1658472" cy="1166200"/>
            </a:xfrm>
            <a:prstGeom prst="rect">
              <a:avLst/>
            </a:prstGeom>
            <a:noFill/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13418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A5DF"/>
                </a:buClr>
                <a:buSzPct val="100000"/>
                <a:defRPr/>
              </a:pP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Une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image unique </a:t>
              </a: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pour tout l’article, de préférence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après le titre</a:t>
              </a:r>
              <a:endParaRPr lang="fr-FR" sz="1400" b="1" kern="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6B989D6-F7B7-CA3F-0FD6-D26E3DFC8FCE}"/>
                </a:ext>
              </a:extLst>
            </p:cNvPr>
            <p:cNvSpPr/>
            <p:nvPr/>
          </p:nvSpPr>
          <p:spPr>
            <a:xfrm>
              <a:off x="511312" y="4702849"/>
              <a:ext cx="1597929" cy="702743"/>
            </a:xfrm>
            <a:prstGeom prst="rect">
              <a:avLst/>
            </a:prstGeom>
            <a:noFill/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 defTabSz="113418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A5DF"/>
                </a:buClr>
                <a:buSzPct val="100000"/>
                <a:defRPr/>
              </a:pP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Une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introduction ciblée</a:t>
              </a: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, résumant la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problématique</a:t>
              </a:r>
              <a:endParaRPr lang="fr-FR" sz="1400" b="1" kern="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39F1A6F-33B7-093F-22FF-348B51021799}"/>
                </a:ext>
              </a:extLst>
            </p:cNvPr>
            <p:cNvSpPr/>
            <p:nvPr/>
          </p:nvSpPr>
          <p:spPr>
            <a:xfrm>
              <a:off x="5901203" y="5824652"/>
              <a:ext cx="1480672" cy="1166200"/>
            </a:xfrm>
            <a:prstGeom prst="rect">
              <a:avLst/>
            </a:prstGeom>
            <a:noFill/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13418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A5DF"/>
                </a:buClr>
                <a:buSzPct val="100000"/>
                <a:defRPr/>
              </a:pP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Un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contenu court</a:t>
              </a: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, allant à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l’essentiel</a:t>
              </a: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…</a:t>
              </a:r>
              <a:endParaRPr lang="fr-FR" sz="1400" b="1" kern="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C058AAC-4F6E-F2D0-21A2-7753B8F93531}"/>
                </a:ext>
              </a:extLst>
            </p:cNvPr>
            <p:cNvSpPr/>
            <p:nvPr/>
          </p:nvSpPr>
          <p:spPr>
            <a:xfrm>
              <a:off x="511312" y="6023234"/>
              <a:ext cx="1597929" cy="702743"/>
            </a:xfrm>
            <a:prstGeom prst="rect">
              <a:avLst/>
            </a:prstGeom>
            <a:noFill/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 defTabSz="113418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A5DF"/>
                </a:buClr>
                <a:buSzPct val="100000"/>
                <a:defRPr/>
              </a:pP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Des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chiffres</a:t>
              </a: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,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verbatims</a:t>
              </a: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 ou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témoignages</a:t>
              </a: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 qui viennent appuyer et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illustrer le propos</a:t>
              </a:r>
              <a:endParaRPr lang="fr-FR" sz="1400" b="1" kern="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26" name="Parenthèse fermante 37">
              <a:extLst>
                <a:ext uri="{FF2B5EF4-FFF2-40B4-BE49-F238E27FC236}">
                  <a16:creationId xmlns:a16="http://schemas.microsoft.com/office/drawing/2014/main" id="{075FFC29-651A-09EB-E6CD-6A1F2DDB15FA}"/>
                </a:ext>
              </a:extLst>
            </p:cNvPr>
            <p:cNvSpPr/>
            <p:nvPr/>
          </p:nvSpPr>
          <p:spPr>
            <a:xfrm>
              <a:off x="5705074" y="7523974"/>
              <a:ext cx="90444" cy="1171362"/>
            </a:xfrm>
            <a:prstGeom prst="rightBracket">
              <a:avLst>
                <a:gd name="adj" fmla="val 82053"/>
              </a:avLst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ADD6D97-F571-E8B7-B4AC-176D17E9DD01}"/>
                </a:ext>
              </a:extLst>
            </p:cNvPr>
            <p:cNvSpPr/>
            <p:nvPr/>
          </p:nvSpPr>
          <p:spPr>
            <a:xfrm>
              <a:off x="5901203" y="7526555"/>
              <a:ext cx="1658472" cy="1166200"/>
            </a:xfrm>
            <a:prstGeom prst="rect">
              <a:avLst/>
            </a:prstGeom>
            <a:noFill/>
            <a:ln w="158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113418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A5DF"/>
                </a:buClr>
                <a:buSzPct val="100000"/>
                <a:defRPr/>
              </a:pP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… complété si besoin par des </a:t>
              </a:r>
              <a:r>
                <a:rPr lang="fr-FR" sz="1400" b="1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rubriques cliquables </a:t>
              </a:r>
              <a:r>
                <a:rPr lang="fr-FR" sz="1400" dirty="0">
                  <a:solidFill>
                    <a:schemeClr val="tx2"/>
                  </a:solidFill>
                  <a:latin typeface="+mj-lt"/>
                  <a:cs typeface="Arial" panose="020B0604020202020204" pitchFamily="34" charset="0"/>
                </a:rPr>
                <a:t>permettant d’apporter plus de détails suivant l’intérêt / le besoin du lecteur</a:t>
              </a:r>
              <a:endParaRPr lang="fr-FR" sz="1400" b="1" kern="0" dirty="0">
                <a:solidFill>
                  <a:schemeClr val="tx2"/>
                </a:solidFill>
                <a:latin typeface="+mj-lt"/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586946A2-1983-4367-94E1-C9E062391E27}"/>
              </a:ext>
            </a:extLst>
          </p:cNvPr>
          <p:cNvSpPr/>
          <p:nvPr/>
        </p:nvSpPr>
        <p:spPr>
          <a:xfrm>
            <a:off x="2064774" y="4454013"/>
            <a:ext cx="3315438" cy="27727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D4B9D80-DB67-18F6-BE85-492A56A4B578}"/>
              </a:ext>
            </a:extLst>
          </p:cNvPr>
          <p:cNvSpPr/>
          <p:nvPr/>
        </p:nvSpPr>
        <p:spPr>
          <a:xfrm>
            <a:off x="4359872" y="4922019"/>
            <a:ext cx="510578" cy="108546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700" b="1" dirty="0">
                <a:solidFill>
                  <a:srgbClr val="003D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D43EEAB-4CEF-4188-3F5E-F13105A5AED4}"/>
              </a:ext>
            </a:extLst>
          </p:cNvPr>
          <p:cNvSpPr/>
          <p:nvPr/>
        </p:nvSpPr>
        <p:spPr>
          <a:xfrm>
            <a:off x="4033300" y="5413024"/>
            <a:ext cx="468850" cy="108546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6A19568-252F-CC89-CA7E-440CC7E23846}"/>
              </a:ext>
            </a:extLst>
          </p:cNvPr>
          <p:cNvSpPr/>
          <p:nvPr/>
        </p:nvSpPr>
        <p:spPr>
          <a:xfrm>
            <a:off x="3597874" y="7018956"/>
            <a:ext cx="450253" cy="108546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394784371"/>
      </p:ext>
    </p:extLst>
  </p:cSld>
  <p:clrMapOvr>
    <a:masterClrMapping/>
  </p:clrMapOvr>
</p:sld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20197F4-7F3F-4BE5-9774-C8D762D0DC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C412F11-0F0E-4E4B-8AD1-C9105E49ACE8}">
  <ds:schemaRefs>
    <ds:schemaRef ds:uri="http://schemas.microsoft.com/office/2006/documentManagement/types"/>
    <ds:schemaRef ds:uri="http://purl.org/dc/terms/"/>
    <ds:schemaRef ds:uri="c58d512d-a186-4847-a47d-688e53bca66a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12fb0e9c-5d89-4801-be40-a718ccdc5e4d"/>
  </ds:schemaRefs>
</ds:datastoreItem>
</file>

<file path=customXml/itemProps3.xml><?xml version="1.0" encoding="utf-8"?>
<ds:datastoreItem xmlns:ds="http://schemas.openxmlformats.org/officeDocument/2006/customXml" ds:itemID="{58B669D6-747B-49C6-A86A-A371178A90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20240131_COSTRAT #2_VF</Template>
  <TotalTime>10671</TotalTime>
  <Words>687</Words>
  <Application>Microsoft Office PowerPoint</Application>
  <PresentationFormat>Personnalisé</PresentationFormat>
  <Paragraphs>74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Marianne</vt:lpstr>
      <vt:lpstr>Wingdings</vt:lpstr>
      <vt:lpstr>PREMIER MINISTRE</vt:lpstr>
      <vt:lpstr>Présentation PowerPoint</vt:lpstr>
      <vt:lpstr>Les 3 grands principes </vt:lpstr>
      <vt:lpstr>Les 3 grands principes </vt:lpstr>
      <vt:lpstr>Annexe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BARRAL Corentin</dc:creator>
  <cp:lastModifiedBy>BERTEAU Eymeric</cp:lastModifiedBy>
  <cp:revision>387</cp:revision>
  <dcterms:created xsi:type="dcterms:W3CDTF">2024-02-26T09:27:15Z</dcterms:created>
  <dcterms:modified xsi:type="dcterms:W3CDTF">2025-06-29T16:20:08Z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a60d57e-af5b-4752-ac57-3e4f28ca11dc_Enabled">
    <vt:lpwstr>true</vt:lpwstr>
  </property>
  <property fmtid="{D5CDD505-2E9C-101B-9397-08002B2CF9AE}" pid="3" name="MSIP_Label_ea60d57e-af5b-4752-ac57-3e4f28ca11dc_SetDate">
    <vt:lpwstr>2024-07-01T21:53:55Z</vt:lpwstr>
  </property>
  <property fmtid="{D5CDD505-2E9C-101B-9397-08002B2CF9AE}" pid="4" name="MSIP_Label_ea60d57e-af5b-4752-ac57-3e4f28ca11dc_Method">
    <vt:lpwstr>Standard</vt:lpwstr>
  </property>
  <property fmtid="{D5CDD505-2E9C-101B-9397-08002B2CF9AE}" pid="5" name="MSIP_Label_ea60d57e-af5b-4752-ac57-3e4f28ca11dc_Name">
    <vt:lpwstr>ea60d57e-af5b-4752-ac57-3e4f28ca11dc</vt:lpwstr>
  </property>
  <property fmtid="{D5CDD505-2E9C-101B-9397-08002B2CF9AE}" pid="6" name="MSIP_Label_ea60d57e-af5b-4752-ac57-3e4f28ca11dc_SiteId">
    <vt:lpwstr>36da45f1-dd2c-4d1f-af13-5abe46b99921</vt:lpwstr>
  </property>
  <property fmtid="{D5CDD505-2E9C-101B-9397-08002B2CF9AE}" pid="7" name="MSIP_Label_ea60d57e-af5b-4752-ac57-3e4f28ca11dc_ActionId">
    <vt:lpwstr>073a908c-9dac-4b8f-856d-fd793a7f1a80</vt:lpwstr>
  </property>
  <property fmtid="{D5CDD505-2E9C-101B-9397-08002B2CF9AE}" pid="8" name="MSIP_Label_ea60d57e-af5b-4752-ac57-3e4f28ca11dc_ContentBits">
    <vt:lpwstr>0</vt:lpwstr>
  </property>
  <property fmtid="{D5CDD505-2E9C-101B-9397-08002B2CF9AE}" pid="9" name="ContentTypeId">
    <vt:lpwstr>0x0101006CAFA1962001DA4A983E6DB237D8F900</vt:lpwstr>
  </property>
  <property fmtid="{D5CDD505-2E9C-101B-9397-08002B2CF9AE}" pid="10" name="MediaServiceImageTags">
    <vt:lpwstr/>
  </property>
</Properties>
</file>