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7" r:id="rId2"/>
  </p:sldMasterIdLst>
  <p:notesMasterIdLst>
    <p:notesMasterId r:id="rId13"/>
  </p:notesMasterIdLst>
  <p:sldIdLst>
    <p:sldId id="256" r:id="rId3"/>
    <p:sldId id="257" r:id="rId4"/>
    <p:sldId id="258" r:id="rId5"/>
    <p:sldId id="259" r:id="rId6"/>
    <p:sldId id="260" r:id="rId7"/>
    <p:sldId id="261" r:id="rId8"/>
    <p:sldId id="262" r:id="rId9"/>
    <p:sldId id="263" r:id="rId10"/>
    <p:sldId id="264" r:id="rId11"/>
    <p:sldId id="265" r:id="rId12"/>
  </p:sldIdLst>
  <p:sldSz cx="9144000" cy="5143500" type="screen16x9"/>
  <p:notesSz cx="6858000" cy="9144000"/>
  <p:defaultTextStyle>
    <a:defPPr>
      <a:defRPr lang="fr-FR"/>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191">
          <p15:clr>
            <a:srgbClr val="A4A3A4"/>
          </p15:clr>
        </p15:guide>
        <p15:guide id="3" orient="horz" pos="849">
          <p15:clr>
            <a:srgbClr val="A4A3A4"/>
          </p15:clr>
        </p15:guide>
        <p15:guide id="4" orient="horz" pos="821">
          <p15:clr>
            <a:srgbClr val="A4A3A4"/>
          </p15:clr>
        </p15:guide>
        <p15:guide id="5" orient="horz" pos="3049">
          <p15:clr>
            <a:srgbClr val="A4A3A4"/>
          </p15:clr>
        </p15:guide>
        <p15:guide id="6" orient="horz" pos="3151">
          <p15:clr>
            <a:srgbClr val="A4A3A4"/>
          </p15:clr>
        </p15:guide>
        <p15:guide id="7" pos="2880">
          <p15:clr>
            <a:srgbClr val="A4A3A4"/>
          </p15:clr>
        </p15:guide>
        <p15:guide id="8" pos="476">
          <p15:clr>
            <a:srgbClr val="A4A3A4"/>
          </p15:clr>
        </p15:guide>
        <p15:guide id="9" pos="5193">
          <p15:clr>
            <a:srgbClr val="A4A3A4"/>
          </p15:clr>
        </p15:guide>
        <p15:guide id="10" pos="546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860" y="60"/>
      </p:cViewPr>
      <p:guideLst>
        <p:guide orient="horz" pos="1620"/>
        <p:guide orient="horz" pos="191"/>
        <p:guide orient="horz" pos="849"/>
        <p:guide orient="horz" pos="821"/>
        <p:guide orient="horz" pos="3049"/>
        <p:guide orient="horz" pos="3151"/>
        <p:guide pos="2880"/>
        <p:guide pos="476"/>
        <p:guide pos="5193"/>
        <p:guide pos="546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Espace réservé de l'en-tête 1"/>
          <p:cNvSpPr>
            <a:spLocks noGrp="1"/>
          </p:cNvSpPr>
          <p:nvPr>
            <p:ph type="hdr" sz="quarter"/>
          </p:nvPr>
        </p:nvSpPr>
        <p:spPr bwMode="auto">
          <a:xfrm>
            <a:off x="0" y="0"/>
            <a:ext cx="2971800" cy="457200"/>
          </a:xfrm>
          <a:prstGeom prst="rect">
            <a:avLst/>
          </a:prstGeom>
        </p:spPr>
        <p:txBody>
          <a:bodyPr vert="horz" lIns="91440" tIns="45720" rIns="91440" bIns="45720" rtlCol="0"/>
          <a:lstStyle>
            <a:lvl1pPr algn="l">
              <a:defRPr sz="1200">
                <a:latin typeface="Arial"/>
              </a:defRPr>
            </a:lvl1pPr>
          </a:lstStyle>
          <a:p>
            <a:pPr>
              <a:defRPr/>
            </a:pPr>
            <a:endParaRPr lang="fr-FR"/>
          </a:p>
        </p:txBody>
      </p:sp>
      <p:sp>
        <p:nvSpPr>
          <p:cNvPr id="3" name="Espace réservé de la date 2"/>
          <p:cNvSpPr>
            <a:spLocks noGrp="1"/>
          </p:cNvSpPr>
          <p:nvPr>
            <p:ph type="dt" idx="1"/>
          </p:nvPr>
        </p:nvSpPr>
        <p:spPr bwMode="auto">
          <a:xfrm>
            <a:off x="3884613" y="0"/>
            <a:ext cx="2971800" cy="457200"/>
          </a:xfrm>
          <a:prstGeom prst="rect">
            <a:avLst/>
          </a:prstGeom>
        </p:spPr>
        <p:txBody>
          <a:bodyPr vert="horz" lIns="91440" tIns="45720" rIns="91440" bIns="45720" rtlCol="0"/>
          <a:lstStyle>
            <a:lvl1pPr algn="r">
              <a:defRPr sz="1200">
                <a:latin typeface="Arial"/>
              </a:defRPr>
            </a:lvl1pPr>
          </a:lstStyle>
          <a:p>
            <a:pPr>
              <a:defRPr/>
            </a:pPr>
            <a:fld id="{D680E798-53FF-4C51-A981-953463752515}" type="datetimeFigureOut">
              <a:rPr lang="fr-FR"/>
              <a:t>29/06/2025</a:t>
            </a:fld>
            <a:endParaRPr lang="fr-FR"/>
          </a:p>
        </p:txBody>
      </p:sp>
      <p:sp>
        <p:nvSpPr>
          <p:cNvPr id="4" name="Espace réservé de l'image des diapositives 3"/>
          <p:cNvSpPr>
            <a:spLocks noGrp="1" noRot="1" noChangeAspect="1"/>
          </p:cNvSpPr>
          <p:nvPr>
            <p:ph type="sldImg" idx="2"/>
          </p:nvPr>
        </p:nvSpPr>
        <p:spPr bwMode="auto">
          <a:xfrm>
            <a:off x="381000" y="685800"/>
            <a:ext cx="6096000" cy="3429000"/>
          </a:xfrm>
          <a:prstGeom prst="rect">
            <a:avLst/>
          </a:prstGeom>
          <a:noFill/>
          <a:ln w="12700">
            <a:solidFill>
              <a:prstClr val="black"/>
            </a:solidFill>
          </a:ln>
        </p:spPr>
        <p:txBody>
          <a:bodyPr vert="horz" lIns="91440" tIns="45720" rIns="91440" bIns="45720" rtlCol="0" anchor="ctr"/>
          <a:lstStyle/>
          <a:p>
            <a:pPr>
              <a:defRPr/>
            </a:pPr>
            <a:endParaRPr lang="fr-FR"/>
          </a:p>
        </p:txBody>
      </p:sp>
      <p:sp>
        <p:nvSpPr>
          <p:cNvPr id="5" name="Espace réservé des commentaires 4"/>
          <p:cNvSpPr>
            <a:spLocks noGrp="1"/>
          </p:cNvSpPr>
          <p:nvPr>
            <p:ph type="body" sz="quarter" idx="3"/>
          </p:nvPr>
        </p:nvSpPr>
        <p:spPr bwMode="auto">
          <a:xfrm>
            <a:off x="685800" y="4343400"/>
            <a:ext cx="5486400" cy="4114800"/>
          </a:xfrm>
          <a:prstGeom prst="rect">
            <a:avLst/>
          </a:prstGeom>
        </p:spPr>
        <p:txBody>
          <a:bodyPr vert="horz" lIns="91440" tIns="45720" rIns="91440" bIns="45720" rtlCol="0">
            <a:normAutofit/>
          </a:bodyPr>
          <a:lstStyle/>
          <a:p>
            <a:pPr lvl="0">
              <a:defRPr/>
            </a:pPr>
            <a:r>
              <a:rPr lang="fr-FR"/>
              <a:t>Cliquez pour modifier les styles du texte du masque</a:t>
            </a:r>
            <a:endParaRPr/>
          </a:p>
          <a:p>
            <a:pPr lvl="1">
              <a:defRPr/>
            </a:pPr>
            <a:r>
              <a:rPr lang="fr-FR"/>
              <a:t>Deuxième niveau</a:t>
            </a:r>
            <a:endParaRPr/>
          </a:p>
          <a:p>
            <a:pPr lvl="2">
              <a:defRPr/>
            </a:pPr>
            <a:r>
              <a:rPr lang="fr-FR"/>
              <a:t>Troisième niveau</a:t>
            </a:r>
            <a:endParaRPr/>
          </a:p>
          <a:p>
            <a:pPr lvl="3">
              <a:defRPr/>
            </a:pPr>
            <a:r>
              <a:rPr lang="fr-FR"/>
              <a:t>Quatrième niveau</a:t>
            </a:r>
            <a:endParaRPr/>
          </a:p>
          <a:p>
            <a:pPr lvl="4">
              <a:defRPr/>
            </a:pPr>
            <a:r>
              <a:rPr lang="fr-FR"/>
              <a:t>Cinquième niveau</a:t>
            </a:r>
            <a:endParaRPr/>
          </a:p>
        </p:txBody>
      </p:sp>
      <p:sp>
        <p:nvSpPr>
          <p:cNvPr id="6" name="Espace réservé du pied de page 5"/>
          <p:cNvSpPr>
            <a:spLocks noGrp="1"/>
          </p:cNvSpPr>
          <p:nvPr>
            <p:ph type="ftr" sz="quarter" idx="4"/>
          </p:nvPr>
        </p:nvSpPr>
        <p:spPr bwMode="auto">
          <a:xfrm>
            <a:off x="0" y="8685213"/>
            <a:ext cx="2971800" cy="457200"/>
          </a:xfrm>
          <a:prstGeom prst="rect">
            <a:avLst/>
          </a:prstGeom>
        </p:spPr>
        <p:txBody>
          <a:bodyPr vert="horz" lIns="91440" tIns="45720" rIns="91440" bIns="45720" rtlCol="0" anchor="b"/>
          <a:lstStyle>
            <a:lvl1pPr algn="l">
              <a:defRPr sz="1200">
                <a:latin typeface="Arial"/>
              </a:defRPr>
            </a:lvl1pPr>
          </a:lstStyle>
          <a:p>
            <a:pPr>
              <a:defRPr/>
            </a:pPr>
            <a:endParaRPr lang="fr-FR"/>
          </a:p>
        </p:txBody>
      </p:sp>
      <p:sp>
        <p:nvSpPr>
          <p:cNvPr id="7" name="Espace réservé du numéro de diapositive 6"/>
          <p:cNvSpPr>
            <a:spLocks noGrp="1"/>
          </p:cNvSpPr>
          <p:nvPr>
            <p:ph type="sldNum" sz="quarter" idx="5"/>
          </p:nvPr>
        </p:nvSpPr>
        <p:spPr bwMode="auto">
          <a:xfrm>
            <a:off x="3884613" y="8685213"/>
            <a:ext cx="2971800" cy="457200"/>
          </a:xfrm>
          <a:prstGeom prst="rect">
            <a:avLst/>
          </a:prstGeom>
        </p:spPr>
        <p:txBody>
          <a:bodyPr vert="horz" lIns="91440" tIns="45720" rIns="91440" bIns="45720" rtlCol="0" anchor="b"/>
          <a:lstStyle>
            <a:lvl1pPr algn="r">
              <a:defRPr sz="1200">
                <a:latin typeface="Arial"/>
              </a:defRPr>
            </a:lvl1pPr>
          </a:lstStyle>
          <a:p>
            <a:pPr>
              <a:defRPr/>
            </a:pPr>
            <a:fld id="{1B06CD8F-B7ED-4A05-9FB1-A01CC0EF02CC}" type="slidenum">
              <a:rPr lang="fr-FR"/>
              <a:t>‹N°›</a:t>
            </a:fld>
            <a:endParaRPr lang="fr-FR"/>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Arial"/>
        <a:ea typeface="+mn-ea"/>
        <a:cs typeface="+mn-cs"/>
      </a:defRPr>
    </a:lvl1pPr>
    <a:lvl2pPr marL="457200" algn="l" defTabSz="914400">
      <a:defRPr sz="1200">
        <a:solidFill>
          <a:schemeClr val="tx1"/>
        </a:solidFill>
        <a:latin typeface="Arial"/>
        <a:ea typeface="+mn-ea"/>
        <a:cs typeface="+mn-cs"/>
      </a:defRPr>
    </a:lvl2pPr>
    <a:lvl3pPr marL="914400" algn="l" defTabSz="914400">
      <a:defRPr sz="1200">
        <a:solidFill>
          <a:schemeClr val="tx1"/>
        </a:solidFill>
        <a:latin typeface="Arial"/>
        <a:ea typeface="+mn-ea"/>
        <a:cs typeface="+mn-cs"/>
      </a:defRPr>
    </a:lvl3pPr>
    <a:lvl4pPr marL="1371600" algn="l" defTabSz="914400">
      <a:defRPr sz="1200">
        <a:solidFill>
          <a:schemeClr val="tx1"/>
        </a:solidFill>
        <a:latin typeface="Arial"/>
        <a:ea typeface="+mn-ea"/>
        <a:cs typeface="+mn-cs"/>
      </a:defRPr>
    </a:lvl4pPr>
    <a:lvl5pPr marL="1828800" algn="l" defTabSz="914400">
      <a:defRPr sz="1200">
        <a:solidFill>
          <a:schemeClr val="tx1"/>
        </a:solidFill>
        <a:latin typeface="Arial"/>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0A494831-04E5-91B5-045D-CA9E973604EB}" type="slidenum">
              <a:rP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756E4AA0-6548-2F01-96B7-592DE9888F1D}" type="slidenum">
              <a:rPr/>
              <a:t>10</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0589C7DF-37A6-9812-E000-DDB06E7E577F}" type="slidenum">
              <a:rPr/>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F416B0F7-0254-5AAD-548E-8FF71A947DAC}" type="slidenum">
              <a:rPr/>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A7241700-2520-4893-3AF5-BA0AE22E1B73}" type="slidenum">
              <a:rPr/>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B4A25447-31ED-769C-9A85-B90293E4F6C1}" type="slidenum">
              <a:rPr/>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EC8D1767-D956-B924-74AC-894317880460}" type="slidenum">
              <a:rPr/>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2B32F72E-095E-1419-AF9F-1F0F0E4239D4}" type="slidenum">
              <a:rPr/>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4AFB8BD6-0A34-7A56-7D11-4D4FB800937C}" type="slidenum">
              <a:rPr/>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6254C757-227E-6728-05E8-4D160D69DB47}" type="slidenum">
              <a:rP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re / sous-titre / texte">
    <p:spTree>
      <p:nvGrpSpPr>
        <p:cNvPr id="1" name=""/>
        <p:cNvGrpSpPr/>
        <p:nvPr/>
      </p:nvGrpSpPr>
      <p:grpSpPr bwMode="auto">
        <a:xfrm>
          <a:off x="0" y="0"/>
          <a:ext cx="0" cy="0"/>
          <a:chOff x="0" y="0"/>
          <a:chExt cx="0" cy="0"/>
        </a:xfrm>
      </p:grpSpPr>
      <p:sp>
        <p:nvSpPr>
          <p:cNvPr id="5" name="Espace réservé du numéro de diapositive 4"/>
          <p:cNvSpPr>
            <a:spLocks noGrp="1"/>
          </p:cNvSpPr>
          <p:nvPr>
            <p:ph type="sldNum" sz="quarter" idx="12"/>
          </p:nvPr>
        </p:nvSpPr>
        <p:spPr bwMode="auto">
          <a:xfrm>
            <a:off x="7398713" y="4783500"/>
            <a:ext cx="1350000" cy="360000"/>
          </a:xfrm>
          <a:prstGeom prst="rect">
            <a:avLst/>
          </a:prstGeom>
        </p:spPr>
        <p:txBody>
          <a:bodyPr/>
          <a:lstStyle/>
          <a:p>
            <a:pPr>
              <a:defRPr/>
            </a:pPr>
            <a:fld id="{733122C9-A0B9-462F-8757-0847AD287B63}" type="slidenum">
              <a:rPr lang="fr-FR"/>
              <a:t>‹N°›</a:t>
            </a:fld>
            <a:endParaRPr lang="fr-FR"/>
          </a:p>
        </p:txBody>
      </p:sp>
      <p:sp>
        <p:nvSpPr>
          <p:cNvPr id="9" name="Espace réservé de la date 3"/>
          <p:cNvSpPr>
            <a:spLocks noGrp="1"/>
          </p:cNvSpPr>
          <p:nvPr>
            <p:ph type="dt" sz="half" idx="2"/>
          </p:nvPr>
        </p:nvSpPr>
        <p:spPr bwMode="gray">
          <a:xfrm>
            <a:off x="323850" y="4797631"/>
            <a:ext cx="1170000" cy="345869"/>
          </a:xfrm>
          <a:prstGeom prst="rect">
            <a:avLst/>
          </a:prstGeom>
        </p:spPr>
        <p:txBody>
          <a:bodyPr vert="horz" lIns="0" tIns="0" rIns="0" bIns="0" rtlCol="0" anchor="ctr" anchorCtr="0">
            <a:noAutofit/>
          </a:bodyPr>
          <a:lstStyle>
            <a:lvl1pPr algn="l">
              <a:defRPr sz="750" b="1">
                <a:solidFill>
                  <a:schemeClr val="tx1"/>
                </a:solidFill>
              </a:defRPr>
            </a:lvl1pPr>
          </a:lstStyle>
          <a:p>
            <a:pPr>
              <a:defRPr/>
            </a:pPr>
            <a:fld id="{47F00D45-E43D-4ADD-81B0-20D5DBD5056E}" type="datetime1">
              <a:rPr lang="fr-FR" cap="all"/>
              <a:t>29/06/2025</a:t>
            </a:fld>
            <a:endParaRPr lang="fr-FR" cap="all"/>
          </a:p>
        </p:txBody>
      </p:sp>
      <p:sp>
        <p:nvSpPr>
          <p:cNvPr id="16" name="Espace réservé du texte 7"/>
          <p:cNvSpPr>
            <a:spLocks noGrp="1"/>
          </p:cNvSpPr>
          <p:nvPr>
            <p:ph type="body" sz="quarter" idx="13" hasCustomPrompt="1"/>
          </p:nvPr>
        </p:nvSpPr>
        <p:spPr bwMode="gray">
          <a:xfrm>
            <a:off x="323851" y="1320687"/>
            <a:ext cx="8424614" cy="242951"/>
          </a:xfrm>
        </p:spPr>
        <p:txBody>
          <a:bodyPr/>
          <a:lstStyle>
            <a:lvl1pPr marL="9525" indent="85725">
              <a:spcBef>
                <a:spcPts val="400"/>
              </a:spcBef>
              <a:spcAft>
                <a:spcPts val="800"/>
              </a:spcAft>
              <a:buFont typeface="+mj-lt"/>
              <a:buNone/>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defRPr/>
            </a:pPr>
            <a:r>
              <a:rPr lang="fr-FR"/>
              <a:t>Sous-titre</a:t>
            </a:r>
            <a:endParaRPr/>
          </a:p>
          <a:p>
            <a:pPr lvl="0">
              <a:defRPr/>
            </a:pPr>
            <a:endParaRPr lang="fr-FR"/>
          </a:p>
        </p:txBody>
      </p:sp>
      <p:sp>
        <p:nvSpPr>
          <p:cNvPr id="19" name="Titre 18"/>
          <p:cNvSpPr>
            <a:spLocks noGrp="1"/>
          </p:cNvSpPr>
          <p:nvPr>
            <p:ph type="title" hasCustomPrompt="1"/>
          </p:nvPr>
        </p:nvSpPr>
        <p:spPr bwMode="auto">
          <a:xfrm>
            <a:off x="323850" y="771550"/>
            <a:ext cx="8424863" cy="539991"/>
          </a:xfrm>
        </p:spPr>
        <p:txBody>
          <a:bodyPr/>
          <a:lstStyle/>
          <a:p>
            <a:pPr>
              <a:defRPr/>
            </a:pPr>
            <a:r>
              <a:rPr lang="fr-FR"/>
              <a:t>Titre</a:t>
            </a:r>
            <a:endParaRPr/>
          </a:p>
        </p:txBody>
      </p:sp>
      <p:sp>
        <p:nvSpPr>
          <p:cNvPr id="20"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pPr>
              <a:defRPr/>
            </a:pPr>
            <a:r>
              <a:rPr lang="fr-FR"/>
              <a:t>Direction interministérielle de la transformation publique</a:t>
            </a:r>
            <a:endParaRPr/>
          </a:p>
        </p:txBody>
      </p:sp>
      <p:sp>
        <p:nvSpPr>
          <p:cNvPr id="8" name="Espace réservé du texte 11"/>
          <p:cNvSpPr>
            <a:spLocks noGrp="1"/>
          </p:cNvSpPr>
          <p:nvPr>
            <p:ph type="body" sz="quarter" idx="14" hasCustomPrompt="1"/>
          </p:nvPr>
        </p:nvSpPr>
        <p:spPr bwMode="gray">
          <a:xfrm>
            <a:off x="323850" y="1707653"/>
            <a:ext cx="8424334" cy="2880320"/>
          </a:xfrm>
        </p:spPr>
        <p:txBody>
          <a:bodyPr/>
          <a:lstStyle>
            <a:lvl1pPr>
              <a:defRPr/>
            </a:lvl1pPr>
            <a:lvl2pPr>
              <a:defRPr/>
            </a:lvl2pPr>
            <a:lvl3pPr>
              <a:defRPr/>
            </a:lvl3pPr>
            <a:lvl4pPr>
              <a:defRPr/>
            </a:lvl4pPr>
            <a:lvl5pPr>
              <a:defRPr/>
            </a:lvl5pPr>
          </a:lstStyle>
          <a:p>
            <a:pPr lvl="0">
              <a:defRPr/>
            </a:pPr>
            <a:r>
              <a:rPr lang="fr-FR"/>
              <a:t>Texte de niveau 1</a:t>
            </a:r>
            <a:endParaRPr/>
          </a:p>
          <a:p>
            <a:pPr lvl="1">
              <a:defRPr/>
            </a:pPr>
            <a:r>
              <a:rPr lang="fr-FR"/>
              <a:t>Texte de niveau 2</a:t>
            </a:r>
            <a:endParaRPr/>
          </a:p>
          <a:p>
            <a:pPr lvl="2">
              <a:defRPr/>
            </a:pPr>
            <a:r>
              <a:rPr lang="fr-FR"/>
              <a:t>Texte de niveau 3</a:t>
            </a:r>
            <a:endParaRPr/>
          </a:p>
          <a:p>
            <a:pPr lvl="3">
              <a:defRPr/>
            </a:pPr>
            <a:r>
              <a:rPr lang="fr-FR"/>
              <a:t>Texte de niveau 4</a:t>
            </a:r>
            <a:endParaRPr/>
          </a:p>
          <a:p>
            <a:pPr lvl="4">
              <a:defRPr/>
            </a:pPr>
            <a:r>
              <a:rPr lang="fr-FR"/>
              <a:t>Texte de niveau 5</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preserve="1" userDrawn="1">
  <p:cSld name="Sommaire">
    <p:spTree>
      <p:nvGrpSpPr>
        <p:cNvPr id="1" name=""/>
        <p:cNvGrpSpPr/>
        <p:nvPr/>
      </p:nvGrpSpPr>
      <p:grpSpPr bwMode="auto">
        <a:xfrm>
          <a:off x="0" y="0"/>
          <a:ext cx="0" cy="0"/>
          <a:chOff x="0" y="0"/>
          <a:chExt cx="0" cy="0"/>
        </a:xfrm>
      </p:grpSpPr>
      <p:sp>
        <p:nvSpPr>
          <p:cNvPr id="5" name="Espace réservé du numéro de diapositive 4"/>
          <p:cNvSpPr>
            <a:spLocks noGrp="1"/>
          </p:cNvSpPr>
          <p:nvPr>
            <p:ph type="sldNum" sz="quarter" idx="12"/>
          </p:nvPr>
        </p:nvSpPr>
        <p:spPr bwMode="gray"/>
        <p:txBody>
          <a:bodyPr/>
          <a:lstStyle/>
          <a:p>
            <a:pPr>
              <a:defRPr/>
            </a:pPr>
            <a:fld id="{733122C9-A0B9-462F-8757-0847AD287B63}" type="slidenum">
              <a:rPr lang="fr-FR"/>
              <a:t>‹N°›</a:t>
            </a:fld>
            <a:endParaRPr lang="fr-FR"/>
          </a:p>
        </p:txBody>
      </p:sp>
      <p:sp>
        <p:nvSpPr>
          <p:cNvPr id="8" name="Espace réservé du texte 7"/>
          <p:cNvSpPr>
            <a:spLocks noGrp="1"/>
          </p:cNvSpPr>
          <p:nvPr>
            <p:ph type="body" sz="quarter" idx="13" hasCustomPrompt="1"/>
          </p:nvPr>
        </p:nvSpPr>
        <p:spPr bwMode="gray">
          <a:xfrm>
            <a:off x="323528" y="1563638"/>
            <a:ext cx="2520000" cy="2880320"/>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defRPr/>
            </a:pPr>
            <a:r>
              <a:rPr lang="fr-FR"/>
              <a:t>Titre de la partie</a:t>
            </a:r>
            <a:endParaRPr/>
          </a:p>
          <a:p>
            <a:pPr lvl="1">
              <a:defRPr/>
            </a:pPr>
            <a:r>
              <a:rPr lang="fr-FR"/>
              <a:t>Deuxième niveau</a:t>
            </a:r>
            <a:endParaRPr/>
          </a:p>
        </p:txBody>
      </p:sp>
      <p:sp>
        <p:nvSpPr>
          <p:cNvPr id="9" name="Espace réservé du texte 7"/>
          <p:cNvSpPr>
            <a:spLocks noGrp="1"/>
          </p:cNvSpPr>
          <p:nvPr>
            <p:ph type="body" sz="quarter" idx="14" hasCustomPrompt="1"/>
          </p:nvPr>
        </p:nvSpPr>
        <p:spPr bwMode="gray">
          <a:xfrm>
            <a:off x="3312000"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defRPr/>
            </a:pPr>
            <a:r>
              <a:rPr lang="fr-FR"/>
              <a:t>Titre de la partie</a:t>
            </a:r>
            <a:endParaRPr/>
          </a:p>
          <a:p>
            <a:pPr lvl="1">
              <a:defRPr/>
            </a:pPr>
            <a:r>
              <a:rPr lang="fr-FR"/>
              <a:t>Deuxième niveau</a:t>
            </a:r>
            <a:endParaRPr/>
          </a:p>
        </p:txBody>
      </p:sp>
      <p:sp>
        <p:nvSpPr>
          <p:cNvPr id="10" name="Espace réservé du texte 7"/>
          <p:cNvSpPr>
            <a:spLocks noGrp="1"/>
          </p:cNvSpPr>
          <p:nvPr>
            <p:ph type="body" sz="quarter" idx="15" hasCustomPrompt="1"/>
          </p:nvPr>
        </p:nvSpPr>
        <p:spPr bwMode="gray">
          <a:xfrm>
            <a:off x="6263999"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defRPr/>
            </a:pPr>
            <a:r>
              <a:rPr lang="fr-FR"/>
              <a:t>Titre de la partie</a:t>
            </a:r>
            <a:endParaRPr/>
          </a:p>
          <a:p>
            <a:pPr lvl="1">
              <a:defRPr/>
            </a:pPr>
            <a:r>
              <a:rPr lang="fr-FR"/>
              <a:t>Deuxième niveau</a:t>
            </a:r>
            <a:endParaRPr/>
          </a:p>
        </p:txBody>
      </p:sp>
      <p:sp>
        <p:nvSpPr>
          <p:cNvPr id="23" name="Espace réservé de la date 3"/>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pPr>
              <a:defRPr/>
            </a:pPr>
            <a:fld id="{CDD9AADA-79C9-4942-A67D-4E52D5A352AF}" type="datetime1">
              <a:rPr lang="fr-FR" cap="all"/>
              <a:t>29/06/2025</a:t>
            </a:fld>
            <a:endParaRPr lang="fr-FR" cap="all"/>
          </a:p>
        </p:txBody>
      </p:sp>
      <p:sp>
        <p:nvSpPr>
          <p:cNvPr id="25" name="Titre 18"/>
          <p:cNvSpPr>
            <a:spLocks noGrp="1"/>
          </p:cNvSpPr>
          <p:nvPr>
            <p:ph type="title" hasCustomPrompt="1"/>
          </p:nvPr>
        </p:nvSpPr>
        <p:spPr bwMode="auto">
          <a:xfrm>
            <a:off x="323850" y="771550"/>
            <a:ext cx="8424863" cy="539991"/>
          </a:xfrm>
        </p:spPr>
        <p:txBody>
          <a:bodyPr/>
          <a:lstStyle/>
          <a:p>
            <a:pPr>
              <a:defRPr/>
            </a:pPr>
            <a:r>
              <a:rPr lang="fr-FR"/>
              <a:t>Sommaire</a:t>
            </a:r>
            <a:endParaRPr/>
          </a:p>
        </p:txBody>
      </p:sp>
      <p:sp>
        <p:nvSpPr>
          <p:cNvPr id="26"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pPr>
              <a:defRPr/>
            </a:pPr>
            <a:r>
              <a:rPr lang="fr-FR"/>
              <a:t>Direction interministérielle de la transformation publique</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preserve="1" userDrawn="1">
  <p:cSld name="Colonnes de texte">
    <p:spTree>
      <p:nvGrpSpPr>
        <p:cNvPr id="1" name=""/>
        <p:cNvGrpSpPr/>
        <p:nvPr/>
      </p:nvGrpSpPr>
      <p:grpSpPr bwMode="auto">
        <a:xfrm>
          <a:off x="0" y="0"/>
          <a:ext cx="0" cy="0"/>
          <a:chOff x="0" y="0"/>
          <a:chExt cx="0" cy="0"/>
        </a:xfrm>
      </p:grpSpPr>
      <p:sp>
        <p:nvSpPr>
          <p:cNvPr id="5" name="Espace réservé du numéro de diapositive 4"/>
          <p:cNvSpPr>
            <a:spLocks noGrp="1"/>
          </p:cNvSpPr>
          <p:nvPr>
            <p:ph type="sldNum" sz="quarter" idx="12"/>
          </p:nvPr>
        </p:nvSpPr>
        <p:spPr bwMode="gray"/>
        <p:txBody>
          <a:bodyPr/>
          <a:lstStyle/>
          <a:p>
            <a:pPr>
              <a:defRPr/>
            </a:pPr>
            <a:fld id="{733122C9-A0B9-462F-8757-0847AD287B63}" type="slidenum">
              <a:rPr lang="fr-FR"/>
              <a:t>‹N°›</a:t>
            </a:fld>
            <a:endParaRPr lang="fr-FR"/>
          </a:p>
        </p:txBody>
      </p:sp>
      <p:sp>
        <p:nvSpPr>
          <p:cNvPr id="23" name="Espace réservé de la date 3"/>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pPr>
              <a:defRPr/>
            </a:pPr>
            <a:fld id="{14A725A0-9B47-4050-BA9B-F613A968A5F7}" type="datetime1">
              <a:rPr lang="fr-FR" cap="all"/>
              <a:t>29/06/2025</a:t>
            </a:fld>
            <a:endParaRPr lang="fr-FR" cap="all"/>
          </a:p>
        </p:txBody>
      </p:sp>
      <p:sp>
        <p:nvSpPr>
          <p:cNvPr id="26"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pPr>
              <a:defRPr/>
            </a:pPr>
            <a:r>
              <a:rPr lang="fr-FR"/>
              <a:t>Direction interministérielle de la transformation publique</a:t>
            </a:r>
            <a:endParaRPr/>
          </a:p>
        </p:txBody>
      </p:sp>
      <p:sp>
        <p:nvSpPr>
          <p:cNvPr id="11" name="Espace réservé du texte 7"/>
          <p:cNvSpPr>
            <a:spLocks noGrp="1"/>
          </p:cNvSpPr>
          <p:nvPr>
            <p:ph type="body" sz="quarter" idx="16" hasCustomPrompt="1"/>
          </p:nvPr>
        </p:nvSpPr>
        <p:spPr bwMode="gray">
          <a:xfrm>
            <a:off x="323851" y="1275606"/>
            <a:ext cx="8424614" cy="242951"/>
          </a:xfrm>
        </p:spPr>
        <p:txBody>
          <a:bodyPr/>
          <a:lstStyle>
            <a:lvl1pPr marL="0" indent="95250">
              <a:spcBef>
                <a:spcPts val="400"/>
              </a:spcBef>
              <a:spcAft>
                <a:spcPts val="800"/>
              </a:spcAft>
              <a:buFont typeface="+mj-lt"/>
              <a:buNone/>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defRPr/>
            </a:pPr>
            <a:r>
              <a:rPr lang="fr-FR"/>
              <a:t>Sous-titre</a:t>
            </a:r>
            <a:endParaRPr/>
          </a:p>
          <a:p>
            <a:pPr lvl="0">
              <a:defRPr/>
            </a:pPr>
            <a:endParaRPr lang="fr-FR"/>
          </a:p>
        </p:txBody>
      </p:sp>
      <p:sp>
        <p:nvSpPr>
          <p:cNvPr id="12" name="Titre 18"/>
          <p:cNvSpPr>
            <a:spLocks noGrp="1"/>
          </p:cNvSpPr>
          <p:nvPr>
            <p:ph type="title" hasCustomPrompt="1"/>
          </p:nvPr>
        </p:nvSpPr>
        <p:spPr bwMode="auto">
          <a:xfrm>
            <a:off x="323850" y="735615"/>
            <a:ext cx="8424863" cy="539991"/>
          </a:xfrm>
        </p:spPr>
        <p:txBody>
          <a:bodyPr/>
          <a:lstStyle/>
          <a:p>
            <a:pPr>
              <a:defRPr/>
            </a:pPr>
            <a:r>
              <a:rPr lang="fr-FR"/>
              <a:t>Titre</a:t>
            </a:r>
            <a:endParaRPr/>
          </a:p>
        </p:txBody>
      </p:sp>
      <p:sp>
        <p:nvSpPr>
          <p:cNvPr id="13" name="Espace réservé du texte 11"/>
          <p:cNvSpPr>
            <a:spLocks noGrp="1"/>
          </p:cNvSpPr>
          <p:nvPr>
            <p:ph type="body" sz="quarter" idx="17" hasCustomPrompt="1"/>
          </p:nvPr>
        </p:nvSpPr>
        <p:spPr bwMode="gray">
          <a:xfrm>
            <a:off x="323528" y="1707653"/>
            <a:ext cx="2556471" cy="2880320"/>
          </a:xfrm>
        </p:spPr>
        <p:txBody>
          <a:bodyPr/>
          <a:lstStyle>
            <a:lvl1pPr>
              <a:defRPr/>
            </a:lvl1pPr>
            <a:lvl2pPr>
              <a:defRPr/>
            </a:lvl2pPr>
            <a:lvl3pPr>
              <a:defRPr/>
            </a:lvl3pPr>
            <a:lvl4pPr>
              <a:defRPr/>
            </a:lvl4pPr>
            <a:lvl5pPr>
              <a:defRPr/>
            </a:lvl5pPr>
          </a:lstStyle>
          <a:p>
            <a:pPr lvl="0">
              <a:defRPr/>
            </a:pPr>
            <a:r>
              <a:rPr lang="fr-FR"/>
              <a:t>Texte de niveau 1</a:t>
            </a:r>
            <a:endParaRPr/>
          </a:p>
          <a:p>
            <a:pPr lvl="1">
              <a:defRPr/>
            </a:pPr>
            <a:r>
              <a:rPr lang="fr-FR"/>
              <a:t>Texte de niveau 2</a:t>
            </a:r>
            <a:endParaRPr/>
          </a:p>
          <a:p>
            <a:pPr lvl="2">
              <a:defRPr/>
            </a:pPr>
            <a:r>
              <a:rPr lang="fr-FR"/>
              <a:t>Texte de niveau 3</a:t>
            </a:r>
            <a:endParaRPr/>
          </a:p>
          <a:p>
            <a:pPr lvl="3">
              <a:defRPr/>
            </a:pPr>
            <a:r>
              <a:rPr lang="fr-FR"/>
              <a:t>Texte de niveau 4</a:t>
            </a:r>
            <a:endParaRPr/>
          </a:p>
          <a:p>
            <a:pPr lvl="4">
              <a:defRPr/>
            </a:pPr>
            <a:r>
              <a:rPr lang="fr-FR"/>
              <a:t>Texte de niveau 5</a:t>
            </a:r>
            <a:endParaRPr/>
          </a:p>
        </p:txBody>
      </p:sp>
      <p:sp>
        <p:nvSpPr>
          <p:cNvPr id="14" name="Espace réservé du texte 11"/>
          <p:cNvSpPr>
            <a:spLocks noGrp="1"/>
          </p:cNvSpPr>
          <p:nvPr>
            <p:ph type="body" sz="quarter" idx="14" hasCustomPrompt="1"/>
          </p:nvPr>
        </p:nvSpPr>
        <p:spPr bwMode="gray">
          <a:xfrm>
            <a:off x="3275856" y="1707653"/>
            <a:ext cx="2520000" cy="2880320"/>
          </a:xfrm>
        </p:spPr>
        <p:txBody>
          <a:bodyPr/>
          <a:lstStyle>
            <a:lvl1pPr>
              <a:defRPr/>
            </a:lvl1pPr>
            <a:lvl2pPr>
              <a:defRPr/>
            </a:lvl2pPr>
            <a:lvl3pPr>
              <a:defRPr/>
            </a:lvl3pPr>
            <a:lvl4pPr>
              <a:defRPr/>
            </a:lvl4pPr>
            <a:lvl5pPr>
              <a:defRPr/>
            </a:lvl5pPr>
          </a:lstStyle>
          <a:p>
            <a:pPr lvl="0">
              <a:defRPr/>
            </a:pPr>
            <a:r>
              <a:rPr lang="fr-FR"/>
              <a:t>Texte de niveau 1</a:t>
            </a:r>
            <a:endParaRPr/>
          </a:p>
          <a:p>
            <a:pPr lvl="1">
              <a:defRPr/>
            </a:pPr>
            <a:r>
              <a:rPr lang="fr-FR"/>
              <a:t>Texte de niveau 2</a:t>
            </a:r>
            <a:endParaRPr/>
          </a:p>
          <a:p>
            <a:pPr lvl="2">
              <a:defRPr/>
            </a:pPr>
            <a:r>
              <a:rPr lang="fr-FR"/>
              <a:t>Texte de niveau 3</a:t>
            </a:r>
            <a:endParaRPr/>
          </a:p>
          <a:p>
            <a:pPr lvl="3">
              <a:defRPr/>
            </a:pPr>
            <a:r>
              <a:rPr lang="fr-FR"/>
              <a:t>Texte de niveau 4</a:t>
            </a:r>
            <a:endParaRPr/>
          </a:p>
          <a:p>
            <a:pPr lvl="4">
              <a:defRPr/>
            </a:pPr>
            <a:r>
              <a:rPr lang="fr-FR"/>
              <a:t>Texte de niveau 5</a:t>
            </a:r>
            <a:endParaRPr/>
          </a:p>
        </p:txBody>
      </p:sp>
      <p:sp>
        <p:nvSpPr>
          <p:cNvPr id="15" name="Espace réservé du texte 11"/>
          <p:cNvSpPr>
            <a:spLocks noGrp="1"/>
          </p:cNvSpPr>
          <p:nvPr>
            <p:ph type="body" sz="quarter" idx="18" hasCustomPrompt="1"/>
          </p:nvPr>
        </p:nvSpPr>
        <p:spPr bwMode="gray">
          <a:xfrm>
            <a:off x="6228184" y="1707653"/>
            <a:ext cx="2520000" cy="2880320"/>
          </a:xfrm>
        </p:spPr>
        <p:txBody>
          <a:bodyPr/>
          <a:lstStyle>
            <a:lvl1pPr>
              <a:defRPr/>
            </a:lvl1pPr>
            <a:lvl2pPr>
              <a:defRPr/>
            </a:lvl2pPr>
            <a:lvl3pPr>
              <a:defRPr/>
            </a:lvl3pPr>
            <a:lvl4pPr>
              <a:defRPr/>
            </a:lvl4pPr>
            <a:lvl5pPr>
              <a:defRPr/>
            </a:lvl5pPr>
          </a:lstStyle>
          <a:p>
            <a:pPr lvl="0">
              <a:defRPr/>
            </a:pPr>
            <a:r>
              <a:rPr lang="fr-FR"/>
              <a:t>Texte de niveau 1</a:t>
            </a:r>
            <a:endParaRPr/>
          </a:p>
          <a:p>
            <a:pPr lvl="1">
              <a:defRPr/>
            </a:pPr>
            <a:r>
              <a:rPr lang="fr-FR"/>
              <a:t>Texte de niveau 2</a:t>
            </a:r>
            <a:endParaRPr/>
          </a:p>
          <a:p>
            <a:pPr lvl="2">
              <a:defRPr/>
            </a:pPr>
            <a:r>
              <a:rPr lang="fr-FR"/>
              <a:t>Texte de niveau 3</a:t>
            </a:r>
            <a:endParaRPr/>
          </a:p>
          <a:p>
            <a:pPr lvl="3">
              <a:defRPr/>
            </a:pPr>
            <a:r>
              <a:rPr lang="fr-FR"/>
              <a:t>Texte de niveau 4</a:t>
            </a:r>
            <a:endParaRPr/>
          </a:p>
          <a:p>
            <a:pPr lvl="4">
              <a:defRPr/>
            </a:pPr>
            <a:r>
              <a:rPr lang="fr-FR"/>
              <a:t>Texte de niveau 5</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preserve="1" userDrawn="1">
  <p:cSld name="Titre, sous-titre, textes 3 et image ">
    <p:spTree>
      <p:nvGrpSpPr>
        <p:cNvPr id="1" name=""/>
        <p:cNvGrpSpPr/>
        <p:nvPr/>
      </p:nvGrpSpPr>
      <p:grpSpPr bwMode="auto">
        <a:xfrm>
          <a:off x="0" y="0"/>
          <a:ext cx="0" cy="0"/>
          <a:chOff x="0" y="0"/>
          <a:chExt cx="0" cy="0"/>
        </a:xfrm>
      </p:grpSpPr>
      <p:sp>
        <p:nvSpPr>
          <p:cNvPr id="5" name="Espace réservé du numéro de diapositive 4"/>
          <p:cNvSpPr>
            <a:spLocks noGrp="1"/>
          </p:cNvSpPr>
          <p:nvPr>
            <p:ph type="sldNum" sz="quarter" idx="12"/>
          </p:nvPr>
        </p:nvSpPr>
        <p:spPr bwMode="gray"/>
        <p:txBody>
          <a:bodyPr/>
          <a:lstStyle/>
          <a:p>
            <a:pPr>
              <a:defRPr/>
            </a:pPr>
            <a:fld id="{733122C9-A0B9-462F-8757-0847AD287B63}" type="slidenum">
              <a:rPr lang="fr-FR"/>
              <a:t>‹N°›</a:t>
            </a:fld>
            <a:endParaRPr lang="fr-FR"/>
          </a:p>
        </p:txBody>
      </p:sp>
      <p:sp>
        <p:nvSpPr>
          <p:cNvPr id="12" name="Espace réservé du texte 11"/>
          <p:cNvSpPr>
            <a:spLocks noGrp="1"/>
          </p:cNvSpPr>
          <p:nvPr>
            <p:ph type="body" sz="quarter" idx="14" hasCustomPrompt="1"/>
          </p:nvPr>
        </p:nvSpPr>
        <p:spPr bwMode="gray">
          <a:xfrm>
            <a:off x="323528" y="1707653"/>
            <a:ext cx="2520000" cy="2880320"/>
          </a:xfrm>
        </p:spPr>
        <p:txBody>
          <a:bodyPr/>
          <a:lstStyle>
            <a:lvl1pPr>
              <a:defRPr/>
            </a:lvl1pPr>
            <a:lvl2pPr>
              <a:defRPr/>
            </a:lvl2pPr>
            <a:lvl3pPr>
              <a:defRPr/>
            </a:lvl3pPr>
            <a:lvl4pPr>
              <a:defRPr/>
            </a:lvl4pPr>
            <a:lvl5pPr>
              <a:defRPr/>
            </a:lvl5pPr>
          </a:lstStyle>
          <a:p>
            <a:pPr lvl="0">
              <a:defRPr/>
            </a:pPr>
            <a:r>
              <a:rPr lang="fr-FR"/>
              <a:t>Texte de niveau 1</a:t>
            </a:r>
            <a:endParaRPr/>
          </a:p>
          <a:p>
            <a:pPr lvl="1">
              <a:defRPr/>
            </a:pPr>
            <a:r>
              <a:rPr lang="fr-FR"/>
              <a:t>Texte de niveau 2</a:t>
            </a:r>
            <a:endParaRPr/>
          </a:p>
          <a:p>
            <a:pPr lvl="2">
              <a:defRPr/>
            </a:pPr>
            <a:r>
              <a:rPr lang="fr-FR"/>
              <a:t>Texte de niveau 3</a:t>
            </a:r>
            <a:endParaRPr/>
          </a:p>
          <a:p>
            <a:pPr lvl="3">
              <a:defRPr/>
            </a:pPr>
            <a:r>
              <a:rPr lang="fr-FR"/>
              <a:t>Texte de niveau 4</a:t>
            </a:r>
            <a:endParaRPr/>
          </a:p>
          <a:p>
            <a:pPr lvl="4">
              <a:defRPr/>
            </a:pPr>
            <a:r>
              <a:rPr lang="fr-FR"/>
              <a:t>Texte de niveau 5</a:t>
            </a:r>
            <a:endParaRPr/>
          </a:p>
        </p:txBody>
      </p:sp>
      <p:sp>
        <p:nvSpPr>
          <p:cNvPr id="17" name="Espace réservé de la date 3"/>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pPr>
              <a:defRPr/>
            </a:pPr>
            <a:fld id="{1144972B-2312-4A9B-BC68-F56BFBAC1FD9}" type="datetime1">
              <a:rPr lang="fr-FR" cap="all"/>
              <a:t>29/06/2025</a:t>
            </a:fld>
            <a:endParaRPr lang="fr-FR" cap="all"/>
          </a:p>
        </p:txBody>
      </p:sp>
      <p:sp>
        <p:nvSpPr>
          <p:cNvPr id="18" name="Espace réservé du texte 7"/>
          <p:cNvSpPr>
            <a:spLocks noGrp="1"/>
          </p:cNvSpPr>
          <p:nvPr>
            <p:ph type="body" sz="quarter" idx="13" hasCustomPrompt="1"/>
          </p:nvPr>
        </p:nvSpPr>
        <p:spPr bwMode="gray">
          <a:xfrm>
            <a:off x="323851" y="1275606"/>
            <a:ext cx="8424614" cy="242951"/>
          </a:xfrm>
        </p:spPr>
        <p:txBody>
          <a:bodyPr/>
          <a:lstStyle>
            <a:lvl1pPr marL="0" indent="95250">
              <a:spcBef>
                <a:spcPts val="400"/>
              </a:spcBef>
              <a:spcAft>
                <a:spcPts val="800"/>
              </a:spcAft>
              <a:buFont typeface="+mj-lt"/>
              <a:buNone/>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defRPr/>
            </a:pPr>
            <a:r>
              <a:rPr lang="fr-FR"/>
              <a:t>Sous-titre</a:t>
            </a:r>
            <a:endParaRPr/>
          </a:p>
          <a:p>
            <a:pPr lvl="0">
              <a:defRPr/>
            </a:pPr>
            <a:endParaRPr lang="fr-FR"/>
          </a:p>
        </p:txBody>
      </p:sp>
      <p:sp>
        <p:nvSpPr>
          <p:cNvPr id="19" name="Titre 18"/>
          <p:cNvSpPr>
            <a:spLocks noGrp="1"/>
          </p:cNvSpPr>
          <p:nvPr>
            <p:ph type="title" hasCustomPrompt="1"/>
          </p:nvPr>
        </p:nvSpPr>
        <p:spPr bwMode="auto">
          <a:xfrm>
            <a:off x="323850" y="735615"/>
            <a:ext cx="8424863" cy="539991"/>
          </a:xfrm>
        </p:spPr>
        <p:txBody>
          <a:bodyPr/>
          <a:lstStyle/>
          <a:p>
            <a:pPr>
              <a:defRPr/>
            </a:pPr>
            <a:r>
              <a:rPr lang="fr-FR"/>
              <a:t>Titre</a:t>
            </a:r>
            <a:endParaRPr/>
          </a:p>
        </p:txBody>
      </p:sp>
      <p:sp>
        <p:nvSpPr>
          <p:cNvPr id="20"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pPr>
              <a:defRPr/>
            </a:pPr>
            <a:r>
              <a:rPr lang="fr-FR"/>
              <a:t>Direction interministérielle de la transformation publique</a:t>
            </a:r>
            <a:endParaRPr/>
          </a:p>
        </p:txBody>
      </p:sp>
      <p:sp>
        <p:nvSpPr>
          <p:cNvPr id="8" name="Espace réservé pour une image  7"/>
          <p:cNvSpPr>
            <a:spLocks noGrp="1"/>
          </p:cNvSpPr>
          <p:nvPr>
            <p:ph type="pic" sz="quarter" idx="15"/>
          </p:nvPr>
        </p:nvSpPr>
        <p:spPr bwMode="auto">
          <a:xfrm>
            <a:off x="3131840" y="1707653"/>
            <a:ext cx="5616624" cy="2880320"/>
          </a:xfrm>
        </p:spPr>
        <p:txBody>
          <a:bodyPr/>
          <a:lstStyle/>
          <a:p>
            <a:pPr>
              <a:defRPr/>
            </a:pPr>
            <a:r>
              <a:rPr lang="fr-FR"/>
              <a:t>Cliquez sur l'icône pour ajouter une image</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preserve="1" userDrawn="1">
  <p:cSld name="1_Titre, sous-titre, textes 3, et graphique ">
    <p:spTree>
      <p:nvGrpSpPr>
        <p:cNvPr id="1" name=""/>
        <p:cNvGrpSpPr/>
        <p:nvPr/>
      </p:nvGrpSpPr>
      <p:grpSpPr bwMode="auto">
        <a:xfrm>
          <a:off x="0" y="0"/>
          <a:ext cx="0" cy="0"/>
          <a:chOff x="0" y="0"/>
          <a:chExt cx="0" cy="0"/>
        </a:xfrm>
      </p:grpSpPr>
      <p:sp>
        <p:nvSpPr>
          <p:cNvPr id="5" name="Espace réservé du numéro de diapositive 4"/>
          <p:cNvSpPr>
            <a:spLocks noGrp="1"/>
          </p:cNvSpPr>
          <p:nvPr>
            <p:ph type="sldNum" sz="quarter" idx="12"/>
          </p:nvPr>
        </p:nvSpPr>
        <p:spPr bwMode="gray"/>
        <p:txBody>
          <a:bodyPr/>
          <a:lstStyle/>
          <a:p>
            <a:pPr>
              <a:defRPr/>
            </a:pPr>
            <a:fld id="{733122C9-A0B9-462F-8757-0847AD287B63}" type="slidenum">
              <a:rPr lang="fr-FR"/>
              <a:t>‹N°›</a:t>
            </a:fld>
            <a:endParaRPr lang="fr-FR"/>
          </a:p>
        </p:txBody>
      </p:sp>
      <p:sp>
        <p:nvSpPr>
          <p:cNvPr id="12" name="Espace réservé du texte 11"/>
          <p:cNvSpPr>
            <a:spLocks noGrp="1"/>
          </p:cNvSpPr>
          <p:nvPr>
            <p:ph type="body" sz="quarter" idx="14" hasCustomPrompt="1"/>
          </p:nvPr>
        </p:nvSpPr>
        <p:spPr bwMode="gray">
          <a:xfrm>
            <a:off x="6228184" y="1707653"/>
            <a:ext cx="2520000" cy="2880320"/>
          </a:xfrm>
        </p:spPr>
        <p:txBody>
          <a:bodyPr/>
          <a:lstStyle>
            <a:lvl1pPr>
              <a:defRPr/>
            </a:lvl1pPr>
            <a:lvl2pPr>
              <a:defRPr/>
            </a:lvl2pPr>
            <a:lvl3pPr>
              <a:defRPr/>
            </a:lvl3pPr>
            <a:lvl4pPr>
              <a:defRPr/>
            </a:lvl4pPr>
            <a:lvl5pPr>
              <a:defRPr/>
            </a:lvl5pPr>
          </a:lstStyle>
          <a:p>
            <a:pPr lvl="0">
              <a:defRPr/>
            </a:pPr>
            <a:r>
              <a:rPr lang="fr-FR"/>
              <a:t>Texte de niveau 1</a:t>
            </a:r>
            <a:endParaRPr/>
          </a:p>
          <a:p>
            <a:pPr lvl="1">
              <a:defRPr/>
            </a:pPr>
            <a:r>
              <a:rPr lang="fr-FR"/>
              <a:t>Texte de niveau 2</a:t>
            </a:r>
            <a:endParaRPr/>
          </a:p>
          <a:p>
            <a:pPr lvl="2">
              <a:defRPr/>
            </a:pPr>
            <a:r>
              <a:rPr lang="fr-FR"/>
              <a:t>Texte de niveau 3</a:t>
            </a:r>
            <a:endParaRPr/>
          </a:p>
          <a:p>
            <a:pPr lvl="3">
              <a:defRPr/>
            </a:pPr>
            <a:r>
              <a:rPr lang="fr-FR"/>
              <a:t>Texte de niveau 4</a:t>
            </a:r>
            <a:endParaRPr/>
          </a:p>
          <a:p>
            <a:pPr lvl="4">
              <a:defRPr/>
            </a:pPr>
            <a:r>
              <a:rPr lang="fr-FR"/>
              <a:t>Texte de niveau 5</a:t>
            </a:r>
            <a:endParaRPr/>
          </a:p>
        </p:txBody>
      </p:sp>
      <p:sp>
        <p:nvSpPr>
          <p:cNvPr id="17" name="Espace réservé de la date 3"/>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pPr>
              <a:defRPr/>
            </a:pPr>
            <a:fld id="{A4A4101A-9305-4294-AD5E-DF15003D353B}" type="datetime1">
              <a:rPr lang="fr-FR" cap="all"/>
              <a:t>29/06/2025</a:t>
            </a:fld>
            <a:endParaRPr lang="fr-FR" cap="all"/>
          </a:p>
        </p:txBody>
      </p:sp>
      <p:sp>
        <p:nvSpPr>
          <p:cNvPr id="18" name="Espace réservé du texte 7"/>
          <p:cNvSpPr>
            <a:spLocks noGrp="1"/>
          </p:cNvSpPr>
          <p:nvPr>
            <p:ph type="body" sz="quarter" idx="13" hasCustomPrompt="1"/>
          </p:nvPr>
        </p:nvSpPr>
        <p:spPr bwMode="gray">
          <a:xfrm>
            <a:off x="323851" y="1275606"/>
            <a:ext cx="8424614" cy="242951"/>
          </a:xfrm>
        </p:spPr>
        <p:txBody>
          <a:bodyPr/>
          <a:lstStyle>
            <a:lvl1pPr marL="0" indent="95250">
              <a:spcBef>
                <a:spcPts val="400"/>
              </a:spcBef>
              <a:spcAft>
                <a:spcPts val="800"/>
              </a:spcAft>
              <a:buFont typeface="+mj-lt"/>
              <a:buNone/>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defRPr/>
            </a:pPr>
            <a:r>
              <a:rPr lang="fr-FR"/>
              <a:t>Sous-titre</a:t>
            </a:r>
            <a:endParaRPr/>
          </a:p>
          <a:p>
            <a:pPr lvl="0">
              <a:defRPr/>
            </a:pPr>
            <a:endParaRPr lang="fr-FR"/>
          </a:p>
        </p:txBody>
      </p:sp>
      <p:sp>
        <p:nvSpPr>
          <p:cNvPr id="19" name="Titre 18"/>
          <p:cNvSpPr>
            <a:spLocks noGrp="1"/>
          </p:cNvSpPr>
          <p:nvPr>
            <p:ph type="title" hasCustomPrompt="1"/>
          </p:nvPr>
        </p:nvSpPr>
        <p:spPr bwMode="auto">
          <a:xfrm>
            <a:off x="323850" y="735615"/>
            <a:ext cx="8424863" cy="539991"/>
          </a:xfrm>
        </p:spPr>
        <p:txBody>
          <a:bodyPr/>
          <a:lstStyle/>
          <a:p>
            <a:pPr>
              <a:defRPr/>
            </a:pPr>
            <a:r>
              <a:rPr lang="fr-FR"/>
              <a:t>Titre</a:t>
            </a:r>
            <a:endParaRPr/>
          </a:p>
        </p:txBody>
      </p:sp>
      <p:sp>
        <p:nvSpPr>
          <p:cNvPr id="20"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pPr>
              <a:defRPr/>
            </a:pPr>
            <a:r>
              <a:rPr lang="fr-FR"/>
              <a:t>Direction interministérielle de la transformation publique</a:t>
            </a:r>
            <a:endParaRPr/>
          </a:p>
        </p:txBody>
      </p:sp>
      <p:sp>
        <p:nvSpPr>
          <p:cNvPr id="3" name="Espace réservé du graphique 2"/>
          <p:cNvSpPr>
            <a:spLocks noGrp="1"/>
          </p:cNvSpPr>
          <p:nvPr>
            <p:ph type="chart" sz="quarter" idx="15"/>
          </p:nvPr>
        </p:nvSpPr>
        <p:spPr bwMode="auto">
          <a:xfrm>
            <a:off x="323528" y="1707653"/>
            <a:ext cx="5761038" cy="2879725"/>
          </a:xfrm>
        </p:spPr>
        <p:txBody>
          <a:bodyPr/>
          <a:lstStyle/>
          <a:p>
            <a:pPr>
              <a:defRPr/>
            </a:pPr>
            <a:r>
              <a:rPr lang="fr-FR"/>
              <a:t>Cliquez sur l'icône pour ajouter un graphique</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re et sous-titre">
    <p:spTree>
      <p:nvGrpSpPr>
        <p:cNvPr id="1" name=""/>
        <p:cNvGrpSpPr/>
        <p:nvPr/>
      </p:nvGrpSpPr>
      <p:grpSpPr bwMode="auto">
        <a:xfrm>
          <a:off x="0" y="0"/>
          <a:ext cx="0" cy="0"/>
          <a:chOff x="0" y="0"/>
          <a:chExt cx="0" cy="0"/>
        </a:xfrm>
      </p:grpSpPr>
      <p:sp>
        <p:nvSpPr>
          <p:cNvPr id="11" name="Espace réservé du texte 10"/>
          <p:cNvSpPr>
            <a:spLocks noGrp="1"/>
          </p:cNvSpPr>
          <p:nvPr>
            <p:ph type="body" sz="quarter" idx="13" hasCustomPrompt="1"/>
          </p:nvPr>
        </p:nvSpPr>
        <p:spPr bwMode="gray">
          <a:xfrm>
            <a:off x="323850" y="2139702"/>
            <a:ext cx="8424000" cy="2293224"/>
          </a:xfrm>
        </p:spPr>
        <p:txBody>
          <a:bodyPr/>
          <a:lstStyle>
            <a:lvl1pPr>
              <a:lnSpc>
                <a:spcPct val="90000"/>
              </a:lnSpc>
              <a:spcAft>
                <a:spcPts val="0"/>
              </a:spcAft>
              <a:defRPr sz="3250" b="1" cap="all"/>
            </a:lvl1pPr>
            <a:lvl2pPr marL="92075" indent="0">
              <a:spcBef>
                <a:spcPts val="500"/>
              </a:spcBef>
              <a:spcAft>
                <a:spcPts val="0"/>
              </a:spcAft>
              <a:buNone/>
              <a:defRPr sz="1850"/>
            </a:lvl2pPr>
          </a:lstStyle>
          <a:p>
            <a:pPr lvl="0">
              <a:defRPr/>
            </a:pPr>
            <a:r>
              <a:rPr lang="fr-FR"/>
              <a:t>Titre</a:t>
            </a:r>
            <a:endParaRPr/>
          </a:p>
          <a:p>
            <a:pPr lvl="1">
              <a:defRPr/>
            </a:pPr>
            <a:r>
              <a:rPr lang="fr-FR"/>
              <a:t>Sous-titre</a:t>
            </a:r>
            <a:endParaRPr/>
          </a:p>
        </p:txBody>
      </p:sp>
      <p:cxnSp>
        <p:nvCxnSpPr>
          <p:cNvPr id="12" name="Connecteur droit 11"/>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pPr>
              <a:defRPr/>
            </a:pPr>
            <a:fld id="{21C61837-5DB5-4968-8581-8A39CD63DDED}" type="datetime1">
              <a:rPr lang="fr-FR" cap="all"/>
              <a:t>29/06/2025</a:t>
            </a:fld>
            <a:endParaRPr lang="fr-FR" cap="all"/>
          </a:p>
        </p:txBody>
      </p:sp>
      <p:sp>
        <p:nvSpPr>
          <p:cNvPr id="14" name="Espace réservé du numéro de diapositive 5"/>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pPr>
              <a:defRPr/>
            </a:pPr>
            <a:fld id="{733122C9-A0B9-462F-8757-0847AD287B63}" type="slidenum">
              <a:rPr lang="fr-FR"/>
              <a:t>‹N°›</a:t>
            </a:fld>
            <a:endParaRPr lang="fr-FR"/>
          </a:p>
        </p:txBody>
      </p:sp>
      <p:sp>
        <p:nvSpPr>
          <p:cNvPr id="16"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pPr>
              <a:defRPr/>
            </a:pPr>
            <a:r>
              <a:rPr lang="fr-FR"/>
              <a:t>Direction interministérielle de la transformation publique</a:t>
            </a:r>
            <a:endParaRPr/>
          </a:p>
        </p:txBody>
      </p:sp>
      <p:pic>
        <p:nvPicPr>
          <p:cNvPr id="8" name="Image 7"/>
          <p:cNvPicPr>
            <a:picLocks noChangeAspect="1"/>
          </p:cNvPicPr>
          <p:nvPr userDrawn="1"/>
        </p:nvPicPr>
        <p:blipFill>
          <a:blip r:embed="rId2" cstate="email">
            <a:extLst>
              <a:ext uri="{28A0092B-C50C-407E-A947-70E740481C1C}">
                <a14:useLocalDpi xmlns:a14="http://schemas.microsoft.com/office/drawing/2010/main"/>
              </a:ext>
            </a:extLst>
          </a:blip>
          <a:stretch/>
        </p:blipFill>
        <p:spPr bwMode="auto">
          <a:xfrm>
            <a:off x="326346" y="341828"/>
            <a:ext cx="2415877" cy="1438775"/>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preserve="1" userDrawn="1">
  <p:cSld name="Chapitre">
    <p:spTree>
      <p:nvGrpSpPr>
        <p:cNvPr id="1" name=""/>
        <p:cNvGrpSpPr/>
        <p:nvPr/>
      </p:nvGrpSpPr>
      <p:grpSpPr bwMode="auto">
        <a:xfrm>
          <a:off x="0" y="0"/>
          <a:ext cx="0" cy="0"/>
          <a:chOff x="0" y="0"/>
          <a:chExt cx="0" cy="0"/>
        </a:xfrm>
      </p:grpSpPr>
      <p:sp>
        <p:nvSpPr>
          <p:cNvPr id="8" name="Espace réservé pour une image  7"/>
          <p:cNvSpPr>
            <a:spLocks noGrp="1"/>
          </p:cNvSpPr>
          <p:nvPr>
            <p:ph type="pic" sz="quarter" idx="13" hasCustomPrompt="1"/>
          </p:nvPr>
        </p:nvSpPr>
        <p:spPr bwMode="gray">
          <a:xfrm>
            <a:off x="0" y="738000"/>
            <a:ext cx="9144000" cy="4443958"/>
          </a:xfrm>
          <a:prstGeom prst="rect">
            <a:avLst/>
          </a:prstGeom>
          <a:solidFill>
            <a:schemeClr val="tx2"/>
          </a:solidFill>
        </p:spPr>
        <p:txBody>
          <a:bodyPr tIns="1080000" anchor="ctr" anchorCtr="0"/>
          <a:lstStyle>
            <a:lvl1pPr algn="ctr">
              <a:defRPr cap="all">
                <a:solidFill>
                  <a:schemeClr val="bg1"/>
                </a:solidFill>
              </a:defRPr>
            </a:lvl1pPr>
          </a:lstStyle>
          <a:p>
            <a:pPr>
              <a:defRPr/>
            </a:pPr>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endParaRPr/>
          </a:p>
        </p:txBody>
      </p:sp>
      <p:sp>
        <p:nvSpPr>
          <p:cNvPr id="7" name="Espace réservé de la date 3"/>
          <p:cNvSpPr>
            <a:spLocks noGrp="1"/>
          </p:cNvSpPr>
          <p:nvPr>
            <p:ph type="dt" sz="half" idx="2"/>
          </p:nvPr>
        </p:nvSpPr>
        <p:spPr bwMode="gray">
          <a:xfrm>
            <a:off x="364285" y="4797631"/>
            <a:ext cx="1170000" cy="345869"/>
          </a:xfrm>
          <a:prstGeom prst="rect">
            <a:avLst/>
          </a:prstGeom>
        </p:spPr>
        <p:txBody>
          <a:bodyPr vert="horz" lIns="0" tIns="0" rIns="0" bIns="0" rtlCol="0" anchor="ctr" anchorCtr="0">
            <a:noAutofit/>
          </a:bodyPr>
          <a:lstStyle>
            <a:lvl1pPr algn="l">
              <a:defRPr sz="750" b="1">
                <a:solidFill>
                  <a:schemeClr val="bg1"/>
                </a:solidFill>
              </a:defRPr>
            </a:lvl1pPr>
          </a:lstStyle>
          <a:p>
            <a:pPr>
              <a:defRPr/>
            </a:pPr>
            <a:fld id="{AD4D84AB-AFE2-45A3-842A-F6AF8CEB6EBA}" type="datetime1">
              <a:rPr lang="fr-FR" cap="all"/>
              <a:t>29/06/2025</a:t>
            </a:fld>
            <a:endParaRPr lang="fr-FR" cap="all"/>
          </a:p>
        </p:txBody>
      </p:sp>
      <p:sp>
        <p:nvSpPr>
          <p:cNvPr id="2" name="Titre 1"/>
          <p:cNvSpPr>
            <a:spLocks noGrp="1"/>
          </p:cNvSpPr>
          <p:nvPr>
            <p:ph type="title" hasCustomPrompt="1"/>
          </p:nvPr>
        </p:nvSpPr>
        <p:spPr bwMode="gray">
          <a:xfrm>
            <a:off x="359999" y="738000"/>
            <a:ext cx="8424000" cy="40464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extrusionOk="0">
                <a:moveTo>
                  <a:pt x="8424000" y="4046400"/>
                </a:moveTo>
                <a:lnTo>
                  <a:pt x="0" y="4046360"/>
                </a:lnTo>
              </a:path>
            </a:pathLst>
          </a:custGeom>
          <a:ln w="10160">
            <a:solidFill>
              <a:schemeClr val="bg1"/>
            </a:solidFill>
          </a:ln>
        </p:spPr>
        <p:txBody>
          <a:bodyPr lIns="0" bIns="360000" anchor="ctr" anchorCtr="0"/>
          <a:lstStyle>
            <a:lvl1pPr marL="396000" indent="-396000">
              <a:buFont typeface="+mj-lt"/>
              <a:buAutoNum type="arabicPeriod"/>
              <a:defRPr sz="3250">
                <a:solidFill>
                  <a:schemeClr val="bg1"/>
                </a:solidFill>
              </a:defRPr>
            </a:lvl1pPr>
          </a:lstStyle>
          <a:p>
            <a:pPr>
              <a:defRPr/>
            </a:pPr>
            <a:r>
              <a:rPr lang="fr-FR"/>
              <a:t>Titre</a:t>
            </a:r>
            <a:endParaRPr/>
          </a:p>
        </p:txBody>
      </p:sp>
      <p:sp>
        <p:nvSpPr>
          <p:cNvPr id="10" name="Espace réservé du numéro de diapositive 5"/>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bg1"/>
                </a:solidFill>
              </a:defRPr>
            </a:lvl1pPr>
          </a:lstStyle>
          <a:p>
            <a:pPr>
              <a:defRPr/>
            </a:pPr>
            <a:fld id="{733122C9-A0B9-462F-8757-0847AD287B63}" type="slidenum">
              <a:rPr lang="fr-FR"/>
              <a:t>‹N°›</a:t>
            </a:fld>
            <a:endParaRPr lang="fr-FR"/>
          </a:p>
        </p:txBody>
      </p:sp>
      <p:sp>
        <p:nvSpPr>
          <p:cNvPr id="11"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pPr>
              <a:defRPr/>
            </a:pPr>
            <a:r>
              <a:rPr lang="fr-FR"/>
              <a:t>Direction interministérielle de la transformation publique</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showMasterPhAnim="0" preserve="1" userDrawn="1">
  <p:cSld name="Couverture">
    <p:spTree>
      <p:nvGrpSpPr>
        <p:cNvPr id="1" name=""/>
        <p:cNvGrpSpPr/>
        <p:nvPr/>
      </p:nvGrpSpPr>
      <p:grpSpPr bwMode="auto">
        <a:xfrm>
          <a:off x="0" y="0"/>
          <a:ext cx="0" cy="0"/>
          <a:chOff x="0" y="0"/>
          <a:chExt cx="0" cy="0"/>
        </a:xfrm>
      </p:grpSpPr>
      <p:sp>
        <p:nvSpPr>
          <p:cNvPr id="4" name="Espace réservé de la date 3"/>
          <p:cNvSpPr>
            <a:spLocks noGrp="1"/>
          </p:cNvSpPr>
          <p:nvPr>
            <p:ph type="dt" sz="half" idx="10"/>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pPr>
              <a:defRPr/>
            </a:pPr>
            <a:fld id="{93726AA4-DAC8-45D8-8DF8-DA68E2019CE1}" type="datetime1">
              <a:rPr lang="fr-FR"/>
              <a:t>29/06/2025</a:t>
            </a:fld>
            <a:endParaRPr lang="fr-FR"/>
          </a:p>
        </p:txBody>
      </p:sp>
      <p:sp>
        <p:nvSpPr>
          <p:cNvPr id="5" name="Espace réservé du pied de page 4"/>
          <p:cNvSpPr>
            <a:spLocks noGrp="1"/>
          </p:cNvSpPr>
          <p:nvPr>
            <p:ph type="ftr" sz="quarter" idx="11"/>
          </p:nvPr>
        </p:nvSpPr>
        <p:spPr bwMode="gray">
          <a:xfrm>
            <a:off x="720000" y="4371949"/>
            <a:ext cx="2123808" cy="447947"/>
          </a:xfrm>
        </p:spPr>
        <p:txBody>
          <a:bodyPr anchor="ctr" anchorCtr="0"/>
          <a:lstStyle>
            <a:lvl1pPr algn="l">
              <a:defRPr sz="1150"/>
            </a:lvl1pPr>
          </a:lstStyle>
          <a:p>
            <a:pPr>
              <a:defRPr/>
            </a:pPr>
            <a:r>
              <a:rPr lang="fr-FR"/>
              <a:t>Direction interministérielle de la transformation publique</a:t>
            </a:r>
            <a:endParaRPr/>
          </a:p>
        </p:txBody>
      </p:sp>
      <p:sp>
        <p:nvSpPr>
          <p:cNvPr id="6" name="Espace réservé du numéro de diapositive 5"/>
          <p:cNvSpPr>
            <a:spLocks noGrp="1"/>
          </p:cNvSpPr>
          <p:nvPr>
            <p:ph type="sldNum" sz="quarter" idx="12"/>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pPr>
              <a:defRPr/>
            </a:pPr>
            <a:fld id="{10C140CD-8AED-46FF-A9A2-77308F3F39AE}" type="slidenum">
              <a:rPr lang="fr-FR"/>
              <a:t>‹N°›</a:t>
            </a:fld>
            <a:endParaRPr lang="fr-FR"/>
          </a:p>
        </p:txBody>
      </p:sp>
      <p:sp>
        <p:nvSpPr>
          <p:cNvPr id="7" name="Titre 6"/>
          <p:cNvSpPr>
            <a:spLocks noGrp="1"/>
          </p:cNvSpPr>
          <p:nvPr>
            <p:ph type="title" hasCustomPrompt="1"/>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pPr>
              <a:defRPr/>
            </a:pPr>
            <a:r>
              <a:rPr lang="fr-FR"/>
              <a:t>Titre</a:t>
            </a:r>
            <a:endParaRPr/>
          </a:p>
        </p:txBody>
      </p:sp>
      <p:pic>
        <p:nvPicPr>
          <p:cNvPr id="9" name="Image 8"/>
          <p:cNvPicPr>
            <a:picLocks noChangeAspect="1"/>
          </p:cNvPicPr>
          <p:nvPr userDrawn="1"/>
        </p:nvPicPr>
        <p:blipFill>
          <a:blip r:embed="rId2" cstate="email">
            <a:extLst>
              <a:ext uri="{28A0092B-C50C-407E-A947-70E740481C1C}">
                <a14:useLocalDpi xmlns:a14="http://schemas.microsoft.com/office/drawing/2010/main"/>
              </a:ext>
            </a:extLst>
          </a:blip>
          <a:stretch/>
        </p:blipFill>
        <p:spPr bwMode="auto">
          <a:xfrm>
            <a:off x="720000" y="555526"/>
            <a:ext cx="5561867" cy="331236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Sommaire">
    <p:spTree>
      <p:nvGrpSpPr>
        <p:cNvPr id="1" name=""/>
        <p:cNvGrpSpPr/>
        <p:nvPr/>
      </p:nvGrpSpPr>
      <p:grpSpPr bwMode="auto">
        <a:xfrm>
          <a:off x="0" y="0"/>
          <a:ext cx="0" cy="0"/>
          <a:chOff x="0" y="0"/>
          <a:chExt cx="0" cy="0"/>
        </a:xfrm>
      </p:grpSpPr>
      <p:pic>
        <p:nvPicPr>
          <p:cNvPr id="2" name="Image 1" descr="Une image contenant Dessin d’enfant, art, cercle&#10;&#10;Description générée automatiquement"/>
          <p:cNvPicPr>
            <a:picLocks noChangeAspect="1"/>
          </p:cNvPicPr>
          <p:nvPr userDrawn="1"/>
        </p:nvPicPr>
        <p:blipFill>
          <a:blip r:embed="rId2" cstate="email">
            <a:lum bright="70000" contrast="-70000"/>
            <a:extLst>
              <a:ext uri="{28A0092B-C50C-407E-A947-70E740481C1C}">
                <a14:useLocalDpi xmlns:a14="http://schemas.microsoft.com/office/drawing/2010/main"/>
              </a:ext>
            </a:extLst>
          </a:blip>
          <a:srcRect/>
          <a:stretch/>
        </p:blipFill>
        <p:spPr bwMode="auto">
          <a:xfrm>
            <a:off x="4226779" y="0"/>
            <a:ext cx="4917221" cy="5143500"/>
          </a:xfrm>
          <a:prstGeom prst="rect">
            <a:avLst/>
          </a:prstGeom>
        </p:spPr>
      </p:pic>
      <p:sp>
        <p:nvSpPr>
          <p:cNvPr id="5" name="Espace réservé du numéro de diapositive 4"/>
          <p:cNvSpPr>
            <a:spLocks noGrp="1"/>
          </p:cNvSpPr>
          <p:nvPr>
            <p:ph type="sldNum" sz="quarter" idx="12"/>
          </p:nvPr>
        </p:nvSpPr>
        <p:spPr bwMode="gray">
          <a:xfrm>
            <a:off x="7398713" y="4783500"/>
            <a:ext cx="1350000" cy="360000"/>
          </a:xfrm>
          <a:prstGeom prst="rect">
            <a:avLst/>
          </a:prstGeom>
        </p:spPr>
        <p:txBody>
          <a:bodyPr vert="horz" lIns="0" tIns="0" rIns="0" bIns="0" rtlCol="0" anchor="ctr" anchorCtr="0">
            <a:noAutofit/>
          </a:bodyPr>
          <a:lstStyle>
            <a:lvl1pPr algn="r">
              <a:defRPr lang="fr-FR" sz="750" b="1" cap="all"/>
            </a:lvl1pPr>
          </a:lstStyle>
          <a:p>
            <a:pPr>
              <a:defRPr/>
            </a:pPr>
            <a:fld id="{733122C9-A0B9-462F-8757-0847AD287B63}" type="slidenum">
              <a:rPr lang="fr-FR"/>
              <a:t>‹N°›</a:t>
            </a:fld>
            <a:endParaRPr lang="fr-FR"/>
          </a:p>
        </p:txBody>
      </p:sp>
      <p:sp>
        <p:nvSpPr>
          <p:cNvPr id="8" name="Espace réservé du texte 7"/>
          <p:cNvSpPr>
            <a:spLocks noGrp="1"/>
          </p:cNvSpPr>
          <p:nvPr>
            <p:ph type="body" sz="quarter" idx="13" hasCustomPrompt="1"/>
          </p:nvPr>
        </p:nvSpPr>
        <p:spPr bwMode="gray">
          <a:xfrm>
            <a:off x="323528" y="1563638"/>
            <a:ext cx="2520000" cy="2880320"/>
          </a:xfrm>
        </p:spPr>
        <p:txBody>
          <a:bodyPr/>
          <a:lstStyle>
            <a:lvl1pPr marL="144000" indent="-144000">
              <a:spcBef>
                <a:spcPts val="400"/>
              </a:spcBef>
              <a:spcAft>
                <a:spcPts val="800"/>
              </a:spcAft>
              <a:buFont typeface="+mj-lt"/>
              <a:buAutoNum type="arabicPeriod"/>
              <a:defRPr sz="1200" b="1"/>
            </a:lvl1pPr>
            <a:lvl2pPr marL="324000" indent="-144000">
              <a:spcBef>
                <a:spcPts val="600"/>
              </a:spcBef>
              <a:spcAft>
                <a:spcPts val="800"/>
              </a:spcAft>
              <a:buFont typeface="+mj-lt"/>
              <a:buAutoNum type="alphaLcPeriod"/>
              <a:defRPr sz="1200"/>
            </a:lvl2pPr>
          </a:lstStyle>
          <a:p>
            <a:pPr lvl="0">
              <a:defRPr/>
            </a:pPr>
            <a:r>
              <a:rPr lang="fr-FR"/>
              <a:t>Titre de la partie</a:t>
            </a:r>
            <a:endParaRPr/>
          </a:p>
          <a:p>
            <a:pPr lvl="1">
              <a:defRPr/>
            </a:pPr>
            <a:r>
              <a:rPr lang="fr-FR"/>
              <a:t>Deuxième niveau</a:t>
            </a:r>
            <a:endParaRPr/>
          </a:p>
        </p:txBody>
      </p:sp>
      <p:sp>
        <p:nvSpPr>
          <p:cNvPr id="9" name="Espace réservé du texte 7"/>
          <p:cNvSpPr>
            <a:spLocks noGrp="1"/>
          </p:cNvSpPr>
          <p:nvPr>
            <p:ph type="body" sz="quarter" idx="14" hasCustomPrompt="1"/>
          </p:nvPr>
        </p:nvSpPr>
        <p:spPr bwMode="gray">
          <a:xfrm>
            <a:off x="3312000" y="1563638"/>
            <a:ext cx="2520000" cy="2860762"/>
          </a:xfrm>
        </p:spPr>
        <p:txBody>
          <a:bodyPr/>
          <a:lstStyle>
            <a:lvl1pPr marL="144000" indent="-144000">
              <a:spcBef>
                <a:spcPts val="400"/>
              </a:spcBef>
              <a:spcAft>
                <a:spcPts val="800"/>
              </a:spcAft>
              <a:buFont typeface="+mj-lt"/>
              <a:buAutoNum type="arabicPeriod"/>
              <a:defRPr sz="1200" b="1"/>
            </a:lvl1pPr>
            <a:lvl2pPr marL="324000" indent="-144000">
              <a:spcBef>
                <a:spcPts val="600"/>
              </a:spcBef>
              <a:spcAft>
                <a:spcPts val="800"/>
              </a:spcAft>
              <a:buFont typeface="+mj-lt"/>
              <a:buAutoNum type="alphaLcPeriod"/>
              <a:defRPr sz="1200"/>
            </a:lvl2pPr>
          </a:lstStyle>
          <a:p>
            <a:pPr lvl="0">
              <a:defRPr/>
            </a:pPr>
            <a:r>
              <a:rPr lang="fr-FR"/>
              <a:t>Titre de la partie</a:t>
            </a:r>
            <a:endParaRPr/>
          </a:p>
          <a:p>
            <a:pPr lvl="1">
              <a:defRPr/>
            </a:pPr>
            <a:r>
              <a:rPr lang="fr-FR"/>
              <a:t>Deuxième niveau</a:t>
            </a:r>
            <a:endParaRPr/>
          </a:p>
        </p:txBody>
      </p:sp>
      <p:sp>
        <p:nvSpPr>
          <p:cNvPr id="10" name="Espace réservé du texte 7"/>
          <p:cNvSpPr>
            <a:spLocks noGrp="1"/>
          </p:cNvSpPr>
          <p:nvPr>
            <p:ph type="body" sz="quarter" idx="15" hasCustomPrompt="1"/>
          </p:nvPr>
        </p:nvSpPr>
        <p:spPr bwMode="gray">
          <a:xfrm>
            <a:off x="6263999" y="1563638"/>
            <a:ext cx="2520000" cy="2860762"/>
          </a:xfrm>
        </p:spPr>
        <p:txBody>
          <a:bodyPr/>
          <a:lstStyle>
            <a:lvl1pPr marL="144000" indent="-144000">
              <a:spcBef>
                <a:spcPts val="400"/>
              </a:spcBef>
              <a:spcAft>
                <a:spcPts val="800"/>
              </a:spcAft>
              <a:buFont typeface="+mj-lt"/>
              <a:buAutoNum type="arabicPeriod"/>
              <a:defRPr sz="1200" b="1"/>
            </a:lvl1pPr>
            <a:lvl2pPr marL="324000" indent="-144000">
              <a:spcBef>
                <a:spcPts val="600"/>
              </a:spcBef>
              <a:spcAft>
                <a:spcPts val="800"/>
              </a:spcAft>
              <a:buFont typeface="+mj-lt"/>
              <a:buAutoNum type="alphaLcPeriod"/>
              <a:defRPr sz="1200"/>
            </a:lvl2pPr>
          </a:lstStyle>
          <a:p>
            <a:pPr lvl="0">
              <a:defRPr/>
            </a:pPr>
            <a:r>
              <a:rPr lang="fr-FR"/>
              <a:t>Titre de la partie</a:t>
            </a:r>
            <a:endParaRPr/>
          </a:p>
          <a:p>
            <a:pPr lvl="1">
              <a:defRPr/>
            </a:pPr>
            <a:r>
              <a:rPr lang="fr-FR"/>
              <a:t>Deuxième niveau</a:t>
            </a:r>
            <a:endParaRPr/>
          </a:p>
        </p:txBody>
      </p:sp>
      <p:sp>
        <p:nvSpPr>
          <p:cNvPr id="23" name="Espace réservé de la date 3"/>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pPr>
              <a:defRPr/>
            </a:pPr>
            <a:fld id="{EF11FA93-6535-40D0-A88D-6DC50EAF4F9F}" type="datetime1">
              <a:rPr lang="fr-FR" cap="all"/>
              <a:t>29/06/2025</a:t>
            </a:fld>
            <a:endParaRPr lang="fr-FR" cap="all"/>
          </a:p>
        </p:txBody>
      </p:sp>
      <p:sp>
        <p:nvSpPr>
          <p:cNvPr id="25" name="Titre 18"/>
          <p:cNvSpPr>
            <a:spLocks noGrp="1"/>
          </p:cNvSpPr>
          <p:nvPr>
            <p:ph type="title" hasCustomPrompt="1"/>
          </p:nvPr>
        </p:nvSpPr>
        <p:spPr bwMode="auto">
          <a:xfrm>
            <a:off x="323850" y="771550"/>
            <a:ext cx="8424863" cy="539991"/>
          </a:xfrm>
        </p:spPr>
        <p:txBody>
          <a:bodyPr>
            <a:normAutofit/>
          </a:bodyPr>
          <a:lstStyle>
            <a:lvl1pPr>
              <a:defRPr sz="1800"/>
            </a:lvl1pPr>
          </a:lstStyle>
          <a:p>
            <a:pPr>
              <a:defRPr/>
            </a:pPr>
            <a:r>
              <a:rPr lang="fr-FR"/>
              <a:t>Sommaire</a:t>
            </a:r>
            <a:endParaRPr/>
          </a:p>
        </p:txBody>
      </p:sp>
      <p:sp>
        <p:nvSpPr>
          <p:cNvPr id="26"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pPr>
              <a:defRPr/>
            </a:pPr>
            <a:r>
              <a:rPr lang="fr-FR"/>
              <a:t>Direction interministérielle de la transformation publique</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Colonnes de texte">
    <p:spTree>
      <p:nvGrpSpPr>
        <p:cNvPr id="1" name=""/>
        <p:cNvGrpSpPr/>
        <p:nvPr/>
      </p:nvGrpSpPr>
      <p:grpSpPr bwMode="auto">
        <a:xfrm>
          <a:off x="0" y="0"/>
          <a:ext cx="0" cy="0"/>
          <a:chOff x="0" y="0"/>
          <a:chExt cx="0" cy="0"/>
        </a:xfrm>
      </p:grpSpPr>
      <p:sp>
        <p:nvSpPr>
          <p:cNvPr id="5" name="Espace réservé du numéro de diapositive 4"/>
          <p:cNvSpPr>
            <a:spLocks noGrp="1"/>
          </p:cNvSpPr>
          <p:nvPr>
            <p:ph type="sldNum" sz="quarter" idx="12"/>
          </p:nvPr>
        </p:nvSpPr>
        <p:spPr bwMode="gray">
          <a:xfrm>
            <a:off x="7398713" y="4783500"/>
            <a:ext cx="1350000" cy="360000"/>
          </a:xfrm>
          <a:prstGeom prst="rect">
            <a:avLst/>
          </a:prstGeom>
        </p:spPr>
        <p:txBody>
          <a:bodyPr/>
          <a:lstStyle/>
          <a:p>
            <a:pPr>
              <a:defRPr/>
            </a:pPr>
            <a:fld id="{733122C9-A0B9-462F-8757-0847AD287B63}" type="slidenum">
              <a:rPr lang="fr-FR"/>
              <a:t>‹N°›</a:t>
            </a:fld>
            <a:endParaRPr lang="fr-FR"/>
          </a:p>
        </p:txBody>
      </p:sp>
      <p:sp>
        <p:nvSpPr>
          <p:cNvPr id="23" name="Espace réservé de la date 3"/>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pPr>
              <a:defRPr/>
            </a:pPr>
            <a:fld id="{C3B37C8A-FBDA-44EA-ACB8-F922C72941AF}" type="datetime1">
              <a:rPr lang="fr-FR" cap="all"/>
              <a:t>29/06/2025</a:t>
            </a:fld>
            <a:endParaRPr lang="fr-FR" cap="all"/>
          </a:p>
        </p:txBody>
      </p:sp>
      <p:sp>
        <p:nvSpPr>
          <p:cNvPr id="26"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pPr>
              <a:defRPr/>
            </a:pPr>
            <a:r>
              <a:rPr lang="fr-FR"/>
              <a:t>Direction interministérielle de la transformation publique</a:t>
            </a:r>
            <a:endParaRPr/>
          </a:p>
        </p:txBody>
      </p:sp>
      <p:sp>
        <p:nvSpPr>
          <p:cNvPr id="11" name="Espace réservé du texte 7"/>
          <p:cNvSpPr>
            <a:spLocks noGrp="1"/>
          </p:cNvSpPr>
          <p:nvPr>
            <p:ph type="body" sz="quarter" idx="16" hasCustomPrompt="1"/>
          </p:nvPr>
        </p:nvSpPr>
        <p:spPr bwMode="gray">
          <a:xfrm>
            <a:off x="323851" y="1275606"/>
            <a:ext cx="8424614" cy="242951"/>
          </a:xfrm>
        </p:spPr>
        <p:txBody>
          <a:bodyPr/>
          <a:lstStyle>
            <a:lvl1pPr marL="0" indent="95250">
              <a:spcBef>
                <a:spcPts val="400"/>
              </a:spcBef>
              <a:spcAft>
                <a:spcPts val="800"/>
              </a:spcAft>
              <a:buFont typeface="+mj-lt"/>
              <a:buNone/>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defRPr/>
            </a:pPr>
            <a:r>
              <a:rPr lang="fr-FR"/>
              <a:t>Sous-titre</a:t>
            </a:r>
            <a:endParaRPr/>
          </a:p>
          <a:p>
            <a:pPr lvl="0">
              <a:defRPr/>
            </a:pPr>
            <a:endParaRPr lang="fr-FR"/>
          </a:p>
        </p:txBody>
      </p:sp>
      <p:sp>
        <p:nvSpPr>
          <p:cNvPr id="12" name="Titre 18"/>
          <p:cNvSpPr>
            <a:spLocks noGrp="1"/>
          </p:cNvSpPr>
          <p:nvPr>
            <p:ph type="title" hasCustomPrompt="1"/>
          </p:nvPr>
        </p:nvSpPr>
        <p:spPr bwMode="auto">
          <a:xfrm>
            <a:off x="323850" y="735615"/>
            <a:ext cx="8424863" cy="539991"/>
          </a:xfrm>
        </p:spPr>
        <p:txBody>
          <a:bodyPr/>
          <a:lstStyle/>
          <a:p>
            <a:pPr>
              <a:defRPr/>
            </a:pPr>
            <a:r>
              <a:rPr lang="fr-FR"/>
              <a:t>Titre</a:t>
            </a:r>
            <a:endParaRPr/>
          </a:p>
        </p:txBody>
      </p:sp>
      <p:sp>
        <p:nvSpPr>
          <p:cNvPr id="13" name="Espace réservé du texte 11"/>
          <p:cNvSpPr>
            <a:spLocks noGrp="1"/>
          </p:cNvSpPr>
          <p:nvPr>
            <p:ph type="body" sz="quarter" idx="17" hasCustomPrompt="1"/>
          </p:nvPr>
        </p:nvSpPr>
        <p:spPr bwMode="gray">
          <a:xfrm>
            <a:off x="323528" y="1707653"/>
            <a:ext cx="2556471" cy="2880320"/>
          </a:xfrm>
        </p:spPr>
        <p:txBody>
          <a:bodyPr/>
          <a:lstStyle>
            <a:lvl1pPr>
              <a:defRPr/>
            </a:lvl1pPr>
            <a:lvl2pPr>
              <a:defRPr/>
            </a:lvl2pPr>
            <a:lvl3pPr>
              <a:defRPr/>
            </a:lvl3pPr>
            <a:lvl4pPr>
              <a:defRPr/>
            </a:lvl4pPr>
            <a:lvl5pPr>
              <a:defRPr/>
            </a:lvl5pPr>
          </a:lstStyle>
          <a:p>
            <a:pPr lvl="0">
              <a:defRPr/>
            </a:pPr>
            <a:r>
              <a:rPr lang="fr-FR"/>
              <a:t>Texte de niveau 1</a:t>
            </a:r>
            <a:endParaRPr/>
          </a:p>
          <a:p>
            <a:pPr lvl="1">
              <a:defRPr/>
            </a:pPr>
            <a:r>
              <a:rPr lang="fr-FR"/>
              <a:t>Texte de niveau 2</a:t>
            </a:r>
            <a:endParaRPr/>
          </a:p>
          <a:p>
            <a:pPr lvl="2">
              <a:defRPr/>
            </a:pPr>
            <a:r>
              <a:rPr lang="fr-FR"/>
              <a:t>Texte de niveau 3</a:t>
            </a:r>
            <a:endParaRPr/>
          </a:p>
          <a:p>
            <a:pPr lvl="3">
              <a:defRPr/>
            </a:pPr>
            <a:r>
              <a:rPr lang="fr-FR"/>
              <a:t>Texte de niveau 4</a:t>
            </a:r>
            <a:endParaRPr/>
          </a:p>
          <a:p>
            <a:pPr lvl="4">
              <a:defRPr/>
            </a:pPr>
            <a:r>
              <a:rPr lang="fr-FR"/>
              <a:t>Texte de niveau 5</a:t>
            </a:r>
            <a:endParaRPr/>
          </a:p>
        </p:txBody>
      </p:sp>
      <p:sp>
        <p:nvSpPr>
          <p:cNvPr id="14" name="Espace réservé du texte 11"/>
          <p:cNvSpPr>
            <a:spLocks noGrp="1"/>
          </p:cNvSpPr>
          <p:nvPr>
            <p:ph type="body" sz="quarter" idx="14" hasCustomPrompt="1"/>
          </p:nvPr>
        </p:nvSpPr>
        <p:spPr bwMode="gray">
          <a:xfrm>
            <a:off x="3275856" y="1707653"/>
            <a:ext cx="2520000" cy="2880320"/>
          </a:xfrm>
        </p:spPr>
        <p:txBody>
          <a:bodyPr/>
          <a:lstStyle>
            <a:lvl1pPr>
              <a:defRPr/>
            </a:lvl1pPr>
            <a:lvl2pPr>
              <a:defRPr/>
            </a:lvl2pPr>
            <a:lvl3pPr>
              <a:defRPr/>
            </a:lvl3pPr>
            <a:lvl4pPr>
              <a:defRPr/>
            </a:lvl4pPr>
            <a:lvl5pPr>
              <a:defRPr/>
            </a:lvl5pPr>
          </a:lstStyle>
          <a:p>
            <a:pPr lvl="0">
              <a:defRPr/>
            </a:pPr>
            <a:r>
              <a:rPr lang="fr-FR"/>
              <a:t>Texte de niveau 1</a:t>
            </a:r>
            <a:endParaRPr/>
          </a:p>
          <a:p>
            <a:pPr lvl="1">
              <a:defRPr/>
            </a:pPr>
            <a:r>
              <a:rPr lang="fr-FR"/>
              <a:t>Texte de niveau 2</a:t>
            </a:r>
            <a:endParaRPr/>
          </a:p>
          <a:p>
            <a:pPr lvl="2">
              <a:defRPr/>
            </a:pPr>
            <a:r>
              <a:rPr lang="fr-FR"/>
              <a:t>Texte de niveau 3</a:t>
            </a:r>
            <a:endParaRPr/>
          </a:p>
          <a:p>
            <a:pPr lvl="3">
              <a:defRPr/>
            </a:pPr>
            <a:r>
              <a:rPr lang="fr-FR"/>
              <a:t>Texte de niveau 4</a:t>
            </a:r>
            <a:endParaRPr/>
          </a:p>
          <a:p>
            <a:pPr lvl="4">
              <a:defRPr/>
            </a:pPr>
            <a:r>
              <a:rPr lang="fr-FR"/>
              <a:t>Texte de niveau 5</a:t>
            </a:r>
            <a:endParaRPr/>
          </a:p>
        </p:txBody>
      </p:sp>
      <p:sp>
        <p:nvSpPr>
          <p:cNvPr id="15" name="Espace réservé du texte 11"/>
          <p:cNvSpPr>
            <a:spLocks noGrp="1"/>
          </p:cNvSpPr>
          <p:nvPr>
            <p:ph type="body" sz="quarter" idx="18" hasCustomPrompt="1"/>
          </p:nvPr>
        </p:nvSpPr>
        <p:spPr bwMode="gray">
          <a:xfrm>
            <a:off x="6228184" y="1707653"/>
            <a:ext cx="2520000" cy="2880320"/>
          </a:xfrm>
        </p:spPr>
        <p:txBody>
          <a:bodyPr/>
          <a:lstStyle>
            <a:lvl1pPr>
              <a:defRPr/>
            </a:lvl1pPr>
            <a:lvl2pPr>
              <a:defRPr/>
            </a:lvl2pPr>
            <a:lvl3pPr>
              <a:defRPr/>
            </a:lvl3pPr>
            <a:lvl4pPr>
              <a:defRPr/>
            </a:lvl4pPr>
            <a:lvl5pPr>
              <a:defRPr/>
            </a:lvl5pPr>
          </a:lstStyle>
          <a:p>
            <a:pPr lvl="0">
              <a:defRPr/>
            </a:pPr>
            <a:r>
              <a:rPr lang="fr-FR"/>
              <a:t>Texte de niveau 1</a:t>
            </a:r>
            <a:endParaRPr/>
          </a:p>
          <a:p>
            <a:pPr lvl="1">
              <a:defRPr/>
            </a:pPr>
            <a:r>
              <a:rPr lang="fr-FR"/>
              <a:t>Texte de niveau 2</a:t>
            </a:r>
            <a:endParaRPr/>
          </a:p>
          <a:p>
            <a:pPr lvl="2">
              <a:defRPr/>
            </a:pPr>
            <a:r>
              <a:rPr lang="fr-FR"/>
              <a:t>Texte de niveau 3</a:t>
            </a:r>
            <a:endParaRPr/>
          </a:p>
          <a:p>
            <a:pPr lvl="3">
              <a:defRPr/>
            </a:pPr>
            <a:r>
              <a:rPr lang="fr-FR"/>
              <a:t>Texte de niveau 4</a:t>
            </a:r>
            <a:endParaRPr/>
          </a:p>
          <a:p>
            <a:pPr lvl="4">
              <a:defRPr/>
            </a:pPr>
            <a:r>
              <a:rPr lang="fr-FR"/>
              <a:t>Texte de niveau 5</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Titre, sous-titre, textes 3 et image ">
    <p:spTree>
      <p:nvGrpSpPr>
        <p:cNvPr id="1" name=""/>
        <p:cNvGrpSpPr/>
        <p:nvPr/>
      </p:nvGrpSpPr>
      <p:grpSpPr bwMode="auto">
        <a:xfrm>
          <a:off x="0" y="0"/>
          <a:ext cx="0" cy="0"/>
          <a:chOff x="0" y="0"/>
          <a:chExt cx="0" cy="0"/>
        </a:xfrm>
      </p:grpSpPr>
      <p:sp>
        <p:nvSpPr>
          <p:cNvPr id="5" name="Espace réservé du numéro de diapositive 4"/>
          <p:cNvSpPr>
            <a:spLocks noGrp="1"/>
          </p:cNvSpPr>
          <p:nvPr>
            <p:ph type="sldNum" sz="quarter" idx="12"/>
          </p:nvPr>
        </p:nvSpPr>
        <p:spPr bwMode="gray">
          <a:xfrm>
            <a:off x="7398713" y="4783500"/>
            <a:ext cx="1350000" cy="360000"/>
          </a:xfrm>
          <a:prstGeom prst="rect">
            <a:avLst/>
          </a:prstGeom>
        </p:spPr>
        <p:txBody>
          <a:bodyPr/>
          <a:lstStyle/>
          <a:p>
            <a:pPr>
              <a:defRPr/>
            </a:pPr>
            <a:fld id="{733122C9-A0B9-462F-8757-0847AD287B63}" type="slidenum">
              <a:rPr lang="fr-FR"/>
              <a:t>‹N°›</a:t>
            </a:fld>
            <a:endParaRPr lang="fr-FR"/>
          </a:p>
        </p:txBody>
      </p:sp>
      <p:sp>
        <p:nvSpPr>
          <p:cNvPr id="12" name="Espace réservé du texte 11"/>
          <p:cNvSpPr>
            <a:spLocks noGrp="1"/>
          </p:cNvSpPr>
          <p:nvPr>
            <p:ph type="body" sz="quarter" idx="14" hasCustomPrompt="1"/>
          </p:nvPr>
        </p:nvSpPr>
        <p:spPr bwMode="gray">
          <a:xfrm>
            <a:off x="323528" y="1707653"/>
            <a:ext cx="2520000" cy="2880320"/>
          </a:xfrm>
        </p:spPr>
        <p:txBody>
          <a:bodyPr/>
          <a:lstStyle>
            <a:lvl1pPr>
              <a:defRPr/>
            </a:lvl1pPr>
            <a:lvl2pPr>
              <a:defRPr/>
            </a:lvl2pPr>
            <a:lvl3pPr>
              <a:defRPr/>
            </a:lvl3pPr>
            <a:lvl4pPr>
              <a:defRPr/>
            </a:lvl4pPr>
            <a:lvl5pPr>
              <a:defRPr/>
            </a:lvl5pPr>
          </a:lstStyle>
          <a:p>
            <a:pPr lvl="0">
              <a:defRPr/>
            </a:pPr>
            <a:r>
              <a:rPr lang="fr-FR"/>
              <a:t>Texte de niveau 1</a:t>
            </a:r>
            <a:endParaRPr/>
          </a:p>
          <a:p>
            <a:pPr lvl="1">
              <a:defRPr/>
            </a:pPr>
            <a:r>
              <a:rPr lang="fr-FR"/>
              <a:t>Texte de niveau 2</a:t>
            </a:r>
            <a:endParaRPr/>
          </a:p>
          <a:p>
            <a:pPr lvl="2">
              <a:defRPr/>
            </a:pPr>
            <a:r>
              <a:rPr lang="fr-FR"/>
              <a:t>Texte de niveau 3</a:t>
            </a:r>
            <a:endParaRPr/>
          </a:p>
          <a:p>
            <a:pPr lvl="3">
              <a:defRPr/>
            </a:pPr>
            <a:r>
              <a:rPr lang="fr-FR"/>
              <a:t>Texte de niveau 4</a:t>
            </a:r>
            <a:endParaRPr/>
          </a:p>
          <a:p>
            <a:pPr lvl="4">
              <a:defRPr/>
            </a:pPr>
            <a:r>
              <a:rPr lang="fr-FR"/>
              <a:t>Texte de niveau 5</a:t>
            </a:r>
            <a:endParaRPr/>
          </a:p>
        </p:txBody>
      </p:sp>
      <p:sp>
        <p:nvSpPr>
          <p:cNvPr id="17" name="Espace réservé de la date 3"/>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pPr>
              <a:defRPr/>
            </a:pPr>
            <a:fld id="{17ED83F0-AAFD-4DC3-9964-4A60BA5517AF}" type="datetime1">
              <a:rPr lang="fr-FR" cap="all"/>
              <a:t>29/06/2025</a:t>
            </a:fld>
            <a:endParaRPr lang="fr-FR" cap="all"/>
          </a:p>
        </p:txBody>
      </p:sp>
      <p:sp>
        <p:nvSpPr>
          <p:cNvPr id="18" name="Espace réservé du texte 7"/>
          <p:cNvSpPr>
            <a:spLocks noGrp="1"/>
          </p:cNvSpPr>
          <p:nvPr>
            <p:ph type="body" sz="quarter" idx="13" hasCustomPrompt="1"/>
          </p:nvPr>
        </p:nvSpPr>
        <p:spPr bwMode="gray">
          <a:xfrm>
            <a:off x="323851" y="1275606"/>
            <a:ext cx="8424614" cy="242951"/>
          </a:xfrm>
        </p:spPr>
        <p:txBody>
          <a:bodyPr/>
          <a:lstStyle>
            <a:lvl1pPr marL="0" indent="95250">
              <a:spcBef>
                <a:spcPts val="400"/>
              </a:spcBef>
              <a:spcAft>
                <a:spcPts val="800"/>
              </a:spcAft>
              <a:buFont typeface="+mj-lt"/>
              <a:buNone/>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defRPr/>
            </a:pPr>
            <a:r>
              <a:rPr lang="fr-FR"/>
              <a:t>Sous-titre</a:t>
            </a:r>
            <a:endParaRPr/>
          </a:p>
          <a:p>
            <a:pPr lvl="0">
              <a:defRPr/>
            </a:pPr>
            <a:endParaRPr lang="fr-FR"/>
          </a:p>
        </p:txBody>
      </p:sp>
      <p:sp>
        <p:nvSpPr>
          <p:cNvPr id="19" name="Titre 18"/>
          <p:cNvSpPr>
            <a:spLocks noGrp="1"/>
          </p:cNvSpPr>
          <p:nvPr>
            <p:ph type="title" hasCustomPrompt="1"/>
          </p:nvPr>
        </p:nvSpPr>
        <p:spPr bwMode="auto">
          <a:xfrm>
            <a:off x="323850" y="735615"/>
            <a:ext cx="8424863" cy="539991"/>
          </a:xfrm>
        </p:spPr>
        <p:txBody>
          <a:bodyPr/>
          <a:lstStyle/>
          <a:p>
            <a:pPr>
              <a:defRPr/>
            </a:pPr>
            <a:r>
              <a:rPr lang="fr-FR"/>
              <a:t>Titre</a:t>
            </a:r>
            <a:endParaRPr/>
          </a:p>
        </p:txBody>
      </p:sp>
      <p:sp>
        <p:nvSpPr>
          <p:cNvPr id="20"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pPr>
              <a:defRPr/>
            </a:pPr>
            <a:r>
              <a:rPr lang="fr-FR"/>
              <a:t>Direction interministérielle de la transformation publique</a:t>
            </a:r>
            <a:endParaRPr/>
          </a:p>
        </p:txBody>
      </p:sp>
      <p:sp>
        <p:nvSpPr>
          <p:cNvPr id="8" name="Espace réservé pour une image  7"/>
          <p:cNvSpPr>
            <a:spLocks noGrp="1"/>
          </p:cNvSpPr>
          <p:nvPr>
            <p:ph type="pic" sz="quarter" idx="15"/>
          </p:nvPr>
        </p:nvSpPr>
        <p:spPr bwMode="auto">
          <a:xfrm>
            <a:off x="3131840" y="1707653"/>
            <a:ext cx="5616624" cy="2880320"/>
          </a:xfrm>
        </p:spPr>
        <p:txBody>
          <a:bodyPr/>
          <a:lstStyle/>
          <a:p>
            <a:pPr>
              <a:defRPr/>
            </a:pPr>
            <a:r>
              <a:rPr lang="fr-FR"/>
              <a:t>Cliquez sur l'icône pour ajouter une image</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1_Titre, sous-titre, textes 3, et graphique ">
    <p:spTree>
      <p:nvGrpSpPr>
        <p:cNvPr id="1" name=""/>
        <p:cNvGrpSpPr/>
        <p:nvPr/>
      </p:nvGrpSpPr>
      <p:grpSpPr bwMode="auto">
        <a:xfrm>
          <a:off x="0" y="0"/>
          <a:ext cx="0" cy="0"/>
          <a:chOff x="0" y="0"/>
          <a:chExt cx="0" cy="0"/>
        </a:xfrm>
      </p:grpSpPr>
      <p:sp>
        <p:nvSpPr>
          <p:cNvPr id="5" name="Espace réservé du numéro de diapositive 4"/>
          <p:cNvSpPr>
            <a:spLocks noGrp="1"/>
          </p:cNvSpPr>
          <p:nvPr>
            <p:ph type="sldNum" sz="quarter" idx="12"/>
          </p:nvPr>
        </p:nvSpPr>
        <p:spPr bwMode="gray">
          <a:xfrm>
            <a:off x="7398713" y="4783500"/>
            <a:ext cx="1350000" cy="360000"/>
          </a:xfrm>
          <a:prstGeom prst="rect">
            <a:avLst/>
          </a:prstGeom>
        </p:spPr>
        <p:txBody>
          <a:bodyPr/>
          <a:lstStyle/>
          <a:p>
            <a:pPr>
              <a:defRPr/>
            </a:pPr>
            <a:fld id="{733122C9-A0B9-462F-8757-0847AD287B63}" type="slidenum">
              <a:rPr lang="fr-FR"/>
              <a:t>‹N°›</a:t>
            </a:fld>
            <a:endParaRPr lang="fr-FR"/>
          </a:p>
        </p:txBody>
      </p:sp>
      <p:sp>
        <p:nvSpPr>
          <p:cNvPr id="12" name="Espace réservé du texte 11"/>
          <p:cNvSpPr>
            <a:spLocks noGrp="1"/>
          </p:cNvSpPr>
          <p:nvPr>
            <p:ph type="body" sz="quarter" idx="14" hasCustomPrompt="1"/>
          </p:nvPr>
        </p:nvSpPr>
        <p:spPr bwMode="gray">
          <a:xfrm>
            <a:off x="6228184" y="1707653"/>
            <a:ext cx="2520000" cy="2880320"/>
          </a:xfrm>
        </p:spPr>
        <p:txBody>
          <a:bodyPr/>
          <a:lstStyle>
            <a:lvl1pPr>
              <a:defRPr/>
            </a:lvl1pPr>
            <a:lvl2pPr>
              <a:defRPr/>
            </a:lvl2pPr>
            <a:lvl3pPr>
              <a:defRPr/>
            </a:lvl3pPr>
            <a:lvl4pPr>
              <a:defRPr/>
            </a:lvl4pPr>
            <a:lvl5pPr>
              <a:defRPr/>
            </a:lvl5pPr>
          </a:lstStyle>
          <a:p>
            <a:pPr lvl="0">
              <a:defRPr/>
            </a:pPr>
            <a:r>
              <a:rPr lang="fr-FR"/>
              <a:t>Texte de niveau 1</a:t>
            </a:r>
            <a:endParaRPr/>
          </a:p>
          <a:p>
            <a:pPr lvl="1">
              <a:defRPr/>
            </a:pPr>
            <a:r>
              <a:rPr lang="fr-FR"/>
              <a:t>Texte de niveau 2</a:t>
            </a:r>
            <a:endParaRPr/>
          </a:p>
          <a:p>
            <a:pPr lvl="2">
              <a:defRPr/>
            </a:pPr>
            <a:r>
              <a:rPr lang="fr-FR"/>
              <a:t>Texte de niveau 3</a:t>
            </a:r>
            <a:endParaRPr/>
          </a:p>
          <a:p>
            <a:pPr lvl="3">
              <a:defRPr/>
            </a:pPr>
            <a:r>
              <a:rPr lang="fr-FR"/>
              <a:t>Texte de niveau 4</a:t>
            </a:r>
            <a:endParaRPr/>
          </a:p>
          <a:p>
            <a:pPr lvl="4">
              <a:defRPr/>
            </a:pPr>
            <a:r>
              <a:rPr lang="fr-FR"/>
              <a:t>Texte de niveau 5</a:t>
            </a:r>
            <a:endParaRPr/>
          </a:p>
        </p:txBody>
      </p:sp>
      <p:sp>
        <p:nvSpPr>
          <p:cNvPr id="17" name="Espace réservé de la date 3"/>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pPr>
              <a:defRPr/>
            </a:pPr>
            <a:fld id="{41F3EEAD-EA1C-4E5F-B72D-7B9C7B371270}" type="datetime1">
              <a:rPr lang="fr-FR" cap="all"/>
              <a:t>29/06/2025</a:t>
            </a:fld>
            <a:endParaRPr lang="fr-FR" cap="all"/>
          </a:p>
        </p:txBody>
      </p:sp>
      <p:sp>
        <p:nvSpPr>
          <p:cNvPr id="18" name="Espace réservé du texte 7"/>
          <p:cNvSpPr>
            <a:spLocks noGrp="1"/>
          </p:cNvSpPr>
          <p:nvPr>
            <p:ph type="body" sz="quarter" idx="13" hasCustomPrompt="1"/>
          </p:nvPr>
        </p:nvSpPr>
        <p:spPr bwMode="gray">
          <a:xfrm>
            <a:off x="323851" y="1275606"/>
            <a:ext cx="8424614" cy="242951"/>
          </a:xfrm>
        </p:spPr>
        <p:txBody>
          <a:bodyPr/>
          <a:lstStyle>
            <a:lvl1pPr marL="0" indent="95250">
              <a:spcBef>
                <a:spcPts val="400"/>
              </a:spcBef>
              <a:spcAft>
                <a:spcPts val="800"/>
              </a:spcAft>
              <a:buFont typeface="+mj-lt"/>
              <a:buNone/>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defRPr/>
            </a:pPr>
            <a:r>
              <a:rPr lang="fr-FR"/>
              <a:t>Sous-titre</a:t>
            </a:r>
            <a:endParaRPr/>
          </a:p>
          <a:p>
            <a:pPr lvl="0">
              <a:defRPr/>
            </a:pPr>
            <a:endParaRPr lang="fr-FR"/>
          </a:p>
        </p:txBody>
      </p:sp>
      <p:sp>
        <p:nvSpPr>
          <p:cNvPr id="19" name="Titre 18"/>
          <p:cNvSpPr>
            <a:spLocks noGrp="1"/>
          </p:cNvSpPr>
          <p:nvPr>
            <p:ph type="title" hasCustomPrompt="1"/>
          </p:nvPr>
        </p:nvSpPr>
        <p:spPr bwMode="auto">
          <a:xfrm>
            <a:off x="323850" y="735615"/>
            <a:ext cx="8424863" cy="539991"/>
          </a:xfrm>
        </p:spPr>
        <p:txBody>
          <a:bodyPr/>
          <a:lstStyle/>
          <a:p>
            <a:pPr>
              <a:defRPr/>
            </a:pPr>
            <a:r>
              <a:rPr lang="fr-FR"/>
              <a:t>Titre</a:t>
            </a:r>
            <a:endParaRPr/>
          </a:p>
        </p:txBody>
      </p:sp>
      <p:sp>
        <p:nvSpPr>
          <p:cNvPr id="20"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pPr>
              <a:defRPr/>
            </a:pPr>
            <a:r>
              <a:rPr lang="fr-FR"/>
              <a:t>Direction interministérielle de la transformation publique</a:t>
            </a:r>
            <a:endParaRPr/>
          </a:p>
        </p:txBody>
      </p:sp>
      <p:sp>
        <p:nvSpPr>
          <p:cNvPr id="3" name="Espace réservé du graphique 2"/>
          <p:cNvSpPr>
            <a:spLocks noGrp="1"/>
          </p:cNvSpPr>
          <p:nvPr>
            <p:ph type="chart" sz="quarter" idx="15"/>
          </p:nvPr>
        </p:nvSpPr>
        <p:spPr bwMode="auto">
          <a:xfrm>
            <a:off x="323528" y="1707653"/>
            <a:ext cx="5761038" cy="2879725"/>
          </a:xfrm>
        </p:spPr>
        <p:txBody>
          <a:bodyPr/>
          <a:lstStyle/>
          <a:p>
            <a:pPr>
              <a:defRPr/>
            </a:pPr>
            <a:r>
              <a:rPr lang="fr-FR"/>
              <a:t>Cliquez sur l'icône pour ajouter un graphique</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re et sous-titre">
    <p:spTree>
      <p:nvGrpSpPr>
        <p:cNvPr id="1" name=""/>
        <p:cNvGrpSpPr/>
        <p:nvPr/>
      </p:nvGrpSpPr>
      <p:grpSpPr bwMode="auto">
        <a:xfrm>
          <a:off x="0" y="0"/>
          <a:ext cx="0" cy="0"/>
          <a:chOff x="0" y="0"/>
          <a:chExt cx="0" cy="0"/>
        </a:xfrm>
      </p:grpSpPr>
      <p:sp>
        <p:nvSpPr>
          <p:cNvPr id="11" name="Espace réservé du texte 10"/>
          <p:cNvSpPr>
            <a:spLocks noGrp="1"/>
          </p:cNvSpPr>
          <p:nvPr>
            <p:ph type="body" sz="quarter" idx="13" hasCustomPrompt="1"/>
          </p:nvPr>
        </p:nvSpPr>
        <p:spPr bwMode="gray">
          <a:xfrm>
            <a:off x="323850" y="2139702"/>
            <a:ext cx="8424000" cy="2293224"/>
          </a:xfrm>
        </p:spPr>
        <p:txBody>
          <a:bodyPr/>
          <a:lstStyle>
            <a:lvl1pPr>
              <a:lnSpc>
                <a:spcPct val="90000"/>
              </a:lnSpc>
              <a:spcAft>
                <a:spcPts val="0"/>
              </a:spcAft>
              <a:defRPr sz="3250" b="1" cap="all"/>
            </a:lvl1pPr>
            <a:lvl2pPr marL="92075" indent="0">
              <a:spcBef>
                <a:spcPts val="500"/>
              </a:spcBef>
              <a:spcAft>
                <a:spcPts val="0"/>
              </a:spcAft>
              <a:buNone/>
              <a:defRPr sz="1850"/>
            </a:lvl2pPr>
          </a:lstStyle>
          <a:p>
            <a:pPr lvl="0">
              <a:defRPr/>
            </a:pPr>
            <a:r>
              <a:rPr lang="fr-FR"/>
              <a:t>Titre</a:t>
            </a:r>
            <a:endParaRPr/>
          </a:p>
          <a:p>
            <a:pPr lvl="1">
              <a:defRPr/>
            </a:pPr>
            <a:r>
              <a:rPr lang="fr-FR"/>
              <a:t>Sous-titre</a:t>
            </a:r>
            <a:endParaRPr/>
          </a:p>
        </p:txBody>
      </p:sp>
      <p:sp>
        <p:nvSpPr>
          <p:cNvPr id="13" name="Espace réservé de la date 3"/>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pPr>
              <a:defRPr/>
            </a:pPr>
            <a:fld id="{2643C51C-1D47-4116-BD03-3D420493A39A}" type="datetime1">
              <a:rPr lang="fr-FR" cap="all"/>
              <a:t>29/06/2025</a:t>
            </a:fld>
            <a:endParaRPr lang="fr-FR" cap="all"/>
          </a:p>
        </p:txBody>
      </p:sp>
      <p:sp>
        <p:nvSpPr>
          <p:cNvPr id="14" name="Espace réservé du numéro de diapositive 5"/>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pPr>
              <a:defRPr/>
            </a:pPr>
            <a:fld id="{733122C9-A0B9-462F-8757-0847AD287B63}" type="slidenum">
              <a:rPr lang="fr-FR"/>
              <a:t>‹N°›</a:t>
            </a:fld>
            <a:endParaRPr lang="fr-FR"/>
          </a:p>
        </p:txBody>
      </p:sp>
      <p:sp>
        <p:nvSpPr>
          <p:cNvPr id="16"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pPr>
              <a:defRPr/>
            </a:pPr>
            <a:r>
              <a:rPr lang="fr-FR"/>
              <a:t>Direction interministérielle de la transformation publique</a:t>
            </a:r>
            <a:endParaRPr/>
          </a:p>
        </p:txBody>
      </p:sp>
      <p:pic>
        <p:nvPicPr>
          <p:cNvPr id="3" name="Image 2">
            <a:extLst>
              <a:ext uri="{FF2B5EF4-FFF2-40B4-BE49-F238E27FC236}">
                <a16:creationId xmlns:a16="http://schemas.microsoft.com/office/drawing/2014/main" id="{42FFFF3B-C872-4706-AF6D-D725DF7F51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7600" y="342000"/>
            <a:ext cx="2160000" cy="1106421"/>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preserve="1" userDrawn="1">
  <p:cSld name="Chapitre">
    <p:spTree>
      <p:nvGrpSpPr>
        <p:cNvPr id="1" name=""/>
        <p:cNvGrpSpPr/>
        <p:nvPr/>
      </p:nvGrpSpPr>
      <p:grpSpPr bwMode="auto">
        <a:xfrm>
          <a:off x="0" y="0"/>
          <a:ext cx="0" cy="0"/>
          <a:chOff x="0" y="0"/>
          <a:chExt cx="0" cy="0"/>
        </a:xfrm>
      </p:grpSpPr>
      <p:sp>
        <p:nvSpPr>
          <p:cNvPr id="8" name="Espace réservé pour une image  7"/>
          <p:cNvSpPr>
            <a:spLocks noGrp="1"/>
          </p:cNvSpPr>
          <p:nvPr>
            <p:ph type="pic" sz="quarter" idx="13" hasCustomPrompt="1"/>
          </p:nvPr>
        </p:nvSpPr>
        <p:spPr bwMode="gray">
          <a:xfrm>
            <a:off x="0" y="738000"/>
            <a:ext cx="9144000" cy="4443958"/>
          </a:xfrm>
          <a:prstGeom prst="rect">
            <a:avLst/>
          </a:prstGeom>
          <a:solidFill>
            <a:schemeClr val="tx2"/>
          </a:solidFill>
        </p:spPr>
        <p:txBody>
          <a:bodyPr tIns="1080000" anchor="ctr" anchorCtr="0"/>
          <a:lstStyle>
            <a:lvl1pPr algn="ctr">
              <a:defRPr cap="all">
                <a:solidFill>
                  <a:schemeClr val="bg1"/>
                </a:solidFill>
              </a:defRPr>
            </a:lvl1pPr>
          </a:lstStyle>
          <a:p>
            <a:pPr>
              <a:defRPr/>
            </a:pPr>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endParaRPr/>
          </a:p>
        </p:txBody>
      </p:sp>
      <p:sp>
        <p:nvSpPr>
          <p:cNvPr id="7" name="Espace réservé de la date 3"/>
          <p:cNvSpPr>
            <a:spLocks noGrp="1"/>
          </p:cNvSpPr>
          <p:nvPr>
            <p:ph type="dt" sz="half" idx="2"/>
          </p:nvPr>
        </p:nvSpPr>
        <p:spPr bwMode="gray">
          <a:xfrm>
            <a:off x="364285" y="4797631"/>
            <a:ext cx="1170000" cy="345869"/>
          </a:xfrm>
          <a:prstGeom prst="rect">
            <a:avLst/>
          </a:prstGeom>
        </p:spPr>
        <p:txBody>
          <a:bodyPr vert="horz" lIns="0" tIns="0" rIns="0" bIns="0" rtlCol="0" anchor="ctr" anchorCtr="0">
            <a:noAutofit/>
          </a:bodyPr>
          <a:lstStyle>
            <a:lvl1pPr algn="l">
              <a:defRPr sz="750" b="1">
                <a:solidFill>
                  <a:schemeClr val="bg1"/>
                </a:solidFill>
              </a:defRPr>
            </a:lvl1pPr>
          </a:lstStyle>
          <a:p>
            <a:pPr>
              <a:defRPr/>
            </a:pPr>
            <a:fld id="{849BEAD4-B0B0-45EC-A9A9-7F2493B09B58}" type="datetime1">
              <a:rPr lang="fr-FR" cap="all"/>
              <a:t>29/06/2025</a:t>
            </a:fld>
            <a:endParaRPr lang="fr-FR" cap="all"/>
          </a:p>
        </p:txBody>
      </p:sp>
      <p:sp>
        <p:nvSpPr>
          <p:cNvPr id="2" name="Titre 1"/>
          <p:cNvSpPr>
            <a:spLocks noGrp="1"/>
          </p:cNvSpPr>
          <p:nvPr>
            <p:ph type="title" hasCustomPrompt="1"/>
          </p:nvPr>
        </p:nvSpPr>
        <p:spPr bwMode="gray">
          <a:xfrm>
            <a:off x="359999" y="738000"/>
            <a:ext cx="8424000" cy="40464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extrusionOk="0">
                <a:moveTo>
                  <a:pt x="8424000" y="4046400"/>
                </a:moveTo>
                <a:lnTo>
                  <a:pt x="0" y="4046360"/>
                </a:lnTo>
              </a:path>
            </a:pathLst>
          </a:custGeom>
          <a:ln w="10160">
            <a:solidFill>
              <a:schemeClr val="bg1"/>
            </a:solidFill>
          </a:ln>
        </p:spPr>
        <p:txBody>
          <a:bodyPr lIns="0" bIns="360000" anchor="ctr" anchorCtr="0"/>
          <a:lstStyle>
            <a:lvl1pPr marL="396000" indent="-396000">
              <a:buFont typeface="+mj-lt"/>
              <a:buAutoNum type="arabicPeriod"/>
              <a:defRPr sz="3250">
                <a:solidFill>
                  <a:schemeClr val="bg1"/>
                </a:solidFill>
              </a:defRPr>
            </a:lvl1pPr>
          </a:lstStyle>
          <a:p>
            <a:pPr>
              <a:defRPr/>
            </a:pPr>
            <a:r>
              <a:rPr lang="fr-FR"/>
              <a:t>Titre</a:t>
            </a:r>
            <a:endParaRPr/>
          </a:p>
        </p:txBody>
      </p:sp>
      <p:sp>
        <p:nvSpPr>
          <p:cNvPr id="10" name="Espace réservé du numéro de diapositive 5"/>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bg1"/>
                </a:solidFill>
              </a:defRPr>
            </a:lvl1pPr>
          </a:lstStyle>
          <a:p>
            <a:pPr>
              <a:defRPr/>
            </a:pPr>
            <a:fld id="{733122C9-A0B9-462F-8757-0847AD287B63}" type="slidenum">
              <a:rPr lang="fr-FR"/>
              <a:t>‹N°›</a:t>
            </a:fld>
            <a:endParaRPr lang="fr-FR"/>
          </a:p>
        </p:txBody>
      </p:sp>
      <p:sp>
        <p:nvSpPr>
          <p:cNvPr id="11"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pPr>
              <a:defRPr/>
            </a:pPr>
            <a:r>
              <a:rPr lang="fr-FR"/>
              <a:t>Direction interministérielle de la transformation publique</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showMasterPhAnim="0" preserve="1" userDrawn="1">
  <p:cSld name="Couverture">
    <p:spTree>
      <p:nvGrpSpPr>
        <p:cNvPr id="1" name=""/>
        <p:cNvGrpSpPr/>
        <p:nvPr/>
      </p:nvGrpSpPr>
      <p:grpSpPr bwMode="auto">
        <a:xfrm>
          <a:off x="0" y="0"/>
          <a:ext cx="0" cy="0"/>
          <a:chOff x="0" y="0"/>
          <a:chExt cx="0" cy="0"/>
        </a:xfrm>
      </p:grpSpPr>
      <p:sp>
        <p:nvSpPr>
          <p:cNvPr id="4" name="Espace réservé de la date 3"/>
          <p:cNvSpPr>
            <a:spLocks noGrp="1"/>
          </p:cNvSpPr>
          <p:nvPr>
            <p:ph type="dt" sz="half" idx="10"/>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pPr>
              <a:defRPr/>
            </a:pPr>
            <a:fld id="{464B26EF-3889-43D0-8F70-7650AE95BEBB}" type="datetime1">
              <a:rPr lang="fr-FR"/>
              <a:t>29/06/2025</a:t>
            </a:fld>
            <a:endParaRPr lang="fr-FR"/>
          </a:p>
        </p:txBody>
      </p:sp>
      <p:sp>
        <p:nvSpPr>
          <p:cNvPr id="5" name="Espace réservé du pied de page 4"/>
          <p:cNvSpPr>
            <a:spLocks noGrp="1"/>
          </p:cNvSpPr>
          <p:nvPr>
            <p:ph type="ftr" sz="quarter" idx="11"/>
          </p:nvPr>
        </p:nvSpPr>
        <p:spPr bwMode="gray">
          <a:xfrm>
            <a:off x="720000" y="4371949"/>
            <a:ext cx="2123808" cy="447947"/>
          </a:xfrm>
        </p:spPr>
        <p:txBody>
          <a:bodyPr anchor="ctr" anchorCtr="0"/>
          <a:lstStyle>
            <a:lvl1pPr algn="l">
              <a:defRPr sz="1150"/>
            </a:lvl1pPr>
          </a:lstStyle>
          <a:p>
            <a:pPr>
              <a:defRPr/>
            </a:pPr>
            <a:r>
              <a:rPr lang="fr-FR"/>
              <a:t>Direction interministérielle de la transformation publique</a:t>
            </a:r>
            <a:endParaRPr/>
          </a:p>
        </p:txBody>
      </p:sp>
      <p:sp>
        <p:nvSpPr>
          <p:cNvPr id="6" name="Espace réservé du numéro de diapositive 5"/>
          <p:cNvSpPr>
            <a:spLocks noGrp="1"/>
          </p:cNvSpPr>
          <p:nvPr>
            <p:ph type="sldNum" sz="quarter" idx="12"/>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pPr>
              <a:defRPr/>
            </a:pPr>
            <a:fld id="{10C140CD-8AED-46FF-A9A2-77308F3F39AE}" type="slidenum">
              <a:rPr lang="fr-FR"/>
              <a:t>‹N°›</a:t>
            </a:fld>
            <a:endParaRPr lang="fr-FR"/>
          </a:p>
        </p:txBody>
      </p:sp>
      <p:sp>
        <p:nvSpPr>
          <p:cNvPr id="7" name="Titre 6"/>
          <p:cNvSpPr>
            <a:spLocks noGrp="1"/>
          </p:cNvSpPr>
          <p:nvPr>
            <p:ph type="title" hasCustomPrompt="1"/>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pPr>
              <a:defRPr/>
            </a:pPr>
            <a:r>
              <a:rPr lang="fr-FR"/>
              <a:t>Titre</a:t>
            </a:r>
            <a:endParaRPr/>
          </a:p>
        </p:txBody>
      </p:sp>
      <p:pic>
        <p:nvPicPr>
          <p:cNvPr id="9" name="Image 8"/>
          <p:cNvPicPr>
            <a:picLocks noChangeAspect="1"/>
          </p:cNvPicPr>
          <p:nvPr userDrawn="1"/>
        </p:nvPicPr>
        <p:blipFill>
          <a:blip r:embed="rId2" cstate="email">
            <a:extLst>
              <a:ext uri="{28A0092B-C50C-407E-A947-70E740481C1C}">
                <a14:useLocalDpi xmlns:a14="http://schemas.microsoft.com/office/drawing/2010/main"/>
              </a:ext>
            </a:extLst>
          </a:blip>
          <a:stretch/>
        </p:blipFill>
        <p:spPr bwMode="auto">
          <a:xfrm>
            <a:off x="720000" y="555526"/>
            <a:ext cx="5561867" cy="3312368"/>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preserve="1" userDrawn="1">
  <p:cSld name="Titre / sous-titre / texte">
    <p:spTree>
      <p:nvGrpSpPr>
        <p:cNvPr id="1" name=""/>
        <p:cNvGrpSpPr/>
        <p:nvPr/>
      </p:nvGrpSpPr>
      <p:grpSpPr bwMode="auto">
        <a:xfrm>
          <a:off x="0" y="0"/>
          <a:ext cx="0" cy="0"/>
          <a:chOff x="0" y="0"/>
          <a:chExt cx="0" cy="0"/>
        </a:xfrm>
      </p:grpSpPr>
      <p:sp>
        <p:nvSpPr>
          <p:cNvPr id="5" name="Espace réservé du numéro de diapositive 4"/>
          <p:cNvSpPr>
            <a:spLocks noGrp="1"/>
          </p:cNvSpPr>
          <p:nvPr>
            <p:ph type="sldNum" sz="quarter" idx="12"/>
          </p:nvPr>
        </p:nvSpPr>
        <p:spPr bwMode="auto"/>
        <p:txBody>
          <a:bodyPr/>
          <a:lstStyle/>
          <a:p>
            <a:pPr>
              <a:defRPr/>
            </a:pPr>
            <a:fld id="{733122C9-A0B9-462F-8757-0847AD287B63}" type="slidenum">
              <a:rPr lang="fr-FR"/>
              <a:t>‹N°›</a:t>
            </a:fld>
            <a:endParaRPr lang="fr-FR"/>
          </a:p>
        </p:txBody>
      </p:sp>
      <p:sp>
        <p:nvSpPr>
          <p:cNvPr id="9" name="Espace réservé de la date 3"/>
          <p:cNvSpPr>
            <a:spLocks noGrp="1"/>
          </p:cNvSpPr>
          <p:nvPr>
            <p:ph type="dt" sz="half" idx="2"/>
          </p:nvPr>
        </p:nvSpPr>
        <p:spPr bwMode="gray">
          <a:xfrm>
            <a:off x="323850" y="4797631"/>
            <a:ext cx="1170000" cy="345869"/>
          </a:xfrm>
          <a:prstGeom prst="rect">
            <a:avLst/>
          </a:prstGeom>
        </p:spPr>
        <p:txBody>
          <a:bodyPr vert="horz" lIns="0" tIns="0" rIns="0" bIns="0" rtlCol="0" anchor="ctr" anchorCtr="0">
            <a:noAutofit/>
          </a:bodyPr>
          <a:lstStyle>
            <a:lvl1pPr algn="l">
              <a:defRPr sz="750" b="1">
                <a:solidFill>
                  <a:schemeClr val="tx1"/>
                </a:solidFill>
              </a:defRPr>
            </a:lvl1pPr>
          </a:lstStyle>
          <a:p>
            <a:pPr>
              <a:defRPr/>
            </a:pPr>
            <a:fld id="{F25EE89C-6C20-4D47-AC26-4D75133FFA7E}" type="datetime1">
              <a:rPr lang="fr-FR" cap="all"/>
              <a:t>29/06/2025</a:t>
            </a:fld>
            <a:endParaRPr lang="fr-FR" cap="all"/>
          </a:p>
        </p:txBody>
      </p:sp>
      <p:sp>
        <p:nvSpPr>
          <p:cNvPr id="16" name="Espace réservé du texte 7"/>
          <p:cNvSpPr>
            <a:spLocks noGrp="1"/>
          </p:cNvSpPr>
          <p:nvPr>
            <p:ph type="body" sz="quarter" idx="13" hasCustomPrompt="1"/>
          </p:nvPr>
        </p:nvSpPr>
        <p:spPr bwMode="gray">
          <a:xfrm>
            <a:off x="323851" y="1320687"/>
            <a:ext cx="8424614" cy="242951"/>
          </a:xfrm>
        </p:spPr>
        <p:txBody>
          <a:bodyPr/>
          <a:lstStyle>
            <a:lvl1pPr marL="9525" indent="85725">
              <a:spcBef>
                <a:spcPts val="400"/>
              </a:spcBef>
              <a:spcAft>
                <a:spcPts val="800"/>
              </a:spcAft>
              <a:buFont typeface="+mj-lt"/>
              <a:buNone/>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defRPr/>
            </a:pPr>
            <a:r>
              <a:rPr lang="fr-FR"/>
              <a:t>Sous-titre</a:t>
            </a:r>
            <a:endParaRPr/>
          </a:p>
          <a:p>
            <a:pPr lvl="0">
              <a:defRPr/>
            </a:pPr>
            <a:endParaRPr lang="fr-FR"/>
          </a:p>
        </p:txBody>
      </p:sp>
      <p:sp>
        <p:nvSpPr>
          <p:cNvPr id="19" name="Titre 18"/>
          <p:cNvSpPr>
            <a:spLocks noGrp="1"/>
          </p:cNvSpPr>
          <p:nvPr>
            <p:ph type="title" hasCustomPrompt="1"/>
          </p:nvPr>
        </p:nvSpPr>
        <p:spPr bwMode="auto">
          <a:xfrm>
            <a:off x="323850" y="771550"/>
            <a:ext cx="8424863" cy="539991"/>
          </a:xfrm>
        </p:spPr>
        <p:txBody>
          <a:bodyPr/>
          <a:lstStyle/>
          <a:p>
            <a:pPr>
              <a:defRPr/>
            </a:pPr>
            <a:r>
              <a:rPr lang="fr-FR"/>
              <a:t>Titre</a:t>
            </a:r>
            <a:endParaRPr/>
          </a:p>
        </p:txBody>
      </p:sp>
      <p:sp>
        <p:nvSpPr>
          <p:cNvPr id="20"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pPr>
              <a:defRPr/>
            </a:pPr>
            <a:r>
              <a:rPr lang="fr-FR"/>
              <a:t>Direction interministérielle de la transformation publique</a:t>
            </a:r>
            <a:endParaRPr/>
          </a:p>
        </p:txBody>
      </p:sp>
      <p:sp>
        <p:nvSpPr>
          <p:cNvPr id="8" name="Espace réservé du texte 11"/>
          <p:cNvSpPr>
            <a:spLocks noGrp="1"/>
          </p:cNvSpPr>
          <p:nvPr>
            <p:ph type="body" sz="quarter" idx="14" hasCustomPrompt="1"/>
          </p:nvPr>
        </p:nvSpPr>
        <p:spPr bwMode="gray">
          <a:xfrm>
            <a:off x="323850" y="1707653"/>
            <a:ext cx="8424334" cy="2880320"/>
          </a:xfrm>
        </p:spPr>
        <p:txBody>
          <a:bodyPr/>
          <a:lstStyle>
            <a:lvl1pPr>
              <a:defRPr/>
            </a:lvl1pPr>
            <a:lvl2pPr>
              <a:defRPr/>
            </a:lvl2pPr>
            <a:lvl3pPr>
              <a:defRPr/>
            </a:lvl3pPr>
            <a:lvl4pPr>
              <a:defRPr/>
            </a:lvl4pPr>
            <a:lvl5pPr>
              <a:defRPr/>
            </a:lvl5pPr>
          </a:lstStyle>
          <a:p>
            <a:pPr lvl="0">
              <a:defRPr/>
            </a:pPr>
            <a:r>
              <a:rPr lang="fr-FR"/>
              <a:t>Texte de niveau 1</a:t>
            </a:r>
            <a:endParaRPr/>
          </a:p>
          <a:p>
            <a:pPr lvl="1">
              <a:defRPr/>
            </a:pPr>
            <a:r>
              <a:rPr lang="fr-FR"/>
              <a:t>Texte de niveau 2</a:t>
            </a:r>
            <a:endParaRPr/>
          </a:p>
          <a:p>
            <a:pPr lvl="2">
              <a:defRPr/>
            </a:pPr>
            <a:r>
              <a:rPr lang="fr-FR"/>
              <a:t>Texte de niveau 3</a:t>
            </a:r>
            <a:endParaRPr/>
          </a:p>
          <a:p>
            <a:pPr lvl="3">
              <a:defRPr/>
            </a:pPr>
            <a:r>
              <a:rPr lang="fr-FR"/>
              <a:t>Texte de niveau 4</a:t>
            </a:r>
            <a:endParaRPr/>
          </a:p>
          <a:p>
            <a:pPr lvl="4">
              <a:defRPr/>
            </a:pPr>
            <a:r>
              <a:rPr lang="fr-FR"/>
              <a:t>Texte de niveau 5</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image" Target="../media/image1.jpeg"/><Relationship Id="rId4" Type="http://schemas.openxmlformats.org/officeDocument/2006/relationships/slideLayout" Target="../slideLayouts/slideLayout12.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bwMode="auto">
        <a:xfrm>
          <a:off x="0" y="0"/>
          <a:ext cx="0" cy="0"/>
          <a:chOff x="0" y="0"/>
          <a:chExt cx="0" cy="0"/>
        </a:xfrm>
      </p:grpSpPr>
      <p:sp>
        <p:nvSpPr>
          <p:cNvPr id="3" name="Espace réservé du texte 2"/>
          <p:cNvSpPr>
            <a:spLocks noGrp="1"/>
          </p:cNvSpPr>
          <p:nvPr>
            <p:ph type="body" idx="1"/>
          </p:nvPr>
        </p:nvSpPr>
        <p:spPr bwMode="gray">
          <a:xfrm>
            <a:off x="323850" y="1707653"/>
            <a:ext cx="8424863" cy="2952325"/>
          </a:xfrm>
          <a:prstGeom prst="rect">
            <a:avLst/>
          </a:prstGeom>
        </p:spPr>
        <p:txBody>
          <a:bodyPr vert="horz" lIns="0" tIns="0" rIns="0" bIns="0" rtlCol="0" anchor="t" anchorCtr="0">
            <a:noAutofit/>
          </a:bodyPr>
          <a:lstStyle/>
          <a:p>
            <a:pPr lvl="0">
              <a:defRPr/>
            </a:pPr>
            <a:r>
              <a:rPr lang="fr-FR"/>
              <a:t>Texte de niveau 1</a:t>
            </a:r>
            <a:endParaRPr/>
          </a:p>
          <a:p>
            <a:pPr lvl="1">
              <a:defRPr/>
            </a:pPr>
            <a:r>
              <a:rPr lang="fr-FR"/>
              <a:t>Texte de niveau 2</a:t>
            </a:r>
            <a:endParaRPr/>
          </a:p>
          <a:p>
            <a:pPr lvl="2">
              <a:defRPr/>
            </a:pPr>
            <a:r>
              <a:rPr lang="fr-FR"/>
              <a:t>Texte de niveau 3</a:t>
            </a:r>
            <a:endParaRPr/>
          </a:p>
          <a:p>
            <a:pPr lvl="3">
              <a:defRPr/>
            </a:pPr>
            <a:r>
              <a:rPr lang="fr-FR"/>
              <a:t>Texte de niveau 4</a:t>
            </a:r>
            <a:endParaRPr/>
          </a:p>
          <a:p>
            <a:pPr lvl="4">
              <a:defRPr/>
            </a:pPr>
            <a:r>
              <a:rPr lang="fr-FR"/>
              <a:t>Texte de niveau 5</a:t>
            </a:r>
            <a:endParaRPr/>
          </a:p>
        </p:txBody>
      </p:sp>
      <p:sp>
        <p:nvSpPr>
          <p:cNvPr id="5"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latin typeface="Marianne"/>
              </a:defRPr>
            </a:lvl1pPr>
          </a:lstStyle>
          <a:p>
            <a:pPr>
              <a:defRPr/>
            </a:pPr>
            <a:r>
              <a:rPr lang="fr-FR"/>
              <a:t>Direction interministérielle de la transformation publique</a:t>
            </a:r>
            <a:endParaRPr/>
          </a:p>
        </p:txBody>
      </p:sp>
      <p:sp>
        <p:nvSpPr>
          <p:cNvPr id="12" name="Espace réservé du titre 11"/>
          <p:cNvSpPr>
            <a:spLocks noGrp="1"/>
          </p:cNvSpPr>
          <p:nvPr>
            <p:ph type="title"/>
          </p:nvPr>
        </p:nvSpPr>
        <p:spPr bwMode="auto">
          <a:xfrm>
            <a:off x="323850" y="771550"/>
            <a:ext cx="8424863" cy="539991"/>
          </a:xfrm>
          <a:prstGeom prst="rect">
            <a:avLst/>
          </a:prstGeom>
        </p:spPr>
        <p:txBody>
          <a:bodyPr vert="horz" lIns="91440" tIns="45720" rIns="91440" bIns="45720" rtlCol="0" anchor="ctr">
            <a:normAutofit/>
          </a:bodyPr>
          <a:lstStyle/>
          <a:p>
            <a:pPr>
              <a:defRPr/>
            </a:pPr>
            <a:r>
              <a:rPr lang="fr-FR"/>
              <a:t>Titre </a:t>
            </a:r>
            <a:endParaRPr/>
          </a:p>
        </p:txBody>
      </p:sp>
      <p:pic>
        <p:nvPicPr>
          <p:cNvPr id="4" name="Image 3">
            <a:extLst>
              <a:ext uri="{FF2B5EF4-FFF2-40B4-BE49-F238E27FC236}">
                <a16:creationId xmlns:a16="http://schemas.microsoft.com/office/drawing/2014/main" id="{0F28F6D3-20C9-4726-B9A7-99961051ACB7}"/>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338400" y="176400"/>
            <a:ext cx="1054208" cy="540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hdr="0" dt="0"/>
  <p:txStyles>
    <p:titleStyle>
      <a:lvl1pPr marL="14288" indent="0" algn="l" defTabSz="914400">
        <a:lnSpc>
          <a:spcPct val="90000"/>
        </a:lnSpc>
        <a:spcBef>
          <a:spcPts val="0"/>
        </a:spcBef>
        <a:buNone/>
        <a:defRPr sz="2500" b="1">
          <a:solidFill>
            <a:schemeClr val="tx1"/>
          </a:solidFill>
          <a:latin typeface="Marianne"/>
          <a:ea typeface="+mj-ea"/>
          <a:cs typeface="+mj-cs"/>
        </a:defRPr>
      </a:lvl1pPr>
    </p:titleStyle>
    <p:bodyStyle>
      <a:lvl1pPr marL="92075" indent="0" algn="l" defTabSz="914400">
        <a:lnSpc>
          <a:spcPct val="100000"/>
        </a:lnSpc>
        <a:spcBef>
          <a:spcPts val="0"/>
        </a:spcBef>
        <a:spcAft>
          <a:spcPts val="500"/>
        </a:spcAft>
        <a:buFont typeface="Arial"/>
        <a:buNone/>
        <a:defRPr sz="1400" b="0">
          <a:solidFill>
            <a:schemeClr val="tx1"/>
          </a:solidFill>
          <a:latin typeface="Marianne"/>
          <a:ea typeface="+mn-ea"/>
          <a:cs typeface="+mn-cs"/>
        </a:defRPr>
      </a:lvl1pPr>
      <a:lvl2pPr marL="351450" indent="-171450" algn="l" defTabSz="914400">
        <a:lnSpc>
          <a:spcPct val="100000"/>
        </a:lnSpc>
        <a:spcBef>
          <a:spcPts val="600"/>
        </a:spcBef>
        <a:spcAft>
          <a:spcPts val="600"/>
        </a:spcAft>
        <a:buSzPct val="100000"/>
        <a:buFont typeface="Arial"/>
        <a:buChar char="•"/>
        <a:defRPr sz="1200">
          <a:solidFill>
            <a:schemeClr val="tx1"/>
          </a:solidFill>
          <a:latin typeface="Marianne"/>
          <a:ea typeface="+mn-ea"/>
          <a:cs typeface="+mn-cs"/>
        </a:defRPr>
      </a:lvl2pPr>
      <a:lvl3pPr marL="531450" indent="-171450" algn="l" defTabSz="914400">
        <a:lnSpc>
          <a:spcPct val="100000"/>
        </a:lnSpc>
        <a:spcBef>
          <a:spcPts val="100"/>
        </a:spcBef>
        <a:spcAft>
          <a:spcPts val="100"/>
        </a:spcAft>
        <a:buSzPct val="100000"/>
        <a:buFont typeface="Wingdings"/>
        <a:buChar char="§"/>
        <a:defRPr sz="1000">
          <a:solidFill>
            <a:schemeClr val="tx1"/>
          </a:solidFill>
          <a:latin typeface="Marianne"/>
          <a:ea typeface="+mn-ea"/>
          <a:cs typeface="+mn-cs"/>
        </a:defRPr>
      </a:lvl3pPr>
      <a:lvl4pPr marL="711450" indent="-171450" algn="l" defTabSz="914400">
        <a:lnSpc>
          <a:spcPct val="100000"/>
        </a:lnSpc>
        <a:spcBef>
          <a:spcPts val="100"/>
        </a:spcBef>
        <a:spcAft>
          <a:spcPts val="100"/>
        </a:spcAft>
        <a:buSzPct val="100000"/>
        <a:buFont typeface="Arial"/>
        <a:buChar char="•"/>
        <a:defRPr sz="800">
          <a:solidFill>
            <a:schemeClr val="tx1"/>
          </a:solidFill>
          <a:latin typeface="Marianne"/>
          <a:ea typeface="+mn-ea"/>
          <a:cs typeface="+mn-cs"/>
        </a:defRPr>
      </a:lvl4pPr>
      <a:lvl5pPr marL="927450" indent="-171450" algn="l" defTabSz="914400">
        <a:lnSpc>
          <a:spcPct val="100000"/>
        </a:lnSpc>
        <a:spcBef>
          <a:spcPts val="100"/>
        </a:spcBef>
        <a:spcAft>
          <a:spcPts val="100"/>
        </a:spcAft>
        <a:buSzPct val="100000"/>
        <a:buFont typeface="Wingdings"/>
        <a:buChar char="§"/>
        <a:defRPr sz="700">
          <a:solidFill>
            <a:schemeClr val="tx1"/>
          </a:solidFill>
          <a:latin typeface="Marianne"/>
          <a:ea typeface="+mn-ea"/>
          <a:cs typeface="+mn-cs"/>
        </a:defRPr>
      </a:lvl5pPr>
      <a:lvl6pPr marL="2514600" indent="-228600" algn="l" defTabSz="914400">
        <a:spcBef>
          <a:spcPts val="0"/>
        </a:spcBef>
        <a:buFont typeface="Arial"/>
        <a:buChar char="•"/>
        <a:defRPr sz="2000">
          <a:solidFill>
            <a:schemeClr val="tx1"/>
          </a:solidFill>
          <a:latin typeface="+mn-lt"/>
          <a:ea typeface="+mn-ea"/>
          <a:cs typeface="+mn-cs"/>
        </a:defRPr>
      </a:lvl6pPr>
      <a:lvl7pPr marL="2971800" indent="-228600" algn="l" defTabSz="914400">
        <a:spcBef>
          <a:spcPts val="0"/>
        </a:spcBef>
        <a:buFont typeface="Arial"/>
        <a:buChar char="•"/>
        <a:defRPr sz="2000">
          <a:solidFill>
            <a:schemeClr val="tx1"/>
          </a:solidFill>
          <a:latin typeface="+mn-lt"/>
          <a:ea typeface="+mn-ea"/>
          <a:cs typeface="+mn-cs"/>
        </a:defRPr>
      </a:lvl7pPr>
      <a:lvl8pPr marL="3200400" indent="0" algn="l" defTabSz="914400">
        <a:spcBef>
          <a:spcPts val="0"/>
        </a:spcBef>
        <a:buFont typeface="Arial"/>
        <a:buNone/>
        <a:defRPr sz="2000">
          <a:solidFill>
            <a:schemeClr val="tx1"/>
          </a:solidFill>
          <a:latin typeface="+mn-lt"/>
          <a:ea typeface="+mn-ea"/>
          <a:cs typeface="+mn-cs"/>
        </a:defRPr>
      </a:lvl8pPr>
      <a:lvl9pPr marL="3886200" indent="-228600" algn="l" defTabSz="914400">
        <a:spcBef>
          <a:spcPts val="0"/>
        </a:spcBef>
        <a:buFont typeface="Arial"/>
        <a:buChar char="•"/>
        <a:defRPr sz="2000">
          <a:solidFill>
            <a:schemeClr val="tx1"/>
          </a:solidFill>
          <a:latin typeface="+mn-lt"/>
          <a:ea typeface="+mn-ea"/>
          <a:cs typeface="+mn-cs"/>
        </a:defRPr>
      </a:lvl9pPr>
    </p:bodyStyle>
    <p:otherStyle>
      <a:defPPr>
        <a:defRPr lang="fr-FR"/>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bwMode="auto">
        <a:xfrm>
          <a:off x="0" y="0"/>
          <a:ext cx="0" cy="0"/>
          <a:chOff x="0" y="0"/>
          <a:chExt cx="0" cy="0"/>
        </a:xfrm>
      </p:grpSpPr>
      <p:sp>
        <p:nvSpPr>
          <p:cNvPr id="3" name="Espace réservé du texte 2"/>
          <p:cNvSpPr>
            <a:spLocks noGrp="1"/>
          </p:cNvSpPr>
          <p:nvPr>
            <p:ph type="body" idx="1"/>
          </p:nvPr>
        </p:nvSpPr>
        <p:spPr bwMode="gray">
          <a:xfrm>
            <a:off x="323850" y="1707653"/>
            <a:ext cx="8424863" cy="2952325"/>
          </a:xfrm>
          <a:prstGeom prst="rect">
            <a:avLst/>
          </a:prstGeom>
        </p:spPr>
        <p:txBody>
          <a:bodyPr vert="horz" lIns="0" tIns="0" rIns="0" bIns="0" rtlCol="0" anchor="t" anchorCtr="0">
            <a:noAutofit/>
          </a:bodyPr>
          <a:lstStyle/>
          <a:p>
            <a:pPr lvl="0">
              <a:defRPr/>
            </a:pPr>
            <a:r>
              <a:rPr lang="fr-FR"/>
              <a:t>Texte de niveau 1</a:t>
            </a:r>
            <a:endParaRPr/>
          </a:p>
          <a:p>
            <a:pPr lvl="1">
              <a:defRPr/>
            </a:pPr>
            <a:r>
              <a:rPr lang="fr-FR"/>
              <a:t>Texte de niveau 2</a:t>
            </a:r>
            <a:endParaRPr/>
          </a:p>
          <a:p>
            <a:pPr lvl="2">
              <a:defRPr/>
            </a:pPr>
            <a:r>
              <a:rPr lang="fr-FR"/>
              <a:t>Texte de niveau 3</a:t>
            </a:r>
            <a:endParaRPr/>
          </a:p>
          <a:p>
            <a:pPr lvl="3">
              <a:defRPr/>
            </a:pPr>
            <a:r>
              <a:rPr lang="fr-FR"/>
              <a:t>Texte de niveau 4</a:t>
            </a:r>
            <a:endParaRPr/>
          </a:p>
          <a:p>
            <a:pPr lvl="4">
              <a:defRPr/>
            </a:pPr>
            <a:r>
              <a:rPr lang="fr-FR"/>
              <a:t>Texte de niveau 5</a:t>
            </a:r>
            <a:endParaRPr/>
          </a:p>
        </p:txBody>
      </p:sp>
      <p:sp>
        <p:nvSpPr>
          <p:cNvPr id="5"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latin typeface="Marianne"/>
              </a:defRPr>
            </a:lvl1pPr>
          </a:lstStyle>
          <a:p>
            <a:pPr>
              <a:defRPr/>
            </a:pPr>
            <a:r>
              <a:rPr lang="fr-FR"/>
              <a:t>Direction interministérielle de la transformation publique</a:t>
            </a:r>
            <a:endParaRPr/>
          </a:p>
        </p:txBody>
      </p:sp>
      <p:sp>
        <p:nvSpPr>
          <p:cNvPr id="6" name="Espace réservé du numéro de diapositive 5"/>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latin typeface="Marianne"/>
              </a:defRPr>
            </a:lvl1pPr>
          </a:lstStyle>
          <a:p>
            <a:pPr>
              <a:defRPr/>
            </a:pPr>
            <a:fld id="{733122C9-A0B9-462F-8757-0847AD287B63}" type="slidenum">
              <a:rPr lang="fr-FR"/>
              <a:t>‹N°›</a:t>
            </a:fld>
            <a:endParaRPr lang="fr-FR"/>
          </a:p>
        </p:txBody>
      </p:sp>
      <p:cxnSp>
        <p:nvCxnSpPr>
          <p:cNvPr id="10" name="Connecteur droit 9"/>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p:cNvSpPr>
            <a:spLocks noGrp="1"/>
          </p:cNvSpPr>
          <p:nvPr>
            <p:ph type="title"/>
          </p:nvPr>
        </p:nvSpPr>
        <p:spPr bwMode="auto">
          <a:xfrm>
            <a:off x="323850" y="771550"/>
            <a:ext cx="8424863" cy="539991"/>
          </a:xfrm>
          <a:prstGeom prst="rect">
            <a:avLst/>
          </a:prstGeom>
        </p:spPr>
        <p:txBody>
          <a:bodyPr vert="horz" lIns="91440" tIns="45720" rIns="91440" bIns="45720" rtlCol="0" anchor="ctr">
            <a:normAutofit/>
          </a:bodyPr>
          <a:lstStyle/>
          <a:p>
            <a:pPr>
              <a:defRPr/>
            </a:pPr>
            <a:r>
              <a:rPr lang="fr-FR"/>
              <a:t>Titre </a:t>
            </a:r>
            <a:endParaRPr/>
          </a:p>
        </p:txBody>
      </p:sp>
      <p:sp>
        <p:nvSpPr>
          <p:cNvPr id="2" name="Espace réservé de la date 1"/>
          <p:cNvSpPr>
            <a:spLocks noGrp="1"/>
          </p:cNvSpPr>
          <p:nvPr>
            <p:ph type="dt" sz="half" idx="2"/>
          </p:nvPr>
        </p:nvSpPr>
        <p:spPr bwMode="auto">
          <a:xfrm>
            <a:off x="315703" y="4783500"/>
            <a:ext cx="2057400" cy="274637"/>
          </a:xfrm>
          <a:prstGeom prst="rect">
            <a:avLst/>
          </a:prstGeom>
        </p:spPr>
        <p:txBody>
          <a:bodyPr vert="horz" lIns="91440" tIns="45720" rIns="91440" bIns="45720" rtlCol="0" anchor="ctr"/>
          <a:lstStyle>
            <a:lvl1pPr algn="l">
              <a:defRPr sz="750" b="1">
                <a:solidFill>
                  <a:schemeClr val="tx1"/>
                </a:solidFill>
                <a:latin typeface="Marianne"/>
              </a:defRPr>
            </a:lvl1pPr>
          </a:lstStyle>
          <a:p>
            <a:pPr>
              <a:defRPr/>
            </a:pPr>
            <a:fld id="{A7017DC7-F617-465E-8C7D-F8D99A6A2677}" type="datetime1">
              <a:rPr lang="fr-FR" cap="all"/>
              <a:t>29/06/2025</a:t>
            </a:fld>
            <a:endParaRPr lang="fr-FR" cap="all"/>
          </a:p>
        </p:txBody>
      </p:sp>
      <p:pic>
        <p:nvPicPr>
          <p:cNvPr id="7" name="Image 6">
            <a:extLst>
              <a:ext uri="{FF2B5EF4-FFF2-40B4-BE49-F238E27FC236}">
                <a16:creationId xmlns:a16="http://schemas.microsoft.com/office/drawing/2014/main" id="{8030200B-5FFF-486F-8373-0AF69F9919E8}"/>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338400" y="176400"/>
            <a:ext cx="1054208" cy="540000"/>
          </a:xfrm>
          <a:prstGeom prst="rect">
            <a:avLst/>
          </a:prstGeom>
        </p:spPr>
      </p:pic>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Lst>
  <p:hf hdr="0" dt="0"/>
  <p:txStyles>
    <p:titleStyle>
      <a:lvl1pPr marL="14288" indent="0" algn="l" defTabSz="914400">
        <a:lnSpc>
          <a:spcPct val="90000"/>
        </a:lnSpc>
        <a:spcBef>
          <a:spcPts val="0"/>
        </a:spcBef>
        <a:buNone/>
        <a:defRPr sz="2500" b="1">
          <a:solidFill>
            <a:schemeClr val="tx1"/>
          </a:solidFill>
          <a:latin typeface="Marianne"/>
          <a:ea typeface="+mj-ea"/>
          <a:cs typeface="+mj-cs"/>
        </a:defRPr>
      </a:lvl1pPr>
    </p:titleStyle>
    <p:bodyStyle>
      <a:lvl1pPr marL="92075" indent="0" algn="l" defTabSz="914400">
        <a:lnSpc>
          <a:spcPct val="100000"/>
        </a:lnSpc>
        <a:spcBef>
          <a:spcPts val="0"/>
        </a:spcBef>
        <a:spcAft>
          <a:spcPts val="500"/>
        </a:spcAft>
        <a:buFont typeface="Arial"/>
        <a:buNone/>
        <a:defRPr sz="1400" b="0">
          <a:solidFill>
            <a:schemeClr val="tx1"/>
          </a:solidFill>
          <a:latin typeface="Marianne"/>
          <a:ea typeface="+mn-ea"/>
          <a:cs typeface="+mn-cs"/>
        </a:defRPr>
      </a:lvl1pPr>
      <a:lvl2pPr marL="351450" indent="-171450" algn="l" defTabSz="914400">
        <a:lnSpc>
          <a:spcPct val="100000"/>
        </a:lnSpc>
        <a:spcBef>
          <a:spcPts val="600"/>
        </a:spcBef>
        <a:spcAft>
          <a:spcPts val="600"/>
        </a:spcAft>
        <a:buSzPct val="100000"/>
        <a:buFont typeface="Arial"/>
        <a:buChar char="•"/>
        <a:defRPr sz="1200">
          <a:solidFill>
            <a:schemeClr val="tx1"/>
          </a:solidFill>
          <a:latin typeface="Marianne"/>
          <a:ea typeface="+mn-ea"/>
          <a:cs typeface="+mn-cs"/>
        </a:defRPr>
      </a:lvl2pPr>
      <a:lvl3pPr marL="531450" indent="-171450" algn="l" defTabSz="914400">
        <a:lnSpc>
          <a:spcPct val="100000"/>
        </a:lnSpc>
        <a:spcBef>
          <a:spcPts val="100"/>
        </a:spcBef>
        <a:spcAft>
          <a:spcPts val="100"/>
        </a:spcAft>
        <a:buSzPct val="100000"/>
        <a:buFont typeface="Wingdings"/>
        <a:buChar char="§"/>
        <a:defRPr sz="1000">
          <a:solidFill>
            <a:schemeClr val="tx1"/>
          </a:solidFill>
          <a:latin typeface="Marianne"/>
          <a:ea typeface="+mn-ea"/>
          <a:cs typeface="+mn-cs"/>
        </a:defRPr>
      </a:lvl3pPr>
      <a:lvl4pPr marL="711450" indent="-171450" algn="l" defTabSz="914400">
        <a:lnSpc>
          <a:spcPct val="100000"/>
        </a:lnSpc>
        <a:spcBef>
          <a:spcPts val="100"/>
        </a:spcBef>
        <a:spcAft>
          <a:spcPts val="100"/>
        </a:spcAft>
        <a:buSzPct val="100000"/>
        <a:buFont typeface="Arial"/>
        <a:buChar char="•"/>
        <a:defRPr sz="800">
          <a:solidFill>
            <a:schemeClr val="tx1"/>
          </a:solidFill>
          <a:latin typeface="Marianne"/>
          <a:ea typeface="+mn-ea"/>
          <a:cs typeface="+mn-cs"/>
        </a:defRPr>
      </a:lvl4pPr>
      <a:lvl5pPr marL="927450" indent="-171450" algn="l" defTabSz="914400">
        <a:lnSpc>
          <a:spcPct val="100000"/>
        </a:lnSpc>
        <a:spcBef>
          <a:spcPts val="100"/>
        </a:spcBef>
        <a:spcAft>
          <a:spcPts val="100"/>
        </a:spcAft>
        <a:buSzPct val="100000"/>
        <a:buFont typeface="Wingdings"/>
        <a:buChar char="§"/>
        <a:defRPr sz="700">
          <a:solidFill>
            <a:schemeClr val="tx1"/>
          </a:solidFill>
          <a:latin typeface="Marianne"/>
          <a:ea typeface="+mn-ea"/>
          <a:cs typeface="+mn-cs"/>
        </a:defRPr>
      </a:lvl5pPr>
      <a:lvl6pPr marL="2514600" indent="-228600" algn="l" defTabSz="914400">
        <a:spcBef>
          <a:spcPts val="0"/>
        </a:spcBef>
        <a:buFont typeface="Arial"/>
        <a:buChar char="•"/>
        <a:defRPr sz="2000">
          <a:solidFill>
            <a:schemeClr val="tx1"/>
          </a:solidFill>
          <a:latin typeface="+mn-lt"/>
          <a:ea typeface="+mn-ea"/>
          <a:cs typeface="+mn-cs"/>
        </a:defRPr>
      </a:lvl6pPr>
      <a:lvl7pPr marL="2971800" indent="-228600" algn="l" defTabSz="914400">
        <a:spcBef>
          <a:spcPts val="0"/>
        </a:spcBef>
        <a:buFont typeface="Arial"/>
        <a:buChar char="•"/>
        <a:defRPr sz="2000">
          <a:solidFill>
            <a:schemeClr val="tx1"/>
          </a:solidFill>
          <a:latin typeface="+mn-lt"/>
          <a:ea typeface="+mn-ea"/>
          <a:cs typeface="+mn-cs"/>
        </a:defRPr>
      </a:lvl7pPr>
      <a:lvl8pPr marL="3200400" indent="0" algn="l" defTabSz="914400">
        <a:spcBef>
          <a:spcPts val="0"/>
        </a:spcBef>
        <a:buFont typeface="Arial"/>
        <a:buNone/>
        <a:defRPr sz="2000">
          <a:solidFill>
            <a:schemeClr val="tx1"/>
          </a:solidFill>
          <a:latin typeface="+mn-lt"/>
          <a:ea typeface="+mn-ea"/>
          <a:cs typeface="+mn-cs"/>
        </a:defRPr>
      </a:lvl8pPr>
      <a:lvl9pPr marL="3886200" indent="-228600" algn="l" defTabSz="914400">
        <a:spcBef>
          <a:spcPts val="0"/>
        </a:spcBef>
        <a:buFont typeface="Arial"/>
        <a:buChar char="•"/>
        <a:defRPr sz="2000">
          <a:solidFill>
            <a:schemeClr val="tx1"/>
          </a:solidFill>
          <a:latin typeface="+mn-lt"/>
          <a:ea typeface="+mn-ea"/>
          <a:cs typeface="+mn-cs"/>
        </a:defRPr>
      </a:lvl9pPr>
    </p:bodyStyle>
    <p:otherStyle>
      <a:defPPr>
        <a:defRPr lang="fr-FR"/>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svg"/><Relationship Id="rId18" Type="http://schemas.openxmlformats.org/officeDocument/2006/relationships/image" Target="../media/image34.png"/><Relationship Id="rId3" Type="http://schemas.openxmlformats.org/officeDocument/2006/relationships/image" Target="../media/image19.png"/><Relationship Id="rId21" Type="http://schemas.openxmlformats.org/officeDocument/2006/relationships/image" Target="../media/image37.png"/><Relationship Id="rId7" Type="http://schemas.openxmlformats.org/officeDocument/2006/relationships/image" Target="../media/image23.svg"/><Relationship Id="rId12" Type="http://schemas.openxmlformats.org/officeDocument/2006/relationships/image" Target="../media/image28.png"/><Relationship Id="rId17" Type="http://schemas.openxmlformats.org/officeDocument/2006/relationships/image" Target="../media/image33.svg"/><Relationship Id="rId2" Type="http://schemas.openxmlformats.org/officeDocument/2006/relationships/notesSlide" Target="../notesSlides/notesSlide5.xml"/><Relationship Id="rId16" Type="http://schemas.openxmlformats.org/officeDocument/2006/relationships/image" Target="../media/image32.png"/><Relationship Id="rId20"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7.svg"/><Relationship Id="rId5" Type="http://schemas.openxmlformats.org/officeDocument/2006/relationships/image" Target="../media/image21.svg"/><Relationship Id="rId15" Type="http://schemas.openxmlformats.org/officeDocument/2006/relationships/image" Target="../media/image31.svg"/><Relationship Id="rId23" Type="http://schemas.openxmlformats.org/officeDocument/2006/relationships/image" Target="../media/image39.png"/><Relationship Id="rId10" Type="http://schemas.openxmlformats.org/officeDocument/2006/relationships/image" Target="../media/image26.png"/><Relationship Id="rId19" Type="http://schemas.openxmlformats.org/officeDocument/2006/relationships/image" Target="../media/image35.svg"/><Relationship Id="rId4" Type="http://schemas.openxmlformats.org/officeDocument/2006/relationships/image" Target="../media/image20.png"/><Relationship Id="rId9" Type="http://schemas.openxmlformats.org/officeDocument/2006/relationships/image" Target="../media/image25.svg"/><Relationship Id="rId14" Type="http://schemas.openxmlformats.org/officeDocument/2006/relationships/image" Target="../media/image30.png"/><Relationship Id="rId22" Type="http://schemas.openxmlformats.org/officeDocument/2006/relationships/image" Target="../media/image38.png"/></Relationships>
</file>

<file path=ppt/slides/_rels/slide6.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3" Type="http://schemas.openxmlformats.org/officeDocument/2006/relationships/image" Target="../media/image40.png"/><Relationship Id="rId7" Type="http://schemas.openxmlformats.org/officeDocument/2006/relationships/image" Target="../media/image38.png"/><Relationship Id="rId12" Type="http://schemas.openxmlformats.org/officeDocument/2006/relationships/image" Target="../media/image4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3.png"/><Relationship Id="rId11" Type="http://schemas.openxmlformats.org/officeDocument/2006/relationships/image" Target="../media/image47.png"/><Relationship Id="rId5" Type="http://schemas.openxmlformats.org/officeDocument/2006/relationships/image" Target="../media/image42.png"/><Relationship Id="rId10" Type="http://schemas.openxmlformats.org/officeDocument/2006/relationships/image" Target="../media/image46.png"/><Relationship Id="rId4" Type="http://schemas.openxmlformats.org/officeDocument/2006/relationships/image" Target="../media/image41.png"/><Relationship Id="rId9" Type="http://schemas.openxmlformats.org/officeDocument/2006/relationships/image" Target="../media/image45.png"/><Relationship Id="rId14" Type="http://schemas.openxmlformats.org/officeDocument/2006/relationships/image" Target="../media/image50.png"/></Relationships>
</file>

<file path=ppt/slides/_rels/slide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 name="Image 1" descr="Une image contenant Dessin d’enfant, art, cercle&#10;&#10;Description générée automatiquement"/>
          <p:cNvPicPr>
            <a:picLocks noChangeAspect="1"/>
          </p:cNvPicPr>
          <p:nvPr/>
        </p:nvPicPr>
        <p:blipFill>
          <a:blip r:embed="rId3" cstate="email">
            <a:lum bright="70000" contrast="-70000"/>
            <a:extLst>
              <a:ext uri="{28A0092B-C50C-407E-A947-70E740481C1C}">
                <a14:useLocalDpi xmlns:a14="http://schemas.microsoft.com/office/drawing/2010/main"/>
              </a:ext>
            </a:extLst>
          </a:blip>
          <a:srcRect/>
          <a:stretch/>
        </p:blipFill>
        <p:spPr bwMode="auto">
          <a:xfrm>
            <a:off x="4226779" y="0"/>
            <a:ext cx="4917221" cy="5143500"/>
          </a:xfrm>
          <a:prstGeom prst="rect">
            <a:avLst/>
          </a:prstGeom>
        </p:spPr>
      </p:pic>
      <p:sp>
        <p:nvSpPr>
          <p:cNvPr id="5" name="Espace réservé du pied de page 4"/>
          <p:cNvSpPr>
            <a:spLocks noGrp="1"/>
          </p:cNvSpPr>
          <p:nvPr>
            <p:ph type="ftr" sz="quarter" idx="3"/>
          </p:nvPr>
        </p:nvSpPr>
        <p:spPr bwMode="auto"/>
        <p:txBody>
          <a:bodyPr/>
          <a:lstStyle/>
          <a:p>
            <a:pPr>
              <a:defRPr/>
            </a:pPr>
            <a:r>
              <a:rPr lang="fr-FR"/>
              <a:t>Direction interministérielle de la transformation publique</a:t>
            </a:r>
            <a:endParaRPr/>
          </a:p>
        </p:txBody>
      </p:sp>
      <p:sp>
        <p:nvSpPr>
          <p:cNvPr id="6" name="ZoneTexte 5"/>
          <p:cNvSpPr txBox="1"/>
          <p:nvPr/>
        </p:nvSpPr>
        <p:spPr bwMode="auto">
          <a:xfrm>
            <a:off x="1408014" y="1971585"/>
            <a:ext cx="5806664" cy="2560680"/>
          </a:xfrm>
          <a:prstGeom prst="rect">
            <a:avLst/>
          </a:prstGeom>
          <a:noFill/>
        </p:spPr>
        <p:txBody>
          <a:bodyPr wrap="square" rtlCol="0">
            <a:spAutoFit/>
          </a:bodyPr>
          <a:lstStyle/>
          <a:p>
            <a:pPr defTabSz="685800">
              <a:defRPr/>
            </a:pPr>
            <a:r>
              <a:rPr lang="fr-FR" sz="2400" dirty="0">
                <a:solidFill>
                  <a:srgbClr val="000091">
                    <a:lumMod val="75000"/>
                  </a:srgbClr>
                </a:solidFill>
                <a:latin typeface="Marianne"/>
              </a:rPr>
              <a:t>Université XXX</a:t>
            </a:r>
            <a:endParaRPr dirty="0"/>
          </a:p>
          <a:p>
            <a:pPr defTabSz="685800">
              <a:defRPr/>
            </a:pPr>
            <a:r>
              <a:rPr lang="fr-FR" sz="2400" b="1" dirty="0">
                <a:solidFill>
                  <a:srgbClr val="000091">
                    <a:lumMod val="75000"/>
                  </a:srgbClr>
                </a:solidFill>
                <a:latin typeface="Marianne"/>
              </a:rPr>
              <a:t>Accompagnement à l’amélioration du service rendu à l’étudiant</a:t>
            </a:r>
            <a:endParaRPr dirty="0"/>
          </a:p>
          <a:p>
            <a:pPr defTabSz="685800">
              <a:spcBef>
                <a:spcPts val="2400"/>
              </a:spcBef>
              <a:defRPr/>
            </a:pPr>
            <a:r>
              <a:rPr lang="fr-FR" dirty="0">
                <a:solidFill>
                  <a:schemeClr val="tx2">
                    <a:lumMod val="40000"/>
                    <a:lumOff val="60000"/>
                  </a:schemeClr>
                </a:solidFill>
                <a:latin typeface="Marianne"/>
              </a:rPr>
              <a:t>Lancement du réseau d’accueil et d’accompagnement des étudiants</a:t>
            </a:r>
            <a:endParaRPr dirty="0"/>
          </a:p>
          <a:p>
            <a:pPr defTabSz="685800">
              <a:spcBef>
                <a:spcPts val="600"/>
              </a:spcBef>
              <a:defRPr/>
            </a:pPr>
            <a:endParaRPr lang="fr-FR" sz="1200" dirty="0">
              <a:latin typeface="Marianne"/>
            </a:endParaRPr>
          </a:p>
          <a:p>
            <a:pPr defTabSz="685800">
              <a:spcBef>
                <a:spcPts val="600"/>
              </a:spcBef>
              <a:defRPr/>
            </a:pPr>
            <a:r>
              <a:rPr lang="fr-FR" sz="1200" dirty="0">
                <a:latin typeface="Marianne"/>
              </a:rPr>
              <a:t>Date</a:t>
            </a:r>
            <a:endParaRPr dirty="0"/>
          </a:p>
        </p:txBody>
      </p:sp>
      <p:pic>
        <p:nvPicPr>
          <p:cNvPr id="7" name="Image 6"/>
          <p:cNvPicPr>
            <a:picLocks noChangeAspect="1"/>
          </p:cNvPicPr>
          <p:nvPr/>
        </p:nvPicPr>
        <p:blipFill>
          <a:blip r:embed="rId4" cstate="email">
            <a:extLst>
              <a:ext uri="{28A0092B-C50C-407E-A947-70E740481C1C}">
                <a14:useLocalDpi xmlns:a14="http://schemas.microsoft.com/office/drawing/2010/main"/>
              </a:ext>
            </a:extLst>
          </a:blip>
          <a:srcRect l="32084" t="40833" r="33384" b="40926"/>
          <a:stretch/>
        </p:blipFill>
        <p:spPr bwMode="auto">
          <a:xfrm>
            <a:off x="7020272" y="780576"/>
            <a:ext cx="1462782" cy="434643"/>
          </a:xfrm>
          <a:prstGeom prst="rect">
            <a:avLst/>
          </a:prstGeom>
        </p:spPr>
      </p:pic>
      <p:sp>
        <p:nvSpPr>
          <p:cNvPr id="8" name="Slide Number Placeholder 7"/>
          <p:cNvSpPr>
            <a:spLocks noGrp="1"/>
          </p:cNvSpPr>
          <p:nvPr>
            <p:ph type="sldNum" sz="quarter" idx="4"/>
          </p:nvPr>
        </p:nvSpPr>
        <p:spPr bwMode="auto"/>
        <p:txBody>
          <a:bodyPr/>
          <a:lstStyle/>
          <a:p>
            <a:pPr>
              <a:defRPr/>
            </a:pPr>
            <a:fld id="{733122C9-A0B9-462F-8757-0847AD287B63}" type="slidenum">
              <a:rPr lang="fr-FR"/>
              <a:t>1</a:t>
            </a:fld>
            <a:endParaRPr lang="fr-F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lide Number Placeholder 1"/>
          <p:cNvSpPr>
            <a:spLocks noGrp="1"/>
          </p:cNvSpPr>
          <p:nvPr>
            <p:ph type="sldNum" sz="quarter" idx="12"/>
          </p:nvPr>
        </p:nvSpPr>
        <p:spPr bwMode="auto"/>
        <p:txBody>
          <a:bodyPr/>
          <a:lstStyle/>
          <a:p>
            <a:pPr>
              <a:defRPr/>
            </a:pPr>
            <a:fld id="{733122C9-A0B9-462F-8757-0847AD287B63}" type="slidenum">
              <a:rPr lang="fr-FR"/>
              <a:t>10</a:t>
            </a:fld>
            <a:endParaRPr lang="fr-FR"/>
          </a:p>
        </p:txBody>
      </p:sp>
      <p:sp>
        <p:nvSpPr>
          <p:cNvPr id="7" name="Title 6"/>
          <p:cNvSpPr>
            <a:spLocks noGrp="1"/>
          </p:cNvSpPr>
          <p:nvPr>
            <p:ph type="title"/>
          </p:nvPr>
        </p:nvSpPr>
        <p:spPr bwMode="auto"/>
        <p:txBody>
          <a:bodyPr/>
          <a:lstStyle/>
          <a:p>
            <a:pPr>
              <a:defRPr/>
            </a:pPr>
            <a:r>
              <a:rPr lang="fr-FR"/>
              <a:t>Des questions ?</a:t>
            </a:r>
            <a:endParaRPr/>
          </a:p>
        </p:txBody>
      </p:sp>
      <p:sp>
        <p:nvSpPr>
          <p:cNvPr id="8" name="Footer Placeholder 7"/>
          <p:cNvSpPr>
            <a:spLocks noGrp="1"/>
          </p:cNvSpPr>
          <p:nvPr>
            <p:ph type="ftr" sz="quarter" idx="3"/>
          </p:nvPr>
        </p:nvSpPr>
        <p:spPr bwMode="auto"/>
        <p:txBody>
          <a:bodyPr/>
          <a:lstStyle/>
          <a:p>
            <a:pPr>
              <a:defRPr/>
            </a:pPr>
            <a:r>
              <a:rPr lang="fr-FR"/>
              <a:t>Direction interministérielle de la transformation publique</a:t>
            </a:r>
            <a:endParaRPr/>
          </a:p>
        </p:txBody>
      </p:sp>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p:blipFill>
        <p:spPr bwMode="auto">
          <a:xfrm>
            <a:off x="735182" y="1784926"/>
            <a:ext cx="2133600" cy="2133600"/>
          </a:xfrm>
          <a:prstGeom prst="rect">
            <a:avLst/>
          </a:prstGeom>
        </p:spPr>
      </p:pic>
      <p:sp>
        <p:nvSpPr>
          <p:cNvPr id="3" name="Rectangle: Rounded Corners 2"/>
          <p:cNvSpPr/>
          <p:nvPr/>
        </p:nvSpPr>
        <p:spPr bwMode="auto">
          <a:xfrm>
            <a:off x="3129530" y="1987388"/>
            <a:ext cx="4844038" cy="1728679"/>
          </a:xfrm>
          <a:prstGeom prst="roundRect">
            <a:avLst>
              <a:gd name="adj" fmla="val 16667"/>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b="1">
                <a:solidFill>
                  <a:schemeClr val="tx1"/>
                </a:solidFill>
                <a:latin typeface="Marianne" panose="02000000000000000000" pitchFamily="2" charset="0"/>
              </a:rPr>
              <a:t>La parole est à vous !</a:t>
            </a:r>
            <a:endParaRPr>
              <a:latin typeface="Marianne" panose="02000000000000000000" pitchFamily="2"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 name="Espace réservé du pied de page 7"/>
          <p:cNvSpPr>
            <a:spLocks noGrp="1"/>
          </p:cNvSpPr>
          <p:nvPr>
            <p:ph type="ftr" sz="quarter" idx="3"/>
          </p:nvPr>
        </p:nvSpPr>
        <p:spPr bwMode="auto"/>
        <p:txBody>
          <a:bodyPr/>
          <a:lstStyle/>
          <a:p>
            <a:pPr>
              <a:defRPr/>
            </a:pPr>
            <a:r>
              <a:rPr lang="fr-FR"/>
              <a:t>Direction interministérielle de la transformation publique</a:t>
            </a:r>
            <a:endParaRPr/>
          </a:p>
        </p:txBody>
      </p:sp>
      <p:cxnSp>
        <p:nvCxnSpPr>
          <p:cNvPr id="12" name="Connecteur droit 11"/>
          <p:cNvCxnSpPr>
            <a:cxnSpLocks/>
          </p:cNvCxnSpPr>
          <p:nvPr/>
        </p:nvCxnSpPr>
        <p:spPr bwMode="auto">
          <a:xfrm>
            <a:off x="678230" y="1514554"/>
            <a:ext cx="0" cy="299812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Titre 1"/>
          <p:cNvSpPr>
            <a:spLocks noGrp="1"/>
          </p:cNvSpPr>
          <p:nvPr>
            <p:ph type="title"/>
          </p:nvPr>
        </p:nvSpPr>
        <p:spPr bwMode="auto">
          <a:xfrm>
            <a:off x="359999" y="622800"/>
            <a:ext cx="8424000" cy="720000"/>
          </a:xfrm>
        </p:spPr>
        <p:txBody>
          <a:bodyPr/>
          <a:lstStyle/>
          <a:p>
            <a:pPr>
              <a:defRPr/>
            </a:pPr>
            <a:r>
              <a:rPr lang="fr-FR">
                <a:solidFill>
                  <a:srgbClr val="002060"/>
                </a:solidFill>
                <a:latin typeface="Marianne"/>
              </a:rPr>
              <a:t>Ordre du jour</a:t>
            </a:r>
            <a:endParaRPr/>
          </a:p>
        </p:txBody>
      </p:sp>
      <p:sp>
        <p:nvSpPr>
          <p:cNvPr id="15" name="Espace réservé du texte 3"/>
          <p:cNvSpPr txBox="1"/>
          <p:nvPr/>
        </p:nvSpPr>
        <p:spPr bwMode="auto">
          <a:xfrm>
            <a:off x="782240" y="1592314"/>
            <a:ext cx="7358347" cy="2928386"/>
          </a:xfrm>
          <a:prstGeom prst="rect">
            <a:avLst/>
          </a:prstGeom>
        </p:spPr>
        <p:txBody>
          <a:bodyPr/>
          <a:lstStyle>
            <a:lvl1pPr marL="0" indent="0" algn="l" defTabSz="914400">
              <a:lnSpc>
                <a:spcPct val="100000"/>
              </a:lnSpc>
              <a:spcBef>
                <a:spcPts val="0"/>
              </a:spcBef>
              <a:spcAft>
                <a:spcPts val="500"/>
              </a:spcAft>
              <a:buFont typeface="Arial"/>
              <a:buNone/>
              <a:defRPr sz="1000" b="0">
                <a:solidFill>
                  <a:schemeClr val="tx1"/>
                </a:solidFill>
                <a:latin typeface="+mn-lt"/>
                <a:ea typeface="+mn-ea"/>
                <a:cs typeface="+mn-cs"/>
              </a:defRPr>
            </a:lvl1pPr>
            <a:lvl2pPr marL="252000" indent="-72000" algn="l" defTabSz="914400">
              <a:lnSpc>
                <a:spcPct val="100000"/>
              </a:lnSpc>
              <a:spcBef>
                <a:spcPts val="600"/>
              </a:spcBef>
              <a:spcAft>
                <a:spcPts val="600"/>
              </a:spcAft>
              <a:buFont typeface="Arial"/>
              <a:buChar char="•"/>
              <a:defRPr sz="900">
                <a:solidFill>
                  <a:schemeClr val="tx1"/>
                </a:solidFill>
                <a:latin typeface="+mn-lt"/>
                <a:ea typeface="+mn-ea"/>
                <a:cs typeface="+mn-cs"/>
              </a:defRPr>
            </a:lvl2pPr>
            <a:lvl3pPr marL="432000" indent="-72000" algn="l" defTabSz="914400">
              <a:lnSpc>
                <a:spcPct val="100000"/>
              </a:lnSpc>
              <a:spcBef>
                <a:spcPts val="100"/>
              </a:spcBef>
              <a:spcAft>
                <a:spcPts val="100"/>
              </a:spcAft>
              <a:buSzPct val="100000"/>
              <a:buFont typeface="Arial"/>
              <a:buChar char="•"/>
              <a:defRPr sz="800">
                <a:solidFill>
                  <a:schemeClr val="tx1"/>
                </a:solidFill>
                <a:latin typeface="+mn-lt"/>
                <a:ea typeface="+mn-ea"/>
                <a:cs typeface="+mn-cs"/>
              </a:defRPr>
            </a:lvl3pPr>
            <a:lvl4pPr marL="612000" indent="-72000" algn="l" defTabSz="914400">
              <a:lnSpc>
                <a:spcPct val="100000"/>
              </a:lnSpc>
              <a:spcBef>
                <a:spcPts val="100"/>
              </a:spcBef>
              <a:spcAft>
                <a:spcPts val="100"/>
              </a:spcAft>
              <a:buSzPct val="100000"/>
              <a:buFont typeface="Arial"/>
              <a:buChar char="•"/>
              <a:defRPr sz="700">
                <a:solidFill>
                  <a:schemeClr val="tx1"/>
                </a:solidFill>
                <a:latin typeface="+mn-lt"/>
                <a:ea typeface="+mn-ea"/>
                <a:cs typeface="+mn-cs"/>
              </a:defRPr>
            </a:lvl4pPr>
            <a:lvl5pPr marL="828000" indent="-72000" algn="l" defTabSz="914400">
              <a:lnSpc>
                <a:spcPct val="100000"/>
              </a:lnSpc>
              <a:spcBef>
                <a:spcPts val="100"/>
              </a:spcBef>
              <a:spcAft>
                <a:spcPts val="100"/>
              </a:spcAft>
              <a:buSzPct val="100000"/>
              <a:buFont typeface="Arial"/>
              <a:buChar char="•"/>
              <a:defRPr sz="600">
                <a:solidFill>
                  <a:schemeClr val="tx1"/>
                </a:solidFill>
                <a:latin typeface="+mn-lt"/>
                <a:ea typeface="+mn-ea"/>
                <a:cs typeface="+mn-cs"/>
              </a:defRPr>
            </a:lvl5pPr>
            <a:lvl6pPr marL="2514600" indent="-228600" algn="l" defTabSz="914400">
              <a:spcBef>
                <a:spcPts val="0"/>
              </a:spcBef>
              <a:buFont typeface="Arial"/>
              <a:buChar char="•"/>
              <a:defRPr sz="2000">
                <a:solidFill>
                  <a:schemeClr val="tx1"/>
                </a:solidFill>
                <a:latin typeface="+mn-lt"/>
                <a:ea typeface="+mn-ea"/>
                <a:cs typeface="+mn-cs"/>
              </a:defRPr>
            </a:lvl6pPr>
            <a:lvl7pPr marL="2971800" indent="-228600" algn="l" defTabSz="914400">
              <a:spcBef>
                <a:spcPts val="0"/>
              </a:spcBef>
              <a:buFont typeface="Arial"/>
              <a:buChar char="•"/>
              <a:defRPr sz="2000">
                <a:solidFill>
                  <a:schemeClr val="tx1"/>
                </a:solidFill>
                <a:latin typeface="+mn-lt"/>
                <a:ea typeface="+mn-ea"/>
                <a:cs typeface="+mn-cs"/>
              </a:defRPr>
            </a:lvl7pPr>
            <a:lvl8pPr marL="3429000" indent="-228600" algn="l" defTabSz="914400">
              <a:spcBef>
                <a:spcPts val="0"/>
              </a:spcBef>
              <a:buFont typeface="Arial"/>
              <a:buChar char="•"/>
              <a:defRPr sz="2000">
                <a:solidFill>
                  <a:schemeClr val="tx1"/>
                </a:solidFill>
                <a:latin typeface="+mn-lt"/>
                <a:ea typeface="+mn-ea"/>
                <a:cs typeface="+mn-cs"/>
              </a:defRPr>
            </a:lvl8pPr>
            <a:lvl9pPr marL="3886200" indent="-228600" algn="l" defTabSz="914400">
              <a:spcBef>
                <a:spcPts val="0"/>
              </a:spcBef>
              <a:buFont typeface="Arial"/>
              <a:buChar char="•"/>
              <a:defRPr sz="2000">
                <a:solidFill>
                  <a:schemeClr val="tx1"/>
                </a:solidFill>
                <a:latin typeface="+mn-lt"/>
                <a:ea typeface="+mn-ea"/>
                <a:cs typeface="+mn-cs"/>
              </a:defRPr>
            </a:lvl9pPr>
          </a:lstStyle>
          <a:p>
            <a:pPr algn="l">
              <a:defRPr/>
            </a:pPr>
            <a:r>
              <a:rPr lang="fr-FR" sz="1600">
                <a:latin typeface="Marianne"/>
              </a:rPr>
              <a:t>Présentation du Réseau d’accueil et d’accompagnement des étudiants</a:t>
            </a:r>
            <a:endParaRPr/>
          </a:p>
          <a:p>
            <a:pPr algn="l">
              <a:defRPr/>
            </a:pPr>
            <a:endParaRPr lang="fr-FR" sz="1600">
              <a:latin typeface="Marianne"/>
            </a:endParaRPr>
          </a:p>
          <a:p>
            <a:pPr algn="l">
              <a:defRPr/>
            </a:pPr>
            <a:r>
              <a:rPr lang="fr-FR" sz="1600">
                <a:latin typeface="Marianne"/>
              </a:rPr>
              <a:t>Tour d’horizon de l’organisation et des outils mis à votre disposition</a:t>
            </a:r>
            <a:endParaRPr/>
          </a:p>
          <a:p>
            <a:pPr algn="l">
              <a:defRPr/>
            </a:pPr>
            <a:endParaRPr lang="fr-FR" sz="1600">
              <a:latin typeface="Marianne"/>
            </a:endParaRPr>
          </a:p>
          <a:p>
            <a:pPr algn="l">
              <a:defRPr/>
            </a:pPr>
            <a:r>
              <a:rPr lang="fr-FR" sz="1600">
                <a:latin typeface="Marianne"/>
              </a:rPr>
              <a:t>Prochaines étapes</a:t>
            </a:r>
            <a:endParaRPr/>
          </a:p>
          <a:p>
            <a:pPr algn="l">
              <a:defRPr/>
            </a:pPr>
            <a:endParaRPr lang="fr-FR" sz="1600">
              <a:latin typeface="Marianne"/>
            </a:endParaRPr>
          </a:p>
          <a:p>
            <a:pPr algn="l">
              <a:defRPr/>
            </a:pPr>
            <a:r>
              <a:rPr lang="fr-FR" sz="1600">
                <a:latin typeface="Marianne"/>
              </a:rPr>
              <a:t>Qui contacter ?</a:t>
            </a:r>
            <a:endParaRPr/>
          </a:p>
          <a:p>
            <a:pPr algn="l">
              <a:defRPr/>
            </a:pPr>
            <a:endParaRPr lang="fr-FR" sz="1600">
              <a:latin typeface="Marianne"/>
            </a:endParaRPr>
          </a:p>
          <a:p>
            <a:pPr algn="l">
              <a:defRPr/>
            </a:pPr>
            <a:r>
              <a:rPr lang="fr-FR" sz="1600">
                <a:latin typeface="Marianne"/>
              </a:rPr>
              <a:t>Des questions ?</a:t>
            </a:r>
          </a:p>
        </p:txBody>
      </p:sp>
      <p:sp>
        <p:nvSpPr>
          <p:cNvPr id="16" name="Rectangle 15"/>
          <p:cNvSpPr/>
          <p:nvPr/>
        </p:nvSpPr>
        <p:spPr bwMode="auto">
          <a:xfrm>
            <a:off x="301218" y="1608367"/>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a:lnSpc>
                <a:spcPct val="100000"/>
              </a:lnSpc>
              <a:spcBef>
                <a:spcPts val="0"/>
              </a:spcBef>
              <a:spcAft>
                <a:spcPts val="0"/>
              </a:spcAft>
              <a:buClrTx/>
              <a:buSzTx/>
              <a:buFontTx/>
              <a:buNone/>
              <a:defRPr/>
            </a:pPr>
            <a:r>
              <a:rPr lang="fr-FR" sz="1400" b="0" i="0" u="none" strike="noStrike" cap="none" spc="0">
                <a:ln>
                  <a:noFill/>
                </a:ln>
                <a:solidFill>
                  <a:srgbClr val="FFFFFF"/>
                </a:solidFill>
                <a:latin typeface="Marianne"/>
                <a:cs typeface="Arial"/>
              </a:rPr>
              <a:t>1</a:t>
            </a:r>
            <a:endParaRPr/>
          </a:p>
        </p:txBody>
      </p:sp>
      <p:sp>
        <p:nvSpPr>
          <p:cNvPr id="2" name="Rectangle 1"/>
          <p:cNvSpPr/>
          <p:nvPr/>
        </p:nvSpPr>
        <p:spPr bwMode="auto">
          <a:xfrm>
            <a:off x="301218" y="2236336"/>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a:lnSpc>
                <a:spcPct val="100000"/>
              </a:lnSpc>
              <a:spcBef>
                <a:spcPts val="0"/>
              </a:spcBef>
              <a:spcAft>
                <a:spcPts val="0"/>
              </a:spcAft>
              <a:buClrTx/>
              <a:buSzTx/>
              <a:buFontTx/>
              <a:buNone/>
              <a:defRPr/>
            </a:pPr>
            <a:r>
              <a:rPr lang="fr-FR" sz="1400" b="0" i="0" u="none" strike="noStrike" cap="none" spc="0">
                <a:ln>
                  <a:noFill/>
                </a:ln>
                <a:solidFill>
                  <a:srgbClr val="FFFFFF"/>
                </a:solidFill>
                <a:latin typeface="Marianne"/>
                <a:cs typeface="Arial"/>
              </a:rPr>
              <a:t>2</a:t>
            </a:r>
            <a:endParaRPr/>
          </a:p>
        </p:txBody>
      </p:sp>
      <p:sp>
        <p:nvSpPr>
          <p:cNvPr id="3" name="Rectangle 2"/>
          <p:cNvSpPr/>
          <p:nvPr/>
        </p:nvSpPr>
        <p:spPr bwMode="auto">
          <a:xfrm>
            <a:off x="301218" y="2864306"/>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a:lnSpc>
                <a:spcPct val="100000"/>
              </a:lnSpc>
              <a:spcBef>
                <a:spcPts val="0"/>
              </a:spcBef>
              <a:spcAft>
                <a:spcPts val="0"/>
              </a:spcAft>
              <a:buClrTx/>
              <a:buSzTx/>
              <a:buFontTx/>
              <a:buNone/>
              <a:defRPr/>
            </a:pPr>
            <a:r>
              <a:rPr lang="fr-FR" sz="1400" b="0" i="0" u="none" strike="noStrike" cap="none" spc="0">
                <a:ln>
                  <a:noFill/>
                </a:ln>
                <a:solidFill>
                  <a:srgbClr val="FFFFFF"/>
                </a:solidFill>
                <a:latin typeface="Marianne"/>
                <a:cs typeface="Arial"/>
              </a:rPr>
              <a:t>3</a:t>
            </a:r>
            <a:endParaRPr/>
          </a:p>
        </p:txBody>
      </p:sp>
      <p:sp>
        <p:nvSpPr>
          <p:cNvPr id="4" name="Rectangle 3"/>
          <p:cNvSpPr/>
          <p:nvPr/>
        </p:nvSpPr>
        <p:spPr bwMode="auto">
          <a:xfrm>
            <a:off x="301218" y="3462050"/>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a:lnSpc>
                <a:spcPct val="100000"/>
              </a:lnSpc>
              <a:spcBef>
                <a:spcPts val="0"/>
              </a:spcBef>
              <a:spcAft>
                <a:spcPts val="0"/>
              </a:spcAft>
              <a:buClrTx/>
              <a:buSzTx/>
              <a:buFontTx/>
              <a:buNone/>
              <a:defRPr/>
            </a:pPr>
            <a:r>
              <a:rPr lang="fr-FR" sz="1400" b="0" i="0" u="none" strike="noStrike" cap="none" spc="0">
                <a:ln>
                  <a:noFill/>
                </a:ln>
                <a:solidFill>
                  <a:srgbClr val="FFFFFF"/>
                </a:solidFill>
                <a:latin typeface="Marianne"/>
                <a:cs typeface="Arial"/>
              </a:rPr>
              <a:t>4</a:t>
            </a:r>
            <a:endParaRPr/>
          </a:p>
        </p:txBody>
      </p:sp>
      <p:sp>
        <p:nvSpPr>
          <p:cNvPr id="6" name="Rectangle 5"/>
          <p:cNvSpPr/>
          <p:nvPr/>
        </p:nvSpPr>
        <p:spPr bwMode="auto">
          <a:xfrm>
            <a:off x="301218" y="4059794"/>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a:lnSpc>
                <a:spcPct val="100000"/>
              </a:lnSpc>
              <a:spcBef>
                <a:spcPts val="0"/>
              </a:spcBef>
              <a:spcAft>
                <a:spcPts val="0"/>
              </a:spcAft>
              <a:buClrTx/>
              <a:buSzTx/>
              <a:buFontTx/>
              <a:buNone/>
              <a:defRPr/>
            </a:pPr>
            <a:r>
              <a:rPr lang="fr-FR" sz="1400" b="0" i="0" u="none" strike="noStrike" cap="none" spc="0">
                <a:ln>
                  <a:noFill/>
                </a:ln>
                <a:solidFill>
                  <a:srgbClr val="FFFFFF"/>
                </a:solidFill>
                <a:latin typeface="Marianne"/>
                <a:cs typeface="Arial"/>
              </a:rPr>
              <a:t>5</a:t>
            </a:r>
            <a:endParaRPr/>
          </a:p>
        </p:txBody>
      </p:sp>
      <p:sp>
        <p:nvSpPr>
          <p:cNvPr id="7" name="Slide Number Placeholder 6"/>
          <p:cNvSpPr>
            <a:spLocks noGrp="1"/>
          </p:cNvSpPr>
          <p:nvPr>
            <p:ph type="sldNum" sz="quarter" idx="12"/>
          </p:nvPr>
        </p:nvSpPr>
        <p:spPr bwMode="auto"/>
        <p:txBody>
          <a:bodyPr/>
          <a:lstStyle/>
          <a:p>
            <a:pPr>
              <a:defRPr/>
            </a:pPr>
            <a:fld id="{733122C9-A0B9-462F-8757-0847AD287B63}" type="slidenum">
              <a:rPr lang="fr-FR"/>
              <a:t>2</a:t>
            </a:fld>
            <a:endParaRPr lang="fr-F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lide Number Placeholder 1"/>
          <p:cNvSpPr>
            <a:spLocks noGrp="1"/>
          </p:cNvSpPr>
          <p:nvPr>
            <p:ph type="sldNum" sz="quarter" idx="12"/>
          </p:nvPr>
        </p:nvSpPr>
        <p:spPr bwMode="auto"/>
        <p:txBody>
          <a:bodyPr/>
          <a:lstStyle/>
          <a:p>
            <a:pPr>
              <a:defRPr/>
            </a:pPr>
            <a:fld id="{733122C9-A0B9-462F-8757-0847AD287B63}" type="slidenum">
              <a:rPr lang="fr-FR"/>
              <a:t>3</a:t>
            </a:fld>
            <a:endParaRPr lang="fr-FR"/>
          </a:p>
        </p:txBody>
      </p:sp>
      <p:sp>
        <p:nvSpPr>
          <p:cNvPr id="7" name="Title 6"/>
          <p:cNvSpPr>
            <a:spLocks noGrp="1"/>
          </p:cNvSpPr>
          <p:nvPr>
            <p:ph type="title"/>
          </p:nvPr>
        </p:nvSpPr>
        <p:spPr bwMode="auto">
          <a:xfrm>
            <a:off x="323850" y="771551"/>
            <a:ext cx="8424863" cy="648908"/>
          </a:xfrm>
        </p:spPr>
        <p:txBody>
          <a:bodyPr>
            <a:normAutofit/>
          </a:bodyPr>
          <a:lstStyle/>
          <a:p>
            <a:pPr>
              <a:defRPr/>
            </a:pPr>
            <a:r>
              <a:rPr lang="fr-FR" sz="1800">
                <a:latin typeface="Marianne"/>
              </a:rPr>
              <a:t>Présentation du Réseau d’accueil </a:t>
            </a:r>
            <a:r>
              <a:rPr lang="fr-FR"/>
              <a:t>et d’accompagnement des </a:t>
            </a:r>
            <a:r>
              <a:rPr lang="fr-FR" sz="1800">
                <a:latin typeface="Marianne"/>
              </a:rPr>
              <a:t>étudiants</a:t>
            </a:r>
            <a:br>
              <a:rPr lang="fr-FR" sz="1800">
                <a:latin typeface="Marianne"/>
              </a:rPr>
            </a:br>
            <a:r>
              <a:rPr lang="fr-FR" sz="1600">
                <a:solidFill>
                  <a:schemeClr val="tx2"/>
                </a:solidFill>
              </a:rPr>
              <a:t>Définition</a:t>
            </a:r>
            <a:endParaRPr lang="fr-FR" sz="1400">
              <a:solidFill>
                <a:schemeClr val="tx2"/>
              </a:solidFill>
            </a:endParaRPr>
          </a:p>
        </p:txBody>
      </p:sp>
      <p:sp>
        <p:nvSpPr>
          <p:cNvPr id="8" name="Footer Placeholder 7"/>
          <p:cNvSpPr>
            <a:spLocks noGrp="1"/>
          </p:cNvSpPr>
          <p:nvPr>
            <p:ph type="ftr" sz="quarter" idx="3"/>
          </p:nvPr>
        </p:nvSpPr>
        <p:spPr bwMode="auto"/>
        <p:txBody>
          <a:bodyPr/>
          <a:lstStyle/>
          <a:p>
            <a:pPr>
              <a:defRPr/>
            </a:pPr>
            <a:r>
              <a:rPr lang="fr-FR"/>
              <a:t>Direction interministérielle de la transformation publique</a:t>
            </a:r>
            <a:endParaRPr/>
          </a:p>
        </p:txBody>
      </p:sp>
      <p:pic>
        <p:nvPicPr>
          <p:cNvPr id="9" name="Picture 8"/>
          <p:cNvPicPr>
            <a:picLocks noChangeAspect="1"/>
          </p:cNvPicPr>
          <p:nvPr/>
        </p:nvPicPr>
        <p:blipFill>
          <a:blip r:embed="rId3" cstate="email">
            <a:lum bright="70000" contrast="-70000"/>
            <a:extLst>
              <a:ext uri="{28A0092B-C50C-407E-A947-70E740481C1C}">
                <a14:useLocalDpi xmlns:a14="http://schemas.microsoft.com/office/drawing/2010/main"/>
              </a:ext>
            </a:extLst>
          </a:blip>
          <a:stretch/>
        </p:blipFill>
        <p:spPr bwMode="auto">
          <a:xfrm>
            <a:off x="520277" y="1946199"/>
            <a:ext cx="1794211" cy="1794211"/>
          </a:xfrm>
          <a:prstGeom prst="rect">
            <a:avLst/>
          </a:prstGeom>
        </p:spPr>
      </p:pic>
      <p:sp>
        <p:nvSpPr>
          <p:cNvPr id="10" name="TextBox 9"/>
          <p:cNvSpPr txBox="1"/>
          <p:nvPr/>
        </p:nvSpPr>
        <p:spPr bwMode="auto">
          <a:xfrm>
            <a:off x="390818" y="2187975"/>
            <a:ext cx="970706" cy="215444"/>
          </a:xfrm>
          <a:prstGeom prst="rect">
            <a:avLst/>
          </a:prstGeom>
          <a:noFill/>
        </p:spPr>
        <p:txBody>
          <a:bodyPr wrap="square">
            <a:spAutoFit/>
          </a:bodyPr>
          <a:lstStyle/>
          <a:p>
            <a:pPr marL="0" marR="0" lvl="0" indent="0" algn="ctr" defTabSz="914400">
              <a:lnSpc>
                <a:spcPct val="100000"/>
              </a:lnSpc>
              <a:spcBef>
                <a:spcPts val="0"/>
              </a:spcBef>
              <a:spcAft>
                <a:spcPts val="0"/>
              </a:spcAft>
              <a:buClrTx/>
              <a:buSzTx/>
              <a:buFontTx/>
              <a:buNone/>
              <a:defRPr/>
            </a:pPr>
            <a:r>
              <a:rPr lang="fr-FR" sz="800" b="0" i="0" u="none" strike="noStrike" cap="none" spc="0">
                <a:ln>
                  <a:noFill/>
                </a:ln>
                <a:solidFill>
                  <a:srgbClr val="000091"/>
                </a:solidFill>
                <a:latin typeface="Marianne"/>
                <a:cs typeface="Calibri"/>
              </a:rPr>
              <a:t>Accueil de site</a:t>
            </a:r>
            <a:endParaRPr/>
          </a:p>
        </p:txBody>
      </p:sp>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p:blipFill>
        <p:spPr bwMode="auto">
          <a:xfrm>
            <a:off x="1749075" y="2632912"/>
            <a:ext cx="471289" cy="471289"/>
          </a:xfrm>
          <a:prstGeom prst="rect">
            <a:avLst/>
          </a:prstGeom>
        </p:spPr>
      </p:pic>
      <p:sp>
        <p:nvSpPr>
          <p:cNvPr id="12" name="TextBox 11"/>
          <p:cNvSpPr txBox="1"/>
          <p:nvPr/>
        </p:nvSpPr>
        <p:spPr bwMode="auto">
          <a:xfrm>
            <a:off x="1319501" y="3150369"/>
            <a:ext cx="1330439" cy="400110"/>
          </a:xfrm>
          <a:prstGeom prst="rect">
            <a:avLst/>
          </a:prstGeom>
          <a:noFill/>
        </p:spPr>
        <p:txBody>
          <a:bodyPr wrap="square">
            <a:spAutoFit/>
          </a:bodyPr>
          <a:lstStyle>
            <a:defPPr>
              <a:defRPr lang="fr-FR"/>
            </a:defPPr>
            <a:lvl1pPr algn="ctr">
              <a:lnSpc>
                <a:spcPts val="800"/>
              </a:lnSpc>
              <a:defRPr sz="900">
                <a:solidFill>
                  <a:schemeClr val="tx2"/>
                </a:solidFill>
                <a:latin typeface="Calibri"/>
                <a:cs typeface="Calibri"/>
              </a:defRPr>
            </a:lvl1pPr>
          </a:lstStyle>
          <a:p>
            <a:pPr marL="0" marR="0" lvl="0" indent="0" algn="ctr" defTabSz="914400">
              <a:lnSpc>
                <a:spcPts val="800"/>
              </a:lnSpc>
              <a:spcBef>
                <a:spcPts val="0"/>
              </a:spcBef>
              <a:spcAft>
                <a:spcPts val="0"/>
              </a:spcAft>
              <a:buClrTx/>
              <a:buSzTx/>
              <a:buFontTx/>
              <a:buNone/>
              <a:defRPr/>
            </a:pPr>
            <a:r>
              <a:rPr lang="fr-FR" sz="800" b="0" i="0" u="none" strike="noStrike" cap="none" spc="0">
                <a:ln>
                  <a:noFill/>
                </a:ln>
                <a:solidFill>
                  <a:srgbClr val="000091"/>
                </a:solidFill>
                <a:latin typeface="Marianne"/>
              </a:rPr>
              <a:t>Services </a:t>
            </a:r>
            <a:r>
              <a:rPr lang="fr-FR" sz="800" b="0" i="1" u="none" strike="noStrike" cap="none" spc="0">
                <a:ln>
                  <a:noFill/>
                </a:ln>
                <a:solidFill>
                  <a:srgbClr val="000091"/>
                </a:solidFill>
                <a:latin typeface="Marianne"/>
              </a:rPr>
              <a:t>Université (DOI, DEVU, DIDEV, SDSU…)</a:t>
            </a:r>
            <a:endParaRPr/>
          </a:p>
        </p:txBody>
      </p:sp>
      <p:pic>
        <p:nvPicPr>
          <p:cNvPr id="13" name="Picture 12"/>
          <p:cNvPicPr>
            <a:picLocks noChangeAspect="1"/>
          </p:cNvPicPr>
          <p:nvPr/>
        </p:nvPicPr>
        <p:blipFill>
          <a:blip r:embed="rId5" cstate="email">
            <a:extLst>
              <a:ext uri="{28A0092B-C50C-407E-A947-70E740481C1C}">
                <a14:useLocalDpi xmlns:a14="http://schemas.microsoft.com/office/drawing/2010/main"/>
              </a:ext>
            </a:extLst>
          </a:blip>
          <a:stretch/>
        </p:blipFill>
        <p:spPr bwMode="auto">
          <a:xfrm>
            <a:off x="592563" y="1719517"/>
            <a:ext cx="548252" cy="548252"/>
          </a:xfrm>
          <a:prstGeom prst="rect">
            <a:avLst/>
          </a:prstGeom>
        </p:spPr>
      </p:pic>
      <p:pic>
        <p:nvPicPr>
          <p:cNvPr id="14" name="Picture 13"/>
          <p:cNvPicPr>
            <a:picLocks noChangeAspect="1"/>
          </p:cNvPicPr>
          <p:nvPr/>
        </p:nvPicPr>
        <p:blipFill>
          <a:blip r:embed="rId5" cstate="email">
            <a:extLst>
              <a:ext uri="{28A0092B-C50C-407E-A947-70E740481C1C}">
                <a14:useLocalDpi xmlns:a14="http://schemas.microsoft.com/office/drawing/2010/main"/>
              </a:ext>
            </a:extLst>
          </a:blip>
          <a:stretch/>
        </p:blipFill>
        <p:spPr bwMode="auto">
          <a:xfrm>
            <a:off x="1749075" y="1719517"/>
            <a:ext cx="548252" cy="548252"/>
          </a:xfrm>
          <a:prstGeom prst="rect">
            <a:avLst/>
          </a:prstGeom>
        </p:spPr>
      </p:pic>
      <p:sp>
        <p:nvSpPr>
          <p:cNvPr id="15" name="TextBox 14"/>
          <p:cNvSpPr txBox="1"/>
          <p:nvPr/>
        </p:nvSpPr>
        <p:spPr bwMode="auto">
          <a:xfrm>
            <a:off x="1534285" y="2187975"/>
            <a:ext cx="970706" cy="338554"/>
          </a:xfrm>
          <a:prstGeom prst="rect">
            <a:avLst/>
          </a:prstGeom>
          <a:noFill/>
        </p:spPr>
        <p:txBody>
          <a:bodyPr wrap="square">
            <a:spAutoFit/>
          </a:bodyPr>
          <a:lstStyle/>
          <a:p>
            <a:pPr marL="0" marR="0" lvl="0" indent="0" algn="ctr" defTabSz="914400">
              <a:lnSpc>
                <a:spcPct val="100000"/>
              </a:lnSpc>
              <a:spcBef>
                <a:spcPts val="0"/>
              </a:spcBef>
              <a:spcAft>
                <a:spcPts val="0"/>
              </a:spcAft>
              <a:buClrTx/>
              <a:buSzTx/>
              <a:buFontTx/>
              <a:buNone/>
              <a:defRPr/>
            </a:pPr>
            <a:r>
              <a:rPr lang="fr-FR" sz="800" b="0" i="0" u="none" strike="noStrike" cap="none" spc="0">
                <a:ln>
                  <a:noFill/>
                </a:ln>
                <a:solidFill>
                  <a:srgbClr val="000091"/>
                </a:solidFill>
                <a:latin typeface="Marianne"/>
                <a:cs typeface="Calibri"/>
              </a:rPr>
              <a:t>Accueil de </a:t>
            </a:r>
            <a:r>
              <a:rPr lang="fr-FR" sz="800">
                <a:solidFill>
                  <a:srgbClr val="000091"/>
                </a:solidFill>
                <a:latin typeface="Marianne"/>
                <a:cs typeface="Calibri"/>
              </a:rPr>
              <a:t>service</a:t>
            </a:r>
            <a:endParaRPr lang="fr-FR" sz="800" b="0" i="0" u="none" strike="noStrike" cap="none" spc="0">
              <a:ln>
                <a:noFill/>
              </a:ln>
              <a:solidFill>
                <a:srgbClr val="000091"/>
              </a:solidFill>
              <a:latin typeface="Marianne"/>
              <a:cs typeface="Calibri"/>
            </a:endParaRPr>
          </a:p>
        </p:txBody>
      </p:sp>
      <p:sp>
        <p:nvSpPr>
          <p:cNvPr id="16" name="TextBox 15"/>
          <p:cNvSpPr txBox="1"/>
          <p:nvPr/>
        </p:nvSpPr>
        <p:spPr bwMode="auto">
          <a:xfrm>
            <a:off x="426153" y="3068454"/>
            <a:ext cx="970706" cy="338554"/>
          </a:xfrm>
          <a:prstGeom prst="rect">
            <a:avLst/>
          </a:prstGeom>
          <a:noFill/>
        </p:spPr>
        <p:txBody>
          <a:bodyPr wrap="square">
            <a:spAutoFit/>
          </a:bodyPr>
          <a:lstStyle/>
          <a:p>
            <a:pPr marL="0" marR="0" lvl="0" indent="0" algn="ctr" defTabSz="914400">
              <a:lnSpc>
                <a:spcPct val="100000"/>
              </a:lnSpc>
              <a:spcBef>
                <a:spcPts val="0"/>
              </a:spcBef>
              <a:spcAft>
                <a:spcPts val="0"/>
              </a:spcAft>
              <a:buClrTx/>
              <a:buSzTx/>
              <a:buFontTx/>
              <a:buNone/>
              <a:defRPr/>
            </a:pPr>
            <a:r>
              <a:rPr lang="fr-FR" sz="800" b="0" i="0" u="none" strike="noStrike" cap="none" spc="0">
                <a:ln>
                  <a:noFill/>
                </a:ln>
                <a:solidFill>
                  <a:srgbClr val="000091"/>
                </a:solidFill>
                <a:latin typeface="Marianne"/>
                <a:cs typeface="Calibri"/>
              </a:rPr>
              <a:t>Accueil Scol</a:t>
            </a:r>
            <a:r>
              <a:rPr lang="fr-FR" sz="800">
                <a:solidFill>
                  <a:srgbClr val="000091"/>
                </a:solidFill>
                <a:latin typeface="Marianne"/>
                <a:cs typeface="Calibri"/>
              </a:rPr>
              <a:t>arité</a:t>
            </a:r>
            <a:endParaRPr lang="fr-FR" sz="800" b="0" i="0" u="none" strike="noStrike" cap="none" spc="0">
              <a:ln>
                <a:noFill/>
              </a:ln>
              <a:solidFill>
                <a:srgbClr val="000091"/>
              </a:solidFill>
              <a:latin typeface="Marianne"/>
              <a:cs typeface="Calibri"/>
            </a:endParaRPr>
          </a:p>
        </p:txBody>
      </p:sp>
      <p:pic>
        <p:nvPicPr>
          <p:cNvPr id="17" name="Picture 16"/>
          <p:cNvPicPr>
            <a:picLocks noChangeAspect="1"/>
          </p:cNvPicPr>
          <p:nvPr/>
        </p:nvPicPr>
        <p:blipFill>
          <a:blip r:embed="rId6" cstate="email">
            <a:extLst>
              <a:ext uri="{28A0092B-C50C-407E-A947-70E740481C1C}">
                <a14:useLocalDpi xmlns:a14="http://schemas.microsoft.com/office/drawing/2010/main"/>
              </a:ext>
            </a:extLst>
          </a:blip>
          <a:stretch/>
        </p:blipFill>
        <p:spPr bwMode="auto">
          <a:xfrm>
            <a:off x="672872" y="2649647"/>
            <a:ext cx="458302" cy="458302"/>
          </a:xfrm>
          <a:prstGeom prst="rect">
            <a:avLst/>
          </a:prstGeom>
        </p:spPr>
      </p:pic>
      <p:pic>
        <p:nvPicPr>
          <p:cNvPr id="18" name="Picture 17"/>
          <p:cNvPicPr>
            <a:picLocks noChangeAspect="1"/>
          </p:cNvPicPr>
          <p:nvPr/>
        </p:nvPicPr>
        <p:blipFill>
          <a:blip r:embed="rId7" cstate="email">
            <a:extLst>
              <a:ext uri="{28A0092B-C50C-407E-A947-70E740481C1C}">
                <a14:useLocalDpi xmlns:a14="http://schemas.microsoft.com/office/drawing/2010/main"/>
              </a:ext>
            </a:extLst>
          </a:blip>
          <a:stretch/>
        </p:blipFill>
        <p:spPr bwMode="auto">
          <a:xfrm>
            <a:off x="1519924" y="3649278"/>
            <a:ext cx="458302" cy="458302"/>
          </a:xfrm>
          <a:prstGeom prst="rect">
            <a:avLst/>
          </a:prstGeom>
        </p:spPr>
      </p:pic>
      <p:sp>
        <p:nvSpPr>
          <p:cNvPr id="19" name="TextBox 18"/>
          <p:cNvSpPr txBox="1"/>
          <p:nvPr/>
        </p:nvSpPr>
        <p:spPr bwMode="auto">
          <a:xfrm>
            <a:off x="1300253" y="4157809"/>
            <a:ext cx="924199" cy="297517"/>
          </a:xfrm>
          <a:prstGeom prst="rect">
            <a:avLst/>
          </a:prstGeom>
          <a:noFill/>
        </p:spPr>
        <p:txBody>
          <a:bodyPr wrap="square">
            <a:spAutoFit/>
          </a:bodyPr>
          <a:lstStyle/>
          <a:p>
            <a:pPr marL="0" marR="0" lvl="0" indent="0" algn="ctr" defTabSz="914400">
              <a:lnSpc>
                <a:spcPts val="800"/>
              </a:lnSpc>
              <a:spcBef>
                <a:spcPts val="0"/>
              </a:spcBef>
              <a:spcAft>
                <a:spcPts val="0"/>
              </a:spcAft>
              <a:buClrTx/>
              <a:buSzTx/>
              <a:buFontTx/>
              <a:buNone/>
              <a:defRPr/>
            </a:pPr>
            <a:r>
              <a:rPr lang="fr-FR" sz="800" b="0" i="0" u="none" strike="noStrike" cap="none" spc="0">
                <a:ln>
                  <a:noFill/>
                </a:ln>
                <a:solidFill>
                  <a:srgbClr val="000091"/>
                </a:solidFill>
                <a:latin typeface="Marianne"/>
                <a:cs typeface="Calibri"/>
              </a:rPr>
              <a:t>Guichet central</a:t>
            </a:r>
            <a:endParaRPr/>
          </a:p>
        </p:txBody>
      </p:sp>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p:blipFill>
        <p:spPr bwMode="auto">
          <a:xfrm>
            <a:off x="1194779" y="2518096"/>
            <a:ext cx="490691" cy="490691"/>
          </a:xfrm>
          <a:prstGeom prst="rect">
            <a:avLst/>
          </a:prstGeom>
        </p:spPr>
      </p:pic>
      <p:pic>
        <p:nvPicPr>
          <p:cNvPr id="22" name="Picture 21"/>
          <p:cNvPicPr>
            <a:picLocks noChangeAspect="1"/>
          </p:cNvPicPr>
          <p:nvPr/>
        </p:nvPicPr>
        <p:blipFill>
          <a:blip r:embed="rId9" cstate="email">
            <a:extLst>
              <a:ext uri="{28A0092B-C50C-407E-A947-70E740481C1C}">
                <a14:useLocalDpi xmlns:a14="http://schemas.microsoft.com/office/drawing/2010/main"/>
              </a:ext>
            </a:extLst>
          </a:blip>
          <a:stretch/>
        </p:blipFill>
        <p:spPr bwMode="auto">
          <a:xfrm>
            <a:off x="629944" y="1730348"/>
            <a:ext cx="246227" cy="246227"/>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p:blipFill>
        <p:spPr bwMode="auto">
          <a:xfrm>
            <a:off x="1795119" y="1730348"/>
            <a:ext cx="246227" cy="246227"/>
          </a:xfrm>
          <a:prstGeom prst="rect">
            <a:avLst/>
          </a:prstGeom>
        </p:spPr>
      </p:pic>
      <p:pic>
        <p:nvPicPr>
          <p:cNvPr id="24" name="Picture 23"/>
          <p:cNvPicPr>
            <a:picLocks noChangeAspect="1"/>
          </p:cNvPicPr>
          <p:nvPr/>
        </p:nvPicPr>
        <p:blipFill>
          <a:blip r:embed="rId10" cstate="email">
            <a:extLst>
              <a:ext uri="{28A0092B-C50C-407E-A947-70E740481C1C}">
                <a14:useLocalDpi xmlns:a14="http://schemas.microsoft.com/office/drawing/2010/main"/>
              </a:ext>
            </a:extLst>
          </a:blip>
          <a:stretch/>
        </p:blipFill>
        <p:spPr bwMode="auto">
          <a:xfrm>
            <a:off x="750171" y="3573904"/>
            <a:ext cx="458302" cy="458302"/>
          </a:xfrm>
          <a:prstGeom prst="rect">
            <a:avLst/>
          </a:prstGeom>
        </p:spPr>
      </p:pic>
      <p:sp>
        <p:nvSpPr>
          <p:cNvPr id="25" name="TextBox 24"/>
          <p:cNvSpPr txBox="1"/>
          <p:nvPr/>
        </p:nvSpPr>
        <p:spPr bwMode="auto">
          <a:xfrm>
            <a:off x="529431" y="4013354"/>
            <a:ext cx="970706" cy="215444"/>
          </a:xfrm>
          <a:prstGeom prst="rect">
            <a:avLst/>
          </a:prstGeom>
          <a:noFill/>
        </p:spPr>
        <p:txBody>
          <a:bodyPr wrap="square">
            <a:spAutoFit/>
          </a:bodyPr>
          <a:lstStyle/>
          <a:p>
            <a:pPr marL="0" marR="0" lvl="0" indent="0" algn="ctr" defTabSz="914400">
              <a:lnSpc>
                <a:spcPct val="100000"/>
              </a:lnSpc>
              <a:spcBef>
                <a:spcPts val="0"/>
              </a:spcBef>
              <a:spcAft>
                <a:spcPts val="0"/>
              </a:spcAft>
              <a:buClrTx/>
              <a:buSzTx/>
              <a:buFontTx/>
              <a:buNone/>
              <a:defRPr/>
            </a:pPr>
            <a:r>
              <a:rPr lang="fr-FR" sz="800" b="0" i="0" u="none" strike="noStrike" cap="none" spc="0">
                <a:ln>
                  <a:noFill/>
                </a:ln>
                <a:solidFill>
                  <a:srgbClr val="000091"/>
                </a:solidFill>
                <a:latin typeface="Marianne"/>
                <a:cs typeface="Calibri"/>
              </a:rPr>
              <a:t>Enseignant</a:t>
            </a:r>
            <a:endParaRPr/>
          </a:p>
        </p:txBody>
      </p:sp>
      <p:sp>
        <p:nvSpPr>
          <p:cNvPr id="26" name="Text Placeholder 2"/>
          <p:cNvSpPr txBox="1"/>
          <p:nvPr/>
        </p:nvSpPr>
        <p:spPr bwMode="gray">
          <a:xfrm>
            <a:off x="2882838" y="1655394"/>
            <a:ext cx="5671867" cy="1494974"/>
          </a:xfrm>
          <a:custGeom>
            <a:avLst/>
            <a:gdLst>
              <a:gd name="connsiteX0" fmla="*/ 0 w 5671867"/>
              <a:gd name="connsiteY0" fmla="*/ 0 h 1494975"/>
              <a:gd name="connsiteX1" fmla="*/ 5671867 w 5671867"/>
              <a:gd name="connsiteY1" fmla="*/ 0 h 1494975"/>
              <a:gd name="connsiteX2" fmla="*/ 5671867 w 5671867"/>
              <a:gd name="connsiteY2" fmla="*/ 1494975 h 1494975"/>
              <a:gd name="connsiteX3" fmla="*/ 0 w 5671867"/>
              <a:gd name="connsiteY3" fmla="*/ 1494975 h 1494975"/>
              <a:gd name="connsiteX4" fmla="*/ 0 w 5671867"/>
              <a:gd name="connsiteY4" fmla="*/ 0 h 1494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1867" h="1494975" fill="none" extrusionOk="0">
                <a:moveTo>
                  <a:pt x="0" y="0"/>
                </a:moveTo>
                <a:cubicBezTo>
                  <a:pt x="2679681" y="21512"/>
                  <a:pt x="4370276" y="84484"/>
                  <a:pt x="5671867" y="0"/>
                </a:cubicBezTo>
                <a:cubicBezTo>
                  <a:pt x="5624953" y="171859"/>
                  <a:pt x="5572287" y="1032003"/>
                  <a:pt x="5671867" y="1494975"/>
                </a:cubicBezTo>
                <a:cubicBezTo>
                  <a:pt x="4065288" y="1478187"/>
                  <a:pt x="2431015" y="1481089"/>
                  <a:pt x="0" y="1494975"/>
                </a:cubicBezTo>
                <a:cubicBezTo>
                  <a:pt x="-58928" y="1051802"/>
                  <a:pt x="53777" y="479730"/>
                  <a:pt x="0" y="0"/>
                </a:cubicBezTo>
                <a:close/>
              </a:path>
              <a:path w="5671867" h="1494975" stroke="0" extrusionOk="0">
                <a:moveTo>
                  <a:pt x="0" y="0"/>
                </a:moveTo>
                <a:cubicBezTo>
                  <a:pt x="1517930" y="52105"/>
                  <a:pt x="4998805" y="-132933"/>
                  <a:pt x="5671867" y="0"/>
                </a:cubicBezTo>
                <a:cubicBezTo>
                  <a:pt x="5681263" y="242549"/>
                  <a:pt x="5695505" y="1184214"/>
                  <a:pt x="5671867" y="1494975"/>
                </a:cubicBezTo>
                <a:cubicBezTo>
                  <a:pt x="2966313" y="1426738"/>
                  <a:pt x="1877657" y="1489089"/>
                  <a:pt x="0" y="1494975"/>
                </a:cubicBezTo>
                <a:cubicBezTo>
                  <a:pt x="-5271" y="1076888"/>
                  <a:pt x="67111" y="446583"/>
                  <a:pt x="0" y="0"/>
                </a:cubicBezTo>
                <a:close/>
              </a:path>
            </a:pathLst>
          </a:custGeom>
          <a:solidFill>
            <a:srgbClr val="B6B6FF">
              <a:alpha val="80000"/>
            </a:srgbClr>
          </a:solidFill>
          <a:ln w="28575">
            <a:solidFill>
              <a:schemeClr val="tx2"/>
            </a:solidFill>
          </a:ln>
        </p:spPr>
        <p:txBody>
          <a:bodyPr vert="horz" lIns="144000" tIns="72000" rIns="144000" bIns="72000" rtlCol="0" anchor="t" anchorCtr="0">
            <a:noAutofit/>
          </a:bodyPr>
          <a:lstStyle>
            <a:lvl1pPr marL="144000" indent="-144000" algn="l" defTabSz="914400">
              <a:lnSpc>
                <a:spcPct val="100000"/>
              </a:lnSpc>
              <a:spcBef>
                <a:spcPts val="400"/>
              </a:spcBef>
              <a:spcAft>
                <a:spcPts val="800"/>
              </a:spcAft>
              <a:buFont typeface="+mj-lt"/>
              <a:buAutoNum type="arabicPeriod"/>
              <a:defRPr sz="1200" b="1">
                <a:solidFill>
                  <a:schemeClr val="tx1"/>
                </a:solidFill>
                <a:latin typeface="Marianne"/>
                <a:ea typeface="+mn-ea"/>
                <a:cs typeface="+mn-cs"/>
              </a:defRPr>
            </a:lvl1pPr>
            <a:lvl2pPr marL="324000" indent="-144000" algn="l" defTabSz="914400">
              <a:lnSpc>
                <a:spcPct val="100000"/>
              </a:lnSpc>
              <a:spcBef>
                <a:spcPts val="600"/>
              </a:spcBef>
              <a:spcAft>
                <a:spcPts val="800"/>
              </a:spcAft>
              <a:buSzPct val="100000"/>
              <a:buFont typeface="+mj-lt"/>
              <a:buAutoNum type="alphaLcPeriod"/>
              <a:defRPr sz="1200">
                <a:solidFill>
                  <a:schemeClr val="tx1"/>
                </a:solidFill>
                <a:latin typeface="Marianne"/>
                <a:ea typeface="+mn-ea"/>
                <a:cs typeface="+mn-cs"/>
              </a:defRPr>
            </a:lvl2pPr>
            <a:lvl3pPr marL="531450" indent="-171450" algn="l" defTabSz="914400">
              <a:lnSpc>
                <a:spcPct val="100000"/>
              </a:lnSpc>
              <a:spcBef>
                <a:spcPts val="100"/>
              </a:spcBef>
              <a:spcAft>
                <a:spcPts val="100"/>
              </a:spcAft>
              <a:buSzPct val="100000"/>
              <a:buFont typeface="Wingdings"/>
              <a:buChar char="§"/>
              <a:defRPr sz="1000">
                <a:solidFill>
                  <a:schemeClr val="tx1"/>
                </a:solidFill>
                <a:latin typeface="Marianne"/>
                <a:ea typeface="+mn-ea"/>
                <a:cs typeface="+mn-cs"/>
              </a:defRPr>
            </a:lvl3pPr>
            <a:lvl4pPr marL="711450" indent="-171450" algn="l" defTabSz="914400">
              <a:lnSpc>
                <a:spcPct val="100000"/>
              </a:lnSpc>
              <a:spcBef>
                <a:spcPts val="100"/>
              </a:spcBef>
              <a:spcAft>
                <a:spcPts val="100"/>
              </a:spcAft>
              <a:buSzPct val="100000"/>
              <a:buFont typeface="Arial"/>
              <a:buChar char="•"/>
              <a:defRPr sz="800">
                <a:solidFill>
                  <a:schemeClr val="tx1"/>
                </a:solidFill>
                <a:latin typeface="Marianne"/>
                <a:ea typeface="+mn-ea"/>
                <a:cs typeface="+mn-cs"/>
              </a:defRPr>
            </a:lvl4pPr>
            <a:lvl5pPr marL="927450" indent="-171450" algn="l" defTabSz="914400">
              <a:lnSpc>
                <a:spcPct val="100000"/>
              </a:lnSpc>
              <a:spcBef>
                <a:spcPts val="100"/>
              </a:spcBef>
              <a:spcAft>
                <a:spcPts val="100"/>
              </a:spcAft>
              <a:buSzPct val="100000"/>
              <a:buFont typeface="Wingdings"/>
              <a:buChar char="§"/>
              <a:defRPr sz="700">
                <a:solidFill>
                  <a:schemeClr val="tx1"/>
                </a:solidFill>
                <a:latin typeface="Marianne"/>
                <a:ea typeface="+mn-ea"/>
                <a:cs typeface="+mn-cs"/>
              </a:defRPr>
            </a:lvl5pPr>
            <a:lvl6pPr marL="2514600" indent="-228600" algn="l" defTabSz="914400">
              <a:spcBef>
                <a:spcPts val="0"/>
              </a:spcBef>
              <a:buFont typeface="Arial"/>
              <a:buChar char="•"/>
              <a:defRPr sz="2000">
                <a:solidFill>
                  <a:schemeClr val="tx1"/>
                </a:solidFill>
                <a:latin typeface="+mn-lt"/>
                <a:ea typeface="+mn-ea"/>
                <a:cs typeface="+mn-cs"/>
              </a:defRPr>
            </a:lvl6pPr>
            <a:lvl7pPr marL="2971800" indent="-228600" algn="l" defTabSz="914400">
              <a:spcBef>
                <a:spcPts val="0"/>
              </a:spcBef>
              <a:buFont typeface="Arial"/>
              <a:buChar char="•"/>
              <a:defRPr sz="2000">
                <a:solidFill>
                  <a:schemeClr val="tx1"/>
                </a:solidFill>
                <a:latin typeface="+mn-lt"/>
                <a:ea typeface="+mn-ea"/>
                <a:cs typeface="+mn-cs"/>
              </a:defRPr>
            </a:lvl7pPr>
            <a:lvl8pPr marL="3200400" indent="0" algn="l" defTabSz="914400">
              <a:spcBef>
                <a:spcPts val="0"/>
              </a:spcBef>
              <a:buFont typeface="Arial"/>
              <a:buNone/>
              <a:defRPr sz="2000">
                <a:solidFill>
                  <a:schemeClr val="tx1"/>
                </a:solidFill>
                <a:latin typeface="+mn-lt"/>
                <a:ea typeface="+mn-ea"/>
                <a:cs typeface="+mn-cs"/>
              </a:defRPr>
            </a:lvl8pPr>
            <a:lvl9pPr marL="3886200" indent="-228600" algn="l" defTabSz="914400">
              <a:spcBef>
                <a:spcPts val="0"/>
              </a:spcBef>
              <a:buFont typeface="Arial"/>
              <a:buChar char="•"/>
              <a:defRPr sz="2000">
                <a:solidFill>
                  <a:schemeClr val="tx1"/>
                </a:solidFill>
                <a:latin typeface="+mn-lt"/>
                <a:ea typeface="+mn-ea"/>
                <a:cs typeface="+mn-cs"/>
              </a:defRPr>
            </a:lvl9pPr>
          </a:lstStyle>
          <a:p>
            <a:pPr marL="0" indent="0" algn="ctr">
              <a:lnSpc>
                <a:spcPct val="150000"/>
              </a:lnSpc>
              <a:spcBef>
                <a:spcPts val="0"/>
              </a:spcBef>
              <a:spcAft>
                <a:spcPts val="0"/>
              </a:spcAft>
              <a:buNone/>
              <a:defRPr/>
            </a:pPr>
            <a:r>
              <a:rPr lang="fr-FR" sz="1400" b="0"/>
              <a:t>Le Réseau d’accueil et d’accompagnement des étudiants (ou réseau des guichets d’accueil) correspond à la</a:t>
            </a:r>
            <a:endParaRPr/>
          </a:p>
          <a:p>
            <a:pPr marL="0" indent="0" algn="ctr">
              <a:lnSpc>
                <a:spcPct val="150000"/>
              </a:lnSpc>
              <a:spcBef>
                <a:spcPts val="0"/>
              </a:spcBef>
              <a:spcAft>
                <a:spcPts val="0"/>
              </a:spcAft>
              <a:buNone/>
              <a:defRPr/>
            </a:pPr>
            <a:r>
              <a:rPr lang="fr-FR" sz="1400" b="0"/>
              <a:t> </a:t>
            </a:r>
            <a:r>
              <a:rPr lang="fr-FR" sz="1400"/>
              <a:t>mise en réseau de tous les acteurs occupant des missions d’accueil au sein de l’université, en lien direct avec l’étudiant</a:t>
            </a:r>
            <a:r>
              <a:rPr lang="fr-FR" sz="1400" b="0"/>
              <a:t>.</a:t>
            </a:r>
            <a:endParaRPr/>
          </a:p>
        </p:txBody>
      </p:sp>
      <p:sp>
        <p:nvSpPr>
          <p:cNvPr id="28" name="TextBox 27"/>
          <p:cNvSpPr txBox="1"/>
          <p:nvPr/>
        </p:nvSpPr>
        <p:spPr bwMode="auto">
          <a:xfrm>
            <a:off x="2882838" y="3221474"/>
            <a:ext cx="5631529" cy="1693862"/>
          </a:xfrm>
          <a:prstGeom prst="rect">
            <a:avLst/>
          </a:prstGeom>
          <a:noFill/>
        </p:spPr>
        <p:txBody>
          <a:bodyPr wrap="square">
            <a:spAutoFit/>
          </a:bodyPr>
          <a:lstStyle/>
          <a:p>
            <a:pPr marL="0" indent="0" algn="ctr">
              <a:lnSpc>
                <a:spcPct val="150000"/>
              </a:lnSpc>
              <a:spcBef>
                <a:spcPts val="0"/>
              </a:spcBef>
              <a:spcAft>
                <a:spcPts val="0"/>
              </a:spcAft>
              <a:buNone/>
              <a:defRPr/>
            </a:pPr>
            <a:r>
              <a:rPr lang="fr-FR" sz="1050" b="1">
                <a:solidFill>
                  <a:schemeClr val="tx2"/>
                </a:solidFill>
                <a:latin typeface="Marianne"/>
              </a:rPr>
              <a:t>C’est-à-dire…</a:t>
            </a:r>
            <a:endParaRPr/>
          </a:p>
          <a:p>
            <a:pPr marL="0" indent="0" algn="ctr">
              <a:lnSpc>
                <a:spcPct val="150000"/>
              </a:lnSpc>
              <a:spcBef>
                <a:spcPts val="0"/>
              </a:spcBef>
              <a:spcAft>
                <a:spcPts val="0"/>
              </a:spcAft>
              <a:buNone/>
              <a:defRPr/>
            </a:pPr>
            <a:r>
              <a:rPr lang="fr-FR" sz="1000" b="0">
                <a:latin typeface="Marianne"/>
              </a:rPr>
              <a:t>Personnel d’accueil de site, </a:t>
            </a:r>
            <a:endParaRPr/>
          </a:p>
          <a:p>
            <a:pPr marL="0" indent="0" algn="ctr">
              <a:lnSpc>
                <a:spcPct val="150000"/>
              </a:lnSpc>
              <a:spcBef>
                <a:spcPts val="0"/>
              </a:spcBef>
              <a:spcAft>
                <a:spcPts val="0"/>
              </a:spcAft>
              <a:buNone/>
              <a:defRPr/>
            </a:pPr>
            <a:r>
              <a:rPr lang="fr-FR" sz="1000" b="0">
                <a:latin typeface="Marianne"/>
              </a:rPr>
              <a:t>Personnel d’accueil de service (ex : </a:t>
            </a:r>
            <a:r>
              <a:rPr lang="fr-FR" sz="1000">
                <a:latin typeface="Marianne"/>
              </a:rPr>
              <a:t>bibliothèque universitaire</a:t>
            </a:r>
            <a:r>
              <a:rPr lang="fr-FR" sz="1000" b="0">
                <a:latin typeface="Marianne"/>
              </a:rPr>
              <a:t>, service de la vie étudiante, direction de l’orientation et de l’insertion, …), </a:t>
            </a:r>
            <a:endParaRPr/>
          </a:p>
          <a:p>
            <a:pPr marL="0" indent="0" algn="ctr">
              <a:lnSpc>
                <a:spcPct val="150000"/>
              </a:lnSpc>
              <a:spcBef>
                <a:spcPts val="0"/>
              </a:spcBef>
              <a:spcAft>
                <a:spcPts val="0"/>
              </a:spcAft>
              <a:buNone/>
              <a:defRPr/>
            </a:pPr>
            <a:r>
              <a:rPr lang="fr-FR" sz="1000" b="0">
                <a:latin typeface="Marianne"/>
              </a:rPr>
              <a:t>Agents de scolarité, </a:t>
            </a:r>
            <a:endParaRPr/>
          </a:p>
          <a:p>
            <a:pPr marL="0" indent="0" algn="ctr">
              <a:lnSpc>
                <a:spcPct val="150000"/>
              </a:lnSpc>
              <a:spcBef>
                <a:spcPts val="0"/>
              </a:spcBef>
              <a:spcAft>
                <a:spcPts val="0"/>
              </a:spcAft>
              <a:buNone/>
              <a:defRPr/>
            </a:pPr>
            <a:r>
              <a:rPr lang="fr-FR" sz="1000">
                <a:latin typeface="Marianne"/>
              </a:rPr>
              <a:t>Agents des</a:t>
            </a:r>
            <a:r>
              <a:rPr lang="fr-FR" sz="1000" b="0">
                <a:latin typeface="Marianne"/>
              </a:rPr>
              <a:t> services, </a:t>
            </a:r>
            <a:r>
              <a:rPr lang="fr-FR" sz="1000">
                <a:latin typeface="Marianne"/>
              </a:rPr>
              <a:t>quand ils </a:t>
            </a:r>
            <a:r>
              <a:rPr lang="fr-FR" sz="1000" b="0">
                <a:latin typeface="Marianne"/>
              </a:rPr>
              <a:t>accueillent des étudiants en quête d’informations</a:t>
            </a:r>
            <a:endParaRPr/>
          </a:p>
          <a:p>
            <a:pPr marL="0" indent="0" algn="ctr">
              <a:lnSpc>
                <a:spcPct val="150000"/>
              </a:lnSpc>
              <a:spcBef>
                <a:spcPts val="0"/>
              </a:spcBef>
              <a:spcAft>
                <a:spcPts val="0"/>
              </a:spcAft>
              <a:buNone/>
              <a:defRPr/>
            </a:pPr>
            <a:r>
              <a:rPr lang="fr-FR" sz="1000">
                <a:latin typeface="Marianne"/>
              </a:rPr>
              <a:t>m</a:t>
            </a:r>
            <a:r>
              <a:rPr lang="fr-FR" sz="1000" b="0">
                <a:latin typeface="Marianne"/>
              </a:rPr>
              <a:t>ais aussi Enseignants, premiers points de contact des étudiants.</a:t>
            </a:r>
            <a:endParaRPr lang="fr-FR" sz="1100" b="0">
              <a:latin typeface="Marianne"/>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lide Number Placeholder 1"/>
          <p:cNvSpPr>
            <a:spLocks noGrp="1"/>
          </p:cNvSpPr>
          <p:nvPr>
            <p:ph type="sldNum" sz="quarter" idx="12"/>
          </p:nvPr>
        </p:nvSpPr>
        <p:spPr bwMode="auto"/>
        <p:txBody>
          <a:bodyPr/>
          <a:lstStyle/>
          <a:p>
            <a:pPr>
              <a:defRPr/>
            </a:pPr>
            <a:fld id="{733122C9-A0B9-462F-8757-0847AD287B63}" type="slidenum">
              <a:rPr lang="fr-FR"/>
              <a:t>4</a:t>
            </a:fld>
            <a:endParaRPr lang="fr-FR"/>
          </a:p>
        </p:txBody>
      </p:sp>
      <p:sp>
        <p:nvSpPr>
          <p:cNvPr id="7" name="Title 6"/>
          <p:cNvSpPr>
            <a:spLocks noGrp="1"/>
          </p:cNvSpPr>
          <p:nvPr>
            <p:ph type="title"/>
          </p:nvPr>
        </p:nvSpPr>
        <p:spPr bwMode="auto">
          <a:xfrm>
            <a:off x="323850" y="771550"/>
            <a:ext cx="8424863" cy="681864"/>
          </a:xfrm>
        </p:spPr>
        <p:txBody>
          <a:bodyPr/>
          <a:lstStyle/>
          <a:p>
            <a:pPr>
              <a:defRPr/>
            </a:pPr>
            <a:r>
              <a:rPr lang="fr-FR" sz="1800">
                <a:latin typeface="Marianne"/>
              </a:rPr>
              <a:t>Présentation du Réseau d’accueil et d’accompagnement des étudiants</a:t>
            </a:r>
            <a:br>
              <a:rPr lang="fr-FR" sz="1800">
                <a:latin typeface="Marianne"/>
              </a:rPr>
            </a:br>
            <a:r>
              <a:rPr lang="fr-FR" sz="1600">
                <a:solidFill>
                  <a:schemeClr val="tx2"/>
                </a:solidFill>
              </a:rPr>
              <a:t>Constats et enjeux</a:t>
            </a:r>
            <a:endParaRPr/>
          </a:p>
        </p:txBody>
      </p:sp>
      <p:sp>
        <p:nvSpPr>
          <p:cNvPr id="8" name="Footer Placeholder 7"/>
          <p:cNvSpPr>
            <a:spLocks noGrp="1"/>
          </p:cNvSpPr>
          <p:nvPr>
            <p:ph type="ftr" sz="quarter" idx="3"/>
          </p:nvPr>
        </p:nvSpPr>
        <p:spPr bwMode="auto"/>
        <p:txBody>
          <a:bodyPr/>
          <a:lstStyle/>
          <a:p>
            <a:pPr>
              <a:defRPr/>
            </a:pPr>
            <a:r>
              <a:rPr lang="fr-FR"/>
              <a:t>Direction interministérielle de la transformation publique</a:t>
            </a:r>
            <a:endParaRPr/>
          </a:p>
        </p:txBody>
      </p:sp>
      <p:sp>
        <p:nvSpPr>
          <p:cNvPr id="9" name="Text Placeholder 2"/>
          <p:cNvSpPr txBox="1"/>
          <p:nvPr/>
        </p:nvSpPr>
        <p:spPr bwMode="gray">
          <a:xfrm>
            <a:off x="575251" y="2104944"/>
            <a:ext cx="3332606" cy="2418724"/>
          </a:xfrm>
          <a:prstGeom prst="roundRect">
            <a:avLst>
              <a:gd name="adj" fmla="val 6985"/>
            </a:avLst>
          </a:prstGeom>
          <a:solidFill>
            <a:schemeClr val="accent4">
              <a:lumMod val="20000"/>
              <a:lumOff val="80000"/>
              <a:alpha val="58039"/>
            </a:schemeClr>
          </a:solidFill>
        </p:spPr>
        <p:txBody>
          <a:bodyPr vert="horz" lIns="0" tIns="0" rIns="0" bIns="0" rtlCol="0" anchor="t" anchorCtr="0">
            <a:noAutofit/>
          </a:bodyPr>
          <a:lstStyle>
            <a:lvl1pPr marL="144000" indent="-144000" algn="l" defTabSz="914400">
              <a:lnSpc>
                <a:spcPct val="100000"/>
              </a:lnSpc>
              <a:spcBef>
                <a:spcPts val="400"/>
              </a:spcBef>
              <a:spcAft>
                <a:spcPts val="800"/>
              </a:spcAft>
              <a:buFont typeface="+mj-lt"/>
              <a:buAutoNum type="arabicPeriod"/>
              <a:defRPr sz="1200" b="1">
                <a:solidFill>
                  <a:schemeClr val="tx1"/>
                </a:solidFill>
                <a:latin typeface="Marianne"/>
                <a:ea typeface="+mn-ea"/>
                <a:cs typeface="+mn-cs"/>
              </a:defRPr>
            </a:lvl1pPr>
            <a:lvl2pPr marL="324000" indent="-144000" algn="l" defTabSz="914400">
              <a:lnSpc>
                <a:spcPct val="100000"/>
              </a:lnSpc>
              <a:spcBef>
                <a:spcPts val="600"/>
              </a:spcBef>
              <a:spcAft>
                <a:spcPts val="800"/>
              </a:spcAft>
              <a:buSzPct val="100000"/>
              <a:buFont typeface="+mj-lt"/>
              <a:buAutoNum type="alphaLcPeriod"/>
              <a:defRPr sz="1200">
                <a:solidFill>
                  <a:schemeClr val="tx1"/>
                </a:solidFill>
                <a:latin typeface="Marianne"/>
                <a:ea typeface="+mn-ea"/>
                <a:cs typeface="+mn-cs"/>
              </a:defRPr>
            </a:lvl2pPr>
            <a:lvl3pPr marL="531450" indent="-171450" algn="l" defTabSz="914400">
              <a:lnSpc>
                <a:spcPct val="100000"/>
              </a:lnSpc>
              <a:spcBef>
                <a:spcPts val="100"/>
              </a:spcBef>
              <a:spcAft>
                <a:spcPts val="100"/>
              </a:spcAft>
              <a:buSzPct val="100000"/>
              <a:buFont typeface="Wingdings"/>
              <a:buChar char="§"/>
              <a:defRPr sz="1000">
                <a:solidFill>
                  <a:schemeClr val="tx1"/>
                </a:solidFill>
                <a:latin typeface="Marianne"/>
                <a:ea typeface="+mn-ea"/>
                <a:cs typeface="+mn-cs"/>
              </a:defRPr>
            </a:lvl3pPr>
            <a:lvl4pPr marL="711450" indent="-171450" algn="l" defTabSz="914400">
              <a:lnSpc>
                <a:spcPct val="100000"/>
              </a:lnSpc>
              <a:spcBef>
                <a:spcPts val="100"/>
              </a:spcBef>
              <a:spcAft>
                <a:spcPts val="100"/>
              </a:spcAft>
              <a:buSzPct val="100000"/>
              <a:buFont typeface="Arial"/>
              <a:buChar char="•"/>
              <a:defRPr sz="800">
                <a:solidFill>
                  <a:schemeClr val="tx1"/>
                </a:solidFill>
                <a:latin typeface="Marianne"/>
                <a:ea typeface="+mn-ea"/>
                <a:cs typeface="+mn-cs"/>
              </a:defRPr>
            </a:lvl4pPr>
            <a:lvl5pPr marL="927450" indent="-171450" algn="l" defTabSz="914400">
              <a:lnSpc>
                <a:spcPct val="100000"/>
              </a:lnSpc>
              <a:spcBef>
                <a:spcPts val="100"/>
              </a:spcBef>
              <a:spcAft>
                <a:spcPts val="100"/>
              </a:spcAft>
              <a:buSzPct val="100000"/>
              <a:buFont typeface="Wingdings"/>
              <a:buChar char="§"/>
              <a:defRPr sz="700">
                <a:solidFill>
                  <a:schemeClr val="tx1"/>
                </a:solidFill>
                <a:latin typeface="Marianne"/>
                <a:ea typeface="+mn-ea"/>
                <a:cs typeface="+mn-cs"/>
              </a:defRPr>
            </a:lvl5pPr>
            <a:lvl6pPr marL="2514600" indent="-228600" algn="l" defTabSz="914400">
              <a:spcBef>
                <a:spcPts val="0"/>
              </a:spcBef>
              <a:buFont typeface="Arial"/>
              <a:buChar char="•"/>
              <a:defRPr sz="2000">
                <a:solidFill>
                  <a:schemeClr val="tx1"/>
                </a:solidFill>
                <a:latin typeface="+mn-lt"/>
                <a:ea typeface="+mn-ea"/>
                <a:cs typeface="+mn-cs"/>
              </a:defRPr>
            </a:lvl6pPr>
            <a:lvl7pPr marL="2971800" indent="-228600" algn="l" defTabSz="914400">
              <a:spcBef>
                <a:spcPts val="0"/>
              </a:spcBef>
              <a:buFont typeface="Arial"/>
              <a:buChar char="•"/>
              <a:defRPr sz="2000">
                <a:solidFill>
                  <a:schemeClr val="tx1"/>
                </a:solidFill>
                <a:latin typeface="+mn-lt"/>
                <a:ea typeface="+mn-ea"/>
                <a:cs typeface="+mn-cs"/>
              </a:defRPr>
            </a:lvl7pPr>
            <a:lvl8pPr marL="3200400" indent="0" algn="l" defTabSz="914400">
              <a:spcBef>
                <a:spcPts val="0"/>
              </a:spcBef>
              <a:buFont typeface="Arial"/>
              <a:buNone/>
              <a:defRPr sz="2000">
                <a:solidFill>
                  <a:schemeClr val="tx1"/>
                </a:solidFill>
                <a:latin typeface="+mn-lt"/>
                <a:ea typeface="+mn-ea"/>
                <a:cs typeface="+mn-cs"/>
              </a:defRPr>
            </a:lvl8pPr>
            <a:lvl9pPr marL="3886200" indent="-228600" algn="l" defTabSz="914400">
              <a:spcBef>
                <a:spcPts val="0"/>
              </a:spcBef>
              <a:buFont typeface="Arial"/>
              <a:buChar char="•"/>
              <a:defRPr sz="2000">
                <a:solidFill>
                  <a:schemeClr val="tx1"/>
                </a:solidFill>
                <a:latin typeface="+mn-lt"/>
                <a:ea typeface="+mn-ea"/>
                <a:cs typeface="+mn-cs"/>
              </a:defRPr>
            </a:lvl9pPr>
          </a:lstStyle>
          <a:p>
            <a:pPr marL="171450" indent="-171450">
              <a:lnSpc>
                <a:spcPct val="150000"/>
              </a:lnSpc>
              <a:spcBef>
                <a:spcPts val="0"/>
              </a:spcBef>
              <a:spcAft>
                <a:spcPts val="0"/>
              </a:spcAft>
              <a:buFont typeface="Arial"/>
              <a:buChar char="•"/>
              <a:defRPr/>
            </a:pPr>
            <a:r>
              <a:rPr lang="fr-FR" sz="1100" b="0"/>
              <a:t>Les agents en lien direct avec les étudiants ne disposent </a:t>
            </a:r>
            <a:r>
              <a:rPr lang="fr-FR" sz="1100">
                <a:solidFill>
                  <a:schemeClr val="accent4"/>
                </a:solidFill>
              </a:rPr>
              <a:t>pas toujours des informations </a:t>
            </a:r>
            <a:r>
              <a:rPr lang="fr-FR" sz="1100" b="0"/>
              <a:t>pour répondre à leur question </a:t>
            </a:r>
            <a:endParaRPr/>
          </a:p>
          <a:p>
            <a:pPr marL="171450" indent="-171450">
              <a:lnSpc>
                <a:spcPct val="150000"/>
              </a:lnSpc>
              <a:spcBef>
                <a:spcPts val="0"/>
              </a:spcBef>
              <a:spcAft>
                <a:spcPts val="0"/>
              </a:spcAft>
              <a:buFont typeface="Arial"/>
              <a:buChar char="•"/>
              <a:defRPr/>
            </a:pPr>
            <a:r>
              <a:rPr lang="fr-FR" sz="1100" b="0"/>
              <a:t>L’étudiant est souvent amené à </a:t>
            </a:r>
            <a:r>
              <a:rPr lang="fr-FR" sz="1100">
                <a:solidFill>
                  <a:schemeClr val="accent4"/>
                </a:solidFill>
              </a:rPr>
              <a:t>consulter plusieurs interlocuteurs</a:t>
            </a:r>
            <a:r>
              <a:rPr lang="fr-FR" sz="1100"/>
              <a:t> </a:t>
            </a:r>
            <a:r>
              <a:rPr lang="fr-FR" sz="1100" b="0"/>
              <a:t>avant d’obtenir la réponse à sa question (effet « flipper »)</a:t>
            </a:r>
            <a:endParaRPr/>
          </a:p>
          <a:p>
            <a:pPr marL="171450" indent="-171450">
              <a:lnSpc>
                <a:spcPct val="150000"/>
              </a:lnSpc>
              <a:spcBef>
                <a:spcPts val="0"/>
              </a:spcBef>
              <a:spcAft>
                <a:spcPts val="0"/>
              </a:spcAft>
              <a:buFont typeface="Arial"/>
              <a:buChar char="•"/>
              <a:defRPr/>
            </a:pPr>
            <a:r>
              <a:rPr lang="fr-FR" sz="1100" b="0"/>
              <a:t>Les réponses apportées ne sont </a:t>
            </a:r>
            <a:r>
              <a:rPr lang="fr-FR" sz="1100">
                <a:solidFill>
                  <a:schemeClr val="accent4"/>
                </a:solidFill>
              </a:rPr>
              <a:t>pas toujours homogènes </a:t>
            </a:r>
            <a:r>
              <a:rPr lang="fr-FR" sz="1100" b="0"/>
              <a:t>d’un service à l’autre </a:t>
            </a:r>
            <a:r>
              <a:rPr lang="fr-FR" sz="1100">
                <a:solidFill>
                  <a:schemeClr val="accent4"/>
                </a:solidFill>
              </a:rPr>
              <a:t>voire insuffisamment claires et précises</a:t>
            </a:r>
            <a:endParaRPr/>
          </a:p>
          <a:p>
            <a:pPr marL="0" indent="0">
              <a:lnSpc>
                <a:spcPct val="150000"/>
              </a:lnSpc>
              <a:spcBef>
                <a:spcPts val="0"/>
              </a:spcBef>
              <a:spcAft>
                <a:spcPts val="0"/>
              </a:spcAft>
              <a:buNone/>
              <a:defRPr/>
            </a:pPr>
            <a:endParaRPr lang="fr-FR" sz="1100" b="0"/>
          </a:p>
        </p:txBody>
      </p:sp>
      <p:sp>
        <p:nvSpPr>
          <p:cNvPr id="11" name="TextBox 10"/>
          <p:cNvSpPr txBox="1"/>
          <p:nvPr/>
        </p:nvSpPr>
        <p:spPr bwMode="auto">
          <a:xfrm>
            <a:off x="491146" y="1669479"/>
            <a:ext cx="4572000" cy="369332"/>
          </a:xfrm>
          <a:prstGeom prst="rect">
            <a:avLst/>
          </a:prstGeom>
          <a:noFill/>
        </p:spPr>
        <p:txBody>
          <a:bodyPr wrap="square">
            <a:spAutoFit/>
          </a:bodyPr>
          <a:lstStyle/>
          <a:p>
            <a:pPr>
              <a:defRPr/>
            </a:pPr>
            <a:r>
              <a:rPr lang="fr-FR" sz="1800" b="1">
                <a:solidFill>
                  <a:schemeClr val="accent4"/>
                </a:solidFill>
                <a:latin typeface="Marianne"/>
              </a:rPr>
              <a:t>3 grands constats </a:t>
            </a:r>
            <a:endParaRPr lang="fr-FR" b="1">
              <a:solidFill>
                <a:schemeClr val="accent4"/>
              </a:solidFill>
              <a:latin typeface="Marianne"/>
            </a:endParaRPr>
          </a:p>
        </p:txBody>
      </p:sp>
      <p:sp>
        <p:nvSpPr>
          <p:cNvPr id="12" name="TextBox 11"/>
          <p:cNvSpPr txBox="1"/>
          <p:nvPr/>
        </p:nvSpPr>
        <p:spPr bwMode="auto">
          <a:xfrm>
            <a:off x="4678137" y="1669479"/>
            <a:ext cx="4572000" cy="369332"/>
          </a:xfrm>
          <a:prstGeom prst="rect">
            <a:avLst/>
          </a:prstGeom>
          <a:noFill/>
        </p:spPr>
        <p:txBody>
          <a:bodyPr wrap="square">
            <a:spAutoFit/>
          </a:bodyPr>
          <a:lstStyle/>
          <a:p>
            <a:pPr>
              <a:defRPr/>
            </a:pPr>
            <a:r>
              <a:rPr lang="fr-FR" sz="1800" b="1">
                <a:solidFill>
                  <a:schemeClr val="tx2"/>
                </a:solidFill>
                <a:latin typeface="Marianne"/>
              </a:rPr>
              <a:t>4 enjeux</a:t>
            </a:r>
            <a:endParaRPr lang="fr-FR" b="1">
              <a:solidFill>
                <a:schemeClr val="tx2"/>
              </a:solidFill>
              <a:latin typeface="Marianne"/>
            </a:endParaRPr>
          </a:p>
        </p:txBody>
      </p:sp>
      <p:sp>
        <p:nvSpPr>
          <p:cNvPr id="13" name="Text Placeholder 2"/>
          <p:cNvSpPr txBox="1"/>
          <p:nvPr/>
        </p:nvSpPr>
        <p:spPr bwMode="gray">
          <a:xfrm>
            <a:off x="4678136" y="2104944"/>
            <a:ext cx="4186731" cy="2418724"/>
          </a:xfrm>
          <a:prstGeom prst="roundRect">
            <a:avLst>
              <a:gd name="adj" fmla="val 6985"/>
            </a:avLst>
          </a:prstGeom>
          <a:solidFill>
            <a:srgbClr val="B6B6FF">
              <a:alpha val="58039"/>
            </a:srgbClr>
          </a:solidFill>
        </p:spPr>
        <p:txBody>
          <a:bodyPr vert="horz" lIns="0" tIns="0" rIns="0" bIns="0" rtlCol="0" anchor="t" anchorCtr="0">
            <a:noAutofit/>
          </a:bodyPr>
          <a:lstStyle>
            <a:lvl1pPr marL="144000" indent="-144000" algn="l" defTabSz="914400">
              <a:lnSpc>
                <a:spcPct val="100000"/>
              </a:lnSpc>
              <a:spcBef>
                <a:spcPts val="400"/>
              </a:spcBef>
              <a:spcAft>
                <a:spcPts val="800"/>
              </a:spcAft>
              <a:buFont typeface="+mj-lt"/>
              <a:buAutoNum type="arabicPeriod"/>
              <a:defRPr sz="1200" b="1">
                <a:solidFill>
                  <a:schemeClr val="tx1"/>
                </a:solidFill>
                <a:latin typeface="Marianne"/>
                <a:ea typeface="+mn-ea"/>
                <a:cs typeface="+mn-cs"/>
              </a:defRPr>
            </a:lvl1pPr>
            <a:lvl2pPr marL="324000" indent="-144000" algn="l" defTabSz="914400">
              <a:lnSpc>
                <a:spcPct val="100000"/>
              </a:lnSpc>
              <a:spcBef>
                <a:spcPts val="600"/>
              </a:spcBef>
              <a:spcAft>
                <a:spcPts val="800"/>
              </a:spcAft>
              <a:buSzPct val="100000"/>
              <a:buFont typeface="+mj-lt"/>
              <a:buAutoNum type="alphaLcPeriod"/>
              <a:defRPr sz="1200">
                <a:solidFill>
                  <a:schemeClr val="tx1"/>
                </a:solidFill>
                <a:latin typeface="Marianne"/>
                <a:ea typeface="+mn-ea"/>
                <a:cs typeface="+mn-cs"/>
              </a:defRPr>
            </a:lvl2pPr>
            <a:lvl3pPr marL="531450" indent="-171450" algn="l" defTabSz="914400">
              <a:lnSpc>
                <a:spcPct val="100000"/>
              </a:lnSpc>
              <a:spcBef>
                <a:spcPts val="100"/>
              </a:spcBef>
              <a:spcAft>
                <a:spcPts val="100"/>
              </a:spcAft>
              <a:buSzPct val="100000"/>
              <a:buFont typeface="Wingdings"/>
              <a:buChar char="§"/>
              <a:defRPr sz="1000">
                <a:solidFill>
                  <a:schemeClr val="tx1"/>
                </a:solidFill>
                <a:latin typeface="Marianne"/>
                <a:ea typeface="+mn-ea"/>
                <a:cs typeface="+mn-cs"/>
              </a:defRPr>
            </a:lvl3pPr>
            <a:lvl4pPr marL="711450" indent="-171450" algn="l" defTabSz="914400">
              <a:lnSpc>
                <a:spcPct val="100000"/>
              </a:lnSpc>
              <a:spcBef>
                <a:spcPts val="100"/>
              </a:spcBef>
              <a:spcAft>
                <a:spcPts val="100"/>
              </a:spcAft>
              <a:buSzPct val="100000"/>
              <a:buFont typeface="Arial"/>
              <a:buChar char="•"/>
              <a:defRPr sz="800">
                <a:solidFill>
                  <a:schemeClr val="tx1"/>
                </a:solidFill>
                <a:latin typeface="Marianne"/>
                <a:ea typeface="+mn-ea"/>
                <a:cs typeface="+mn-cs"/>
              </a:defRPr>
            </a:lvl4pPr>
            <a:lvl5pPr marL="927450" indent="-171450" algn="l" defTabSz="914400">
              <a:lnSpc>
                <a:spcPct val="100000"/>
              </a:lnSpc>
              <a:spcBef>
                <a:spcPts val="100"/>
              </a:spcBef>
              <a:spcAft>
                <a:spcPts val="100"/>
              </a:spcAft>
              <a:buSzPct val="100000"/>
              <a:buFont typeface="Wingdings"/>
              <a:buChar char="§"/>
              <a:defRPr sz="700">
                <a:solidFill>
                  <a:schemeClr val="tx1"/>
                </a:solidFill>
                <a:latin typeface="Marianne"/>
                <a:ea typeface="+mn-ea"/>
                <a:cs typeface="+mn-cs"/>
              </a:defRPr>
            </a:lvl5pPr>
            <a:lvl6pPr marL="2514600" indent="-228600" algn="l" defTabSz="914400">
              <a:spcBef>
                <a:spcPts val="0"/>
              </a:spcBef>
              <a:buFont typeface="Arial"/>
              <a:buChar char="•"/>
              <a:defRPr sz="2000">
                <a:solidFill>
                  <a:schemeClr val="tx1"/>
                </a:solidFill>
                <a:latin typeface="+mn-lt"/>
                <a:ea typeface="+mn-ea"/>
                <a:cs typeface="+mn-cs"/>
              </a:defRPr>
            </a:lvl6pPr>
            <a:lvl7pPr marL="2971800" indent="-228600" algn="l" defTabSz="914400">
              <a:spcBef>
                <a:spcPts val="0"/>
              </a:spcBef>
              <a:buFont typeface="Arial"/>
              <a:buChar char="•"/>
              <a:defRPr sz="2000">
                <a:solidFill>
                  <a:schemeClr val="tx1"/>
                </a:solidFill>
                <a:latin typeface="+mn-lt"/>
                <a:ea typeface="+mn-ea"/>
                <a:cs typeface="+mn-cs"/>
              </a:defRPr>
            </a:lvl7pPr>
            <a:lvl8pPr marL="3200400" indent="0" algn="l" defTabSz="914400">
              <a:spcBef>
                <a:spcPts val="0"/>
              </a:spcBef>
              <a:buFont typeface="Arial"/>
              <a:buNone/>
              <a:defRPr sz="2000">
                <a:solidFill>
                  <a:schemeClr val="tx1"/>
                </a:solidFill>
                <a:latin typeface="+mn-lt"/>
                <a:ea typeface="+mn-ea"/>
                <a:cs typeface="+mn-cs"/>
              </a:defRPr>
            </a:lvl8pPr>
            <a:lvl9pPr marL="3886200" indent="-228600" algn="l" defTabSz="914400">
              <a:spcBef>
                <a:spcPts val="0"/>
              </a:spcBef>
              <a:buFont typeface="Arial"/>
              <a:buChar char="•"/>
              <a:defRPr sz="2000">
                <a:solidFill>
                  <a:schemeClr val="tx1"/>
                </a:solidFill>
                <a:latin typeface="+mn-lt"/>
                <a:ea typeface="+mn-ea"/>
                <a:cs typeface="+mn-cs"/>
              </a:defRPr>
            </a:lvl9pPr>
          </a:lstStyle>
          <a:p>
            <a:pPr marL="171450" indent="-171450">
              <a:lnSpc>
                <a:spcPct val="150000"/>
              </a:lnSpc>
              <a:spcBef>
                <a:spcPts val="0"/>
              </a:spcBef>
              <a:spcAft>
                <a:spcPts val="0"/>
              </a:spcAft>
              <a:buFont typeface="Arial"/>
              <a:buChar char="•"/>
              <a:defRPr/>
            </a:pPr>
            <a:r>
              <a:rPr lang="fr-FR" sz="1100">
                <a:solidFill>
                  <a:schemeClr val="tx2"/>
                </a:solidFill>
              </a:rPr>
              <a:t>Améliorer la qualité d’information </a:t>
            </a:r>
            <a:r>
              <a:rPr lang="fr-FR" sz="1100" b="0"/>
              <a:t>donnée à l’étudiant sur les questions courantes</a:t>
            </a:r>
            <a:endParaRPr/>
          </a:p>
          <a:p>
            <a:pPr marL="171450" indent="-171450">
              <a:lnSpc>
                <a:spcPct val="150000"/>
              </a:lnSpc>
              <a:spcBef>
                <a:spcPts val="0"/>
              </a:spcBef>
              <a:spcAft>
                <a:spcPts val="0"/>
              </a:spcAft>
              <a:buFont typeface="Arial"/>
              <a:buChar char="•"/>
              <a:defRPr/>
            </a:pPr>
            <a:r>
              <a:rPr lang="fr-FR" sz="1100">
                <a:solidFill>
                  <a:schemeClr val="tx2"/>
                </a:solidFill>
              </a:rPr>
              <a:t>Harmoniser</a:t>
            </a:r>
            <a:r>
              <a:rPr lang="fr-FR" sz="1100" b="0"/>
              <a:t> les réponses apportées aux étudiants</a:t>
            </a:r>
            <a:endParaRPr/>
          </a:p>
          <a:p>
            <a:pPr marL="171450" indent="-171450">
              <a:lnSpc>
                <a:spcPct val="150000"/>
              </a:lnSpc>
              <a:spcBef>
                <a:spcPts val="0"/>
              </a:spcBef>
              <a:spcAft>
                <a:spcPts val="0"/>
              </a:spcAft>
              <a:buFont typeface="Arial"/>
              <a:buChar char="•"/>
              <a:defRPr/>
            </a:pPr>
            <a:r>
              <a:rPr lang="fr-FR" sz="1100" b="0"/>
              <a:t>Permettre à l’étudiant de </a:t>
            </a:r>
            <a:r>
              <a:rPr lang="fr-FR" sz="1100">
                <a:solidFill>
                  <a:schemeClr val="tx2"/>
                </a:solidFill>
              </a:rPr>
              <a:t>disposer rapidement d’une réponse</a:t>
            </a:r>
            <a:r>
              <a:rPr lang="fr-FR" sz="1100">
                <a:solidFill>
                  <a:schemeClr val="accent1">
                    <a:lumMod val="75000"/>
                    <a:lumOff val="25000"/>
                  </a:schemeClr>
                </a:solidFill>
              </a:rPr>
              <a:t> </a:t>
            </a:r>
            <a:r>
              <a:rPr lang="fr-FR" sz="1100" b="0"/>
              <a:t>sans avoir à se déplacer d’un service à l’autre lorsque la question ne nécessite pas une expertise particulière</a:t>
            </a:r>
            <a:endParaRPr/>
          </a:p>
          <a:p>
            <a:pPr marL="171450" indent="-171450">
              <a:lnSpc>
                <a:spcPct val="150000"/>
              </a:lnSpc>
              <a:spcBef>
                <a:spcPts val="0"/>
              </a:spcBef>
              <a:spcAft>
                <a:spcPts val="0"/>
              </a:spcAft>
              <a:buFont typeface="Arial"/>
              <a:buChar char="•"/>
              <a:defRPr/>
            </a:pPr>
            <a:r>
              <a:rPr lang="fr-FR" sz="1100">
                <a:solidFill>
                  <a:schemeClr val="tx2"/>
                </a:solidFill>
              </a:rPr>
              <a:t>Construire une culture commune</a:t>
            </a:r>
            <a:r>
              <a:rPr lang="fr-FR" sz="1100" b="0"/>
              <a:t> entre les services de l’université </a:t>
            </a:r>
            <a:endParaRPr/>
          </a:p>
        </p:txBody>
      </p:sp>
      <p:sp>
        <p:nvSpPr>
          <p:cNvPr id="15" name="Text Placeholder 2"/>
          <p:cNvSpPr txBox="1"/>
          <p:nvPr/>
        </p:nvSpPr>
        <p:spPr bwMode="gray">
          <a:xfrm>
            <a:off x="5206156" y="1482074"/>
            <a:ext cx="3333916" cy="1682741"/>
          </a:xfrm>
          <a:prstGeom prst="rect">
            <a:avLst/>
          </a:prstGeom>
        </p:spPr>
        <p:txBody>
          <a:bodyPr vert="horz" lIns="0" tIns="0" rIns="0" bIns="0" rtlCol="0" anchor="t" anchorCtr="0">
            <a:noAutofit/>
          </a:bodyPr>
          <a:lstStyle>
            <a:lvl1pPr marL="144000" indent="-144000" algn="l" defTabSz="914400">
              <a:lnSpc>
                <a:spcPct val="100000"/>
              </a:lnSpc>
              <a:spcBef>
                <a:spcPts val="400"/>
              </a:spcBef>
              <a:spcAft>
                <a:spcPts val="800"/>
              </a:spcAft>
              <a:buFont typeface="+mj-lt"/>
              <a:buAutoNum type="arabicPeriod"/>
              <a:defRPr sz="1200" b="1">
                <a:solidFill>
                  <a:schemeClr val="tx1"/>
                </a:solidFill>
                <a:latin typeface="Marianne"/>
                <a:ea typeface="+mn-ea"/>
                <a:cs typeface="+mn-cs"/>
              </a:defRPr>
            </a:lvl1pPr>
            <a:lvl2pPr marL="324000" indent="-144000" algn="l" defTabSz="914400">
              <a:lnSpc>
                <a:spcPct val="100000"/>
              </a:lnSpc>
              <a:spcBef>
                <a:spcPts val="600"/>
              </a:spcBef>
              <a:spcAft>
                <a:spcPts val="800"/>
              </a:spcAft>
              <a:buSzPct val="100000"/>
              <a:buFont typeface="+mj-lt"/>
              <a:buAutoNum type="alphaLcPeriod"/>
              <a:defRPr sz="1200">
                <a:solidFill>
                  <a:schemeClr val="tx1"/>
                </a:solidFill>
                <a:latin typeface="Marianne"/>
                <a:ea typeface="+mn-ea"/>
                <a:cs typeface="+mn-cs"/>
              </a:defRPr>
            </a:lvl2pPr>
            <a:lvl3pPr marL="531450" indent="-171450" algn="l" defTabSz="914400">
              <a:lnSpc>
                <a:spcPct val="100000"/>
              </a:lnSpc>
              <a:spcBef>
                <a:spcPts val="100"/>
              </a:spcBef>
              <a:spcAft>
                <a:spcPts val="100"/>
              </a:spcAft>
              <a:buSzPct val="100000"/>
              <a:buFont typeface="Wingdings"/>
              <a:buChar char="§"/>
              <a:defRPr sz="1000">
                <a:solidFill>
                  <a:schemeClr val="tx1"/>
                </a:solidFill>
                <a:latin typeface="Marianne"/>
                <a:ea typeface="+mn-ea"/>
                <a:cs typeface="+mn-cs"/>
              </a:defRPr>
            </a:lvl3pPr>
            <a:lvl4pPr marL="711450" indent="-171450" algn="l" defTabSz="914400">
              <a:lnSpc>
                <a:spcPct val="100000"/>
              </a:lnSpc>
              <a:spcBef>
                <a:spcPts val="100"/>
              </a:spcBef>
              <a:spcAft>
                <a:spcPts val="100"/>
              </a:spcAft>
              <a:buSzPct val="100000"/>
              <a:buFont typeface="Arial"/>
              <a:buChar char="•"/>
              <a:defRPr sz="800">
                <a:solidFill>
                  <a:schemeClr val="tx1"/>
                </a:solidFill>
                <a:latin typeface="Marianne"/>
                <a:ea typeface="+mn-ea"/>
                <a:cs typeface="+mn-cs"/>
              </a:defRPr>
            </a:lvl4pPr>
            <a:lvl5pPr marL="927450" indent="-171450" algn="l" defTabSz="914400">
              <a:lnSpc>
                <a:spcPct val="100000"/>
              </a:lnSpc>
              <a:spcBef>
                <a:spcPts val="100"/>
              </a:spcBef>
              <a:spcAft>
                <a:spcPts val="100"/>
              </a:spcAft>
              <a:buSzPct val="100000"/>
              <a:buFont typeface="Wingdings"/>
              <a:buChar char="§"/>
              <a:defRPr sz="700">
                <a:solidFill>
                  <a:schemeClr val="tx1"/>
                </a:solidFill>
                <a:latin typeface="Marianne"/>
                <a:ea typeface="+mn-ea"/>
                <a:cs typeface="+mn-cs"/>
              </a:defRPr>
            </a:lvl5pPr>
            <a:lvl6pPr marL="2514600" indent="-228600" algn="l" defTabSz="914400">
              <a:spcBef>
                <a:spcPts val="0"/>
              </a:spcBef>
              <a:buFont typeface="Arial"/>
              <a:buChar char="•"/>
              <a:defRPr sz="2000">
                <a:solidFill>
                  <a:schemeClr val="tx1"/>
                </a:solidFill>
                <a:latin typeface="+mn-lt"/>
                <a:ea typeface="+mn-ea"/>
                <a:cs typeface="+mn-cs"/>
              </a:defRPr>
            </a:lvl6pPr>
            <a:lvl7pPr marL="2971800" indent="-228600" algn="l" defTabSz="914400">
              <a:spcBef>
                <a:spcPts val="0"/>
              </a:spcBef>
              <a:buFont typeface="Arial"/>
              <a:buChar char="•"/>
              <a:defRPr sz="2000">
                <a:solidFill>
                  <a:schemeClr val="tx1"/>
                </a:solidFill>
                <a:latin typeface="+mn-lt"/>
                <a:ea typeface="+mn-ea"/>
                <a:cs typeface="+mn-cs"/>
              </a:defRPr>
            </a:lvl7pPr>
            <a:lvl8pPr marL="3200400" indent="0" algn="l" defTabSz="914400">
              <a:spcBef>
                <a:spcPts val="0"/>
              </a:spcBef>
              <a:buFont typeface="Arial"/>
              <a:buNone/>
              <a:defRPr sz="2000">
                <a:solidFill>
                  <a:schemeClr val="tx1"/>
                </a:solidFill>
                <a:latin typeface="+mn-lt"/>
                <a:ea typeface="+mn-ea"/>
                <a:cs typeface="+mn-cs"/>
              </a:defRPr>
            </a:lvl8pPr>
            <a:lvl9pPr marL="3886200" indent="-228600" algn="l" defTabSz="914400">
              <a:spcBef>
                <a:spcPts val="0"/>
              </a:spcBef>
              <a:buFont typeface="Arial"/>
              <a:buChar char="•"/>
              <a:defRPr sz="2000">
                <a:solidFill>
                  <a:schemeClr val="tx1"/>
                </a:solidFill>
                <a:latin typeface="+mn-lt"/>
                <a:ea typeface="+mn-ea"/>
                <a:cs typeface="+mn-cs"/>
              </a:defRPr>
            </a:lvl9pPr>
          </a:lstStyle>
          <a:p>
            <a:pPr marL="0" indent="0">
              <a:lnSpc>
                <a:spcPct val="150000"/>
              </a:lnSpc>
              <a:spcBef>
                <a:spcPts val="0"/>
              </a:spcBef>
              <a:spcAft>
                <a:spcPts val="0"/>
              </a:spcAft>
              <a:buNone/>
              <a:defRPr/>
            </a:pPr>
            <a:endParaRPr lang="fr-FR" sz="1100" b="0"/>
          </a:p>
        </p:txBody>
      </p:sp>
      <p:pic>
        <p:nvPicPr>
          <p:cNvPr id="17" name="Graphic 16" descr="3d Glasses outline"/>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p:blipFill>
        <p:spPr bwMode="auto">
          <a:xfrm>
            <a:off x="3156788" y="1545728"/>
            <a:ext cx="681864" cy="681864"/>
          </a:xfrm>
          <a:prstGeom prst="rect">
            <a:avLst/>
          </a:prstGeom>
        </p:spPr>
      </p:pic>
      <p:pic>
        <p:nvPicPr>
          <p:cNvPr id="19" name="Graphic 18" descr="Aspiration outline"/>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p:blipFill>
        <p:spPr bwMode="auto">
          <a:xfrm>
            <a:off x="8119347" y="1482074"/>
            <a:ext cx="745520" cy="745520"/>
          </a:xfrm>
          <a:prstGeom prst="rect">
            <a:avLst/>
          </a:prstGeom>
        </p:spPr>
      </p:pic>
      <p:cxnSp>
        <p:nvCxnSpPr>
          <p:cNvPr id="21" name="Straight Connector 20"/>
          <p:cNvCxnSpPr>
            <a:cxnSpLocks/>
          </p:cNvCxnSpPr>
          <p:nvPr/>
        </p:nvCxnSpPr>
        <p:spPr bwMode="auto">
          <a:xfrm>
            <a:off x="4225491" y="2104944"/>
            <a:ext cx="0" cy="2418724"/>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7" name="Rectangle: Rounded Corners 26"/>
          <p:cNvSpPr/>
          <p:nvPr/>
        </p:nvSpPr>
        <p:spPr bwMode="auto">
          <a:xfrm>
            <a:off x="812410" y="3451411"/>
            <a:ext cx="2706548" cy="1279323"/>
          </a:xfrm>
          <a:prstGeom prst="roundRect">
            <a:avLst>
              <a:gd name="adj" fmla="val 16667"/>
            </a:avLst>
          </a:prstGeom>
          <a:solidFill>
            <a:schemeClr val="tx2">
              <a:lumMod val="20000"/>
              <a:lumOff val="80000"/>
            </a:schemeClr>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6" name="Rectangle: Rounded Corners 25"/>
          <p:cNvSpPr/>
          <p:nvPr/>
        </p:nvSpPr>
        <p:spPr bwMode="auto">
          <a:xfrm>
            <a:off x="812410" y="2306821"/>
            <a:ext cx="2706548" cy="961813"/>
          </a:xfrm>
          <a:prstGeom prst="roundRect">
            <a:avLst>
              <a:gd name="adj" fmla="val 16667"/>
            </a:avLst>
          </a:prstGeom>
          <a:solidFill>
            <a:schemeClr val="tx2">
              <a:lumMod val="20000"/>
              <a:lumOff val="80000"/>
            </a:schemeClr>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 name="Slide Number Placeholder 1"/>
          <p:cNvSpPr>
            <a:spLocks noGrp="1"/>
          </p:cNvSpPr>
          <p:nvPr>
            <p:ph type="sldNum" sz="quarter" idx="12"/>
          </p:nvPr>
        </p:nvSpPr>
        <p:spPr bwMode="auto"/>
        <p:txBody>
          <a:bodyPr/>
          <a:lstStyle/>
          <a:p>
            <a:pPr>
              <a:defRPr/>
            </a:pPr>
            <a:fld id="{733122C9-A0B9-462F-8757-0847AD287B63}" type="slidenum">
              <a:rPr lang="fr-FR"/>
              <a:t>5</a:t>
            </a:fld>
            <a:endParaRPr lang="fr-FR"/>
          </a:p>
        </p:txBody>
      </p:sp>
      <p:sp>
        <p:nvSpPr>
          <p:cNvPr id="7" name="Title 6"/>
          <p:cNvSpPr>
            <a:spLocks noGrp="1"/>
          </p:cNvSpPr>
          <p:nvPr>
            <p:ph type="title"/>
          </p:nvPr>
        </p:nvSpPr>
        <p:spPr bwMode="auto">
          <a:xfrm>
            <a:off x="323850" y="771551"/>
            <a:ext cx="8424863" cy="393292"/>
          </a:xfrm>
        </p:spPr>
        <p:txBody>
          <a:bodyPr>
            <a:normAutofit/>
          </a:bodyPr>
          <a:lstStyle/>
          <a:p>
            <a:pPr>
              <a:defRPr/>
            </a:pPr>
            <a:r>
              <a:rPr lang="fr-FR" sz="1800">
                <a:latin typeface="Marianne"/>
              </a:rPr>
              <a:t>Tour d’horizon de l’organisation et des outils mis à votre disposition</a:t>
            </a:r>
            <a:endParaRPr/>
          </a:p>
        </p:txBody>
      </p:sp>
      <p:sp>
        <p:nvSpPr>
          <p:cNvPr id="8" name="Footer Placeholder 7"/>
          <p:cNvSpPr>
            <a:spLocks noGrp="1"/>
          </p:cNvSpPr>
          <p:nvPr>
            <p:ph type="ftr" sz="quarter" idx="3"/>
          </p:nvPr>
        </p:nvSpPr>
        <p:spPr bwMode="auto"/>
        <p:txBody>
          <a:bodyPr/>
          <a:lstStyle/>
          <a:p>
            <a:pPr>
              <a:defRPr/>
            </a:pPr>
            <a:r>
              <a:rPr lang="fr-FR"/>
              <a:t>Direction interministérielle de la transformation publique</a:t>
            </a:r>
            <a:endParaRPr/>
          </a:p>
        </p:txBody>
      </p:sp>
      <p:sp>
        <p:nvSpPr>
          <p:cNvPr id="3" name="TextBox 2"/>
          <p:cNvSpPr txBox="1"/>
          <p:nvPr/>
        </p:nvSpPr>
        <p:spPr bwMode="auto">
          <a:xfrm>
            <a:off x="1113676" y="1436776"/>
            <a:ext cx="6285038" cy="584775"/>
          </a:xfrm>
          <a:prstGeom prst="rect">
            <a:avLst/>
          </a:prstGeom>
          <a:noFill/>
        </p:spPr>
        <p:txBody>
          <a:bodyPr wrap="square">
            <a:spAutoFit/>
          </a:bodyPr>
          <a:lstStyle/>
          <a:p>
            <a:pPr>
              <a:defRPr/>
            </a:pPr>
            <a:r>
              <a:rPr lang="fr-FR" sz="1600" b="1">
                <a:solidFill>
                  <a:schemeClr val="accent4"/>
                </a:solidFill>
                <a:latin typeface="Marianne"/>
              </a:rPr>
              <a:t>Un réseau fondé sur une communauté de référents et animé par un responsable clairement identifié</a:t>
            </a:r>
            <a:endParaRPr/>
          </a:p>
        </p:txBody>
      </p:sp>
      <p:pic>
        <p:nvPicPr>
          <p:cNvPr id="12" name="Picture 11"/>
          <p:cNvPicPr>
            <a:picLocks noChangeAspect="1"/>
          </p:cNvPicPr>
          <p:nvPr/>
        </p:nvPicPr>
        <p:blipFill>
          <a:blip r:embed="rId3" cstate="email">
            <a:extLst>
              <a:ext uri="{28A0092B-C50C-407E-A947-70E740481C1C}">
                <a14:useLocalDpi xmlns:a14="http://schemas.microsoft.com/office/drawing/2010/main"/>
              </a:ext>
            </a:extLst>
          </a:blip>
          <a:stretch/>
        </p:blipFill>
        <p:spPr bwMode="auto">
          <a:xfrm>
            <a:off x="389076" y="1436776"/>
            <a:ext cx="539991" cy="539991"/>
          </a:xfrm>
          <a:prstGeom prst="rect">
            <a:avLst/>
          </a:prstGeom>
          <a:effectLst>
            <a:outerShdw blurRad="50800" dist="38100" dir="2700000" algn="tl" rotWithShape="0">
              <a:prstClr val="black">
                <a:alpha val="40000"/>
              </a:prstClr>
            </a:outerShdw>
          </a:effectLst>
        </p:spPr>
      </p:pic>
      <p:pic>
        <p:nvPicPr>
          <p:cNvPr id="13" name="Graphic 12" descr="Man with solid fill"/>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p:blipFill>
        <p:spPr bwMode="auto">
          <a:xfrm>
            <a:off x="848802" y="3592492"/>
            <a:ext cx="503598" cy="503598"/>
          </a:xfrm>
          <a:prstGeom prst="rect">
            <a:avLst/>
          </a:prstGeom>
        </p:spPr>
      </p:pic>
      <p:pic>
        <p:nvPicPr>
          <p:cNvPr id="14" name="Graphic 13" descr="Man with solid fill"/>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p:blipFill>
        <p:spPr bwMode="auto">
          <a:xfrm>
            <a:off x="1223914" y="3592492"/>
            <a:ext cx="503598" cy="503598"/>
          </a:xfrm>
          <a:prstGeom prst="rect">
            <a:avLst/>
          </a:prstGeom>
        </p:spPr>
      </p:pic>
      <p:pic>
        <p:nvPicPr>
          <p:cNvPr id="16" name="Graphic 15" descr="Man with solid fill"/>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p:blipFill>
        <p:spPr bwMode="auto">
          <a:xfrm>
            <a:off x="1599026" y="3592492"/>
            <a:ext cx="503598" cy="503598"/>
          </a:xfrm>
          <a:prstGeom prst="rect">
            <a:avLst/>
          </a:prstGeom>
        </p:spPr>
      </p:pic>
      <p:pic>
        <p:nvPicPr>
          <p:cNvPr id="17" name="Graphic 16" descr="Man with solid fill"/>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p:blipFill>
        <p:spPr bwMode="auto">
          <a:xfrm>
            <a:off x="1974138" y="3592492"/>
            <a:ext cx="503598" cy="503598"/>
          </a:xfrm>
          <a:prstGeom prst="rect">
            <a:avLst/>
          </a:prstGeom>
        </p:spPr>
      </p:pic>
      <p:pic>
        <p:nvPicPr>
          <p:cNvPr id="18" name="Graphic 17" descr="Man with solid fill"/>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p:blipFill>
        <p:spPr bwMode="auto">
          <a:xfrm>
            <a:off x="2349250" y="3592492"/>
            <a:ext cx="503598" cy="503598"/>
          </a:xfrm>
          <a:prstGeom prst="rect">
            <a:avLst/>
          </a:prstGeom>
        </p:spPr>
      </p:pic>
      <p:pic>
        <p:nvPicPr>
          <p:cNvPr id="19" name="Graphic 18" descr="Man with solid fill"/>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p:blipFill>
        <p:spPr bwMode="auto">
          <a:xfrm>
            <a:off x="2724364" y="3592492"/>
            <a:ext cx="503598" cy="503598"/>
          </a:xfrm>
          <a:prstGeom prst="rect">
            <a:avLst/>
          </a:prstGeom>
        </p:spPr>
      </p:pic>
      <p:sp>
        <p:nvSpPr>
          <p:cNvPr id="23" name="Title 6"/>
          <p:cNvSpPr txBox="1"/>
          <p:nvPr/>
        </p:nvSpPr>
        <p:spPr bwMode="auto">
          <a:xfrm>
            <a:off x="854039" y="4166526"/>
            <a:ext cx="2664919" cy="539991"/>
          </a:xfrm>
          <a:prstGeom prst="rect">
            <a:avLst/>
          </a:prstGeom>
        </p:spPr>
        <p:txBody>
          <a:bodyPr vert="horz" lIns="91440" tIns="45720" rIns="91440" bIns="45720" rtlCol="0" anchor="ctr">
            <a:normAutofit/>
          </a:bodyPr>
          <a:lstStyle>
            <a:lvl1pPr marL="14288" indent="0" algn="l" defTabSz="914400">
              <a:lnSpc>
                <a:spcPct val="90000"/>
              </a:lnSpc>
              <a:spcBef>
                <a:spcPts val="0"/>
              </a:spcBef>
              <a:buNone/>
              <a:defRPr sz="1800" b="1">
                <a:solidFill>
                  <a:schemeClr val="tx1"/>
                </a:solidFill>
                <a:latin typeface="Marianne"/>
                <a:ea typeface="+mj-ea"/>
                <a:cs typeface="+mj-cs"/>
              </a:defRPr>
            </a:lvl1pPr>
          </a:lstStyle>
          <a:p>
            <a:pPr>
              <a:defRPr/>
            </a:pPr>
            <a:r>
              <a:rPr lang="fr-FR" sz="800" b="0"/>
              <a:t>Direction de l’orientation et de l’insertion, direction de la vie étudiante, scolarités, …</a:t>
            </a:r>
            <a:endParaRPr/>
          </a:p>
        </p:txBody>
      </p:sp>
      <p:sp>
        <p:nvSpPr>
          <p:cNvPr id="25" name="Title 6"/>
          <p:cNvSpPr txBox="1"/>
          <p:nvPr/>
        </p:nvSpPr>
        <p:spPr bwMode="auto">
          <a:xfrm>
            <a:off x="3868131" y="2349156"/>
            <a:ext cx="5153948" cy="862663"/>
          </a:xfrm>
          <a:prstGeom prst="rect">
            <a:avLst/>
          </a:prstGeom>
        </p:spPr>
        <p:txBody>
          <a:bodyPr vert="horz" lIns="91440" tIns="45720" rIns="91440" bIns="45720" rtlCol="0" anchor="ctr">
            <a:noAutofit/>
          </a:bodyPr>
          <a:lstStyle>
            <a:lvl1pPr marL="14288" indent="0" algn="l" defTabSz="914400">
              <a:lnSpc>
                <a:spcPct val="90000"/>
              </a:lnSpc>
              <a:spcBef>
                <a:spcPts val="0"/>
              </a:spcBef>
              <a:buNone/>
              <a:defRPr sz="1800" b="1">
                <a:solidFill>
                  <a:schemeClr val="tx1"/>
                </a:solidFill>
                <a:latin typeface="Marianne"/>
                <a:ea typeface="+mj-ea"/>
                <a:cs typeface="+mj-cs"/>
              </a:defRPr>
            </a:lvl1pPr>
          </a:lstStyle>
          <a:p>
            <a:pPr>
              <a:defRPr/>
            </a:pPr>
            <a:r>
              <a:rPr lang="fr-FR" sz="1200"/>
              <a:t>Le Responsable de réseau :</a:t>
            </a:r>
            <a:r>
              <a:rPr lang="fr-FR" sz="1200" b="0"/>
              <a:t> il assure l’animation et la coordination du réseau, en lien avec les directions et services de l’université. </a:t>
            </a:r>
            <a:endParaRPr/>
          </a:p>
          <a:p>
            <a:pPr>
              <a:defRPr/>
            </a:pPr>
            <a:r>
              <a:rPr lang="fr-FR" sz="1200" b="0"/>
              <a:t>Il accompagne le changement des pratiques, s’assure que les outils sont accessibles et exploités, favorise les retours d’expérience et l’amélioration continue au sein du réseau.</a:t>
            </a:r>
            <a:endParaRPr lang="fr-FR" sz="1200"/>
          </a:p>
        </p:txBody>
      </p:sp>
      <p:grpSp>
        <p:nvGrpSpPr>
          <p:cNvPr id="4" name="Group 3"/>
          <p:cNvGrpSpPr/>
          <p:nvPr/>
        </p:nvGrpSpPr>
        <p:grpSpPr bwMode="auto">
          <a:xfrm>
            <a:off x="1691485" y="2368997"/>
            <a:ext cx="822278" cy="822278"/>
            <a:chOff x="1195892" y="2411332"/>
            <a:chExt cx="822278" cy="822278"/>
          </a:xfrm>
        </p:grpSpPr>
        <p:pic>
          <p:nvPicPr>
            <p:cNvPr id="20" name="Graphic 19" descr="Man with solid fill"/>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p:blipFill>
          <p:spPr bwMode="auto">
            <a:xfrm>
              <a:off x="1195892" y="2411332"/>
              <a:ext cx="822278" cy="822278"/>
            </a:xfrm>
            <a:prstGeom prst="rect">
              <a:avLst/>
            </a:prstGeom>
          </p:spPr>
        </p:pic>
        <p:pic>
          <p:nvPicPr>
            <p:cNvPr id="33" name="Graphic 32" descr="Badge Tick with solid fill"/>
            <p:cNvPicPr>
              <a:picLocks noChangeAspect="1"/>
            </p:cNvPicPr>
            <p:nvPr/>
          </p:nvPicPr>
          <p:blipFill>
            <a:blip r:embed="rId18" cstate="email">
              <a:extLst>
                <a:ext uri="{28A0092B-C50C-407E-A947-70E740481C1C}">
                  <a14:useLocalDpi xmlns:a14="http://schemas.microsoft.com/office/drawing/2010/main"/>
                </a:ext>
                <a:ext uri="{96DAC541-7B7A-43D3-8B79-37D633B846F1}">
                  <asvg:svgBlip xmlns:asvg="http://schemas.microsoft.com/office/drawing/2016/SVG/main" r:embed="rId19"/>
                </a:ext>
              </a:extLst>
            </a:blip>
            <a:stretch/>
          </p:blipFill>
          <p:spPr bwMode="auto">
            <a:xfrm>
              <a:off x="1579307" y="2594108"/>
              <a:ext cx="164449" cy="164449"/>
            </a:xfrm>
            <a:prstGeom prst="rect">
              <a:avLst/>
            </a:prstGeom>
          </p:spPr>
        </p:pic>
      </p:grpSp>
      <p:sp>
        <p:nvSpPr>
          <p:cNvPr id="34" name="Title 6"/>
          <p:cNvSpPr txBox="1"/>
          <p:nvPr/>
        </p:nvSpPr>
        <p:spPr bwMode="auto">
          <a:xfrm>
            <a:off x="3868131" y="3592492"/>
            <a:ext cx="5153948" cy="1002657"/>
          </a:xfrm>
          <a:prstGeom prst="rect">
            <a:avLst/>
          </a:prstGeom>
        </p:spPr>
        <p:txBody>
          <a:bodyPr vert="horz" lIns="91440" tIns="45720" rIns="91440" bIns="45720" rtlCol="0" anchor="ctr">
            <a:noAutofit/>
          </a:bodyPr>
          <a:lstStyle>
            <a:lvl1pPr marL="14288" indent="0" algn="l" defTabSz="914400">
              <a:lnSpc>
                <a:spcPct val="90000"/>
              </a:lnSpc>
              <a:spcBef>
                <a:spcPts val="0"/>
              </a:spcBef>
              <a:buNone/>
              <a:defRPr sz="1800" b="1">
                <a:solidFill>
                  <a:schemeClr val="tx1"/>
                </a:solidFill>
                <a:latin typeface="Marianne"/>
                <a:ea typeface="+mj-ea"/>
                <a:cs typeface="+mj-cs"/>
              </a:defRPr>
            </a:lvl1pPr>
          </a:lstStyle>
          <a:p>
            <a:pPr>
              <a:defRPr/>
            </a:pPr>
            <a:r>
              <a:rPr lang="fr-FR" sz="1200"/>
              <a:t>Les Référents de service :</a:t>
            </a:r>
            <a:r>
              <a:rPr lang="fr-FR" sz="1200" b="0"/>
              <a:t> ils veillent au niveau de leur service que les outils et bonnes pratiques partagées au sein du réseau sont connues et mobilisées. Ils remontent au Responsable de réseau toute difficulté ou toute suggestion d’amélioration.</a:t>
            </a:r>
            <a:endParaRPr lang="fr-FR" sz="1200"/>
          </a:p>
        </p:txBody>
      </p:sp>
      <p:pic>
        <p:nvPicPr>
          <p:cNvPr id="41" name="Picture 40"/>
          <p:cNvPicPr>
            <a:picLocks noChangeAspect="1"/>
          </p:cNvPicPr>
          <p:nvPr/>
        </p:nvPicPr>
        <p:blipFill>
          <a:blip r:embed="rId20" cstate="email">
            <a:duotone>
              <a:schemeClr val="accent2">
                <a:shade val="45000"/>
                <a:satMod val="135000"/>
              </a:schemeClr>
              <a:prstClr val="white"/>
            </a:duotone>
            <a:extLst>
              <a:ext uri="{28A0092B-C50C-407E-A947-70E740481C1C}">
                <a14:useLocalDpi xmlns:a14="http://schemas.microsoft.com/office/drawing/2010/main"/>
              </a:ext>
            </a:extLst>
          </a:blip>
          <a:stretch/>
        </p:blipFill>
        <p:spPr bwMode="auto">
          <a:xfrm>
            <a:off x="3221597" y="3308794"/>
            <a:ext cx="305438" cy="305438"/>
          </a:xfrm>
          <a:prstGeom prst="rect">
            <a:avLst/>
          </a:prstGeom>
        </p:spPr>
      </p:pic>
      <p:sp>
        <p:nvSpPr>
          <p:cNvPr id="43" name="TextBox 42"/>
          <p:cNvSpPr txBox="1"/>
          <p:nvPr/>
        </p:nvSpPr>
        <p:spPr bwMode="auto">
          <a:xfrm>
            <a:off x="2807310" y="2803194"/>
            <a:ext cx="973080" cy="461665"/>
          </a:xfrm>
          <a:prstGeom prst="rect">
            <a:avLst/>
          </a:prstGeom>
          <a:noFill/>
        </p:spPr>
        <p:txBody>
          <a:bodyPr wrap="square">
            <a:spAutoFit/>
          </a:bodyPr>
          <a:lstStyle/>
          <a:p>
            <a:pPr>
              <a:defRPr/>
            </a:pPr>
            <a:r>
              <a:rPr lang="fr-FR" sz="800" b="1" i="1">
                <a:solidFill>
                  <a:schemeClr val="tx2">
                    <a:lumMod val="60000"/>
                    <a:lumOff val="40000"/>
                  </a:schemeClr>
                </a:solidFill>
              </a:rPr>
              <a:t>Temps de partage </a:t>
            </a:r>
            <a:r>
              <a:rPr lang="fr-FR" sz="800" b="0" i="1"/>
              <a:t>trimestriels</a:t>
            </a:r>
            <a:endParaRPr lang="fr-FR" sz="800" i="1"/>
          </a:p>
        </p:txBody>
      </p:sp>
      <p:pic>
        <p:nvPicPr>
          <p:cNvPr id="45" name="Picture 44"/>
          <p:cNvPicPr>
            <a:picLocks noChangeAspect="1"/>
          </p:cNvPicPr>
          <p:nvPr/>
        </p:nvPicPr>
        <p:blipFill>
          <a:blip r:embed="rId21" cstate="email">
            <a:duotone>
              <a:schemeClr val="accent2">
                <a:shade val="45000"/>
                <a:satMod val="135000"/>
              </a:schemeClr>
              <a:prstClr val="white"/>
            </a:duotone>
            <a:extLst>
              <a:ext uri="{28A0092B-C50C-407E-A947-70E740481C1C}">
                <a14:useLocalDpi xmlns:a14="http://schemas.microsoft.com/office/drawing/2010/main"/>
              </a:ext>
            </a:extLst>
          </a:blip>
          <a:stretch/>
        </p:blipFill>
        <p:spPr bwMode="auto">
          <a:xfrm rot="2409495">
            <a:off x="609315" y="3305650"/>
            <a:ext cx="276951" cy="276951"/>
          </a:xfrm>
          <a:prstGeom prst="rect">
            <a:avLst/>
          </a:prstGeom>
        </p:spPr>
      </p:pic>
      <p:sp>
        <p:nvSpPr>
          <p:cNvPr id="46" name="TextBox 45"/>
          <p:cNvSpPr txBox="1"/>
          <p:nvPr/>
        </p:nvSpPr>
        <p:spPr bwMode="auto">
          <a:xfrm>
            <a:off x="1008297" y="2394955"/>
            <a:ext cx="973080" cy="707886"/>
          </a:xfrm>
          <a:prstGeom prst="rect">
            <a:avLst/>
          </a:prstGeom>
          <a:noFill/>
        </p:spPr>
        <p:txBody>
          <a:bodyPr wrap="square">
            <a:spAutoFit/>
          </a:bodyPr>
          <a:lstStyle/>
          <a:p>
            <a:pPr>
              <a:defRPr/>
            </a:pPr>
            <a:r>
              <a:rPr lang="fr-FR" sz="800" b="0" i="1"/>
              <a:t>Echanges au fil de l’eau </a:t>
            </a:r>
            <a:r>
              <a:rPr lang="fr-FR" sz="800" b="0"/>
              <a:t>via</a:t>
            </a:r>
            <a:r>
              <a:rPr lang="fr-FR" sz="800" b="0" i="1"/>
              <a:t> un </a:t>
            </a:r>
            <a:r>
              <a:rPr lang="fr-FR" sz="800" b="1" i="1">
                <a:solidFill>
                  <a:schemeClr val="tx2">
                    <a:lumMod val="60000"/>
                    <a:lumOff val="40000"/>
                  </a:schemeClr>
                </a:solidFill>
              </a:rPr>
              <a:t>espace sharepoint dédié</a:t>
            </a:r>
            <a:endParaRPr/>
          </a:p>
        </p:txBody>
      </p:sp>
      <p:pic>
        <p:nvPicPr>
          <p:cNvPr id="1026" name="Picture 2" descr="Microsoft Sharepoint Logo Transparent"/>
          <p:cNvPicPr>
            <a:picLocks noChangeAspect="1" noChangeArrowheads="1"/>
          </p:cNvPicPr>
          <p:nvPr/>
        </p:nvPicPr>
        <p:blipFill>
          <a:blip r:embed="rId22" cstate="email">
            <a:extLst>
              <a:ext uri="{28A0092B-C50C-407E-A947-70E740481C1C}">
                <a14:useLocalDpi xmlns:a14="http://schemas.microsoft.com/office/drawing/2010/main"/>
              </a:ext>
            </a:extLst>
          </a:blip>
          <a:stretch/>
        </p:blipFill>
        <p:spPr bwMode="auto">
          <a:xfrm>
            <a:off x="769321" y="2936332"/>
            <a:ext cx="535855" cy="357235"/>
          </a:xfrm>
          <a:prstGeom prst="rect">
            <a:avLst/>
          </a:prstGeom>
          <a:noFill/>
        </p:spPr>
      </p:pic>
      <p:pic>
        <p:nvPicPr>
          <p:cNvPr id="48" name="Picture 47"/>
          <p:cNvPicPr>
            <a:picLocks noChangeAspect="1"/>
          </p:cNvPicPr>
          <p:nvPr/>
        </p:nvPicPr>
        <p:blipFill>
          <a:blip r:embed="rId23" cstate="email">
            <a:extLst>
              <a:ext uri="{28A0092B-C50C-407E-A947-70E740481C1C}">
                <a14:useLocalDpi xmlns:a14="http://schemas.microsoft.com/office/drawing/2010/main"/>
              </a:ext>
            </a:extLst>
          </a:blip>
          <a:stretch/>
        </p:blipFill>
        <p:spPr bwMode="auto">
          <a:xfrm>
            <a:off x="3493127" y="2989435"/>
            <a:ext cx="219010" cy="219010"/>
          </a:xfrm>
          <a:prstGeom prst="rect">
            <a:avLst/>
          </a:prstGeom>
        </p:spPr>
      </p:pic>
      <p:sp>
        <p:nvSpPr>
          <p:cNvPr id="5" name="Right Bracket 4"/>
          <p:cNvSpPr/>
          <p:nvPr/>
        </p:nvSpPr>
        <p:spPr bwMode="auto">
          <a:xfrm>
            <a:off x="3778713" y="2402223"/>
            <a:ext cx="106012" cy="770765"/>
          </a:xfrm>
          <a:prstGeom prst="rightBracket">
            <a:avLst>
              <a:gd name="adj" fmla="val 54376"/>
            </a:avLst>
          </a:prstGeom>
          <a:ln w="28575"/>
        </p:spPr>
        <p:style>
          <a:lnRef idx="1">
            <a:schemeClr val="accent4"/>
          </a:lnRef>
          <a:fillRef idx="0">
            <a:schemeClr val="accent4"/>
          </a:fillRef>
          <a:effectRef idx="0">
            <a:schemeClr val="accent4"/>
          </a:effectRef>
          <a:fontRef idx="minor">
            <a:schemeClr val="tx1"/>
          </a:fontRef>
        </p:style>
        <p:txBody>
          <a:bodyPr rtlCol="0" anchor="ctr"/>
          <a:lstStyle/>
          <a:p>
            <a:pPr algn="ctr">
              <a:defRPr/>
            </a:pPr>
            <a:endParaRPr lang="fr-FR"/>
          </a:p>
        </p:txBody>
      </p:sp>
      <p:sp>
        <p:nvSpPr>
          <p:cNvPr id="9" name="Right Bracket 8"/>
          <p:cNvSpPr/>
          <p:nvPr/>
        </p:nvSpPr>
        <p:spPr bwMode="auto">
          <a:xfrm>
            <a:off x="3778712" y="3639262"/>
            <a:ext cx="115357" cy="907734"/>
          </a:xfrm>
          <a:prstGeom prst="rightBracket">
            <a:avLst>
              <a:gd name="adj" fmla="val 54376"/>
            </a:avLst>
          </a:prstGeom>
          <a:ln w="28575"/>
        </p:spPr>
        <p:style>
          <a:lnRef idx="1">
            <a:schemeClr val="accent4"/>
          </a:lnRef>
          <a:fillRef idx="0">
            <a:schemeClr val="accent4"/>
          </a:fillRef>
          <a:effectRef idx="0">
            <a:schemeClr val="accent4"/>
          </a:effectRef>
          <a:fontRef idx="minor">
            <a:schemeClr val="tx1"/>
          </a:fontRef>
        </p:style>
        <p:txBody>
          <a:bodyPr rtlCol="0" anchor="ctr"/>
          <a:lstStyle/>
          <a:p>
            <a:pPr algn="ctr">
              <a:defRPr/>
            </a:pPr>
            <a:endParaRPr lang="fr-F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8" name="Rectangle: Rounded Corners 17"/>
          <p:cNvSpPr/>
          <p:nvPr/>
        </p:nvSpPr>
        <p:spPr bwMode="auto">
          <a:xfrm>
            <a:off x="583354" y="3114725"/>
            <a:ext cx="2976526" cy="792915"/>
          </a:xfrm>
          <a:prstGeom prst="roundRect">
            <a:avLst>
              <a:gd name="adj" fmla="val 16667"/>
            </a:avLst>
          </a:prstGeom>
          <a:solidFill>
            <a:schemeClr val="bg1"/>
          </a:solidFill>
          <a:ln w="19050">
            <a:solidFill>
              <a:srgbClr val="FF5794"/>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9" name="Rectangle: Rounded Corners 18"/>
          <p:cNvSpPr/>
          <p:nvPr/>
        </p:nvSpPr>
        <p:spPr bwMode="auto">
          <a:xfrm>
            <a:off x="583354" y="4090387"/>
            <a:ext cx="2976526" cy="792915"/>
          </a:xfrm>
          <a:prstGeom prst="roundRect">
            <a:avLst>
              <a:gd name="adj" fmla="val 16667"/>
            </a:avLst>
          </a:prstGeom>
          <a:solidFill>
            <a:schemeClr val="bg1"/>
          </a:solidFill>
          <a:ln w="19050">
            <a:solidFill>
              <a:srgbClr val="FF5794"/>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7" name="Rectangle: Rounded Corners 16"/>
          <p:cNvSpPr/>
          <p:nvPr/>
        </p:nvSpPr>
        <p:spPr bwMode="auto">
          <a:xfrm>
            <a:off x="583354" y="1815283"/>
            <a:ext cx="2976526" cy="1104950"/>
          </a:xfrm>
          <a:prstGeom prst="roundRect">
            <a:avLst>
              <a:gd name="adj" fmla="val 16667"/>
            </a:avLst>
          </a:prstGeom>
          <a:solidFill>
            <a:schemeClr val="bg1"/>
          </a:solidFill>
          <a:ln w="19050">
            <a:solidFill>
              <a:srgbClr val="FF5794"/>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 name="Slide Number Placeholder 1"/>
          <p:cNvSpPr>
            <a:spLocks noGrp="1"/>
          </p:cNvSpPr>
          <p:nvPr>
            <p:ph type="sldNum" sz="quarter" idx="12"/>
          </p:nvPr>
        </p:nvSpPr>
        <p:spPr bwMode="auto"/>
        <p:txBody>
          <a:bodyPr/>
          <a:lstStyle/>
          <a:p>
            <a:pPr>
              <a:defRPr/>
            </a:pPr>
            <a:fld id="{733122C9-A0B9-462F-8757-0847AD287B63}" type="slidenum">
              <a:rPr lang="fr-FR"/>
              <a:t>6</a:t>
            </a:fld>
            <a:endParaRPr lang="fr-FR"/>
          </a:p>
        </p:txBody>
      </p:sp>
      <p:sp>
        <p:nvSpPr>
          <p:cNvPr id="7" name="Title 6"/>
          <p:cNvSpPr>
            <a:spLocks noGrp="1"/>
          </p:cNvSpPr>
          <p:nvPr>
            <p:ph type="title"/>
          </p:nvPr>
        </p:nvSpPr>
        <p:spPr bwMode="auto">
          <a:xfrm>
            <a:off x="323850" y="688530"/>
            <a:ext cx="8424863" cy="408587"/>
          </a:xfrm>
        </p:spPr>
        <p:txBody>
          <a:bodyPr>
            <a:normAutofit/>
          </a:bodyPr>
          <a:lstStyle/>
          <a:p>
            <a:pPr>
              <a:defRPr/>
            </a:pPr>
            <a:r>
              <a:rPr lang="fr-FR" sz="1800">
                <a:latin typeface="Marianne"/>
              </a:rPr>
              <a:t>Tour d’horizon de l’organisation et des outils mis à votre disposition</a:t>
            </a:r>
            <a:endParaRPr/>
          </a:p>
        </p:txBody>
      </p:sp>
      <p:sp>
        <p:nvSpPr>
          <p:cNvPr id="8" name="Footer Placeholder 7"/>
          <p:cNvSpPr>
            <a:spLocks noGrp="1"/>
          </p:cNvSpPr>
          <p:nvPr>
            <p:ph type="ftr" sz="quarter" idx="3"/>
          </p:nvPr>
        </p:nvSpPr>
        <p:spPr bwMode="auto"/>
        <p:txBody>
          <a:bodyPr/>
          <a:lstStyle/>
          <a:p>
            <a:pPr>
              <a:defRPr/>
            </a:pPr>
            <a:r>
              <a:rPr lang="fr-FR"/>
              <a:t>Direction interministérielle de la transformation publique</a:t>
            </a:r>
            <a:endParaRPr/>
          </a:p>
        </p:txBody>
      </p:sp>
      <p:sp>
        <p:nvSpPr>
          <p:cNvPr id="3" name="TextBox 2"/>
          <p:cNvSpPr txBox="1"/>
          <p:nvPr/>
        </p:nvSpPr>
        <p:spPr bwMode="auto">
          <a:xfrm>
            <a:off x="1113675" y="1244740"/>
            <a:ext cx="6285038" cy="338554"/>
          </a:xfrm>
          <a:prstGeom prst="rect">
            <a:avLst/>
          </a:prstGeom>
          <a:noFill/>
        </p:spPr>
        <p:txBody>
          <a:bodyPr wrap="square">
            <a:spAutoFit/>
          </a:bodyPr>
          <a:lstStyle/>
          <a:p>
            <a:pPr>
              <a:defRPr/>
            </a:pPr>
            <a:r>
              <a:rPr lang="fr-FR" sz="1600" b="1">
                <a:solidFill>
                  <a:srgbClr val="FF5794"/>
                </a:solidFill>
                <a:latin typeface="Marianne"/>
              </a:rPr>
              <a:t>La boîte à outils mise à votre disposition dès aujourd’hui</a:t>
            </a:r>
            <a:endParaRPr/>
          </a:p>
        </p:txBody>
      </p:sp>
      <p:pic>
        <p:nvPicPr>
          <p:cNvPr id="4" name="Image 6"/>
          <p:cNvPicPr>
            <a:picLocks noChangeAspect="1"/>
          </p:cNvPicPr>
          <p:nvPr/>
        </p:nvPicPr>
        <p:blipFill>
          <a:blip r:embed="rId3" cstate="email">
            <a:extLst>
              <a:ext uri="{28A0092B-C50C-407E-A947-70E740481C1C}">
                <a14:useLocalDpi xmlns:a14="http://schemas.microsoft.com/office/drawing/2010/main"/>
              </a:ext>
            </a:extLst>
          </a:blip>
          <a:stretch/>
        </p:blipFill>
        <p:spPr bwMode="auto">
          <a:xfrm>
            <a:off x="1099261" y="4142700"/>
            <a:ext cx="1215213" cy="663875"/>
          </a:xfrm>
          <a:prstGeom prst="rect">
            <a:avLst/>
          </a:prstGeom>
          <a:effectLst>
            <a:outerShdw blurRad="50800" dist="38100" dir="2700000" algn="tl" rotWithShape="0">
              <a:prstClr val="black">
                <a:alpha val="40000"/>
              </a:prstClr>
            </a:outerShdw>
          </a:effectLst>
        </p:spPr>
      </p:pic>
      <p:sp>
        <p:nvSpPr>
          <p:cNvPr id="25" name="Title 6"/>
          <p:cNvSpPr txBox="1"/>
          <p:nvPr/>
        </p:nvSpPr>
        <p:spPr bwMode="auto">
          <a:xfrm>
            <a:off x="3916689" y="1810324"/>
            <a:ext cx="4843690" cy="1033181"/>
          </a:xfrm>
          <a:prstGeom prst="rect">
            <a:avLst/>
          </a:prstGeom>
        </p:spPr>
        <p:txBody>
          <a:bodyPr vert="horz" lIns="91440" tIns="45720" rIns="91440" bIns="45720" rtlCol="0" anchor="ctr">
            <a:noAutofit/>
          </a:bodyPr>
          <a:lstStyle>
            <a:lvl1pPr marL="14288" indent="0" algn="l" defTabSz="914400">
              <a:lnSpc>
                <a:spcPct val="90000"/>
              </a:lnSpc>
              <a:spcBef>
                <a:spcPts val="0"/>
              </a:spcBef>
              <a:buNone/>
              <a:defRPr sz="1800" b="1">
                <a:solidFill>
                  <a:schemeClr val="tx1"/>
                </a:solidFill>
                <a:latin typeface="Marianne"/>
                <a:ea typeface="+mj-ea"/>
                <a:cs typeface="+mj-cs"/>
              </a:defRPr>
            </a:lvl1pPr>
          </a:lstStyle>
          <a:p>
            <a:pPr>
              <a:defRPr/>
            </a:pPr>
            <a:r>
              <a:rPr lang="fr-FR" sz="1200"/>
              <a:t>La FAQ :</a:t>
            </a:r>
            <a:r>
              <a:rPr lang="fr-FR" sz="1200" b="0"/>
              <a:t> la FAQ est un outil dédié aux agents et enseignants de l’université. Elle contient : </a:t>
            </a:r>
            <a:endParaRPr/>
          </a:p>
          <a:p>
            <a:pPr>
              <a:defRPr/>
            </a:pPr>
            <a:r>
              <a:rPr lang="fr-FR" sz="1200" b="0"/>
              <a:t>- L’ensemble des questions / réponses susceptibles d’être posées par un étudiant</a:t>
            </a:r>
            <a:endParaRPr/>
          </a:p>
          <a:p>
            <a:pPr>
              <a:defRPr/>
            </a:pPr>
            <a:r>
              <a:rPr lang="fr-FR" sz="1200" b="0"/>
              <a:t>- Les coordonnées des services à contacter classées par démarche</a:t>
            </a:r>
            <a:endParaRPr/>
          </a:p>
        </p:txBody>
      </p:sp>
      <p:sp>
        <p:nvSpPr>
          <p:cNvPr id="34" name="Title 6"/>
          <p:cNvSpPr txBox="1"/>
          <p:nvPr/>
        </p:nvSpPr>
        <p:spPr bwMode="auto">
          <a:xfrm>
            <a:off x="3916689" y="3114725"/>
            <a:ext cx="4843690" cy="606068"/>
          </a:xfrm>
          <a:prstGeom prst="rect">
            <a:avLst/>
          </a:prstGeom>
        </p:spPr>
        <p:txBody>
          <a:bodyPr vert="horz" lIns="91440" tIns="45720" rIns="91440" bIns="45720" rtlCol="0" anchor="ctr">
            <a:noAutofit/>
          </a:bodyPr>
          <a:lstStyle>
            <a:lvl1pPr marL="14288" indent="0" algn="l" defTabSz="914400">
              <a:lnSpc>
                <a:spcPct val="90000"/>
              </a:lnSpc>
              <a:spcBef>
                <a:spcPts val="0"/>
              </a:spcBef>
              <a:buNone/>
              <a:defRPr sz="1800" b="1">
                <a:solidFill>
                  <a:schemeClr val="tx1"/>
                </a:solidFill>
                <a:latin typeface="Marianne"/>
                <a:ea typeface="+mj-ea"/>
                <a:cs typeface="+mj-cs"/>
              </a:defRPr>
            </a:lvl1pPr>
          </a:lstStyle>
          <a:p>
            <a:pPr>
              <a:defRPr/>
            </a:pPr>
            <a:r>
              <a:rPr lang="fr-FR" sz="1200"/>
              <a:t>Les Modes opératoires :</a:t>
            </a:r>
            <a:r>
              <a:rPr lang="fr-FR" sz="1200" b="0"/>
              <a:t> pour retrouver toutes les informations et astuces vous permettant de naviguer sur la FAQ et utiliser le Sharepoint mis à votre disposition</a:t>
            </a:r>
            <a:endParaRPr lang="fr-FR" sz="1200"/>
          </a:p>
        </p:txBody>
      </p:sp>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p:blipFill>
        <p:spPr bwMode="auto">
          <a:xfrm>
            <a:off x="530244" y="1132958"/>
            <a:ext cx="480169" cy="480169"/>
          </a:xfrm>
          <a:prstGeom prst="rect">
            <a:avLst/>
          </a:prstGeom>
          <a:effectLst>
            <a:outerShdw blurRad="50800" dist="38100" dir="2700000" algn="tl" rotWithShape="0">
              <a:prstClr val="black">
                <a:alpha val="40000"/>
              </a:prstClr>
            </a:outerShdw>
          </a:effectLst>
        </p:spPr>
      </p:pic>
      <p:pic>
        <p:nvPicPr>
          <p:cNvPr id="11" name="Picture 10"/>
          <p:cNvPicPr>
            <a:picLocks noChangeAspect="1"/>
          </p:cNvPicPr>
          <p:nvPr/>
        </p:nvPicPr>
        <p:blipFill>
          <a:blip r:embed="rId5" cstate="email">
            <a:extLst>
              <a:ext uri="{28A0092B-C50C-407E-A947-70E740481C1C}">
                <a14:useLocalDpi xmlns:a14="http://schemas.microsoft.com/office/drawing/2010/main"/>
              </a:ext>
            </a:extLst>
          </a:blip>
          <a:stretch/>
        </p:blipFill>
        <p:spPr bwMode="auto">
          <a:xfrm>
            <a:off x="226545" y="1778196"/>
            <a:ext cx="542175" cy="542175"/>
          </a:xfrm>
          <a:prstGeom prst="rect">
            <a:avLst/>
          </a:prstGeom>
        </p:spPr>
      </p:pic>
      <p:pic>
        <p:nvPicPr>
          <p:cNvPr id="24" name="Picture 23"/>
          <p:cNvPicPr>
            <a:picLocks noChangeAspect="1"/>
          </p:cNvPicPr>
          <p:nvPr/>
        </p:nvPicPr>
        <p:blipFill>
          <a:blip r:embed="rId6" cstate="email">
            <a:extLst>
              <a:ext uri="{28A0092B-C50C-407E-A947-70E740481C1C}">
                <a14:useLocalDpi xmlns:a14="http://schemas.microsoft.com/office/drawing/2010/main"/>
              </a:ext>
            </a:extLst>
          </a:blip>
          <a:stretch/>
        </p:blipFill>
        <p:spPr bwMode="auto">
          <a:xfrm>
            <a:off x="226545" y="3020826"/>
            <a:ext cx="521503" cy="521503"/>
          </a:xfrm>
          <a:prstGeom prst="rect">
            <a:avLst/>
          </a:prstGeom>
        </p:spPr>
      </p:pic>
      <p:sp>
        <p:nvSpPr>
          <p:cNvPr id="29" name="Title 6"/>
          <p:cNvSpPr txBox="1"/>
          <p:nvPr/>
        </p:nvSpPr>
        <p:spPr bwMode="auto">
          <a:xfrm>
            <a:off x="3916689" y="4127465"/>
            <a:ext cx="4843690" cy="718757"/>
          </a:xfrm>
          <a:prstGeom prst="rect">
            <a:avLst/>
          </a:prstGeom>
        </p:spPr>
        <p:txBody>
          <a:bodyPr vert="horz" lIns="91440" tIns="45720" rIns="91440" bIns="45720" rtlCol="0" anchor="ctr">
            <a:noAutofit/>
          </a:bodyPr>
          <a:lstStyle>
            <a:lvl1pPr marL="14288" indent="0" algn="l" defTabSz="914400">
              <a:lnSpc>
                <a:spcPct val="90000"/>
              </a:lnSpc>
              <a:spcBef>
                <a:spcPts val="0"/>
              </a:spcBef>
              <a:buNone/>
              <a:defRPr sz="1800" b="1">
                <a:solidFill>
                  <a:schemeClr val="tx1"/>
                </a:solidFill>
                <a:latin typeface="Marianne"/>
                <a:ea typeface="+mj-ea"/>
                <a:cs typeface="+mj-cs"/>
              </a:defRPr>
            </a:lvl1pPr>
          </a:lstStyle>
          <a:p>
            <a:pPr>
              <a:defRPr/>
            </a:pPr>
            <a:r>
              <a:rPr lang="fr-FR" sz="1200"/>
              <a:t>Espace Sharepoint</a:t>
            </a:r>
            <a:r>
              <a:rPr lang="fr-FR" sz="1200" b="0"/>
              <a:t> : ce canal vous permet d’échanger avec les autres membres du réseau ainsi que le Référent du réseau en cas de besoin. Vous y trouver également l’ensemble des supports mis à disposition (FAQ, modes opératoires)</a:t>
            </a:r>
            <a:endParaRPr lang="fr-FR" sz="1200"/>
          </a:p>
        </p:txBody>
      </p:sp>
      <p:pic>
        <p:nvPicPr>
          <p:cNvPr id="30" name="Picture 2" descr="Microsoft Sharepoint Logo Transparent"/>
          <p:cNvPicPr>
            <a:picLocks noChangeAspect="1" noChangeArrowheads="1"/>
          </p:cNvPicPr>
          <p:nvPr/>
        </p:nvPicPr>
        <p:blipFill>
          <a:blip r:embed="rId7" cstate="email">
            <a:extLst>
              <a:ext uri="{28A0092B-C50C-407E-A947-70E740481C1C}">
                <a14:useLocalDpi xmlns:a14="http://schemas.microsoft.com/office/drawing/2010/main"/>
              </a:ext>
            </a:extLst>
          </a:blip>
          <a:stretch/>
        </p:blipFill>
        <p:spPr bwMode="auto">
          <a:xfrm>
            <a:off x="1005" y="3896152"/>
            <a:ext cx="955994" cy="653017"/>
          </a:xfrm>
          <a:prstGeom prst="rect">
            <a:avLst/>
          </a:prstGeom>
          <a:noFill/>
        </p:spPr>
      </p:pic>
      <p:pic>
        <p:nvPicPr>
          <p:cNvPr id="5" name="Picture 4"/>
          <p:cNvPicPr>
            <a:picLocks noChangeAspect="1"/>
          </p:cNvPicPr>
          <p:nvPr/>
        </p:nvPicPr>
        <p:blipFill>
          <a:blip r:embed="rId8" cstate="email">
            <a:extLst>
              <a:ext uri="{28A0092B-C50C-407E-A947-70E740481C1C}">
                <a14:useLocalDpi xmlns:a14="http://schemas.microsoft.com/office/drawing/2010/main"/>
              </a:ext>
            </a:extLst>
          </a:blip>
          <a:stretch/>
        </p:blipFill>
        <p:spPr bwMode="auto">
          <a:xfrm>
            <a:off x="912692" y="1901108"/>
            <a:ext cx="1672592" cy="562979"/>
          </a:xfrm>
          <a:prstGeom prst="rect">
            <a:avLst/>
          </a:prstGeom>
          <a:effectLst>
            <a:outerShdw blurRad="50800" dist="38100" dir="2700000" algn="tl" rotWithShape="0">
              <a:prstClr val="black">
                <a:alpha val="40000"/>
              </a:prstClr>
            </a:outerShdw>
          </a:effectLst>
        </p:spPr>
      </p:pic>
      <p:pic>
        <p:nvPicPr>
          <p:cNvPr id="10" name="Image 5"/>
          <p:cNvPicPr>
            <a:picLocks noChangeAspect="1"/>
          </p:cNvPicPr>
          <p:nvPr/>
        </p:nvPicPr>
        <p:blipFill>
          <a:blip r:embed="rId9" cstate="email">
            <a:extLst>
              <a:ext uri="{28A0092B-C50C-407E-A947-70E740481C1C}">
                <a14:useLocalDpi xmlns:a14="http://schemas.microsoft.com/office/drawing/2010/main"/>
              </a:ext>
            </a:extLst>
          </a:blip>
          <a:srcRect r="-1180"/>
          <a:stretch/>
        </p:blipFill>
        <p:spPr bwMode="auto">
          <a:xfrm>
            <a:off x="2197244" y="2152176"/>
            <a:ext cx="1113376" cy="691329"/>
          </a:xfrm>
          <a:prstGeom prst="rect">
            <a:avLst/>
          </a:prstGeom>
          <a:effectLst>
            <a:outerShdw blurRad="50800" dist="38100" dir="2700000" algn="tl" rotWithShape="0">
              <a:prstClr val="black">
                <a:alpha val="40000"/>
              </a:prstClr>
            </a:outerShdw>
          </a:effectLst>
        </p:spPr>
      </p:pic>
      <p:pic>
        <p:nvPicPr>
          <p:cNvPr id="13" name="Picture 12"/>
          <p:cNvPicPr>
            <a:picLocks noChangeAspect="1"/>
          </p:cNvPicPr>
          <p:nvPr/>
        </p:nvPicPr>
        <p:blipFill>
          <a:blip r:embed="rId10" cstate="email">
            <a:extLst>
              <a:ext uri="{28A0092B-C50C-407E-A947-70E740481C1C}">
                <a14:useLocalDpi xmlns:a14="http://schemas.microsoft.com/office/drawing/2010/main"/>
              </a:ext>
            </a:extLst>
          </a:blip>
          <a:stretch/>
        </p:blipFill>
        <p:spPr bwMode="auto">
          <a:xfrm>
            <a:off x="955748" y="3176233"/>
            <a:ext cx="806937" cy="453902"/>
          </a:xfrm>
          <a:prstGeom prst="rect">
            <a:avLst/>
          </a:prstGeom>
          <a:effectLst>
            <a:outerShdw blurRad="50800" dist="38100" dir="2700000" algn="tl" rotWithShape="0">
              <a:prstClr val="black">
                <a:alpha val="40000"/>
              </a:prstClr>
            </a:outerShdw>
          </a:effectLst>
        </p:spPr>
      </p:pic>
      <p:pic>
        <p:nvPicPr>
          <p:cNvPr id="14" name="Picture 13"/>
          <p:cNvPicPr>
            <a:picLocks noChangeAspect="1"/>
          </p:cNvPicPr>
          <p:nvPr/>
        </p:nvPicPr>
        <p:blipFill>
          <a:blip r:embed="rId11" cstate="email">
            <a:extLst>
              <a:ext uri="{28A0092B-C50C-407E-A947-70E740481C1C}">
                <a14:useLocalDpi xmlns:a14="http://schemas.microsoft.com/office/drawing/2010/main"/>
              </a:ext>
            </a:extLst>
          </a:blip>
          <a:stretch/>
        </p:blipFill>
        <p:spPr bwMode="auto">
          <a:xfrm>
            <a:off x="1259675" y="3400775"/>
            <a:ext cx="766378" cy="431088"/>
          </a:xfrm>
          <a:prstGeom prst="rect">
            <a:avLst/>
          </a:prstGeom>
          <a:effectLst>
            <a:outerShdw blurRad="50800" dist="38100" dir="2700000" algn="tl" rotWithShape="0">
              <a:prstClr val="black">
                <a:alpha val="40000"/>
              </a:prstClr>
            </a:outerShdw>
          </a:effectLst>
        </p:spPr>
      </p:pic>
      <p:pic>
        <p:nvPicPr>
          <p:cNvPr id="15" name="Picture 14"/>
          <p:cNvPicPr>
            <a:picLocks noChangeAspect="1"/>
          </p:cNvPicPr>
          <p:nvPr/>
        </p:nvPicPr>
        <p:blipFill>
          <a:blip r:embed="rId12" cstate="email">
            <a:extLst>
              <a:ext uri="{28A0092B-C50C-407E-A947-70E740481C1C}">
                <a14:useLocalDpi xmlns:a14="http://schemas.microsoft.com/office/drawing/2010/main"/>
              </a:ext>
            </a:extLst>
          </a:blip>
          <a:stretch/>
        </p:blipFill>
        <p:spPr bwMode="auto">
          <a:xfrm>
            <a:off x="2143381" y="3172456"/>
            <a:ext cx="806937" cy="453902"/>
          </a:xfrm>
          <a:prstGeom prst="rect">
            <a:avLst/>
          </a:prstGeom>
          <a:effectLst>
            <a:outerShdw blurRad="50800" dist="38100" dir="2700000" algn="tl" rotWithShape="0">
              <a:prstClr val="black">
                <a:alpha val="40000"/>
              </a:prstClr>
            </a:outerShdw>
          </a:effectLst>
        </p:spPr>
      </p:pic>
      <p:pic>
        <p:nvPicPr>
          <p:cNvPr id="16" name="Picture 15"/>
          <p:cNvPicPr>
            <a:picLocks noChangeAspect="1"/>
          </p:cNvPicPr>
          <p:nvPr/>
        </p:nvPicPr>
        <p:blipFill>
          <a:blip r:embed="rId13" cstate="email">
            <a:extLst>
              <a:ext uri="{28A0092B-C50C-407E-A947-70E740481C1C}">
                <a14:useLocalDpi xmlns:a14="http://schemas.microsoft.com/office/drawing/2010/main"/>
              </a:ext>
            </a:extLst>
          </a:blip>
          <a:stretch/>
        </p:blipFill>
        <p:spPr bwMode="auto">
          <a:xfrm>
            <a:off x="2557088" y="3400776"/>
            <a:ext cx="766378" cy="431088"/>
          </a:xfrm>
          <a:prstGeom prst="rect">
            <a:avLst/>
          </a:prstGeom>
          <a:effectLst>
            <a:outerShdw blurRad="50800" dist="38100" dir="2700000" algn="tl" rotWithShape="0">
              <a:prstClr val="black">
                <a:alpha val="40000"/>
              </a:prstClr>
            </a:outerShdw>
          </a:effectLst>
        </p:spPr>
      </p:pic>
      <p:pic>
        <p:nvPicPr>
          <p:cNvPr id="21" name="Image 13"/>
          <p:cNvPicPr>
            <a:picLocks noChangeAspect="1"/>
          </p:cNvPicPr>
          <p:nvPr/>
        </p:nvPicPr>
        <p:blipFill>
          <a:blip r:embed="rId14"/>
          <a:stretch/>
        </p:blipFill>
        <p:spPr bwMode="auto">
          <a:xfrm>
            <a:off x="2617299" y="4261139"/>
            <a:ext cx="789678" cy="38766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lide Number Placeholder 1"/>
          <p:cNvSpPr>
            <a:spLocks noGrp="1"/>
          </p:cNvSpPr>
          <p:nvPr>
            <p:ph type="sldNum" sz="quarter" idx="12"/>
          </p:nvPr>
        </p:nvSpPr>
        <p:spPr bwMode="auto"/>
        <p:txBody>
          <a:bodyPr/>
          <a:lstStyle/>
          <a:p>
            <a:pPr>
              <a:defRPr/>
            </a:pPr>
            <a:fld id="{733122C9-A0B9-462F-8757-0847AD287B63}" type="slidenum">
              <a:rPr lang="fr-FR"/>
              <a:t>7</a:t>
            </a:fld>
            <a:endParaRPr lang="fr-FR"/>
          </a:p>
        </p:txBody>
      </p:sp>
      <p:sp>
        <p:nvSpPr>
          <p:cNvPr id="4" name="Text Placeholder 3"/>
          <p:cNvSpPr>
            <a:spLocks noGrp="1"/>
          </p:cNvSpPr>
          <p:nvPr>
            <p:ph type="body" sz="quarter" idx="14"/>
          </p:nvPr>
        </p:nvSpPr>
        <p:spPr bwMode="auto">
          <a:xfrm>
            <a:off x="474134" y="1563638"/>
            <a:ext cx="3632200" cy="2860762"/>
          </a:xfrm>
        </p:spPr>
        <p:txBody>
          <a:bodyPr/>
          <a:lstStyle/>
          <a:p>
            <a:pPr marL="0" indent="355600" algn="just">
              <a:buNone/>
              <a:defRPr/>
            </a:pPr>
            <a:r>
              <a:rPr lang="fr-FR" sz="1400">
                <a:solidFill>
                  <a:srgbClr val="FF5794"/>
                </a:solidFill>
              </a:rPr>
              <a:t>Retrouvez la FAQ en quelques clics :</a:t>
            </a:r>
            <a:endParaRPr/>
          </a:p>
          <a:p>
            <a:pPr marL="0" indent="0" algn="just">
              <a:buNone/>
              <a:defRPr/>
            </a:pPr>
            <a:r>
              <a:rPr lang="fr-FR" b="0"/>
              <a:t>- A partir de votre </a:t>
            </a:r>
            <a:r>
              <a:rPr lang="fr-FR"/>
              <a:t>ENT</a:t>
            </a:r>
            <a:r>
              <a:rPr lang="fr-FR" b="0"/>
              <a:t>, taper </a:t>
            </a:r>
            <a:r>
              <a:rPr lang="fr-FR"/>
              <a:t>Office 365 </a:t>
            </a:r>
            <a:r>
              <a:rPr lang="fr-FR" b="0"/>
              <a:t>dans le moteur de recherche puis allez dans l’application </a:t>
            </a:r>
            <a:r>
              <a:rPr lang="fr-FR"/>
              <a:t>Sharepoint</a:t>
            </a:r>
          </a:p>
          <a:p>
            <a:pPr marL="0" indent="0" algn="just">
              <a:buNone/>
              <a:defRPr/>
            </a:pPr>
            <a:r>
              <a:rPr lang="fr-FR" b="0">
                <a:latin typeface="Marianne"/>
              </a:rPr>
              <a:t>- Tapez « </a:t>
            </a:r>
            <a:r>
              <a:rPr lang="fr-FR">
                <a:latin typeface="Marianne"/>
              </a:rPr>
              <a:t>Réseau des points de contact </a:t>
            </a:r>
            <a:r>
              <a:rPr lang="fr-FR" b="0">
                <a:latin typeface="Marianne"/>
              </a:rPr>
              <a:t>» dans votre barre de recherche et cliquez sur le canal correspondant </a:t>
            </a:r>
            <a:endParaRPr/>
          </a:p>
          <a:p>
            <a:pPr marL="0" indent="0" algn="just">
              <a:buNone/>
              <a:defRPr/>
            </a:pPr>
            <a:r>
              <a:rPr lang="fr-FR" b="0"/>
              <a:t>…ou saisissez directement le </a:t>
            </a:r>
            <a:r>
              <a:rPr lang="fr-FR">
                <a:solidFill>
                  <a:srgbClr val="FF5794"/>
                </a:solidFill>
              </a:rPr>
              <a:t>lien suivant</a:t>
            </a:r>
            <a:endParaRPr/>
          </a:p>
          <a:p>
            <a:pPr marL="0" indent="0" algn="just">
              <a:buNone/>
              <a:defRPr/>
            </a:pPr>
            <a:r>
              <a:rPr lang="fr-FR" b="0"/>
              <a:t>- Une fois sur ce canal, cliquez sur le document </a:t>
            </a:r>
            <a:r>
              <a:rPr lang="fr-FR"/>
              <a:t>Excel</a:t>
            </a:r>
            <a:r>
              <a:rPr lang="fr-FR" b="0"/>
              <a:t> « FAQ »</a:t>
            </a:r>
            <a:endParaRPr lang="fr-FR"/>
          </a:p>
        </p:txBody>
      </p:sp>
      <p:sp>
        <p:nvSpPr>
          <p:cNvPr id="7" name="Title 6"/>
          <p:cNvSpPr>
            <a:spLocks noGrp="1"/>
          </p:cNvSpPr>
          <p:nvPr>
            <p:ph type="title"/>
          </p:nvPr>
        </p:nvSpPr>
        <p:spPr bwMode="auto"/>
        <p:txBody>
          <a:bodyPr/>
          <a:lstStyle/>
          <a:p>
            <a:pPr>
              <a:defRPr/>
            </a:pPr>
            <a:r>
              <a:rPr lang="fr-FR">
                <a:solidFill>
                  <a:srgbClr val="FF5794"/>
                </a:solidFill>
              </a:rPr>
              <a:t>Astuce</a:t>
            </a:r>
            <a:r>
              <a:rPr lang="fr-FR"/>
              <a:t> : retrouver facilement la FAQ et ses modes opératoires !</a:t>
            </a:r>
            <a:endParaRPr/>
          </a:p>
        </p:txBody>
      </p:sp>
      <p:sp>
        <p:nvSpPr>
          <p:cNvPr id="8" name="Footer Placeholder 7"/>
          <p:cNvSpPr>
            <a:spLocks noGrp="1"/>
          </p:cNvSpPr>
          <p:nvPr>
            <p:ph type="ftr" sz="quarter" idx="3"/>
          </p:nvPr>
        </p:nvSpPr>
        <p:spPr bwMode="auto"/>
        <p:txBody>
          <a:bodyPr/>
          <a:lstStyle/>
          <a:p>
            <a:pPr>
              <a:defRPr/>
            </a:pPr>
            <a:r>
              <a:rPr lang="fr-FR"/>
              <a:t>Direction interministérielle de la transformation publique</a:t>
            </a:r>
            <a:endParaRPr/>
          </a:p>
        </p:txBody>
      </p:sp>
      <p:sp>
        <p:nvSpPr>
          <p:cNvPr id="11" name="Text Placeholder 3"/>
          <p:cNvSpPr txBox="1"/>
          <p:nvPr/>
        </p:nvSpPr>
        <p:spPr bwMode="gray">
          <a:xfrm>
            <a:off x="4734494" y="1563638"/>
            <a:ext cx="4028872" cy="2860762"/>
          </a:xfrm>
          <a:prstGeom prst="rect">
            <a:avLst/>
          </a:prstGeom>
          <a:solidFill>
            <a:srgbClr val="FFFFFF">
              <a:alpha val="69020"/>
            </a:srgbClr>
          </a:solidFill>
        </p:spPr>
        <p:txBody>
          <a:bodyPr vert="horz" lIns="0" tIns="0" rIns="0" bIns="0" rtlCol="0" anchor="t" anchorCtr="0">
            <a:noAutofit/>
          </a:bodyPr>
          <a:lstStyle>
            <a:lvl1pPr marL="144000" indent="-144000" algn="l" defTabSz="914400">
              <a:lnSpc>
                <a:spcPct val="100000"/>
              </a:lnSpc>
              <a:spcBef>
                <a:spcPts val="400"/>
              </a:spcBef>
              <a:spcAft>
                <a:spcPts val="800"/>
              </a:spcAft>
              <a:buFont typeface="+mj-lt"/>
              <a:buAutoNum type="arabicPeriod"/>
              <a:defRPr sz="1200" b="1">
                <a:solidFill>
                  <a:schemeClr val="tx1"/>
                </a:solidFill>
                <a:latin typeface="Marianne"/>
                <a:ea typeface="+mn-ea"/>
                <a:cs typeface="+mn-cs"/>
              </a:defRPr>
            </a:lvl1pPr>
            <a:lvl2pPr marL="324000" indent="-144000" algn="l" defTabSz="914400">
              <a:lnSpc>
                <a:spcPct val="100000"/>
              </a:lnSpc>
              <a:spcBef>
                <a:spcPts val="600"/>
              </a:spcBef>
              <a:spcAft>
                <a:spcPts val="800"/>
              </a:spcAft>
              <a:buSzPct val="100000"/>
              <a:buFont typeface="+mj-lt"/>
              <a:buAutoNum type="alphaLcPeriod"/>
              <a:defRPr sz="1200">
                <a:solidFill>
                  <a:schemeClr val="tx1"/>
                </a:solidFill>
                <a:latin typeface="Marianne"/>
                <a:ea typeface="+mn-ea"/>
                <a:cs typeface="+mn-cs"/>
              </a:defRPr>
            </a:lvl2pPr>
            <a:lvl3pPr marL="531450" indent="-171450" algn="l" defTabSz="914400">
              <a:lnSpc>
                <a:spcPct val="100000"/>
              </a:lnSpc>
              <a:spcBef>
                <a:spcPts val="100"/>
              </a:spcBef>
              <a:spcAft>
                <a:spcPts val="100"/>
              </a:spcAft>
              <a:buSzPct val="100000"/>
              <a:buFont typeface="Wingdings"/>
              <a:buChar char="§"/>
              <a:defRPr sz="1000">
                <a:solidFill>
                  <a:schemeClr val="tx1"/>
                </a:solidFill>
                <a:latin typeface="Marianne"/>
                <a:ea typeface="+mn-ea"/>
                <a:cs typeface="+mn-cs"/>
              </a:defRPr>
            </a:lvl3pPr>
            <a:lvl4pPr marL="711450" indent="-171450" algn="l" defTabSz="914400">
              <a:lnSpc>
                <a:spcPct val="100000"/>
              </a:lnSpc>
              <a:spcBef>
                <a:spcPts val="100"/>
              </a:spcBef>
              <a:spcAft>
                <a:spcPts val="100"/>
              </a:spcAft>
              <a:buSzPct val="100000"/>
              <a:buFont typeface="Arial"/>
              <a:buChar char="•"/>
              <a:defRPr sz="800">
                <a:solidFill>
                  <a:schemeClr val="tx1"/>
                </a:solidFill>
                <a:latin typeface="Marianne"/>
                <a:ea typeface="+mn-ea"/>
                <a:cs typeface="+mn-cs"/>
              </a:defRPr>
            </a:lvl4pPr>
            <a:lvl5pPr marL="927450" indent="-171450" algn="l" defTabSz="914400">
              <a:lnSpc>
                <a:spcPct val="100000"/>
              </a:lnSpc>
              <a:spcBef>
                <a:spcPts val="100"/>
              </a:spcBef>
              <a:spcAft>
                <a:spcPts val="100"/>
              </a:spcAft>
              <a:buSzPct val="100000"/>
              <a:buFont typeface="Wingdings"/>
              <a:buChar char="§"/>
              <a:defRPr sz="700">
                <a:solidFill>
                  <a:schemeClr val="tx1"/>
                </a:solidFill>
                <a:latin typeface="Marianne"/>
                <a:ea typeface="+mn-ea"/>
                <a:cs typeface="+mn-cs"/>
              </a:defRPr>
            </a:lvl5pPr>
            <a:lvl6pPr marL="2514600" indent="-228600" algn="l" defTabSz="914400">
              <a:spcBef>
                <a:spcPts val="0"/>
              </a:spcBef>
              <a:buFont typeface="Arial"/>
              <a:buChar char="•"/>
              <a:defRPr sz="2000">
                <a:solidFill>
                  <a:schemeClr val="tx1"/>
                </a:solidFill>
                <a:latin typeface="+mn-lt"/>
                <a:ea typeface="+mn-ea"/>
                <a:cs typeface="+mn-cs"/>
              </a:defRPr>
            </a:lvl6pPr>
            <a:lvl7pPr marL="2971800" indent="-228600" algn="l" defTabSz="914400">
              <a:spcBef>
                <a:spcPts val="0"/>
              </a:spcBef>
              <a:buFont typeface="Arial"/>
              <a:buChar char="•"/>
              <a:defRPr sz="2000">
                <a:solidFill>
                  <a:schemeClr val="tx1"/>
                </a:solidFill>
                <a:latin typeface="+mn-lt"/>
                <a:ea typeface="+mn-ea"/>
                <a:cs typeface="+mn-cs"/>
              </a:defRPr>
            </a:lvl7pPr>
            <a:lvl8pPr marL="3200400" indent="0" algn="l" defTabSz="914400">
              <a:spcBef>
                <a:spcPts val="0"/>
              </a:spcBef>
              <a:buFont typeface="Arial"/>
              <a:buNone/>
              <a:defRPr sz="2000">
                <a:solidFill>
                  <a:schemeClr val="tx1"/>
                </a:solidFill>
                <a:latin typeface="+mn-lt"/>
                <a:ea typeface="+mn-ea"/>
                <a:cs typeface="+mn-cs"/>
              </a:defRPr>
            </a:lvl8pPr>
            <a:lvl9pPr marL="3886200" indent="-228600" algn="l" defTabSz="914400">
              <a:spcBef>
                <a:spcPts val="0"/>
              </a:spcBef>
              <a:buFont typeface="Arial"/>
              <a:buChar char="•"/>
              <a:defRPr sz="2000">
                <a:solidFill>
                  <a:schemeClr val="tx1"/>
                </a:solidFill>
                <a:latin typeface="+mn-lt"/>
                <a:ea typeface="+mn-ea"/>
                <a:cs typeface="+mn-cs"/>
              </a:defRPr>
            </a:lvl9pPr>
          </a:lstStyle>
          <a:p>
            <a:pPr marL="0" indent="355600" algn="just">
              <a:buFont typeface="+mj-lt"/>
              <a:buNone/>
              <a:defRPr/>
            </a:pPr>
            <a:r>
              <a:rPr lang="fr-FR" sz="1400">
                <a:solidFill>
                  <a:srgbClr val="FF5794"/>
                </a:solidFill>
              </a:rPr>
              <a:t>Consultez les modes opératoires :</a:t>
            </a:r>
            <a:endParaRPr/>
          </a:p>
          <a:p>
            <a:pPr marL="0" indent="0" algn="just">
              <a:buNone/>
              <a:defRPr/>
            </a:pPr>
            <a:r>
              <a:rPr lang="fr-FR" b="0">
                <a:latin typeface="Marianne"/>
              </a:rPr>
              <a:t>- Les supports sont accessibles depuis le canal </a:t>
            </a:r>
            <a:r>
              <a:rPr lang="fr-FR">
                <a:latin typeface="Marianne"/>
              </a:rPr>
              <a:t>Sharepoint</a:t>
            </a:r>
            <a:r>
              <a:rPr lang="fr-FR" b="0">
                <a:latin typeface="Marianne"/>
              </a:rPr>
              <a:t> «  Réseau des points de contact » sur Office 365</a:t>
            </a:r>
            <a:endParaRPr lang="fr-FR"/>
          </a:p>
          <a:p>
            <a:pPr marL="0" indent="0" algn="just">
              <a:spcAft>
                <a:spcPts val="600"/>
              </a:spcAft>
              <a:buFont typeface="+mj-lt"/>
              <a:buNone/>
              <a:defRPr/>
            </a:pPr>
            <a:r>
              <a:rPr lang="fr-FR" b="0"/>
              <a:t>- Actuellement, </a:t>
            </a:r>
            <a:r>
              <a:rPr lang="fr-FR"/>
              <a:t>4 modes opératoires </a:t>
            </a:r>
            <a:r>
              <a:rPr lang="fr-FR" b="0"/>
              <a:t>sont disponibles : </a:t>
            </a:r>
            <a:endParaRPr/>
          </a:p>
          <a:p>
            <a:pPr marL="355600" indent="-142875" algn="just">
              <a:spcBef>
                <a:spcPts val="200"/>
              </a:spcBef>
              <a:spcAft>
                <a:spcPts val="200"/>
              </a:spcAft>
              <a:buFont typeface="+mj-lt"/>
              <a:buAutoNum type="arabicPeriod"/>
              <a:defRPr/>
            </a:pPr>
            <a:r>
              <a:rPr lang="fr-FR" b="0"/>
              <a:t>« </a:t>
            </a:r>
            <a:r>
              <a:rPr lang="fr-FR"/>
              <a:t>Accéder au fichier sur Office 365 </a:t>
            </a:r>
            <a:r>
              <a:rPr lang="fr-FR" b="0"/>
              <a:t>» : pour retrouver facilement la FAQ</a:t>
            </a:r>
            <a:endParaRPr/>
          </a:p>
          <a:p>
            <a:pPr marL="355600" indent="-142875" algn="just">
              <a:spcBef>
                <a:spcPts val="200"/>
              </a:spcBef>
              <a:spcAft>
                <a:spcPts val="200"/>
              </a:spcAft>
              <a:buFont typeface="+mj-lt"/>
              <a:buAutoNum type="arabicPeriod"/>
              <a:defRPr/>
            </a:pPr>
            <a:r>
              <a:rPr lang="fr-FR" b="0"/>
              <a:t> « </a:t>
            </a:r>
            <a:r>
              <a:rPr lang="fr-FR"/>
              <a:t>Créer un lien vers la FAQ </a:t>
            </a:r>
            <a:r>
              <a:rPr lang="fr-FR" b="0"/>
              <a:t>» : pour créer un accès direct à la FAQ depuis votre ordinateur</a:t>
            </a:r>
            <a:endParaRPr/>
          </a:p>
          <a:p>
            <a:pPr marL="355600" indent="-142875" algn="just">
              <a:spcBef>
                <a:spcPts val="200"/>
              </a:spcBef>
              <a:spcAft>
                <a:spcPts val="200"/>
              </a:spcAft>
              <a:buFont typeface="+mj-lt"/>
              <a:buAutoNum type="arabicPeriod"/>
              <a:defRPr/>
            </a:pPr>
            <a:r>
              <a:rPr lang="fr-FR" b="0"/>
              <a:t>« </a:t>
            </a:r>
            <a:r>
              <a:rPr lang="fr-FR"/>
              <a:t>Naviguer sur la FAQ </a:t>
            </a:r>
            <a:r>
              <a:rPr lang="fr-FR" b="0"/>
              <a:t>» : pour consulter les questions/réponses</a:t>
            </a:r>
            <a:endParaRPr/>
          </a:p>
          <a:p>
            <a:pPr marL="355600" indent="-142875" algn="just">
              <a:spcBef>
                <a:spcPts val="200"/>
              </a:spcBef>
              <a:spcAft>
                <a:spcPts val="200"/>
              </a:spcAft>
              <a:buFont typeface="+mj-lt"/>
              <a:buAutoNum type="arabicPeriod"/>
              <a:defRPr/>
            </a:pPr>
            <a:r>
              <a:rPr lang="fr-FR" b="0"/>
              <a:t>« </a:t>
            </a:r>
            <a:r>
              <a:rPr lang="fr-FR"/>
              <a:t>Naviguer sur Services à contacter </a:t>
            </a:r>
            <a:r>
              <a:rPr lang="fr-FR" b="0"/>
              <a:t>» : pour consulter les coordonnées des services</a:t>
            </a:r>
            <a:endParaRPr lang="fr-FR"/>
          </a:p>
        </p:txBody>
      </p:sp>
      <p:pic>
        <p:nvPicPr>
          <p:cNvPr id="12" name="Picture 11"/>
          <p:cNvPicPr>
            <a:picLocks noChangeAspect="1"/>
          </p:cNvPicPr>
          <p:nvPr/>
        </p:nvPicPr>
        <p:blipFill>
          <a:blip r:embed="rId3" cstate="email">
            <a:extLst>
              <a:ext uri="{28A0092B-C50C-407E-A947-70E740481C1C}">
                <a14:useLocalDpi xmlns:a14="http://schemas.microsoft.com/office/drawing/2010/main"/>
              </a:ext>
            </a:extLst>
          </a:blip>
          <a:stretch/>
        </p:blipFill>
        <p:spPr bwMode="auto">
          <a:xfrm>
            <a:off x="226546" y="1419703"/>
            <a:ext cx="476188" cy="476188"/>
          </a:xfrm>
          <a:prstGeom prst="rect">
            <a:avLst/>
          </a:prstGeom>
        </p:spPr>
      </p:pic>
      <p:pic>
        <p:nvPicPr>
          <p:cNvPr id="13" name="Picture 12"/>
          <p:cNvPicPr>
            <a:picLocks noChangeAspect="1"/>
          </p:cNvPicPr>
          <p:nvPr/>
        </p:nvPicPr>
        <p:blipFill>
          <a:blip r:embed="rId4" cstate="email">
            <a:extLst>
              <a:ext uri="{28A0092B-C50C-407E-A947-70E740481C1C}">
                <a14:useLocalDpi xmlns:a14="http://schemas.microsoft.com/office/drawing/2010/main"/>
              </a:ext>
            </a:extLst>
          </a:blip>
          <a:stretch/>
        </p:blipFill>
        <p:spPr bwMode="auto">
          <a:xfrm>
            <a:off x="4483581" y="1428170"/>
            <a:ext cx="458032" cy="45803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lide Number Placeholder 1"/>
          <p:cNvSpPr>
            <a:spLocks noGrp="1"/>
          </p:cNvSpPr>
          <p:nvPr>
            <p:ph type="sldNum" sz="quarter" idx="12"/>
          </p:nvPr>
        </p:nvSpPr>
        <p:spPr bwMode="auto"/>
        <p:txBody>
          <a:bodyPr/>
          <a:lstStyle/>
          <a:p>
            <a:pPr>
              <a:defRPr/>
            </a:pPr>
            <a:fld id="{733122C9-A0B9-462F-8757-0847AD287B63}" type="slidenum">
              <a:rPr lang="fr-FR"/>
              <a:t>8</a:t>
            </a:fld>
            <a:endParaRPr lang="fr-FR"/>
          </a:p>
        </p:txBody>
      </p:sp>
      <p:sp>
        <p:nvSpPr>
          <p:cNvPr id="3" name="Text Placeholder 2"/>
          <p:cNvSpPr>
            <a:spLocks noGrp="1"/>
          </p:cNvSpPr>
          <p:nvPr>
            <p:ph type="body" sz="quarter" idx="13"/>
          </p:nvPr>
        </p:nvSpPr>
        <p:spPr bwMode="auto">
          <a:xfrm>
            <a:off x="323528" y="1938528"/>
            <a:ext cx="8235256" cy="2505430"/>
          </a:xfrm>
        </p:spPr>
        <p:txBody>
          <a:bodyPr/>
          <a:lstStyle/>
          <a:p>
            <a:pPr marL="171450" indent="-171450">
              <a:spcAft>
                <a:spcPts val="1800"/>
              </a:spcAft>
              <a:buFont typeface="Arial"/>
              <a:buChar char="•"/>
              <a:defRPr/>
            </a:pPr>
            <a:r>
              <a:rPr lang="fr-FR" sz="1600"/>
              <a:t>xxx</a:t>
            </a:r>
            <a:endParaRPr/>
          </a:p>
        </p:txBody>
      </p:sp>
      <p:sp>
        <p:nvSpPr>
          <p:cNvPr id="7" name="Title 6"/>
          <p:cNvSpPr>
            <a:spLocks noGrp="1"/>
          </p:cNvSpPr>
          <p:nvPr>
            <p:ph type="title"/>
          </p:nvPr>
        </p:nvSpPr>
        <p:spPr bwMode="auto"/>
        <p:txBody>
          <a:bodyPr/>
          <a:lstStyle/>
          <a:p>
            <a:pPr>
              <a:defRPr/>
            </a:pPr>
            <a:r>
              <a:rPr lang="fr-FR"/>
              <a:t>Prochaines étapes</a:t>
            </a:r>
            <a:endParaRPr/>
          </a:p>
        </p:txBody>
      </p:sp>
      <p:sp>
        <p:nvSpPr>
          <p:cNvPr id="8" name="Footer Placeholder 7"/>
          <p:cNvSpPr>
            <a:spLocks noGrp="1"/>
          </p:cNvSpPr>
          <p:nvPr>
            <p:ph type="ftr" sz="quarter" idx="3"/>
          </p:nvPr>
        </p:nvSpPr>
        <p:spPr bwMode="auto"/>
        <p:txBody>
          <a:bodyPr/>
          <a:lstStyle/>
          <a:p>
            <a:pPr>
              <a:defRPr/>
            </a:pPr>
            <a:r>
              <a:rPr lang="fr-FR"/>
              <a:t>Direction interministérielle de la transformation publique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lide Number Placeholder 1"/>
          <p:cNvSpPr>
            <a:spLocks noGrp="1"/>
          </p:cNvSpPr>
          <p:nvPr>
            <p:ph type="sldNum" sz="quarter" idx="12"/>
          </p:nvPr>
        </p:nvSpPr>
        <p:spPr bwMode="auto"/>
        <p:txBody>
          <a:bodyPr/>
          <a:lstStyle/>
          <a:p>
            <a:pPr>
              <a:defRPr/>
            </a:pPr>
            <a:fld id="{733122C9-A0B9-462F-8757-0847AD287B63}" type="slidenum">
              <a:rPr lang="fr-FR"/>
              <a:t>9</a:t>
            </a:fld>
            <a:endParaRPr lang="fr-FR"/>
          </a:p>
        </p:txBody>
      </p:sp>
      <p:sp>
        <p:nvSpPr>
          <p:cNvPr id="7" name="Title 6"/>
          <p:cNvSpPr>
            <a:spLocks noGrp="1"/>
          </p:cNvSpPr>
          <p:nvPr>
            <p:ph type="title"/>
          </p:nvPr>
        </p:nvSpPr>
        <p:spPr bwMode="auto">
          <a:xfrm>
            <a:off x="323850" y="771550"/>
            <a:ext cx="8424863" cy="861819"/>
          </a:xfrm>
        </p:spPr>
        <p:txBody>
          <a:bodyPr>
            <a:normAutofit/>
          </a:bodyPr>
          <a:lstStyle/>
          <a:p>
            <a:pPr>
              <a:defRPr/>
            </a:pPr>
            <a:r>
              <a:rPr lang="fr-FR" sz="1800">
                <a:latin typeface="Marianne"/>
              </a:rPr>
              <a:t>Qui contacter ?</a:t>
            </a:r>
            <a:br>
              <a:rPr lang="fr-FR" sz="1800">
                <a:latin typeface="Marianne"/>
              </a:rPr>
            </a:br>
            <a:r>
              <a:rPr lang="fr-FR" sz="1600">
                <a:solidFill>
                  <a:schemeClr val="tx2"/>
                </a:solidFill>
                <a:latin typeface="Marianne"/>
              </a:rPr>
              <a:t>Votre contact à l’université</a:t>
            </a:r>
            <a:endParaRPr lang="fr-FR" sz="1800">
              <a:solidFill>
                <a:schemeClr val="tx2"/>
              </a:solidFill>
            </a:endParaRPr>
          </a:p>
        </p:txBody>
      </p:sp>
      <p:sp>
        <p:nvSpPr>
          <p:cNvPr id="8" name="Footer Placeholder 7"/>
          <p:cNvSpPr>
            <a:spLocks noGrp="1"/>
          </p:cNvSpPr>
          <p:nvPr>
            <p:ph type="ftr" sz="quarter" idx="3"/>
          </p:nvPr>
        </p:nvSpPr>
        <p:spPr bwMode="auto"/>
        <p:txBody>
          <a:bodyPr/>
          <a:lstStyle/>
          <a:p>
            <a:pPr>
              <a:defRPr/>
            </a:pPr>
            <a:r>
              <a:rPr lang="fr-FR"/>
              <a:t>Direction interministérielle de la transformation publique</a:t>
            </a:r>
            <a:endParaRPr/>
          </a:p>
        </p:txBody>
      </p:sp>
      <p:sp>
        <p:nvSpPr>
          <p:cNvPr id="13" name="Rectangle: Rounded Corners 12"/>
          <p:cNvSpPr/>
          <p:nvPr/>
        </p:nvSpPr>
        <p:spPr bwMode="auto">
          <a:xfrm>
            <a:off x="3129530" y="1987388"/>
            <a:ext cx="3742908" cy="1728679"/>
          </a:xfrm>
          <a:prstGeom prst="roundRect">
            <a:avLst>
              <a:gd name="adj" fmla="val 16667"/>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7" name="Text Placeholder 2"/>
          <p:cNvSpPr txBox="1"/>
          <p:nvPr/>
        </p:nvSpPr>
        <p:spPr bwMode="gray">
          <a:xfrm>
            <a:off x="3496634" y="2293280"/>
            <a:ext cx="3027400" cy="868136"/>
          </a:xfrm>
          <a:prstGeom prst="rect">
            <a:avLst/>
          </a:prstGeom>
        </p:spPr>
        <p:txBody>
          <a:bodyPr vert="horz" lIns="0" tIns="0" rIns="0" bIns="0" rtlCol="0" anchor="t" anchorCtr="0">
            <a:noAutofit/>
          </a:bodyPr>
          <a:lstStyle>
            <a:lvl1pPr marL="144000" indent="-144000" algn="l" defTabSz="914400">
              <a:lnSpc>
                <a:spcPct val="100000"/>
              </a:lnSpc>
              <a:spcBef>
                <a:spcPts val="400"/>
              </a:spcBef>
              <a:spcAft>
                <a:spcPts val="800"/>
              </a:spcAft>
              <a:buFont typeface="+mj-lt"/>
              <a:buAutoNum type="arabicPeriod"/>
              <a:defRPr sz="1200" b="1">
                <a:solidFill>
                  <a:schemeClr val="tx1"/>
                </a:solidFill>
                <a:latin typeface="Marianne"/>
                <a:ea typeface="+mn-ea"/>
                <a:cs typeface="+mn-cs"/>
              </a:defRPr>
            </a:lvl1pPr>
            <a:lvl2pPr marL="324000" indent="-144000" algn="l" defTabSz="914400">
              <a:lnSpc>
                <a:spcPct val="100000"/>
              </a:lnSpc>
              <a:spcBef>
                <a:spcPts val="600"/>
              </a:spcBef>
              <a:spcAft>
                <a:spcPts val="800"/>
              </a:spcAft>
              <a:buSzPct val="100000"/>
              <a:buFont typeface="+mj-lt"/>
              <a:buAutoNum type="alphaLcPeriod"/>
              <a:defRPr sz="1200">
                <a:solidFill>
                  <a:schemeClr val="tx1"/>
                </a:solidFill>
                <a:latin typeface="Marianne"/>
                <a:ea typeface="+mn-ea"/>
                <a:cs typeface="+mn-cs"/>
              </a:defRPr>
            </a:lvl2pPr>
            <a:lvl3pPr marL="531450" indent="-171450" algn="l" defTabSz="914400">
              <a:lnSpc>
                <a:spcPct val="100000"/>
              </a:lnSpc>
              <a:spcBef>
                <a:spcPts val="100"/>
              </a:spcBef>
              <a:spcAft>
                <a:spcPts val="100"/>
              </a:spcAft>
              <a:buSzPct val="100000"/>
              <a:buFont typeface="Wingdings"/>
              <a:buChar char="§"/>
              <a:defRPr sz="1000">
                <a:solidFill>
                  <a:schemeClr val="tx1"/>
                </a:solidFill>
                <a:latin typeface="Marianne"/>
                <a:ea typeface="+mn-ea"/>
                <a:cs typeface="+mn-cs"/>
              </a:defRPr>
            </a:lvl3pPr>
            <a:lvl4pPr marL="711450" indent="-171450" algn="l" defTabSz="914400">
              <a:lnSpc>
                <a:spcPct val="100000"/>
              </a:lnSpc>
              <a:spcBef>
                <a:spcPts val="100"/>
              </a:spcBef>
              <a:spcAft>
                <a:spcPts val="100"/>
              </a:spcAft>
              <a:buSzPct val="100000"/>
              <a:buFont typeface="Arial"/>
              <a:buChar char="•"/>
              <a:defRPr sz="800">
                <a:solidFill>
                  <a:schemeClr val="tx1"/>
                </a:solidFill>
                <a:latin typeface="Marianne"/>
                <a:ea typeface="+mn-ea"/>
                <a:cs typeface="+mn-cs"/>
              </a:defRPr>
            </a:lvl4pPr>
            <a:lvl5pPr marL="927450" indent="-171450" algn="l" defTabSz="914400">
              <a:lnSpc>
                <a:spcPct val="100000"/>
              </a:lnSpc>
              <a:spcBef>
                <a:spcPts val="100"/>
              </a:spcBef>
              <a:spcAft>
                <a:spcPts val="100"/>
              </a:spcAft>
              <a:buSzPct val="100000"/>
              <a:buFont typeface="Wingdings"/>
              <a:buChar char="§"/>
              <a:defRPr sz="700">
                <a:solidFill>
                  <a:schemeClr val="tx1"/>
                </a:solidFill>
                <a:latin typeface="Marianne"/>
                <a:ea typeface="+mn-ea"/>
                <a:cs typeface="+mn-cs"/>
              </a:defRPr>
            </a:lvl5pPr>
            <a:lvl6pPr marL="2514600" indent="-228600" algn="l" defTabSz="914400">
              <a:spcBef>
                <a:spcPts val="0"/>
              </a:spcBef>
              <a:buFont typeface="Arial"/>
              <a:buChar char="•"/>
              <a:defRPr sz="2000">
                <a:solidFill>
                  <a:schemeClr val="tx1"/>
                </a:solidFill>
                <a:latin typeface="+mn-lt"/>
                <a:ea typeface="+mn-ea"/>
                <a:cs typeface="+mn-cs"/>
              </a:defRPr>
            </a:lvl6pPr>
            <a:lvl7pPr marL="2971800" indent="-228600" algn="l" defTabSz="914400">
              <a:spcBef>
                <a:spcPts val="0"/>
              </a:spcBef>
              <a:buFont typeface="Arial"/>
              <a:buChar char="•"/>
              <a:defRPr sz="2000">
                <a:solidFill>
                  <a:schemeClr val="tx1"/>
                </a:solidFill>
                <a:latin typeface="+mn-lt"/>
                <a:ea typeface="+mn-ea"/>
                <a:cs typeface="+mn-cs"/>
              </a:defRPr>
            </a:lvl7pPr>
            <a:lvl8pPr marL="3200400" indent="0" algn="l" defTabSz="914400">
              <a:spcBef>
                <a:spcPts val="0"/>
              </a:spcBef>
              <a:buFont typeface="Arial"/>
              <a:buNone/>
              <a:defRPr sz="2000">
                <a:solidFill>
                  <a:schemeClr val="tx1"/>
                </a:solidFill>
                <a:latin typeface="+mn-lt"/>
                <a:ea typeface="+mn-ea"/>
                <a:cs typeface="+mn-cs"/>
              </a:defRPr>
            </a:lvl8pPr>
            <a:lvl9pPr marL="3886200" indent="-228600" algn="l" defTabSz="914400">
              <a:spcBef>
                <a:spcPts val="0"/>
              </a:spcBef>
              <a:buFont typeface="Arial"/>
              <a:buChar char="•"/>
              <a:defRPr sz="2000">
                <a:solidFill>
                  <a:schemeClr val="tx1"/>
                </a:solidFill>
                <a:latin typeface="+mn-lt"/>
                <a:ea typeface="+mn-ea"/>
                <a:cs typeface="+mn-cs"/>
              </a:defRPr>
            </a:lvl9pPr>
          </a:lstStyle>
          <a:p>
            <a:pPr marL="0" indent="0" algn="ctr">
              <a:spcBef>
                <a:spcPts val="0"/>
              </a:spcBef>
              <a:spcAft>
                <a:spcPts val="200"/>
              </a:spcAft>
              <a:buFont typeface="+mj-lt"/>
              <a:buNone/>
              <a:defRPr/>
            </a:pPr>
            <a:r>
              <a:rPr lang="fr-FR" sz="1600">
                <a:solidFill>
                  <a:schemeClr val="tx2"/>
                </a:solidFill>
              </a:rPr>
              <a:t>Prénom Nom</a:t>
            </a:r>
            <a:endParaRPr/>
          </a:p>
          <a:p>
            <a:pPr marL="0" indent="0" algn="ctr">
              <a:spcBef>
                <a:spcPts val="0"/>
              </a:spcBef>
              <a:spcAft>
                <a:spcPts val="200"/>
              </a:spcAft>
              <a:buFont typeface="+mj-lt"/>
              <a:buNone/>
              <a:defRPr/>
            </a:pPr>
            <a:r>
              <a:rPr lang="fr-FR" sz="1400" b="0"/>
              <a:t>Responsable du réseau d’accueil et d’accompagnement des étudiants</a:t>
            </a:r>
            <a:endParaRPr/>
          </a:p>
        </p:txBody>
      </p:sp>
      <p:sp>
        <p:nvSpPr>
          <p:cNvPr id="18" name="Text Placeholder 2"/>
          <p:cNvSpPr txBox="1"/>
          <p:nvPr/>
        </p:nvSpPr>
        <p:spPr bwMode="gray">
          <a:xfrm>
            <a:off x="3066016" y="3065271"/>
            <a:ext cx="3806422" cy="582269"/>
          </a:xfrm>
          <a:prstGeom prst="rect">
            <a:avLst/>
          </a:prstGeom>
        </p:spPr>
        <p:txBody>
          <a:bodyPr vert="horz" lIns="0" tIns="0" rIns="0" bIns="0" rtlCol="0" anchor="t" anchorCtr="0">
            <a:noAutofit/>
          </a:bodyPr>
          <a:lstStyle>
            <a:lvl1pPr marL="144000" indent="-144000" algn="l" defTabSz="914400">
              <a:lnSpc>
                <a:spcPct val="100000"/>
              </a:lnSpc>
              <a:spcBef>
                <a:spcPts val="400"/>
              </a:spcBef>
              <a:spcAft>
                <a:spcPts val="800"/>
              </a:spcAft>
              <a:buFont typeface="+mj-lt"/>
              <a:buAutoNum type="arabicPeriod"/>
              <a:defRPr sz="1400" b="1">
                <a:solidFill>
                  <a:schemeClr val="tx1"/>
                </a:solidFill>
                <a:latin typeface="Marianne"/>
                <a:ea typeface="+mn-ea"/>
                <a:cs typeface="+mn-cs"/>
              </a:defRPr>
            </a:lvl1pPr>
            <a:lvl2pPr marL="324000" indent="-144000" algn="l" defTabSz="914400">
              <a:lnSpc>
                <a:spcPct val="100000"/>
              </a:lnSpc>
              <a:spcBef>
                <a:spcPts val="600"/>
              </a:spcBef>
              <a:spcAft>
                <a:spcPts val="800"/>
              </a:spcAft>
              <a:buSzPct val="100000"/>
              <a:buFont typeface="+mj-lt"/>
              <a:buAutoNum type="alphaLcPeriod"/>
              <a:defRPr sz="1200">
                <a:solidFill>
                  <a:schemeClr val="tx1"/>
                </a:solidFill>
                <a:latin typeface="Marianne"/>
                <a:ea typeface="+mn-ea"/>
                <a:cs typeface="+mn-cs"/>
              </a:defRPr>
            </a:lvl2pPr>
            <a:lvl3pPr marL="531450" indent="-171450" algn="l" defTabSz="914400">
              <a:lnSpc>
                <a:spcPct val="100000"/>
              </a:lnSpc>
              <a:spcBef>
                <a:spcPts val="100"/>
              </a:spcBef>
              <a:spcAft>
                <a:spcPts val="100"/>
              </a:spcAft>
              <a:buSzPct val="100000"/>
              <a:buFont typeface="Wingdings"/>
              <a:buChar char="§"/>
              <a:defRPr sz="1000">
                <a:solidFill>
                  <a:schemeClr val="tx1"/>
                </a:solidFill>
                <a:latin typeface="Marianne"/>
                <a:ea typeface="+mn-ea"/>
                <a:cs typeface="+mn-cs"/>
              </a:defRPr>
            </a:lvl3pPr>
            <a:lvl4pPr marL="711450" indent="-171450" algn="l" defTabSz="914400">
              <a:lnSpc>
                <a:spcPct val="100000"/>
              </a:lnSpc>
              <a:spcBef>
                <a:spcPts val="100"/>
              </a:spcBef>
              <a:spcAft>
                <a:spcPts val="100"/>
              </a:spcAft>
              <a:buSzPct val="100000"/>
              <a:buFont typeface="Arial"/>
              <a:buChar char="•"/>
              <a:defRPr sz="800">
                <a:solidFill>
                  <a:schemeClr val="tx1"/>
                </a:solidFill>
                <a:latin typeface="Marianne"/>
                <a:ea typeface="+mn-ea"/>
                <a:cs typeface="+mn-cs"/>
              </a:defRPr>
            </a:lvl4pPr>
            <a:lvl5pPr marL="927450" indent="-171450" algn="l" defTabSz="914400">
              <a:lnSpc>
                <a:spcPct val="100000"/>
              </a:lnSpc>
              <a:spcBef>
                <a:spcPts val="100"/>
              </a:spcBef>
              <a:spcAft>
                <a:spcPts val="100"/>
              </a:spcAft>
              <a:buSzPct val="100000"/>
              <a:buFont typeface="Wingdings"/>
              <a:buChar char="§"/>
              <a:defRPr sz="700">
                <a:solidFill>
                  <a:schemeClr val="tx1"/>
                </a:solidFill>
                <a:latin typeface="Marianne"/>
                <a:ea typeface="+mn-ea"/>
                <a:cs typeface="+mn-cs"/>
              </a:defRPr>
            </a:lvl5pPr>
            <a:lvl6pPr marL="2514600" indent="-228600" algn="l" defTabSz="914400">
              <a:spcBef>
                <a:spcPts val="0"/>
              </a:spcBef>
              <a:buFont typeface="Arial"/>
              <a:buChar char="•"/>
              <a:defRPr sz="2000">
                <a:solidFill>
                  <a:schemeClr val="tx1"/>
                </a:solidFill>
                <a:latin typeface="+mn-lt"/>
                <a:ea typeface="+mn-ea"/>
                <a:cs typeface="+mn-cs"/>
              </a:defRPr>
            </a:lvl6pPr>
            <a:lvl7pPr marL="2971800" indent="-228600" algn="l" defTabSz="914400">
              <a:spcBef>
                <a:spcPts val="0"/>
              </a:spcBef>
              <a:buFont typeface="Arial"/>
              <a:buChar char="•"/>
              <a:defRPr sz="2000">
                <a:solidFill>
                  <a:schemeClr val="tx1"/>
                </a:solidFill>
                <a:latin typeface="+mn-lt"/>
                <a:ea typeface="+mn-ea"/>
                <a:cs typeface="+mn-cs"/>
              </a:defRPr>
            </a:lvl7pPr>
            <a:lvl8pPr marL="3200400" indent="0" algn="l" defTabSz="914400">
              <a:spcBef>
                <a:spcPts val="0"/>
              </a:spcBef>
              <a:buFont typeface="Arial"/>
              <a:buNone/>
              <a:defRPr sz="2000">
                <a:solidFill>
                  <a:schemeClr val="tx1"/>
                </a:solidFill>
                <a:latin typeface="+mn-lt"/>
                <a:ea typeface="+mn-ea"/>
                <a:cs typeface="+mn-cs"/>
              </a:defRPr>
            </a:lvl8pPr>
            <a:lvl9pPr marL="3886200" indent="-228600" algn="l" defTabSz="914400">
              <a:spcBef>
                <a:spcPts val="0"/>
              </a:spcBef>
              <a:buFont typeface="Arial"/>
              <a:buChar char="•"/>
              <a:defRPr sz="2000">
                <a:solidFill>
                  <a:schemeClr val="tx1"/>
                </a:solidFill>
                <a:latin typeface="+mn-lt"/>
                <a:ea typeface="+mn-ea"/>
                <a:cs typeface="+mn-cs"/>
              </a:defRPr>
            </a:lvl9pPr>
          </a:lstStyle>
          <a:p>
            <a:pPr marL="0" indent="0" algn="ctr">
              <a:spcBef>
                <a:spcPts val="0"/>
              </a:spcBef>
              <a:spcAft>
                <a:spcPts val="200"/>
              </a:spcAft>
              <a:buFont typeface="+mj-lt"/>
              <a:buNone/>
              <a:defRPr/>
            </a:pPr>
            <a:r>
              <a:rPr lang="fr-FR" sz="1200" b="0" i="1">
                <a:solidFill>
                  <a:schemeClr val="tx2"/>
                </a:solidFill>
              </a:rPr>
              <a:t>email</a:t>
            </a:r>
            <a:endParaRPr/>
          </a:p>
          <a:p>
            <a:pPr marL="0" indent="0" algn="ctr">
              <a:spcBef>
                <a:spcPts val="0"/>
              </a:spcBef>
              <a:spcAft>
                <a:spcPts val="200"/>
              </a:spcAft>
              <a:buFont typeface="+mj-lt"/>
              <a:buNone/>
              <a:defRPr/>
            </a:pPr>
            <a:r>
              <a:rPr lang="fr-FR" sz="1200" b="0" i="1">
                <a:solidFill>
                  <a:schemeClr val="tx2"/>
                </a:solidFill>
              </a:rPr>
              <a:t>tél</a:t>
            </a:r>
            <a:endParaRPr/>
          </a:p>
        </p:txBody>
      </p:sp>
      <p:sp>
        <p:nvSpPr>
          <p:cNvPr id="3" name="Oval 2"/>
          <p:cNvSpPr/>
          <p:nvPr/>
        </p:nvSpPr>
        <p:spPr bwMode="auto">
          <a:xfrm>
            <a:off x="2043207" y="2228248"/>
            <a:ext cx="1269875" cy="1226820"/>
          </a:xfrm>
          <a:prstGeom prst="ellipse">
            <a:avLst/>
          </a:prstGeom>
          <a:solidFill>
            <a:schemeClr val="accent2"/>
          </a:solidFill>
          <a:ln>
            <a:solidFill>
              <a:schemeClr val="tx2"/>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1600"/>
              <a:t>Photo</a:t>
            </a:r>
            <a:endParaRPr/>
          </a:p>
        </p:txBody>
      </p:sp>
    </p:spTree>
  </p:cSld>
  <p:clrMapOvr>
    <a:masterClrMapping/>
  </p:clrMapOvr>
</p:sld>
</file>

<file path=ppt/theme/theme1.xml><?xml version="1.0" encoding="utf-8"?>
<a:theme xmlns:a="http://schemas.openxmlformats.org/drawingml/2006/main" name="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theme>
</file>

<file path=ppt/theme/theme2.xml><?xml version="1.0" encoding="utf-8"?>
<a:theme xmlns:a="http://schemas.openxmlformats.org/drawingml/2006/main" name="1_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Arial"/>
        <a:cs typeface="Arial"/>
      </a:majorFont>
      <a:minorFont>
        <a:latin typeface="Marianne"/>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majorFont>
      <a:minorFont>
        <a:latin typeface="Calibri"/>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DITP_Présentation</Template>
  <TotalTime>15</TotalTime>
  <Words>875</Words>
  <Application>Microsoft Office PowerPoint</Application>
  <DocSecurity>0</DocSecurity>
  <PresentationFormat>Affichage à l'écran (16:9)</PresentationFormat>
  <Paragraphs>113</Paragraphs>
  <Slides>10</Slides>
  <Notes>10</Notes>
  <HiddenSlides>0</HiddenSlides>
  <MMClips>0</MMClips>
  <ScaleCrop>false</ScaleCrop>
  <HeadingPairs>
    <vt:vector size="6" baseType="variant">
      <vt:variant>
        <vt:lpstr>Polices utilisées</vt:lpstr>
      </vt:variant>
      <vt:variant>
        <vt:i4>4</vt:i4>
      </vt:variant>
      <vt:variant>
        <vt:lpstr>Thème</vt:lpstr>
      </vt:variant>
      <vt:variant>
        <vt:i4>2</vt:i4>
      </vt:variant>
      <vt:variant>
        <vt:lpstr>Titres des diapositives</vt:lpstr>
      </vt:variant>
      <vt:variant>
        <vt:i4>10</vt:i4>
      </vt:variant>
    </vt:vector>
  </HeadingPairs>
  <TitlesOfParts>
    <vt:vector size="16" baseType="lpstr">
      <vt:lpstr>Arial</vt:lpstr>
      <vt:lpstr>Calibri</vt:lpstr>
      <vt:lpstr>Marianne</vt:lpstr>
      <vt:lpstr>Wingdings</vt:lpstr>
      <vt:lpstr>PREMIER MINISTRE</vt:lpstr>
      <vt:lpstr>1_PREMIER MINISTRE</vt:lpstr>
      <vt:lpstr>Présentation PowerPoint</vt:lpstr>
      <vt:lpstr>Ordre du jour</vt:lpstr>
      <vt:lpstr>Présentation du Réseau d’accueil et d’accompagnement des étudiants Définition</vt:lpstr>
      <vt:lpstr>Présentation du Réseau d’accueil et d’accompagnement des étudiants Constats et enjeux</vt:lpstr>
      <vt:lpstr>Tour d’horizon de l’organisation et des outils mis à votre disposition</vt:lpstr>
      <vt:lpstr>Tour d’horizon de l’organisation et des outils mis à votre disposition</vt:lpstr>
      <vt:lpstr>Astuce : retrouver facilement la FAQ et ses modes opératoires !</vt:lpstr>
      <vt:lpstr>Prochaines étapes</vt:lpstr>
      <vt:lpstr>Qui contacter ? Votre contact à l’université</vt:lpstr>
      <vt:lpstr>Des questions ?</vt:lpstr>
    </vt:vector>
  </TitlesOfParts>
  <Manager>Client</Manager>
  <Company>Secrétariat Général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Client</dc:subject>
  <dc:creator>DITP</dc:creator>
  <cp:keywords/>
  <dc:description/>
  <cp:lastModifiedBy>BERTEAU Eymeric</cp:lastModifiedBy>
  <cp:revision>41</cp:revision>
  <dcterms:created xsi:type="dcterms:W3CDTF">2023-12-04T10:29:12Z</dcterms:created>
  <dcterms:modified xsi:type="dcterms:W3CDTF">2025-06-29T17:24:04Z</dcterms:modified>
  <cp:category/>
  <dc:identifier/>
  <cp:contentStatus/>
  <dc:language/>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e8fab06-504b-4325-93a9-50ca85e66f06_Enabled">
    <vt:lpwstr>true</vt:lpwstr>
  </property>
  <property fmtid="{D5CDD505-2E9C-101B-9397-08002B2CF9AE}" pid="3" name="MSIP_Label_ae8fab06-504b-4325-93a9-50ca85e66f06_SetDate">
    <vt:lpwstr>2024-04-23T08:46:54Z</vt:lpwstr>
  </property>
  <property fmtid="{D5CDD505-2E9C-101B-9397-08002B2CF9AE}" pid="4" name="MSIP_Label_ae8fab06-504b-4325-93a9-50ca85e66f06_Method">
    <vt:lpwstr>Standard</vt:lpwstr>
  </property>
  <property fmtid="{D5CDD505-2E9C-101B-9397-08002B2CF9AE}" pid="5" name="MSIP_Label_ae8fab06-504b-4325-93a9-50ca85e66f06_Name">
    <vt:lpwstr>C-Confidentiel</vt:lpwstr>
  </property>
  <property fmtid="{D5CDD505-2E9C-101B-9397-08002B2CF9AE}" pid="6" name="MSIP_Label_ae8fab06-504b-4325-93a9-50ca85e66f06_SiteId">
    <vt:lpwstr>41d9a388-7aef-420d-976c-d046beab641f</vt:lpwstr>
  </property>
  <property fmtid="{D5CDD505-2E9C-101B-9397-08002B2CF9AE}" pid="7" name="MSIP_Label_ae8fab06-504b-4325-93a9-50ca85e66f06_ActionId">
    <vt:lpwstr>c283552e-e955-4050-b26d-28dcbf6d6db3</vt:lpwstr>
  </property>
  <property fmtid="{D5CDD505-2E9C-101B-9397-08002B2CF9AE}" pid="8" name="MSIP_Label_ae8fab06-504b-4325-93a9-50ca85e66f06_ContentBits">
    <vt:lpwstr>0</vt:lpwstr>
  </property>
  <property fmtid="{D5CDD505-2E9C-101B-9397-08002B2CF9AE}" pid="9" name="ContentTypeId">
    <vt:lpwstr>0x0101008EF43631CCD26E45AD15E82D38D1DAA7</vt:lpwstr>
  </property>
  <property fmtid="{D5CDD505-2E9C-101B-9397-08002B2CF9AE}" pid="10" name="MSIP_Label_ea60d57e-af5b-4752-ac57-3e4f28ca11dc_Enabled">
    <vt:lpwstr>true</vt:lpwstr>
  </property>
  <property fmtid="{D5CDD505-2E9C-101B-9397-08002B2CF9AE}" pid="11" name="MSIP_Label_ea60d57e-af5b-4752-ac57-3e4f28ca11dc_SetDate">
    <vt:lpwstr>2024-04-24T07:19:33Z</vt:lpwstr>
  </property>
  <property fmtid="{D5CDD505-2E9C-101B-9397-08002B2CF9AE}" pid="12" name="MSIP_Label_ea60d57e-af5b-4752-ac57-3e4f28ca11dc_Method">
    <vt:lpwstr>Standard</vt:lpwstr>
  </property>
  <property fmtid="{D5CDD505-2E9C-101B-9397-08002B2CF9AE}" pid="13" name="MSIP_Label_ea60d57e-af5b-4752-ac57-3e4f28ca11dc_Name">
    <vt:lpwstr>ea60d57e-af5b-4752-ac57-3e4f28ca11dc</vt:lpwstr>
  </property>
  <property fmtid="{D5CDD505-2E9C-101B-9397-08002B2CF9AE}" pid="14" name="MSIP_Label_ea60d57e-af5b-4752-ac57-3e4f28ca11dc_SiteId">
    <vt:lpwstr>36da45f1-dd2c-4d1f-af13-5abe46b99921</vt:lpwstr>
  </property>
  <property fmtid="{D5CDD505-2E9C-101B-9397-08002B2CF9AE}" pid="15" name="MSIP_Label_ea60d57e-af5b-4752-ac57-3e4f28ca11dc_ActionId">
    <vt:lpwstr>4f579874-27d4-421b-acd3-39b4d76bba23</vt:lpwstr>
  </property>
  <property fmtid="{D5CDD505-2E9C-101B-9397-08002B2CF9AE}" pid="16" name="MSIP_Label_ea60d57e-af5b-4752-ac57-3e4f28ca11dc_ContentBits">
    <vt:lpwstr>0</vt:lpwstr>
  </property>
  <property fmtid="{D5CDD505-2E9C-101B-9397-08002B2CF9AE}" pid="17" name="MediaServiceImageTags">
    <vt:lpwstr/>
  </property>
</Properties>
</file>