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4" r:id="rId2"/>
  </p:sldMasterIdLst>
  <p:sldIdLst>
    <p:sldId id="256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F986-20AD-41E4-96B1-E62B199EDF15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7782BD7F-70A2-4A5A-9B53-1899862A3957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104905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F986-20AD-41E4-96B1-E62B199EDF15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7782BD7F-70A2-4A5A-9B53-1899862A3957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268640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1200000"/>
            <a:ext cx="11232000" cy="96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>
          <a:xfrm>
            <a:off x="10152000" y="6378000"/>
            <a:ext cx="1560000" cy="480000"/>
          </a:xfrm>
          <a:prstGeom prst="rect">
            <a:avLst/>
          </a:prstGeom>
        </p:spPr>
        <p:txBody>
          <a:bodyPr/>
          <a:lstStyle/>
          <a:p>
            <a:fld id="{7782BD7F-70A2-4A5A-9B53-1899862A3957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6CC5F986-20AD-41E4-96B1-E62B199EDF15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79997" y="2522624"/>
            <a:ext cx="3360000" cy="3374400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524800"/>
            <a:ext cx="3360000" cy="3374400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524800"/>
            <a:ext cx="3360000" cy="3374400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2" name="Espace réservé du texte 9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619200" y="480000"/>
            <a:ext cx="5532800" cy="480000"/>
          </a:xfrm>
        </p:spPr>
        <p:txBody>
          <a:bodyPr/>
          <a:lstStyle>
            <a:lvl1pPr marL="143996" indent="-143996" algn="r">
              <a:spcAft>
                <a:spcPts val="0"/>
              </a:spcAft>
              <a:buFont typeface="+mj-lt"/>
              <a:buAutoNum type="arabicPeriod"/>
              <a:defRPr sz="1000" b="1"/>
            </a:lvl1pPr>
            <a:lvl2pPr marL="143996" indent="-143996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100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26693743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D580EB-7F8F-4B64-8713-9D63C3B20D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F6F2FD1-1F90-4174-A6C5-6B2DBBBBF9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CF6E07B-E981-448C-B54F-D7052B6C3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2BD7F-70A2-4A5A-9B53-1899862A3957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9BE5F46-F972-48D4-995F-0E8B0DD2F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83383E6-4277-4686-BF75-A23B1718B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F986-20AD-41E4-96B1-E62B199EDF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7477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4EEB3F84-D1BD-46A5-9957-CF84E7675B79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8222639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C2467F9E-D3B2-4D6B-8FDF-DD7F6B11171A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</p:spTree>
    <p:extLst>
      <p:ext uri="{BB962C8B-B14F-4D97-AF65-F5344CB8AC3E}">
        <p14:creationId xmlns:p14="http://schemas.microsoft.com/office/powerpoint/2010/main" val="30398713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5C70B4D7-D218-411A-A9C4-03C64979468C}" type="datetime1">
              <a:rPr lang="fr-FR" smtClean="0"/>
              <a:t>29/06/2025</a:t>
            </a:fld>
            <a:endParaRPr lang="fr-FR"/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0846374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03220C9-30AB-410F-9116-515549E42A98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8385810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95B0FD70-F583-49C1-A1DF-86570F9DBA46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20106988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7994961-9E47-46AE-B944-A40754BF6EA0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918BAEC-A62A-C464-5E10-487F4E9725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77D6B48-02D6-4442-A4B7-134E724A62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5371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F7425A69-5D4A-4D5E-9294-D47239B37601}" type="datetime1">
              <a:rPr lang="fr-FR" smtClean="0"/>
              <a:t>29/06/2025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881481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6CC5F986-20AD-41E4-96B1-E62B199EDF15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7782BD7F-70A2-4A5A-9B53-1899862A3957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03958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28287716-6E15-40BA-9579-FF54730738BE}" type="datetime1">
              <a:rPr lang="fr-FR" smtClean="0"/>
              <a:t>29/06/2025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  <a:prstGeom prst="rect">
            <a:avLst/>
          </a:prstGeo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523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595D4B2C-07F6-4A18-9233-0AE833A22B40}" type="datetime1">
              <a:rPr lang="fr-FR" cap="all" smtClean="0">
                <a:solidFill>
                  <a:srgbClr val="000000"/>
                </a:solidFill>
              </a:rPr>
              <a:t>29/06/2025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6257425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6B488856-F2F9-43A5-A9A5-83E69ADE40FB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968332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6CC5F986-20AD-41E4-96B1-E62B199EDF1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7782BD7F-70A2-4A5A-9B53-1899862A3957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469791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6CC5F986-20AD-41E4-96B1-E62B199EDF1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7782BD7F-70A2-4A5A-9B53-1899862A3957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5342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6CC5F986-20AD-41E4-96B1-E62B199EDF1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7782BD7F-70A2-4A5A-9B53-1899862A3957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357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7994961-9E47-46AE-B944-A40754BF6EA0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918BAEC-A62A-C464-5E10-487F4E9725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77D6B48-02D6-4442-A4B7-134E724A6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9B40A8F-014E-4C55-9CC3-C271D8A6D9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60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7782BD7F-70A2-4A5A-9B53-1899862A3957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6CC5F986-20AD-41E4-96B1-E62B199EDF1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1788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7782BD7F-70A2-4A5A-9B53-1899862A3957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  <a:prstGeom prst="rect">
            <a:avLst/>
          </a:prstGeom>
        </p:spPr>
        <p:txBody>
          <a:bodyPr anchor="ctr" anchorCtr="0"/>
          <a:lstStyle>
            <a:lvl1pPr algn="l">
              <a:defRPr sz="1533"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6CC5F986-20AD-41E4-96B1-E62B199EDF15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273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6CC5F986-20AD-41E4-96B1-E62B199EDF15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7782BD7F-70A2-4A5A-9B53-1899862A3957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642649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6CC5F986-20AD-41E4-96B1-E62B199EDF15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7782BD7F-70A2-4A5A-9B53-1899862A3957}" type="datetimeFigureOut">
              <a:rPr lang="fr-FR" smtClean="0"/>
              <a:t>29/06/2025</a:t>
            </a:fld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/>
        </p:nvCxnSpPr>
        <p:spPr bwMode="gray">
          <a:xfrm>
            <a:off x="480000" y="6379200"/>
            <a:ext cx="11232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61EB2121-F021-46AA-A863-2BE367F2CE11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937" y="218024"/>
            <a:ext cx="1096420" cy="56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094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431800" y="6443208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45395B70-27DC-4329-99F7-61E4C838260D}" type="datetime1">
              <a:rPr lang="fr-FR" smtClean="0"/>
              <a:t>29/06/2025</a:t>
            </a:fld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/>
        </p:nvCxnSpPr>
        <p:spPr bwMode="gray">
          <a:xfrm>
            <a:off x="513528" y="6443208"/>
            <a:ext cx="11232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5EE90BAD-9E71-4141-9F89-D657F55E5C6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052" y="234116"/>
            <a:ext cx="1102331" cy="65649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A66685C-3A19-4736-AA59-9D50636317A1}"/>
              </a:ext>
            </a:extLst>
          </p:cNvPr>
          <p:cNvSpPr/>
          <p:nvPr/>
        </p:nvSpPr>
        <p:spPr>
          <a:xfrm>
            <a:off x="5196000" y="6508416"/>
            <a:ext cx="1800000" cy="233036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accent1"/>
                </a:solidFill>
              </a:rPr>
              <a:t>Document Projet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F62A136-589E-47BD-8FD6-DE724901623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2555" y="275868"/>
            <a:ext cx="1072397" cy="65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314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ftr="0" dt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CE325A9-8935-4B44-93C2-A09C380F8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dirty="0"/>
              <a:t>Modélisation du processus [Nom du processus]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F57DB1-F4BE-4074-9BB0-C8945C41CCC9}"/>
              </a:ext>
            </a:extLst>
          </p:cNvPr>
          <p:cNvSpPr/>
          <p:nvPr/>
        </p:nvSpPr>
        <p:spPr>
          <a:xfrm>
            <a:off x="2622179" y="4285156"/>
            <a:ext cx="1260000" cy="82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>
                <a:solidFill>
                  <a:schemeClr val="bg1">
                    <a:lumMod val="95000"/>
                  </a:schemeClr>
                </a:solidFill>
                <a:latin typeface="Marianne" panose="02000000000000000000" pitchFamily="2" charset="0"/>
              </a:rPr>
              <a:t>Etape #2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A02D87-5FCC-46E6-AC27-49DC3E00BBDE}"/>
              </a:ext>
            </a:extLst>
          </p:cNvPr>
          <p:cNvSpPr/>
          <p:nvPr/>
        </p:nvSpPr>
        <p:spPr>
          <a:xfrm>
            <a:off x="1065766" y="4285156"/>
            <a:ext cx="1260000" cy="82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1200" b="1" dirty="0">
                <a:solidFill>
                  <a:schemeClr val="bg1">
                    <a:lumMod val="95000"/>
                  </a:schemeClr>
                </a:solidFill>
                <a:latin typeface="Marianne" panose="02000000000000000000" pitchFamily="2" charset="0"/>
              </a:rPr>
              <a:t>Etape #1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4B6AEEB-404D-4323-A7A0-B55274CF125B}"/>
              </a:ext>
            </a:extLst>
          </p:cNvPr>
          <p:cNvSpPr txBox="1"/>
          <p:nvPr/>
        </p:nvSpPr>
        <p:spPr>
          <a:xfrm rot="16200000">
            <a:off x="449801" y="4591156"/>
            <a:ext cx="828000" cy="216000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ctr"/>
            <a:r>
              <a:rPr lang="fr-FR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arianne" panose="02000000000000000000" pitchFamily="2" charset="0"/>
              </a:rPr>
              <a:t>Acteur 1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44C25F5-5146-4C05-967D-4C0881537739}"/>
              </a:ext>
            </a:extLst>
          </p:cNvPr>
          <p:cNvSpPr txBox="1"/>
          <p:nvPr/>
        </p:nvSpPr>
        <p:spPr>
          <a:xfrm rot="16200000">
            <a:off x="243767" y="5389261"/>
            <a:ext cx="916067" cy="540000"/>
          </a:xfrm>
          <a:prstGeom prst="rect">
            <a:avLst/>
          </a:prstGeom>
          <a:noFill/>
        </p:spPr>
        <p:txBody>
          <a:bodyPr wrap="square" lIns="36000" rIns="36000" rtlCol="0" anchor="ctr">
            <a:spAutoFit/>
          </a:bodyPr>
          <a:lstStyle/>
          <a:p>
            <a:pPr algn="ctr"/>
            <a:r>
              <a:rPr lang="fr-FR" sz="1400" b="1" dirty="0">
                <a:solidFill>
                  <a:schemeClr val="accent5"/>
                </a:solidFill>
                <a:latin typeface="Marianne" panose="02000000000000000000" pitchFamily="2" charset="0"/>
              </a:rPr>
              <a:t>Irritants observés</a:t>
            </a: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5AE369FD-D7BA-4702-9232-65F64354F688}"/>
              </a:ext>
            </a:extLst>
          </p:cNvPr>
          <p:cNvSpPr/>
          <p:nvPr/>
        </p:nvSpPr>
        <p:spPr>
          <a:xfrm>
            <a:off x="1350070" y="4902046"/>
            <a:ext cx="1044000" cy="252000"/>
          </a:xfrm>
          <a:prstGeom prst="roundRect">
            <a:avLst/>
          </a:prstGeom>
          <a:solidFill>
            <a:schemeClr val="accent5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rtlCol="0" anchor="ctr"/>
          <a:lstStyle/>
          <a:p>
            <a:r>
              <a:rPr lang="fr-FR" sz="1200" b="1" dirty="0">
                <a:solidFill>
                  <a:schemeClr val="bg1"/>
                </a:solidFill>
                <a:latin typeface="Marianne" panose="02000000000000000000" pitchFamily="2" charset="0"/>
              </a:rPr>
              <a:t>Outil / canal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9705A79-689A-45A0-8455-6BA0C9A1A356}"/>
              </a:ext>
            </a:extLst>
          </p:cNvPr>
          <p:cNvSpPr txBox="1"/>
          <p:nvPr/>
        </p:nvSpPr>
        <p:spPr>
          <a:xfrm rot="16200000">
            <a:off x="-842342" y="3551014"/>
            <a:ext cx="2836286" cy="288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sz="1400" b="1" dirty="0">
                <a:solidFill>
                  <a:schemeClr val="accent2"/>
                </a:solidFill>
                <a:latin typeface="Marianne" panose="02000000000000000000" pitchFamily="2" charset="0"/>
              </a:rPr>
              <a:t>Acteurs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73DFD42-F642-4EB9-A73D-B538FF09AF60}"/>
              </a:ext>
            </a:extLst>
          </p:cNvPr>
          <p:cNvSpPr txBox="1"/>
          <p:nvPr/>
        </p:nvSpPr>
        <p:spPr>
          <a:xfrm rot="16200000">
            <a:off x="449801" y="3587014"/>
            <a:ext cx="828000" cy="216000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ctr"/>
            <a:r>
              <a:rPr lang="fr-FR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arianne" panose="02000000000000000000" pitchFamily="2" charset="0"/>
              </a:rPr>
              <a:t>Acteur 2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1AE76C20-9079-4717-A111-34AF92E8AD15}"/>
              </a:ext>
            </a:extLst>
          </p:cNvPr>
          <p:cNvCxnSpPr>
            <a:cxnSpLocks/>
            <a:stCxn id="8" idx="3"/>
            <a:endCxn id="7" idx="1"/>
          </p:cNvCxnSpPr>
          <p:nvPr/>
        </p:nvCxnSpPr>
        <p:spPr>
          <a:xfrm>
            <a:off x="2325766" y="4699156"/>
            <a:ext cx="296413" cy="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166C0A8E-2413-49D1-A897-FA6D5047646B}"/>
              </a:ext>
            </a:extLst>
          </p:cNvPr>
          <p:cNvSpPr/>
          <p:nvPr/>
        </p:nvSpPr>
        <p:spPr>
          <a:xfrm>
            <a:off x="4178592" y="2276872"/>
            <a:ext cx="1260000" cy="82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fr-FR" sz="1200" b="1" dirty="0">
                <a:solidFill>
                  <a:schemeClr val="bg1">
                    <a:lumMod val="95000"/>
                  </a:schemeClr>
                </a:solidFill>
                <a:latin typeface="Marianne" panose="02000000000000000000" pitchFamily="2" charset="0"/>
              </a:rPr>
              <a:t>Etape #3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4FFBB78E-0506-415A-9620-314338C47E34}"/>
              </a:ext>
            </a:extLst>
          </p:cNvPr>
          <p:cNvCxnSpPr>
            <a:cxnSpLocks/>
          </p:cNvCxnSpPr>
          <p:nvPr/>
        </p:nvCxnSpPr>
        <p:spPr>
          <a:xfrm>
            <a:off x="1065845" y="4197085"/>
            <a:ext cx="105984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DF8E7B6F-03D7-4BD5-B53B-50EF7AE19ED3}"/>
              </a:ext>
            </a:extLst>
          </p:cNvPr>
          <p:cNvSpPr txBox="1"/>
          <p:nvPr/>
        </p:nvSpPr>
        <p:spPr>
          <a:xfrm rot="16200000">
            <a:off x="449801" y="2582872"/>
            <a:ext cx="828000" cy="216000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algn="ctr"/>
            <a:r>
              <a:rPr lang="fr-FR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arianne" panose="02000000000000000000" pitchFamily="2" charset="0"/>
              </a:rPr>
              <a:t>Acteur 3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2CF4BAA-CC50-431D-AB75-6965D656F1E9}"/>
              </a:ext>
            </a:extLst>
          </p:cNvPr>
          <p:cNvSpPr/>
          <p:nvPr/>
        </p:nvSpPr>
        <p:spPr>
          <a:xfrm>
            <a:off x="5735005" y="3281014"/>
            <a:ext cx="1260000" cy="82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>
                <a:solidFill>
                  <a:schemeClr val="bg1">
                    <a:lumMod val="95000"/>
                  </a:schemeClr>
                </a:solidFill>
                <a:latin typeface="Marianne" panose="02000000000000000000" pitchFamily="2" charset="0"/>
              </a:rPr>
              <a:t>Etape #4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B8EEFD3-EA83-41C1-B53C-DEBDC3F32CA2}"/>
              </a:ext>
            </a:extLst>
          </p:cNvPr>
          <p:cNvSpPr/>
          <p:nvPr/>
        </p:nvSpPr>
        <p:spPr>
          <a:xfrm>
            <a:off x="7291418" y="4285156"/>
            <a:ext cx="1260000" cy="82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1200" b="1" dirty="0">
                <a:solidFill>
                  <a:schemeClr val="bg1">
                    <a:lumMod val="95000"/>
                  </a:schemeClr>
                </a:solidFill>
                <a:latin typeface="Marianne" panose="02000000000000000000" pitchFamily="2" charset="0"/>
              </a:rPr>
              <a:t>Etape #5</a:t>
            </a:r>
          </a:p>
        </p:txBody>
      </p: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E42E4215-DFED-4409-A06D-ADEF6B0B04C7}"/>
              </a:ext>
            </a:extLst>
          </p:cNvPr>
          <p:cNvCxnSpPr>
            <a:cxnSpLocks/>
          </p:cNvCxnSpPr>
          <p:nvPr/>
        </p:nvCxnSpPr>
        <p:spPr>
          <a:xfrm>
            <a:off x="431801" y="1922885"/>
            <a:ext cx="11232819" cy="0"/>
          </a:xfrm>
          <a:prstGeom prst="straightConnector1">
            <a:avLst/>
          </a:prstGeom>
          <a:ln w="38100">
            <a:solidFill>
              <a:schemeClr val="accent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FB91C9C0-4636-4A70-B453-8756C10F8FC8}"/>
              </a:ext>
            </a:extLst>
          </p:cNvPr>
          <p:cNvSpPr/>
          <p:nvPr/>
        </p:nvSpPr>
        <p:spPr>
          <a:xfrm>
            <a:off x="2622179" y="1789892"/>
            <a:ext cx="5929237" cy="252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tx1"/>
                </a:solidFill>
                <a:latin typeface="Marianne" panose="02000000000000000000" pitchFamily="2" charset="0"/>
              </a:rPr>
              <a:t>Durée</a:t>
            </a:r>
          </a:p>
        </p:txBody>
      </p:sp>
      <p:cxnSp>
        <p:nvCxnSpPr>
          <p:cNvPr id="24" name="Connecteur : en arc 23">
            <a:extLst>
              <a:ext uri="{FF2B5EF4-FFF2-40B4-BE49-F238E27FC236}">
                <a16:creationId xmlns:a16="http://schemas.microsoft.com/office/drawing/2014/main" id="{65503434-EE8D-4F7E-8290-BD026B43F224}"/>
              </a:ext>
            </a:extLst>
          </p:cNvPr>
          <p:cNvCxnSpPr>
            <a:cxnSpLocks/>
            <a:stCxn id="33" idx="2"/>
            <a:endCxn id="28" idx="1"/>
          </p:cNvCxnSpPr>
          <p:nvPr/>
        </p:nvCxnSpPr>
        <p:spPr>
          <a:xfrm rot="16200000" flipH="1">
            <a:off x="9645967" y="2936736"/>
            <a:ext cx="590142" cy="926414"/>
          </a:xfrm>
          <a:prstGeom prst="curvedConnector2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Connecteur : en arc 24">
            <a:extLst>
              <a:ext uri="{FF2B5EF4-FFF2-40B4-BE49-F238E27FC236}">
                <a16:creationId xmlns:a16="http://schemas.microsoft.com/office/drawing/2014/main" id="{C667916B-23C8-4A95-8B91-23A5DD8FC658}"/>
              </a:ext>
            </a:extLst>
          </p:cNvPr>
          <p:cNvCxnSpPr>
            <a:cxnSpLocks/>
            <a:stCxn id="7" idx="0"/>
            <a:endCxn id="16" idx="1"/>
          </p:cNvCxnSpPr>
          <p:nvPr/>
        </p:nvCxnSpPr>
        <p:spPr>
          <a:xfrm rot="5400000" flipH="1" flipV="1">
            <a:off x="2918243" y="3024808"/>
            <a:ext cx="1594284" cy="926413"/>
          </a:xfrm>
          <a:prstGeom prst="curvedConnector2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Connecteur : en arc 25">
            <a:extLst>
              <a:ext uri="{FF2B5EF4-FFF2-40B4-BE49-F238E27FC236}">
                <a16:creationId xmlns:a16="http://schemas.microsoft.com/office/drawing/2014/main" id="{1D10786E-7FAA-4E96-B6BA-E529A0153531}"/>
              </a:ext>
            </a:extLst>
          </p:cNvPr>
          <p:cNvCxnSpPr>
            <a:cxnSpLocks/>
            <a:stCxn id="20" idx="2"/>
            <a:endCxn id="21" idx="1"/>
          </p:cNvCxnSpPr>
          <p:nvPr/>
        </p:nvCxnSpPr>
        <p:spPr>
          <a:xfrm rot="16200000" flipH="1">
            <a:off x="6533140" y="3940878"/>
            <a:ext cx="590142" cy="926413"/>
          </a:xfrm>
          <a:prstGeom prst="curvedConnector2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Connecteur : en arc 26">
            <a:extLst>
              <a:ext uri="{FF2B5EF4-FFF2-40B4-BE49-F238E27FC236}">
                <a16:creationId xmlns:a16="http://schemas.microsoft.com/office/drawing/2014/main" id="{2132F489-8034-406C-8E6A-F31359470FD6}"/>
              </a:ext>
            </a:extLst>
          </p:cNvPr>
          <p:cNvCxnSpPr>
            <a:cxnSpLocks/>
            <a:stCxn id="21" idx="0"/>
            <a:endCxn id="33" idx="1"/>
          </p:cNvCxnSpPr>
          <p:nvPr/>
        </p:nvCxnSpPr>
        <p:spPr>
          <a:xfrm rot="5400000" flipH="1" flipV="1">
            <a:off x="7587482" y="3024808"/>
            <a:ext cx="1594284" cy="926413"/>
          </a:xfrm>
          <a:prstGeom prst="curvedConnector2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B9D419CC-4FC7-463F-89BC-7EB913FD9A58}"/>
              </a:ext>
            </a:extLst>
          </p:cNvPr>
          <p:cNvSpPr/>
          <p:nvPr/>
        </p:nvSpPr>
        <p:spPr>
          <a:xfrm>
            <a:off x="10404245" y="3281014"/>
            <a:ext cx="1260000" cy="82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rtlCol="0" anchor="ctr"/>
          <a:lstStyle/>
          <a:p>
            <a:pPr algn="ctr"/>
            <a:r>
              <a:rPr lang="fr-FR" sz="1200" b="1" dirty="0">
                <a:solidFill>
                  <a:schemeClr val="bg1">
                    <a:lumMod val="95000"/>
                  </a:schemeClr>
                </a:solidFill>
                <a:latin typeface="Marianne" panose="02000000000000000000" pitchFamily="2" charset="0"/>
              </a:rPr>
              <a:t>Etape #7</a:t>
            </a:r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CD34B122-C460-4033-8858-29715D29A8BA}"/>
              </a:ext>
            </a:extLst>
          </p:cNvPr>
          <p:cNvCxnSpPr>
            <a:cxnSpLocks/>
          </p:cNvCxnSpPr>
          <p:nvPr/>
        </p:nvCxnSpPr>
        <p:spPr>
          <a:xfrm>
            <a:off x="1065766" y="5201228"/>
            <a:ext cx="10598479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662EC012-44B9-4D00-9837-40E19139550C}"/>
              </a:ext>
            </a:extLst>
          </p:cNvPr>
          <p:cNvSpPr/>
          <p:nvPr/>
        </p:nvSpPr>
        <p:spPr>
          <a:xfrm>
            <a:off x="1065766" y="5289299"/>
            <a:ext cx="1260000" cy="82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800" b="1" dirty="0">
              <a:solidFill>
                <a:schemeClr val="tx1"/>
              </a:solidFill>
              <a:latin typeface="Marianne" panose="02000000000000000000" pitchFamily="2" charset="0"/>
            </a:endParaRPr>
          </a:p>
        </p:txBody>
      </p:sp>
      <p:cxnSp>
        <p:nvCxnSpPr>
          <p:cNvPr id="31" name="Connecteur : en arc 30">
            <a:extLst>
              <a:ext uri="{FF2B5EF4-FFF2-40B4-BE49-F238E27FC236}">
                <a16:creationId xmlns:a16="http://schemas.microsoft.com/office/drawing/2014/main" id="{8C63C434-EA65-4C54-958C-9C61F9B35E96}"/>
              </a:ext>
            </a:extLst>
          </p:cNvPr>
          <p:cNvCxnSpPr>
            <a:cxnSpLocks/>
            <a:stCxn id="16" idx="2"/>
            <a:endCxn id="20" idx="1"/>
          </p:cNvCxnSpPr>
          <p:nvPr/>
        </p:nvCxnSpPr>
        <p:spPr>
          <a:xfrm rot="16200000" flipH="1">
            <a:off x="4976727" y="2936736"/>
            <a:ext cx="590142" cy="926413"/>
          </a:xfrm>
          <a:prstGeom prst="curvedConnector2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D635CF0-F1FA-4259-BDD9-6F173D6BF12F}"/>
              </a:ext>
            </a:extLst>
          </p:cNvPr>
          <p:cNvSpPr/>
          <p:nvPr/>
        </p:nvSpPr>
        <p:spPr>
          <a:xfrm>
            <a:off x="8847831" y="2276872"/>
            <a:ext cx="1260000" cy="82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bg1">
                    <a:lumMod val="95000"/>
                  </a:schemeClr>
                </a:solidFill>
                <a:latin typeface="Marianne" panose="02000000000000000000" pitchFamily="2" charset="0"/>
              </a:rPr>
              <a:t>Etape #6</a:t>
            </a: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53E6817E-14C5-4E79-9B08-8CAB762A7A54}"/>
              </a:ext>
            </a:extLst>
          </p:cNvPr>
          <p:cNvSpPr/>
          <p:nvPr/>
        </p:nvSpPr>
        <p:spPr>
          <a:xfrm>
            <a:off x="1090286" y="1804887"/>
            <a:ext cx="216000" cy="216000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F4BD3EA-7450-4D09-BDB5-A5C0213615E6}"/>
              </a:ext>
            </a:extLst>
          </p:cNvPr>
          <p:cNvSpPr/>
          <p:nvPr/>
        </p:nvSpPr>
        <p:spPr>
          <a:xfrm>
            <a:off x="874286" y="2065877"/>
            <a:ext cx="648000" cy="21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  <a:latin typeface="Marianne" panose="02000000000000000000" pitchFamily="2" charset="0"/>
              </a:rPr>
              <a:t>DATE</a:t>
            </a:r>
          </a:p>
        </p:txBody>
      </p: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5AD62915-817B-4981-A773-8D0461157FC3}"/>
              </a:ext>
            </a:extLst>
          </p:cNvPr>
          <p:cNvCxnSpPr>
            <a:cxnSpLocks/>
            <a:stCxn id="34" idx="4"/>
            <a:endCxn id="35" idx="0"/>
          </p:cNvCxnSpPr>
          <p:nvPr/>
        </p:nvCxnSpPr>
        <p:spPr>
          <a:xfrm>
            <a:off x="1198286" y="2020887"/>
            <a:ext cx="0" cy="4499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 : coins arrondis 36">
            <a:extLst>
              <a:ext uri="{FF2B5EF4-FFF2-40B4-BE49-F238E27FC236}">
                <a16:creationId xmlns:a16="http://schemas.microsoft.com/office/drawing/2014/main" id="{5496A876-3BD8-4AE7-850F-35CD1D1E045A}"/>
              </a:ext>
            </a:extLst>
          </p:cNvPr>
          <p:cNvSpPr/>
          <p:nvPr/>
        </p:nvSpPr>
        <p:spPr>
          <a:xfrm>
            <a:off x="2898475" y="4902046"/>
            <a:ext cx="1044000" cy="252000"/>
          </a:xfrm>
          <a:prstGeom prst="roundRect">
            <a:avLst/>
          </a:prstGeom>
          <a:solidFill>
            <a:schemeClr val="accent5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rtlCol="0" anchor="ctr"/>
          <a:lstStyle/>
          <a:p>
            <a:r>
              <a:rPr lang="fr-FR" sz="1200" b="1" dirty="0">
                <a:solidFill>
                  <a:schemeClr val="bg1"/>
                </a:solidFill>
                <a:latin typeface="Marianne" panose="02000000000000000000" pitchFamily="2" charset="0"/>
              </a:rPr>
              <a:t>Outil / canal</a:t>
            </a:r>
          </a:p>
        </p:txBody>
      </p:sp>
      <p:sp>
        <p:nvSpPr>
          <p:cNvPr id="38" name="Rectangle : coins arrondis 37">
            <a:extLst>
              <a:ext uri="{FF2B5EF4-FFF2-40B4-BE49-F238E27FC236}">
                <a16:creationId xmlns:a16="http://schemas.microsoft.com/office/drawing/2014/main" id="{A21C22B4-B4BB-456A-8CF3-3A5222E6FB09}"/>
              </a:ext>
            </a:extLst>
          </p:cNvPr>
          <p:cNvSpPr/>
          <p:nvPr/>
        </p:nvSpPr>
        <p:spPr>
          <a:xfrm>
            <a:off x="6040418" y="3949608"/>
            <a:ext cx="1044000" cy="252000"/>
          </a:xfrm>
          <a:prstGeom prst="roundRect">
            <a:avLst/>
          </a:prstGeom>
          <a:solidFill>
            <a:schemeClr val="accent5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rtlCol="0" anchor="ctr"/>
          <a:lstStyle/>
          <a:p>
            <a:r>
              <a:rPr lang="fr-FR" sz="1200" b="1" dirty="0">
                <a:solidFill>
                  <a:schemeClr val="bg1"/>
                </a:solidFill>
                <a:latin typeface="Marianne" panose="02000000000000000000" pitchFamily="2" charset="0"/>
              </a:rPr>
              <a:t>Outil / canal</a:t>
            </a:r>
          </a:p>
        </p:txBody>
      </p:sp>
      <p:sp>
        <p:nvSpPr>
          <p:cNvPr id="39" name="Rectangle : coins arrondis 38">
            <a:extLst>
              <a:ext uri="{FF2B5EF4-FFF2-40B4-BE49-F238E27FC236}">
                <a16:creationId xmlns:a16="http://schemas.microsoft.com/office/drawing/2014/main" id="{3CE78A4B-5AEE-4DD8-AC8E-012BC1A12671}"/>
              </a:ext>
            </a:extLst>
          </p:cNvPr>
          <p:cNvSpPr/>
          <p:nvPr/>
        </p:nvSpPr>
        <p:spPr>
          <a:xfrm>
            <a:off x="7590853" y="4902046"/>
            <a:ext cx="1044000" cy="252000"/>
          </a:xfrm>
          <a:prstGeom prst="roundRect">
            <a:avLst/>
          </a:prstGeom>
          <a:solidFill>
            <a:schemeClr val="accent5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rtlCol="0" anchor="ctr"/>
          <a:lstStyle/>
          <a:p>
            <a:r>
              <a:rPr lang="fr-FR" sz="1200" b="1" dirty="0">
                <a:solidFill>
                  <a:schemeClr val="bg1"/>
                </a:solidFill>
                <a:latin typeface="Marianne" panose="02000000000000000000" pitchFamily="2" charset="0"/>
              </a:rPr>
              <a:t>Outil / canal</a:t>
            </a:r>
          </a:p>
        </p:txBody>
      </p:sp>
      <p:sp>
        <p:nvSpPr>
          <p:cNvPr id="40" name="Rectangle : coins arrondis 39">
            <a:extLst>
              <a:ext uri="{FF2B5EF4-FFF2-40B4-BE49-F238E27FC236}">
                <a16:creationId xmlns:a16="http://schemas.microsoft.com/office/drawing/2014/main" id="{EF1FDF28-E69D-4FA8-9E73-60DDB9DE9BC8}"/>
              </a:ext>
            </a:extLst>
          </p:cNvPr>
          <p:cNvSpPr/>
          <p:nvPr/>
        </p:nvSpPr>
        <p:spPr>
          <a:xfrm>
            <a:off x="9165911" y="2923209"/>
            <a:ext cx="1044000" cy="252000"/>
          </a:xfrm>
          <a:prstGeom prst="roundRect">
            <a:avLst/>
          </a:prstGeom>
          <a:solidFill>
            <a:schemeClr val="accent5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rtlCol="0" anchor="ctr"/>
          <a:lstStyle/>
          <a:p>
            <a:r>
              <a:rPr lang="fr-FR" sz="1200" b="1" dirty="0">
                <a:solidFill>
                  <a:schemeClr val="bg1"/>
                </a:solidFill>
                <a:latin typeface="Marianne" panose="02000000000000000000" pitchFamily="2" charset="0"/>
              </a:rPr>
              <a:t>Outil / canal</a:t>
            </a:r>
          </a:p>
        </p:txBody>
      </p:sp>
      <p:sp>
        <p:nvSpPr>
          <p:cNvPr id="41" name="Rectangle : coins arrondis 40">
            <a:extLst>
              <a:ext uri="{FF2B5EF4-FFF2-40B4-BE49-F238E27FC236}">
                <a16:creationId xmlns:a16="http://schemas.microsoft.com/office/drawing/2014/main" id="{875D31D2-DF1A-4CDB-B39A-E7A176DB1FC6}"/>
              </a:ext>
            </a:extLst>
          </p:cNvPr>
          <p:cNvSpPr/>
          <p:nvPr/>
        </p:nvSpPr>
        <p:spPr>
          <a:xfrm>
            <a:off x="4480050" y="2923209"/>
            <a:ext cx="1044000" cy="252000"/>
          </a:xfrm>
          <a:prstGeom prst="roundRect">
            <a:avLst/>
          </a:prstGeom>
          <a:solidFill>
            <a:schemeClr val="accent5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rtlCol="0" anchor="ctr"/>
          <a:lstStyle/>
          <a:p>
            <a:r>
              <a:rPr lang="fr-FR" sz="1200" b="1" dirty="0">
                <a:solidFill>
                  <a:schemeClr val="bg1"/>
                </a:solidFill>
                <a:latin typeface="Marianne" panose="02000000000000000000" pitchFamily="2" charset="0"/>
              </a:rPr>
              <a:t>Outil / canal</a:t>
            </a:r>
          </a:p>
        </p:txBody>
      </p:sp>
      <p:sp>
        <p:nvSpPr>
          <p:cNvPr id="43" name="Rectangle : coins arrondis 42">
            <a:extLst>
              <a:ext uri="{FF2B5EF4-FFF2-40B4-BE49-F238E27FC236}">
                <a16:creationId xmlns:a16="http://schemas.microsoft.com/office/drawing/2014/main" id="{B67AB9CD-EE22-4EED-923E-3BC864C2B397}"/>
              </a:ext>
            </a:extLst>
          </p:cNvPr>
          <p:cNvSpPr/>
          <p:nvPr/>
        </p:nvSpPr>
        <p:spPr>
          <a:xfrm>
            <a:off x="10723198" y="3949608"/>
            <a:ext cx="1044000" cy="252000"/>
          </a:xfrm>
          <a:prstGeom prst="roundRect">
            <a:avLst/>
          </a:prstGeom>
          <a:solidFill>
            <a:schemeClr val="accent5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rtlCol="0" anchor="ctr"/>
          <a:lstStyle/>
          <a:p>
            <a:r>
              <a:rPr lang="fr-FR" sz="1200" b="1" dirty="0">
                <a:solidFill>
                  <a:schemeClr val="bg1"/>
                </a:solidFill>
                <a:latin typeface="Marianne" panose="02000000000000000000" pitchFamily="2" charset="0"/>
              </a:rPr>
              <a:t>Outil / canal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F80B7A0-AECC-4B1F-977A-DD4135DA9423}"/>
              </a:ext>
            </a:extLst>
          </p:cNvPr>
          <p:cNvSpPr/>
          <p:nvPr/>
        </p:nvSpPr>
        <p:spPr>
          <a:xfrm>
            <a:off x="2622179" y="5289299"/>
            <a:ext cx="1260000" cy="82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800" b="1" dirty="0">
              <a:solidFill>
                <a:schemeClr val="tx1"/>
              </a:solidFill>
              <a:latin typeface="Marianne" panose="02000000000000000000" pitchFamily="2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0CE7B85-1BF4-4747-AC9E-0E2BB3127E99}"/>
              </a:ext>
            </a:extLst>
          </p:cNvPr>
          <p:cNvSpPr/>
          <p:nvPr/>
        </p:nvSpPr>
        <p:spPr>
          <a:xfrm>
            <a:off x="4178592" y="5289299"/>
            <a:ext cx="1260000" cy="82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800" b="1" dirty="0">
              <a:solidFill>
                <a:schemeClr val="tx1"/>
              </a:solidFill>
              <a:latin typeface="Marianne" panose="02000000000000000000" pitchFamily="2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81E729B-BDEF-4671-ADF3-FB567B85ED2E}"/>
              </a:ext>
            </a:extLst>
          </p:cNvPr>
          <p:cNvSpPr/>
          <p:nvPr/>
        </p:nvSpPr>
        <p:spPr>
          <a:xfrm>
            <a:off x="5735005" y="5289299"/>
            <a:ext cx="1260000" cy="82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800" b="1" dirty="0">
              <a:solidFill>
                <a:schemeClr val="tx1"/>
              </a:solidFill>
              <a:latin typeface="Marianne" panose="02000000000000000000" pitchFamily="2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76D1FAE-7ED4-4617-9687-FF26E2618F49}"/>
              </a:ext>
            </a:extLst>
          </p:cNvPr>
          <p:cNvSpPr/>
          <p:nvPr/>
        </p:nvSpPr>
        <p:spPr>
          <a:xfrm>
            <a:off x="7291418" y="5289299"/>
            <a:ext cx="1260000" cy="82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800" b="1" dirty="0">
              <a:solidFill>
                <a:schemeClr val="tx1"/>
              </a:solidFill>
              <a:latin typeface="Marianne" panose="02000000000000000000" pitchFamily="2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8E6629A-37ED-405A-9174-BDAFDE2DBEE8}"/>
              </a:ext>
            </a:extLst>
          </p:cNvPr>
          <p:cNvSpPr/>
          <p:nvPr/>
        </p:nvSpPr>
        <p:spPr>
          <a:xfrm>
            <a:off x="8847831" y="5289299"/>
            <a:ext cx="1260000" cy="82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800" b="1" dirty="0">
              <a:solidFill>
                <a:schemeClr val="tx1"/>
              </a:solidFill>
              <a:latin typeface="Marianne" panose="02000000000000000000" pitchFamily="2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95E51D6-D255-4680-8BA8-8B0B9D1D192F}"/>
              </a:ext>
            </a:extLst>
          </p:cNvPr>
          <p:cNvSpPr/>
          <p:nvPr/>
        </p:nvSpPr>
        <p:spPr>
          <a:xfrm>
            <a:off x="10404245" y="5289299"/>
            <a:ext cx="1260000" cy="82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800" b="1" dirty="0">
              <a:solidFill>
                <a:schemeClr val="tx1"/>
              </a:solidFill>
              <a:latin typeface="Marianne" panose="02000000000000000000" pitchFamily="2" charset="0"/>
            </a:endParaRPr>
          </a:p>
        </p:txBody>
      </p: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FB051383-1897-49A0-A7E7-6319ACF1DDA8}"/>
              </a:ext>
            </a:extLst>
          </p:cNvPr>
          <p:cNvCxnSpPr>
            <a:cxnSpLocks/>
          </p:cNvCxnSpPr>
          <p:nvPr/>
        </p:nvCxnSpPr>
        <p:spPr>
          <a:xfrm>
            <a:off x="1065845" y="3192943"/>
            <a:ext cx="105984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7881602"/>
      </p:ext>
    </p:extLst>
  </p:cSld>
  <p:clrMapOvr>
    <a:masterClrMapping/>
  </p:clrMapOvr>
</p:sld>
</file>

<file path=ppt/theme/theme1.xml><?xml version="1.0" encoding="utf-8"?>
<a:theme xmlns:a="http://schemas.openxmlformats.org/drawingml/2006/main" name="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2.xml><?xml version="1.0" encoding="utf-8"?>
<a:theme xmlns:a="http://schemas.openxmlformats.org/drawingml/2006/main" name="1_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20240906_UP_COPIL #2_v2</Template>
  <TotalTime>12</TotalTime>
  <Words>61</Words>
  <Application>Microsoft Office PowerPoint</Application>
  <PresentationFormat>Grand écran</PresentationFormat>
  <Paragraphs>22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Marianne</vt:lpstr>
      <vt:lpstr>Wingdings</vt:lpstr>
      <vt:lpstr>PREMIER MINISTRE</vt:lpstr>
      <vt:lpstr>1_PREMIER MINISTRE</vt:lpstr>
      <vt:lpstr>Modélisation du processus [Nom du processus]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FRAMBOURT Clea</dc:creator>
  <cp:lastModifiedBy>BERTEAU Eymeric</cp:lastModifiedBy>
  <cp:revision>4</cp:revision>
  <dcterms:created xsi:type="dcterms:W3CDTF">2024-11-27T12:31:15Z</dcterms:created>
  <dcterms:modified xsi:type="dcterms:W3CDTF">2025-06-29T14:40:54Z</dcterms:modified>
</cp:coreProperties>
</file>