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4"/>
    <p:sldMasterId id="2147483892" r:id="rId5"/>
  </p:sldMasterIdLst>
  <p:notesMasterIdLst>
    <p:notesMasterId r:id="rId10"/>
  </p:notesMasterIdLst>
  <p:sldIdLst>
    <p:sldId id="2147473744" r:id="rId6"/>
    <p:sldId id="2147473696" r:id="rId7"/>
    <p:sldId id="2147473728" r:id="rId8"/>
    <p:sldId id="2147473743" r:id="rId9"/>
  </p:sldIdLst>
  <p:sldSz cx="13439775" cy="7559675"/>
  <p:notesSz cx="7315200" cy="96012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381"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626345-9449-ADB4-79AB-C88FD3C84769}" name="Trapitzine, Sophie" initials="TS" userId="S::strapitzine@deloitte.fr::e8157502-acba-4184-88fc-21661da0d929" providerId="AD"/>
  <p188:author id="{B6C0A26D-AB49-2798-40C0-8B269CBC93A1}" name="Rodin, Anthime" initials="RA" userId="S::arodin@deloitte.fr::72a9430e-adeb-4151-9240-2a1d5d14264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196CB4"/>
    <a:srgbClr val="046A38"/>
    <a:srgbClr val="43B02A"/>
    <a:srgbClr val="86BC25"/>
    <a:srgbClr val="0D8390"/>
    <a:srgbClr val="FFFFFF"/>
    <a:srgbClr val="525252"/>
    <a:srgbClr val="A2B9E2"/>
    <a:srgbClr val="DDBE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3DD6BA-7620-49FE-B080-A9CE470C1B55}" v="9" dt="2024-11-08T19:34:06.66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90" autoAdjust="0"/>
    <p:restoredTop sz="94660"/>
  </p:normalViewPr>
  <p:slideViewPr>
    <p:cSldViewPr snapToGrid="0">
      <p:cViewPr varScale="1">
        <p:scale>
          <a:sx n="57" d="100"/>
          <a:sy n="57" d="100"/>
        </p:scale>
        <p:origin x="696" y="32"/>
      </p:cViewPr>
      <p:guideLst>
        <p:guide/>
        <p:guide orient="horz" pos="2381"/>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853DD6BA-7620-49FE-B080-A9CE470C1B55}"/>
    <pc:docChg chg="undo custSel addSld delSld modSld sldOrd modMainMaster">
      <pc:chgData name="Trapitzine, Sophie" userId="e8157502-acba-4184-88fc-21661da0d929" providerId="ADAL" clId="{853DD6BA-7620-49FE-B080-A9CE470C1B55}" dt="2024-11-11T17:26:14.291" v="330" actId="478"/>
      <pc:docMkLst>
        <pc:docMk/>
      </pc:docMkLst>
      <pc:sldChg chg="addSp delSp modSp del mod">
        <pc:chgData name="Trapitzine, Sophie" userId="e8157502-acba-4184-88fc-21661da0d929" providerId="ADAL" clId="{853DD6BA-7620-49FE-B080-A9CE470C1B55}" dt="2024-11-08T19:28:51.787" v="65" actId="47"/>
        <pc:sldMkLst>
          <pc:docMk/>
          <pc:sldMk cId="3532391623" sldId="256"/>
        </pc:sldMkLst>
        <pc:spChg chg="add del mod">
          <ac:chgData name="Trapitzine, Sophie" userId="e8157502-acba-4184-88fc-21661da0d929" providerId="ADAL" clId="{853DD6BA-7620-49FE-B080-A9CE470C1B55}" dt="2024-11-08T19:26:18.909" v="4" actId="478"/>
          <ac:spMkLst>
            <pc:docMk/>
            <pc:sldMk cId="3532391623" sldId="256"/>
            <ac:spMk id="5" creationId="{52BC96E7-5313-F142-C5BE-1CDEC7A9F454}"/>
          </ac:spMkLst>
        </pc:spChg>
        <pc:spChg chg="mod">
          <ac:chgData name="Trapitzine, Sophie" userId="e8157502-acba-4184-88fc-21661da0d929" providerId="ADAL" clId="{853DD6BA-7620-49FE-B080-A9CE470C1B55}" dt="2024-11-08T19:26:26.489" v="5" actId="1076"/>
          <ac:spMkLst>
            <pc:docMk/>
            <pc:sldMk cId="3532391623" sldId="256"/>
            <ac:spMk id="6" creationId="{0E37C69E-A67E-DB49-8FB4-EA6907BD1F14}"/>
          </ac:spMkLst>
        </pc:spChg>
        <pc:spChg chg="add mod">
          <ac:chgData name="Trapitzine, Sophie" userId="e8157502-acba-4184-88fc-21661da0d929" providerId="ADAL" clId="{853DD6BA-7620-49FE-B080-A9CE470C1B55}" dt="2024-11-08T19:26:27.013" v="6"/>
          <ac:spMkLst>
            <pc:docMk/>
            <pc:sldMk cId="3532391623" sldId="256"/>
            <ac:spMk id="8" creationId="{DE71AC45-2450-92B4-211D-B72435622F5E}"/>
          </ac:spMkLst>
        </pc:spChg>
        <pc:spChg chg="add mod">
          <ac:chgData name="Trapitzine, Sophie" userId="e8157502-acba-4184-88fc-21661da0d929" providerId="ADAL" clId="{853DD6BA-7620-49FE-B080-A9CE470C1B55}" dt="2024-11-08T19:28:48.516" v="63" actId="21"/>
          <ac:spMkLst>
            <pc:docMk/>
            <pc:sldMk cId="3532391623" sldId="256"/>
            <ac:spMk id="9" creationId="{F6D5327A-6C42-83FA-0275-9AF6346DCD80}"/>
          </ac:spMkLst>
        </pc:spChg>
        <pc:picChg chg="add mod">
          <ac:chgData name="Trapitzine, Sophie" userId="e8157502-acba-4184-88fc-21661da0d929" providerId="ADAL" clId="{853DD6BA-7620-49FE-B080-A9CE470C1B55}" dt="2024-11-08T19:26:14.927" v="2"/>
          <ac:picMkLst>
            <pc:docMk/>
            <pc:sldMk cId="3532391623" sldId="256"/>
            <ac:picMk id="2" creationId="{A0E45261-EE91-2B63-4ACF-8382BBE8B165}"/>
          </ac:picMkLst>
        </pc:picChg>
        <pc:picChg chg="add mod">
          <ac:chgData name="Trapitzine, Sophie" userId="e8157502-acba-4184-88fc-21661da0d929" providerId="ADAL" clId="{853DD6BA-7620-49FE-B080-A9CE470C1B55}" dt="2024-11-08T19:26:14.927" v="2"/>
          <ac:picMkLst>
            <pc:docMk/>
            <pc:sldMk cId="3532391623" sldId="256"/>
            <ac:picMk id="3" creationId="{D5896B09-8C90-11C0-7AB0-220394E4A0B5}"/>
          </ac:picMkLst>
        </pc:picChg>
        <pc:picChg chg="del">
          <ac:chgData name="Trapitzine, Sophie" userId="e8157502-acba-4184-88fc-21661da0d929" providerId="ADAL" clId="{853DD6BA-7620-49FE-B080-A9CE470C1B55}" dt="2024-11-08T19:26:17" v="3" actId="478"/>
          <ac:picMkLst>
            <pc:docMk/>
            <pc:sldMk cId="3532391623" sldId="256"/>
            <ac:picMk id="7" creationId="{A0E469B9-CC46-6C2F-065F-39DD04C1EAC7}"/>
          </ac:picMkLst>
        </pc:picChg>
      </pc:sldChg>
      <pc:sldChg chg="modSp add del mod">
        <pc:chgData name="Trapitzine, Sophie" userId="e8157502-acba-4184-88fc-21661da0d929" providerId="ADAL" clId="{853DD6BA-7620-49FE-B080-A9CE470C1B55}" dt="2024-11-08T19:30:58.262" v="191" actId="108"/>
        <pc:sldMkLst>
          <pc:docMk/>
          <pc:sldMk cId="640635798" sldId="2147473696"/>
        </pc:sldMkLst>
        <pc:spChg chg="mod">
          <ac:chgData name="Trapitzine, Sophie" userId="e8157502-acba-4184-88fc-21661da0d929" providerId="ADAL" clId="{853DD6BA-7620-49FE-B080-A9CE470C1B55}" dt="2024-11-08T19:30:58.262" v="191" actId="108"/>
          <ac:spMkLst>
            <pc:docMk/>
            <pc:sldMk cId="640635798" sldId="2147473696"/>
            <ac:spMk id="10" creationId="{A843C7B7-E9D7-031F-34F4-F1B50A5FD57C}"/>
          </ac:spMkLst>
        </pc:spChg>
        <pc:spChg chg="mod">
          <ac:chgData name="Trapitzine, Sophie" userId="e8157502-acba-4184-88fc-21661da0d929" providerId="ADAL" clId="{853DD6BA-7620-49FE-B080-A9CE470C1B55}" dt="2024-11-08T19:30:17.027" v="188"/>
          <ac:spMkLst>
            <pc:docMk/>
            <pc:sldMk cId="640635798" sldId="2147473696"/>
            <ac:spMk id="37" creationId="{E54E2E88-9A99-5622-3028-0154E3962BD1}"/>
          </ac:spMkLst>
        </pc:spChg>
      </pc:sldChg>
      <pc:sldChg chg="modSp mod">
        <pc:chgData name="Trapitzine, Sophie" userId="e8157502-acba-4184-88fc-21661da0d929" providerId="ADAL" clId="{853DD6BA-7620-49FE-B080-A9CE470C1B55}" dt="2024-11-08T19:32:07.193" v="223" actId="6549"/>
        <pc:sldMkLst>
          <pc:docMk/>
          <pc:sldMk cId="4017874904" sldId="2147473728"/>
        </pc:sldMkLst>
        <pc:spChg chg="mod">
          <ac:chgData name="Trapitzine, Sophie" userId="e8157502-acba-4184-88fc-21661da0d929" providerId="ADAL" clId="{853DD6BA-7620-49FE-B080-A9CE470C1B55}" dt="2024-11-08T19:31:02.056" v="192" actId="108"/>
          <ac:spMkLst>
            <pc:docMk/>
            <pc:sldMk cId="4017874904" sldId="2147473728"/>
            <ac:spMk id="5" creationId="{A383614A-4567-9E32-1CA5-212548233695}"/>
          </ac:spMkLst>
        </pc:spChg>
        <pc:spChg chg="mod">
          <ac:chgData name="Trapitzine, Sophie" userId="e8157502-acba-4184-88fc-21661da0d929" providerId="ADAL" clId="{853DD6BA-7620-49FE-B080-A9CE470C1B55}" dt="2024-11-08T19:31:59.750" v="221" actId="6549"/>
          <ac:spMkLst>
            <pc:docMk/>
            <pc:sldMk cId="4017874904" sldId="2147473728"/>
            <ac:spMk id="11" creationId="{AD991082-9A35-7399-5867-CAC6692DC2FA}"/>
          </ac:spMkLst>
        </pc:spChg>
        <pc:spChg chg="mod">
          <ac:chgData name="Trapitzine, Sophie" userId="e8157502-acba-4184-88fc-21661da0d929" providerId="ADAL" clId="{853DD6BA-7620-49FE-B080-A9CE470C1B55}" dt="2024-11-08T19:31:24.732" v="198" actId="108"/>
          <ac:spMkLst>
            <pc:docMk/>
            <pc:sldMk cId="4017874904" sldId="2147473728"/>
            <ac:spMk id="12" creationId="{C7607521-DD16-10C1-7370-4B28CDF3C3F0}"/>
          </ac:spMkLst>
        </pc:spChg>
        <pc:spChg chg="mod">
          <ac:chgData name="Trapitzine, Sophie" userId="e8157502-acba-4184-88fc-21661da0d929" providerId="ADAL" clId="{853DD6BA-7620-49FE-B080-A9CE470C1B55}" dt="2024-11-08T19:31:30.555" v="200" actId="108"/>
          <ac:spMkLst>
            <pc:docMk/>
            <pc:sldMk cId="4017874904" sldId="2147473728"/>
            <ac:spMk id="13" creationId="{C252184A-C560-639E-C7D1-2E846027C14C}"/>
          </ac:spMkLst>
        </pc:spChg>
        <pc:spChg chg="mod">
          <ac:chgData name="Trapitzine, Sophie" userId="e8157502-acba-4184-88fc-21661da0d929" providerId="ADAL" clId="{853DD6BA-7620-49FE-B080-A9CE470C1B55}" dt="2024-11-08T19:32:07.193" v="223" actId="6549"/>
          <ac:spMkLst>
            <pc:docMk/>
            <pc:sldMk cId="4017874904" sldId="2147473728"/>
            <ac:spMk id="14" creationId="{CF669EA1-5996-91C4-7171-74B06E75905F}"/>
          </ac:spMkLst>
        </pc:spChg>
      </pc:sldChg>
      <pc:sldChg chg="addSp delSp modSp mod">
        <pc:chgData name="Trapitzine, Sophie" userId="e8157502-acba-4184-88fc-21661da0d929" providerId="ADAL" clId="{853DD6BA-7620-49FE-B080-A9CE470C1B55}" dt="2024-11-11T17:26:07.453" v="328" actId="20577"/>
        <pc:sldMkLst>
          <pc:docMk/>
          <pc:sldMk cId="759935460" sldId="2147473743"/>
        </pc:sldMkLst>
        <pc:spChg chg="mod">
          <ac:chgData name="Trapitzine, Sophie" userId="e8157502-acba-4184-88fc-21661da0d929" providerId="ADAL" clId="{853DD6BA-7620-49FE-B080-A9CE470C1B55}" dt="2024-11-11T17:26:07.453" v="328" actId="20577"/>
          <ac:spMkLst>
            <pc:docMk/>
            <pc:sldMk cId="759935460" sldId="2147473743"/>
            <ac:spMk id="2" creationId="{BD8C8F6F-7068-1B88-FF2F-46C0389FC46C}"/>
          </ac:spMkLst>
        </pc:spChg>
        <pc:spChg chg="mod">
          <ac:chgData name="Trapitzine, Sophie" userId="e8157502-acba-4184-88fc-21661da0d929" providerId="ADAL" clId="{853DD6BA-7620-49FE-B080-A9CE470C1B55}" dt="2024-11-08T19:35:23.444" v="310" actId="404"/>
          <ac:spMkLst>
            <pc:docMk/>
            <pc:sldMk cId="759935460" sldId="2147473743"/>
            <ac:spMk id="3" creationId="{D29AF6D2-AB2C-B2EF-A6AB-AA5DAE4821CD}"/>
          </ac:spMkLst>
        </pc:spChg>
        <pc:spChg chg="mod">
          <ac:chgData name="Trapitzine, Sophie" userId="e8157502-acba-4184-88fc-21661da0d929" providerId="ADAL" clId="{853DD6BA-7620-49FE-B080-A9CE470C1B55}" dt="2024-11-08T19:35:23.444" v="310" actId="404"/>
          <ac:spMkLst>
            <pc:docMk/>
            <pc:sldMk cId="759935460" sldId="2147473743"/>
            <ac:spMk id="4" creationId="{98D1741D-CCE6-B4C9-1378-AB2AD36432B3}"/>
          </ac:spMkLst>
        </pc:spChg>
        <pc:spChg chg="del mod">
          <ac:chgData name="Trapitzine, Sophie" userId="e8157502-acba-4184-88fc-21661da0d929" providerId="ADAL" clId="{853DD6BA-7620-49FE-B080-A9CE470C1B55}" dt="2024-11-08T19:32:54.819" v="233" actId="21"/>
          <ac:spMkLst>
            <pc:docMk/>
            <pc:sldMk cId="759935460" sldId="2147473743"/>
            <ac:spMk id="6" creationId="{97C2C743-2DBC-6920-7E26-666ABCE68775}"/>
          </ac:spMkLst>
        </pc:spChg>
        <pc:spChg chg="del mod">
          <ac:chgData name="Trapitzine, Sophie" userId="e8157502-acba-4184-88fc-21661da0d929" providerId="ADAL" clId="{853DD6BA-7620-49FE-B080-A9CE470C1B55}" dt="2024-11-08T19:32:54.819" v="233" actId="21"/>
          <ac:spMkLst>
            <pc:docMk/>
            <pc:sldMk cId="759935460" sldId="2147473743"/>
            <ac:spMk id="8" creationId="{5B4854A3-1C08-9088-AA52-2CFD81D150D6}"/>
          </ac:spMkLst>
        </pc:spChg>
        <pc:spChg chg="mod">
          <ac:chgData name="Trapitzine, Sophie" userId="e8157502-acba-4184-88fc-21661da0d929" providerId="ADAL" clId="{853DD6BA-7620-49FE-B080-A9CE470C1B55}" dt="2024-11-08T19:35:23.444" v="310" actId="404"/>
          <ac:spMkLst>
            <pc:docMk/>
            <pc:sldMk cId="759935460" sldId="2147473743"/>
            <ac:spMk id="9" creationId="{8B482781-F5D2-3DDA-6234-44537A15AD2B}"/>
          </ac:spMkLst>
        </pc:spChg>
        <pc:spChg chg="del mod">
          <ac:chgData name="Trapitzine, Sophie" userId="e8157502-acba-4184-88fc-21661da0d929" providerId="ADAL" clId="{853DD6BA-7620-49FE-B080-A9CE470C1B55}" dt="2024-11-08T19:32:54.819" v="233" actId="21"/>
          <ac:spMkLst>
            <pc:docMk/>
            <pc:sldMk cId="759935460" sldId="2147473743"/>
            <ac:spMk id="10" creationId="{20457B45-A2BE-F898-7359-0AE06A466835}"/>
          </ac:spMkLst>
        </pc:spChg>
        <pc:spChg chg="add mod">
          <ac:chgData name="Trapitzine, Sophie" userId="e8157502-acba-4184-88fc-21661da0d929" providerId="ADAL" clId="{853DD6BA-7620-49FE-B080-A9CE470C1B55}" dt="2024-11-08T19:35:29.784" v="311" actId="465"/>
          <ac:spMkLst>
            <pc:docMk/>
            <pc:sldMk cId="759935460" sldId="2147473743"/>
            <ac:spMk id="11" creationId="{26481282-7F81-5E4A-2175-DFFFEEAB8396}"/>
          </ac:spMkLst>
        </pc:spChg>
        <pc:spChg chg="add mod">
          <ac:chgData name="Trapitzine, Sophie" userId="e8157502-acba-4184-88fc-21661da0d929" providerId="ADAL" clId="{853DD6BA-7620-49FE-B080-A9CE470C1B55}" dt="2024-11-08T19:35:23.444" v="310" actId="404"/>
          <ac:spMkLst>
            <pc:docMk/>
            <pc:sldMk cId="759935460" sldId="2147473743"/>
            <ac:spMk id="12" creationId="{54A51EC0-750B-BDF5-675F-C7B8ED31480C}"/>
          </ac:spMkLst>
        </pc:spChg>
        <pc:spChg chg="add mod">
          <ac:chgData name="Trapitzine, Sophie" userId="e8157502-acba-4184-88fc-21661da0d929" providerId="ADAL" clId="{853DD6BA-7620-49FE-B080-A9CE470C1B55}" dt="2024-11-08T19:35:23.444" v="310" actId="404"/>
          <ac:spMkLst>
            <pc:docMk/>
            <pc:sldMk cId="759935460" sldId="2147473743"/>
            <ac:spMk id="13" creationId="{537F1710-10C8-CE1C-2496-2DA65D08C6D7}"/>
          </ac:spMkLst>
        </pc:spChg>
        <pc:spChg chg="add mod">
          <ac:chgData name="Trapitzine, Sophie" userId="e8157502-acba-4184-88fc-21661da0d929" providerId="ADAL" clId="{853DD6BA-7620-49FE-B080-A9CE470C1B55}" dt="2024-11-08T19:35:23.444" v="310" actId="404"/>
          <ac:spMkLst>
            <pc:docMk/>
            <pc:sldMk cId="759935460" sldId="2147473743"/>
            <ac:spMk id="14" creationId="{2BFC5C3A-A5CD-9E60-8E6D-B16F2B71970D}"/>
          </ac:spMkLst>
        </pc:spChg>
        <pc:spChg chg="del mod">
          <ac:chgData name="Trapitzine, Sophie" userId="e8157502-acba-4184-88fc-21661da0d929" providerId="ADAL" clId="{853DD6BA-7620-49FE-B080-A9CE470C1B55}" dt="2024-11-08T19:32:54.819" v="233" actId="21"/>
          <ac:spMkLst>
            <pc:docMk/>
            <pc:sldMk cId="759935460" sldId="2147473743"/>
            <ac:spMk id="15" creationId="{6C6872A4-9A4C-D221-1AD8-9F0A1D93D337}"/>
          </ac:spMkLst>
        </pc:spChg>
        <pc:spChg chg="del mod">
          <ac:chgData name="Trapitzine, Sophie" userId="e8157502-acba-4184-88fc-21661da0d929" providerId="ADAL" clId="{853DD6BA-7620-49FE-B080-A9CE470C1B55}" dt="2024-11-08T19:32:54.819" v="233" actId="21"/>
          <ac:spMkLst>
            <pc:docMk/>
            <pc:sldMk cId="759935460" sldId="2147473743"/>
            <ac:spMk id="16" creationId="{D110C6D0-9C67-7D55-1F94-6DF50317D69D}"/>
          </ac:spMkLst>
        </pc:spChg>
        <pc:spChg chg="del mod">
          <ac:chgData name="Trapitzine, Sophie" userId="e8157502-acba-4184-88fc-21661da0d929" providerId="ADAL" clId="{853DD6BA-7620-49FE-B080-A9CE470C1B55}" dt="2024-11-08T19:32:54.819" v="233" actId="21"/>
          <ac:spMkLst>
            <pc:docMk/>
            <pc:sldMk cId="759935460" sldId="2147473743"/>
            <ac:spMk id="17" creationId="{D2E670B6-E138-A778-9626-64E54262DC90}"/>
          </ac:spMkLst>
        </pc:spChg>
        <pc:spChg chg="del mod">
          <ac:chgData name="Trapitzine, Sophie" userId="e8157502-acba-4184-88fc-21661da0d929" providerId="ADAL" clId="{853DD6BA-7620-49FE-B080-A9CE470C1B55}" dt="2024-11-08T19:32:54.819" v="233" actId="21"/>
          <ac:spMkLst>
            <pc:docMk/>
            <pc:sldMk cId="759935460" sldId="2147473743"/>
            <ac:spMk id="18" creationId="{08AB47F0-9DF9-DCDF-AFDD-59AFC4F83862}"/>
          </ac:spMkLst>
        </pc:spChg>
        <pc:spChg chg="del mod">
          <ac:chgData name="Trapitzine, Sophie" userId="e8157502-acba-4184-88fc-21661da0d929" providerId="ADAL" clId="{853DD6BA-7620-49FE-B080-A9CE470C1B55}" dt="2024-11-08T19:32:54.819" v="233" actId="21"/>
          <ac:spMkLst>
            <pc:docMk/>
            <pc:sldMk cId="759935460" sldId="2147473743"/>
            <ac:spMk id="19" creationId="{4130EB80-5EEC-7740-8B21-9DFBADC87CBD}"/>
          </ac:spMkLst>
        </pc:spChg>
        <pc:spChg chg="mod">
          <ac:chgData name="Trapitzine, Sophie" userId="e8157502-acba-4184-88fc-21661da0d929" providerId="ADAL" clId="{853DD6BA-7620-49FE-B080-A9CE470C1B55}" dt="2024-11-08T19:35:23.444" v="310" actId="404"/>
          <ac:spMkLst>
            <pc:docMk/>
            <pc:sldMk cId="759935460" sldId="2147473743"/>
            <ac:spMk id="20" creationId="{4767CAF0-41EE-86C2-8318-2214BA23A709}"/>
          </ac:spMkLst>
        </pc:spChg>
        <pc:spChg chg="mod">
          <ac:chgData name="Trapitzine, Sophie" userId="e8157502-acba-4184-88fc-21661da0d929" providerId="ADAL" clId="{853DD6BA-7620-49FE-B080-A9CE470C1B55}" dt="2024-11-08T19:35:23.444" v="310" actId="404"/>
          <ac:spMkLst>
            <pc:docMk/>
            <pc:sldMk cId="759935460" sldId="2147473743"/>
            <ac:spMk id="21" creationId="{1B1F46CA-FB76-5BE0-12FD-81C2FA4514E1}"/>
          </ac:spMkLst>
        </pc:spChg>
        <pc:spChg chg="del mod">
          <ac:chgData name="Trapitzine, Sophie" userId="e8157502-acba-4184-88fc-21661da0d929" providerId="ADAL" clId="{853DD6BA-7620-49FE-B080-A9CE470C1B55}" dt="2024-11-08T19:32:54.819" v="233" actId="21"/>
          <ac:spMkLst>
            <pc:docMk/>
            <pc:sldMk cId="759935460" sldId="2147473743"/>
            <ac:spMk id="22" creationId="{71973C23-EA8C-3E94-3FEC-42890633A326}"/>
          </ac:spMkLst>
        </pc:spChg>
        <pc:spChg chg="del mod">
          <ac:chgData name="Trapitzine, Sophie" userId="e8157502-acba-4184-88fc-21661da0d929" providerId="ADAL" clId="{853DD6BA-7620-49FE-B080-A9CE470C1B55}" dt="2024-11-08T19:32:54.819" v="233" actId="21"/>
          <ac:spMkLst>
            <pc:docMk/>
            <pc:sldMk cId="759935460" sldId="2147473743"/>
            <ac:spMk id="23" creationId="{5040449C-34B4-BADD-516D-14BA0DAB3BA4}"/>
          </ac:spMkLst>
        </pc:spChg>
        <pc:spChg chg="del mod">
          <ac:chgData name="Trapitzine, Sophie" userId="e8157502-acba-4184-88fc-21661da0d929" providerId="ADAL" clId="{853DD6BA-7620-49FE-B080-A9CE470C1B55}" dt="2024-11-08T19:32:54.819" v="233" actId="21"/>
          <ac:spMkLst>
            <pc:docMk/>
            <pc:sldMk cId="759935460" sldId="2147473743"/>
            <ac:spMk id="24" creationId="{46BB3BC3-6B7B-10D1-92AE-DD636978D55B}"/>
          </ac:spMkLst>
        </pc:spChg>
        <pc:spChg chg="mod">
          <ac:chgData name="Trapitzine, Sophie" userId="e8157502-acba-4184-88fc-21661da0d929" providerId="ADAL" clId="{853DD6BA-7620-49FE-B080-A9CE470C1B55}" dt="2024-11-08T19:35:23.444" v="310" actId="404"/>
          <ac:spMkLst>
            <pc:docMk/>
            <pc:sldMk cId="759935460" sldId="2147473743"/>
            <ac:spMk id="25" creationId="{CA7B37C6-131C-BA49-AD07-452B82955841}"/>
          </ac:spMkLst>
        </pc:spChg>
        <pc:spChg chg="del mod">
          <ac:chgData name="Trapitzine, Sophie" userId="e8157502-acba-4184-88fc-21661da0d929" providerId="ADAL" clId="{853DD6BA-7620-49FE-B080-A9CE470C1B55}" dt="2024-11-08T19:32:54.819" v="233" actId="21"/>
          <ac:spMkLst>
            <pc:docMk/>
            <pc:sldMk cId="759935460" sldId="2147473743"/>
            <ac:spMk id="26" creationId="{FAB2EFE2-7565-B874-2196-AAD5ADCB445F}"/>
          </ac:spMkLst>
        </pc:spChg>
        <pc:spChg chg="add mod">
          <ac:chgData name="Trapitzine, Sophie" userId="e8157502-acba-4184-88fc-21661da0d929" providerId="ADAL" clId="{853DD6BA-7620-49FE-B080-A9CE470C1B55}" dt="2024-11-08T19:35:31.859" v="312" actId="465"/>
          <ac:spMkLst>
            <pc:docMk/>
            <pc:sldMk cId="759935460" sldId="2147473743"/>
            <ac:spMk id="27" creationId="{5AA81B1F-0B40-D2FD-1AAF-6A596C3BB4EC}"/>
          </ac:spMkLst>
        </pc:spChg>
        <pc:spChg chg="add mod">
          <ac:chgData name="Trapitzine, Sophie" userId="e8157502-acba-4184-88fc-21661da0d929" providerId="ADAL" clId="{853DD6BA-7620-49FE-B080-A9CE470C1B55}" dt="2024-11-08T19:35:23.444" v="310" actId="404"/>
          <ac:spMkLst>
            <pc:docMk/>
            <pc:sldMk cId="759935460" sldId="2147473743"/>
            <ac:spMk id="28" creationId="{A572C35B-2EAE-431D-6730-756C78EB1043}"/>
          </ac:spMkLst>
        </pc:spChg>
        <pc:spChg chg="add mod">
          <ac:chgData name="Trapitzine, Sophie" userId="e8157502-acba-4184-88fc-21661da0d929" providerId="ADAL" clId="{853DD6BA-7620-49FE-B080-A9CE470C1B55}" dt="2024-11-08T19:35:43.434" v="315" actId="465"/>
          <ac:spMkLst>
            <pc:docMk/>
            <pc:sldMk cId="759935460" sldId="2147473743"/>
            <ac:spMk id="29" creationId="{84ABE6A8-6026-933D-829B-9FDEC98D8CB1}"/>
          </ac:spMkLst>
        </pc:spChg>
        <pc:spChg chg="add mod">
          <ac:chgData name="Trapitzine, Sophie" userId="e8157502-acba-4184-88fc-21661da0d929" providerId="ADAL" clId="{853DD6BA-7620-49FE-B080-A9CE470C1B55}" dt="2024-11-08T19:35:23.444" v="310" actId="404"/>
          <ac:spMkLst>
            <pc:docMk/>
            <pc:sldMk cId="759935460" sldId="2147473743"/>
            <ac:spMk id="30" creationId="{5ECB3A26-CF03-A83E-CE3C-32EAA1ABB8CC}"/>
          </ac:spMkLst>
        </pc:spChg>
        <pc:spChg chg="add mod">
          <ac:chgData name="Trapitzine, Sophie" userId="e8157502-acba-4184-88fc-21661da0d929" providerId="ADAL" clId="{853DD6BA-7620-49FE-B080-A9CE470C1B55}" dt="2024-11-08T19:35:40.978" v="314" actId="14100"/>
          <ac:spMkLst>
            <pc:docMk/>
            <pc:sldMk cId="759935460" sldId="2147473743"/>
            <ac:spMk id="31" creationId="{55F93DFE-3CD5-D034-1412-0F0FF64E8C79}"/>
          </ac:spMkLst>
        </pc:spChg>
        <pc:spChg chg="add mod">
          <ac:chgData name="Trapitzine, Sophie" userId="e8157502-acba-4184-88fc-21661da0d929" providerId="ADAL" clId="{853DD6BA-7620-49FE-B080-A9CE470C1B55}" dt="2024-11-08T19:35:23.444" v="310" actId="404"/>
          <ac:spMkLst>
            <pc:docMk/>
            <pc:sldMk cId="759935460" sldId="2147473743"/>
            <ac:spMk id="32" creationId="{101B335F-9086-D9BC-A488-CD800CF960AC}"/>
          </ac:spMkLst>
        </pc:spChg>
        <pc:spChg chg="add mod">
          <ac:chgData name="Trapitzine, Sophie" userId="e8157502-acba-4184-88fc-21661da0d929" providerId="ADAL" clId="{853DD6BA-7620-49FE-B080-A9CE470C1B55}" dt="2024-11-08T19:35:45.721" v="316" actId="465"/>
          <ac:spMkLst>
            <pc:docMk/>
            <pc:sldMk cId="759935460" sldId="2147473743"/>
            <ac:spMk id="33" creationId="{BA354849-0397-5119-AB42-4C094FD83062}"/>
          </ac:spMkLst>
        </pc:spChg>
        <pc:spChg chg="add mod">
          <ac:chgData name="Trapitzine, Sophie" userId="e8157502-acba-4184-88fc-21661da0d929" providerId="ADAL" clId="{853DD6BA-7620-49FE-B080-A9CE470C1B55}" dt="2024-11-08T19:35:40.978" v="314" actId="14100"/>
          <ac:spMkLst>
            <pc:docMk/>
            <pc:sldMk cId="759935460" sldId="2147473743"/>
            <ac:spMk id="34" creationId="{764C9DAC-42A3-CC1C-D2E3-C0E6A1CEC365}"/>
          </ac:spMkLst>
        </pc:spChg>
        <pc:spChg chg="add del mod">
          <ac:chgData name="Trapitzine, Sophie" userId="e8157502-acba-4184-88fc-21661da0d929" providerId="ADAL" clId="{853DD6BA-7620-49FE-B080-A9CE470C1B55}" dt="2024-11-08T19:34:06.668" v="260"/>
          <ac:spMkLst>
            <pc:docMk/>
            <pc:sldMk cId="759935460" sldId="2147473743"/>
            <ac:spMk id="35" creationId="{9B26B977-CC97-9C2A-86D4-6EB364F327AF}"/>
          </ac:spMkLst>
        </pc:spChg>
        <pc:spChg chg="add del mod">
          <ac:chgData name="Trapitzine, Sophie" userId="e8157502-acba-4184-88fc-21661da0d929" providerId="ADAL" clId="{853DD6BA-7620-49FE-B080-A9CE470C1B55}" dt="2024-11-08T19:34:06.668" v="260"/>
          <ac:spMkLst>
            <pc:docMk/>
            <pc:sldMk cId="759935460" sldId="2147473743"/>
            <ac:spMk id="36" creationId="{9C45121F-1481-EC19-AA72-CD13D63E415B}"/>
          </ac:spMkLst>
        </pc:spChg>
        <pc:spChg chg="add del mod">
          <ac:chgData name="Trapitzine, Sophie" userId="e8157502-acba-4184-88fc-21661da0d929" providerId="ADAL" clId="{853DD6BA-7620-49FE-B080-A9CE470C1B55}" dt="2024-11-08T19:34:06.668" v="260"/>
          <ac:spMkLst>
            <pc:docMk/>
            <pc:sldMk cId="759935460" sldId="2147473743"/>
            <ac:spMk id="37" creationId="{C2AB5050-7E38-7E2F-831E-34B218941BB6}"/>
          </ac:spMkLst>
        </pc:spChg>
        <pc:spChg chg="add del mod">
          <ac:chgData name="Trapitzine, Sophie" userId="e8157502-acba-4184-88fc-21661da0d929" providerId="ADAL" clId="{853DD6BA-7620-49FE-B080-A9CE470C1B55}" dt="2024-11-08T19:34:06.668" v="260"/>
          <ac:spMkLst>
            <pc:docMk/>
            <pc:sldMk cId="759935460" sldId="2147473743"/>
            <ac:spMk id="38" creationId="{3C5435D4-1F1B-98AE-3EDC-4D6997E88090}"/>
          </ac:spMkLst>
        </pc:spChg>
        <pc:spChg chg="add del mod">
          <ac:chgData name="Trapitzine, Sophie" userId="e8157502-acba-4184-88fc-21661da0d929" providerId="ADAL" clId="{853DD6BA-7620-49FE-B080-A9CE470C1B55}" dt="2024-11-08T19:34:06.668" v="260"/>
          <ac:spMkLst>
            <pc:docMk/>
            <pc:sldMk cId="759935460" sldId="2147473743"/>
            <ac:spMk id="39" creationId="{96F4803F-45EC-0B1B-AA18-F690904CD47C}"/>
          </ac:spMkLst>
        </pc:spChg>
        <pc:spChg chg="add del mod">
          <ac:chgData name="Trapitzine, Sophie" userId="e8157502-acba-4184-88fc-21661da0d929" providerId="ADAL" clId="{853DD6BA-7620-49FE-B080-A9CE470C1B55}" dt="2024-11-08T19:34:06.668" v="260"/>
          <ac:spMkLst>
            <pc:docMk/>
            <pc:sldMk cId="759935460" sldId="2147473743"/>
            <ac:spMk id="40" creationId="{A225DA06-8CD3-2A11-3667-E5CDB82AC768}"/>
          </ac:spMkLst>
        </pc:spChg>
        <pc:spChg chg="add del mod">
          <ac:chgData name="Trapitzine, Sophie" userId="e8157502-acba-4184-88fc-21661da0d929" providerId="ADAL" clId="{853DD6BA-7620-49FE-B080-A9CE470C1B55}" dt="2024-11-08T19:34:06.668" v="260"/>
          <ac:spMkLst>
            <pc:docMk/>
            <pc:sldMk cId="759935460" sldId="2147473743"/>
            <ac:spMk id="41" creationId="{93EE77F9-1875-4A36-794D-31D07FCB3484}"/>
          </ac:spMkLst>
        </pc:spChg>
        <pc:spChg chg="add del mod">
          <ac:chgData name="Trapitzine, Sophie" userId="e8157502-acba-4184-88fc-21661da0d929" providerId="ADAL" clId="{853DD6BA-7620-49FE-B080-A9CE470C1B55}" dt="2024-11-08T19:34:06.668" v="260"/>
          <ac:spMkLst>
            <pc:docMk/>
            <pc:sldMk cId="759935460" sldId="2147473743"/>
            <ac:spMk id="42" creationId="{8D828A69-C06D-3F1D-DEF9-55C543057936}"/>
          </ac:spMkLst>
        </pc:spChg>
        <pc:spChg chg="add del mod">
          <ac:chgData name="Trapitzine, Sophie" userId="e8157502-acba-4184-88fc-21661da0d929" providerId="ADAL" clId="{853DD6BA-7620-49FE-B080-A9CE470C1B55}" dt="2024-11-08T19:34:06.668" v="260"/>
          <ac:spMkLst>
            <pc:docMk/>
            <pc:sldMk cId="759935460" sldId="2147473743"/>
            <ac:spMk id="43" creationId="{0C41FB96-8CFC-FEE2-49D8-C459B8437519}"/>
          </ac:spMkLst>
        </pc:spChg>
        <pc:spChg chg="add del mod">
          <ac:chgData name="Trapitzine, Sophie" userId="e8157502-acba-4184-88fc-21661da0d929" providerId="ADAL" clId="{853DD6BA-7620-49FE-B080-A9CE470C1B55}" dt="2024-11-08T19:34:06.668" v="260"/>
          <ac:spMkLst>
            <pc:docMk/>
            <pc:sldMk cId="759935460" sldId="2147473743"/>
            <ac:spMk id="44" creationId="{6FFC6EE5-0D47-4096-C501-3B5D20A5BEA2}"/>
          </ac:spMkLst>
        </pc:spChg>
        <pc:spChg chg="add del mod">
          <ac:chgData name="Trapitzine, Sophie" userId="e8157502-acba-4184-88fc-21661da0d929" providerId="ADAL" clId="{853DD6BA-7620-49FE-B080-A9CE470C1B55}" dt="2024-11-08T19:34:06.668" v="260"/>
          <ac:spMkLst>
            <pc:docMk/>
            <pc:sldMk cId="759935460" sldId="2147473743"/>
            <ac:spMk id="45" creationId="{0711EFD8-0947-CC07-9469-C6C38E5B4427}"/>
          </ac:spMkLst>
        </pc:spChg>
        <pc:spChg chg="add del mod">
          <ac:chgData name="Trapitzine, Sophie" userId="e8157502-acba-4184-88fc-21661da0d929" providerId="ADAL" clId="{853DD6BA-7620-49FE-B080-A9CE470C1B55}" dt="2024-11-08T19:34:06.668" v="260"/>
          <ac:spMkLst>
            <pc:docMk/>
            <pc:sldMk cId="759935460" sldId="2147473743"/>
            <ac:spMk id="46" creationId="{F5C20E24-8347-B799-4C3B-15601FDF9B7B}"/>
          </ac:spMkLst>
        </pc:spChg>
      </pc:sldChg>
      <pc:sldChg chg="delSp modSp add mod ord">
        <pc:chgData name="Trapitzine, Sophie" userId="e8157502-acba-4184-88fc-21661da0d929" providerId="ADAL" clId="{853DD6BA-7620-49FE-B080-A9CE470C1B55}" dt="2024-11-11T17:26:14.291" v="330" actId="478"/>
        <pc:sldMkLst>
          <pc:docMk/>
          <pc:sldMk cId="3080717091" sldId="2147473744"/>
        </pc:sldMkLst>
        <pc:spChg chg="del mod">
          <ac:chgData name="Trapitzine, Sophie" userId="e8157502-acba-4184-88fc-21661da0d929" providerId="ADAL" clId="{853DD6BA-7620-49FE-B080-A9CE470C1B55}" dt="2024-11-11T17:26:14.291" v="330" actId="478"/>
          <ac:spMkLst>
            <pc:docMk/>
            <pc:sldMk cId="3080717091" sldId="2147473744"/>
            <ac:spMk id="2" creationId="{AB049F4C-79FD-5726-72E5-2E35936DF4F4}"/>
          </ac:spMkLst>
        </pc:spChg>
        <pc:spChg chg="mod">
          <ac:chgData name="Trapitzine, Sophie" userId="e8157502-acba-4184-88fc-21661da0d929" providerId="ADAL" clId="{853DD6BA-7620-49FE-B080-A9CE470C1B55}" dt="2024-11-08T19:28:50.616" v="64"/>
          <ac:spMkLst>
            <pc:docMk/>
            <pc:sldMk cId="3080717091" sldId="2147473744"/>
            <ac:spMk id="6" creationId="{0E37C69E-A67E-DB49-8FB4-EA6907BD1F14}"/>
          </ac:spMkLst>
        </pc:spChg>
      </pc:sldChg>
      <pc:sldMasterChg chg="delSldLayout modSldLayout">
        <pc:chgData name="Trapitzine, Sophie" userId="e8157502-acba-4184-88fc-21661da0d929" providerId="ADAL" clId="{853DD6BA-7620-49FE-B080-A9CE470C1B55}" dt="2024-11-08T19:30:48.718" v="190" actId="478"/>
        <pc:sldMasterMkLst>
          <pc:docMk/>
          <pc:sldMasterMk cId="1102880832" sldId="2147483878"/>
        </pc:sldMasterMkLst>
        <pc:sldLayoutChg chg="del">
          <pc:chgData name="Trapitzine, Sophie" userId="e8157502-acba-4184-88fc-21661da0d929" providerId="ADAL" clId="{853DD6BA-7620-49FE-B080-A9CE470C1B55}" dt="2024-11-08T19:28:51.787" v="65" actId="47"/>
          <pc:sldLayoutMkLst>
            <pc:docMk/>
            <pc:sldMasterMk cId="1102880832" sldId="2147483878"/>
            <pc:sldLayoutMk cId="67635171" sldId="2147483890"/>
          </pc:sldLayoutMkLst>
        </pc:sldLayoutChg>
        <pc:sldLayoutChg chg="delSp mod">
          <pc:chgData name="Trapitzine, Sophie" userId="e8157502-acba-4184-88fc-21661da0d929" providerId="ADAL" clId="{853DD6BA-7620-49FE-B080-A9CE470C1B55}" dt="2024-11-08T19:30:48.718" v="190" actId="478"/>
          <pc:sldLayoutMkLst>
            <pc:docMk/>
            <pc:sldMasterMk cId="1102880832" sldId="2147483878"/>
            <pc:sldLayoutMk cId="820356591" sldId="2147483891"/>
          </pc:sldLayoutMkLst>
          <pc:picChg chg="del">
            <ac:chgData name="Trapitzine, Sophie" userId="e8157502-acba-4184-88fc-21661da0d929" providerId="ADAL" clId="{853DD6BA-7620-49FE-B080-A9CE470C1B55}" dt="2024-11-08T19:30:48.718" v="190" actId="478"/>
            <ac:picMkLst>
              <pc:docMk/>
              <pc:sldMasterMk cId="1102880832" sldId="2147483878"/>
              <pc:sldLayoutMk cId="820356591" sldId="2147483891"/>
              <ac:picMk id="2" creationId="{6389C60E-4479-5262-6CAA-B213D93622F7}"/>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0AED2A18-16E4-4359-82DC-AFCD764838E9}" type="datetimeFigureOut">
              <a:rPr lang="fr-FR" smtClean="0"/>
              <a:t>07/07/2025</a:t>
            </a:fld>
            <a:endParaRPr lang="fr-FR"/>
          </a:p>
        </p:txBody>
      </p:sp>
      <p:sp>
        <p:nvSpPr>
          <p:cNvPr id="4" name="Espace réservé de l'image des diapositives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9237D472-68C7-4835-AD8C-3E2CEC42EFC4}" type="slidenum">
              <a:rPr lang="fr-FR" smtClean="0"/>
              <a:t>‹N°›</a:t>
            </a:fld>
            <a:endParaRPr lang="fr-FR"/>
          </a:p>
        </p:txBody>
      </p:sp>
    </p:spTree>
    <p:extLst>
      <p:ext uri="{BB962C8B-B14F-4D97-AF65-F5344CB8AC3E}">
        <p14:creationId xmlns:p14="http://schemas.microsoft.com/office/powerpoint/2010/main" val="1980881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55467-E1A1-BB42-496F-B04C3B2701BD}"/>
              </a:ext>
            </a:extLst>
          </p:cNvPr>
          <p:cNvSpPr>
            <a:spLocks noGrp="1"/>
          </p:cNvSpPr>
          <p:nvPr>
            <p:ph type="ctrTitle"/>
          </p:nvPr>
        </p:nvSpPr>
        <p:spPr>
          <a:xfrm>
            <a:off x="1679972" y="1237197"/>
            <a:ext cx="10079831" cy="2631887"/>
          </a:xfrm>
        </p:spPr>
        <p:txBody>
          <a:bodyPr anchor="b"/>
          <a:lstStyle>
            <a:lvl1pPr algn="ctr">
              <a:defRPr sz="6614"/>
            </a:lvl1pPr>
          </a:lstStyle>
          <a:p>
            <a:r>
              <a:rPr lang="en-US"/>
              <a:t>Click to edit Master title style</a:t>
            </a:r>
            <a:endParaRPr lang="fr-FR"/>
          </a:p>
        </p:txBody>
      </p:sp>
      <p:sp>
        <p:nvSpPr>
          <p:cNvPr id="3" name="Subtitle 2">
            <a:extLst>
              <a:ext uri="{FF2B5EF4-FFF2-40B4-BE49-F238E27FC236}">
                <a16:creationId xmlns:a16="http://schemas.microsoft.com/office/drawing/2014/main" id="{6E3091A7-175E-9C2E-AC9B-502B80BA4A70}"/>
              </a:ext>
            </a:extLst>
          </p:cNvPr>
          <p:cNvSpPr>
            <a:spLocks noGrp="1"/>
          </p:cNvSpPr>
          <p:nvPr>
            <p:ph type="subTitle" idx="1"/>
          </p:nvPr>
        </p:nvSpPr>
        <p:spPr>
          <a:xfrm>
            <a:off x="1679972" y="3970580"/>
            <a:ext cx="10079831"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89CF5A82-A095-AD0E-E62A-EF20A6868470}"/>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B7BCB852-817D-7189-ECE1-B88F3D493FB2}"/>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2645A20C-CA31-D81F-AC10-521F314FD8CA}"/>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61764321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1B8E4-1419-1EBE-3331-B40FB2E4A16B}"/>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65F9A2BB-D60B-D3AC-2524-9A4C241F05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BC8DB2F5-DF45-86FF-D256-BB5B168D3411}"/>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C8A0CEBB-64AD-2F49-512A-A134CEEB2635}"/>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A0F1B285-1E01-CB59-7E24-EDA707BFD820}"/>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074879572"/>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1E380A-00A0-5C19-CDEC-22B27B3512B2}"/>
              </a:ext>
            </a:extLst>
          </p:cNvPr>
          <p:cNvSpPr>
            <a:spLocks noGrp="1"/>
          </p:cNvSpPr>
          <p:nvPr>
            <p:ph type="title" orient="vert"/>
          </p:nvPr>
        </p:nvSpPr>
        <p:spPr>
          <a:xfrm>
            <a:off x="9617839" y="402483"/>
            <a:ext cx="2897951" cy="6406475"/>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1BE11F9B-7E8A-91A2-77E5-18C1DFA8D1E9}"/>
              </a:ext>
            </a:extLst>
          </p:cNvPr>
          <p:cNvSpPr>
            <a:spLocks noGrp="1"/>
          </p:cNvSpPr>
          <p:nvPr>
            <p:ph type="body" orient="vert" idx="1"/>
          </p:nvPr>
        </p:nvSpPr>
        <p:spPr>
          <a:xfrm>
            <a:off x="923985" y="402483"/>
            <a:ext cx="8525857" cy="6406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F55F3593-0CDB-A950-5C3D-31DEB4DA0004}"/>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9F9FFD2A-7AB3-782A-4295-18D46D563E84}"/>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A5B68E4E-A2E8-D2D0-E2EC-E292A8FB4449}"/>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259095496"/>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75519" y="1681394"/>
            <a:ext cx="12382793" cy="4850128"/>
          </a:xfrm>
        </p:spPr>
        <p:txBody>
          <a:bodyPr>
            <a:normAutofit/>
          </a:bodyPr>
          <a:lstStyle>
            <a:lvl1pPr marL="211651" indent="-211651">
              <a:spcBef>
                <a:spcPts val="588"/>
              </a:spcBef>
              <a:spcAft>
                <a:spcPts val="1176"/>
              </a:spcAft>
              <a:buFont typeface="+mj-lt"/>
              <a:buAutoNum type="arabicPeriod"/>
              <a:defRPr sz="1400" b="1"/>
            </a:lvl1pPr>
            <a:lvl2pPr marL="476215" indent="-211651">
              <a:spcBef>
                <a:spcPts val="882"/>
              </a:spcBef>
              <a:spcAft>
                <a:spcPts val="1176"/>
              </a:spcAft>
              <a:buFont typeface="+mj-lt"/>
              <a:buAutoNum type="alphaLcPeriod"/>
              <a:defRPr sz="1400"/>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75993" y="7051334"/>
            <a:ext cx="1779087"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13/06/2024</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75993" y="263246"/>
            <a:ext cx="12382793" cy="793653"/>
          </a:xfrm>
        </p:spPr>
        <p:txBody>
          <a:bodyPr anchor="ctr">
            <a:normAutofit/>
          </a:bodyPr>
          <a:lstStyle>
            <a:lvl1pPr>
              <a:defRPr sz="2800" b="1">
                <a:latin typeface="+mn-lt"/>
              </a:defRPr>
            </a:lvl1pPr>
          </a:lstStyle>
          <a:p>
            <a:r>
              <a:rPr lang="fr-FR" dirty="0"/>
              <a:t>Sommaire</a:t>
            </a:r>
          </a:p>
        </p:txBody>
      </p:sp>
      <p:sp>
        <p:nvSpPr>
          <p:cNvPr id="3" name="Footer Placeholder 2">
            <a:extLst>
              <a:ext uri="{FF2B5EF4-FFF2-40B4-BE49-F238E27FC236}">
                <a16:creationId xmlns:a16="http://schemas.microsoft.com/office/drawing/2014/main" id="{1044C3D1-CD2B-B828-1557-DD65A4D3EE62}"/>
              </a:ext>
            </a:extLst>
          </p:cNvPr>
          <p:cNvSpPr>
            <a:spLocks noGrp="1"/>
          </p:cNvSpPr>
          <p:nvPr>
            <p:ph type="ftr" sz="quarter" idx="11"/>
          </p:nvPr>
        </p:nvSpPr>
        <p:spPr>
          <a:xfrm>
            <a:off x="2491958" y="7140779"/>
            <a:ext cx="5903237" cy="138499"/>
          </a:xfrm>
        </p:spPr>
        <p:txBody>
          <a:bodyPr/>
          <a:lstStyle/>
          <a:p>
            <a:pPr>
              <a:spcBef>
                <a:spcPts val="774"/>
              </a:spcBef>
              <a:buSzPct val="100000"/>
            </a:pPr>
            <a:r>
              <a:rPr lang="fr-FR"/>
              <a:t>Université La Rochelle | Expression de besoin - Demande de travail</a:t>
            </a:r>
            <a:endParaRPr lang="fr-FR" dirty="0"/>
          </a:p>
        </p:txBody>
      </p:sp>
    </p:spTree>
    <p:extLst>
      <p:ext uri="{BB962C8B-B14F-4D97-AF65-F5344CB8AC3E}">
        <p14:creationId xmlns:p14="http://schemas.microsoft.com/office/powerpoint/2010/main" val="820356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679972" y="1237197"/>
            <a:ext cx="10079831" cy="2631887"/>
          </a:xfrm>
        </p:spPr>
        <p:txBody>
          <a:bodyPr anchor="b"/>
          <a:lstStyle>
            <a:lvl1pPr algn="ctr">
              <a:defRPr sz="6614"/>
            </a:lvl1pPr>
          </a:lstStyle>
          <a:p>
            <a:r>
              <a:rPr lang="fr-FR"/>
              <a:t>Modifiez le style du titre</a:t>
            </a:r>
            <a:endParaRPr lang="en-US"/>
          </a:p>
        </p:txBody>
      </p:sp>
      <p:sp>
        <p:nvSpPr>
          <p:cNvPr id="3" name="Subtitle 2"/>
          <p:cNvSpPr>
            <a:spLocks noGrp="1"/>
          </p:cNvSpPr>
          <p:nvPr>
            <p:ph type="subTitle" idx="1"/>
          </p:nvPr>
        </p:nvSpPr>
        <p:spPr>
          <a:xfrm>
            <a:off x="1679972" y="3970580"/>
            <a:ext cx="10079831"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65060965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923985" y="402483"/>
            <a:ext cx="11591806" cy="664317"/>
          </a:xfrm>
        </p:spPr>
        <p:txBody>
          <a:bodyPr>
            <a:normAutofit/>
          </a:bodyPr>
          <a:lstStyle>
            <a:lvl1pPr>
              <a:defRPr sz="2000" b="1">
                <a:latin typeface="Calibri (body)"/>
              </a:defRPr>
            </a:lvl1pPr>
          </a:lstStyle>
          <a:p>
            <a:r>
              <a:rPr lang="fr-FR" dirty="0"/>
              <a:t>Modifiez le style du titre</a:t>
            </a:r>
            <a:endParaRPr lang="en-US" dirty="0"/>
          </a:p>
        </p:txBody>
      </p:sp>
      <p:sp>
        <p:nvSpPr>
          <p:cNvPr id="3" name="Content Placeholder 2"/>
          <p:cNvSpPr>
            <a:spLocks noGrp="1"/>
          </p:cNvSpPr>
          <p:nvPr>
            <p:ph idx="1"/>
          </p:nvPr>
        </p:nvSpPr>
        <p:spPr/>
        <p:txBody>
          <a:bodyPr>
            <a:normAutofit/>
          </a:bodyPr>
          <a:lstStyle>
            <a:lvl1pPr>
              <a:defRPr sz="1600"/>
            </a:lvl1pPr>
            <a:lvl2pPr>
              <a:defRPr sz="1600"/>
            </a:lvl2pPr>
            <a:lvl3pPr>
              <a:defRPr sz="1600"/>
            </a:lvl3pPr>
            <a:lvl4pPr>
              <a:defRPr sz="1600"/>
            </a:lvl4pPr>
            <a:lvl5pPr>
              <a:defRPr sz="1600"/>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lvl1pPr>
              <a:defRPr>
                <a:latin typeface="Marianne" panose="02000000000000000000" pitchFamily="2" charset="0"/>
              </a:defRPr>
            </a:lvl1p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lvl1pPr>
              <a:defRPr>
                <a:latin typeface="Marianne" panose="02000000000000000000" pitchFamily="2" charset="0"/>
              </a:defRPr>
            </a:lvl1p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986961440"/>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916985" y="1884670"/>
            <a:ext cx="11591806" cy="3144614"/>
          </a:xfrm>
        </p:spPr>
        <p:txBody>
          <a:bodyPr anchor="b"/>
          <a:lstStyle>
            <a:lvl1pPr>
              <a:defRPr sz="6614"/>
            </a:lvl1pPr>
          </a:lstStyle>
          <a:p>
            <a:r>
              <a:rPr lang="fr-FR"/>
              <a:t>Modifiez le style du titre</a:t>
            </a:r>
            <a:endParaRPr lang="en-US"/>
          </a:p>
        </p:txBody>
      </p:sp>
      <p:sp>
        <p:nvSpPr>
          <p:cNvPr id="3" name="Text Placeholder 2"/>
          <p:cNvSpPr>
            <a:spLocks noGrp="1"/>
          </p:cNvSpPr>
          <p:nvPr>
            <p:ph type="body" idx="1"/>
          </p:nvPr>
        </p:nvSpPr>
        <p:spPr>
          <a:xfrm>
            <a:off x="916985" y="5059034"/>
            <a:ext cx="11591806" cy="1653678"/>
          </a:xfrm>
        </p:spPr>
        <p:txBody>
          <a:bodyPr/>
          <a:lstStyle>
            <a:lvl1pPr marL="0" indent="0">
              <a:buNone/>
              <a:defRPr sz="2646">
                <a:solidFill>
                  <a:schemeClr val="tx1">
                    <a:tint val="75000"/>
                  </a:schemeClr>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629717961"/>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923985" y="2012414"/>
            <a:ext cx="5711904" cy="479654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6803886" y="2012414"/>
            <a:ext cx="5711904" cy="4796544"/>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pPr>
              <a:buSzPct val="100000"/>
              <a:buFont typeface="Arial"/>
              <a:buNone/>
            </a:pPr>
            <a:endParaRPr lang="fr-FR"/>
          </a:p>
        </p:txBody>
      </p:sp>
      <p:sp>
        <p:nvSpPr>
          <p:cNvPr id="6" name="Footer Placeholder 5"/>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7" name="Slide Number Placeholder 6"/>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596371169"/>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925735" y="402483"/>
            <a:ext cx="11591806" cy="1461188"/>
          </a:xfrm>
        </p:spPr>
        <p:txBody>
          <a:bodyPr/>
          <a:lstStyle/>
          <a:p>
            <a:r>
              <a:rPr lang="fr-FR"/>
              <a:t>Modifiez le style du titre</a:t>
            </a:r>
            <a:endParaRPr lang="en-US"/>
          </a:p>
        </p:txBody>
      </p:sp>
      <p:sp>
        <p:nvSpPr>
          <p:cNvPr id="3" name="Text Placeholder 2"/>
          <p:cNvSpPr>
            <a:spLocks noGrp="1"/>
          </p:cNvSpPr>
          <p:nvPr>
            <p:ph type="body" idx="1"/>
          </p:nvPr>
        </p:nvSpPr>
        <p:spPr>
          <a:xfrm>
            <a:off x="925736" y="1853171"/>
            <a:ext cx="5685654"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fr-FR"/>
              <a:t>Cliquez pour modifier les styles du texte du masque</a:t>
            </a:r>
          </a:p>
        </p:txBody>
      </p:sp>
      <p:sp>
        <p:nvSpPr>
          <p:cNvPr id="4" name="Content Placeholder 3"/>
          <p:cNvSpPr>
            <a:spLocks noGrp="1"/>
          </p:cNvSpPr>
          <p:nvPr>
            <p:ph sz="half" idx="2"/>
          </p:nvPr>
        </p:nvSpPr>
        <p:spPr>
          <a:xfrm>
            <a:off x="925736" y="2761381"/>
            <a:ext cx="5685654" cy="406157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6803886" y="1853171"/>
            <a:ext cx="5713655"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fr-FR"/>
              <a:t>Cliquez pour modifier les styles du texte du masque</a:t>
            </a:r>
          </a:p>
        </p:txBody>
      </p:sp>
      <p:sp>
        <p:nvSpPr>
          <p:cNvPr id="6" name="Content Placeholder 5"/>
          <p:cNvSpPr>
            <a:spLocks noGrp="1"/>
          </p:cNvSpPr>
          <p:nvPr>
            <p:ph sz="quarter" idx="4"/>
          </p:nvPr>
        </p:nvSpPr>
        <p:spPr>
          <a:xfrm>
            <a:off x="6803886" y="2761381"/>
            <a:ext cx="5713655" cy="406157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pPr>
              <a:buSzPct val="100000"/>
              <a:buFont typeface="Arial"/>
              <a:buNone/>
            </a:pPr>
            <a:endParaRPr lang="fr-FR"/>
          </a:p>
        </p:txBody>
      </p:sp>
      <p:sp>
        <p:nvSpPr>
          <p:cNvPr id="8" name="Footer Placeholder 7"/>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9" name="Slide Number Placeholder 8"/>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001785901"/>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pPr>
              <a:buSzPct val="100000"/>
              <a:buFont typeface="Arial"/>
              <a:buNone/>
            </a:pPr>
            <a:endParaRPr lang="fr-FR"/>
          </a:p>
        </p:txBody>
      </p:sp>
      <p:sp>
        <p:nvSpPr>
          <p:cNvPr id="4" name="Footer Placeholder 3"/>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5" name="Slide Number Placeholder 4"/>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898900406"/>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buSzPct val="100000"/>
              <a:buFont typeface="Arial"/>
              <a:buNone/>
            </a:pPr>
            <a:endParaRPr lang="fr-FR"/>
          </a:p>
        </p:txBody>
      </p:sp>
      <p:sp>
        <p:nvSpPr>
          <p:cNvPr id="3" name="Footer Placeholder 2"/>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4" name="Slide Number Placeholder 3"/>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686539344"/>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AB83D-60C0-EA99-8EB9-9C4D9125EEDC}"/>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FE40E61A-F2E7-A42D-AD51-7D65AAD96A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1CC6FF31-E80A-32F5-B955-A87B300AC2DE}"/>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16CABDAA-B5CF-C767-610B-D43E5D9FF6B3}"/>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489A1C47-44D9-C491-43A9-E521B56113D4}"/>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546629209"/>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25736" y="503978"/>
            <a:ext cx="4334677" cy="1763924"/>
          </a:xfrm>
        </p:spPr>
        <p:txBody>
          <a:bodyPr anchor="b"/>
          <a:lstStyle>
            <a:lvl1pPr>
              <a:defRPr sz="3527"/>
            </a:lvl1pPr>
          </a:lstStyle>
          <a:p>
            <a:r>
              <a:rPr lang="fr-FR"/>
              <a:t>Modifiez le style du titre</a:t>
            </a:r>
            <a:endParaRPr lang="en-US"/>
          </a:p>
        </p:txBody>
      </p:sp>
      <p:sp>
        <p:nvSpPr>
          <p:cNvPr id="3" name="Content Placeholder 2"/>
          <p:cNvSpPr>
            <a:spLocks noGrp="1"/>
          </p:cNvSpPr>
          <p:nvPr>
            <p:ph idx="1"/>
          </p:nvPr>
        </p:nvSpPr>
        <p:spPr>
          <a:xfrm>
            <a:off x="5713655" y="1088454"/>
            <a:ext cx="6803886"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pPr>
              <a:buSzPct val="100000"/>
              <a:buFont typeface="Arial"/>
              <a:buNone/>
            </a:pPr>
            <a:endParaRPr lang="fr-FR"/>
          </a:p>
        </p:txBody>
      </p:sp>
      <p:sp>
        <p:nvSpPr>
          <p:cNvPr id="6" name="Footer Placeholder 5"/>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7" name="Slide Number Placeholder 6"/>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855173532"/>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25736" y="503978"/>
            <a:ext cx="4334677" cy="1763924"/>
          </a:xfrm>
        </p:spPr>
        <p:txBody>
          <a:bodyPr anchor="b"/>
          <a:lstStyle>
            <a:lvl1pPr>
              <a:defRPr sz="3527"/>
            </a:lvl1pPr>
          </a:lstStyle>
          <a:p>
            <a:r>
              <a:rPr lang="fr-FR"/>
              <a:t>Modifiez le style du titre</a:t>
            </a:r>
            <a:endParaRPr lang="en-US"/>
          </a:p>
        </p:txBody>
      </p:sp>
      <p:sp>
        <p:nvSpPr>
          <p:cNvPr id="3" name="Picture Placeholder 2"/>
          <p:cNvSpPr>
            <a:spLocks noGrp="1" noChangeAspect="1"/>
          </p:cNvSpPr>
          <p:nvPr>
            <p:ph type="pic" idx="1"/>
          </p:nvPr>
        </p:nvSpPr>
        <p:spPr>
          <a:xfrm>
            <a:off x="5713655" y="1088454"/>
            <a:ext cx="6803886"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fr-FR"/>
              <a:t>Cliquez sur l'icône pour ajouter une image</a:t>
            </a:r>
            <a:endParaRPr lang="en-US"/>
          </a:p>
        </p:txBody>
      </p:sp>
      <p:sp>
        <p:nvSpPr>
          <p:cNvPr id="4" name="Text Placeholder 3"/>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pPr>
              <a:buSzPct val="100000"/>
              <a:buFont typeface="Arial"/>
              <a:buNone/>
            </a:pPr>
            <a:endParaRPr lang="fr-FR"/>
          </a:p>
        </p:txBody>
      </p:sp>
      <p:sp>
        <p:nvSpPr>
          <p:cNvPr id="6" name="Footer Placeholder 5"/>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7" name="Slide Number Placeholder 6"/>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342546236"/>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638571607"/>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17839" y="402483"/>
            <a:ext cx="2897951" cy="6406475"/>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923985" y="402483"/>
            <a:ext cx="8525857" cy="64064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pPr>
              <a:buSzPct val="100000"/>
              <a:buFont typeface="Arial"/>
              <a:buNone/>
            </a:pPr>
            <a:endParaRPr lang="fr-FR"/>
          </a:p>
        </p:txBody>
      </p:sp>
      <p:sp>
        <p:nvSpPr>
          <p:cNvPr id="5" name="Footer Placeholder 4"/>
          <p:cNvSpPr>
            <a:spLocks noGrp="1"/>
          </p:cNvSpPr>
          <p:nvPr>
            <p:ph type="ftr" sz="quarter" idx="11"/>
          </p:nvPr>
        </p:nvSpPr>
        <p:spPr/>
        <p:txBody>
          <a:body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027415845"/>
      </p:ext>
    </p:extLst>
  </p:cSld>
  <p:clrMapOvr>
    <a:masterClrMapping/>
  </p:clrMapOvr>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75519" y="2298162"/>
            <a:ext cx="3703875" cy="4233359"/>
          </a:xfrm>
        </p:spPr>
        <p:txBody>
          <a:bodyPr>
            <a:normAutofit/>
          </a:bodyPr>
          <a:lstStyle>
            <a:lvl1pPr marL="211651" indent="-211651">
              <a:spcBef>
                <a:spcPts val="588"/>
              </a:spcBef>
              <a:spcAft>
                <a:spcPts val="1176"/>
              </a:spcAft>
              <a:buFont typeface="+mj-lt"/>
              <a:buAutoNum type="arabicPeriod"/>
              <a:defRPr sz="1600" b="1"/>
            </a:lvl1pPr>
            <a:lvl2pPr marL="476215" indent="-211651">
              <a:spcBef>
                <a:spcPts val="882"/>
              </a:spcBef>
              <a:spcAft>
                <a:spcPts val="1176"/>
              </a:spcAft>
              <a:buFont typeface="+mj-lt"/>
              <a:buAutoNum type="alphaLcPeriod"/>
              <a:defRPr sz="1600"/>
            </a:lvl2pPr>
          </a:lstStyle>
          <a:p>
            <a:pPr lvl="0"/>
            <a:r>
              <a:rPr lang="fr-FR"/>
              <a:t>Titre de la partie</a:t>
            </a:r>
          </a:p>
          <a:p>
            <a:pPr lvl="1"/>
            <a:r>
              <a:rPr lang="fr-FR"/>
              <a:t>Deuxième niveau</a:t>
            </a:r>
          </a:p>
        </p:txBody>
      </p:sp>
      <p:sp>
        <p:nvSpPr>
          <p:cNvPr id="9" name="Espace réservé du texte 7"/>
          <p:cNvSpPr>
            <a:spLocks noGrp="1"/>
          </p:cNvSpPr>
          <p:nvPr>
            <p:ph type="body" sz="quarter" idx="14" hasCustomPrompt="1"/>
          </p:nvPr>
        </p:nvSpPr>
        <p:spPr bwMode="gray">
          <a:xfrm>
            <a:off x="4867950" y="2298162"/>
            <a:ext cx="3703875" cy="4204614"/>
          </a:xfrm>
        </p:spPr>
        <p:txBody>
          <a:bodyPr>
            <a:normAutofit/>
          </a:bodyPr>
          <a:lstStyle>
            <a:lvl1pPr marL="211651" indent="-211651">
              <a:spcBef>
                <a:spcPts val="588"/>
              </a:spcBef>
              <a:spcAft>
                <a:spcPts val="1176"/>
              </a:spcAft>
              <a:buFont typeface="+mj-lt"/>
              <a:buAutoNum type="arabicPeriod"/>
              <a:defRPr sz="1600" b="1"/>
            </a:lvl1pPr>
            <a:lvl2pPr marL="476215" indent="-211651">
              <a:spcBef>
                <a:spcPts val="882"/>
              </a:spcBef>
              <a:spcAft>
                <a:spcPts val="1176"/>
              </a:spcAft>
              <a:buFont typeface="+mj-lt"/>
              <a:buAutoNum type="alphaLcPeriod"/>
              <a:defRPr sz="1600"/>
            </a:lvl2pPr>
          </a:lstStyle>
          <a:p>
            <a:pPr lvl="0"/>
            <a:r>
              <a:rPr lang="fr-FR"/>
              <a:t>Titre de la partie</a:t>
            </a:r>
          </a:p>
          <a:p>
            <a:pPr lvl="1"/>
            <a:r>
              <a:rPr lang="fr-FR"/>
              <a:t>Deuxième niveau</a:t>
            </a:r>
          </a:p>
        </p:txBody>
      </p:sp>
      <p:sp>
        <p:nvSpPr>
          <p:cNvPr id="10" name="Espace réservé du texte 7"/>
          <p:cNvSpPr>
            <a:spLocks noGrp="1"/>
          </p:cNvSpPr>
          <p:nvPr>
            <p:ph type="body" sz="quarter" idx="15" hasCustomPrompt="1"/>
          </p:nvPr>
        </p:nvSpPr>
        <p:spPr bwMode="gray">
          <a:xfrm>
            <a:off x="9206774" y="2298162"/>
            <a:ext cx="3703875" cy="4204614"/>
          </a:xfrm>
        </p:spPr>
        <p:txBody>
          <a:bodyPr>
            <a:normAutofit/>
          </a:bodyPr>
          <a:lstStyle>
            <a:lvl1pPr marL="211651" indent="-211651">
              <a:spcBef>
                <a:spcPts val="588"/>
              </a:spcBef>
              <a:spcAft>
                <a:spcPts val="1176"/>
              </a:spcAft>
              <a:buFont typeface="+mj-lt"/>
              <a:buAutoNum type="arabicPeriod"/>
              <a:defRPr sz="1600" b="1"/>
            </a:lvl1pPr>
            <a:lvl2pPr marL="476215" indent="-211651">
              <a:spcBef>
                <a:spcPts val="882"/>
              </a:spcBef>
              <a:spcAft>
                <a:spcPts val="1176"/>
              </a:spcAft>
              <a:buFont typeface="+mj-lt"/>
              <a:buAutoNum type="alphaLcPeriod"/>
              <a:defRPr sz="1600"/>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75993" y="7051334"/>
            <a:ext cx="1779087"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13/06/2024</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75993" y="1133989"/>
            <a:ext cx="12382793" cy="793653"/>
          </a:xfrm>
        </p:spPr>
        <p:txBody>
          <a:bodyPr>
            <a:normAutofit/>
          </a:bodyPr>
          <a:lstStyle>
            <a:lvl1pPr>
              <a:defRPr sz="2000" b="1">
                <a:latin typeface="+mn-lt"/>
              </a:defRPr>
            </a:lvl1p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4216512" y="287316"/>
            <a:ext cx="8642274" cy="529111"/>
          </a:xfrm>
          <a:prstGeom prst="rect">
            <a:avLst/>
          </a:prstGeom>
        </p:spPr>
        <p:txBody>
          <a:bodyPr vert="horz" lIns="0" tIns="0" rIns="0" bIns="0" rtlCol="0" anchor="ctr" anchorCtr="0">
            <a:noAutofit/>
          </a:bodyPr>
          <a:lstStyle>
            <a:lvl1pPr algn="r">
              <a:defRPr sz="1102" b="1">
                <a:solidFill>
                  <a:schemeClr val="tx1"/>
                </a:solidFill>
              </a:defRPr>
            </a:lvl1pPr>
          </a:lstStyle>
          <a:p>
            <a:r>
              <a:rPr lang="fr-FR"/>
              <a:t>Comité stratégique LRU / DITP</a:t>
            </a:r>
          </a:p>
        </p:txBody>
      </p:sp>
    </p:spTree>
    <p:extLst>
      <p:ext uri="{BB962C8B-B14F-4D97-AF65-F5344CB8AC3E}">
        <p14:creationId xmlns:p14="http://schemas.microsoft.com/office/powerpoint/2010/main" val="7705549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cSld name="1_Title Slide - White">
    <p:bg bwMode="gray">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52991" y="6950291"/>
            <a:ext cx="5113539" cy="328986"/>
          </a:xfrm>
          <a:prstGeom prst="rect">
            <a:avLst/>
          </a:prstGeom>
        </p:spPr>
        <p:txBody>
          <a:bodyPr anchor="b">
            <a:normAutofit/>
          </a:bodyPr>
          <a:lstStyle>
            <a:lvl1pPr>
              <a:spcAft>
                <a:spcPts val="0"/>
              </a:spcAft>
              <a:defRPr sz="1400" b="1">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noProof="0"/>
              <a:t>Cliquez pour modifier les styles du texte du masque</a:t>
            </a:r>
          </a:p>
        </p:txBody>
      </p:sp>
      <p:sp>
        <p:nvSpPr>
          <p:cNvPr id="22" name="Footer Placeholder 8">
            <a:extLst>
              <a:ext uri="{FF2B5EF4-FFF2-40B4-BE49-F238E27FC236}">
                <a16:creationId xmlns:a16="http://schemas.microsoft.com/office/drawing/2014/main" id="{B32B4E7A-2416-4BCF-B3C9-B240316411DB}"/>
              </a:ext>
            </a:extLst>
          </p:cNvPr>
          <p:cNvSpPr>
            <a:spLocks noGrp="1"/>
          </p:cNvSpPr>
          <p:nvPr>
            <p:ph type="ftr" sz="quarter" idx="3"/>
          </p:nvPr>
        </p:nvSpPr>
        <p:spPr>
          <a:xfrm>
            <a:off x="6983549" y="7140779"/>
            <a:ext cx="5903237" cy="138499"/>
          </a:xfrm>
          <a:prstGeom prst="rect">
            <a:avLst/>
          </a:prstGeom>
          <a:noFill/>
        </p:spPr>
        <p:txBody>
          <a:bodyPr wrap="square" lIns="0" tIns="0" rIns="0" bIns="0" rtlCol="0">
            <a:spAutoFit/>
          </a:bodyPr>
          <a:lstStyle>
            <a:lvl1pPr algn="r">
              <a:defRPr lang="fr-FR" sz="900">
                <a:latin typeface="Calibri" panose="020F0502020204030204" pitchFamily="34" charset="0"/>
                <a:cs typeface="Calibri" panose="020F0502020204030204" pitchFamily="34" charset="0"/>
              </a:defRPr>
            </a:lvl1pPr>
          </a:lstStyle>
          <a:p>
            <a:pPr>
              <a:spcBef>
                <a:spcPts val="774"/>
              </a:spcBef>
              <a:buSzPct val="100000"/>
            </a:pPr>
            <a:r>
              <a:rPr lang="pt-BR"/>
              <a:t>© Deloitte SAS - Confidential Document</a:t>
            </a:r>
          </a:p>
        </p:txBody>
      </p:sp>
      <p:sp>
        <p:nvSpPr>
          <p:cNvPr id="23" name="Picture Placeholder 8">
            <a:extLst>
              <a:ext uri="{FF2B5EF4-FFF2-40B4-BE49-F238E27FC236}">
                <a16:creationId xmlns:a16="http://schemas.microsoft.com/office/drawing/2014/main" id="{3CE753AD-9021-4CE6-976E-DF080DA2BFF9}"/>
              </a:ext>
            </a:extLst>
          </p:cNvPr>
          <p:cNvSpPr>
            <a:spLocks noGrp="1" noChangeAspect="1"/>
          </p:cNvSpPr>
          <p:nvPr>
            <p:ph type="pic" sz="quarter" idx="11"/>
          </p:nvPr>
        </p:nvSpPr>
        <p:spPr>
          <a:xfrm>
            <a:off x="3379344" y="1163188"/>
            <a:ext cx="6702819" cy="5026982"/>
          </a:xfrm>
          <a:prstGeom prst="rect">
            <a:avLst/>
          </a:prstGeom>
        </p:spPr>
        <p:txBody>
          <a:bodyPr/>
          <a:lstStyle>
            <a:lvl1pPr>
              <a:defRPr>
                <a:solidFill>
                  <a:schemeClr val="tx1"/>
                </a:solidFill>
              </a:defRPr>
            </a:lvl1pPr>
          </a:lstStyle>
          <a:p>
            <a:r>
              <a:rPr lang="fr-FR" noProof="0"/>
              <a:t>Cliquez sur l'icône pour ajouter une image</a:t>
            </a:r>
            <a:endParaRPr lang="en-US" noProof="0"/>
          </a:p>
        </p:txBody>
      </p:sp>
      <p:sp>
        <p:nvSpPr>
          <p:cNvPr id="24" name="Text Placeholder 5">
            <a:extLst>
              <a:ext uri="{FF2B5EF4-FFF2-40B4-BE49-F238E27FC236}">
                <a16:creationId xmlns:a16="http://schemas.microsoft.com/office/drawing/2014/main" id="{10ADFAC3-828D-4F23-BD95-63BA183A9D65}"/>
              </a:ext>
            </a:extLst>
          </p:cNvPr>
          <p:cNvSpPr>
            <a:spLocks noGrp="1"/>
          </p:cNvSpPr>
          <p:nvPr>
            <p:ph type="body" sz="quarter" idx="13" hasCustomPrompt="1"/>
          </p:nvPr>
        </p:nvSpPr>
        <p:spPr>
          <a:xfrm>
            <a:off x="6983550" y="5784085"/>
            <a:ext cx="4525256" cy="997200"/>
          </a:xfrm>
        </p:spPr>
        <p:txBody>
          <a:bodyPr anchor="b">
            <a:noAutofit/>
          </a:bodyPr>
          <a:lstStyle>
            <a:lvl1pPr>
              <a:spcAft>
                <a:spcPts val="600"/>
              </a:spcAft>
              <a:defRPr sz="1000" b="0">
                <a:solidFill>
                  <a:schemeClr val="tx1"/>
                </a:solidFill>
              </a:defRPr>
            </a:lvl1pPr>
            <a:lvl2pPr marL="171450" indent="-171450">
              <a:spcAft>
                <a:spcPts val="600"/>
              </a:spcAft>
              <a:buFont typeface="Arial" panose="020B0604020202020204" pitchFamily="34" charset="0"/>
              <a:buChar char="•"/>
              <a:defRPr sz="1000" b="0">
                <a:solidFill>
                  <a:schemeClr val="bg1"/>
                </a:solidFill>
              </a:defRPr>
            </a:lvl2pPr>
            <a:lvl3pPr>
              <a:spcAft>
                <a:spcPts val="600"/>
              </a:spcAft>
              <a:defRPr sz="1000">
                <a:solidFill>
                  <a:schemeClr val="bg1"/>
                </a:solidFill>
              </a:defRPr>
            </a:lvl3pPr>
            <a:lvl4pPr>
              <a:spcAft>
                <a:spcPts val="600"/>
              </a:spcAft>
              <a:defRPr sz="1000">
                <a:solidFill>
                  <a:schemeClr val="bg1"/>
                </a:solidFill>
              </a:defRPr>
            </a:lvl4pPr>
            <a:lvl5pPr>
              <a:spcAft>
                <a:spcPts val="600"/>
              </a:spcAft>
              <a:defRPr sz="1000">
                <a:solidFill>
                  <a:schemeClr val="bg1"/>
                </a:solidFill>
              </a:defRPr>
            </a:lvl5pPr>
          </a:lstStyle>
          <a:p>
            <a:r>
              <a:rPr lang="fr-FR"/>
              <a:t>Destinataire(s): [Ajouter les NOM Prénom, ou organisme]</a:t>
            </a:r>
          </a:p>
        </p:txBody>
      </p:sp>
      <p:sp>
        <p:nvSpPr>
          <p:cNvPr id="26" name="Title 3">
            <a:extLst>
              <a:ext uri="{FF2B5EF4-FFF2-40B4-BE49-F238E27FC236}">
                <a16:creationId xmlns:a16="http://schemas.microsoft.com/office/drawing/2014/main" id="{255BF450-B48F-49C0-8E9F-04D50570BAE7}"/>
              </a:ext>
            </a:extLst>
          </p:cNvPr>
          <p:cNvSpPr>
            <a:spLocks noGrp="1"/>
          </p:cNvSpPr>
          <p:nvPr>
            <p:ph type="title"/>
          </p:nvPr>
        </p:nvSpPr>
        <p:spPr>
          <a:xfrm>
            <a:off x="552994" y="5784084"/>
            <a:ext cx="5113539" cy="997200"/>
          </a:xfrm>
        </p:spPr>
        <p:txBody>
          <a:bodyPr anchor="b"/>
          <a:lstStyle>
            <a:lvl1pPr>
              <a:defRPr sz="2800" b="0">
                <a:solidFill>
                  <a:schemeClr val="accent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84724820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9177B-39E8-9360-A916-A6DC65685E0C}"/>
              </a:ext>
            </a:extLst>
          </p:cNvPr>
          <p:cNvSpPr>
            <a:spLocks noGrp="1"/>
          </p:cNvSpPr>
          <p:nvPr>
            <p:ph type="title"/>
          </p:nvPr>
        </p:nvSpPr>
        <p:spPr>
          <a:xfrm>
            <a:off x="916985" y="1884670"/>
            <a:ext cx="11591806" cy="3144614"/>
          </a:xfrm>
        </p:spPr>
        <p:txBody>
          <a:bodyPr anchor="b"/>
          <a:lstStyle>
            <a:lvl1pPr>
              <a:defRPr sz="6614"/>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C135A74E-FB59-2EF2-B01D-BCA8CF4814C7}"/>
              </a:ext>
            </a:extLst>
          </p:cNvPr>
          <p:cNvSpPr>
            <a:spLocks noGrp="1"/>
          </p:cNvSpPr>
          <p:nvPr>
            <p:ph type="body" idx="1"/>
          </p:nvPr>
        </p:nvSpPr>
        <p:spPr>
          <a:xfrm>
            <a:off x="916985" y="5059034"/>
            <a:ext cx="11591806" cy="1653678"/>
          </a:xfrm>
        </p:spPr>
        <p:txBody>
          <a:bodyPr/>
          <a:lstStyle>
            <a:lvl1pPr marL="0" indent="0">
              <a:buNone/>
              <a:defRPr sz="2646">
                <a:solidFill>
                  <a:schemeClr val="tx1">
                    <a:tint val="75000"/>
                  </a:schemeClr>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38CB87-678C-49EB-4B76-B23AD5F91378}"/>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8F366079-DC3E-F85C-7205-8EFAA71942CA}"/>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5EEA3F5E-7988-BBD6-9D35-B51FE3907110}"/>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76778366"/>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F8CE5-DC0D-251C-75C5-CCBF07DDED74}"/>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FD3448B5-A681-6798-517D-D21BE0A190E1}"/>
              </a:ext>
            </a:extLst>
          </p:cNvPr>
          <p:cNvSpPr>
            <a:spLocks noGrp="1"/>
          </p:cNvSpPr>
          <p:nvPr>
            <p:ph sz="half" idx="1"/>
          </p:nvPr>
        </p:nvSpPr>
        <p:spPr>
          <a:xfrm>
            <a:off x="923985" y="2012414"/>
            <a:ext cx="5711904"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318429AE-1E84-CF68-2096-CD075E338FCE}"/>
              </a:ext>
            </a:extLst>
          </p:cNvPr>
          <p:cNvSpPr>
            <a:spLocks noGrp="1"/>
          </p:cNvSpPr>
          <p:nvPr>
            <p:ph sz="half" idx="2"/>
          </p:nvPr>
        </p:nvSpPr>
        <p:spPr>
          <a:xfrm>
            <a:off x="6803886" y="2012414"/>
            <a:ext cx="5711904"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D5D5BD47-6D05-4D9F-F231-FF568F59B2C2}"/>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6" name="Footer Placeholder 5">
            <a:extLst>
              <a:ext uri="{FF2B5EF4-FFF2-40B4-BE49-F238E27FC236}">
                <a16:creationId xmlns:a16="http://schemas.microsoft.com/office/drawing/2014/main" id="{F74A171C-4E8D-9D95-59C2-05D58E0459BE}"/>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7" name="Slide Number Placeholder 6">
            <a:extLst>
              <a:ext uri="{FF2B5EF4-FFF2-40B4-BE49-F238E27FC236}">
                <a16:creationId xmlns:a16="http://schemas.microsoft.com/office/drawing/2014/main" id="{9595CFB4-461B-46BB-D0B2-AFAF95C0528E}"/>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23342797"/>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ECB69-7BED-F9C9-2A68-1818D649D710}"/>
              </a:ext>
            </a:extLst>
          </p:cNvPr>
          <p:cNvSpPr>
            <a:spLocks noGrp="1"/>
          </p:cNvSpPr>
          <p:nvPr>
            <p:ph type="title"/>
          </p:nvPr>
        </p:nvSpPr>
        <p:spPr>
          <a:xfrm>
            <a:off x="925735" y="402483"/>
            <a:ext cx="11591806" cy="1461188"/>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126727CD-FC11-F859-8960-230114761218}"/>
              </a:ext>
            </a:extLst>
          </p:cNvPr>
          <p:cNvSpPr>
            <a:spLocks noGrp="1"/>
          </p:cNvSpPr>
          <p:nvPr>
            <p:ph type="body" idx="1"/>
          </p:nvPr>
        </p:nvSpPr>
        <p:spPr>
          <a:xfrm>
            <a:off x="925736" y="1853171"/>
            <a:ext cx="5685654"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a:extLst>
              <a:ext uri="{FF2B5EF4-FFF2-40B4-BE49-F238E27FC236}">
                <a16:creationId xmlns:a16="http://schemas.microsoft.com/office/drawing/2014/main" id="{6EFE89C7-8A87-272D-88CC-7BFEFA60ABED}"/>
              </a:ext>
            </a:extLst>
          </p:cNvPr>
          <p:cNvSpPr>
            <a:spLocks noGrp="1"/>
          </p:cNvSpPr>
          <p:nvPr>
            <p:ph sz="half" idx="2"/>
          </p:nvPr>
        </p:nvSpPr>
        <p:spPr>
          <a:xfrm>
            <a:off x="925736" y="2761381"/>
            <a:ext cx="5685654"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1FD2C0F1-7750-3F4C-285D-2F9011586C6F}"/>
              </a:ext>
            </a:extLst>
          </p:cNvPr>
          <p:cNvSpPr>
            <a:spLocks noGrp="1"/>
          </p:cNvSpPr>
          <p:nvPr>
            <p:ph type="body" sz="quarter" idx="3"/>
          </p:nvPr>
        </p:nvSpPr>
        <p:spPr>
          <a:xfrm>
            <a:off x="6803886" y="1853171"/>
            <a:ext cx="5713655"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a:extLst>
              <a:ext uri="{FF2B5EF4-FFF2-40B4-BE49-F238E27FC236}">
                <a16:creationId xmlns:a16="http://schemas.microsoft.com/office/drawing/2014/main" id="{83FFF54E-7E54-54DF-76E3-217B6600DA38}"/>
              </a:ext>
            </a:extLst>
          </p:cNvPr>
          <p:cNvSpPr>
            <a:spLocks noGrp="1"/>
          </p:cNvSpPr>
          <p:nvPr>
            <p:ph sz="quarter" idx="4"/>
          </p:nvPr>
        </p:nvSpPr>
        <p:spPr>
          <a:xfrm>
            <a:off x="6803886" y="2761381"/>
            <a:ext cx="5713655"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5DB50A02-C810-E794-FF23-2722D628B765}"/>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8" name="Footer Placeholder 7">
            <a:extLst>
              <a:ext uri="{FF2B5EF4-FFF2-40B4-BE49-F238E27FC236}">
                <a16:creationId xmlns:a16="http://schemas.microsoft.com/office/drawing/2014/main" id="{6E439A67-D681-EFD4-4022-7879509D2FF5}"/>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9" name="Slide Number Placeholder 8">
            <a:extLst>
              <a:ext uri="{FF2B5EF4-FFF2-40B4-BE49-F238E27FC236}">
                <a16:creationId xmlns:a16="http://schemas.microsoft.com/office/drawing/2014/main" id="{9CB9E261-EB7D-1FA1-FC39-9689F9AFA28E}"/>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873973756"/>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78E3A-10C4-88E1-8FF8-0F35A40E3A51}"/>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501E2D12-8EA0-BBE3-2F8A-C2928322A39A}"/>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4" name="Footer Placeholder 3">
            <a:extLst>
              <a:ext uri="{FF2B5EF4-FFF2-40B4-BE49-F238E27FC236}">
                <a16:creationId xmlns:a16="http://schemas.microsoft.com/office/drawing/2014/main" id="{60E35FD5-F355-079F-DF7D-898D628F57BE}"/>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5" name="Slide Number Placeholder 4">
            <a:extLst>
              <a:ext uri="{FF2B5EF4-FFF2-40B4-BE49-F238E27FC236}">
                <a16:creationId xmlns:a16="http://schemas.microsoft.com/office/drawing/2014/main" id="{0DC7A39E-7352-357B-48DF-896DA2157FB0}"/>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43439789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ABD7BC-45C1-1E87-168A-54247B2122A2}"/>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3" name="Footer Placeholder 2">
            <a:extLst>
              <a:ext uri="{FF2B5EF4-FFF2-40B4-BE49-F238E27FC236}">
                <a16:creationId xmlns:a16="http://schemas.microsoft.com/office/drawing/2014/main" id="{95E57BB6-F5AB-1FE4-295D-961AE0CBCF17}"/>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4" name="Slide Number Placeholder 3">
            <a:extLst>
              <a:ext uri="{FF2B5EF4-FFF2-40B4-BE49-F238E27FC236}">
                <a16:creationId xmlns:a16="http://schemas.microsoft.com/office/drawing/2014/main" id="{81D8D23C-BF46-3C08-044F-29E8C2ECCBE3}"/>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444783342"/>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9B08A-A08F-E367-3BE7-14CEFCDE8167}"/>
              </a:ext>
            </a:extLst>
          </p:cNvPr>
          <p:cNvSpPr>
            <a:spLocks noGrp="1"/>
          </p:cNvSpPr>
          <p:nvPr>
            <p:ph type="title"/>
          </p:nvPr>
        </p:nvSpPr>
        <p:spPr>
          <a:xfrm>
            <a:off x="925736" y="503978"/>
            <a:ext cx="4334677" cy="1763924"/>
          </a:xfrm>
        </p:spPr>
        <p:txBody>
          <a:bodyPr anchor="b"/>
          <a:lstStyle>
            <a:lvl1pPr>
              <a:defRPr sz="3527"/>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B2CCD92C-F226-4089-50EE-70F4E0CDAA0F}"/>
              </a:ext>
            </a:extLst>
          </p:cNvPr>
          <p:cNvSpPr>
            <a:spLocks noGrp="1"/>
          </p:cNvSpPr>
          <p:nvPr>
            <p:ph idx="1"/>
          </p:nvPr>
        </p:nvSpPr>
        <p:spPr>
          <a:xfrm>
            <a:off x="5713655" y="1088454"/>
            <a:ext cx="6803886"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AFCF1567-0A7B-F9E3-0876-5EF123841475}"/>
              </a:ext>
            </a:extLst>
          </p:cNvPr>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a:extLst>
              <a:ext uri="{FF2B5EF4-FFF2-40B4-BE49-F238E27FC236}">
                <a16:creationId xmlns:a16="http://schemas.microsoft.com/office/drawing/2014/main" id="{6B14FA8B-E9A2-A7A0-F99A-25773D1D2CEF}"/>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6" name="Footer Placeholder 5">
            <a:extLst>
              <a:ext uri="{FF2B5EF4-FFF2-40B4-BE49-F238E27FC236}">
                <a16:creationId xmlns:a16="http://schemas.microsoft.com/office/drawing/2014/main" id="{364D70FB-38D6-07ED-0E60-A75A82473DF6}"/>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7" name="Slide Number Placeholder 6">
            <a:extLst>
              <a:ext uri="{FF2B5EF4-FFF2-40B4-BE49-F238E27FC236}">
                <a16:creationId xmlns:a16="http://schemas.microsoft.com/office/drawing/2014/main" id="{AABAA9A4-0BE7-6093-6364-92F3B45FF8ED}"/>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652781512"/>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A511C-14BE-93A0-93CC-FB67A3BE995D}"/>
              </a:ext>
            </a:extLst>
          </p:cNvPr>
          <p:cNvSpPr>
            <a:spLocks noGrp="1"/>
          </p:cNvSpPr>
          <p:nvPr>
            <p:ph type="title"/>
          </p:nvPr>
        </p:nvSpPr>
        <p:spPr>
          <a:xfrm>
            <a:off x="925736" y="503978"/>
            <a:ext cx="4334677" cy="1763924"/>
          </a:xfrm>
        </p:spPr>
        <p:txBody>
          <a:bodyPr anchor="b"/>
          <a:lstStyle>
            <a:lvl1pPr>
              <a:defRPr sz="3527"/>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89DF29EF-4C30-5E3E-0957-D2FF4253A6F6}"/>
              </a:ext>
            </a:extLst>
          </p:cNvPr>
          <p:cNvSpPr>
            <a:spLocks noGrp="1"/>
          </p:cNvSpPr>
          <p:nvPr>
            <p:ph type="pic" idx="1"/>
          </p:nvPr>
        </p:nvSpPr>
        <p:spPr>
          <a:xfrm>
            <a:off x="5713655" y="1088454"/>
            <a:ext cx="6803886" cy="5372269"/>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fr-FR"/>
          </a:p>
        </p:txBody>
      </p:sp>
      <p:sp>
        <p:nvSpPr>
          <p:cNvPr id="4" name="Text Placeholder 3">
            <a:extLst>
              <a:ext uri="{FF2B5EF4-FFF2-40B4-BE49-F238E27FC236}">
                <a16:creationId xmlns:a16="http://schemas.microsoft.com/office/drawing/2014/main" id="{C49F56D8-AF0C-3DA2-0CC7-05CF2F2F5A07}"/>
              </a:ext>
            </a:extLst>
          </p:cNvPr>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a:extLst>
              <a:ext uri="{FF2B5EF4-FFF2-40B4-BE49-F238E27FC236}">
                <a16:creationId xmlns:a16="http://schemas.microsoft.com/office/drawing/2014/main" id="{3DB00F6C-740F-1950-FCDD-9F9E8D1197D2}"/>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6" name="Footer Placeholder 5">
            <a:extLst>
              <a:ext uri="{FF2B5EF4-FFF2-40B4-BE49-F238E27FC236}">
                <a16:creationId xmlns:a16="http://schemas.microsoft.com/office/drawing/2014/main" id="{F9801256-A11B-FFC8-51EF-F59746D51E9E}"/>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7" name="Slide Number Placeholder 6">
            <a:extLst>
              <a:ext uri="{FF2B5EF4-FFF2-40B4-BE49-F238E27FC236}">
                <a16:creationId xmlns:a16="http://schemas.microsoft.com/office/drawing/2014/main" id="{7FE9D638-9FCF-3087-C93E-6B9CD5825E8A}"/>
              </a:ext>
            </a:extLst>
          </p:cNvPr>
          <p:cNvSpPr>
            <a:spLocks noGrp="1"/>
          </p:cNvSpPr>
          <p:nvPr>
            <p:ph type="sldNum" sz="quarter" idx="12"/>
          </p:nvPr>
        </p:nvSpPr>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87660259"/>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154C6E-E928-9D2E-0DE9-1911266CA2D5}"/>
              </a:ext>
            </a:extLst>
          </p:cNvPr>
          <p:cNvSpPr>
            <a:spLocks noGrp="1"/>
          </p:cNvSpPr>
          <p:nvPr>
            <p:ph type="title"/>
          </p:nvPr>
        </p:nvSpPr>
        <p:spPr>
          <a:xfrm>
            <a:off x="923985" y="402483"/>
            <a:ext cx="11591806" cy="1461188"/>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ACC903E1-4349-3414-B096-4A2601595B6B}"/>
              </a:ext>
            </a:extLst>
          </p:cNvPr>
          <p:cNvSpPr>
            <a:spLocks noGrp="1"/>
          </p:cNvSpPr>
          <p:nvPr>
            <p:ph type="body" idx="1"/>
          </p:nvPr>
        </p:nvSpPr>
        <p:spPr>
          <a:xfrm>
            <a:off x="923985" y="2012414"/>
            <a:ext cx="11591806" cy="47965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7F883369-EC21-DC92-2D80-43121260CDE6}"/>
              </a:ext>
            </a:extLst>
          </p:cNvPr>
          <p:cNvSpPr>
            <a:spLocks noGrp="1"/>
          </p:cNvSpPr>
          <p:nvPr>
            <p:ph type="dt" sz="half" idx="2"/>
          </p:nvPr>
        </p:nvSpPr>
        <p:spPr>
          <a:xfrm>
            <a:off x="923985" y="7006699"/>
            <a:ext cx="3023949"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59764C9A-29CF-2A4A-C6FD-94C63FF09690}"/>
              </a:ext>
            </a:extLst>
          </p:cNvPr>
          <p:cNvSpPr>
            <a:spLocks noGrp="1"/>
          </p:cNvSpPr>
          <p:nvPr>
            <p:ph type="ftr" sz="quarter" idx="3"/>
          </p:nvPr>
        </p:nvSpPr>
        <p:spPr>
          <a:xfrm>
            <a:off x="4451926" y="7006699"/>
            <a:ext cx="4535924"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CE51E415-5A68-9218-79BC-3355F6C3EAF8}"/>
              </a:ext>
            </a:extLst>
          </p:cNvPr>
          <p:cNvSpPr>
            <a:spLocks noGrp="1"/>
          </p:cNvSpPr>
          <p:nvPr>
            <p:ph type="sldNum" sz="quarter" idx="4"/>
          </p:nvPr>
        </p:nvSpPr>
        <p:spPr>
          <a:xfrm>
            <a:off x="9491841" y="7006699"/>
            <a:ext cx="3023949" cy="402483"/>
          </a:xfrm>
          <a:prstGeom prst="rect">
            <a:avLst/>
          </a:prstGeom>
        </p:spPr>
        <p:txBody>
          <a:bodyPr vert="horz" lIns="91440" tIns="45720" rIns="91440" bIns="45720" rtlCol="0" anchor="ctr"/>
          <a:lstStyle>
            <a:lvl1pPr algn="r">
              <a:defRPr sz="1323">
                <a:solidFill>
                  <a:schemeClr val="tx1">
                    <a:tint val="75000"/>
                  </a:schemeClr>
                </a:solidFill>
              </a:defRPr>
            </a:lvl1p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102880832"/>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1" r:id="rId12"/>
  </p:sldLayoutIdLst>
  <p:transition>
    <p:fade/>
  </p:transition>
  <p:hf hd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fr-FR"/>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23985" y="402483"/>
            <a:ext cx="11591806" cy="1461188"/>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923985" y="2012414"/>
            <a:ext cx="11591806" cy="479654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923985" y="7006699"/>
            <a:ext cx="3023949" cy="402483"/>
          </a:xfrm>
          <a:prstGeom prst="rect">
            <a:avLst/>
          </a:prstGeom>
        </p:spPr>
        <p:txBody>
          <a:bodyPr vert="horz" lIns="91440" tIns="45720" rIns="91440" bIns="45720" rtlCol="0" anchor="ctr"/>
          <a:lstStyle>
            <a:lvl1pPr algn="l">
              <a:defRPr sz="1323">
                <a:solidFill>
                  <a:schemeClr val="tx1">
                    <a:tint val="75000"/>
                  </a:schemeClr>
                </a:solidFill>
                <a:latin typeface="Marianne" panose="02000000000000000000" pitchFamily="2" charset="0"/>
              </a:defRPr>
            </a:lvl1pPr>
          </a:lstStyle>
          <a:p>
            <a:pPr>
              <a:buSzPct val="100000"/>
              <a:buFont typeface="Arial"/>
              <a:buNone/>
            </a:pPr>
            <a:endParaRPr lang="fr-FR" dirty="0"/>
          </a:p>
        </p:txBody>
      </p:sp>
      <p:sp>
        <p:nvSpPr>
          <p:cNvPr id="5" name="Footer Placeholder 4"/>
          <p:cNvSpPr>
            <a:spLocks noGrp="1"/>
          </p:cNvSpPr>
          <p:nvPr>
            <p:ph type="ftr" sz="quarter" idx="3"/>
          </p:nvPr>
        </p:nvSpPr>
        <p:spPr>
          <a:xfrm>
            <a:off x="4451926" y="7006699"/>
            <a:ext cx="4535924"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a:spcBef>
                <a:spcPts val="774"/>
              </a:spcBef>
              <a:buSzPct val="100000"/>
            </a:pPr>
            <a:r>
              <a:rPr lang="pt-BR"/>
              <a:t>© Deloitte SAS - Confidential Document</a:t>
            </a:r>
            <a:endParaRPr lang="fr-FR"/>
          </a:p>
        </p:txBody>
      </p:sp>
      <p:sp>
        <p:nvSpPr>
          <p:cNvPr id="6" name="Slide Number Placeholder 5"/>
          <p:cNvSpPr>
            <a:spLocks noGrp="1"/>
          </p:cNvSpPr>
          <p:nvPr>
            <p:ph type="sldNum" sz="quarter" idx="4"/>
          </p:nvPr>
        </p:nvSpPr>
        <p:spPr>
          <a:xfrm>
            <a:off x="9491841" y="7006699"/>
            <a:ext cx="3023949" cy="402483"/>
          </a:xfrm>
          <a:prstGeom prst="rect">
            <a:avLst/>
          </a:prstGeom>
        </p:spPr>
        <p:txBody>
          <a:bodyPr vert="horz" lIns="91440" tIns="45720" rIns="91440" bIns="45720" rtlCol="0" anchor="ctr"/>
          <a:lstStyle>
            <a:lvl1pPr algn="r">
              <a:defRPr sz="1323">
                <a:solidFill>
                  <a:schemeClr val="tx1">
                    <a:tint val="75000"/>
                  </a:schemeClr>
                </a:solidFill>
                <a:latin typeface="Marianne" panose="02000000000000000000" pitchFamily="2" charset="0"/>
              </a:defRPr>
            </a:lvl1p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823419064"/>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 id="2147483904" r:id="rId12"/>
    <p:sldLayoutId id="2147483905" r:id="rId13"/>
  </p:sldLayoutIdLst>
  <p:transition>
    <p:fade/>
  </p:transition>
  <p:hf sldNum="0" hd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5.xml"/><Relationship Id="rId1" Type="http://schemas.openxmlformats.org/officeDocument/2006/relationships/tags" Target="../tags/tag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0E37C69E-A67E-DB49-8FB4-EA6907BD1F14}"/>
              </a:ext>
            </a:extLst>
          </p:cNvPr>
          <p:cNvSpPr>
            <a:spLocks noGrp="1"/>
          </p:cNvSpPr>
          <p:nvPr>
            <p:ph type="title"/>
          </p:nvPr>
        </p:nvSpPr>
        <p:spPr>
          <a:xfrm>
            <a:off x="1199490" y="2315689"/>
            <a:ext cx="10621927" cy="2839116"/>
          </a:xfrm>
        </p:spPr>
        <p:txBody>
          <a:bodyPr>
            <a:normAutofit/>
          </a:bodyPr>
          <a:lstStyle/>
          <a:p>
            <a:r>
              <a:rPr lang="fr-FR" sz="3600" b="1" dirty="0">
                <a:solidFill>
                  <a:srgbClr val="002060"/>
                </a:solidFill>
                <a:latin typeface="Marianne" panose="02000000000000000000" pitchFamily="50" charset="0"/>
              </a:rPr>
              <a:t>Suivi du décrochage étudiant</a:t>
            </a:r>
            <a:br>
              <a:rPr lang="fr-FR" sz="3600" b="1" dirty="0">
                <a:solidFill>
                  <a:srgbClr val="002060"/>
                </a:solidFill>
                <a:latin typeface="Marianne" panose="02000000000000000000" pitchFamily="50" charset="0"/>
              </a:rPr>
            </a:br>
            <a:r>
              <a:rPr lang="fr-FR" sz="2400" dirty="0">
                <a:latin typeface="Marianne" panose="02000000000000000000" pitchFamily="50" charset="0"/>
              </a:rPr>
              <a:t>Exemple de gouvernance</a:t>
            </a:r>
            <a:endParaRPr lang="fr-FR" sz="3600" i="1" dirty="0">
              <a:latin typeface="Marianne" panose="02000000000000000000" pitchFamily="50" charset="0"/>
            </a:endParaRPr>
          </a:p>
        </p:txBody>
      </p:sp>
      <p:pic>
        <p:nvPicPr>
          <p:cNvPr id="8" name="Image 7">
            <a:extLst>
              <a:ext uri="{FF2B5EF4-FFF2-40B4-BE49-F238E27FC236}">
                <a16:creationId xmlns:a16="http://schemas.microsoft.com/office/drawing/2014/main" id="{2455CE18-689E-38E8-817C-BBC411E35FD0}"/>
              </a:ext>
            </a:extLst>
          </p:cNvPr>
          <p:cNvPicPr>
            <a:picLocks noChangeAspect="1"/>
          </p:cNvPicPr>
          <p:nvPr>
            <p:custDataLst>
              <p:tags r:id="rId1"/>
            </p:custDataLst>
          </p:nvPr>
        </p:nvPicPr>
        <p:blipFill rotWithShape="1">
          <a:blip r:embed="rId3" cstate="print">
            <a:extLst>
              <a:ext uri="{28A0092B-C50C-407E-A947-70E740481C1C}">
                <a14:useLocalDpi xmlns:a14="http://schemas.microsoft.com/office/drawing/2010/main" val="0"/>
              </a:ext>
            </a:extLst>
          </a:blip>
          <a:srcRect l="32084" t="40833" r="33385" b="40926"/>
          <a:stretch/>
        </p:blipFill>
        <p:spPr>
          <a:xfrm>
            <a:off x="9603984" y="682043"/>
            <a:ext cx="2821668" cy="838415"/>
          </a:xfrm>
          <a:prstGeom prst="rect">
            <a:avLst/>
          </a:prstGeom>
        </p:spPr>
      </p:pic>
      <p:pic>
        <p:nvPicPr>
          <p:cNvPr id="3" name="Image 2">
            <a:extLst>
              <a:ext uri="{FF2B5EF4-FFF2-40B4-BE49-F238E27FC236}">
                <a16:creationId xmlns:a16="http://schemas.microsoft.com/office/drawing/2014/main" id="{271E2080-2CCA-4448-8569-8617B2A93BCF}"/>
              </a:ext>
            </a:extLst>
          </p:cNvPr>
          <p:cNvPicPr>
            <a:picLocks noChangeAspect="1"/>
          </p:cNvPicPr>
          <p:nvPr/>
        </p:nvPicPr>
        <p:blipFill>
          <a:blip r:embed="rId4"/>
          <a:stretch>
            <a:fillRect/>
          </a:stretch>
        </p:blipFill>
        <p:spPr>
          <a:xfrm>
            <a:off x="327600" y="342000"/>
            <a:ext cx="2160000" cy="1106421"/>
          </a:xfrm>
          <a:prstGeom prst="rect">
            <a:avLst/>
          </a:prstGeom>
        </p:spPr>
      </p:pic>
    </p:spTree>
    <p:extLst>
      <p:ext uri="{BB962C8B-B14F-4D97-AF65-F5344CB8AC3E}">
        <p14:creationId xmlns:p14="http://schemas.microsoft.com/office/powerpoint/2010/main" val="308071709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434C3C-5CD6-E16A-6421-12387083551D}"/>
              </a:ext>
            </a:extLst>
          </p:cNvPr>
          <p:cNvSpPr>
            <a:spLocks noGrp="1"/>
          </p:cNvSpPr>
          <p:nvPr>
            <p:ph type="sldNum" sz="quarter" idx="12"/>
            <p:custDataLst>
              <p:tags r:id="rId1"/>
            </p:custDataLst>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1323" b="0" i="0" u="none" strike="noStrike" kern="1200" cap="none" spc="0" normalizeH="0" baseline="0" noProof="0" smtClean="0">
                <a:ln>
                  <a:noFill/>
                </a:ln>
                <a:solidFill>
                  <a:prstClr val="black">
                    <a:tint val="75000"/>
                  </a:prstClr>
                </a:solidFill>
                <a:effectLst/>
                <a:uLnTx/>
                <a:uFillTx/>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fr-FR" sz="1323" b="0" i="0" u="none" strike="noStrike" kern="1200" cap="none" spc="0" normalizeH="0" baseline="0" noProof="0" dirty="0">
              <a:ln>
                <a:noFill/>
              </a:ln>
              <a:solidFill>
                <a:prstClr val="black">
                  <a:tint val="75000"/>
                </a:prstClr>
              </a:solidFill>
              <a:effectLst/>
              <a:uLnTx/>
              <a:uFillTx/>
            </a:endParaRPr>
          </a:p>
        </p:txBody>
      </p:sp>
      <p:sp>
        <p:nvSpPr>
          <p:cNvPr id="4" name="Freeform 324">
            <a:extLst>
              <a:ext uri="{FF2B5EF4-FFF2-40B4-BE49-F238E27FC236}">
                <a16:creationId xmlns:a16="http://schemas.microsoft.com/office/drawing/2014/main" id="{B9709B28-C9EC-075B-DDFC-D9FD0671C9CD}"/>
              </a:ext>
            </a:extLst>
          </p:cNvPr>
          <p:cNvSpPr>
            <a:spLocks noChangeAspect="1" noEditPoints="1"/>
          </p:cNvSpPr>
          <p:nvPr/>
        </p:nvSpPr>
        <p:spPr bwMode="auto">
          <a:xfrm>
            <a:off x="861795" y="2651728"/>
            <a:ext cx="2786570" cy="2786570"/>
          </a:xfrm>
          <a:custGeom>
            <a:avLst/>
            <a:gdLst>
              <a:gd name="T0" fmla="*/ 264 w 512"/>
              <a:gd name="T1" fmla="*/ 120 h 512"/>
              <a:gd name="T2" fmla="*/ 343 w 512"/>
              <a:gd name="T3" fmla="*/ 151 h 512"/>
              <a:gd name="T4" fmla="*/ 341 w 512"/>
              <a:gd name="T5" fmla="*/ 156 h 512"/>
              <a:gd name="T6" fmla="*/ 331 w 512"/>
              <a:gd name="T7" fmla="*/ 161 h 512"/>
              <a:gd name="T8" fmla="*/ 326 w 512"/>
              <a:gd name="T9" fmla="*/ 167 h 512"/>
              <a:gd name="T10" fmla="*/ 291 w 512"/>
              <a:gd name="T11" fmla="*/ 256 h 512"/>
              <a:gd name="T12" fmla="*/ 294 w 512"/>
              <a:gd name="T13" fmla="*/ 268 h 512"/>
              <a:gd name="T14" fmla="*/ 315 w 512"/>
              <a:gd name="T15" fmla="*/ 285 h 512"/>
              <a:gd name="T16" fmla="*/ 306 w 512"/>
              <a:gd name="T17" fmla="*/ 308 h 512"/>
              <a:gd name="T18" fmla="*/ 186 w 512"/>
              <a:gd name="T19" fmla="*/ 262 h 512"/>
              <a:gd name="T20" fmla="*/ 195 w 512"/>
              <a:gd name="T21" fmla="*/ 239 h 512"/>
              <a:gd name="T22" fmla="*/ 221 w 512"/>
              <a:gd name="T23" fmla="*/ 240 h 512"/>
              <a:gd name="T24" fmla="*/ 232 w 512"/>
              <a:gd name="T25" fmla="*/ 233 h 512"/>
              <a:gd name="T26" fmla="*/ 266 w 512"/>
              <a:gd name="T27" fmla="*/ 144 h 512"/>
              <a:gd name="T28" fmla="*/ 266 w 512"/>
              <a:gd name="T29" fmla="*/ 136 h 512"/>
              <a:gd name="T30" fmla="*/ 261 w 512"/>
              <a:gd name="T31" fmla="*/ 126 h 512"/>
              <a:gd name="T32" fmla="*/ 264 w 512"/>
              <a:gd name="T33" fmla="*/ 120 h 512"/>
              <a:gd name="T34" fmla="*/ 512 w 512"/>
              <a:gd name="T35" fmla="*/ 256 h 512"/>
              <a:gd name="T36" fmla="*/ 256 w 512"/>
              <a:gd name="T37" fmla="*/ 512 h 512"/>
              <a:gd name="T38" fmla="*/ 0 w 512"/>
              <a:gd name="T39" fmla="*/ 256 h 512"/>
              <a:gd name="T40" fmla="*/ 256 w 512"/>
              <a:gd name="T41" fmla="*/ 0 h 512"/>
              <a:gd name="T42" fmla="*/ 512 w 512"/>
              <a:gd name="T43" fmla="*/ 256 h 512"/>
              <a:gd name="T44" fmla="*/ 361 w 512"/>
              <a:gd name="T45" fmla="*/ 134 h 512"/>
              <a:gd name="T46" fmla="*/ 261 w 512"/>
              <a:gd name="T47" fmla="*/ 96 h 512"/>
              <a:gd name="T48" fmla="*/ 247 w 512"/>
              <a:gd name="T49" fmla="*/ 102 h 512"/>
              <a:gd name="T50" fmla="*/ 240 w 512"/>
              <a:gd name="T51" fmla="*/ 122 h 512"/>
              <a:gd name="T52" fmla="*/ 240 w 512"/>
              <a:gd name="T53" fmla="*/ 131 h 512"/>
              <a:gd name="T54" fmla="*/ 244 w 512"/>
              <a:gd name="T55" fmla="*/ 140 h 512"/>
              <a:gd name="T56" fmla="*/ 214 w 512"/>
              <a:gd name="T57" fmla="*/ 219 h 512"/>
              <a:gd name="T58" fmla="*/ 188 w 512"/>
              <a:gd name="T59" fmla="*/ 218 h 512"/>
              <a:gd name="T60" fmla="*/ 178 w 512"/>
              <a:gd name="T61" fmla="*/ 224 h 512"/>
              <a:gd name="T62" fmla="*/ 163 w 512"/>
              <a:gd name="T63" fmla="*/ 264 h 512"/>
              <a:gd name="T64" fmla="*/ 163 w 512"/>
              <a:gd name="T65" fmla="*/ 272 h 512"/>
              <a:gd name="T66" fmla="*/ 169 w 512"/>
              <a:gd name="T67" fmla="*/ 278 h 512"/>
              <a:gd name="T68" fmla="*/ 229 w 512"/>
              <a:gd name="T69" fmla="*/ 301 h 512"/>
              <a:gd name="T70" fmla="*/ 194 w 512"/>
              <a:gd name="T71" fmla="*/ 391 h 512"/>
              <a:gd name="T72" fmla="*/ 200 w 512"/>
              <a:gd name="T73" fmla="*/ 404 h 512"/>
              <a:gd name="T74" fmla="*/ 204 w 512"/>
              <a:gd name="T75" fmla="*/ 405 h 512"/>
              <a:gd name="T76" fmla="*/ 214 w 512"/>
              <a:gd name="T77" fmla="*/ 398 h 512"/>
              <a:gd name="T78" fmla="*/ 248 w 512"/>
              <a:gd name="T79" fmla="*/ 308 h 512"/>
              <a:gd name="T80" fmla="*/ 308 w 512"/>
              <a:gd name="T81" fmla="*/ 331 h 512"/>
              <a:gd name="T82" fmla="*/ 312 w 512"/>
              <a:gd name="T83" fmla="*/ 332 h 512"/>
              <a:gd name="T84" fmla="*/ 322 w 512"/>
              <a:gd name="T85" fmla="*/ 325 h 512"/>
              <a:gd name="T86" fmla="*/ 337 w 512"/>
              <a:gd name="T87" fmla="*/ 285 h 512"/>
              <a:gd name="T88" fmla="*/ 334 w 512"/>
              <a:gd name="T89" fmla="*/ 273 h 512"/>
              <a:gd name="T90" fmla="*/ 314 w 512"/>
              <a:gd name="T91" fmla="*/ 257 h 512"/>
              <a:gd name="T92" fmla="*/ 344 w 512"/>
              <a:gd name="T93" fmla="*/ 178 h 512"/>
              <a:gd name="T94" fmla="*/ 354 w 512"/>
              <a:gd name="T95" fmla="*/ 174 h 512"/>
              <a:gd name="T96" fmla="*/ 359 w 512"/>
              <a:gd name="T97" fmla="*/ 168 h 512"/>
              <a:gd name="T98" fmla="*/ 367 w 512"/>
              <a:gd name="T99" fmla="*/ 148 h 512"/>
              <a:gd name="T100" fmla="*/ 361 w 512"/>
              <a:gd name="T101" fmla="*/ 13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2" h="512">
                <a:moveTo>
                  <a:pt x="264" y="120"/>
                </a:moveTo>
                <a:cubicBezTo>
                  <a:pt x="343" y="151"/>
                  <a:pt x="343" y="151"/>
                  <a:pt x="343" y="151"/>
                </a:cubicBezTo>
                <a:cubicBezTo>
                  <a:pt x="341" y="156"/>
                  <a:pt x="341" y="156"/>
                  <a:pt x="341" y="156"/>
                </a:cubicBezTo>
                <a:cubicBezTo>
                  <a:pt x="331" y="161"/>
                  <a:pt x="331" y="161"/>
                  <a:pt x="331" y="161"/>
                </a:cubicBezTo>
                <a:cubicBezTo>
                  <a:pt x="329" y="162"/>
                  <a:pt x="327" y="164"/>
                  <a:pt x="326" y="167"/>
                </a:cubicBezTo>
                <a:cubicBezTo>
                  <a:pt x="291" y="256"/>
                  <a:pt x="291" y="256"/>
                  <a:pt x="291" y="256"/>
                </a:cubicBezTo>
                <a:cubicBezTo>
                  <a:pt x="290" y="261"/>
                  <a:pt x="291" y="266"/>
                  <a:pt x="294" y="268"/>
                </a:cubicBezTo>
                <a:cubicBezTo>
                  <a:pt x="315" y="285"/>
                  <a:pt x="315" y="285"/>
                  <a:pt x="315" y="285"/>
                </a:cubicBezTo>
                <a:cubicBezTo>
                  <a:pt x="306" y="308"/>
                  <a:pt x="306" y="308"/>
                  <a:pt x="306" y="308"/>
                </a:cubicBezTo>
                <a:cubicBezTo>
                  <a:pt x="186" y="262"/>
                  <a:pt x="186" y="262"/>
                  <a:pt x="186" y="262"/>
                </a:cubicBezTo>
                <a:cubicBezTo>
                  <a:pt x="195" y="239"/>
                  <a:pt x="195" y="239"/>
                  <a:pt x="195" y="239"/>
                </a:cubicBezTo>
                <a:cubicBezTo>
                  <a:pt x="221" y="240"/>
                  <a:pt x="221" y="240"/>
                  <a:pt x="221" y="240"/>
                </a:cubicBezTo>
                <a:cubicBezTo>
                  <a:pt x="226" y="241"/>
                  <a:pt x="230" y="238"/>
                  <a:pt x="232" y="233"/>
                </a:cubicBezTo>
                <a:cubicBezTo>
                  <a:pt x="266" y="144"/>
                  <a:pt x="266" y="144"/>
                  <a:pt x="266" y="144"/>
                </a:cubicBezTo>
                <a:cubicBezTo>
                  <a:pt x="267" y="141"/>
                  <a:pt x="267" y="138"/>
                  <a:pt x="266" y="136"/>
                </a:cubicBezTo>
                <a:cubicBezTo>
                  <a:pt x="261" y="126"/>
                  <a:pt x="261" y="126"/>
                  <a:pt x="261" y="126"/>
                </a:cubicBezTo>
                <a:lnTo>
                  <a:pt x="264" y="120"/>
                </a:ln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361" y="134"/>
                </a:moveTo>
                <a:cubicBezTo>
                  <a:pt x="261" y="96"/>
                  <a:pt x="261" y="96"/>
                  <a:pt x="261" y="96"/>
                </a:cubicBezTo>
                <a:cubicBezTo>
                  <a:pt x="256" y="94"/>
                  <a:pt x="250" y="97"/>
                  <a:pt x="247" y="102"/>
                </a:cubicBezTo>
                <a:cubicBezTo>
                  <a:pt x="240" y="122"/>
                  <a:pt x="240" y="122"/>
                  <a:pt x="240" y="122"/>
                </a:cubicBezTo>
                <a:cubicBezTo>
                  <a:pt x="239" y="125"/>
                  <a:pt x="239" y="128"/>
                  <a:pt x="240" y="131"/>
                </a:cubicBezTo>
                <a:cubicBezTo>
                  <a:pt x="244" y="140"/>
                  <a:pt x="244" y="140"/>
                  <a:pt x="244" y="140"/>
                </a:cubicBezTo>
                <a:cubicBezTo>
                  <a:pt x="214" y="219"/>
                  <a:pt x="214" y="219"/>
                  <a:pt x="214" y="219"/>
                </a:cubicBezTo>
                <a:cubicBezTo>
                  <a:pt x="188" y="218"/>
                  <a:pt x="188" y="218"/>
                  <a:pt x="188" y="218"/>
                </a:cubicBezTo>
                <a:cubicBezTo>
                  <a:pt x="184" y="217"/>
                  <a:pt x="180" y="220"/>
                  <a:pt x="178" y="224"/>
                </a:cubicBezTo>
                <a:cubicBezTo>
                  <a:pt x="163" y="264"/>
                  <a:pt x="163" y="264"/>
                  <a:pt x="163" y="264"/>
                </a:cubicBezTo>
                <a:cubicBezTo>
                  <a:pt x="162" y="267"/>
                  <a:pt x="162" y="270"/>
                  <a:pt x="163" y="272"/>
                </a:cubicBezTo>
                <a:cubicBezTo>
                  <a:pt x="164" y="275"/>
                  <a:pt x="166" y="277"/>
                  <a:pt x="169" y="278"/>
                </a:cubicBezTo>
                <a:cubicBezTo>
                  <a:pt x="229" y="301"/>
                  <a:pt x="229" y="301"/>
                  <a:pt x="229" y="301"/>
                </a:cubicBezTo>
                <a:cubicBezTo>
                  <a:pt x="194" y="391"/>
                  <a:pt x="194" y="391"/>
                  <a:pt x="194" y="391"/>
                </a:cubicBezTo>
                <a:cubicBezTo>
                  <a:pt x="192" y="396"/>
                  <a:pt x="195" y="402"/>
                  <a:pt x="200" y="404"/>
                </a:cubicBezTo>
                <a:cubicBezTo>
                  <a:pt x="202" y="405"/>
                  <a:pt x="203" y="405"/>
                  <a:pt x="204" y="405"/>
                </a:cubicBezTo>
                <a:cubicBezTo>
                  <a:pt x="208" y="405"/>
                  <a:pt x="212" y="402"/>
                  <a:pt x="214" y="398"/>
                </a:cubicBezTo>
                <a:cubicBezTo>
                  <a:pt x="248" y="308"/>
                  <a:pt x="248" y="308"/>
                  <a:pt x="248" y="308"/>
                </a:cubicBezTo>
                <a:cubicBezTo>
                  <a:pt x="308" y="331"/>
                  <a:pt x="308" y="331"/>
                  <a:pt x="308" y="331"/>
                </a:cubicBezTo>
                <a:cubicBezTo>
                  <a:pt x="309" y="332"/>
                  <a:pt x="311" y="332"/>
                  <a:pt x="312" y="332"/>
                </a:cubicBezTo>
                <a:cubicBezTo>
                  <a:pt x="316" y="332"/>
                  <a:pt x="320" y="329"/>
                  <a:pt x="322" y="325"/>
                </a:cubicBezTo>
                <a:cubicBezTo>
                  <a:pt x="337" y="285"/>
                  <a:pt x="337" y="285"/>
                  <a:pt x="337" y="285"/>
                </a:cubicBezTo>
                <a:cubicBezTo>
                  <a:pt x="339" y="281"/>
                  <a:pt x="338" y="276"/>
                  <a:pt x="334" y="273"/>
                </a:cubicBezTo>
                <a:cubicBezTo>
                  <a:pt x="314" y="257"/>
                  <a:pt x="314" y="257"/>
                  <a:pt x="314" y="257"/>
                </a:cubicBezTo>
                <a:cubicBezTo>
                  <a:pt x="344" y="178"/>
                  <a:pt x="344" y="178"/>
                  <a:pt x="344" y="178"/>
                </a:cubicBezTo>
                <a:cubicBezTo>
                  <a:pt x="354" y="174"/>
                  <a:pt x="354" y="174"/>
                  <a:pt x="354" y="174"/>
                </a:cubicBezTo>
                <a:cubicBezTo>
                  <a:pt x="356" y="173"/>
                  <a:pt x="358" y="171"/>
                  <a:pt x="359" y="168"/>
                </a:cubicBezTo>
                <a:cubicBezTo>
                  <a:pt x="367" y="148"/>
                  <a:pt x="367" y="148"/>
                  <a:pt x="367" y="148"/>
                </a:cubicBezTo>
                <a:cubicBezTo>
                  <a:pt x="369" y="143"/>
                  <a:pt x="366" y="137"/>
                  <a:pt x="361" y="134"/>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4E2C7278-2DC4-8000-4E26-4C95FD519420}"/>
              </a:ext>
            </a:extLst>
          </p:cNvPr>
          <p:cNvSpPr/>
          <p:nvPr/>
        </p:nvSpPr>
        <p:spPr>
          <a:xfrm>
            <a:off x="5749160" y="3506724"/>
            <a:ext cx="5424607" cy="1152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Marianne" panose="02000000000000000000"/>
              <a:ea typeface="+mn-ea"/>
              <a:cs typeface="+mn-cs"/>
            </a:endParaRPr>
          </a:p>
        </p:txBody>
      </p:sp>
      <p:sp>
        <p:nvSpPr>
          <p:cNvPr id="37" name="Rectangle 36">
            <a:extLst>
              <a:ext uri="{FF2B5EF4-FFF2-40B4-BE49-F238E27FC236}">
                <a16:creationId xmlns:a16="http://schemas.microsoft.com/office/drawing/2014/main" id="{E54E2E88-9A99-5622-3028-0154E3962BD1}"/>
              </a:ext>
            </a:extLst>
          </p:cNvPr>
          <p:cNvSpPr/>
          <p:nvPr/>
        </p:nvSpPr>
        <p:spPr>
          <a:xfrm>
            <a:off x="4481566" y="2596001"/>
            <a:ext cx="7566408" cy="288149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spcAft>
                <a:spcPts val="2400"/>
              </a:spcAft>
              <a:buFont typeface="Arial" panose="020B0604020202020204" pitchFamily="34" charset="0"/>
              <a:buChar char="•"/>
            </a:pPr>
            <a:r>
              <a:rPr lang="fr-FR" b="1" dirty="0">
                <a:solidFill>
                  <a:schemeClr val="tx1"/>
                </a:solidFill>
                <a:latin typeface="Marianne" panose="02000000000000000000"/>
              </a:rPr>
              <a:t>Rappeler le contexte</a:t>
            </a:r>
            <a:r>
              <a:rPr lang="fr-FR" dirty="0">
                <a:solidFill>
                  <a:schemeClr val="tx1"/>
                </a:solidFill>
                <a:latin typeface="Marianne" panose="02000000000000000000"/>
              </a:rPr>
              <a:t> dans lequel s’inscrit cette note</a:t>
            </a:r>
          </a:p>
          <a:p>
            <a:pPr marL="285750" indent="-285750">
              <a:spcAft>
                <a:spcPts val="2400"/>
              </a:spcAft>
              <a:buFont typeface="Arial" panose="020B0604020202020204" pitchFamily="34" charset="0"/>
              <a:buChar char="•"/>
            </a:pPr>
            <a:r>
              <a:rPr lang="fr-FR" b="1" dirty="0">
                <a:solidFill>
                  <a:schemeClr val="tx1"/>
                </a:solidFill>
                <a:latin typeface="Marianne" panose="02000000000000000000"/>
              </a:rPr>
              <a:t>Présenter la comitologie </a:t>
            </a:r>
            <a:r>
              <a:rPr lang="fr-FR" dirty="0">
                <a:solidFill>
                  <a:schemeClr val="tx1"/>
                </a:solidFill>
                <a:latin typeface="Marianne" panose="02000000000000000000"/>
              </a:rPr>
              <a:t>envisagée</a:t>
            </a:r>
          </a:p>
        </p:txBody>
      </p:sp>
      <p:sp>
        <p:nvSpPr>
          <p:cNvPr id="38" name="Rectangle 37">
            <a:extLst>
              <a:ext uri="{FF2B5EF4-FFF2-40B4-BE49-F238E27FC236}">
                <a16:creationId xmlns:a16="http://schemas.microsoft.com/office/drawing/2014/main" id="{55BC40EC-BE67-4DD7-BD1A-A317F55A7185}"/>
              </a:ext>
            </a:extLst>
          </p:cNvPr>
          <p:cNvSpPr/>
          <p:nvPr/>
        </p:nvSpPr>
        <p:spPr>
          <a:xfrm>
            <a:off x="5749160" y="5246369"/>
            <a:ext cx="5424607" cy="11521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Marianne" panose="02000000000000000000"/>
              <a:ea typeface="+mn-ea"/>
              <a:cs typeface="+mn-cs"/>
            </a:endParaRPr>
          </a:p>
        </p:txBody>
      </p:sp>
      <p:sp>
        <p:nvSpPr>
          <p:cNvPr id="10" name="Title 9">
            <a:extLst>
              <a:ext uri="{FF2B5EF4-FFF2-40B4-BE49-F238E27FC236}">
                <a16:creationId xmlns:a16="http://schemas.microsoft.com/office/drawing/2014/main" id="{A843C7B7-E9D7-031F-34F4-F1B50A5FD57C}"/>
              </a:ext>
            </a:extLst>
          </p:cNvPr>
          <p:cNvSpPr>
            <a:spLocks noGrp="1"/>
          </p:cNvSpPr>
          <p:nvPr>
            <p:ph type="title"/>
          </p:nvPr>
        </p:nvSpPr>
        <p:spPr/>
        <p:txBody>
          <a:bodyPr vert="horz" lIns="91440" tIns="45720" rIns="91440" bIns="45720" rtlCol="0" anchor="ctr">
            <a:normAutofit/>
          </a:bodyPr>
          <a:lstStyle/>
          <a:p>
            <a:r>
              <a:rPr lang="fr-FR" dirty="0">
                <a:latin typeface="Marianne" panose="02000000000000000000" pitchFamily="50" charset="0"/>
              </a:rPr>
              <a:t>Objectifs du document</a:t>
            </a:r>
          </a:p>
        </p:txBody>
      </p:sp>
    </p:spTree>
    <p:extLst>
      <p:ext uri="{BB962C8B-B14F-4D97-AF65-F5344CB8AC3E}">
        <p14:creationId xmlns:p14="http://schemas.microsoft.com/office/powerpoint/2010/main" val="640635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4B70252-7918-484A-8DD3-3036829D6EE7}"/>
              </a:ext>
            </a:extLst>
          </p:cNvPr>
          <p:cNvSpPr>
            <a:spLocks noGrp="1"/>
          </p:cNvSpPr>
          <p:nvPr>
            <p:ph type="sldNum" sz="quarter" idx="12"/>
          </p:nvPr>
        </p:nvSpPr>
        <p:spPr/>
        <p:txBody>
          <a:bodyPr/>
          <a:lstStyle/>
          <a:p>
            <a:fld id="{733122C9-A0B9-462F-8757-0847AD287B63}" type="slidenum">
              <a:rPr lang="fr-FR" smtClean="0">
                <a:latin typeface="Marianne" panose="02000000000000000000" pitchFamily="2" charset="0"/>
              </a:rPr>
              <a:pPr/>
              <a:t>3</a:t>
            </a:fld>
            <a:endParaRPr lang="fr-FR" dirty="0">
              <a:latin typeface="Marianne" panose="02000000000000000000" pitchFamily="2" charset="0"/>
            </a:endParaRPr>
          </a:p>
        </p:txBody>
      </p:sp>
      <p:sp>
        <p:nvSpPr>
          <p:cNvPr id="5" name="Title 4">
            <a:extLst>
              <a:ext uri="{FF2B5EF4-FFF2-40B4-BE49-F238E27FC236}">
                <a16:creationId xmlns:a16="http://schemas.microsoft.com/office/drawing/2014/main" id="{A383614A-4567-9E32-1CA5-212548233695}"/>
              </a:ext>
            </a:extLst>
          </p:cNvPr>
          <p:cNvSpPr>
            <a:spLocks noGrp="1"/>
          </p:cNvSpPr>
          <p:nvPr>
            <p:ph type="title"/>
          </p:nvPr>
        </p:nvSpPr>
        <p:spPr>
          <a:xfrm>
            <a:off x="475994" y="263246"/>
            <a:ext cx="11069684" cy="793653"/>
          </a:xfrm>
        </p:spPr>
        <p:txBody>
          <a:bodyPr vert="horz" lIns="91440" tIns="45720" rIns="91440" bIns="45720" rtlCol="0" anchor="ctr">
            <a:normAutofit/>
          </a:bodyPr>
          <a:lstStyle/>
          <a:p>
            <a:r>
              <a:rPr lang="fr-FR" sz="2000" dirty="0">
                <a:latin typeface="Marianne" panose="02000000000000000000" pitchFamily="50" charset="0"/>
              </a:rPr>
              <a:t>Gouvernance du suivi du décrochage</a:t>
            </a:r>
          </a:p>
        </p:txBody>
      </p:sp>
      <p:sp>
        <p:nvSpPr>
          <p:cNvPr id="11" name="Espace réservé du texte 4">
            <a:extLst>
              <a:ext uri="{FF2B5EF4-FFF2-40B4-BE49-F238E27FC236}">
                <a16:creationId xmlns:a16="http://schemas.microsoft.com/office/drawing/2014/main" id="{AD991082-9A35-7399-5867-CAC6692DC2FA}"/>
              </a:ext>
            </a:extLst>
          </p:cNvPr>
          <p:cNvSpPr txBox="1">
            <a:spLocks/>
          </p:cNvSpPr>
          <p:nvPr/>
        </p:nvSpPr>
        <p:spPr>
          <a:xfrm>
            <a:off x="323528" y="1131369"/>
            <a:ext cx="12535258" cy="532434"/>
          </a:xfrm>
          <a:prstGeom prst="rect">
            <a:avLst/>
          </a:prstGeom>
        </p:spPr>
        <p:txBody>
          <a:bodyPr/>
          <a:lst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buNone/>
            </a:pPr>
            <a:r>
              <a:rPr lang="fr-FR" sz="1400" dirty="0">
                <a:latin typeface="Marianne" panose="02000000000000000000" pitchFamily="50" charset="0"/>
              </a:rPr>
              <a:t>Pour pérenniser les pratiques de prévention du décrochage au sein de l’Université X, il est nécessaire d’adopter une approche globale qui inclut une gouvernance structurée et une coordination efficace entre les enseignants, le personnel de scolarité et les services supports.</a:t>
            </a:r>
          </a:p>
        </p:txBody>
      </p:sp>
      <p:sp>
        <p:nvSpPr>
          <p:cNvPr id="12" name="Espace réservé du texte 6">
            <a:extLst>
              <a:ext uri="{FF2B5EF4-FFF2-40B4-BE49-F238E27FC236}">
                <a16:creationId xmlns:a16="http://schemas.microsoft.com/office/drawing/2014/main" id="{C7607521-DD16-10C1-7370-4B28CDF3C3F0}"/>
              </a:ext>
            </a:extLst>
          </p:cNvPr>
          <p:cNvSpPr txBox="1">
            <a:spLocks/>
          </p:cNvSpPr>
          <p:nvPr/>
        </p:nvSpPr>
        <p:spPr>
          <a:xfrm>
            <a:off x="323528" y="2125924"/>
            <a:ext cx="3600000" cy="2880320"/>
          </a:xfrm>
          <a:prstGeom prst="rect">
            <a:avLst/>
          </a:prstGeom>
        </p:spPr>
        <p:txBody>
          <a:bodyPr/>
          <a:lst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buNone/>
            </a:pPr>
            <a:r>
              <a:rPr lang="fr-FR" sz="1400" b="1" dirty="0">
                <a:solidFill>
                  <a:schemeClr val="bg1"/>
                </a:solidFill>
                <a:highlight>
                  <a:srgbClr val="196CB4"/>
                </a:highlight>
                <a:latin typeface="Marianne" panose="02000000000000000000" pitchFamily="50" charset="0"/>
              </a:rPr>
              <a:t>Suivi régulier des indicateurs clés de performance</a:t>
            </a:r>
          </a:p>
          <a:p>
            <a:pPr marL="263525" indent="-171450"/>
            <a:r>
              <a:rPr lang="fr-FR" sz="1400" dirty="0">
                <a:latin typeface="Marianne" panose="02000000000000000000" pitchFamily="50" charset="0"/>
              </a:rPr>
              <a:t>Établir des rapports trimestriels de suivi pour mesurer l’impact des actions menées et identifier les tendances (diminution des risques de décrochage, augmentation du taux de participation, etc.).</a:t>
            </a:r>
          </a:p>
          <a:p>
            <a:pPr marL="263525" indent="-171450"/>
            <a:endParaRPr lang="fr-FR" sz="1400" dirty="0">
              <a:latin typeface="Marianne" panose="02000000000000000000" pitchFamily="50" charset="0"/>
            </a:endParaRPr>
          </a:p>
          <a:p>
            <a:pPr marL="0" indent="0">
              <a:buNone/>
            </a:pPr>
            <a:r>
              <a:rPr lang="fr-FR" sz="1400" b="1" dirty="0">
                <a:solidFill>
                  <a:schemeClr val="bg1"/>
                </a:solidFill>
                <a:highlight>
                  <a:srgbClr val="196CB4"/>
                </a:highlight>
                <a:latin typeface="Marianne" panose="02000000000000000000" pitchFamily="50" charset="0"/>
              </a:rPr>
              <a:t>Développement de la culture de l’amélioration continue</a:t>
            </a:r>
          </a:p>
          <a:p>
            <a:pPr marL="263525" indent="-171450"/>
            <a:r>
              <a:rPr lang="fr-FR" sz="1400" dirty="0">
                <a:latin typeface="Marianne" panose="02000000000000000000" pitchFamily="50" charset="0"/>
              </a:rPr>
              <a:t>Mettre en place des groupes de travail pour tester de nouvelles fonctionnalités du tableau de bord (ex. : algorithmes prédictifs) et améliorer les pratiques en fonction des retours utilisateurs.</a:t>
            </a:r>
          </a:p>
          <a:p>
            <a:endParaRPr lang="fr-FR" sz="1400" dirty="0">
              <a:latin typeface="Marianne" panose="02000000000000000000" pitchFamily="50" charset="0"/>
            </a:endParaRPr>
          </a:p>
          <a:p>
            <a:endParaRPr lang="fr-FR" sz="1400" dirty="0">
              <a:latin typeface="Marianne" panose="02000000000000000000" pitchFamily="50" charset="0"/>
            </a:endParaRPr>
          </a:p>
          <a:p>
            <a:endParaRPr lang="fr-FR" sz="1400" dirty="0">
              <a:latin typeface="Marianne" panose="02000000000000000000" pitchFamily="50" charset="0"/>
            </a:endParaRPr>
          </a:p>
        </p:txBody>
      </p:sp>
      <p:sp>
        <p:nvSpPr>
          <p:cNvPr id="13" name="Espace réservé du texte 7">
            <a:extLst>
              <a:ext uri="{FF2B5EF4-FFF2-40B4-BE49-F238E27FC236}">
                <a16:creationId xmlns:a16="http://schemas.microsoft.com/office/drawing/2014/main" id="{C252184A-C560-639E-C7D1-2E846027C14C}"/>
              </a:ext>
            </a:extLst>
          </p:cNvPr>
          <p:cNvSpPr txBox="1">
            <a:spLocks/>
          </p:cNvSpPr>
          <p:nvPr/>
        </p:nvSpPr>
        <p:spPr>
          <a:xfrm>
            <a:off x="4791157" y="2125924"/>
            <a:ext cx="3600000" cy="2880320"/>
          </a:xfrm>
          <a:prstGeom prst="rect">
            <a:avLst/>
          </a:prstGeom>
        </p:spPr>
        <p:txBody>
          <a:bodyPr/>
          <a:lst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buNone/>
            </a:pPr>
            <a:r>
              <a:rPr lang="fr-FR" sz="1400" b="1" dirty="0">
                <a:solidFill>
                  <a:schemeClr val="bg1"/>
                </a:solidFill>
                <a:highlight>
                  <a:srgbClr val="196CB4"/>
                </a:highlight>
                <a:latin typeface="Marianne" panose="02000000000000000000" pitchFamily="50" charset="0"/>
              </a:rPr>
              <a:t>Ateliers collaboratifs et retours d’expérience</a:t>
            </a:r>
          </a:p>
          <a:p>
            <a:pPr marL="263525" indent="-171450"/>
            <a:r>
              <a:rPr lang="fr-FR" sz="1400" dirty="0">
                <a:latin typeface="Marianne" panose="02000000000000000000" pitchFamily="50" charset="0"/>
              </a:rPr>
              <a:t>Organiser des ateliers réguliers entre les différents acteurs pour échanger sur les cas pratiques, les défis rencontrés, et les succès dans l’accompagnement des étudiants.</a:t>
            </a:r>
          </a:p>
          <a:p>
            <a:pPr marL="263525" indent="-171450"/>
            <a:r>
              <a:rPr lang="fr-FR" sz="1400" dirty="0">
                <a:latin typeface="Marianne" panose="02000000000000000000" pitchFamily="50" charset="0"/>
              </a:rPr>
              <a:t>Encourager le partage d’initiatives locales qui ont porté leurs fruits pour les adapter à d’autres contextes au sein de l’université.</a:t>
            </a:r>
          </a:p>
          <a:p>
            <a:pPr marL="263525" indent="-171450"/>
            <a:endParaRPr lang="fr-FR" sz="1400" dirty="0">
              <a:latin typeface="Marianne" panose="02000000000000000000" pitchFamily="50" charset="0"/>
            </a:endParaRPr>
          </a:p>
          <a:p>
            <a:pPr marL="0" indent="0">
              <a:buNone/>
            </a:pPr>
            <a:r>
              <a:rPr lang="fr-FR" sz="1400" b="1" dirty="0">
                <a:solidFill>
                  <a:schemeClr val="bg1"/>
                </a:solidFill>
                <a:highlight>
                  <a:srgbClr val="196CB4"/>
                </a:highlight>
                <a:latin typeface="Marianne" panose="02000000000000000000" pitchFamily="50" charset="0"/>
              </a:rPr>
              <a:t>Formation des utilisateurs</a:t>
            </a:r>
          </a:p>
          <a:p>
            <a:pPr marL="263525" indent="-171450"/>
            <a:r>
              <a:rPr lang="fr-FR" sz="1400" dirty="0">
                <a:latin typeface="Marianne" panose="02000000000000000000" pitchFamily="50" charset="0"/>
              </a:rPr>
              <a:t>Sensibiliser les enseignants, le personnel de scolarité et les services supports aux bonnes pratiques de suivi, à la détection proactive et à l’accompagnement des étudiants en difficulté.</a:t>
            </a:r>
          </a:p>
          <a:p>
            <a:endParaRPr lang="fr-FR" sz="1400" dirty="0">
              <a:latin typeface="Marianne" panose="02000000000000000000" pitchFamily="50" charset="0"/>
            </a:endParaRPr>
          </a:p>
        </p:txBody>
      </p:sp>
      <p:sp>
        <p:nvSpPr>
          <p:cNvPr id="14" name="Espace réservé du texte 8">
            <a:extLst>
              <a:ext uri="{FF2B5EF4-FFF2-40B4-BE49-F238E27FC236}">
                <a16:creationId xmlns:a16="http://schemas.microsoft.com/office/drawing/2014/main" id="{CF669EA1-5996-91C4-7171-74B06E75905F}"/>
              </a:ext>
            </a:extLst>
          </p:cNvPr>
          <p:cNvSpPr txBox="1">
            <a:spLocks/>
          </p:cNvSpPr>
          <p:nvPr/>
        </p:nvSpPr>
        <p:spPr>
          <a:xfrm>
            <a:off x="9258786" y="2125924"/>
            <a:ext cx="3600000" cy="2880320"/>
          </a:xfrm>
          <a:prstGeom prst="rect">
            <a:avLst/>
          </a:prstGeom>
        </p:spPr>
        <p:txBody>
          <a:bodyPr/>
          <a:lst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buNone/>
            </a:pPr>
            <a:r>
              <a:rPr lang="fr-FR" sz="1400" b="1" dirty="0">
                <a:solidFill>
                  <a:schemeClr val="bg1"/>
                </a:solidFill>
                <a:highlight>
                  <a:srgbClr val="196CB4"/>
                </a:highlight>
                <a:latin typeface="Marianne" panose="02000000000000000000" pitchFamily="50" charset="0"/>
              </a:rPr>
              <a:t>Adaptation des stratégies en fonction des résultats</a:t>
            </a:r>
          </a:p>
          <a:p>
            <a:pPr marL="263525" indent="-171450"/>
            <a:r>
              <a:rPr lang="fr-FR" sz="1400" dirty="0">
                <a:latin typeface="Marianne" panose="02000000000000000000" pitchFamily="50" charset="0"/>
              </a:rPr>
              <a:t>Organiser des sessions de revue semestrielle pour évaluer l’efficacité des actions entreprises et adapter les stratégies selon les données recueillies.</a:t>
            </a:r>
          </a:p>
          <a:p>
            <a:pPr marL="263525" indent="-171450"/>
            <a:r>
              <a:rPr lang="fr-FR" sz="1400" dirty="0">
                <a:latin typeface="Marianne" panose="02000000000000000000" pitchFamily="50" charset="0"/>
              </a:rPr>
              <a:t>Ajuster les seuils de déclenchement des alertes, les priorités d’intervention, et les ressources en fonction des nouvelles observations.</a:t>
            </a:r>
          </a:p>
          <a:p>
            <a:endParaRPr lang="fr-FR" sz="1400" dirty="0">
              <a:latin typeface="Marianne" panose="02000000000000000000" pitchFamily="50" charset="0"/>
            </a:endParaRPr>
          </a:p>
        </p:txBody>
      </p:sp>
    </p:spTree>
    <p:extLst>
      <p:ext uri="{BB962C8B-B14F-4D97-AF65-F5344CB8AC3E}">
        <p14:creationId xmlns:p14="http://schemas.microsoft.com/office/powerpoint/2010/main" val="4017874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4B70252-7918-484A-8DD3-3036829D6EE7}"/>
              </a:ext>
            </a:extLst>
          </p:cNvPr>
          <p:cNvSpPr>
            <a:spLocks noGrp="1"/>
          </p:cNvSpPr>
          <p:nvPr>
            <p:ph type="sldNum" sz="quarter" idx="12"/>
          </p:nvPr>
        </p:nvSpPr>
        <p:spPr/>
        <p:txBody>
          <a:bodyPr/>
          <a:lstStyle/>
          <a:p>
            <a:fld id="{733122C9-A0B9-462F-8757-0847AD287B63}" type="slidenum">
              <a:rPr lang="fr-FR" smtClean="0">
                <a:latin typeface="Marianne" panose="02000000000000000000" pitchFamily="2" charset="0"/>
              </a:rPr>
              <a:pPr/>
              <a:t>4</a:t>
            </a:fld>
            <a:endParaRPr lang="fr-FR">
              <a:latin typeface="Marianne" panose="02000000000000000000" pitchFamily="2" charset="0"/>
            </a:endParaRPr>
          </a:p>
        </p:txBody>
      </p:sp>
      <p:sp>
        <p:nvSpPr>
          <p:cNvPr id="5" name="Title 4">
            <a:extLst>
              <a:ext uri="{FF2B5EF4-FFF2-40B4-BE49-F238E27FC236}">
                <a16:creationId xmlns:a16="http://schemas.microsoft.com/office/drawing/2014/main" id="{A383614A-4567-9E32-1CA5-212548233695}"/>
              </a:ext>
            </a:extLst>
          </p:cNvPr>
          <p:cNvSpPr>
            <a:spLocks noGrp="1"/>
          </p:cNvSpPr>
          <p:nvPr>
            <p:ph type="title"/>
          </p:nvPr>
        </p:nvSpPr>
        <p:spPr>
          <a:xfrm>
            <a:off x="494962" y="262853"/>
            <a:ext cx="12382793" cy="793653"/>
          </a:xfrm>
        </p:spPr>
        <p:txBody>
          <a:bodyPr/>
          <a:lstStyle/>
          <a:p>
            <a:r>
              <a:rPr lang="fr-FR" dirty="0">
                <a:latin typeface="Marianne" panose="02000000000000000000" pitchFamily="2" charset="0"/>
              </a:rPr>
              <a:t>Instances – Présentation de la comitologie</a:t>
            </a:r>
          </a:p>
        </p:txBody>
      </p:sp>
      <p:sp>
        <p:nvSpPr>
          <p:cNvPr id="2" name="Text Placeholder 2">
            <a:extLst>
              <a:ext uri="{FF2B5EF4-FFF2-40B4-BE49-F238E27FC236}">
                <a16:creationId xmlns:a16="http://schemas.microsoft.com/office/drawing/2014/main" id="{BD8C8F6F-7068-1B88-FF2F-46C0389FC46C}"/>
              </a:ext>
            </a:extLst>
          </p:cNvPr>
          <p:cNvSpPr txBox="1">
            <a:spLocks/>
          </p:cNvSpPr>
          <p:nvPr>
            <p:custDataLst>
              <p:tags r:id="rId1"/>
            </p:custDataLst>
          </p:nvPr>
        </p:nvSpPr>
        <p:spPr bwMode="gray">
          <a:xfrm>
            <a:off x="2277663" y="1666002"/>
            <a:ext cx="3756773" cy="496827"/>
          </a:xfrm>
          <a:prstGeom prst="rect">
            <a:avLst/>
          </a:prstGeom>
          <a:solidFill>
            <a:srgbClr val="0070C0"/>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dirty="0">
                <a:solidFill>
                  <a:schemeClr val="bg1"/>
                </a:solidFill>
                <a:latin typeface="Marianne" panose="02000000000000000000" pitchFamily="50" charset="0"/>
              </a:rPr>
              <a:t>Comité stratégique</a:t>
            </a:r>
            <a:r>
              <a:rPr lang="fr-FR" sz="1600" dirty="0">
                <a:solidFill>
                  <a:schemeClr val="bg1"/>
                </a:solidFill>
                <a:latin typeface="Marianne" panose="02000000000000000000" pitchFamily="50" charset="0"/>
              </a:rPr>
              <a:t> (COSTRAT)</a:t>
            </a:r>
            <a:endParaRPr lang="fr-FR" sz="1600" b="1" dirty="0">
              <a:solidFill>
                <a:schemeClr val="bg1"/>
              </a:solidFill>
              <a:latin typeface="Marianne" panose="02000000000000000000" pitchFamily="50" charset="0"/>
            </a:endParaRPr>
          </a:p>
        </p:txBody>
      </p:sp>
      <p:sp>
        <p:nvSpPr>
          <p:cNvPr id="3" name="Text Placeholder 2">
            <a:extLst>
              <a:ext uri="{FF2B5EF4-FFF2-40B4-BE49-F238E27FC236}">
                <a16:creationId xmlns:a16="http://schemas.microsoft.com/office/drawing/2014/main" id="{D29AF6D2-AB2C-B2EF-A6AB-AA5DAE4821CD}"/>
              </a:ext>
            </a:extLst>
          </p:cNvPr>
          <p:cNvSpPr txBox="1">
            <a:spLocks/>
          </p:cNvSpPr>
          <p:nvPr>
            <p:custDataLst>
              <p:tags r:id="rId2"/>
            </p:custDataLst>
          </p:nvPr>
        </p:nvSpPr>
        <p:spPr bwMode="gray">
          <a:xfrm>
            <a:off x="6174088" y="1666002"/>
            <a:ext cx="3311432" cy="496827"/>
          </a:xfrm>
          <a:prstGeom prst="rect">
            <a:avLst/>
          </a:prstGeom>
          <a:solidFill>
            <a:srgbClr val="0070C0"/>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a:solidFill>
                  <a:schemeClr val="bg1"/>
                </a:solidFill>
                <a:latin typeface="Marianne" panose="02000000000000000000" pitchFamily="50" charset="0"/>
              </a:rPr>
              <a:t>Bilatérales préparatoires</a:t>
            </a:r>
          </a:p>
        </p:txBody>
      </p:sp>
      <p:sp>
        <p:nvSpPr>
          <p:cNvPr id="4" name="Text Placeholder 2">
            <a:extLst>
              <a:ext uri="{FF2B5EF4-FFF2-40B4-BE49-F238E27FC236}">
                <a16:creationId xmlns:a16="http://schemas.microsoft.com/office/drawing/2014/main" id="{98D1741D-CCE6-B4C9-1378-AB2AD36432B3}"/>
              </a:ext>
            </a:extLst>
          </p:cNvPr>
          <p:cNvSpPr txBox="1">
            <a:spLocks/>
          </p:cNvSpPr>
          <p:nvPr>
            <p:custDataLst>
              <p:tags r:id="rId3"/>
            </p:custDataLst>
          </p:nvPr>
        </p:nvSpPr>
        <p:spPr bwMode="gray">
          <a:xfrm>
            <a:off x="9570650" y="1666002"/>
            <a:ext cx="3311433" cy="496827"/>
          </a:xfrm>
          <a:prstGeom prst="rect">
            <a:avLst/>
          </a:prstGeom>
          <a:solidFill>
            <a:srgbClr val="0070C0"/>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a:solidFill>
                  <a:schemeClr val="bg1"/>
                </a:solidFill>
                <a:latin typeface="Marianne" panose="02000000000000000000" pitchFamily="50" charset="0"/>
              </a:rPr>
              <a:t>Temps de partage opérationnels</a:t>
            </a:r>
          </a:p>
        </p:txBody>
      </p:sp>
      <p:sp>
        <p:nvSpPr>
          <p:cNvPr id="9" name="Text Placeholder 2">
            <a:extLst>
              <a:ext uri="{FF2B5EF4-FFF2-40B4-BE49-F238E27FC236}">
                <a16:creationId xmlns:a16="http://schemas.microsoft.com/office/drawing/2014/main" id="{8B482781-F5D2-3DDA-6234-44537A15AD2B}"/>
              </a:ext>
            </a:extLst>
          </p:cNvPr>
          <p:cNvSpPr txBox="1">
            <a:spLocks/>
          </p:cNvSpPr>
          <p:nvPr>
            <p:custDataLst>
              <p:tags r:id="rId4"/>
            </p:custDataLst>
          </p:nvPr>
        </p:nvSpPr>
        <p:spPr bwMode="gray">
          <a:xfrm>
            <a:off x="293038" y="2278427"/>
            <a:ext cx="1814432" cy="1349717"/>
          </a:xfrm>
          <a:prstGeom prst="rect">
            <a:avLst/>
          </a:prstGeom>
          <a:solidFill>
            <a:schemeClr val="accent5">
              <a:lumMod val="20000"/>
              <a:lumOff val="80000"/>
            </a:schemeClr>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a:latin typeface="Marianne" panose="02000000000000000000" pitchFamily="50" charset="0"/>
              </a:rPr>
              <a:t>Objectifs</a:t>
            </a:r>
          </a:p>
        </p:txBody>
      </p:sp>
      <p:sp>
        <p:nvSpPr>
          <p:cNvPr id="20" name="TextBox 29">
            <a:extLst>
              <a:ext uri="{FF2B5EF4-FFF2-40B4-BE49-F238E27FC236}">
                <a16:creationId xmlns:a16="http://schemas.microsoft.com/office/drawing/2014/main" id="{4767CAF0-41EE-86C2-8318-2214BA23A709}"/>
              </a:ext>
            </a:extLst>
          </p:cNvPr>
          <p:cNvSpPr txBox="1"/>
          <p:nvPr>
            <p:custDataLst>
              <p:tags r:id="rId5"/>
            </p:custDataLst>
          </p:nvPr>
        </p:nvSpPr>
        <p:spPr>
          <a:xfrm>
            <a:off x="2277663" y="2307111"/>
            <a:ext cx="3726231" cy="1328456"/>
          </a:xfrm>
          <a:prstGeom prst="rect">
            <a:avLst/>
          </a:prstGeom>
          <a:noFill/>
          <a:ln w="19050">
            <a:solidFill>
              <a:srgbClr val="0070C0"/>
            </a:solidFill>
          </a:ln>
        </p:spPr>
        <p:txBody>
          <a:bodyPr wrap="square" lIns="134394" tIns="67197" rIns="134394" bIns="67197" anchor="t">
            <a:noAutofit/>
          </a:bodyPr>
          <a:lstStyle>
            <a:defPPr>
              <a:defRPr lang="fr-FR"/>
            </a:defPPr>
            <a:lvl1pPr marL="171450" indent="-171450">
              <a:buFont typeface="Arial" panose="020B0604020202020204" pitchFamily="34" charset="0"/>
              <a:buChar char="•"/>
              <a:defRPr sz="900" b="0"/>
            </a:lvl1pPr>
          </a:lstStyle>
          <a:p>
            <a:pPr marL="130665" indent="-130665"/>
            <a:r>
              <a:rPr lang="fr-FR" sz="1400" dirty="0">
                <a:latin typeface="Marianne" panose="02000000000000000000" pitchFamily="50" charset="0"/>
              </a:rPr>
              <a:t>Définir les orientations stratégiques</a:t>
            </a:r>
          </a:p>
          <a:p>
            <a:pPr marL="130665" indent="-130665"/>
            <a:r>
              <a:rPr lang="fr-FR" sz="1400" dirty="0">
                <a:latin typeface="Marianne" panose="02000000000000000000" pitchFamily="50" charset="0"/>
              </a:rPr>
              <a:t>Valider les politiques</a:t>
            </a:r>
          </a:p>
          <a:p>
            <a:pPr marL="130665" indent="-130665"/>
            <a:r>
              <a:rPr lang="fr-FR" sz="1400" dirty="0">
                <a:latin typeface="Marianne" panose="02000000000000000000" pitchFamily="50" charset="0"/>
              </a:rPr>
              <a:t>Allouer les ressources</a:t>
            </a:r>
          </a:p>
          <a:p>
            <a:pPr marL="130665" indent="-130665"/>
            <a:r>
              <a:rPr lang="fr-FR" sz="1400" dirty="0">
                <a:latin typeface="Marianne" panose="02000000000000000000" pitchFamily="50" charset="0"/>
              </a:rPr>
              <a:t>Analyser les tendances globales</a:t>
            </a:r>
          </a:p>
          <a:p>
            <a:pPr marL="130665" indent="-130665"/>
            <a:r>
              <a:rPr lang="fr-FR" sz="1400" dirty="0">
                <a:latin typeface="Marianne" panose="02000000000000000000" pitchFamily="50" charset="0"/>
              </a:rPr>
              <a:t>Décider des actions de long terme</a:t>
            </a:r>
          </a:p>
        </p:txBody>
      </p:sp>
      <p:sp>
        <p:nvSpPr>
          <p:cNvPr id="21" name="TextBox 32">
            <a:extLst>
              <a:ext uri="{FF2B5EF4-FFF2-40B4-BE49-F238E27FC236}">
                <a16:creationId xmlns:a16="http://schemas.microsoft.com/office/drawing/2014/main" id="{1B1F46CA-FB76-5BE0-12FD-81C2FA4514E1}"/>
              </a:ext>
            </a:extLst>
          </p:cNvPr>
          <p:cNvSpPr txBox="1"/>
          <p:nvPr>
            <p:custDataLst>
              <p:tags r:id="rId6"/>
            </p:custDataLst>
          </p:nvPr>
        </p:nvSpPr>
        <p:spPr>
          <a:xfrm>
            <a:off x="6174087" y="2307111"/>
            <a:ext cx="3311433" cy="1328456"/>
          </a:xfrm>
          <a:prstGeom prst="rect">
            <a:avLst/>
          </a:prstGeom>
          <a:noFill/>
          <a:ln w="19050">
            <a:solidFill>
              <a:srgbClr val="0070C0"/>
            </a:solidFill>
          </a:ln>
        </p:spPr>
        <p:txBody>
          <a:bodyPr wrap="square">
            <a:noAutofit/>
          </a:bodyPr>
          <a:lstStyle>
            <a:defPPr>
              <a:defRPr lang="fr-FR"/>
            </a:defPPr>
            <a:lvl1pPr marL="171450" indent="-171450">
              <a:buFont typeface="Arial" panose="020B0604020202020204" pitchFamily="34" charset="0"/>
              <a:buChar char="•"/>
              <a:defRPr sz="900" b="0"/>
            </a:lvl1pPr>
          </a:lstStyle>
          <a:p>
            <a:r>
              <a:rPr lang="fr-FR" sz="1400" dirty="0">
                <a:latin typeface="Marianne" panose="02000000000000000000" pitchFamily="50" charset="0"/>
              </a:rPr>
              <a:t>Consolider les observations</a:t>
            </a:r>
          </a:p>
          <a:p>
            <a:r>
              <a:rPr lang="fr-FR" sz="1400" dirty="0">
                <a:latin typeface="Marianne" panose="02000000000000000000" pitchFamily="50" charset="0"/>
              </a:rPr>
              <a:t>Identifier nouveaux enjeux</a:t>
            </a:r>
          </a:p>
          <a:p>
            <a:r>
              <a:rPr lang="fr-FR" sz="1400" dirty="0">
                <a:latin typeface="Marianne" panose="02000000000000000000" pitchFamily="50" charset="0"/>
              </a:rPr>
              <a:t>Proposer mesures correctives</a:t>
            </a:r>
          </a:p>
          <a:p>
            <a:r>
              <a:rPr lang="fr-FR" sz="1400" dirty="0">
                <a:latin typeface="Marianne" panose="02000000000000000000" pitchFamily="50" charset="0"/>
              </a:rPr>
              <a:t>Préparer documents pour le comité stratégique</a:t>
            </a:r>
          </a:p>
        </p:txBody>
      </p:sp>
      <p:sp>
        <p:nvSpPr>
          <p:cNvPr id="25" name="TextBox 38">
            <a:extLst>
              <a:ext uri="{FF2B5EF4-FFF2-40B4-BE49-F238E27FC236}">
                <a16:creationId xmlns:a16="http://schemas.microsoft.com/office/drawing/2014/main" id="{CA7B37C6-131C-BA49-AD07-452B82955841}"/>
              </a:ext>
            </a:extLst>
          </p:cNvPr>
          <p:cNvSpPr txBox="1"/>
          <p:nvPr>
            <p:custDataLst>
              <p:tags r:id="rId7"/>
            </p:custDataLst>
          </p:nvPr>
        </p:nvSpPr>
        <p:spPr>
          <a:xfrm>
            <a:off x="9566322" y="2307111"/>
            <a:ext cx="3341183" cy="1328456"/>
          </a:xfrm>
          <a:prstGeom prst="rect">
            <a:avLst/>
          </a:prstGeom>
          <a:noFill/>
          <a:ln w="19050">
            <a:solidFill>
              <a:srgbClr val="0070C0"/>
            </a:solidFill>
          </a:ln>
        </p:spPr>
        <p:txBody>
          <a:bodyPr wrap="square">
            <a:noAutofit/>
          </a:bodyPr>
          <a:lstStyle>
            <a:defPPr>
              <a:defRPr lang="fr-FR"/>
            </a:defPPr>
            <a:lvl1pPr marL="171450" indent="-171450">
              <a:buFont typeface="Arial" panose="020B0604020202020204" pitchFamily="34" charset="0"/>
              <a:buChar char="•"/>
              <a:defRPr sz="900" b="0"/>
            </a:lvl1pPr>
          </a:lstStyle>
          <a:p>
            <a:pPr marL="130665" indent="-130665"/>
            <a:r>
              <a:rPr lang="fr-FR" sz="1400" dirty="0">
                <a:latin typeface="Marianne" panose="02000000000000000000" pitchFamily="50" charset="0"/>
              </a:rPr>
              <a:t>Partager retours d’expérience</a:t>
            </a:r>
          </a:p>
          <a:p>
            <a:pPr marL="130665" indent="-130665"/>
            <a:r>
              <a:rPr lang="fr-FR" sz="1400" dirty="0">
                <a:latin typeface="Marianne" panose="02000000000000000000" pitchFamily="50" charset="0"/>
              </a:rPr>
              <a:t>Identifier besoins d’accompagnement</a:t>
            </a:r>
          </a:p>
          <a:p>
            <a:pPr marL="130665" indent="-130665"/>
            <a:r>
              <a:rPr lang="fr-FR" sz="1400" dirty="0">
                <a:latin typeface="Marianne" panose="02000000000000000000" pitchFamily="50" charset="0"/>
              </a:rPr>
              <a:t>Ajuster les actions immédiates</a:t>
            </a:r>
          </a:p>
          <a:p>
            <a:pPr marL="130665" indent="-130665"/>
            <a:r>
              <a:rPr lang="fr-FR" sz="1400" dirty="0">
                <a:latin typeface="Marianne" panose="02000000000000000000" pitchFamily="50" charset="0"/>
              </a:rPr>
              <a:t>Favoriser communication transversale</a:t>
            </a:r>
          </a:p>
        </p:txBody>
      </p:sp>
      <p:sp>
        <p:nvSpPr>
          <p:cNvPr id="11" name="Text Placeholder 2">
            <a:extLst>
              <a:ext uri="{FF2B5EF4-FFF2-40B4-BE49-F238E27FC236}">
                <a16:creationId xmlns:a16="http://schemas.microsoft.com/office/drawing/2014/main" id="{26481282-7F81-5E4A-2175-DFFFEEAB8396}"/>
              </a:ext>
            </a:extLst>
          </p:cNvPr>
          <p:cNvSpPr txBox="1">
            <a:spLocks/>
          </p:cNvSpPr>
          <p:nvPr>
            <p:custDataLst>
              <p:tags r:id="rId8"/>
            </p:custDataLst>
          </p:nvPr>
        </p:nvSpPr>
        <p:spPr bwMode="gray">
          <a:xfrm>
            <a:off x="293038" y="4838785"/>
            <a:ext cx="1814432" cy="556700"/>
          </a:xfrm>
          <a:prstGeom prst="rect">
            <a:avLst/>
          </a:prstGeom>
          <a:solidFill>
            <a:schemeClr val="accent5">
              <a:lumMod val="20000"/>
              <a:lumOff val="80000"/>
            </a:schemeClr>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dirty="0">
                <a:latin typeface="Marianne" panose="02000000000000000000" pitchFamily="50" charset="0"/>
              </a:rPr>
              <a:t>Participants</a:t>
            </a:r>
          </a:p>
        </p:txBody>
      </p:sp>
      <p:sp>
        <p:nvSpPr>
          <p:cNvPr id="12" name="Text Placeholder 2">
            <a:extLst>
              <a:ext uri="{FF2B5EF4-FFF2-40B4-BE49-F238E27FC236}">
                <a16:creationId xmlns:a16="http://schemas.microsoft.com/office/drawing/2014/main" id="{54A51EC0-750B-BDF5-675F-C7B8ED31480C}"/>
              </a:ext>
            </a:extLst>
          </p:cNvPr>
          <p:cNvSpPr txBox="1">
            <a:spLocks/>
          </p:cNvSpPr>
          <p:nvPr>
            <p:custDataLst>
              <p:tags r:id="rId9"/>
            </p:custDataLst>
          </p:nvPr>
        </p:nvSpPr>
        <p:spPr bwMode="gray">
          <a:xfrm>
            <a:off x="293038" y="5607223"/>
            <a:ext cx="1814432" cy="544765"/>
          </a:xfrm>
          <a:prstGeom prst="rect">
            <a:avLst/>
          </a:prstGeom>
          <a:solidFill>
            <a:schemeClr val="accent5">
              <a:lumMod val="20000"/>
              <a:lumOff val="80000"/>
            </a:schemeClr>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dirty="0">
                <a:latin typeface="Marianne" panose="02000000000000000000" pitchFamily="50" charset="0"/>
              </a:rPr>
              <a:t>Fréquence</a:t>
            </a:r>
          </a:p>
        </p:txBody>
      </p:sp>
      <p:sp>
        <p:nvSpPr>
          <p:cNvPr id="13" name="Text Placeholder 2">
            <a:extLst>
              <a:ext uri="{FF2B5EF4-FFF2-40B4-BE49-F238E27FC236}">
                <a16:creationId xmlns:a16="http://schemas.microsoft.com/office/drawing/2014/main" id="{537F1710-10C8-CE1C-2496-2DA65D08C6D7}"/>
              </a:ext>
            </a:extLst>
          </p:cNvPr>
          <p:cNvSpPr txBox="1">
            <a:spLocks/>
          </p:cNvSpPr>
          <p:nvPr>
            <p:custDataLst>
              <p:tags r:id="rId10"/>
            </p:custDataLst>
          </p:nvPr>
        </p:nvSpPr>
        <p:spPr bwMode="gray">
          <a:xfrm>
            <a:off x="293038" y="3810874"/>
            <a:ext cx="1814432" cy="816173"/>
          </a:xfrm>
          <a:prstGeom prst="rect">
            <a:avLst/>
          </a:prstGeom>
          <a:solidFill>
            <a:schemeClr val="accent5">
              <a:lumMod val="20000"/>
              <a:lumOff val="80000"/>
            </a:schemeClr>
          </a:solidFill>
          <a:ln w="19050">
            <a:solidFill>
              <a:srgbClr val="0070C0"/>
            </a:solidFill>
          </a:ln>
        </p:spPr>
        <p:txBody>
          <a:bodyPr vert="horz" lIns="0" tIns="0" rIns="0" bIns="0" rtlCol="0" anchor="ctr" anchorCtr="0">
            <a:noAutofit/>
          </a:bodyPr>
          <a:lstStyle>
            <a:defPPr>
              <a:defRPr lang="fr-FR"/>
            </a:defPPr>
            <a:lvl1pPr indent="0" algn="ctr">
              <a:lnSpc>
                <a:spcPct val="100000"/>
              </a:lnSpc>
              <a:spcBef>
                <a:spcPts val="400"/>
              </a:spcBef>
              <a:spcAft>
                <a:spcPts val="800"/>
              </a:spcAft>
              <a:buFont typeface="+mj-lt"/>
              <a:buNone/>
              <a:tabLst/>
              <a:defRPr sz="1000" b="0">
                <a:latin typeface="Marianne" panose="02000000000000000000" pitchFamily="2" charset="0"/>
              </a:defRPr>
            </a:lvl1pPr>
            <a:lvl2pPr marL="324000" indent="-144000">
              <a:lnSpc>
                <a:spcPct val="100000"/>
              </a:lnSpc>
              <a:spcBef>
                <a:spcPts val="600"/>
              </a:spcBef>
              <a:spcAft>
                <a:spcPts val="800"/>
              </a:spcAft>
              <a:buSzPct val="100000"/>
              <a:buFont typeface="+mj-lt"/>
              <a:buAutoNum type="alphaLcPeriod"/>
              <a:defRPr sz="1200">
                <a:latin typeface="Marianne" panose="02000000000000000000" pitchFamily="2" charset="0"/>
              </a:defRPr>
            </a:lvl2pPr>
            <a:lvl3pPr marL="531450" indent="-171450">
              <a:lnSpc>
                <a:spcPct val="100000"/>
              </a:lnSpc>
              <a:spcBef>
                <a:spcPts val="100"/>
              </a:spcBef>
              <a:spcAft>
                <a:spcPts val="100"/>
              </a:spcAft>
              <a:buSzPct val="100000"/>
              <a:buFont typeface="Wingdings" pitchFamily="2" charset="2"/>
              <a:buChar char="§"/>
              <a:defRPr sz="1000">
                <a:latin typeface="Marianne" panose="02000000000000000000" pitchFamily="2" charset="0"/>
              </a:defRPr>
            </a:lvl3pPr>
            <a:lvl4pPr marL="711450" indent="-171450">
              <a:lnSpc>
                <a:spcPct val="100000"/>
              </a:lnSpc>
              <a:spcBef>
                <a:spcPts val="100"/>
              </a:spcBef>
              <a:spcAft>
                <a:spcPts val="100"/>
              </a:spcAft>
              <a:buSzPct val="100000"/>
              <a:buFont typeface="Arial" panose="020B0604020202020204" pitchFamily="34" charset="0"/>
              <a:buChar char="•"/>
              <a:defRPr sz="800">
                <a:latin typeface="Marianne" panose="02000000000000000000" pitchFamily="2" charset="0"/>
              </a:defRPr>
            </a:lvl4pPr>
            <a:lvl5pPr marL="927450" indent="-171450">
              <a:lnSpc>
                <a:spcPct val="100000"/>
              </a:lnSpc>
              <a:spcBef>
                <a:spcPts val="100"/>
              </a:spcBef>
              <a:spcAft>
                <a:spcPts val="100"/>
              </a:spcAft>
              <a:buSzPct val="100000"/>
              <a:buFont typeface="Wingdings" pitchFamily="2" charset="2"/>
              <a:buChar char="§"/>
              <a:defRPr sz="700">
                <a:latin typeface="Marianne" panose="02000000000000000000" pitchFamily="2"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indent="0">
              <a:spcBef>
                <a:spcPct val="20000"/>
              </a:spcBef>
              <a:buFont typeface="Arial" pitchFamily="34" charset="0"/>
              <a:buNone/>
              <a:defRPr sz="2000"/>
            </a:lvl8pPr>
            <a:lvl9pPr marL="3886200" indent="-228600">
              <a:spcBef>
                <a:spcPct val="20000"/>
              </a:spcBef>
              <a:buFont typeface="Arial" pitchFamily="34" charset="0"/>
              <a:buChar char="•"/>
              <a:defRPr sz="2000"/>
            </a:lvl9pPr>
          </a:lstStyle>
          <a:p>
            <a:r>
              <a:rPr lang="fr-FR" sz="1600" b="1">
                <a:latin typeface="Marianne" panose="02000000000000000000" pitchFamily="50" charset="0"/>
              </a:rPr>
              <a:t>Format</a:t>
            </a:r>
          </a:p>
        </p:txBody>
      </p:sp>
      <p:sp>
        <p:nvSpPr>
          <p:cNvPr id="14" name="TextBox 23">
            <a:extLst>
              <a:ext uri="{FF2B5EF4-FFF2-40B4-BE49-F238E27FC236}">
                <a16:creationId xmlns:a16="http://schemas.microsoft.com/office/drawing/2014/main" id="{2BFC5C3A-A5CD-9E60-8E6D-B16F2B71970D}"/>
              </a:ext>
            </a:extLst>
          </p:cNvPr>
          <p:cNvSpPr txBox="1"/>
          <p:nvPr>
            <p:custDataLst>
              <p:tags r:id="rId11"/>
            </p:custDataLst>
          </p:nvPr>
        </p:nvSpPr>
        <p:spPr>
          <a:xfrm>
            <a:off x="2277664" y="3810873"/>
            <a:ext cx="3726230" cy="814239"/>
          </a:xfrm>
          <a:prstGeom prst="rect">
            <a:avLst/>
          </a:prstGeom>
          <a:noFill/>
          <a:ln w="19050">
            <a:solidFill>
              <a:srgbClr val="0070C0"/>
            </a:solidFill>
          </a:ln>
        </p:spPr>
        <p:txBody>
          <a:bodyPr wrap="square">
            <a:noAutofit/>
          </a:bodyPr>
          <a:lstStyle>
            <a:defPPr>
              <a:defRPr lang="fr-FR"/>
            </a:defPPr>
            <a:lvl1pPr indent="0">
              <a:buFont typeface="Arial" panose="020B0604020202020204" pitchFamily="34" charset="0"/>
              <a:buNone/>
              <a:defRPr sz="1000" b="0"/>
            </a:lvl1pPr>
          </a:lstStyle>
          <a:p>
            <a:r>
              <a:rPr lang="fr-FR" sz="1400" dirty="0">
                <a:latin typeface="Marianne" panose="02000000000000000000" pitchFamily="50" charset="0"/>
              </a:rPr>
              <a:t>- Réunion de pilotage</a:t>
            </a:r>
          </a:p>
          <a:p>
            <a:r>
              <a:rPr lang="fr-FR" sz="1400" dirty="0">
                <a:latin typeface="Marianne" panose="02000000000000000000" pitchFamily="50" charset="0"/>
              </a:rPr>
              <a:t>- Ordre du jour structuré</a:t>
            </a:r>
          </a:p>
          <a:p>
            <a:r>
              <a:rPr lang="fr-FR" sz="1400" dirty="0">
                <a:latin typeface="Marianne" panose="02000000000000000000" pitchFamily="50" charset="0"/>
              </a:rPr>
              <a:t>- Compte-rendu formalisé</a:t>
            </a:r>
          </a:p>
        </p:txBody>
      </p:sp>
      <p:sp>
        <p:nvSpPr>
          <p:cNvPr id="27" name="TextBox 24">
            <a:extLst>
              <a:ext uri="{FF2B5EF4-FFF2-40B4-BE49-F238E27FC236}">
                <a16:creationId xmlns:a16="http://schemas.microsoft.com/office/drawing/2014/main" id="{5AA81B1F-0B40-D2FD-1AAF-6A596C3BB4EC}"/>
              </a:ext>
            </a:extLst>
          </p:cNvPr>
          <p:cNvSpPr txBox="1"/>
          <p:nvPr>
            <p:custDataLst>
              <p:tags r:id="rId12"/>
            </p:custDataLst>
          </p:nvPr>
        </p:nvSpPr>
        <p:spPr>
          <a:xfrm>
            <a:off x="2277664" y="4856486"/>
            <a:ext cx="3726230" cy="523220"/>
          </a:xfrm>
          <a:prstGeom prst="rect">
            <a:avLst/>
          </a:prstGeom>
          <a:noFill/>
          <a:ln w="19050">
            <a:solidFill>
              <a:srgbClr val="0070C0"/>
            </a:solidFill>
          </a:ln>
        </p:spPr>
        <p:txBody>
          <a:bodyPr wrap="square">
            <a:spAutoFit/>
          </a:bodyPr>
          <a:lstStyle>
            <a:defPPr>
              <a:defRPr lang="fr-FR"/>
            </a:defPPr>
            <a:lvl1pPr indent="0">
              <a:buNone/>
              <a:defRPr sz="1000" b="0"/>
            </a:lvl1pPr>
          </a:lstStyle>
          <a:p>
            <a:r>
              <a:rPr lang="fr-FR" sz="1400" dirty="0">
                <a:latin typeface="Marianne" panose="02000000000000000000" pitchFamily="50" charset="0"/>
              </a:rPr>
              <a:t>Sponsor, DSI, Directeurs de formation, Directeurs de service</a:t>
            </a:r>
          </a:p>
        </p:txBody>
      </p:sp>
      <p:sp>
        <p:nvSpPr>
          <p:cNvPr id="28" name="TextBox 25">
            <a:extLst>
              <a:ext uri="{FF2B5EF4-FFF2-40B4-BE49-F238E27FC236}">
                <a16:creationId xmlns:a16="http://schemas.microsoft.com/office/drawing/2014/main" id="{A572C35B-2EAE-431D-6730-756C78EB1043}"/>
              </a:ext>
            </a:extLst>
          </p:cNvPr>
          <p:cNvSpPr txBox="1"/>
          <p:nvPr>
            <p:custDataLst>
              <p:tags r:id="rId13"/>
            </p:custDataLst>
          </p:nvPr>
        </p:nvSpPr>
        <p:spPr>
          <a:xfrm>
            <a:off x="6174087" y="3810874"/>
            <a:ext cx="3311433" cy="814240"/>
          </a:xfrm>
          <a:prstGeom prst="rect">
            <a:avLst/>
          </a:prstGeom>
          <a:noFill/>
          <a:ln w="19050">
            <a:solidFill>
              <a:srgbClr val="0070C0"/>
            </a:solidFill>
          </a:ln>
        </p:spPr>
        <p:txBody>
          <a:bodyPr wrap="square">
            <a:noAutofit/>
          </a:bodyPr>
          <a:lstStyle/>
          <a:p>
            <a:r>
              <a:rPr lang="fr-FR" sz="1400" dirty="0">
                <a:latin typeface="Marianne" panose="02000000000000000000" pitchFamily="50" charset="0"/>
              </a:rPr>
              <a:t>- Réunion restreinte</a:t>
            </a:r>
          </a:p>
          <a:p>
            <a:r>
              <a:rPr lang="fr-FR" sz="1400" dirty="0">
                <a:latin typeface="Marianne" panose="02000000000000000000" pitchFamily="50" charset="0"/>
              </a:rPr>
              <a:t>- Préparation du comité stratégique</a:t>
            </a:r>
          </a:p>
          <a:p>
            <a:r>
              <a:rPr lang="fr-FR" sz="1400" dirty="0">
                <a:latin typeface="Marianne" panose="02000000000000000000" pitchFamily="50" charset="0"/>
              </a:rPr>
              <a:t>- Consolidation des données</a:t>
            </a:r>
          </a:p>
        </p:txBody>
      </p:sp>
      <p:sp>
        <p:nvSpPr>
          <p:cNvPr id="29" name="TextBox 27">
            <a:extLst>
              <a:ext uri="{FF2B5EF4-FFF2-40B4-BE49-F238E27FC236}">
                <a16:creationId xmlns:a16="http://schemas.microsoft.com/office/drawing/2014/main" id="{84ABE6A8-6026-933D-829B-9FDEC98D8CB1}"/>
              </a:ext>
            </a:extLst>
          </p:cNvPr>
          <p:cNvSpPr txBox="1"/>
          <p:nvPr>
            <p:custDataLst>
              <p:tags r:id="rId14"/>
            </p:custDataLst>
          </p:nvPr>
        </p:nvSpPr>
        <p:spPr>
          <a:xfrm>
            <a:off x="6174087" y="4854559"/>
            <a:ext cx="3311433" cy="523220"/>
          </a:xfrm>
          <a:prstGeom prst="rect">
            <a:avLst/>
          </a:prstGeom>
          <a:noFill/>
          <a:ln w="19050">
            <a:solidFill>
              <a:srgbClr val="0070C0"/>
            </a:solidFill>
          </a:ln>
        </p:spPr>
        <p:txBody>
          <a:bodyPr wrap="square">
            <a:spAutoFit/>
          </a:bodyPr>
          <a:lstStyle/>
          <a:p>
            <a:r>
              <a:rPr lang="fr-FR" sz="1400" dirty="0">
                <a:latin typeface="Marianne" panose="02000000000000000000" pitchFamily="50" charset="0"/>
              </a:rPr>
              <a:t>DSI, Directeur de formation, Scolarité, Services support</a:t>
            </a:r>
          </a:p>
        </p:txBody>
      </p:sp>
      <p:sp>
        <p:nvSpPr>
          <p:cNvPr id="30" name="TextBox 28">
            <a:extLst>
              <a:ext uri="{FF2B5EF4-FFF2-40B4-BE49-F238E27FC236}">
                <a16:creationId xmlns:a16="http://schemas.microsoft.com/office/drawing/2014/main" id="{5ECB3A26-CF03-A83E-CE3C-32EAA1ABB8CC}"/>
              </a:ext>
            </a:extLst>
          </p:cNvPr>
          <p:cNvSpPr txBox="1"/>
          <p:nvPr>
            <p:custDataLst>
              <p:tags r:id="rId15"/>
            </p:custDataLst>
          </p:nvPr>
        </p:nvSpPr>
        <p:spPr>
          <a:xfrm>
            <a:off x="2277663" y="5611080"/>
            <a:ext cx="3726231" cy="523220"/>
          </a:xfrm>
          <a:prstGeom prst="rect">
            <a:avLst/>
          </a:prstGeom>
          <a:noFill/>
          <a:ln w="19050">
            <a:solidFill>
              <a:srgbClr val="0070C0"/>
            </a:solidFill>
          </a:ln>
        </p:spPr>
        <p:txBody>
          <a:bodyPr wrap="square">
            <a:spAutoFit/>
          </a:bodyPr>
          <a:lstStyle>
            <a:defPPr>
              <a:defRPr lang="fr-FR"/>
            </a:defPPr>
            <a:lvl1pPr indent="0">
              <a:buNone/>
              <a:defRPr sz="1000" b="0"/>
            </a:lvl1pPr>
          </a:lstStyle>
          <a:p>
            <a:r>
              <a:rPr lang="fr-FR" sz="1400" dirty="0">
                <a:latin typeface="Marianne" panose="02000000000000000000" pitchFamily="50" charset="0"/>
              </a:rPr>
              <a:t>Semestriel : 1er en fin d’année civile, 2nd en fin d’année scolaire</a:t>
            </a:r>
          </a:p>
        </p:txBody>
      </p:sp>
      <p:sp>
        <p:nvSpPr>
          <p:cNvPr id="31" name="TextBox 33">
            <a:extLst>
              <a:ext uri="{FF2B5EF4-FFF2-40B4-BE49-F238E27FC236}">
                <a16:creationId xmlns:a16="http://schemas.microsoft.com/office/drawing/2014/main" id="{55F93DFE-3CD5-D034-1412-0F0FF64E8C79}"/>
              </a:ext>
            </a:extLst>
          </p:cNvPr>
          <p:cNvSpPr txBox="1"/>
          <p:nvPr>
            <p:custDataLst>
              <p:tags r:id="rId16"/>
            </p:custDataLst>
          </p:nvPr>
        </p:nvSpPr>
        <p:spPr>
          <a:xfrm>
            <a:off x="6174087" y="5607223"/>
            <a:ext cx="3311433" cy="527078"/>
          </a:xfrm>
          <a:prstGeom prst="rect">
            <a:avLst/>
          </a:prstGeom>
          <a:noFill/>
          <a:ln w="19050">
            <a:solidFill>
              <a:srgbClr val="0070C0"/>
            </a:solidFill>
          </a:ln>
        </p:spPr>
        <p:txBody>
          <a:bodyPr wrap="square">
            <a:noAutofit/>
          </a:bodyPr>
          <a:lstStyle>
            <a:defPPr>
              <a:defRPr lang="fr-FR"/>
            </a:defPPr>
            <a:lvl1pPr marL="171450" indent="-171450">
              <a:buFont typeface="Arial" panose="020B0604020202020204" pitchFamily="34" charset="0"/>
              <a:buChar char="•"/>
              <a:defRPr sz="900" b="0"/>
            </a:lvl1pPr>
          </a:lstStyle>
          <a:p>
            <a:pPr marL="0" indent="0">
              <a:buNone/>
            </a:pPr>
            <a:r>
              <a:rPr lang="fr-FR" sz="1400" dirty="0">
                <a:latin typeface="Marianne" panose="02000000000000000000" pitchFamily="50" charset="0"/>
              </a:rPr>
              <a:t>En amont du COSTRAT (~2 semaines avant)</a:t>
            </a:r>
          </a:p>
        </p:txBody>
      </p:sp>
      <p:sp>
        <p:nvSpPr>
          <p:cNvPr id="32" name="TextBox 36">
            <a:extLst>
              <a:ext uri="{FF2B5EF4-FFF2-40B4-BE49-F238E27FC236}">
                <a16:creationId xmlns:a16="http://schemas.microsoft.com/office/drawing/2014/main" id="{101B335F-9086-D9BC-A488-CD800CF960AC}"/>
              </a:ext>
            </a:extLst>
          </p:cNvPr>
          <p:cNvSpPr txBox="1"/>
          <p:nvPr>
            <p:custDataLst>
              <p:tags r:id="rId17"/>
            </p:custDataLst>
          </p:nvPr>
        </p:nvSpPr>
        <p:spPr>
          <a:xfrm>
            <a:off x="9570650" y="3810874"/>
            <a:ext cx="3311433" cy="814240"/>
          </a:xfrm>
          <a:prstGeom prst="rect">
            <a:avLst/>
          </a:prstGeom>
          <a:noFill/>
          <a:ln w="19050">
            <a:solidFill>
              <a:srgbClr val="0070C0"/>
            </a:solidFill>
          </a:ln>
        </p:spPr>
        <p:txBody>
          <a:bodyPr wrap="square">
            <a:noAutofit/>
          </a:bodyPr>
          <a:lstStyle/>
          <a:p>
            <a:r>
              <a:rPr lang="fr-FR" sz="1400" dirty="0">
                <a:latin typeface="Marianne" panose="02000000000000000000" pitchFamily="50" charset="0"/>
              </a:rPr>
              <a:t>- Réunions de travail</a:t>
            </a:r>
          </a:p>
          <a:p>
            <a:r>
              <a:rPr lang="fr-FR" sz="1400" dirty="0">
                <a:latin typeface="Marianne" panose="02000000000000000000" pitchFamily="50" charset="0"/>
              </a:rPr>
              <a:t>- Groupes ou sessions informelles</a:t>
            </a:r>
          </a:p>
        </p:txBody>
      </p:sp>
      <p:sp>
        <p:nvSpPr>
          <p:cNvPr id="33" name="TextBox 37">
            <a:extLst>
              <a:ext uri="{FF2B5EF4-FFF2-40B4-BE49-F238E27FC236}">
                <a16:creationId xmlns:a16="http://schemas.microsoft.com/office/drawing/2014/main" id="{BA354849-0397-5119-AB42-4C094FD83062}"/>
              </a:ext>
            </a:extLst>
          </p:cNvPr>
          <p:cNvSpPr txBox="1"/>
          <p:nvPr>
            <p:custDataLst>
              <p:tags r:id="rId18"/>
            </p:custDataLst>
          </p:nvPr>
        </p:nvSpPr>
        <p:spPr>
          <a:xfrm>
            <a:off x="9566322" y="4854559"/>
            <a:ext cx="3311433" cy="523220"/>
          </a:xfrm>
          <a:prstGeom prst="rect">
            <a:avLst/>
          </a:prstGeom>
          <a:noFill/>
          <a:ln w="19050">
            <a:solidFill>
              <a:srgbClr val="0070C0"/>
            </a:solidFill>
          </a:ln>
        </p:spPr>
        <p:txBody>
          <a:bodyPr wrap="square">
            <a:spAutoFit/>
          </a:bodyPr>
          <a:lstStyle/>
          <a:p>
            <a:r>
              <a:rPr lang="fr-FR" sz="1400" dirty="0">
                <a:latin typeface="Marianne" panose="02000000000000000000" pitchFamily="50" charset="0"/>
              </a:rPr>
              <a:t>Enseignants, Personnels scolarité, </a:t>
            </a:r>
            <a:r>
              <a:rPr lang="fr-FR" sz="1400">
                <a:latin typeface="Marianne" panose="02000000000000000000" pitchFamily="50" charset="0"/>
              </a:rPr>
              <a:t>Services supports</a:t>
            </a:r>
            <a:endParaRPr lang="fr-FR" sz="1400" dirty="0">
              <a:latin typeface="Marianne" panose="02000000000000000000" pitchFamily="50" charset="0"/>
            </a:endParaRPr>
          </a:p>
        </p:txBody>
      </p:sp>
      <p:sp>
        <p:nvSpPr>
          <p:cNvPr id="34" name="TextBox 39">
            <a:extLst>
              <a:ext uri="{FF2B5EF4-FFF2-40B4-BE49-F238E27FC236}">
                <a16:creationId xmlns:a16="http://schemas.microsoft.com/office/drawing/2014/main" id="{764C9DAC-42A3-CC1C-D2E3-C0E6A1CEC365}"/>
              </a:ext>
            </a:extLst>
          </p:cNvPr>
          <p:cNvSpPr txBox="1"/>
          <p:nvPr>
            <p:custDataLst>
              <p:tags r:id="rId19"/>
            </p:custDataLst>
          </p:nvPr>
        </p:nvSpPr>
        <p:spPr>
          <a:xfrm>
            <a:off x="9566322" y="5607223"/>
            <a:ext cx="3311433" cy="527078"/>
          </a:xfrm>
          <a:prstGeom prst="rect">
            <a:avLst/>
          </a:prstGeom>
          <a:noFill/>
          <a:ln w="19050">
            <a:solidFill>
              <a:srgbClr val="0070C0"/>
            </a:solidFill>
          </a:ln>
        </p:spPr>
        <p:txBody>
          <a:bodyPr wrap="square">
            <a:noAutofit/>
          </a:bodyPr>
          <a:lstStyle>
            <a:defPPr>
              <a:defRPr lang="fr-FR"/>
            </a:defPPr>
            <a:lvl1pPr marL="171450" indent="-171450">
              <a:buFont typeface="Arial" panose="020B0604020202020204" pitchFamily="34" charset="0"/>
              <a:buChar char="•"/>
              <a:defRPr sz="900" b="0"/>
            </a:lvl1pPr>
          </a:lstStyle>
          <a:p>
            <a:pPr marL="0" indent="0">
              <a:buNone/>
            </a:pPr>
            <a:r>
              <a:rPr lang="fr-FR" sz="1400" dirty="0">
                <a:latin typeface="Marianne" panose="02000000000000000000" pitchFamily="50" charset="0"/>
              </a:rPr>
              <a:t>Mensuelle</a:t>
            </a:r>
          </a:p>
        </p:txBody>
      </p:sp>
    </p:spTree>
    <p:extLst>
      <p:ext uri="{BB962C8B-B14F-4D97-AF65-F5344CB8AC3E}">
        <p14:creationId xmlns:p14="http://schemas.microsoft.com/office/powerpoint/2010/main" val="7599354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5"/>
</p:tagLst>
</file>

<file path=ppt/tags/tag10.xml><?xml version="1.0" encoding="utf-8"?>
<p:tagLst xmlns:a="http://schemas.openxmlformats.org/drawingml/2006/main" xmlns:r="http://schemas.openxmlformats.org/officeDocument/2006/relationships" xmlns:p="http://schemas.openxmlformats.org/presentationml/2006/main">
  <p:tag name="NUM" val="8"/>
</p:tagLst>
</file>

<file path=ppt/tags/tag11.xml><?xml version="1.0" encoding="utf-8"?>
<p:tagLst xmlns:a="http://schemas.openxmlformats.org/drawingml/2006/main" xmlns:r="http://schemas.openxmlformats.org/officeDocument/2006/relationships" xmlns:p="http://schemas.openxmlformats.org/presentationml/2006/main">
  <p:tag name="NUM" val="9"/>
</p:tagLst>
</file>

<file path=ppt/tags/tag12.xml><?xml version="1.0" encoding="utf-8"?>
<p:tagLst xmlns:a="http://schemas.openxmlformats.org/drawingml/2006/main" xmlns:r="http://schemas.openxmlformats.org/officeDocument/2006/relationships" xmlns:p="http://schemas.openxmlformats.org/presentationml/2006/main">
  <p:tag name="NUM" val="11"/>
</p:tagLst>
</file>

<file path=ppt/tags/tag13.xml><?xml version="1.0" encoding="utf-8"?>
<p:tagLst xmlns:a="http://schemas.openxmlformats.org/drawingml/2006/main" xmlns:r="http://schemas.openxmlformats.org/officeDocument/2006/relationships" xmlns:p="http://schemas.openxmlformats.org/presentationml/2006/main">
  <p:tag name="NUM" val="12"/>
</p:tagLst>
</file>

<file path=ppt/tags/tag14.xml><?xml version="1.0" encoding="utf-8"?>
<p:tagLst xmlns:a="http://schemas.openxmlformats.org/drawingml/2006/main" xmlns:r="http://schemas.openxmlformats.org/officeDocument/2006/relationships" xmlns:p="http://schemas.openxmlformats.org/presentationml/2006/main">
  <p:tag name="NUM" val="13"/>
</p:tagLst>
</file>

<file path=ppt/tags/tag15.xml><?xml version="1.0" encoding="utf-8"?>
<p:tagLst xmlns:a="http://schemas.openxmlformats.org/drawingml/2006/main" xmlns:r="http://schemas.openxmlformats.org/officeDocument/2006/relationships" xmlns:p="http://schemas.openxmlformats.org/presentationml/2006/main">
  <p:tag name="NUM" val="14"/>
</p:tagLst>
</file>

<file path=ppt/tags/tag16.xml><?xml version="1.0" encoding="utf-8"?>
<p:tagLst xmlns:a="http://schemas.openxmlformats.org/drawingml/2006/main" xmlns:r="http://schemas.openxmlformats.org/officeDocument/2006/relationships" xmlns:p="http://schemas.openxmlformats.org/presentationml/2006/main">
  <p:tag name="NUM" val="15"/>
</p:tagLst>
</file>

<file path=ppt/tags/tag17.xml><?xml version="1.0" encoding="utf-8"?>
<p:tagLst xmlns:a="http://schemas.openxmlformats.org/drawingml/2006/main" xmlns:r="http://schemas.openxmlformats.org/officeDocument/2006/relationships" xmlns:p="http://schemas.openxmlformats.org/presentationml/2006/main">
  <p:tag name="NUM" val="16"/>
</p:tagLst>
</file>

<file path=ppt/tags/tag18.xml><?xml version="1.0" encoding="utf-8"?>
<p:tagLst xmlns:a="http://schemas.openxmlformats.org/drawingml/2006/main" xmlns:r="http://schemas.openxmlformats.org/officeDocument/2006/relationships" xmlns:p="http://schemas.openxmlformats.org/presentationml/2006/main">
  <p:tag name="NUM" val="19"/>
</p:tagLst>
</file>

<file path=ppt/tags/tag19.xml><?xml version="1.0" encoding="utf-8"?>
<p:tagLst xmlns:a="http://schemas.openxmlformats.org/drawingml/2006/main" xmlns:r="http://schemas.openxmlformats.org/officeDocument/2006/relationships" xmlns:p="http://schemas.openxmlformats.org/presentationml/2006/main">
  <p:tag name="NUM" val="20"/>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1"/>
</p:tagLst>
</file>

<file path=ppt/tags/tag21.xml><?xml version="1.0" encoding="utf-8"?>
<p:tagLst xmlns:a="http://schemas.openxmlformats.org/drawingml/2006/main" xmlns:r="http://schemas.openxmlformats.org/officeDocument/2006/relationships" xmlns:p="http://schemas.openxmlformats.org/presentationml/2006/main">
  <p:tag name="NUM" val="23"/>
</p:tagLst>
</file>

<file path=ppt/tags/tag3.xml><?xml version="1.0" encoding="utf-8"?>
<p:tagLst xmlns:a="http://schemas.openxmlformats.org/drawingml/2006/main" xmlns:r="http://schemas.openxmlformats.org/officeDocument/2006/relationships" xmlns:p="http://schemas.openxmlformats.org/presentationml/2006/main">
  <p:tag name="NUM" val="5"/>
</p:tagLst>
</file>

<file path=ppt/tags/tag4.xml><?xml version="1.0" encoding="utf-8"?>
<p:tagLst xmlns:a="http://schemas.openxmlformats.org/drawingml/2006/main" xmlns:r="http://schemas.openxmlformats.org/officeDocument/2006/relationships" xmlns:p="http://schemas.openxmlformats.org/presentationml/2006/main">
  <p:tag name="NUM" val="6"/>
</p:tagLst>
</file>

<file path=ppt/tags/tag5.xml><?xml version="1.0" encoding="utf-8"?>
<p:tagLst xmlns:a="http://schemas.openxmlformats.org/drawingml/2006/main" xmlns:r="http://schemas.openxmlformats.org/officeDocument/2006/relationships" xmlns:p="http://schemas.openxmlformats.org/presentationml/2006/main">
  <p:tag name="NUM" val="7"/>
</p:tagLst>
</file>

<file path=ppt/tags/tag6.xml><?xml version="1.0" encoding="utf-8"?>
<p:tagLst xmlns:a="http://schemas.openxmlformats.org/drawingml/2006/main" xmlns:r="http://schemas.openxmlformats.org/officeDocument/2006/relationships" xmlns:p="http://schemas.openxmlformats.org/presentationml/2006/main">
  <p:tag name="NUM" val="10"/>
</p:tagLst>
</file>

<file path=ppt/tags/tag7.xml><?xml version="1.0" encoding="utf-8"?>
<p:tagLst xmlns:a="http://schemas.openxmlformats.org/drawingml/2006/main" xmlns:r="http://schemas.openxmlformats.org/officeDocument/2006/relationships" xmlns:p="http://schemas.openxmlformats.org/presentationml/2006/main">
  <p:tag name="NUM" val="17"/>
</p:tagLst>
</file>

<file path=ppt/tags/tag8.xml><?xml version="1.0" encoding="utf-8"?>
<p:tagLst xmlns:a="http://schemas.openxmlformats.org/drawingml/2006/main" xmlns:r="http://schemas.openxmlformats.org/officeDocument/2006/relationships" xmlns:p="http://schemas.openxmlformats.org/presentationml/2006/main">
  <p:tag name="NUM" val="18"/>
</p:tagLst>
</file>

<file path=ppt/tags/tag9.xml><?xml version="1.0" encoding="utf-8"?>
<p:tagLst xmlns:a="http://schemas.openxmlformats.org/drawingml/2006/main" xmlns:r="http://schemas.openxmlformats.org/officeDocument/2006/relationships" xmlns:p="http://schemas.openxmlformats.org/presentationml/2006/main">
  <p:tag name="NUM" val="2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eate a new document." ma:contentTypeScope="" ma:versionID="22234ccd3c29ebf06f313d1e62911872">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e611a32ae88e0e1b358afa60227df53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035083-5777-4855-BEE0-0201D2448AE6}">
  <ds:schemaRefs>
    <ds:schemaRef ds:uri="http://www.w3.org/XML/1998/namespace"/>
    <ds:schemaRef ds:uri="c19698d5-6879-4dc9-aaa3-b1e1fc8bb393"/>
    <ds:schemaRef ds:uri="http://purl.org/dc/terms/"/>
    <ds:schemaRef ds:uri="29fd2e24-22b7-4b29-b2d0-1956d918ba26"/>
    <ds:schemaRef ds:uri="http://schemas.microsoft.com/office/2006/metadata/propertie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12fb0e9c-5d89-4801-be40-a718ccdc5e4d"/>
    <ds:schemaRef ds:uri="c58d512d-a186-4847-a47d-688e53bca66a"/>
  </ds:schemaRefs>
</ds:datastoreItem>
</file>

<file path=customXml/itemProps2.xml><?xml version="1.0" encoding="utf-8"?>
<ds:datastoreItem xmlns:ds="http://schemas.openxmlformats.org/officeDocument/2006/customXml" ds:itemID="{1EF00044-C7D8-4394-9F87-C21E0BD8AC8F}">
  <ds:schemaRefs>
    <ds:schemaRef ds:uri="http://schemas.microsoft.com/sharepoint/v3/contenttype/forms"/>
  </ds:schemaRefs>
</ds:datastoreItem>
</file>

<file path=customXml/itemProps3.xml><?xml version="1.0" encoding="utf-8"?>
<ds:datastoreItem xmlns:ds="http://schemas.openxmlformats.org/officeDocument/2006/customXml" ds:itemID="{1946CFB6-4332-4249-A2E4-5AD54F61A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19781</TotalTime>
  <Words>440</Words>
  <Application>Microsoft Office PowerPoint</Application>
  <PresentationFormat>Personnalisé</PresentationFormat>
  <Paragraphs>59</Paragraphs>
  <Slides>4</Slides>
  <Notes>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4</vt:i4>
      </vt:variant>
    </vt:vector>
  </HeadingPairs>
  <TitlesOfParts>
    <vt:vector size="11" baseType="lpstr">
      <vt:lpstr>Arial</vt:lpstr>
      <vt:lpstr>Calibri</vt:lpstr>
      <vt:lpstr>Calibri (body)</vt:lpstr>
      <vt:lpstr>Calibri Light</vt:lpstr>
      <vt:lpstr>Marianne</vt:lpstr>
      <vt:lpstr>Office Theme</vt:lpstr>
      <vt:lpstr>Thème Office</vt:lpstr>
      <vt:lpstr>Suivi du décrochage étudiant Exemple de gouvernance</vt:lpstr>
      <vt:lpstr>Objectifs du document</vt:lpstr>
      <vt:lpstr>Gouvernance du suivi du décrochage</vt:lpstr>
      <vt:lpstr>Instances – Présentation de la comitologie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de gouvernance Thématique – Scolarité &amp; Enseignants</dc:title>
  <dc:creator>Rodin, Anthime</dc:creator>
  <cp:lastModifiedBy>HONORE Lucile</cp:lastModifiedBy>
  <cp:revision>25</cp:revision>
  <dcterms:created xsi:type="dcterms:W3CDTF">2024-09-10T08:39:09Z</dcterms:created>
  <dcterms:modified xsi:type="dcterms:W3CDTF">2025-07-07T14:48:10Z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2024-09-10T10:06:21Z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81781549-89ba-4e2c-afe3-bb6d8b038b34</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y fmtid="{D5CDD505-2E9C-101B-9397-08002B2CF9AE}" pid="10" name="MediaServiceImageTags">
    <vt:lpwstr/>
  </property>
</Properties>
</file>