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10"/>
  </p:notesMasterIdLst>
  <p:sldIdLst>
    <p:sldId id="334" r:id="rId7"/>
    <p:sldId id="2147473767" r:id="rId8"/>
    <p:sldId id="2147473780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BDAB5D-54C3-5B4A-0E0A-C42C5D78CAFE}" v="1" dt="2024-10-29T09:43:08"/>
    <p1510:client id="{D69D0B2D-9F8E-2753-EEC3-DECCD0358AC8}" v="2" dt="2024-10-29T09:39:48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bedoce, Camille" userId="S::ccabedoce_deloitte.fr#ext#@be4you.onmicrosoft.com::a3da4ce3-32ba-48ff-b32b-af6f665cfab5" providerId="AD" clId="Web-{D69D0B2D-9F8E-2753-EEC3-DECCD0358AC8}"/>
    <pc:docChg chg="modSld">
      <pc:chgData name="Cabedoce, Camille" userId="S::ccabedoce_deloitte.fr#ext#@be4you.onmicrosoft.com::a3da4ce3-32ba-48ff-b32b-af6f665cfab5" providerId="AD" clId="Web-{D69D0B2D-9F8E-2753-EEC3-DECCD0358AC8}" dt="2024-10-29T09:39:48.461" v="1"/>
      <pc:docMkLst>
        <pc:docMk/>
      </pc:docMkLst>
      <pc:sldChg chg="addSp delSp">
        <pc:chgData name="Cabedoce, Camille" userId="S::ccabedoce_deloitte.fr#ext#@be4you.onmicrosoft.com::a3da4ce3-32ba-48ff-b32b-af6f665cfab5" providerId="AD" clId="Web-{D69D0B2D-9F8E-2753-EEC3-DECCD0358AC8}" dt="2024-10-29T09:39:48.461" v="1"/>
        <pc:sldMkLst>
          <pc:docMk/>
          <pc:sldMk cId="417663829" sldId="334"/>
        </pc:sldMkLst>
        <pc:picChg chg="add del">
          <ac:chgData name="Cabedoce, Camille" userId="S::ccabedoce_deloitte.fr#ext#@be4you.onmicrosoft.com::a3da4ce3-32ba-48ff-b32b-af6f665cfab5" providerId="AD" clId="Web-{D69D0B2D-9F8E-2753-EEC3-DECCD0358AC8}" dt="2024-10-29T09:39:48.461" v="1"/>
          <ac:picMkLst>
            <pc:docMk/>
            <pc:sldMk cId="417663829" sldId="334"/>
            <ac:picMk id="8" creationId="{A9770858-784B-45BD-AC2F-F733D587150A}"/>
          </ac:picMkLst>
        </pc:picChg>
      </pc:sldChg>
    </pc:docChg>
  </pc:docChgLst>
  <pc:docChgLst>
    <pc:chgData name="Cabedoce, Camille" userId="S::ccabedoce_deloitte.fr#ext#@be4you.onmicrosoft.com::a3da4ce3-32ba-48ff-b32b-af6f665cfab5" providerId="AD" clId="Web-{C8BDAB5D-54C3-5B4A-0E0A-C42C5D78CAFE}"/>
    <pc:docChg chg="modSld">
      <pc:chgData name="Cabedoce, Camille" userId="S::ccabedoce_deloitte.fr#ext#@be4you.onmicrosoft.com::a3da4ce3-32ba-48ff-b32b-af6f665cfab5" providerId="AD" clId="Web-{C8BDAB5D-54C3-5B4A-0E0A-C42C5D78CAFE}" dt="2024-10-29T09:43:08" v="0"/>
      <pc:docMkLst>
        <pc:docMk/>
      </pc:docMkLst>
      <pc:sldChg chg="delSp">
        <pc:chgData name="Cabedoce, Camille" userId="S::ccabedoce_deloitte.fr#ext#@be4you.onmicrosoft.com::a3da4ce3-32ba-48ff-b32b-af6f665cfab5" providerId="AD" clId="Web-{C8BDAB5D-54C3-5B4A-0E0A-C42C5D78CAFE}" dt="2024-10-29T09:43:08" v="0"/>
        <pc:sldMkLst>
          <pc:docMk/>
          <pc:sldMk cId="417663829" sldId="334"/>
        </pc:sldMkLst>
        <pc:picChg chg="del">
          <ac:chgData name="Cabedoce, Camille" userId="S::ccabedoce_deloitte.fr#ext#@be4you.onmicrosoft.com::a3da4ce3-32ba-48ff-b32b-af6f665cfab5" providerId="AD" clId="Web-{C8BDAB5D-54C3-5B4A-0E0A-C42C5D78CAFE}" dt="2024-10-29T09:43:08" v="0"/>
          <ac:picMkLst>
            <pc:docMk/>
            <pc:sldMk cId="417663829" sldId="334"/>
            <ac:picMk id="8" creationId="{A9770858-784B-45BD-AC2F-F733D587150A}"/>
          </ac:picMkLst>
        </pc:picChg>
      </pc:sldChg>
    </pc:docChg>
  </pc:docChgLst>
  <pc:docChgLst>
    <pc:chgData name="Trapitzine, Sophie" userId="e8157502-acba-4184-88fc-21661da0d929" providerId="ADAL" clId="{B6A9A61A-3953-428C-B4D3-2D081A6DE2A3}"/>
    <pc:docChg chg="undo custSel addSld delSld modSld sldOrd">
      <pc:chgData name="Trapitzine, Sophie" userId="e8157502-acba-4184-88fc-21661da0d929" providerId="ADAL" clId="{B6A9A61A-3953-428C-B4D3-2D081A6DE2A3}" dt="2024-09-16T13:10:05.315" v="911" actId="20577"/>
      <pc:docMkLst>
        <pc:docMk/>
      </pc:docMkLst>
      <pc:sldChg chg="modSp add mod ord">
        <pc:chgData name="Trapitzine, Sophie" userId="e8157502-acba-4184-88fc-21661da0d929" providerId="ADAL" clId="{B6A9A61A-3953-428C-B4D3-2D081A6DE2A3}" dt="2024-09-16T13:09:28.497" v="891" actId="113"/>
        <pc:sldMkLst>
          <pc:docMk/>
          <pc:sldMk cId="417663829" sldId="334"/>
        </pc:sldMkLst>
        <pc:spChg chg="mod">
          <ac:chgData name="Trapitzine, Sophie" userId="e8157502-acba-4184-88fc-21661da0d929" providerId="ADAL" clId="{B6A9A61A-3953-428C-B4D3-2D081A6DE2A3}" dt="2024-09-16T13:09:28.497" v="891" actId="113"/>
          <ac:spMkLst>
            <pc:docMk/>
            <pc:sldMk cId="417663829" sldId="334"/>
            <ac:spMk id="6" creationId="{06D6F157-6AD5-495F-80BC-73848AD3CE1E}"/>
          </ac:spMkLst>
        </pc:spChg>
      </pc:sldChg>
      <pc:sldChg chg="addSp delSp modSp del mod ord">
        <pc:chgData name="Trapitzine, Sophie" userId="e8157502-acba-4184-88fc-21661da0d929" providerId="ADAL" clId="{B6A9A61A-3953-428C-B4D3-2D081A6DE2A3}" dt="2024-09-16T12:50:47.112" v="746" actId="47"/>
        <pc:sldMkLst>
          <pc:docMk/>
          <pc:sldMk cId="2351785822" sldId="2147473765"/>
        </pc:sldMkLst>
        <pc:spChg chg="add del mod">
          <ac:chgData name="Trapitzine, Sophie" userId="e8157502-acba-4184-88fc-21661da0d929" providerId="ADAL" clId="{B6A9A61A-3953-428C-B4D3-2D081A6DE2A3}" dt="2024-09-16T12:41:15.540" v="734" actId="21"/>
          <ac:spMkLst>
            <pc:docMk/>
            <pc:sldMk cId="2351785822" sldId="2147473765"/>
            <ac:spMk id="4" creationId="{EF697747-ACEB-6F51-41A1-DFD333684C40}"/>
          </ac:spMkLst>
        </pc:spChg>
        <pc:spChg chg="mod">
          <ac:chgData name="Trapitzine, Sophie" userId="e8157502-acba-4184-88fc-21661da0d929" providerId="ADAL" clId="{B6A9A61A-3953-428C-B4D3-2D081A6DE2A3}" dt="2024-09-16T11:23:25.524" v="4" actId="6549"/>
          <ac:spMkLst>
            <pc:docMk/>
            <pc:sldMk cId="2351785822" sldId="2147473765"/>
            <ac:spMk id="12" creationId="{FD4AFB17-0077-47AE-8A50-E9DA4D2DF28E}"/>
          </ac:spMkLst>
        </pc:spChg>
        <pc:spChg chg="del mod">
          <ac:chgData name="Trapitzine, Sophie" userId="e8157502-acba-4184-88fc-21661da0d929" providerId="ADAL" clId="{B6A9A61A-3953-428C-B4D3-2D081A6DE2A3}" dt="2024-09-16T11:24:05.983" v="47"/>
          <ac:spMkLst>
            <pc:docMk/>
            <pc:sldMk cId="2351785822" sldId="2147473765"/>
            <ac:spMk id="14" creationId="{95692750-2A69-4709-B997-9D089BA6307B}"/>
          </ac:spMkLst>
        </pc:spChg>
        <pc:picChg chg="add del mod">
          <ac:chgData name="Trapitzine, Sophie" userId="e8157502-acba-4184-88fc-21661da0d929" providerId="ADAL" clId="{B6A9A61A-3953-428C-B4D3-2D081A6DE2A3}" dt="2024-09-16T12:41:15.540" v="734" actId="21"/>
          <ac:picMkLst>
            <pc:docMk/>
            <pc:sldMk cId="2351785822" sldId="2147473765"/>
            <ac:picMk id="3" creationId="{DF863813-705A-31D2-35B1-5F0E53AD8954}"/>
          </ac:picMkLst>
        </pc:picChg>
      </pc:sldChg>
      <pc:sldChg chg="new del ord">
        <pc:chgData name="Trapitzine, Sophie" userId="e8157502-acba-4184-88fc-21661da0d929" providerId="ADAL" clId="{B6A9A61A-3953-428C-B4D3-2D081A6DE2A3}" dt="2024-09-16T12:51:12.388" v="750" actId="47"/>
        <pc:sldMkLst>
          <pc:docMk/>
          <pc:sldMk cId="2351124183" sldId="2147473766"/>
        </pc:sldMkLst>
      </pc:sldChg>
      <pc:sldChg chg="addSp delSp modSp new mod">
        <pc:chgData name="Trapitzine, Sophie" userId="e8157502-acba-4184-88fc-21661da0d929" providerId="ADAL" clId="{B6A9A61A-3953-428C-B4D3-2D081A6DE2A3}" dt="2024-09-16T13:09:59.117" v="903" actId="20577"/>
        <pc:sldMkLst>
          <pc:docMk/>
          <pc:sldMk cId="4241310356" sldId="2147473767"/>
        </pc:sldMkLst>
        <pc:spChg chg="del">
          <ac:chgData name="Trapitzine, Sophie" userId="e8157502-acba-4184-88fc-21661da0d929" providerId="ADAL" clId="{B6A9A61A-3953-428C-B4D3-2D081A6DE2A3}" dt="2024-09-16T11:26:10.162" v="705" actId="478"/>
          <ac:spMkLst>
            <pc:docMk/>
            <pc:sldMk cId="4241310356" sldId="2147473767"/>
            <ac:spMk id="3" creationId="{A02A7451-475B-5B8B-0D0C-C119389842D8}"/>
          </ac:spMkLst>
        </pc:spChg>
        <pc:spChg chg="mod">
          <ac:chgData name="Trapitzine, Sophie" userId="e8157502-acba-4184-88fc-21661da0d929" providerId="ADAL" clId="{B6A9A61A-3953-428C-B4D3-2D081A6DE2A3}" dt="2024-09-16T12:51:52.500" v="820" actId="20577"/>
          <ac:spMkLst>
            <pc:docMk/>
            <pc:sldMk cId="4241310356" sldId="2147473767"/>
            <ac:spMk id="4" creationId="{0FB1BDD6-E169-166D-D0D9-CDD30DEFD2EA}"/>
          </ac:spMkLst>
        </pc:spChg>
        <pc:spChg chg="mod">
          <ac:chgData name="Trapitzine, Sophie" userId="e8157502-acba-4184-88fc-21661da0d929" providerId="ADAL" clId="{B6A9A61A-3953-428C-B4D3-2D081A6DE2A3}" dt="2024-09-16T13:09:59.117" v="903" actId="20577"/>
          <ac:spMkLst>
            <pc:docMk/>
            <pc:sldMk cId="4241310356" sldId="2147473767"/>
            <ac:spMk id="5" creationId="{22DFF311-2FE5-BD59-22DD-0D601B0D78D9}"/>
          </ac:spMkLst>
        </pc:spChg>
        <pc:spChg chg="add mod">
          <ac:chgData name="Trapitzine, Sophie" userId="e8157502-acba-4184-88fc-21661da0d929" providerId="ADAL" clId="{B6A9A61A-3953-428C-B4D3-2D081A6DE2A3}" dt="2024-09-16T11:24:01.217" v="44" actId="1076"/>
          <ac:spMkLst>
            <pc:docMk/>
            <pc:sldMk cId="4241310356" sldId="2147473767"/>
            <ac:spMk id="7" creationId="{67437BD9-4AD1-4082-FA42-0645837BA253}"/>
          </ac:spMkLst>
        </pc:spChg>
        <pc:picChg chg="add mod">
          <ac:chgData name="Trapitzine, Sophie" userId="e8157502-acba-4184-88fc-21661da0d929" providerId="ADAL" clId="{B6A9A61A-3953-428C-B4D3-2D081A6DE2A3}" dt="2024-09-16T11:24:01.217" v="44" actId="1076"/>
          <ac:picMkLst>
            <pc:docMk/>
            <pc:sldMk cId="4241310356" sldId="2147473767"/>
            <ac:picMk id="6" creationId="{D9FB83E1-CEDF-43C7-9BDB-720ACA43F85E}"/>
          </ac:picMkLst>
        </pc:picChg>
      </pc:sldChg>
      <pc:sldChg chg="delSp modSp add mod">
        <pc:chgData name="Trapitzine, Sophie" userId="e8157502-acba-4184-88fc-21661da0d929" providerId="ADAL" clId="{B6A9A61A-3953-428C-B4D3-2D081A6DE2A3}" dt="2024-09-16T13:10:05.315" v="911" actId="20577"/>
        <pc:sldMkLst>
          <pc:docMk/>
          <pc:sldMk cId="4225140691" sldId="2147473780"/>
        </pc:sldMkLst>
        <pc:spChg chg="mod">
          <ac:chgData name="Trapitzine, Sophie" userId="e8157502-acba-4184-88fc-21661da0d929" providerId="ADAL" clId="{B6A9A61A-3953-428C-B4D3-2D081A6DE2A3}" dt="2024-09-16T13:10:05.315" v="911" actId="20577"/>
          <ac:spMkLst>
            <pc:docMk/>
            <pc:sldMk cId="4225140691" sldId="2147473780"/>
            <ac:spMk id="4" creationId="{7AD937A6-6ABC-460C-9069-52177E251A81}"/>
          </ac:spMkLst>
        </pc:spChg>
        <pc:spChg chg="del">
          <ac:chgData name="Trapitzine, Sophie" userId="e8157502-acba-4184-88fc-21661da0d929" providerId="ADAL" clId="{B6A9A61A-3953-428C-B4D3-2D081A6DE2A3}" dt="2024-09-16T11:31:16.128" v="713" actId="478"/>
          <ac:spMkLst>
            <pc:docMk/>
            <pc:sldMk cId="4225140691" sldId="2147473780"/>
            <ac:spMk id="41" creationId="{5D7422E0-195D-FB45-A716-73539E80E45F}"/>
          </ac:spMkLst>
        </pc:spChg>
        <pc:spChg chg="del">
          <ac:chgData name="Trapitzine, Sophie" userId="e8157502-acba-4184-88fc-21661da0d929" providerId="ADAL" clId="{B6A9A61A-3953-428C-B4D3-2D081A6DE2A3}" dt="2024-09-16T12:40:05.351" v="721" actId="478"/>
          <ac:spMkLst>
            <pc:docMk/>
            <pc:sldMk cId="4225140691" sldId="2147473780"/>
            <ac:spMk id="42" creationId="{B620B5B3-5BA7-F097-23E1-01F7F2DAEB9E}"/>
          </ac:spMkLst>
        </pc:spChg>
        <pc:graphicFrameChg chg="mod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" creationId="{5C4F01FB-90D1-45C1-80BE-1D2B69262A2A}"/>
          </ac:graphicFrameMkLst>
        </pc:graphicFrameChg>
        <pc:graphicFrameChg chg="mod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6" creationId="{9F64F518-76A2-D5C0-B478-7DE0FE8EF3C6}"/>
          </ac:graphicFrameMkLst>
        </pc:graphicFrameChg>
        <pc:graphicFrameChg chg="mod modGraphic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7" creationId="{3D01ABD8-78E7-4607-25AA-37C46A331D28}"/>
          </ac:graphicFrameMkLst>
        </pc:graphicFrameChg>
        <pc:graphicFrameChg chg="mod modGraphic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8" creationId="{54BE3B49-9A2D-FA9C-1DA8-B9308B0D6234}"/>
          </ac:graphicFrameMkLst>
        </pc:graphicFrameChg>
        <pc:graphicFrameChg chg="del mod">
          <ac:chgData name="Trapitzine, Sophie" userId="e8157502-acba-4184-88fc-21661da0d929" providerId="ADAL" clId="{B6A9A61A-3953-428C-B4D3-2D081A6DE2A3}" dt="2024-09-16T12:50:55.097" v="747" actId="478"/>
          <ac:graphicFrameMkLst>
            <pc:docMk/>
            <pc:sldMk cId="4225140691" sldId="2147473780"/>
            <ac:graphicFrameMk id="39" creationId="{A60DEF67-CC52-FC06-B414-5D1DA9CFC2C4}"/>
          </ac:graphicFrameMkLst>
        </pc:graphicFrameChg>
        <pc:graphicFrameChg chg="mod">
          <ac:chgData name="Trapitzine, Sophie" userId="e8157502-acba-4184-88fc-21661da0d929" providerId="ADAL" clId="{B6A9A61A-3953-428C-B4D3-2D081A6DE2A3}" dt="2024-09-16T12:52:32.860" v="886" actId="1035"/>
          <ac:graphicFrameMkLst>
            <pc:docMk/>
            <pc:sldMk cId="4225140691" sldId="2147473780"/>
            <ac:graphicFrameMk id="40" creationId="{27646615-1D14-5AD3-9053-897F664D2EC4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6306C-637B-445B-8B99-84B9813B8716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5C2FB-1BE4-4C1A-B6D6-30CEA4E5E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9430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51A782-CEB2-4D35-A937-7E1FF95EFC7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494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F7AE28-2514-4E7A-B903-E04E34D58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23D7569-348B-4BA9-838B-52B3167C68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D33DFB-8078-4559-AFBF-29CE83C1A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F97A30-6CD2-4F9F-BC33-079D0010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5D9F2C-1CF1-4FE3-89EF-A51653BD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459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D36316-3F8E-411A-A124-00C223182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52891C-42A4-465A-9DB0-FD275BB66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B0901B-1DA9-4DF5-B43C-91DE3B099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539720-D2C5-4E45-9A15-1BF1AE8C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52DAE7-4143-455E-8ECD-30E72939A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359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46E6970-41F2-4C63-8EAC-1E550FF97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78894FE-010B-40E4-AE36-A0956A2F1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A3132E-FC79-422D-948F-67ABD4753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3EB80E-0467-4A60-A337-90C1092C0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0F7C66-5992-4299-901A-3937B52DC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075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184329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998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425490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36791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272798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59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5453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5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3F822C-2FAA-4F5C-9A10-DECF4C8C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DBB9B5-56F6-4DDE-9733-1B100407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1FA0C8-A576-468C-9E66-1C65436D9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F296A3-9494-4C89-9DA5-2F3244CF9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183C64-3B42-4EB2-AB51-C9566C30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234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79091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778027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062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1337701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9182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094334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765628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874833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2003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45203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07726A-E8A2-46F7-B5EA-C0C809098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773FFC-758A-4026-8F4A-1F5ED1D2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C44B3C-41B1-40C6-B433-2121E4A6B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9A28-F4B3-426F-8019-95E287239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D382A9-B044-4D10-A2BD-A4B3B4EF1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66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14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7709649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8443741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6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D122BD-B742-4083-897F-7C3B6031E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1861CC-F8CF-45CE-9A36-80834670F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E7835E-04BC-4572-B2DD-CAB3A7E1F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6275B8-2D63-48A9-9107-7248F26F9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3C690D-66C9-40EE-98A6-A23629C42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2B5D5EA-C539-4DE2-82D5-D6D014EE7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817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4117F-C6DB-40AA-B2B8-3766214CE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C9CA4F-40EE-4665-B141-4496465CE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7589CAF-63E3-4683-B62D-8231C36D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8D87BB3-C3D7-4F31-A1C9-E5FC28262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4024D6-6DDA-4EA6-BE49-3463571F56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5ED8753-4B2A-4A67-8A8A-45174FCE3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D580CEE-46CF-42FC-890B-FA5A9FA6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6E86273-9881-4B9B-B595-6FF5ABE67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34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B7EB4-C97F-4400-91B3-55C960BDD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D44F474-6A5A-4816-B122-48F3E2DF1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3B589C7-003B-4C30-8BFB-ADAFE1A4B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75D271D-63C9-4B90-87DB-7A210F3C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61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CCE63F3-86A9-42DC-B9C1-1FE976C4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F224FD-FBB6-4194-88CC-15EA0104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338B38-30E3-41EB-B3D0-68FB0F43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58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6B1AAE-444D-4AE8-8BC6-EE54651EA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8927B3-8844-4423-8CAF-106881596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87311-E210-4BBF-9F18-93C768BFB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0E6A52-FD50-494A-AE19-5F590362D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7FF6032-F571-47BF-8358-A0C6E8A65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8314C-2812-4F42-B12F-9B3DF349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05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20A88F-CF29-4E52-B953-E197C8CEE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4035FB-2331-4DEC-B2F0-D751ABD88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901CA7-7395-4727-8A86-945B1192F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AAD256-4058-4802-B088-E1A3A742B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8E29D9-6FD9-4E9D-B3CF-7741A0BEE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0A0398-5FBA-4BC5-A39E-B2855745D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9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A1642F8-0444-449C-80B4-F23D1E64F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AC2CF7-C977-427A-BDB4-90B67DEB1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BA3C2-B4F8-4FFA-AFBE-E45DCBFDB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0154-B3CC-40B6-9689-8369734B6D39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8B2C3-8F69-4612-A764-B2E0F066AC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B76CA3-30DA-4A32-A8AA-23E20335D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22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A8891-A83E-447F-BB51-2B33C1E5A2D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37" y="242708"/>
            <a:ext cx="878724" cy="45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8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4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  7" descr="110.jpg">
            <a:extLst>
              <a:ext uri="{FF2B5EF4-FFF2-40B4-BE49-F238E27FC236}">
                <a16:creationId xmlns:a16="http://schemas.microsoft.com/office/drawing/2014/main" id="{FB22BC6B-5DB2-B7A3-4824-A748A7A13D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4" t="15646" b="15646"/>
          <a:stretch/>
        </p:blipFill>
        <p:spPr bwMode="gray">
          <a:xfrm>
            <a:off x="4430555" y="1377448"/>
            <a:ext cx="7234396" cy="418730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527049" y="2890391"/>
            <a:ext cx="8063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91">
                    <a:lumMod val="75000"/>
                  </a:srgbClr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Annexe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rgbClr val="000091">
                    <a:lumMod val="75000"/>
                  </a:srgbClr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Modèle de Flash report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A06405-F652-482D-A33F-E0B2159297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4" t="40833" r="33385" b="40926"/>
          <a:stretch/>
        </p:blipFill>
        <p:spPr>
          <a:xfrm>
            <a:off x="10241624" y="5798476"/>
            <a:ext cx="1950376" cy="579524"/>
          </a:xfrm>
          <a:prstGeom prst="rect">
            <a:avLst/>
          </a:prstGeom>
        </p:spPr>
      </p:pic>
      <p:pic>
        <p:nvPicPr>
          <p:cNvPr id="9" name="Picture 8" descr="toolbox">
            <a:extLst>
              <a:ext uri="{FF2B5EF4-FFF2-40B4-BE49-F238E27FC236}">
                <a16:creationId xmlns:a16="http://schemas.microsoft.com/office/drawing/2014/main" id="{3BA90997-172D-6BA5-4A19-0D476632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177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8B433BCE-2B86-41A3-43D8-9681CE4AE421}"/>
              </a:ext>
            </a:extLst>
          </p:cNvPr>
          <p:cNvSpPr txBox="1"/>
          <p:nvPr/>
        </p:nvSpPr>
        <p:spPr>
          <a:xfrm>
            <a:off x="9378012" y="502911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/>
                <a:ea typeface="+mn-ea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CBE77E-C5FD-B25A-8F00-C900BEBDB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2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B1BDD6-E169-166D-D0D9-CDD30DEFD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Flash report : de quoi s’agit-il 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DFF311-2FE5-BD59-22DD-0D601B0D78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pPr marL="465664" indent="-342900">
              <a:buFont typeface="Arial" panose="020B0604020202020204" pitchFamily="34" charset="0"/>
              <a:buChar char="•"/>
            </a:pPr>
            <a:r>
              <a:rPr lang="fr-FR" dirty="0"/>
              <a:t>Le </a:t>
            </a: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 flash report » </a:t>
            </a:r>
            <a:r>
              <a:rPr lang="fr-FR" dirty="0"/>
              <a:t>est une </a:t>
            </a:r>
            <a:r>
              <a:rPr lang="fr-FR" b="1" dirty="0"/>
              <a:t>fiche synthétique permettant de faire état de l’avancement de votre club</a:t>
            </a:r>
            <a:r>
              <a:rPr lang="fr-FR" dirty="0"/>
              <a:t>, sur une période donnée. Elle est généralement destinée aux instances de pilotage (type Comités opérationnels) ou le supérieur hiérarchique, pour lui permettre de suivre vos travaux.</a:t>
            </a:r>
          </a:p>
          <a:p>
            <a:endParaRPr lang="fr-FR" dirty="0"/>
          </a:p>
          <a:p>
            <a:pPr marL="465664" indent="-342900">
              <a:buFont typeface="Arial" panose="020B0604020202020204" pitchFamily="34" charset="0"/>
              <a:buChar char="•"/>
            </a:pPr>
            <a:r>
              <a:rPr lang="fr-FR" dirty="0"/>
              <a:t>Le flash report </a:t>
            </a:r>
            <a:r>
              <a:rPr lang="fr-FR" b="1" dirty="0"/>
              <a:t>contient à minima </a:t>
            </a:r>
            <a:r>
              <a:rPr lang="fr-FR" dirty="0"/>
              <a:t>: </a:t>
            </a:r>
          </a:p>
          <a:p>
            <a:pPr marL="446088"/>
            <a:r>
              <a:rPr lang="fr-FR" dirty="0"/>
              <a:t>- Le rappel en entête du Référent de club (responsable du pilotage des travaux)</a:t>
            </a:r>
          </a:p>
          <a:p>
            <a:pPr marL="446088"/>
            <a:r>
              <a:rPr lang="fr-FR" dirty="0"/>
              <a:t>- Le réalisé sur la période</a:t>
            </a:r>
          </a:p>
          <a:p>
            <a:pPr marL="446088"/>
            <a:r>
              <a:rPr lang="fr-FR" dirty="0"/>
              <a:t>- Les travaux à venir</a:t>
            </a:r>
          </a:p>
          <a:p>
            <a:pPr marL="446088"/>
            <a:r>
              <a:rPr lang="fr-FR" dirty="0"/>
              <a:t>- Les alertes / risques à sécuriser</a:t>
            </a:r>
          </a:p>
        </p:txBody>
      </p:sp>
      <p:pic>
        <p:nvPicPr>
          <p:cNvPr id="6" name="Picture 5" descr="toolbox">
            <a:extLst>
              <a:ext uri="{FF2B5EF4-FFF2-40B4-BE49-F238E27FC236}">
                <a16:creationId xmlns:a16="http://schemas.microsoft.com/office/drawing/2014/main" id="{D9FB83E1-CEDF-43C7-9BDB-720ACA43F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177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5">
            <a:extLst>
              <a:ext uri="{FF2B5EF4-FFF2-40B4-BE49-F238E27FC236}">
                <a16:creationId xmlns:a16="http://schemas.microsoft.com/office/drawing/2014/main" id="{67437BD9-4AD1-4082-FA42-0645837BA253}"/>
              </a:ext>
            </a:extLst>
          </p:cNvPr>
          <p:cNvSpPr txBox="1"/>
          <p:nvPr/>
        </p:nvSpPr>
        <p:spPr>
          <a:xfrm>
            <a:off x="10242034" y="1281516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6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4241310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7B2BC6A-F3E4-42D6-B3D2-C0EDB8B13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C4F01FB-90D1-45C1-80BE-1D2B69262A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876948"/>
              </p:ext>
            </p:extLst>
          </p:nvPr>
        </p:nvGraphicFramePr>
        <p:xfrm>
          <a:off x="467831" y="1532556"/>
          <a:ext cx="5206828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409">
                  <a:extLst>
                    <a:ext uri="{9D8B030D-6E8A-4147-A177-3AD203B41FA5}">
                      <a16:colId xmlns:a16="http://schemas.microsoft.com/office/drawing/2014/main" val="2260883058"/>
                    </a:ext>
                  </a:extLst>
                </a:gridCol>
                <a:gridCol w="706419">
                  <a:extLst>
                    <a:ext uri="{9D8B030D-6E8A-4147-A177-3AD203B41FA5}">
                      <a16:colId xmlns:a16="http://schemas.microsoft.com/office/drawing/2014/main" val="762484800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Point d’avancement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91896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049004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890275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58130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5797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7124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314489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7AD937A6-6ABC-460C-9069-52177E251A81}"/>
              </a:ext>
            </a:extLst>
          </p:cNvPr>
          <p:cNvSpPr txBox="1"/>
          <p:nvPr/>
        </p:nvSpPr>
        <p:spPr>
          <a:xfrm>
            <a:off x="1366345" y="167523"/>
            <a:ext cx="93704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2"/>
                </a:solidFill>
              </a:rPr>
              <a:t>Flash report</a:t>
            </a:r>
          </a:p>
          <a:p>
            <a:r>
              <a:rPr lang="fr-FR" sz="2400" b="1" dirty="0">
                <a:solidFill>
                  <a:schemeClr val="tx2"/>
                </a:solidFill>
              </a:rPr>
              <a:t>Nom du club – </a:t>
            </a:r>
            <a:r>
              <a:rPr lang="fr-FR" sz="2400" dirty="0">
                <a:solidFill>
                  <a:schemeClr val="tx2"/>
                </a:solidFill>
              </a:rPr>
              <a:t>Nom du Référent de club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5" name="Round Same Side Corner Rectangle 55">
            <a:extLst>
              <a:ext uri="{FF2B5EF4-FFF2-40B4-BE49-F238E27FC236}">
                <a16:creationId xmlns:a16="http://schemas.microsoft.com/office/drawing/2014/main" id="{E582DE74-577E-4D73-1CF2-9BBA6C9EFDB4}"/>
              </a:ext>
            </a:extLst>
          </p:cNvPr>
          <p:cNvSpPr/>
          <p:nvPr/>
        </p:nvSpPr>
        <p:spPr bwMode="gray">
          <a:xfrm>
            <a:off x="7634863" y="241140"/>
            <a:ext cx="1971303" cy="192119"/>
          </a:xfrm>
          <a:prstGeom prst="rect">
            <a:avLst/>
          </a:prstGeom>
          <a:solidFill>
            <a:srgbClr val="21215A"/>
          </a:solidFill>
          <a:ln w="19050" algn="ctr">
            <a:solidFill>
              <a:srgbClr val="8E8ED5"/>
            </a:solidFill>
            <a:miter lim="800000"/>
            <a:headEnd/>
            <a:tailEnd/>
          </a:ln>
        </p:spPr>
        <p:txBody>
          <a:bodyPr lIns="68368" tIns="68368" rIns="68368" bIns="68368" anchor="ctr"/>
          <a:lstStyle/>
          <a:p>
            <a:pPr algn="ctr" defTabSz="801810">
              <a:lnSpc>
                <a:spcPct val="106000"/>
              </a:lnSpc>
              <a:defRPr/>
            </a:pPr>
            <a:r>
              <a:rPr lang="fr-FR" sz="921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Météo de la période</a:t>
            </a:r>
          </a:p>
        </p:txBody>
      </p:sp>
      <p:grpSp>
        <p:nvGrpSpPr>
          <p:cNvPr id="6" name="Group 290">
            <a:extLst>
              <a:ext uri="{FF2B5EF4-FFF2-40B4-BE49-F238E27FC236}">
                <a16:creationId xmlns:a16="http://schemas.microsoft.com/office/drawing/2014/main" id="{8FE0BC88-61BD-4B41-1683-8C1C1633048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32566" y="517034"/>
            <a:ext cx="324189" cy="324189"/>
            <a:chOff x="7355" y="1132"/>
            <a:chExt cx="340" cy="340"/>
          </a:xfrm>
          <a:solidFill>
            <a:schemeClr val="tx2"/>
          </a:solidFill>
        </p:grpSpPr>
        <p:sp>
          <p:nvSpPr>
            <p:cNvPr id="7" name="Freeform 291">
              <a:extLst>
                <a:ext uri="{FF2B5EF4-FFF2-40B4-BE49-F238E27FC236}">
                  <a16:creationId xmlns:a16="http://schemas.microsoft.com/office/drawing/2014/main" id="{B827E24F-0857-314A-11FA-3D6022816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5" y="1132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22 w 512"/>
                <a:gd name="T3" fmla="*/ 90 h 512"/>
                <a:gd name="T4" fmla="*/ 490 w 512"/>
                <a:gd name="T5" fmla="*/ 256 h 512"/>
                <a:gd name="T6" fmla="*/ 422 w 512"/>
                <a:gd name="T7" fmla="*/ 422 h 512"/>
                <a:gd name="T8" fmla="*/ 256 w 512"/>
                <a:gd name="T9" fmla="*/ 490 h 512"/>
                <a:gd name="T10" fmla="*/ 90 w 512"/>
                <a:gd name="T11" fmla="*/ 422 h 512"/>
                <a:gd name="T12" fmla="*/ 21 w 512"/>
                <a:gd name="T13" fmla="*/ 256 h 512"/>
                <a:gd name="T14" fmla="*/ 90 w 512"/>
                <a:gd name="T15" fmla="*/ 90 h 512"/>
                <a:gd name="T16" fmla="*/ 256 w 512"/>
                <a:gd name="T17" fmla="*/ 21 h 512"/>
                <a:gd name="T18" fmla="*/ 256 w 512"/>
                <a:gd name="T19" fmla="*/ 0 h 512"/>
                <a:gd name="T20" fmla="*/ 0 w 512"/>
                <a:gd name="T21" fmla="*/ 256 h 512"/>
                <a:gd name="T22" fmla="*/ 256 w 512"/>
                <a:gd name="T23" fmla="*/ 512 h 512"/>
                <a:gd name="T24" fmla="*/ 512 w 512"/>
                <a:gd name="T25" fmla="*/ 256 h 512"/>
                <a:gd name="T26" fmla="*/ 256 w 512"/>
                <a:gd name="T2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18" y="21"/>
                    <a:pt x="377" y="45"/>
                    <a:pt x="422" y="90"/>
                  </a:cubicBezTo>
                  <a:cubicBezTo>
                    <a:pt x="466" y="134"/>
                    <a:pt x="490" y="193"/>
                    <a:pt x="490" y="256"/>
                  </a:cubicBezTo>
                  <a:cubicBezTo>
                    <a:pt x="490" y="318"/>
                    <a:pt x="466" y="377"/>
                    <a:pt x="422" y="422"/>
                  </a:cubicBezTo>
                  <a:cubicBezTo>
                    <a:pt x="377" y="466"/>
                    <a:pt x="318" y="490"/>
                    <a:pt x="256" y="490"/>
                  </a:cubicBezTo>
                  <a:cubicBezTo>
                    <a:pt x="193" y="490"/>
                    <a:pt x="134" y="466"/>
                    <a:pt x="90" y="422"/>
                  </a:cubicBezTo>
                  <a:cubicBezTo>
                    <a:pt x="45" y="377"/>
                    <a:pt x="21" y="318"/>
                    <a:pt x="21" y="256"/>
                  </a:cubicBezTo>
                  <a:cubicBezTo>
                    <a:pt x="21" y="193"/>
                    <a:pt x="45" y="134"/>
                    <a:pt x="90" y="90"/>
                  </a:cubicBezTo>
                  <a:cubicBezTo>
                    <a:pt x="134" y="45"/>
                    <a:pt x="193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reeform 292">
              <a:extLst>
                <a:ext uri="{FF2B5EF4-FFF2-40B4-BE49-F238E27FC236}">
                  <a16:creationId xmlns:a16="http://schemas.microsoft.com/office/drawing/2014/main" id="{21240FA6-C7A1-68EB-8DE6-610C433C14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5" y="1132"/>
              <a:ext cx="340" cy="340"/>
            </a:xfrm>
            <a:custGeom>
              <a:avLst/>
              <a:gdLst>
                <a:gd name="T0" fmla="*/ 256 w 512"/>
                <a:gd name="T1" fmla="*/ 490 h 512"/>
                <a:gd name="T2" fmla="*/ 256 w 512"/>
                <a:gd name="T3" fmla="*/ 0 h 512"/>
                <a:gd name="T4" fmla="*/ 512 w 512"/>
                <a:gd name="T5" fmla="*/ 256 h 512"/>
                <a:gd name="T6" fmla="*/ 160 w 512"/>
                <a:gd name="T7" fmla="*/ 256 h 512"/>
                <a:gd name="T8" fmla="*/ 256 w 512"/>
                <a:gd name="T9" fmla="*/ 160 h 512"/>
                <a:gd name="T10" fmla="*/ 266 w 512"/>
                <a:gd name="T11" fmla="*/ 202 h 512"/>
                <a:gd name="T12" fmla="*/ 323 w 512"/>
                <a:gd name="T13" fmla="*/ 288 h 512"/>
                <a:gd name="T14" fmla="*/ 266 w 512"/>
                <a:gd name="T15" fmla="*/ 329 h 512"/>
                <a:gd name="T16" fmla="*/ 280 w 512"/>
                <a:gd name="T17" fmla="*/ 185 h 512"/>
                <a:gd name="T18" fmla="*/ 245 w 512"/>
                <a:gd name="T19" fmla="*/ 182 h 512"/>
                <a:gd name="T20" fmla="*/ 294 w 512"/>
                <a:gd name="T21" fmla="*/ 320 h 512"/>
                <a:gd name="T22" fmla="*/ 311 w 512"/>
                <a:gd name="T23" fmla="*/ 306 h 512"/>
                <a:gd name="T24" fmla="*/ 266 w 512"/>
                <a:gd name="T25" fmla="*/ 128 h 512"/>
                <a:gd name="T26" fmla="*/ 245 w 512"/>
                <a:gd name="T27" fmla="*/ 106 h 512"/>
                <a:gd name="T28" fmla="*/ 256 w 512"/>
                <a:gd name="T29" fmla="*/ 373 h 512"/>
                <a:gd name="T30" fmla="*/ 256 w 512"/>
                <a:gd name="T31" fmla="*/ 416 h 512"/>
                <a:gd name="T32" fmla="*/ 256 w 512"/>
                <a:gd name="T33" fmla="*/ 373 h 512"/>
                <a:gd name="T34" fmla="*/ 343 w 512"/>
                <a:gd name="T35" fmla="*/ 154 h 512"/>
                <a:gd name="T36" fmla="*/ 339 w 512"/>
                <a:gd name="T37" fmla="*/ 158 h 512"/>
                <a:gd name="T38" fmla="*/ 336 w 512"/>
                <a:gd name="T39" fmla="*/ 166 h 512"/>
                <a:gd name="T40" fmla="*/ 343 w 512"/>
                <a:gd name="T41" fmla="*/ 176 h 512"/>
                <a:gd name="T42" fmla="*/ 354 w 512"/>
                <a:gd name="T43" fmla="*/ 173 h 512"/>
                <a:gd name="T44" fmla="*/ 358 w 512"/>
                <a:gd name="T45" fmla="*/ 169 h 512"/>
                <a:gd name="T46" fmla="*/ 369 w 512"/>
                <a:gd name="T47" fmla="*/ 143 h 512"/>
                <a:gd name="T48" fmla="*/ 147 w 512"/>
                <a:gd name="T49" fmla="*/ 350 h 512"/>
                <a:gd name="T50" fmla="*/ 143 w 512"/>
                <a:gd name="T51" fmla="*/ 354 h 512"/>
                <a:gd name="T52" fmla="*/ 142 w 512"/>
                <a:gd name="T53" fmla="*/ 354 h 512"/>
                <a:gd name="T54" fmla="*/ 142 w 512"/>
                <a:gd name="T55" fmla="*/ 369 h 512"/>
                <a:gd name="T56" fmla="*/ 158 w 512"/>
                <a:gd name="T57" fmla="*/ 369 h 512"/>
                <a:gd name="T58" fmla="*/ 160 w 512"/>
                <a:gd name="T59" fmla="*/ 367 h 512"/>
                <a:gd name="T60" fmla="*/ 176 w 512"/>
                <a:gd name="T61" fmla="*/ 346 h 512"/>
                <a:gd name="T62" fmla="*/ 405 w 512"/>
                <a:gd name="T63" fmla="*/ 245 h 512"/>
                <a:gd name="T64" fmla="*/ 383 w 512"/>
                <a:gd name="T65" fmla="*/ 266 h 512"/>
                <a:gd name="T66" fmla="*/ 405 w 512"/>
                <a:gd name="T67" fmla="*/ 245 h 512"/>
                <a:gd name="T68" fmla="*/ 95 w 512"/>
                <a:gd name="T69" fmla="*/ 256 h 512"/>
                <a:gd name="T70" fmla="*/ 139 w 512"/>
                <a:gd name="T71" fmla="*/ 256 h 512"/>
                <a:gd name="T72" fmla="*/ 354 w 512"/>
                <a:gd name="T73" fmla="*/ 340 h 512"/>
                <a:gd name="T74" fmla="*/ 338 w 512"/>
                <a:gd name="T75" fmla="*/ 339 h 512"/>
                <a:gd name="T76" fmla="*/ 338 w 512"/>
                <a:gd name="T77" fmla="*/ 354 h 512"/>
                <a:gd name="T78" fmla="*/ 339 w 512"/>
                <a:gd name="T79" fmla="*/ 355 h 512"/>
                <a:gd name="T80" fmla="*/ 354 w 512"/>
                <a:gd name="T81" fmla="*/ 370 h 512"/>
                <a:gd name="T82" fmla="*/ 372 w 512"/>
                <a:gd name="T83" fmla="*/ 362 h 512"/>
                <a:gd name="T84" fmla="*/ 142 w 512"/>
                <a:gd name="T85" fmla="*/ 158 h 512"/>
                <a:gd name="T86" fmla="*/ 143 w 512"/>
                <a:gd name="T87" fmla="*/ 158 h 512"/>
                <a:gd name="T88" fmla="*/ 158 w 512"/>
                <a:gd name="T89" fmla="*/ 173 h 512"/>
                <a:gd name="T90" fmla="*/ 176 w 512"/>
                <a:gd name="T91" fmla="*/ 166 h 512"/>
                <a:gd name="T92" fmla="*/ 158 w 512"/>
                <a:gd name="T93" fmla="*/ 144 h 512"/>
                <a:gd name="T94" fmla="*/ 142 w 512"/>
                <a:gd name="T95" fmla="*/ 143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  <a:moveTo>
                    <a:pt x="256" y="160"/>
                  </a:moveTo>
                  <a:cubicBezTo>
                    <a:pt x="203" y="160"/>
                    <a:pt x="160" y="203"/>
                    <a:pt x="160" y="256"/>
                  </a:cubicBezTo>
                  <a:cubicBezTo>
                    <a:pt x="160" y="309"/>
                    <a:pt x="203" y="352"/>
                    <a:pt x="256" y="352"/>
                  </a:cubicBezTo>
                  <a:cubicBezTo>
                    <a:pt x="309" y="352"/>
                    <a:pt x="352" y="309"/>
                    <a:pt x="352" y="256"/>
                  </a:cubicBezTo>
                  <a:cubicBezTo>
                    <a:pt x="352" y="203"/>
                    <a:pt x="309" y="160"/>
                    <a:pt x="256" y="160"/>
                  </a:cubicBezTo>
                  <a:close/>
                  <a:moveTo>
                    <a:pt x="323" y="288"/>
                  </a:moveTo>
                  <a:cubicBezTo>
                    <a:pt x="266" y="232"/>
                    <a:pt x="266" y="232"/>
                    <a:pt x="266" y="232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329" y="264"/>
                    <a:pt x="329" y="264"/>
                    <a:pt x="329" y="264"/>
                  </a:cubicBezTo>
                  <a:cubicBezTo>
                    <a:pt x="329" y="264"/>
                    <a:pt x="329" y="264"/>
                    <a:pt x="330" y="265"/>
                  </a:cubicBezTo>
                  <a:cubicBezTo>
                    <a:pt x="329" y="273"/>
                    <a:pt x="326" y="281"/>
                    <a:pt x="323" y="288"/>
                  </a:cubicBezTo>
                  <a:close/>
                  <a:moveTo>
                    <a:pt x="266" y="322"/>
                  </a:moveTo>
                  <a:cubicBezTo>
                    <a:pt x="272" y="328"/>
                    <a:pt x="272" y="328"/>
                    <a:pt x="272" y="328"/>
                  </a:cubicBezTo>
                  <a:cubicBezTo>
                    <a:pt x="270" y="329"/>
                    <a:pt x="268" y="329"/>
                    <a:pt x="266" y="329"/>
                  </a:cubicBezTo>
                  <a:lnTo>
                    <a:pt x="266" y="322"/>
                  </a:lnTo>
                  <a:close/>
                  <a:moveTo>
                    <a:pt x="326" y="231"/>
                  </a:moveTo>
                  <a:cubicBezTo>
                    <a:pt x="280" y="185"/>
                    <a:pt x="280" y="185"/>
                    <a:pt x="280" y="185"/>
                  </a:cubicBezTo>
                  <a:cubicBezTo>
                    <a:pt x="302" y="193"/>
                    <a:pt x="319" y="210"/>
                    <a:pt x="326" y="231"/>
                  </a:cubicBezTo>
                  <a:close/>
                  <a:moveTo>
                    <a:pt x="181" y="256"/>
                  </a:moveTo>
                  <a:cubicBezTo>
                    <a:pt x="181" y="218"/>
                    <a:pt x="209" y="187"/>
                    <a:pt x="245" y="18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09" y="324"/>
                    <a:pt x="181" y="293"/>
                    <a:pt x="181" y="256"/>
                  </a:cubicBezTo>
                  <a:close/>
                  <a:moveTo>
                    <a:pt x="294" y="320"/>
                  </a:moveTo>
                  <a:cubicBezTo>
                    <a:pt x="266" y="292"/>
                    <a:pt x="266" y="292"/>
                    <a:pt x="266" y="292"/>
                  </a:cubicBezTo>
                  <a:cubicBezTo>
                    <a:pt x="266" y="262"/>
                    <a:pt x="266" y="262"/>
                    <a:pt x="266" y="262"/>
                  </a:cubicBezTo>
                  <a:cubicBezTo>
                    <a:pt x="311" y="306"/>
                    <a:pt x="311" y="306"/>
                    <a:pt x="311" y="306"/>
                  </a:cubicBezTo>
                  <a:cubicBezTo>
                    <a:pt x="306" y="311"/>
                    <a:pt x="300" y="316"/>
                    <a:pt x="294" y="320"/>
                  </a:cubicBezTo>
                  <a:close/>
                  <a:moveTo>
                    <a:pt x="256" y="139"/>
                  </a:moveTo>
                  <a:cubicBezTo>
                    <a:pt x="262" y="139"/>
                    <a:pt x="266" y="134"/>
                    <a:pt x="266" y="128"/>
                  </a:cubicBezTo>
                  <a:cubicBezTo>
                    <a:pt x="266" y="106"/>
                    <a:pt x="266" y="106"/>
                    <a:pt x="266" y="106"/>
                  </a:cubicBezTo>
                  <a:cubicBezTo>
                    <a:pt x="266" y="100"/>
                    <a:pt x="262" y="96"/>
                    <a:pt x="256" y="96"/>
                  </a:cubicBezTo>
                  <a:cubicBezTo>
                    <a:pt x="250" y="96"/>
                    <a:pt x="245" y="100"/>
                    <a:pt x="245" y="106"/>
                  </a:cubicBezTo>
                  <a:cubicBezTo>
                    <a:pt x="245" y="128"/>
                    <a:pt x="245" y="128"/>
                    <a:pt x="245" y="128"/>
                  </a:cubicBezTo>
                  <a:cubicBezTo>
                    <a:pt x="245" y="134"/>
                    <a:pt x="250" y="139"/>
                    <a:pt x="256" y="139"/>
                  </a:cubicBezTo>
                  <a:close/>
                  <a:moveTo>
                    <a:pt x="256" y="373"/>
                  </a:moveTo>
                  <a:cubicBezTo>
                    <a:pt x="250" y="373"/>
                    <a:pt x="245" y="378"/>
                    <a:pt x="245" y="384"/>
                  </a:cubicBezTo>
                  <a:cubicBezTo>
                    <a:pt x="245" y="406"/>
                    <a:pt x="245" y="406"/>
                    <a:pt x="245" y="406"/>
                  </a:cubicBezTo>
                  <a:cubicBezTo>
                    <a:pt x="245" y="412"/>
                    <a:pt x="250" y="416"/>
                    <a:pt x="256" y="416"/>
                  </a:cubicBezTo>
                  <a:cubicBezTo>
                    <a:pt x="262" y="416"/>
                    <a:pt x="266" y="412"/>
                    <a:pt x="266" y="40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6" y="378"/>
                    <a:pt x="262" y="373"/>
                    <a:pt x="256" y="373"/>
                  </a:cubicBezTo>
                  <a:close/>
                  <a:moveTo>
                    <a:pt x="354" y="143"/>
                  </a:moveTo>
                  <a:cubicBezTo>
                    <a:pt x="343" y="154"/>
                    <a:pt x="343" y="154"/>
                    <a:pt x="343" y="154"/>
                  </a:cubicBezTo>
                  <a:cubicBezTo>
                    <a:pt x="343" y="154"/>
                    <a:pt x="343" y="154"/>
                    <a:pt x="343" y="154"/>
                  </a:cubicBezTo>
                  <a:cubicBezTo>
                    <a:pt x="339" y="158"/>
                    <a:pt x="339" y="158"/>
                    <a:pt x="339" y="158"/>
                  </a:cubicBezTo>
                  <a:cubicBezTo>
                    <a:pt x="339" y="158"/>
                    <a:pt x="339" y="158"/>
                    <a:pt x="339" y="158"/>
                  </a:cubicBezTo>
                  <a:cubicBezTo>
                    <a:pt x="339" y="158"/>
                    <a:pt x="339" y="158"/>
                    <a:pt x="339" y="158"/>
                  </a:cubicBezTo>
                  <a:cubicBezTo>
                    <a:pt x="338" y="158"/>
                    <a:pt x="338" y="158"/>
                    <a:pt x="338" y="158"/>
                  </a:cubicBezTo>
                  <a:cubicBezTo>
                    <a:pt x="338" y="158"/>
                    <a:pt x="338" y="158"/>
                    <a:pt x="338" y="158"/>
                  </a:cubicBezTo>
                  <a:cubicBezTo>
                    <a:pt x="337" y="160"/>
                    <a:pt x="335" y="163"/>
                    <a:pt x="336" y="166"/>
                  </a:cubicBezTo>
                  <a:cubicBezTo>
                    <a:pt x="336" y="169"/>
                    <a:pt x="336" y="171"/>
                    <a:pt x="338" y="173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40" y="175"/>
                    <a:pt x="342" y="176"/>
                    <a:pt x="343" y="176"/>
                  </a:cubicBezTo>
                  <a:cubicBezTo>
                    <a:pt x="344" y="176"/>
                    <a:pt x="345" y="177"/>
                    <a:pt x="345" y="177"/>
                  </a:cubicBezTo>
                  <a:cubicBezTo>
                    <a:pt x="348" y="177"/>
                    <a:pt x="351" y="175"/>
                    <a:pt x="354" y="173"/>
                  </a:cubicBezTo>
                  <a:cubicBezTo>
                    <a:pt x="354" y="173"/>
                    <a:pt x="354" y="173"/>
                    <a:pt x="354" y="173"/>
                  </a:cubicBezTo>
                  <a:cubicBezTo>
                    <a:pt x="354" y="173"/>
                    <a:pt x="355" y="172"/>
                    <a:pt x="355" y="172"/>
                  </a:cubicBezTo>
                  <a:cubicBezTo>
                    <a:pt x="355" y="171"/>
                    <a:pt x="356" y="171"/>
                    <a:pt x="356" y="171"/>
                  </a:cubicBezTo>
                  <a:cubicBezTo>
                    <a:pt x="357" y="170"/>
                    <a:pt x="357" y="170"/>
                    <a:pt x="358" y="169"/>
                  </a:cubicBezTo>
                  <a:cubicBezTo>
                    <a:pt x="369" y="158"/>
                    <a:pt x="369" y="158"/>
                    <a:pt x="369" y="158"/>
                  </a:cubicBezTo>
                  <a:cubicBezTo>
                    <a:pt x="371" y="156"/>
                    <a:pt x="372" y="153"/>
                    <a:pt x="372" y="150"/>
                  </a:cubicBezTo>
                  <a:cubicBezTo>
                    <a:pt x="372" y="147"/>
                    <a:pt x="371" y="145"/>
                    <a:pt x="369" y="143"/>
                  </a:cubicBezTo>
                  <a:cubicBezTo>
                    <a:pt x="365" y="139"/>
                    <a:pt x="358" y="139"/>
                    <a:pt x="354" y="143"/>
                  </a:cubicBezTo>
                  <a:close/>
                  <a:moveTo>
                    <a:pt x="158" y="339"/>
                  </a:moveTo>
                  <a:cubicBezTo>
                    <a:pt x="147" y="350"/>
                    <a:pt x="147" y="350"/>
                    <a:pt x="147" y="350"/>
                  </a:cubicBezTo>
                  <a:cubicBezTo>
                    <a:pt x="147" y="350"/>
                    <a:pt x="147" y="350"/>
                    <a:pt x="147" y="350"/>
                  </a:cubicBezTo>
                  <a:cubicBezTo>
                    <a:pt x="143" y="354"/>
                    <a:pt x="143" y="354"/>
                    <a:pt x="143" y="354"/>
                  </a:cubicBezTo>
                  <a:cubicBezTo>
                    <a:pt x="143" y="354"/>
                    <a:pt x="143" y="354"/>
                    <a:pt x="143" y="354"/>
                  </a:cubicBezTo>
                  <a:cubicBezTo>
                    <a:pt x="143" y="354"/>
                    <a:pt x="143" y="354"/>
                    <a:pt x="143" y="354"/>
                  </a:cubicBezTo>
                  <a:cubicBezTo>
                    <a:pt x="142" y="354"/>
                    <a:pt x="142" y="354"/>
                    <a:pt x="142" y="354"/>
                  </a:cubicBezTo>
                  <a:cubicBezTo>
                    <a:pt x="142" y="354"/>
                    <a:pt x="142" y="354"/>
                    <a:pt x="142" y="354"/>
                  </a:cubicBezTo>
                  <a:cubicBezTo>
                    <a:pt x="140" y="356"/>
                    <a:pt x="139" y="359"/>
                    <a:pt x="139" y="362"/>
                  </a:cubicBezTo>
                  <a:cubicBezTo>
                    <a:pt x="139" y="365"/>
                    <a:pt x="140" y="367"/>
                    <a:pt x="142" y="369"/>
                  </a:cubicBezTo>
                  <a:cubicBezTo>
                    <a:pt x="142" y="369"/>
                    <a:pt x="142" y="369"/>
                    <a:pt x="142" y="369"/>
                  </a:cubicBezTo>
                  <a:cubicBezTo>
                    <a:pt x="144" y="371"/>
                    <a:pt x="145" y="372"/>
                    <a:pt x="147" y="372"/>
                  </a:cubicBezTo>
                  <a:cubicBezTo>
                    <a:pt x="148" y="373"/>
                    <a:pt x="148" y="373"/>
                    <a:pt x="149" y="373"/>
                  </a:cubicBezTo>
                  <a:cubicBezTo>
                    <a:pt x="152" y="373"/>
                    <a:pt x="155" y="371"/>
                    <a:pt x="158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58" y="369"/>
                    <a:pt x="158" y="368"/>
                    <a:pt x="159" y="368"/>
                  </a:cubicBezTo>
                  <a:cubicBezTo>
                    <a:pt x="159" y="368"/>
                    <a:pt x="160" y="367"/>
                    <a:pt x="160" y="367"/>
                  </a:cubicBezTo>
                  <a:cubicBezTo>
                    <a:pt x="161" y="366"/>
                    <a:pt x="161" y="366"/>
                    <a:pt x="162" y="365"/>
                  </a:cubicBezTo>
                  <a:cubicBezTo>
                    <a:pt x="173" y="354"/>
                    <a:pt x="173" y="354"/>
                    <a:pt x="173" y="354"/>
                  </a:cubicBezTo>
                  <a:cubicBezTo>
                    <a:pt x="175" y="352"/>
                    <a:pt x="176" y="349"/>
                    <a:pt x="176" y="346"/>
                  </a:cubicBezTo>
                  <a:cubicBezTo>
                    <a:pt x="176" y="344"/>
                    <a:pt x="175" y="341"/>
                    <a:pt x="173" y="339"/>
                  </a:cubicBezTo>
                  <a:cubicBezTo>
                    <a:pt x="169" y="335"/>
                    <a:pt x="162" y="335"/>
                    <a:pt x="158" y="339"/>
                  </a:cubicBezTo>
                  <a:close/>
                  <a:moveTo>
                    <a:pt x="405" y="245"/>
                  </a:moveTo>
                  <a:cubicBezTo>
                    <a:pt x="383" y="245"/>
                    <a:pt x="383" y="245"/>
                    <a:pt x="383" y="245"/>
                  </a:cubicBezTo>
                  <a:cubicBezTo>
                    <a:pt x="377" y="245"/>
                    <a:pt x="373" y="250"/>
                    <a:pt x="373" y="256"/>
                  </a:cubicBezTo>
                  <a:cubicBezTo>
                    <a:pt x="373" y="262"/>
                    <a:pt x="377" y="266"/>
                    <a:pt x="383" y="266"/>
                  </a:cubicBezTo>
                  <a:cubicBezTo>
                    <a:pt x="405" y="266"/>
                    <a:pt x="405" y="266"/>
                    <a:pt x="405" y="266"/>
                  </a:cubicBezTo>
                  <a:cubicBezTo>
                    <a:pt x="411" y="266"/>
                    <a:pt x="416" y="262"/>
                    <a:pt x="416" y="256"/>
                  </a:cubicBezTo>
                  <a:cubicBezTo>
                    <a:pt x="416" y="250"/>
                    <a:pt x="411" y="245"/>
                    <a:pt x="405" y="245"/>
                  </a:cubicBezTo>
                  <a:close/>
                  <a:moveTo>
                    <a:pt x="128" y="245"/>
                  </a:moveTo>
                  <a:cubicBezTo>
                    <a:pt x="106" y="245"/>
                    <a:pt x="106" y="245"/>
                    <a:pt x="106" y="245"/>
                  </a:cubicBezTo>
                  <a:cubicBezTo>
                    <a:pt x="100" y="245"/>
                    <a:pt x="95" y="250"/>
                    <a:pt x="95" y="256"/>
                  </a:cubicBezTo>
                  <a:cubicBezTo>
                    <a:pt x="95" y="262"/>
                    <a:pt x="100" y="266"/>
                    <a:pt x="106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34" y="266"/>
                    <a:pt x="139" y="262"/>
                    <a:pt x="139" y="256"/>
                  </a:cubicBezTo>
                  <a:cubicBezTo>
                    <a:pt x="139" y="250"/>
                    <a:pt x="134" y="245"/>
                    <a:pt x="128" y="245"/>
                  </a:cubicBezTo>
                  <a:close/>
                  <a:moveTo>
                    <a:pt x="358" y="343"/>
                  </a:moveTo>
                  <a:cubicBezTo>
                    <a:pt x="357" y="342"/>
                    <a:pt x="356" y="341"/>
                    <a:pt x="354" y="340"/>
                  </a:cubicBezTo>
                  <a:cubicBezTo>
                    <a:pt x="354" y="339"/>
                    <a:pt x="354" y="339"/>
                    <a:pt x="354" y="339"/>
                  </a:cubicBezTo>
                  <a:cubicBezTo>
                    <a:pt x="353" y="339"/>
                    <a:pt x="353" y="339"/>
                    <a:pt x="353" y="339"/>
                  </a:cubicBezTo>
                  <a:cubicBezTo>
                    <a:pt x="349" y="335"/>
                    <a:pt x="344" y="333"/>
                    <a:pt x="338" y="339"/>
                  </a:cubicBezTo>
                  <a:cubicBezTo>
                    <a:pt x="336" y="341"/>
                    <a:pt x="336" y="343"/>
                    <a:pt x="336" y="346"/>
                  </a:cubicBezTo>
                  <a:cubicBezTo>
                    <a:pt x="335" y="349"/>
                    <a:pt x="337" y="352"/>
                    <a:pt x="338" y="354"/>
                  </a:cubicBezTo>
                  <a:cubicBezTo>
                    <a:pt x="338" y="354"/>
                    <a:pt x="338" y="354"/>
                    <a:pt x="338" y="354"/>
                  </a:cubicBezTo>
                  <a:cubicBezTo>
                    <a:pt x="339" y="354"/>
                    <a:pt x="339" y="354"/>
                    <a:pt x="339" y="354"/>
                  </a:cubicBezTo>
                  <a:cubicBezTo>
                    <a:pt x="339" y="354"/>
                    <a:pt x="339" y="354"/>
                    <a:pt x="339" y="354"/>
                  </a:cubicBezTo>
                  <a:cubicBezTo>
                    <a:pt x="339" y="354"/>
                    <a:pt x="339" y="355"/>
                    <a:pt x="339" y="355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354" y="370"/>
                    <a:pt x="354" y="370"/>
                    <a:pt x="354" y="370"/>
                  </a:cubicBezTo>
                  <a:cubicBezTo>
                    <a:pt x="356" y="372"/>
                    <a:pt x="359" y="373"/>
                    <a:pt x="362" y="373"/>
                  </a:cubicBezTo>
                  <a:cubicBezTo>
                    <a:pt x="364" y="373"/>
                    <a:pt x="367" y="372"/>
                    <a:pt x="369" y="369"/>
                  </a:cubicBezTo>
                  <a:cubicBezTo>
                    <a:pt x="371" y="367"/>
                    <a:pt x="372" y="365"/>
                    <a:pt x="372" y="362"/>
                  </a:cubicBezTo>
                  <a:cubicBezTo>
                    <a:pt x="372" y="359"/>
                    <a:pt x="371" y="356"/>
                    <a:pt x="369" y="354"/>
                  </a:cubicBezTo>
                  <a:lnTo>
                    <a:pt x="358" y="343"/>
                  </a:lnTo>
                  <a:close/>
                  <a:moveTo>
                    <a:pt x="142" y="158"/>
                  </a:moveTo>
                  <a:cubicBezTo>
                    <a:pt x="143" y="158"/>
                    <a:pt x="143" y="158"/>
                    <a:pt x="143" y="158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7" y="162"/>
                    <a:pt x="147" y="162"/>
                    <a:pt x="147" y="162"/>
                  </a:cubicBezTo>
                  <a:cubicBezTo>
                    <a:pt x="147" y="162"/>
                    <a:pt x="147" y="162"/>
                    <a:pt x="147" y="162"/>
                  </a:cubicBezTo>
                  <a:cubicBezTo>
                    <a:pt x="158" y="173"/>
                    <a:pt x="158" y="173"/>
                    <a:pt x="158" y="173"/>
                  </a:cubicBezTo>
                  <a:cubicBezTo>
                    <a:pt x="160" y="176"/>
                    <a:pt x="163" y="176"/>
                    <a:pt x="165" y="176"/>
                  </a:cubicBezTo>
                  <a:cubicBezTo>
                    <a:pt x="168" y="176"/>
                    <a:pt x="171" y="175"/>
                    <a:pt x="173" y="173"/>
                  </a:cubicBezTo>
                  <a:cubicBezTo>
                    <a:pt x="175" y="171"/>
                    <a:pt x="176" y="168"/>
                    <a:pt x="176" y="166"/>
                  </a:cubicBezTo>
                  <a:cubicBezTo>
                    <a:pt x="176" y="163"/>
                    <a:pt x="175" y="160"/>
                    <a:pt x="173" y="158"/>
                  </a:cubicBezTo>
                  <a:cubicBezTo>
                    <a:pt x="162" y="147"/>
                    <a:pt x="162" y="147"/>
                    <a:pt x="162" y="147"/>
                  </a:cubicBezTo>
                  <a:cubicBezTo>
                    <a:pt x="161" y="146"/>
                    <a:pt x="160" y="145"/>
                    <a:pt x="158" y="144"/>
                  </a:cubicBezTo>
                  <a:cubicBezTo>
                    <a:pt x="158" y="143"/>
                    <a:pt x="158" y="143"/>
                    <a:pt x="157" y="143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3" y="139"/>
                    <a:pt x="148" y="137"/>
                    <a:pt x="142" y="143"/>
                  </a:cubicBezTo>
                  <a:cubicBezTo>
                    <a:pt x="140" y="145"/>
                    <a:pt x="139" y="147"/>
                    <a:pt x="139" y="150"/>
                  </a:cubicBezTo>
                  <a:cubicBezTo>
                    <a:pt x="139" y="153"/>
                    <a:pt x="140" y="156"/>
                    <a:pt x="142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9" name="Group 121">
            <a:extLst>
              <a:ext uri="{FF2B5EF4-FFF2-40B4-BE49-F238E27FC236}">
                <a16:creationId xmlns:a16="http://schemas.microsoft.com/office/drawing/2014/main" id="{76F3D4B2-C6FC-8D82-6C86-AA894B0840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28792" y="517035"/>
            <a:ext cx="323614" cy="323614"/>
            <a:chOff x="1929" y="393"/>
            <a:chExt cx="340" cy="340"/>
          </a:xfrm>
          <a:solidFill>
            <a:schemeClr val="tx2"/>
          </a:solidFill>
        </p:grpSpPr>
        <p:sp>
          <p:nvSpPr>
            <p:cNvPr id="10" name="Freeform 122">
              <a:extLst>
                <a:ext uri="{FF2B5EF4-FFF2-40B4-BE49-F238E27FC236}">
                  <a16:creationId xmlns:a16="http://schemas.microsoft.com/office/drawing/2014/main" id="{085347A4-CFAE-155B-78FC-1CC9EAB4C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7" y="499"/>
              <a:ext cx="188" cy="128"/>
            </a:xfrm>
            <a:custGeom>
              <a:avLst/>
              <a:gdLst>
                <a:gd name="T0" fmla="*/ 232 w 283"/>
                <a:gd name="T1" fmla="*/ 96 h 192"/>
                <a:gd name="T2" fmla="*/ 156 w 283"/>
                <a:gd name="T3" fmla="*/ 21 h 192"/>
                <a:gd name="T4" fmla="*/ 126 w 283"/>
                <a:gd name="T5" fmla="*/ 27 h 192"/>
                <a:gd name="T6" fmla="*/ 80 w 283"/>
                <a:gd name="T7" fmla="*/ 0 h 192"/>
                <a:gd name="T8" fmla="*/ 27 w 283"/>
                <a:gd name="T9" fmla="*/ 53 h 192"/>
                <a:gd name="T10" fmla="*/ 31 w 283"/>
                <a:gd name="T11" fmla="*/ 74 h 192"/>
                <a:gd name="T12" fmla="*/ 0 w 283"/>
                <a:gd name="T13" fmla="*/ 128 h 192"/>
                <a:gd name="T14" fmla="*/ 63 w 283"/>
                <a:gd name="T15" fmla="*/ 192 h 192"/>
                <a:gd name="T16" fmla="*/ 235 w 283"/>
                <a:gd name="T17" fmla="*/ 192 h 192"/>
                <a:gd name="T18" fmla="*/ 283 w 283"/>
                <a:gd name="T19" fmla="*/ 144 h 192"/>
                <a:gd name="T20" fmla="*/ 232 w 283"/>
                <a:gd name="T21" fmla="*/ 96 h 192"/>
                <a:gd name="T22" fmla="*/ 80 w 283"/>
                <a:gd name="T23" fmla="*/ 21 h 192"/>
                <a:gd name="T24" fmla="*/ 108 w 283"/>
                <a:gd name="T25" fmla="*/ 37 h 192"/>
                <a:gd name="T26" fmla="*/ 83 w 283"/>
                <a:gd name="T27" fmla="*/ 69 h 192"/>
                <a:gd name="T28" fmla="*/ 63 w 283"/>
                <a:gd name="T29" fmla="*/ 65 h 192"/>
                <a:gd name="T30" fmla="*/ 51 w 283"/>
                <a:gd name="T31" fmla="*/ 66 h 192"/>
                <a:gd name="T32" fmla="*/ 48 w 283"/>
                <a:gd name="T33" fmla="*/ 53 h 192"/>
                <a:gd name="T34" fmla="*/ 80 w 283"/>
                <a:gd name="T35" fmla="*/ 21 h 192"/>
                <a:gd name="T36" fmla="*/ 235 w 283"/>
                <a:gd name="T37" fmla="*/ 170 h 192"/>
                <a:gd name="T38" fmla="*/ 63 w 283"/>
                <a:gd name="T39" fmla="*/ 170 h 192"/>
                <a:gd name="T40" fmla="*/ 21 w 283"/>
                <a:gd name="T41" fmla="*/ 128 h 192"/>
                <a:gd name="T42" fmla="*/ 63 w 283"/>
                <a:gd name="T43" fmla="*/ 86 h 192"/>
                <a:gd name="T44" fmla="*/ 84 w 283"/>
                <a:gd name="T45" fmla="*/ 93 h 192"/>
                <a:gd name="T46" fmla="*/ 94 w 283"/>
                <a:gd name="T47" fmla="*/ 94 h 192"/>
                <a:gd name="T48" fmla="*/ 100 w 283"/>
                <a:gd name="T49" fmla="*/ 87 h 192"/>
                <a:gd name="T50" fmla="*/ 156 w 283"/>
                <a:gd name="T51" fmla="*/ 42 h 192"/>
                <a:gd name="T52" fmla="*/ 211 w 283"/>
                <a:gd name="T53" fmla="*/ 98 h 192"/>
                <a:gd name="T54" fmla="*/ 210 w 283"/>
                <a:gd name="T55" fmla="*/ 105 h 192"/>
                <a:gd name="T56" fmla="*/ 214 w 283"/>
                <a:gd name="T57" fmla="*/ 120 h 192"/>
                <a:gd name="T58" fmla="*/ 227 w 283"/>
                <a:gd name="T59" fmla="*/ 119 h 192"/>
                <a:gd name="T60" fmla="*/ 229 w 283"/>
                <a:gd name="T61" fmla="*/ 118 h 192"/>
                <a:gd name="T62" fmla="*/ 235 w 283"/>
                <a:gd name="T63" fmla="*/ 117 h 192"/>
                <a:gd name="T64" fmla="*/ 261 w 283"/>
                <a:gd name="T65" fmla="*/ 144 h 192"/>
                <a:gd name="T66" fmla="*/ 235 w 283"/>
                <a:gd name="T67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" h="192">
                  <a:moveTo>
                    <a:pt x="232" y="96"/>
                  </a:moveTo>
                  <a:cubicBezTo>
                    <a:pt x="231" y="54"/>
                    <a:pt x="197" y="21"/>
                    <a:pt x="156" y="21"/>
                  </a:cubicBezTo>
                  <a:cubicBezTo>
                    <a:pt x="145" y="21"/>
                    <a:pt x="135" y="23"/>
                    <a:pt x="126" y="27"/>
                  </a:cubicBezTo>
                  <a:cubicBezTo>
                    <a:pt x="117" y="10"/>
                    <a:pt x="100" y="0"/>
                    <a:pt x="80" y="0"/>
                  </a:cubicBezTo>
                  <a:cubicBezTo>
                    <a:pt x="51" y="0"/>
                    <a:pt x="27" y="24"/>
                    <a:pt x="27" y="53"/>
                  </a:cubicBezTo>
                  <a:cubicBezTo>
                    <a:pt x="27" y="60"/>
                    <a:pt x="28" y="67"/>
                    <a:pt x="31" y="74"/>
                  </a:cubicBezTo>
                  <a:cubicBezTo>
                    <a:pt x="13" y="85"/>
                    <a:pt x="0" y="105"/>
                    <a:pt x="0" y="128"/>
                  </a:cubicBezTo>
                  <a:cubicBezTo>
                    <a:pt x="0" y="163"/>
                    <a:pt x="28" y="192"/>
                    <a:pt x="63" y="192"/>
                  </a:cubicBezTo>
                  <a:cubicBezTo>
                    <a:pt x="235" y="192"/>
                    <a:pt x="235" y="192"/>
                    <a:pt x="235" y="192"/>
                  </a:cubicBezTo>
                  <a:cubicBezTo>
                    <a:pt x="261" y="192"/>
                    <a:pt x="283" y="170"/>
                    <a:pt x="283" y="144"/>
                  </a:cubicBezTo>
                  <a:cubicBezTo>
                    <a:pt x="283" y="116"/>
                    <a:pt x="259" y="94"/>
                    <a:pt x="232" y="96"/>
                  </a:cubicBezTo>
                  <a:close/>
                  <a:moveTo>
                    <a:pt x="80" y="21"/>
                  </a:moveTo>
                  <a:cubicBezTo>
                    <a:pt x="92" y="21"/>
                    <a:pt x="102" y="27"/>
                    <a:pt x="108" y="37"/>
                  </a:cubicBezTo>
                  <a:cubicBezTo>
                    <a:pt x="97" y="45"/>
                    <a:pt x="89" y="56"/>
                    <a:pt x="83" y="69"/>
                  </a:cubicBezTo>
                  <a:cubicBezTo>
                    <a:pt x="78" y="66"/>
                    <a:pt x="71" y="65"/>
                    <a:pt x="63" y="65"/>
                  </a:cubicBezTo>
                  <a:cubicBezTo>
                    <a:pt x="59" y="65"/>
                    <a:pt x="55" y="65"/>
                    <a:pt x="51" y="66"/>
                  </a:cubicBezTo>
                  <a:cubicBezTo>
                    <a:pt x="49" y="62"/>
                    <a:pt x="48" y="58"/>
                    <a:pt x="48" y="53"/>
                  </a:cubicBezTo>
                  <a:cubicBezTo>
                    <a:pt x="48" y="35"/>
                    <a:pt x="62" y="21"/>
                    <a:pt x="80" y="21"/>
                  </a:cubicBezTo>
                  <a:close/>
                  <a:moveTo>
                    <a:pt x="235" y="170"/>
                  </a:moveTo>
                  <a:cubicBezTo>
                    <a:pt x="63" y="170"/>
                    <a:pt x="63" y="170"/>
                    <a:pt x="63" y="170"/>
                  </a:cubicBezTo>
                  <a:cubicBezTo>
                    <a:pt x="40" y="170"/>
                    <a:pt x="21" y="151"/>
                    <a:pt x="21" y="128"/>
                  </a:cubicBezTo>
                  <a:cubicBezTo>
                    <a:pt x="21" y="105"/>
                    <a:pt x="40" y="86"/>
                    <a:pt x="63" y="86"/>
                  </a:cubicBezTo>
                  <a:cubicBezTo>
                    <a:pt x="72" y="86"/>
                    <a:pt x="77" y="89"/>
                    <a:pt x="84" y="93"/>
                  </a:cubicBezTo>
                  <a:cubicBezTo>
                    <a:pt x="87" y="95"/>
                    <a:pt x="91" y="96"/>
                    <a:pt x="94" y="94"/>
                  </a:cubicBezTo>
                  <a:cubicBezTo>
                    <a:pt x="97" y="93"/>
                    <a:pt x="99" y="90"/>
                    <a:pt x="100" y="87"/>
                  </a:cubicBezTo>
                  <a:cubicBezTo>
                    <a:pt x="105" y="61"/>
                    <a:pt x="129" y="42"/>
                    <a:pt x="156" y="42"/>
                  </a:cubicBezTo>
                  <a:cubicBezTo>
                    <a:pt x="186" y="42"/>
                    <a:pt x="211" y="67"/>
                    <a:pt x="211" y="98"/>
                  </a:cubicBezTo>
                  <a:cubicBezTo>
                    <a:pt x="211" y="100"/>
                    <a:pt x="211" y="103"/>
                    <a:pt x="210" y="105"/>
                  </a:cubicBezTo>
                  <a:cubicBezTo>
                    <a:pt x="208" y="112"/>
                    <a:pt x="209" y="116"/>
                    <a:pt x="214" y="120"/>
                  </a:cubicBezTo>
                  <a:cubicBezTo>
                    <a:pt x="217" y="122"/>
                    <a:pt x="223" y="122"/>
                    <a:pt x="227" y="119"/>
                  </a:cubicBezTo>
                  <a:cubicBezTo>
                    <a:pt x="228" y="118"/>
                    <a:pt x="229" y="118"/>
                    <a:pt x="229" y="118"/>
                  </a:cubicBezTo>
                  <a:cubicBezTo>
                    <a:pt x="231" y="117"/>
                    <a:pt x="233" y="117"/>
                    <a:pt x="235" y="117"/>
                  </a:cubicBezTo>
                  <a:cubicBezTo>
                    <a:pt x="249" y="117"/>
                    <a:pt x="261" y="129"/>
                    <a:pt x="261" y="144"/>
                  </a:cubicBezTo>
                  <a:cubicBezTo>
                    <a:pt x="261" y="158"/>
                    <a:pt x="249" y="170"/>
                    <a:pt x="23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Freeform 123">
              <a:extLst>
                <a:ext uri="{FF2B5EF4-FFF2-40B4-BE49-F238E27FC236}">
                  <a16:creationId xmlns:a16="http://schemas.microsoft.com/office/drawing/2014/main" id="{2E81F650-23F5-C5CF-F524-43E53BE50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" y="457"/>
              <a:ext cx="15" cy="28"/>
            </a:xfrm>
            <a:custGeom>
              <a:avLst/>
              <a:gdLst>
                <a:gd name="T0" fmla="*/ 11 w 22"/>
                <a:gd name="T1" fmla="*/ 42 h 42"/>
                <a:gd name="T2" fmla="*/ 22 w 22"/>
                <a:gd name="T3" fmla="*/ 32 h 42"/>
                <a:gd name="T4" fmla="*/ 22 w 22"/>
                <a:gd name="T5" fmla="*/ 10 h 42"/>
                <a:gd name="T6" fmla="*/ 11 w 22"/>
                <a:gd name="T7" fmla="*/ 0 h 42"/>
                <a:gd name="T8" fmla="*/ 0 w 22"/>
                <a:gd name="T9" fmla="*/ 10 h 42"/>
                <a:gd name="T10" fmla="*/ 0 w 22"/>
                <a:gd name="T11" fmla="*/ 32 h 42"/>
                <a:gd name="T12" fmla="*/ 11 w 2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2">
                  <a:moveTo>
                    <a:pt x="11" y="42"/>
                  </a:moveTo>
                  <a:cubicBezTo>
                    <a:pt x="17" y="42"/>
                    <a:pt x="22" y="38"/>
                    <a:pt x="22" y="3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4"/>
                    <a:pt x="17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2"/>
                    <a:pt x="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Freeform 124">
              <a:extLst>
                <a:ext uri="{FF2B5EF4-FFF2-40B4-BE49-F238E27FC236}">
                  <a16:creationId xmlns:a16="http://schemas.microsoft.com/office/drawing/2014/main" id="{A642A2DE-7614-A441-F9BA-C0667A5EE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" y="527"/>
              <a:ext cx="28" cy="15"/>
            </a:xfrm>
            <a:custGeom>
              <a:avLst/>
              <a:gdLst>
                <a:gd name="T0" fmla="*/ 42 w 42"/>
                <a:gd name="T1" fmla="*/ 11 h 22"/>
                <a:gd name="T2" fmla="*/ 32 w 42"/>
                <a:gd name="T3" fmla="*/ 0 h 22"/>
                <a:gd name="T4" fmla="*/ 10 w 42"/>
                <a:gd name="T5" fmla="*/ 0 h 22"/>
                <a:gd name="T6" fmla="*/ 0 w 42"/>
                <a:gd name="T7" fmla="*/ 11 h 22"/>
                <a:gd name="T8" fmla="*/ 10 w 42"/>
                <a:gd name="T9" fmla="*/ 22 h 22"/>
                <a:gd name="T10" fmla="*/ 32 w 42"/>
                <a:gd name="T11" fmla="*/ 22 h 22"/>
                <a:gd name="T12" fmla="*/ 42 w 4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2">
                  <a:moveTo>
                    <a:pt x="42" y="11"/>
                  </a:moveTo>
                  <a:cubicBezTo>
                    <a:pt x="42" y="5"/>
                    <a:pt x="38" y="0"/>
                    <a:pt x="3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8" y="22"/>
                    <a:pt x="42" y="17"/>
                    <a:pt x="4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Freeform 125">
              <a:extLst>
                <a:ext uri="{FF2B5EF4-FFF2-40B4-BE49-F238E27FC236}">
                  <a16:creationId xmlns:a16="http://schemas.microsoft.com/office/drawing/2014/main" id="{9A6DD3E5-8066-BA09-AECE-947B7CF7A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" y="477"/>
              <a:ext cx="25" cy="24"/>
            </a:xfrm>
            <a:custGeom>
              <a:avLst/>
              <a:gdLst>
                <a:gd name="T0" fmla="*/ 19 w 38"/>
                <a:gd name="T1" fmla="*/ 34 h 37"/>
                <a:gd name="T2" fmla="*/ 27 w 38"/>
                <a:gd name="T3" fmla="*/ 37 h 37"/>
                <a:gd name="T4" fmla="*/ 34 w 38"/>
                <a:gd name="T5" fmla="*/ 34 h 37"/>
                <a:gd name="T6" fmla="*/ 34 w 38"/>
                <a:gd name="T7" fmla="*/ 19 h 37"/>
                <a:gd name="T8" fmla="*/ 19 w 38"/>
                <a:gd name="T9" fmla="*/ 4 h 37"/>
                <a:gd name="T10" fmla="*/ 4 w 38"/>
                <a:gd name="T11" fmla="*/ 4 h 37"/>
                <a:gd name="T12" fmla="*/ 4 w 38"/>
                <a:gd name="T13" fmla="*/ 19 h 37"/>
                <a:gd name="T14" fmla="*/ 19 w 38"/>
                <a:gd name="T1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7">
                  <a:moveTo>
                    <a:pt x="19" y="34"/>
                  </a:moveTo>
                  <a:cubicBezTo>
                    <a:pt x="21" y="36"/>
                    <a:pt x="24" y="37"/>
                    <a:pt x="27" y="37"/>
                  </a:cubicBezTo>
                  <a:cubicBezTo>
                    <a:pt x="29" y="37"/>
                    <a:pt x="32" y="36"/>
                    <a:pt x="34" y="34"/>
                  </a:cubicBezTo>
                  <a:cubicBezTo>
                    <a:pt x="38" y="30"/>
                    <a:pt x="38" y="23"/>
                    <a:pt x="34" y="1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ubicBezTo>
                    <a:pt x="0" y="8"/>
                    <a:pt x="0" y="15"/>
                    <a:pt x="4" y="19"/>
                  </a:cubicBezTo>
                  <a:lnTo>
                    <a:pt x="1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Freeform 126">
              <a:extLst>
                <a:ext uri="{FF2B5EF4-FFF2-40B4-BE49-F238E27FC236}">
                  <a16:creationId xmlns:a16="http://schemas.microsoft.com/office/drawing/2014/main" id="{1C585677-698E-FAAD-E89B-2FB9CBF39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3" y="477"/>
              <a:ext cx="25" cy="24"/>
            </a:xfrm>
            <a:custGeom>
              <a:avLst/>
              <a:gdLst>
                <a:gd name="T0" fmla="*/ 11 w 38"/>
                <a:gd name="T1" fmla="*/ 37 h 37"/>
                <a:gd name="T2" fmla="*/ 19 w 38"/>
                <a:gd name="T3" fmla="*/ 34 h 37"/>
                <a:gd name="T4" fmla="*/ 34 w 38"/>
                <a:gd name="T5" fmla="*/ 19 h 37"/>
                <a:gd name="T6" fmla="*/ 34 w 38"/>
                <a:gd name="T7" fmla="*/ 4 h 37"/>
                <a:gd name="T8" fmla="*/ 19 w 38"/>
                <a:gd name="T9" fmla="*/ 4 h 37"/>
                <a:gd name="T10" fmla="*/ 4 w 38"/>
                <a:gd name="T11" fmla="*/ 19 h 37"/>
                <a:gd name="T12" fmla="*/ 4 w 38"/>
                <a:gd name="T13" fmla="*/ 34 h 37"/>
                <a:gd name="T14" fmla="*/ 11 w 38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7">
                  <a:moveTo>
                    <a:pt x="11" y="37"/>
                  </a:moveTo>
                  <a:cubicBezTo>
                    <a:pt x="14" y="37"/>
                    <a:pt x="17" y="36"/>
                    <a:pt x="19" y="34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5"/>
                    <a:pt x="38" y="8"/>
                    <a:pt x="34" y="4"/>
                  </a:cubicBezTo>
                  <a:cubicBezTo>
                    <a:pt x="30" y="0"/>
                    <a:pt x="23" y="0"/>
                    <a:pt x="19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0" y="23"/>
                    <a:pt x="0" y="30"/>
                    <a:pt x="4" y="34"/>
                  </a:cubicBezTo>
                  <a:cubicBezTo>
                    <a:pt x="6" y="36"/>
                    <a:pt x="9" y="37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Freeform 127">
              <a:extLst>
                <a:ext uri="{FF2B5EF4-FFF2-40B4-BE49-F238E27FC236}">
                  <a16:creationId xmlns:a16="http://schemas.microsoft.com/office/drawing/2014/main" id="{3226D986-40D5-696A-F1FF-73928B2993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9" y="393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Group 517">
            <a:extLst>
              <a:ext uri="{FF2B5EF4-FFF2-40B4-BE49-F238E27FC236}">
                <a16:creationId xmlns:a16="http://schemas.microsoft.com/office/drawing/2014/main" id="{47416B49-F008-C253-F01D-054D96A4133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24443" y="517035"/>
            <a:ext cx="321878" cy="321878"/>
            <a:chOff x="4034" y="2248"/>
            <a:chExt cx="340" cy="340"/>
          </a:xfrm>
          <a:solidFill>
            <a:schemeClr val="tx2"/>
          </a:solidFill>
        </p:grpSpPr>
        <p:sp>
          <p:nvSpPr>
            <p:cNvPr id="17" name="Freeform 518">
              <a:extLst>
                <a:ext uri="{FF2B5EF4-FFF2-40B4-BE49-F238E27FC236}">
                  <a16:creationId xmlns:a16="http://schemas.microsoft.com/office/drawing/2014/main" id="{9B1757D6-36C9-0A86-C34B-BD7588FC6B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8" y="2312"/>
              <a:ext cx="212" cy="127"/>
            </a:xfrm>
            <a:custGeom>
              <a:avLst/>
              <a:gdLst>
                <a:gd name="T0" fmla="*/ 266 w 320"/>
                <a:gd name="T1" fmla="*/ 85 h 192"/>
                <a:gd name="T2" fmla="*/ 262 w 320"/>
                <a:gd name="T3" fmla="*/ 85 h 192"/>
                <a:gd name="T4" fmla="*/ 176 w 320"/>
                <a:gd name="T5" fmla="*/ 0 h 192"/>
                <a:gd name="T6" fmla="*/ 94 w 320"/>
                <a:gd name="T7" fmla="*/ 55 h 192"/>
                <a:gd name="T8" fmla="*/ 71 w 320"/>
                <a:gd name="T9" fmla="*/ 50 h 192"/>
                <a:gd name="T10" fmla="*/ 0 w 320"/>
                <a:gd name="T11" fmla="*/ 121 h 192"/>
                <a:gd name="T12" fmla="*/ 71 w 320"/>
                <a:gd name="T13" fmla="*/ 192 h 192"/>
                <a:gd name="T14" fmla="*/ 266 w 320"/>
                <a:gd name="T15" fmla="*/ 192 h 192"/>
                <a:gd name="T16" fmla="*/ 320 w 320"/>
                <a:gd name="T17" fmla="*/ 138 h 192"/>
                <a:gd name="T18" fmla="*/ 266 w 320"/>
                <a:gd name="T19" fmla="*/ 85 h 192"/>
                <a:gd name="T20" fmla="*/ 266 w 320"/>
                <a:gd name="T21" fmla="*/ 170 h 192"/>
                <a:gd name="T22" fmla="*/ 71 w 320"/>
                <a:gd name="T23" fmla="*/ 170 h 192"/>
                <a:gd name="T24" fmla="*/ 21 w 320"/>
                <a:gd name="T25" fmla="*/ 121 h 192"/>
                <a:gd name="T26" fmla="*/ 71 w 320"/>
                <a:gd name="T27" fmla="*/ 71 h 192"/>
                <a:gd name="T28" fmla="*/ 95 w 320"/>
                <a:gd name="T29" fmla="*/ 79 h 192"/>
                <a:gd name="T30" fmla="*/ 105 w 320"/>
                <a:gd name="T31" fmla="*/ 80 h 192"/>
                <a:gd name="T32" fmla="*/ 111 w 320"/>
                <a:gd name="T33" fmla="*/ 73 h 192"/>
                <a:gd name="T34" fmla="*/ 176 w 320"/>
                <a:gd name="T35" fmla="*/ 21 h 192"/>
                <a:gd name="T36" fmla="*/ 241 w 320"/>
                <a:gd name="T37" fmla="*/ 86 h 192"/>
                <a:gd name="T38" fmla="*/ 240 w 320"/>
                <a:gd name="T39" fmla="*/ 94 h 192"/>
                <a:gd name="T40" fmla="*/ 240 w 320"/>
                <a:gd name="T41" fmla="*/ 95 h 192"/>
                <a:gd name="T42" fmla="*/ 244 w 320"/>
                <a:gd name="T43" fmla="*/ 110 h 192"/>
                <a:gd name="T44" fmla="*/ 257 w 320"/>
                <a:gd name="T45" fmla="*/ 109 h 192"/>
                <a:gd name="T46" fmla="*/ 259 w 320"/>
                <a:gd name="T47" fmla="*/ 107 h 192"/>
                <a:gd name="T48" fmla="*/ 266 w 320"/>
                <a:gd name="T49" fmla="*/ 106 h 192"/>
                <a:gd name="T50" fmla="*/ 298 w 320"/>
                <a:gd name="T51" fmla="*/ 138 h 192"/>
                <a:gd name="T52" fmla="*/ 266 w 320"/>
                <a:gd name="T53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192">
                  <a:moveTo>
                    <a:pt x="266" y="85"/>
                  </a:moveTo>
                  <a:cubicBezTo>
                    <a:pt x="265" y="85"/>
                    <a:pt x="263" y="85"/>
                    <a:pt x="262" y="85"/>
                  </a:cubicBezTo>
                  <a:cubicBezTo>
                    <a:pt x="262" y="38"/>
                    <a:pt x="223" y="0"/>
                    <a:pt x="176" y="0"/>
                  </a:cubicBezTo>
                  <a:cubicBezTo>
                    <a:pt x="139" y="0"/>
                    <a:pt x="107" y="22"/>
                    <a:pt x="94" y="55"/>
                  </a:cubicBezTo>
                  <a:cubicBezTo>
                    <a:pt x="87" y="52"/>
                    <a:pt x="80" y="50"/>
                    <a:pt x="71" y="50"/>
                  </a:cubicBezTo>
                  <a:cubicBezTo>
                    <a:pt x="31" y="50"/>
                    <a:pt x="0" y="82"/>
                    <a:pt x="0" y="121"/>
                  </a:cubicBezTo>
                  <a:cubicBezTo>
                    <a:pt x="0" y="160"/>
                    <a:pt x="31" y="192"/>
                    <a:pt x="71" y="192"/>
                  </a:cubicBezTo>
                  <a:cubicBezTo>
                    <a:pt x="266" y="192"/>
                    <a:pt x="266" y="192"/>
                    <a:pt x="266" y="192"/>
                  </a:cubicBezTo>
                  <a:cubicBezTo>
                    <a:pt x="296" y="192"/>
                    <a:pt x="320" y="168"/>
                    <a:pt x="320" y="138"/>
                  </a:cubicBezTo>
                  <a:cubicBezTo>
                    <a:pt x="320" y="109"/>
                    <a:pt x="296" y="85"/>
                    <a:pt x="266" y="85"/>
                  </a:cubicBezTo>
                  <a:close/>
                  <a:moveTo>
                    <a:pt x="266" y="170"/>
                  </a:moveTo>
                  <a:cubicBezTo>
                    <a:pt x="71" y="170"/>
                    <a:pt x="71" y="170"/>
                    <a:pt x="71" y="170"/>
                  </a:cubicBezTo>
                  <a:cubicBezTo>
                    <a:pt x="43" y="170"/>
                    <a:pt x="21" y="148"/>
                    <a:pt x="21" y="121"/>
                  </a:cubicBezTo>
                  <a:cubicBezTo>
                    <a:pt x="21" y="93"/>
                    <a:pt x="43" y="71"/>
                    <a:pt x="71" y="71"/>
                  </a:cubicBezTo>
                  <a:cubicBezTo>
                    <a:pt x="80" y="71"/>
                    <a:pt x="87" y="74"/>
                    <a:pt x="95" y="79"/>
                  </a:cubicBezTo>
                  <a:cubicBezTo>
                    <a:pt x="98" y="81"/>
                    <a:pt x="101" y="82"/>
                    <a:pt x="105" y="80"/>
                  </a:cubicBezTo>
                  <a:cubicBezTo>
                    <a:pt x="108" y="79"/>
                    <a:pt x="110" y="76"/>
                    <a:pt x="111" y="73"/>
                  </a:cubicBezTo>
                  <a:cubicBezTo>
                    <a:pt x="117" y="43"/>
                    <a:pt x="145" y="21"/>
                    <a:pt x="176" y="21"/>
                  </a:cubicBezTo>
                  <a:cubicBezTo>
                    <a:pt x="212" y="21"/>
                    <a:pt x="241" y="50"/>
                    <a:pt x="241" y="86"/>
                  </a:cubicBezTo>
                  <a:cubicBezTo>
                    <a:pt x="241" y="89"/>
                    <a:pt x="240" y="91"/>
                    <a:pt x="240" y="94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39" y="98"/>
                    <a:pt x="237" y="105"/>
                    <a:pt x="244" y="110"/>
                  </a:cubicBezTo>
                  <a:cubicBezTo>
                    <a:pt x="248" y="112"/>
                    <a:pt x="253" y="112"/>
                    <a:pt x="257" y="109"/>
                  </a:cubicBezTo>
                  <a:cubicBezTo>
                    <a:pt x="258" y="108"/>
                    <a:pt x="259" y="107"/>
                    <a:pt x="259" y="107"/>
                  </a:cubicBezTo>
                  <a:cubicBezTo>
                    <a:pt x="262" y="107"/>
                    <a:pt x="264" y="106"/>
                    <a:pt x="266" y="106"/>
                  </a:cubicBezTo>
                  <a:cubicBezTo>
                    <a:pt x="284" y="106"/>
                    <a:pt x="298" y="121"/>
                    <a:pt x="298" y="138"/>
                  </a:cubicBezTo>
                  <a:cubicBezTo>
                    <a:pt x="298" y="156"/>
                    <a:pt x="284" y="170"/>
                    <a:pt x="266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Freeform 519">
              <a:extLst>
                <a:ext uri="{FF2B5EF4-FFF2-40B4-BE49-F238E27FC236}">
                  <a16:creationId xmlns:a16="http://schemas.microsoft.com/office/drawing/2014/main" id="{6958947B-5F42-5588-F492-DD656E057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" y="2495"/>
              <a:ext cx="20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1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7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6" y="44"/>
                    <a:pt x="21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9"/>
                    <a:pt x="25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Freeform 520">
              <a:extLst>
                <a:ext uri="{FF2B5EF4-FFF2-40B4-BE49-F238E27FC236}">
                  <a16:creationId xmlns:a16="http://schemas.microsoft.com/office/drawing/2014/main" id="{412F6D8C-5E9B-CE22-2BBB-4B7CCF91C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" y="2453"/>
              <a:ext cx="19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1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7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6" y="44"/>
                    <a:pt x="21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9"/>
                    <a:pt x="25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Freeform 521">
              <a:extLst>
                <a:ext uri="{FF2B5EF4-FFF2-40B4-BE49-F238E27FC236}">
                  <a16:creationId xmlns:a16="http://schemas.microsoft.com/office/drawing/2014/main" id="{031B8DA7-64B7-53B6-CA82-9AC95CAEC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" y="2495"/>
              <a:ext cx="19" cy="29"/>
            </a:xfrm>
            <a:custGeom>
              <a:avLst/>
              <a:gdLst>
                <a:gd name="T0" fmla="*/ 19 w 28"/>
                <a:gd name="T1" fmla="*/ 1 h 44"/>
                <a:gd name="T2" fmla="*/ 6 w 28"/>
                <a:gd name="T3" fmla="*/ 9 h 44"/>
                <a:gd name="T4" fmla="*/ 1 w 28"/>
                <a:gd name="T5" fmla="*/ 30 h 44"/>
                <a:gd name="T6" fmla="*/ 9 w 28"/>
                <a:gd name="T7" fmla="*/ 43 h 44"/>
                <a:gd name="T8" fmla="*/ 11 w 28"/>
                <a:gd name="T9" fmla="*/ 44 h 44"/>
                <a:gd name="T10" fmla="*/ 22 w 28"/>
                <a:gd name="T11" fmla="*/ 36 h 44"/>
                <a:gd name="T12" fmla="*/ 27 w 28"/>
                <a:gd name="T13" fmla="*/ 14 h 44"/>
                <a:gd name="T14" fmla="*/ 19 w 28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9" y="1"/>
                  </a:moveTo>
                  <a:cubicBezTo>
                    <a:pt x="14" y="0"/>
                    <a:pt x="8" y="3"/>
                    <a:pt x="6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0" y="44"/>
                    <a:pt x="11" y="44"/>
                  </a:cubicBezTo>
                  <a:cubicBezTo>
                    <a:pt x="16" y="44"/>
                    <a:pt x="20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9"/>
                    <a:pt x="25" y="3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Freeform 522">
              <a:extLst>
                <a:ext uri="{FF2B5EF4-FFF2-40B4-BE49-F238E27FC236}">
                  <a16:creationId xmlns:a16="http://schemas.microsoft.com/office/drawing/2014/main" id="{C5E9C899-AA3D-3795-C83D-C5874F34D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" y="2453"/>
              <a:ext cx="18" cy="29"/>
            </a:xfrm>
            <a:custGeom>
              <a:avLst/>
              <a:gdLst>
                <a:gd name="T0" fmla="*/ 19 w 28"/>
                <a:gd name="T1" fmla="*/ 1 h 44"/>
                <a:gd name="T2" fmla="*/ 6 w 28"/>
                <a:gd name="T3" fmla="*/ 9 h 44"/>
                <a:gd name="T4" fmla="*/ 1 w 28"/>
                <a:gd name="T5" fmla="*/ 30 h 44"/>
                <a:gd name="T6" fmla="*/ 9 w 28"/>
                <a:gd name="T7" fmla="*/ 43 h 44"/>
                <a:gd name="T8" fmla="*/ 11 w 28"/>
                <a:gd name="T9" fmla="*/ 44 h 44"/>
                <a:gd name="T10" fmla="*/ 22 w 28"/>
                <a:gd name="T11" fmla="*/ 36 h 44"/>
                <a:gd name="T12" fmla="*/ 27 w 28"/>
                <a:gd name="T13" fmla="*/ 14 h 44"/>
                <a:gd name="T14" fmla="*/ 19 w 28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9" y="1"/>
                  </a:moveTo>
                  <a:cubicBezTo>
                    <a:pt x="14" y="0"/>
                    <a:pt x="8" y="3"/>
                    <a:pt x="6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0" y="44"/>
                    <a:pt x="11" y="44"/>
                  </a:cubicBezTo>
                  <a:cubicBezTo>
                    <a:pt x="16" y="44"/>
                    <a:pt x="20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9"/>
                    <a:pt x="25" y="3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Freeform 523">
              <a:extLst>
                <a:ext uri="{FF2B5EF4-FFF2-40B4-BE49-F238E27FC236}">
                  <a16:creationId xmlns:a16="http://schemas.microsoft.com/office/drawing/2014/main" id="{892C1175-CA6E-292D-4FEA-19E57C2B1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2495"/>
              <a:ext cx="19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2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8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6"/>
                    <a:pt x="4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7" y="44"/>
                    <a:pt x="21" y="40"/>
                    <a:pt x="22" y="3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Freeform 524">
              <a:extLst>
                <a:ext uri="{FF2B5EF4-FFF2-40B4-BE49-F238E27FC236}">
                  <a16:creationId xmlns:a16="http://schemas.microsoft.com/office/drawing/2014/main" id="{7A9E5943-7FEF-E70A-7000-0943240C2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2" y="2453"/>
              <a:ext cx="19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2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8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6"/>
                    <a:pt x="4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7" y="44"/>
                    <a:pt x="21" y="40"/>
                    <a:pt x="22" y="3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reeform 525">
              <a:extLst>
                <a:ext uri="{FF2B5EF4-FFF2-40B4-BE49-F238E27FC236}">
                  <a16:creationId xmlns:a16="http://schemas.microsoft.com/office/drawing/2014/main" id="{DEE932D7-F955-7BA7-5EED-1A4C5E9E00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4" y="2248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5" name="Group 1000">
            <a:extLst>
              <a:ext uri="{FF2B5EF4-FFF2-40B4-BE49-F238E27FC236}">
                <a16:creationId xmlns:a16="http://schemas.microsoft.com/office/drawing/2014/main" id="{257DE796-1135-A096-B24A-21B64BEDAD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18358" y="517035"/>
            <a:ext cx="322703" cy="322703"/>
            <a:chOff x="5030" y="4091"/>
            <a:chExt cx="340" cy="340"/>
          </a:xfrm>
          <a:solidFill>
            <a:schemeClr val="tx2"/>
          </a:solidFill>
        </p:grpSpPr>
        <p:sp>
          <p:nvSpPr>
            <p:cNvPr id="26" name="Freeform 1001">
              <a:extLst>
                <a:ext uri="{FF2B5EF4-FFF2-40B4-BE49-F238E27FC236}">
                  <a16:creationId xmlns:a16="http://schemas.microsoft.com/office/drawing/2014/main" id="{71F42CF4-2DD2-D2F0-7F3D-247B556FF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" y="4183"/>
              <a:ext cx="212" cy="127"/>
            </a:xfrm>
            <a:custGeom>
              <a:avLst/>
              <a:gdLst>
                <a:gd name="T0" fmla="*/ 269 w 320"/>
                <a:gd name="T1" fmla="*/ 192 h 192"/>
                <a:gd name="T2" fmla="*/ 71 w 320"/>
                <a:gd name="T3" fmla="*/ 192 h 192"/>
                <a:gd name="T4" fmla="*/ 0 w 320"/>
                <a:gd name="T5" fmla="*/ 121 h 192"/>
                <a:gd name="T6" fmla="*/ 71 w 320"/>
                <a:gd name="T7" fmla="*/ 51 h 192"/>
                <a:gd name="T8" fmla="*/ 96 w 320"/>
                <a:gd name="T9" fmla="*/ 56 h 192"/>
                <a:gd name="T10" fmla="*/ 181 w 320"/>
                <a:gd name="T11" fmla="*/ 0 h 192"/>
                <a:gd name="T12" fmla="*/ 273 w 320"/>
                <a:gd name="T13" fmla="*/ 91 h 192"/>
                <a:gd name="T14" fmla="*/ 320 w 320"/>
                <a:gd name="T15" fmla="*/ 142 h 192"/>
                <a:gd name="T16" fmla="*/ 269 w 320"/>
                <a:gd name="T17" fmla="*/ 192 h 192"/>
                <a:gd name="T18" fmla="*/ 71 w 320"/>
                <a:gd name="T19" fmla="*/ 72 h 192"/>
                <a:gd name="T20" fmla="*/ 21 w 320"/>
                <a:gd name="T21" fmla="*/ 121 h 192"/>
                <a:gd name="T22" fmla="*/ 71 w 320"/>
                <a:gd name="T23" fmla="*/ 171 h 192"/>
                <a:gd name="T24" fmla="*/ 269 w 320"/>
                <a:gd name="T25" fmla="*/ 171 h 192"/>
                <a:gd name="T26" fmla="*/ 298 w 320"/>
                <a:gd name="T27" fmla="*/ 142 h 192"/>
                <a:gd name="T28" fmla="*/ 269 w 320"/>
                <a:gd name="T29" fmla="*/ 112 h 192"/>
                <a:gd name="T30" fmla="*/ 267 w 320"/>
                <a:gd name="T31" fmla="*/ 112 h 192"/>
                <a:gd name="T32" fmla="*/ 265 w 320"/>
                <a:gd name="T33" fmla="*/ 113 h 192"/>
                <a:gd name="T34" fmla="*/ 254 w 320"/>
                <a:gd name="T35" fmla="*/ 111 h 192"/>
                <a:gd name="T36" fmla="*/ 251 w 320"/>
                <a:gd name="T37" fmla="*/ 101 h 192"/>
                <a:gd name="T38" fmla="*/ 251 w 320"/>
                <a:gd name="T39" fmla="*/ 96 h 192"/>
                <a:gd name="T40" fmla="*/ 251 w 320"/>
                <a:gd name="T41" fmla="*/ 92 h 192"/>
                <a:gd name="T42" fmla="*/ 181 w 320"/>
                <a:gd name="T43" fmla="*/ 22 h 192"/>
                <a:gd name="T44" fmla="*/ 114 w 320"/>
                <a:gd name="T45" fmla="*/ 68 h 192"/>
                <a:gd name="T46" fmla="*/ 112 w 320"/>
                <a:gd name="T47" fmla="*/ 73 h 192"/>
                <a:gd name="T48" fmla="*/ 112 w 320"/>
                <a:gd name="T49" fmla="*/ 75 h 192"/>
                <a:gd name="T50" fmla="*/ 103 w 320"/>
                <a:gd name="T51" fmla="*/ 83 h 192"/>
                <a:gd name="T52" fmla="*/ 93 w 320"/>
                <a:gd name="T53" fmla="*/ 79 h 192"/>
                <a:gd name="T54" fmla="*/ 71 w 320"/>
                <a:gd name="T55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0" h="192">
                  <a:moveTo>
                    <a:pt x="269" y="192"/>
                  </a:moveTo>
                  <a:cubicBezTo>
                    <a:pt x="71" y="192"/>
                    <a:pt x="71" y="192"/>
                    <a:pt x="71" y="192"/>
                  </a:cubicBezTo>
                  <a:cubicBezTo>
                    <a:pt x="31" y="192"/>
                    <a:pt x="0" y="161"/>
                    <a:pt x="0" y="121"/>
                  </a:cubicBezTo>
                  <a:cubicBezTo>
                    <a:pt x="0" y="82"/>
                    <a:pt x="31" y="51"/>
                    <a:pt x="71" y="51"/>
                  </a:cubicBezTo>
                  <a:cubicBezTo>
                    <a:pt x="80" y="51"/>
                    <a:pt x="88" y="52"/>
                    <a:pt x="96" y="56"/>
                  </a:cubicBezTo>
                  <a:cubicBezTo>
                    <a:pt x="110" y="23"/>
                    <a:pt x="144" y="0"/>
                    <a:pt x="181" y="0"/>
                  </a:cubicBezTo>
                  <a:cubicBezTo>
                    <a:pt x="231" y="0"/>
                    <a:pt x="272" y="41"/>
                    <a:pt x="273" y="91"/>
                  </a:cubicBezTo>
                  <a:cubicBezTo>
                    <a:pt x="299" y="93"/>
                    <a:pt x="320" y="115"/>
                    <a:pt x="320" y="142"/>
                  </a:cubicBezTo>
                  <a:cubicBezTo>
                    <a:pt x="320" y="170"/>
                    <a:pt x="297" y="192"/>
                    <a:pt x="269" y="192"/>
                  </a:cubicBezTo>
                  <a:close/>
                  <a:moveTo>
                    <a:pt x="71" y="72"/>
                  </a:moveTo>
                  <a:cubicBezTo>
                    <a:pt x="43" y="72"/>
                    <a:pt x="21" y="94"/>
                    <a:pt x="21" y="121"/>
                  </a:cubicBezTo>
                  <a:cubicBezTo>
                    <a:pt x="21" y="149"/>
                    <a:pt x="43" y="171"/>
                    <a:pt x="71" y="171"/>
                  </a:cubicBezTo>
                  <a:cubicBezTo>
                    <a:pt x="269" y="171"/>
                    <a:pt x="269" y="171"/>
                    <a:pt x="269" y="171"/>
                  </a:cubicBezTo>
                  <a:cubicBezTo>
                    <a:pt x="285" y="171"/>
                    <a:pt x="298" y="158"/>
                    <a:pt x="298" y="142"/>
                  </a:cubicBezTo>
                  <a:cubicBezTo>
                    <a:pt x="298" y="125"/>
                    <a:pt x="285" y="112"/>
                    <a:pt x="269" y="112"/>
                  </a:cubicBezTo>
                  <a:cubicBezTo>
                    <a:pt x="268" y="112"/>
                    <a:pt x="268" y="112"/>
                    <a:pt x="267" y="112"/>
                  </a:cubicBezTo>
                  <a:cubicBezTo>
                    <a:pt x="267" y="112"/>
                    <a:pt x="266" y="112"/>
                    <a:pt x="265" y="113"/>
                  </a:cubicBezTo>
                  <a:cubicBezTo>
                    <a:pt x="261" y="114"/>
                    <a:pt x="257" y="113"/>
                    <a:pt x="254" y="111"/>
                  </a:cubicBezTo>
                  <a:cubicBezTo>
                    <a:pt x="252" y="109"/>
                    <a:pt x="250" y="105"/>
                    <a:pt x="251" y="101"/>
                  </a:cubicBezTo>
                  <a:cubicBezTo>
                    <a:pt x="251" y="99"/>
                    <a:pt x="251" y="98"/>
                    <a:pt x="251" y="96"/>
                  </a:cubicBezTo>
                  <a:cubicBezTo>
                    <a:pt x="251" y="94"/>
                    <a:pt x="251" y="93"/>
                    <a:pt x="251" y="92"/>
                  </a:cubicBezTo>
                  <a:cubicBezTo>
                    <a:pt x="251" y="53"/>
                    <a:pt x="220" y="22"/>
                    <a:pt x="181" y="22"/>
                  </a:cubicBezTo>
                  <a:cubicBezTo>
                    <a:pt x="152" y="22"/>
                    <a:pt x="124" y="41"/>
                    <a:pt x="114" y="68"/>
                  </a:cubicBezTo>
                  <a:cubicBezTo>
                    <a:pt x="113" y="70"/>
                    <a:pt x="113" y="71"/>
                    <a:pt x="112" y="73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1" y="79"/>
                    <a:pt x="108" y="82"/>
                    <a:pt x="103" y="83"/>
                  </a:cubicBezTo>
                  <a:cubicBezTo>
                    <a:pt x="99" y="84"/>
                    <a:pt x="95" y="82"/>
                    <a:pt x="93" y="79"/>
                  </a:cubicBezTo>
                  <a:cubicBezTo>
                    <a:pt x="86" y="74"/>
                    <a:pt x="79" y="72"/>
                    <a:pt x="7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Freeform 1002">
              <a:extLst>
                <a:ext uri="{FF2B5EF4-FFF2-40B4-BE49-F238E27FC236}">
                  <a16:creationId xmlns:a16="http://schemas.microsoft.com/office/drawing/2014/main" id="{7F02F4DE-D2AE-18F1-03D4-9FF3A8179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0" y="4091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8" name="Round Same Side Corner Rectangle 55">
            <a:extLst>
              <a:ext uri="{FF2B5EF4-FFF2-40B4-BE49-F238E27FC236}">
                <a16:creationId xmlns:a16="http://schemas.microsoft.com/office/drawing/2014/main" id="{6142767B-6216-F359-8BFE-7EDE6D5C56FF}"/>
              </a:ext>
            </a:extLst>
          </p:cNvPr>
          <p:cNvSpPr/>
          <p:nvPr/>
        </p:nvSpPr>
        <p:spPr bwMode="gray">
          <a:xfrm>
            <a:off x="9730653" y="241140"/>
            <a:ext cx="1929759" cy="192119"/>
          </a:xfrm>
          <a:prstGeom prst="rect">
            <a:avLst/>
          </a:prstGeom>
          <a:solidFill>
            <a:srgbClr val="21215A"/>
          </a:solidFill>
          <a:ln w="19050" algn="ctr">
            <a:solidFill>
              <a:srgbClr val="8E8ED5"/>
            </a:solidFill>
            <a:miter lim="800000"/>
            <a:headEnd/>
            <a:tailEnd/>
          </a:ln>
        </p:spPr>
        <p:txBody>
          <a:bodyPr lIns="68368" tIns="68368" rIns="68368" bIns="68368" anchor="ctr"/>
          <a:lstStyle/>
          <a:p>
            <a:pPr algn="ctr" defTabSz="801810">
              <a:lnSpc>
                <a:spcPct val="106000"/>
              </a:lnSpc>
              <a:defRPr/>
            </a:pPr>
            <a:r>
              <a:rPr lang="fr-FR" sz="921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Légende</a:t>
            </a:r>
          </a:p>
        </p:txBody>
      </p:sp>
      <p:graphicFrame>
        <p:nvGraphicFramePr>
          <p:cNvPr id="29" name="Table 37">
            <a:extLst>
              <a:ext uri="{FF2B5EF4-FFF2-40B4-BE49-F238E27FC236}">
                <a16:creationId xmlns:a16="http://schemas.microsoft.com/office/drawing/2014/main" id="{32FA4D4B-2C5B-54EA-2CF4-2439F92944C3}"/>
              </a:ext>
            </a:extLst>
          </p:cNvPr>
          <p:cNvGraphicFramePr>
            <a:graphicFrameLocks noGrp="1"/>
          </p:cNvGraphicFramePr>
          <p:nvPr/>
        </p:nvGraphicFramePr>
        <p:xfrm>
          <a:off x="9771210" y="529393"/>
          <a:ext cx="311327" cy="19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27">
                  <a:extLst>
                    <a:ext uri="{9D8B030D-6E8A-4147-A177-3AD203B41FA5}">
                      <a16:colId xmlns:a16="http://schemas.microsoft.com/office/drawing/2014/main" val="1249856194"/>
                    </a:ext>
                  </a:extLst>
                </a:gridCol>
              </a:tblGrid>
              <a:tr h="191948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fr-FR" sz="11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80189" marR="80189" marT="15785" marB="15785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756278"/>
                  </a:ext>
                </a:extLst>
              </a:tr>
            </a:tbl>
          </a:graphicData>
        </a:graphic>
      </p:graphicFrame>
      <p:graphicFrame>
        <p:nvGraphicFramePr>
          <p:cNvPr id="30" name="Table 38">
            <a:extLst>
              <a:ext uri="{FF2B5EF4-FFF2-40B4-BE49-F238E27FC236}">
                <a16:creationId xmlns:a16="http://schemas.microsoft.com/office/drawing/2014/main" id="{9A6BC407-7FC3-22B7-582D-3A3D90952668}"/>
              </a:ext>
            </a:extLst>
          </p:cNvPr>
          <p:cNvGraphicFramePr>
            <a:graphicFrameLocks noGrp="1"/>
          </p:cNvGraphicFramePr>
          <p:nvPr/>
        </p:nvGraphicFramePr>
        <p:xfrm>
          <a:off x="9771210" y="777642"/>
          <a:ext cx="311327" cy="19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27">
                  <a:extLst>
                    <a:ext uri="{9D8B030D-6E8A-4147-A177-3AD203B41FA5}">
                      <a16:colId xmlns:a16="http://schemas.microsoft.com/office/drawing/2014/main" val="1249856194"/>
                    </a:ext>
                  </a:extLst>
                </a:gridCol>
              </a:tblGrid>
              <a:tr h="191948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fr-FR" sz="11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80189" marR="80189" marT="15785" marB="15785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756278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8BAD96A5-13C5-0B1E-DB41-32FB71FA4C5D}"/>
              </a:ext>
            </a:extLst>
          </p:cNvPr>
          <p:cNvSpPr/>
          <p:nvPr/>
        </p:nvSpPr>
        <p:spPr>
          <a:xfrm>
            <a:off x="10082538" y="479940"/>
            <a:ext cx="572593" cy="234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01810"/>
            <a:r>
              <a:rPr lang="fr-FR" sz="92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Réalisé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1ECDBE9-202A-8B0F-6132-7EC90AFA7A2D}"/>
              </a:ext>
            </a:extLst>
          </p:cNvPr>
          <p:cNvSpPr/>
          <p:nvPr/>
        </p:nvSpPr>
        <p:spPr>
          <a:xfrm>
            <a:off x="10082537" y="762280"/>
            <a:ext cx="657552" cy="234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01810"/>
            <a:r>
              <a:rPr lang="fr-FR" sz="92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cours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BD996C3-4EEC-F444-2598-14B1044BAD33}"/>
              </a:ext>
            </a:extLst>
          </p:cNvPr>
          <p:cNvSpPr/>
          <p:nvPr/>
        </p:nvSpPr>
        <p:spPr bwMode="gray">
          <a:xfrm>
            <a:off x="7661466" y="461462"/>
            <a:ext cx="466479" cy="444873"/>
          </a:xfrm>
          <a:prstGeom prst="rect">
            <a:avLst/>
          </a:prstGeom>
          <a:noFill/>
          <a:ln w="19050" algn="ctr">
            <a:solidFill>
              <a:srgbClr val="8E8ED5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99F2BB59-D3C8-9075-0F71-12C05DF1F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398" y="549433"/>
            <a:ext cx="149754" cy="14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6EA9920-8FD3-96AD-BD28-4E8A2B245172}"/>
              </a:ext>
            </a:extLst>
          </p:cNvPr>
          <p:cNvSpPr/>
          <p:nvPr/>
        </p:nvSpPr>
        <p:spPr>
          <a:xfrm>
            <a:off x="10960175" y="479940"/>
            <a:ext cx="870301" cy="375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810"/>
            <a:r>
              <a:rPr lang="fr-FR" sz="92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d’attention</a:t>
            </a:r>
          </a:p>
        </p:txBody>
      </p:sp>
      <p:graphicFrame>
        <p:nvGraphicFramePr>
          <p:cNvPr id="36" name="Tableau 3">
            <a:extLst>
              <a:ext uri="{FF2B5EF4-FFF2-40B4-BE49-F238E27FC236}">
                <a16:creationId xmlns:a16="http://schemas.microsoft.com/office/drawing/2014/main" id="{9F64F518-76A2-D5C0-B478-7DE0FE8EF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915172"/>
              </p:ext>
            </p:extLst>
          </p:nvPr>
        </p:nvGraphicFramePr>
        <p:xfrm>
          <a:off x="5888076" y="1532556"/>
          <a:ext cx="5772336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444">
                  <a:extLst>
                    <a:ext uri="{9D8B030D-6E8A-4147-A177-3AD203B41FA5}">
                      <a16:colId xmlns:a16="http://schemas.microsoft.com/office/drawing/2014/main" val="2260883058"/>
                    </a:ext>
                  </a:extLst>
                </a:gridCol>
                <a:gridCol w="1276892">
                  <a:extLst>
                    <a:ext uri="{9D8B030D-6E8A-4147-A177-3AD203B41FA5}">
                      <a16:colId xmlns:a16="http://schemas.microsoft.com/office/drawing/2014/main" val="762484800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Prochaines étapes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Délai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91896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049004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890275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58130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5797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7124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314489"/>
                  </a:ext>
                </a:extLst>
              </a:tr>
            </a:tbl>
          </a:graphicData>
        </a:graphic>
      </p:graphicFrame>
      <p:graphicFrame>
        <p:nvGraphicFramePr>
          <p:cNvPr id="37" name="Table 37">
            <a:extLst>
              <a:ext uri="{FF2B5EF4-FFF2-40B4-BE49-F238E27FC236}">
                <a16:creationId xmlns:a16="http://schemas.microsoft.com/office/drawing/2014/main" id="{3D01ABD8-78E7-4607-25AA-37C46A331D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800530"/>
              </p:ext>
            </p:extLst>
          </p:nvPr>
        </p:nvGraphicFramePr>
        <p:xfrm>
          <a:off x="467831" y="3404653"/>
          <a:ext cx="5206828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6828">
                  <a:extLst>
                    <a:ext uri="{9D8B030D-6E8A-4147-A177-3AD203B41FA5}">
                      <a16:colId xmlns:a16="http://schemas.microsoft.com/office/drawing/2014/main" val="1022123341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Livrables produits / en cours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419633"/>
                  </a:ext>
                </a:extLst>
              </a:tr>
              <a:tr h="30898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Nom du livrable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436513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54BE3B49-9A2D-FA9C-1DA8-B9308B0D62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642115"/>
              </p:ext>
            </p:extLst>
          </p:nvPr>
        </p:nvGraphicFramePr>
        <p:xfrm>
          <a:off x="5888076" y="3404653"/>
          <a:ext cx="5772335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2335">
                  <a:extLst>
                    <a:ext uri="{9D8B030D-6E8A-4147-A177-3AD203B41FA5}">
                      <a16:colId xmlns:a16="http://schemas.microsoft.com/office/drawing/2014/main" val="1022123341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Livrables à produire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419633"/>
                  </a:ext>
                </a:extLst>
              </a:tr>
              <a:tr h="30898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Nom du livrable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436513"/>
                  </a:ext>
                </a:extLst>
              </a:tr>
            </a:tbl>
          </a:graphicData>
        </a:graphic>
      </p:graphicFrame>
      <p:graphicFrame>
        <p:nvGraphicFramePr>
          <p:cNvPr id="40" name="Table 37">
            <a:extLst>
              <a:ext uri="{FF2B5EF4-FFF2-40B4-BE49-F238E27FC236}">
                <a16:creationId xmlns:a16="http://schemas.microsoft.com/office/drawing/2014/main" id="{27646615-1D14-5AD3-9053-897F664D2E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59037"/>
              </p:ext>
            </p:extLst>
          </p:nvPr>
        </p:nvGraphicFramePr>
        <p:xfrm>
          <a:off x="467830" y="5036448"/>
          <a:ext cx="11192581" cy="1055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4602">
                  <a:extLst>
                    <a:ext uri="{9D8B030D-6E8A-4147-A177-3AD203B41FA5}">
                      <a16:colId xmlns:a16="http://schemas.microsoft.com/office/drawing/2014/main" val="1022123341"/>
                    </a:ext>
                  </a:extLst>
                </a:gridCol>
                <a:gridCol w="2804602">
                  <a:extLst>
                    <a:ext uri="{9D8B030D-6E8A-4147-A177-3AD203B41FA5}">
                      <a16:colId xmlns:a16="http://schemas.microsoft.com/office/drawing/2014/main" val="3844201001"/>
                    </a:ext>
                  </a:extLst>
                </a:gridCol>
                <a:gridCol w="2804602">
                  <a:extLst>
                    <a:ext uri="{9D8B030D-6E8A-4147-A177-3AD203B41FA5}">
                      <a16:colId xmlns:a16="http://schemas.microsoft.com/office/drawing/2014/main" val="2483461358"/>
                    </a:ext>
                  </a:extLst>
                </a:gridCol>
                <a:gridCol w="1546551">
                  <a:extLst>
                    <a:ext uri="{9D8B030D-6E8A-4147-A177-3AD203B41FA5}">
                      <a16:colId xmlns:a16="http://schemas.microsoft.com/office/drawing/2014/main" val="4013841637"/>
                    </a:ext>
                  </a:extLst>
                </a:gridCol>
                <a:gridCol w="1232224">
                  <a:extLst>
                    <a:ext uri="{9D8B030D-6E8A-4147-A177-3AD203B41FA5}">
                      <a16:colId xmlns:a16="http://schemas.microsoft.com/office/drawing/2014/main" val="2567549925"/>
                    </a:ext>
                  </a:extLst>
                </a:gridCol>
              </a:tblGrid>
              <a:tr h="208535">
                <a:tc gridSpan="5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Points d’attention  / Risques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419633"/>
                  </a:ext>
                </a:extLst>
              </a:tr>
              <a:tr h="20853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Point d’attention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Risque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Action à mener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Responsable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Date limite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436513"/>
                  </a:ext>
                </a:extLst>
              </a:tr>
              <a:tr h="26851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Description succincte du point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Description succincte du risque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Description succincte de l’action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Prénom Nom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XX/XX/XXXX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720571"/>
                  </a:ext>
                </a:extLst>
              </a:tr>
              <a:tr h="26851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634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51406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Props1.xml><?xml version="1.0" encoding="utf-8"?>
<ds:datastoreItem xmlns:ds="http://schemas.openxmlformats.org/officeDocument/2006/customXml" ds:itemID="{F3AAF9A1-147C-4DBE-B065-9C9C415622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610EE8F-AC12-4FE0-9691-4289843F3B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73B9D8-2EEE-482A-829A-B3E09FF126F4}">
  <ds:schemaRefs>
    <ds:schemaRef ds:uri="http://schemas.microsoft.com/office/2006/documentManagement/types"/>
    <ds:schemaRef ds:uri="http://schemas.microsoft.com/office/infopath/2007/PartnerControls"/>
    <ds:schemaRef ds:uri="12fb0e9c-5d89-4801-be40-a718ccdc5e4d"/>
    <ds:schemaRef ds:uri="http://schemas.microsoft.com/office/2006/metadata/propertie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c58d512d-a186-4847-a47d-688e53bca66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234</Words>
  <Application>Microsoft Office PowerPoint</Application>
  <PresentationFormat>Grand écran</PresentationFormat>
  <Paragraphs>59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Marianne</vt:lpstr>
      <vt:lpstr>Wingdings</vt:lpstr>
      <vt:lpstr>Wingdings 2</vt:lpstr>
      <vt:lpstr>Thème Office</vt:lpstr>
      <vt:lpstr>PREMIER MINISTRE</vt:lpstr>
      <vt:lpstr>1_PREMIER MINISTRE</vt:lpstr>
      <vt:lpstr>Présentation PowerPoint</vt:lpstr>
      <vt:lpstr>Le Flash report : de quoi s’agit-il ?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exemple de flash report des actions</dc:title>
  <dc:creator>BARRAL Corentin</dc:creator>
  <cp:lastModifiedBy>BERTEAU Eymeric</cp:lastModifiedBy>
  <cp:revision>5</cp:revision>
  <dcterms:created xsi:type="dcterms:W3CDTF">2024-09-03T09:14:49Z</dcterms:created>
  <dcterms:modified xsi:type="dcterms:W3CDTF">2025-06-29T16:26:07Z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2024-09-16T11:23:20Z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5ad1c46b-7166-4464-89b9-e6c2f0e55271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