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86" r:id="rId5"/>
  </p:sldIdLst>
  <p:sldSz cx="6858000" cy="9906000" type="A4"/>
  <p:notesSz cx="6858000" cy="9144000"/>
  <p:custDataLst>
    <p:tags r:id="rId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C1290576-BC21-4EC2-B5EE-6A8EBFB970C8}">
          <p14:sldIdLst>
            <p14:sldId id="28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A626345-9449-ADB4-79AB-C88FD3C84769}" name="Trapitzine, Sophie" initials="TS" userId="S::strapitzine@deloitte.fr::e8157502-acba-4184-88fc-21661da0d929" providerId="AD"/>
  <p188:author id="{B6C0A26D-AB49-2798-40C0-8B269CBC93A1}" name="Rodin, Anthime" initials="RA" userId="S::arodin@deloitte.fr::72a9430e-adeb-4151-9240-2a1d5d14264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MONAL Lisa" initials="CL" lastIdx="1" clrIdx="0">
    <p:extLst>
      <p:ext uri="{19B8F6BF-5375-455C-9EA6-DF929625EA0E}">
        <p15:presenceInfo xmlns:p15="http://schemas.microsoft.com/office/powerpoint/2012/main" userId="S::lisa.chamonal@wavestone.com::68cd6ba8-30cd-4bf3-a18e-a69f2b49c2c0" providerId="AD"/>
      </p:ext>
    </p:extLst>
  </p:cmAuthor>
  <p:cmAuthor id="2" name="DUBOIS Clémentine" initials="DC" lastIdx="3" clrIdx="1">
    <p:extLst>
      <p:ext uri="{19B8F6BF-5375-455C-9EA6-DF929625EA0E}">
        <p15:presenceInfo xmlns:p15="http://schemas.microsoft.com/office/powerpoint/2012/main" userId="S::clementine.dubois@wavestone.com::6fe8fef5-0a41-4207-9c6c-f770d3d1302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6CB4"/>
    <a:srgbClr val="F4B183"/>
    <a:srgbClr val="FF33CC"/>
    <a:srgbClr val="8FAADC"/>
    <a:srgbClr val="3232FF"/>
    <a:srgbClr val="B995A1"/>
    <a:srgbClr val="C55A11"/>
    <a:srgbClr val="000080"/>
    <a:srgbClr val="54823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88AAE2-241F-4DC0-A37D-913562855D19}" v="22" dt="2024-09-26T12:40:29.5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2100" y="-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tags" Target="tags/tag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pitzine, Sophie" userId="e8157502-acba-4184-88fc-21661da0d929" providerId="ADAL" clId="{3488AAE2-241F-4DC0-A37D-913562855D19}"/>
    <pc:docChg chg="undo custSel delSld modSld modSection">
      <pc:chgData name="Trapitzine, Sophie" userId="e8157502-acba-4184-88fc-21661da0d929" providerId="ADAL" clId="{3488AAE2-241F-4DC0-A37D-913562855D19}" dt="2024-09-26T12:41:51.746" v="2211" actId="478"/>
      <pc:docMkLst>
        <pc:docMk/>
      </pc:docMkLst>
      <pc:sldChg chg="del">
        <pc:chgData name="Trapitzine, Sophie" userId="e8157502-acba-4184-88fc-21661da0d929" providerId="ADAL" clId="{3488AAE2-241F-4DC0-A37D-913562855D19}" dt="2024-09-26T09:43:48.849" v="199" actId="47"/>
        <pc:sldMkLst>
          <pc:docMk/>
          <pc:sldMk cId="1741307993" sldId="261"/>
        </pc:sldMkLst>
      </pc:sldChg>
      <pc:sldChg chg="del">
        <pc:chgData name="Trapitzine, Sophie" userId="e8157502-acba-4184-88fc-21661da0d929" providerId="ADAL" clId="{3488AAE2-241F-4DC0-A37D-913562855D19}" dt="2024-09-26T09:43:48.849" v="199" actId="47"/>
        <pc:sldMkLst>
          <pc:docMk/>
          <pc:sldMk cId="3543137830" sldId="266"/>
        </pc:sldMkLst>
      </pc:sldChg>
      <pc:sldChg chg="del">
        <pc:chgData name="Trapitzine, Sophie" userId="e8157502-acba-4184-88fc-21661da0d929" providerId="ADAL" clId="{3488AAE2-241F-4DC0-A37D-913562855D19}" dt="2024-09-26T09:39:33.641" v="0" actId="47"/>
        <pc:sldMkLst>
          <pc:docMk/>
          <pc:sldMk cId="1053651966" sldId="268"/>
        </pc:sldMkLst>
      </pc:sldChg>
      <pc:sldChg chg="del">
        <pc:chgData name="Trapitzine, Sophie" userId="e8157502-acba-4184-88fc-21661da0d929" providerId="ADAL" clId="{3488AAE2-241F-4DC0-A37D-913562855D19}" dt="2024-09-26T09:43:48.849" v="199" actId="47"/>
        <pc:sldMkLst>
          <pc:docMk/>
          <pc:sldMk cId="1988246495" sldId="273"/>
        </pc:sldMkLst>
      </pc:sldChg>
      <pc:sldChg chg="del">
        <pc:chgData name="Trapitzine, Sophie" userId="e8157502-acba-4184-88fc-21661da0d929" providerId="ADAL" clId="{3488AAE2-241F-4DC0-A37D-913562855D19}" dt="2024-09-26T09:43:52.666" v="200" actId="47"/>
        <pc:sldMkLst>
          <pc:docMk/>
          <pc:sldMk cId="3291691474" sldId="277"/>
        </pc:sldMkLst>
      </pc:sldChg>
      <pc:sldChg chg="modSp del mod">
        <pc:chgData name="Trapitzine, Sophie" userId="e8157502-acba-4184-88fc-21661da0d929" providerId="ADAL" clId="{3488AAE2-241F-4DC0-A37D-913562855D19}" dt="2024-09-26T10:29:08.780" v="543" actId="47"/>
        <pc:sldMkLst>
          <pc:docMk/>
          <pc:sldMk cId="2169037608" sldId="283"/>
        </pc:sldMkLst>
        <pc:grpChg chg="mod">
          <ac:chgData name="Trapitzine, Sophie" userId="e8157502-acba-4184-88fc-21661da0d929" providerId="ADAL" clId="{3488AAE2-241F-4DC0-A37D-913562855D19}" dt="2024-09-26T09:43:54.449" v="201" actId="1076"/>
          <ac:grpSpMkLst>
            <pc:docMk/>
            <pc:sldMk cId="2169037608" sldId="283"/>
            <ac:grpSpMk id="30" creationId="{8D7FF3D7-001B-44FF-9D32-3DE158F588BE}"/>
          </ac:grpSpMkLst>
        </pc:grpChg>
      </pc:sldChg>
      <pc:sldChg chg="addSp delSp modSp mod">
        <pc:chgData name="Trapitzine, Sophie" userId="e8157502-acba-4184-88fc-21661da0d929" providerId="ADAL" clId="{3488AAE2-241F-4DC0-A37D-913562855D19}" dt="2024-09-26T12:41:51.746" v="2211" actId="478"/>
        <pc:sldMkLst>
          <pc:docMk/>
          <pc:sldMk cId="1774661996" sldId="286"/>
        </pc:sldMkLst>
        <pc:spChg chg="del">
          <ac:chgData name="Trapitzine, Sophie" userId="e8157502-acba-4184-88fc-21661da0d929" providerId="ADAL" clId="{3488AAE2-241F-4DC0-A37D-913562855D19}" dt="2024-09-26T09:40:41.968" v="70" actId="478"/>
          <ac:spMkLst>
            <pc:docMk/>
            <pc:sldMk cId="1774661996" sldId="286"/>
            <ac:spMk id="2" creationId="{418955BE-1E34-BAE6-1B58-AEF573EBEEAD}"/>
          </ac:spMkLst>
        </pc:spChg>
        <pc:spChg chg="del">
          <ac:chgData name="Trapitzine, Sophie" userId="e8157502-acba-4184-88fc-21661da0d929" providerId="ADAL" clId="{3488AAE2-241F-4DC0-A37D-913562855D19}" dt="2024-09-26T09:40:41.968" v="70" actId="478"/>
          <ac:spMkLst>
            <pc:docMk/>
            <pc:sldMk cId="1774661996" sldId="286"/>
            <ac:spMk id="3" creationId="{21D79955-873C-667E-2D6C-FE7C843CC745}"/>
          </ac:spMkLst>
        </pc:spChg>
        <pc:spChg chg="mod">
          <ac:chgData name="Trapitzine, Sophie" userId="e8157502-acba-4184-88fc-21661da0d929" providerId="ADAL" clId="{3488AAE2-241F-4DC0-A37D-913562855D19}" dt="2024-09-26T10:30:03.724" v="563" actId="207"/>
          <ac:spMkLst>
            <pc:docMk/>
            <pc:sldMk cId="1774661996" sldId="286"/>
            <ac:spMk id="4" creationId="{73A34189-4A54-4244-BABB-7686570EDAD8}"/>
          </ac:spMkLst>
        </pc:spChg>
        <pc:spChg chg="del">
          <ac:chgData name="Trapitzine, Sophie" userId="e8157502-acba-4184-88fc-21661da0d929" providerId="ADAL" clId="{3488AAE2-241F-4DC0-A37D-913562855D19}" dt="2024-09-26T09:40:41.968" v="70" actId="478"/>
          <ac:spMkLst>
            <pc:docMk/>
            <pc:sldMk cId="1774661996" sldId="286"/>
            <ac:spMk id="5" creationId="{9289583B-91C1-CEDF-3E6C-9F4045D75BA5}"/>
          </ac:spMkLst>
        </pc:spChg>
        <pc:spChg chg="del">
          <ac:chgData name="Trapitzine, Sophie" userId="e8157502-acba-4184-88fc-21661da0d929" providerId="ADAL" clId="{3488AAE2-241F-4DC0-A37D-913562855D19}" dt="2024-09-26T09:40:41.968" v="70" actId="478"/>
          <ac:spMkLst>
            <pc:docMk/>
            <pc:sldMk cId="1774661996" sldId="286"/>
            <ac:spMk id="7" creationId="{15C8DF70-BFC5-9147-8DF4-17C8F91A6C10}"/>
          </ac:spMkLst>
        </pc:spChg>
        <pc:spChg chg="mod">
          <ac:chgData name="Trapitzine, Sophie" userId="e8157502-acba-4184-88fc-21661da0d929" providerId="ADAL" clId="{3488AAE2-241F-4DC0-A37D-913562855D19}" dt="2024-09-26T10:30:09.010" v="565" actId="207"/>
          <ac:spMkLst>
            <pc:docMk/>
            <pc:sldMk cId="1774661996" sldId="286"/>
            <ac:spMk id="16" creationId="{FE8882AC-4C12-466B-ADE3-2AC75DCF3AEA}"/>
          </ac:spMkLst>
        </pc:spChg>
        <pc:spChg chg="mod">
          <ac:chgData name="Trapitzine, Sophie" userId="e8157502-acba-4184-88fc-21661da0d929" providerId="ADAL" clId="{3488AAE2-241F-4DC0-A37D-913562855D19}" dt="2024-09-26T10:29:58.127" v="562" actId="20577"/>
          <ac:spMkLst>
            <pc:docMk/>
            <pc:sldMk cId="1774661996" sldId="286"/>
            <ac:spMk id="17" creationId="{19E6FA8D-CA50-4784-B109-2010FA21FA56}"/>
          </ac:spMkLst>
        </pc:spChg>
        <pc:spChg chg="mod">
          <ac:chgData name="Trapitzine, Sophie" userId="e8157502-acba-4184-88fc-21661da0d929" providerId="ADAL" clId="{3488AAE2-241F-4DC0-A37D-913562855D19}" dt="2024-09-26T09:43:57.408" v="202"/>
          <ac:spMkLst>
            <pc:docMk/>
            <pc:sldMk cId="1774661996" sldId="286"/>
            <ac:spMk id="18" creationId="{7B3591C8-4017-6A6D-8164-29D48E9E56BD}"/>
          </ac:spMkLst>
        </pc:spChg>
        <pc:spChg chg="mod">
          <ac:chgData name="Trapitzine, Sophie" userId="e8157502-acba-4184-88fc-21661da0d929" providerId="ADAL" clId="{3488AAE2-241F-4DC0-A37D-913562855D19}" dt="2024-09-26T09:43:57.408" v="202"/>
          <ac:spMkLst>
            <pc:docMk/>
            <pc:sldMk cId="1774661996" sldId="286"/>
            <ac:spMk id="20" creationId="{48EC0ACC-FBA8-B7B5-DB1C-2ED3BA4BE900}"/>
          </ac:spMkLst>
        </pc:spChg>
        <pc:spChg chg="del mod">
          <ac:chgData name="Trapitzine, Sophie" userId="e8157502-acba-4184-88fc-21661da0d929" providerId="ADAL" clId="{3488AAE2-241F-4DC0-A37D-913562855D19}" dt="2024-09-26T12:41:34.340" v="2203" actId="478"/>
          <ac:spMkLst>
            <pc:docMk/>
            <pc:sldMk cId="1774661996" sldId="286"/>
            <ac:spMk id="22" creationId="{54604AD1-0B13-4AED-93AE-0BD41C71BE14}"/>
          </ac:spMkLst>
        </pc:spChg>
        <pc:spChg chg="mod">
          <ac:chgData name="Trapitzine, Sophie" userId="e8157502-acba-4184-88fc-21661da0d929" providerId="ADAL" clId="{3488AAE2-241F-4DC0-A37D-913562855D19}" dt="2024-09-26T09:43:57.408" v="202"/>
          <ac:spMkLst>
            <pc:docMk/>
            <pc:sldMk cId="1774661996" sldId="286"/>
            <ac:spMk id="24" creationId="{FDF3C272-FA5E-B33A-9353-3E275CAFB714}"/>
          </ac:spMkLst>
        </pc:spChg>
        <pc:spChg chg="del">
          <ac:chgData name="Trapitzine, Sophie" userId="e8157502-acba-4184-88fc-21661da0d929" providerId="ADAL" clId="{3488AAE2-241F-4DC0-A37D-913562855D19}" dt="2024-09-26T09:40:31.922" v="63" actId="478"/>
          <ac:spMkLst>
            <pc:docMk/>
            <pc:sldMk cId="1774661996" sldId="286"/>
            <ac:spMk id="26" creationId="{CA6782BA-9AFE-DFC3-1511-E4B75401E97E}"/>
          </ac:spMkLst>
        </pc:spChg>
        <pc:spChg chg="mod">
          <ac:chgData name="Trapitzine, Sophie" userId="e8157502-acba-4184-88fc-21661da0d929" providerId="ADAL" clId="{3488AAE2-241F-4DC0-A37D-913562855D19}" dt="2024-09-26T09:43:57.408" v="202"/>
          <ac:spMkLst>
            <pc:docMk/>
            <pc:sldMk cId="1774661996" sldId="286"/>
            <ac:spMk id="29" creationId="{554BBBFD-0216-01F3-2285-1A1C288026E5}"/>
          </ac:spMkLst>
        </pc:spChg>
        <pc:spChg chg="del mod">
          <ac:chgData name="Trapitzine, Sophie" userId="e8157502-acba-4184-88fc-21661da0d929" providerId="ADAL" clId="{3488AAE2-241F-4DC0-A37D-913562855D19}" dt="2024-09-26T12:41:49.545" v="2208" actId="478"/>
          <ac:spMkLst>
            <pc:docMk/>
            <pc:sldMk cId="1774661996" sldId="286"/>
            <ac:spMk id="31" creationId="{0BE78241-61CF-238D-CDCD-B0880AAE4B6C}"/>
          </ac:spMkLst>
        </pc:spChg>
        <pc:spChg chg="mod">
          <ac:chgData name="Trapitzine, Sophie" userId="e8157502-acba-4184-88fc-21661da0d929" providerId="ADAL" clId="{3488AAE2-241F-4DC0-A37D-913562855D19}" dt="2024-09-26T09:43:57.408" v="202"/>
          <ac:spMkLst>
            <pc:docMk/>
            <pc:sldMk cId="1774661996" sldId="286"/>
            <ac:spMk id="32" creationId="{48779029-D864-D5C7-4DCC-23623E195581}"/>
          </ac:spMkLst>
        </pc:spChg>
        <pc:spChg chg="mod">
          <ac:chgData name="Trapitzine, Sophie" userId="e8157502-acba-4184-88fc-21661da0d929" providerId="ADAL" clId="{3488AAE2-241F-4DC0-A37D-913562855D19}" dt="2024-09-26T09:43:57.408" v="202"/>
          <ac:spMkLst>
            <pc:docMk/>
            <pc:sldMk cId="1774661996" sldId="286"/>
            <ac:spMk id="33" creationId="{C233688B-6EB9-DD79-3012-ED1EF5A579D4}"/>
          </ac:spMkLst>
        </pc:spChg>
        <pc:spChg chg="mod">
          <ac:chgData name="Trapitzine, Sophie" userId="e8157502-acba-4184-88fc-21661da0d929" providerId="ADAL" clId="{3488AAE2-241F-4DC0-A37D-913562855D19}" dt="2024-09-26T09:43:57.408" v="202"/>
          <ac:spMkLst>
            <pc:docMk/>
            <pc:sldMk cId="1774661996" sldId="286"/>
            <ac:spMk id="35" creationId="{A31DE59F-4807-E266-BE38-C3426A3FB45A}"/>
          </ac:spMkLst>
        </pc:spChg>
        <pc:spChg chg="mod">
          <ac:chgData name="Trapitzine, Sophie" userId="e8157502-acba-4184-88fc-21661da0d929" providerId="ADAL" clId="{3488AAE2-241F-4DC0-A37D-913562855D19}" dt="2024-09-26T09:43:57.408" v="202"/>
          <ac:spMkLst>
            <pc:docMk/>
            <pc:sldMk cId="1774661996" sldId="286"/>
            <ac:spMk id="36" creationId="{A5954D3B-E530-7339-9C2B-43F06EDE2EA9}"/>
          </ac:spMkLst>
        </pc:spChg>
        <pc:spChg chg="add del mod">
          <ac:chgData name="Trapitzine, Sophie" userId="e8157502-acba-4184-88fc-21661da0d929" providerId="ADAL" clId="{3488AAE2-241F-4DC0-A37D-913562855D19}" dt="2024-09-26T09:44:12.089" v="207" actId="207"/>
          <ac:spMkLst>
            <pc:docMk/>
            <pc:sldMk cId="1774661996" sldId="286"/>
            <ac:spMk id="38" creationId="{2B95FDC3-F1AB-C15B-B146-9DB5CB2A985F}"/>
          </ac:spMkLst>
        </pc:spChg>
        <pc:spChg chg="del">
          <ac:chgData name="Trapitzine, Sophie" userId="e8157502-acba-4184-88fc-21661da0d929" providerId="ADAL" clId="{3488AAE2-241F-4DC0-A37D-913562855D19}" dt="2024-09-26T09:40:41.968" v="70" actId="478"/>
          <ac:spMkLst>
            <pc:docMk/>
            <pc:sldMk cId="1774661996" sldId="286"/>
            <ac:spMk id="39" creationId="{4CED44BD-ED16-42A2-BB81-BB9A4360A2BF}"/>
          </ac:spMkLst>
        </pc:spChg>
        <pc:spChg chg="del mod">
          <ac:chgData name="Trapitzine, Sophie" userId="e8157502-acba-4184-88fc-21661da0d929" providerId="ADAL" clId="{3488AAE2-241F-4DC0-A37D-913562855D19}" dt="2024-09-26T09:40:13.238" v="56" actId="478"/>
          <ac:spMkLst>
            <pc:docMk/>
            <pc:sldMk cId="1774661996" sldId="286"/>
            <ac:spMk id="42" creationId="{FDA3780D-224B-42D8-9B5C-B5484887DF34}"/>
          </ac:spMkLst>
        </pc:spChg>
        <pc:spChg chg="add mod">
          <ac:chgData name="Trapitzine, Sophie" userId="e8157502-acba-4184-88fc-21661da0d929" providerId="ADAL" clId="{3488AAE2-241F-4DC0-A37D-913562855D19}" dt="2024-09-26T12:41:47.555" v="2207" actId="14100"/>
          <ac:spMkLst>
            <pc:docMk/>
            <pc:sldMk cId="1774661996" sldId="286"/>
            <ac:spMk id="49" creationId="{099A28CE-89C9-2BE7-9B79-BF4B91CB9A2F}"/>
          </ac:spMkLst>
        </pc:spChg>
        <pc:spChg chg="del mod">
          <ac:chgData name="Trapitzine, Sophie" userId="e8157502-acba-4184-88fc-21661da0d929" providerId="ADAL" clId="{3488AAE2-241F-4DC0-A37D-913562855D19}" dt="2024-09-26T09:40:41.968" v="70" actId="478"/>
          <ac:spMkLst>
            <pc:docMk/>
            <pc:sldMk cId="1774661996" sldId="286"/>
            <ac:spMk id="50" creationId="{7B14F72A-76C1-7149-99A6-5E04413FF89F}"/>
          </ac:spMkLst>
        </pc:spChg>
        <pc:spChg chg="mod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51" creationId="{6CA4353C-EDAE-4237-B0D4-AE99A5871E38}"/>
          </ac:spMkLst>
        </pc:spChg>
        <pc:spChg chg="add del mod">
          <ac:chgData name="Trapitzine, Sophie" userId="e8157502-acba-4184-88fc-21661da0d929" providerId="ADAL" clId="{3488AAE2-241F-4DC0-A37D-913562855D19}" dt="2024-09-26T10:24:40.542" v="340" actId="478"/>
          <ac:spMkLst>
            <pc:docMk/>
            <pc:sldMk cId="1774661996" sldId="286"/>
            <ac:spMk id="52" creationId="{A205CEDE-5440-A003-DEEA-F329412F008C}"/>
          </ac:spMkLst>
        </pc:spChg>
        <pc:spChg chg="add del mod">
          <ac:chgData name="Trapitzine, Sophie" userId="e8157502-acba-4184-88fc-21661da0d929" providerId="ADAL" clId="{3488AAE2-241F-4DC0-A37D-913562855D19}" dt="2024-09-26T12:23:51.425" v="1592" actId="478"/>
          <ac:spMkLst>
            <pc:docMk/>
            <pc:sldMk cId="1774661996" sldId="286"/>
            <ac:spMk id="53" creationId="{81FED8C4-8D26-0C43-8366-2C144F862120}"/>
          </ac:spMkLst>
        </pc:spChg>
        <pc:spChg chg="del mod">
          <ac:chgData name="Trapitzine, Sophie" userId="e8157502-acba-4184-88fc-21661da0d929" providerId="ADAL" clId="{3488AAE2-241F-4DC0-A37D-913562855D19}" dt="2024-09-26T12:41:50.124" v="2209" actId="478"/>
          <ac:spMkLst>
            <pc:docMk/>
            <pc:sldMk cId="1774661996" sldId="286"/>
            <ac:spMk id="58" creationId="{F5D65DB4-3F7D-4090-9A4E-F60F5E9D6F7C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61" creationId="{6EC6EFBF-2073-9718-2EDE-DD3107BA8E0E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63" creationId="{44115B77-C75B-3080-A47E-856F2C870AE1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67" creationId="{38FCA871-C692-BFD4-8FF9-1FABD3B5FB6F}"/>
          </ac:spMkLst>
        </pc:spChg>
        <pc:spChg chg="add mod topLvl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68" creationId="{1E9A7057-6B98-B108-87B6-1A3F79EAFFB5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70" creationId="{2817D4ED-B3B7-1F5C-E9FF-1D084D3534B1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72" creationId="{156D842F-A87D-C955-909B-2B2BDEF668DB}"/>
          </ac:spMkLst>
        </pc:spChg>
        <pc:spChg chg="add mod topLvl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73" creationId="{67D10649-8182-5CD7-123A-12FE15562E76}"/>
          </ac:spMkLst>
        </pc:spChg>
        <pc:spChg chg="add mod topLvl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74" creationId="{DCC02933-6415-7F12-15BD-4FF4C50B4235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76" creationId="{98E96C5E-B19F-C853-F40F-1256D2C3B198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77" creationId="{27EA4F4D-C4BA-70AE-7CDE-FCD3CBC9868E}"/>
          </ac:spMkLst>
        </pc:spChg>
        <pc:spChg chg="add mod topLvl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78" creationId="{2C320C00-8D25-66FC-EA05-F4769C62C931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80" creationId="{2D9D5E5C-89E1-ECA1-05D7-18AD6FD3DC46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81" creationId="{8699D370-4283-488F-21E4-1D759965E611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82" creationId="{7AD8FF57-CD45-16C0-4518-34B35C021922}"/>
          </ac:spMkLst>
        </pc:spChg>
        <pc:spChg chg="add del mod topLvl">
          <ac:chgData name="Trapitzine, Sophie" userId="e8157502-acba-4184-88fc-21661da0d929" providerId="ADAL" clId="{3488AAE2-241F-4DC0-A37D-913562855D19}" dt="2024-09-26T10:26:29.589" v="473" actId="21"/>
          <ac:spMkLst>
            <pc:docMk/>
            <pc:sldMk cId="1774661996" sldId="286"/>
            <ac:spMk id="83" creationId="{8FE7DABD-A69B-A775-A0B9-DB62608DA6B2}"/>
          </ac:spMkLst>
        </pc:spChg>
        <pc:spChg chg="mod">
          <ac:chgData name="Trapitzine, Sophie" userId="e8157502-acba-4184-88fc-21661da0d929" providerId="ADAL" clId="{3488AAE2-241F-4DC0-A37D-913562855D19}" dt="2024-09-26T10:24:51.483" v="344" actId="165"/>
          <ac:spMkLst>
            <pc:docMk/>
            <pc:sldMk cId="1774661996" sldId="286"/>
            <ac:spMk id="87" creationId="{E6811C55-82BA-EB82-20CC-E9A9AA25AF10}"/>
          </ac:spMkLst>
        </pc:spChg>
        <pc:spChg chg="mod">
          <ac:chgData name="Trapitzine, Sophie" userId="e8157502-acba-4184-88fc-21661da0d929" providerId="ADAL" clId="{3488AAE2-241F-4DC0-A37D-913562855D19}" dt="2024-09-26T10:24:51.483" v="344" actId="165"/>
          <ac:spMkLst>
            <pc:docMk/>
            <pc:sldMk cId="1774661996" sldId="286"/>
            <ac:spMk id="89" creationId="{E03A547F-A20D-B501-9BED-DD829B0835A1}"/>
          </ac:spMkLst>
        </pc:spChg>
        <pc:spChg chg="del mod">
          <ac:chgData name="Trapitzine, Sophie" userId="e8157502-acba-4184-88fc-21661da0d929" providerId="ADAL" clId="{3488AAE2-241F-4DC0-A37D-913562855D19}" dt="2024-09-26T10:29:04.820" v="542" actId="478"/>
          <ac:spMkLst>
            <pc:docMk/>
            <pc:sldMk cId="1774661996" sldId="286"/>
            <ac:spMk id="90" creationId="{1AC4DC39-6EA3-4C80-BA39-B1CC340AE313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92" creationId="{91E9A9BA-F8D2-AF33-D8CD-E29AC70159A5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93" creationId="{B006BEE8-6C25-3A80-5D60-1C548FA0CD04}"/>
          </ac:spMkLst>
        </pc:spChg>
        <pc:spChg chg="add mod topLvl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94" creationId="{2B4CB018-F092-9220-F3FC-8CAE6655DF04}"/>
          </ac:spMkLst>
        </pc:spChg>
        <pc:spChg chg="add mod topLvl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95" creationId="{206BC464-C4B6-4379-9D05-2A442FC0FAB8}"/>
          </ac:spMkLst>
        </pc:spChg>
        <pc:spChg chg="add mod topLvl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96" creationId="{8CF29D51-D851-CFC4-A2EF-0858E7B51CB1}"/>
          </ac:spMkLst>
        </pc:spChg>
        <pc:spChg chg="add del mod topLvl">
          <ac:chgData name="Trapitzine, Sophie" userId="e8157502-acba-4184-88fc-21661da0d929" providerId="ADAL" clId="{3488AAE2-241F-4DC0-A37D-913562855D19}" dt="2024-09-26T10:26:55.289" v="482" actId="478"/>
          <ac:spMkLst>
            <pc:docMk/>
            <pc:sldMk cId="1774661996" sldId="286"/>
            <ac:spMk id="97" creationId="{6A7A41BF-207C-70DC-0F49-ECA0BBFB3FAA}"/>
          </ac:spMkLst>
        </pc:spChg>
        <pc:spChg chg="mod">
          <ac:chgData name="Trapitzine, Sophie" userId="e8157502-acba-4184-88fc-21661da0d929" providerId="ADAL" clId="{3488AAE2-241F-4DC0-A37D-913562855D19}" dt="2024-09-26T10:24:51.483" v="344" actId="165"/>
          <ac:spMkLst>
            <pc:docMk/>
            <pc:sldMk cId="1774661996" sldId="286"/>
            <ac:spMk id="99" creationId="{83808930-BDC8-06DB-9609-2DF26381B54D}"/>
          </ac:spMkLst>
        </pc:spChg>
        <pc:spChg chg="mod">
          <ac:chgData name="Trapitzine, Sophie" userId="e8157502-acba-4184-88fc-21661da0d929" providerId="ADAL" clId="{3488AAE2-241F-4DC0-A37D-913562855D19}" dt="2024-09-26T10:24:51.483" v="344" actId="165"/>
          <ac:spMkLst>
            <pc:docMk/>
            <pc:sldMk cId="1774661996" sldId="286"/>
            <ac:spMk id="100" creationId="{7D352899-DB4A-0AFC-7CBD-0B6EA075D5DE}"/>
          </ac:spMkLst>
        </pc:spChg>
        <pc:spChg chg="mod">
          <ac:chgData name="Trapitzine, Sophie" userId="e8157502-acba-4184-88fc-21661da0d929" providerId="ADAL" clId="{3488AAE2-241F-4DC0-A37D-913562855D19}" dt="2024-09-26T10:24:51.483" v="344" actId="165"/>
          <ac:spMkLst>
            <pc:docMk/>
            <pc:sldMk cId="1774661996" sldId="286"/>
            <ac:spMk id="101" creationId="{9E4D9A89-DF12-2D65-9A5D-393EA95A499B}"/>
          </ac:spMkLst>
        </pc:spChg>
        <pc:spChg chg="mod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102" creationId="{53A8A383-A0FB-49F1-A094-AAC43D7F2538}"/>
          </ac:spMkLst>
        </pc:spChg>
        <pc:spChg chg="mod">
          <ac:chgData name="Trapitzine, Sophie" userId="e8157502-acba-4184-88fc-21661da0d929" providerId="ADAL" clId="{3488AAE2-241F-4DC0-A37D-913562855D19}" dt="2024-09-26T10:24:51.483" v="344" actId="165"/>
          <ac:spMkLst>
            <pc:docMk/>
            <pc:sldMk cId="1774661996" sldId="286"/>
            <ac:spMk id="104" creationId="{87150987-ABC3-7EDB-8093-1A86E6431F9E}"/>
          </ac:spMkLst>
        </pc:spChg>
        <pc:spChg chg="mod">
          <ac:chgData name="Trapitzine, Sophie" userId="e8157502-acba-4184-88fc-21661da0d929" providerId="ADAL" clId="{3488AAE2-241F-4DC0-A37D-913562855D19}" dt="2024-09-26T10:24:51.483" v="344" actId="165"/>
          <ac:spMkLst>
            <pc:docMk/>
            <pc:sldMk cId="1774661996" sldId="286"/>
            <ac:spMk id="105" creationId="{CF291B7C-72E6-DF59-D186-560DEC496D7E}"/>
          </ac:spMkLst>
        </pc:spChg>
        <pc:spChg chg="add del mod topLvl">
          <ac:chgData name="Trapitzine, Sophie" userId="e8157502-acba-4184-88fc-21661da0d929" providerId="ADAL" clId="{3488AAE2-241F-4DC0-A37D-913562855D19}" dt="2024-09-26T12:41:32.880" v="2202" actId="478"/>
          <ac:spMkLst>
            <pc:docMk/>
            <pc:sldMk cId="1774661996" sldId="286"/>
            <ac:spMk id="106" creationId="{EFD29F64-FE95-2973-5A8E-BF9AEDC1FA2E}"/>
          </ac:spMkLst>
        </pc:spChg>
        <pc:spChg chg="add del mod">
          <ac:chgData name="Trapitzine, Sophie" userId="e8157502-acba-4184-88fc-21661da0d929" providerId="ADAL" clId="{3488AAE2-241F-4DC0-A37D-913562855D19}" dt="2024-09-26T10:24:17.341" v="328"/>
          <ac:spMkLst>
            <pc:docMk/>
            <pc:sldMk cId="1774661996" sldId="286"/>
            <ac:spMk id="108" creationId="{5D97DC23-3099-5379-15A1-3F8DAF9517A8}"/>
          </ac:spMkLst>
        </pc:spChg>
        <pc:spChg chg="add mod">
          <ac:chgData name="Trapitzine, Sophie" userId="e8157502-acba-4184-88fc-21661da0d929" providerId="ADAL" clId="{3488AAE2-241F-4DC0-A37D-913562855D19}" dt="2024-09-26T12:41:31.160" v="2201" actId="1076"/>
          <ac:spMkLst>
            <pc:docMk/>
            <pc:sldMk cId="1774661996" sldId="286"/>
            <ac:spMk id="110" creationId="{99FA1A6A-DF4B-8BAA-2EB7-A74206214517}"/>
          </ac:spMkLst>
        </pc:spChg>
        <pc:spChg chg="add del mod">
          <ac:chgData name="Trapitzine, Sophie" userId="e8157502-acba-4184-88fc-21661da0d929" providerId="ADAL" clId="{3488AAE2-241F-4DC0-A37D-913562855D19}" dt="2024-09-26T10:28:55.380" v="540" actId="478"/>
          <ac:spMkLst>
            <pc:docMk/>
            <pc:sldMk cId="1774661996" sldId="286"/>
            <ac:spMk id="112" creationId="{10589C76-EB9E-84F5-8C15-F8BCF3AC204F}"/>
          </ac:spMkLst>
        </pc:spChg>
        <pc:spChg chg="add mod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113" creationId="{F89FA807-77C4-6DB7-400A-9A1E2140993D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115" creationId="{7F380D74-F549-0E97-D833-F95F277E25C9}"/>
          </ac:spMkLst>
        </pc:spChg>
        <pc:spChg chg="mod">
          <ac:chgData name="Trapitzine, Sophie" userId="e8157502-acba-4184-88fc-21661da0d929" providerId="ADAL" clId="{3488AAE2-241F-4DC0-A37D-913562855D19}" dt="2024-09-26T10:28:37.835" v="508" actId="207"/>
          <ac:spMkLst>
            <pc:docMk/>
            <pc:sldMk cId="1774661996" sldId="286"/>
            <ac:spMk id="116" creationId="{59139664-E795-004E-9EEF-68CD27A95A03}"/>
          </ac:spMkLst>
        </pc:spChg>
        <pc:spChg chg="add mod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117" creationId="{682D8917-D126-9FBF-4E91-9825C020AA97}"/>
          </ac:spMkLst>
        </pc:spChg>
        <pc:spChg chg="add mod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119" creationId="{FB956CDB-C085-B79E-DDC1-BFEC8D4322B5}"/>
          </ac:spMkLst>
        </pc:spChg>
        <pc:spChg chg="add mod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120" creationId="{A79D5287-900F-9F32-C805-1BA278D85179}"/>
          </ac:spMkLst>
        </pc:spChg>
        <pc:spChg chg="add mod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123" creationId="{576D084D-6C85-3397-BD07-E5D45665B779}"/>
          </ac:spMkLst>
        </pc:spChg>
        <pc:spChg chg="add mod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127" creationId="{1BB79EFB-D2C7-A863-F138-E8317267C39E}"/>
          </ac:spMkLst>
        </pc:spChg>
        <pc:spChg chg="add mod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128" creationId="{8F7F5D8A-EA0D-6C7F-ED34-6AB03AA2FEBE}"/>
          </ac:spMkLst>
        </pc:spChg>
        <pc:spChg chg="add mod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129" creationId="{5C4D9617-C1AB-C962-BDC4-888D092B621C}"/>
          </ac:spMkLst>
        </pc:spChg>
        <pc:spChg chg="add mod">
          <ac:chgData name="Trapitzine, Sophie" userId="e8157502-acba-4184-88fc-21661da0d929" providerId="ADAL" clId="{3488AAE2-241F-4DC0-A37D-913562855D19}" dt="2024-09-26T12:41:18.543" v="2198" actId="1035"/>
          <ac:spMkLst>
            <pc:docMk/>
            <pc:sldMk cId="1774661996" sldId="286"/>
            <ac:spMk id="130" creationId="{06324EFA-D7EF-58CE-1836-AF5FDD5F4872}"/>
          </ac:spMkLst>
        </pc:spChg>
        <pc:grpChg chg="add mod ord">
          <ac:chgData name="Trapitzine, Sophie" userId="e8157502-acba-4184-88fc-21661da0d929" providerId="ADAL" clId="{3488AAE2-241F-4DC0-A37D-913562855D19}" dt="2024-09-26T10:29:43.055" v="554" actId="14100"/>
          <ac:grpSpMkLst>
            <pc:docMk/>
            <pc:sldMk cId="1774661996" sldId="286"/>
            <ac:grpSpMk id="9" creationId="{69D64F0D-C9AC-CB58-3A1A-8E3C79622DDB}"/>
          </ac:grpSpMkLst>
        </pc:grpChg>
        <pc:grpChg chg="mod">
          <ac:chgData name="Trapitzine, Sophie" userId="e8157502-acba-4184-88fc-21661da0d929" providerId="ADAL" clId="{3488AAE2-241F-4DC0-A37D-913562855D19}" dt="2024-09-26T09:43:57.408" v="202"/>
          <ac:grpSpMkLst>
            <pc:docMk/>
            <pc:sldMk cId="1774661996" sldId="286"/>
            <ac:grpSpMk id="11" creationId="{1058E777-C419-7AA8-17F2-2AB0E87B4322}"/>
          </ac:grpSpMkLst>
        </pc:grpChg>
        <pc:grpChg chg="del">
          <ac:chgData name="Trapitzine, Sophie" userId="e8157502-acba-4184-88fc-21661da0d929" providerId="ADAL" clId="{3488AAE2-241F-4DC0-A37D-913562855D19}" dt="2024-09-26T09:40:43.397" v="71" actId="478"/>
          <ac:grpSpMkLst>
            <pc:docMk/>
            <pc:sldMk cId="1774661996" sldId="286"/>
            <ac:grpSpMk id="12" creationId="{A6297C93-183D-F728-6980-59513B65BF75}"/>
          </ac:grpSpMkLst>
        </pc:grpChg>
        <pc:grpChg chg="mod">
          <ac:chgData name="Trapitzine, Sophie" userId="e8157502-acba-4184-88fc-21661da0d929" providerId="ADAL" clId="{3488AAE2-241F-4DC0-A37D-913562855D19}" dt="2024-09-26T09:43:57.408" v="202"/>
          <ac:grpSpMkLst>
            <pc:docMk/>
            <pc:sldMk cId="1774661996" sldId="286"/>
            <ac:grpSpMk id="23" creationId="{49763616-D1E3-F1D1-CDA1-2DC2C029A9BA}"/>
          </ac:grpSpMkLst>
        </pc:grpChg>
        <pc:grpChg chg="del">
          <ac:chgData name="Trapitzine, Sophie" userId="e8157502-acba-4184-88fc-21661da0d929" providerId="ADAL" clId="{3488AAE2-241F-4DC0-A37D-913562855D19}" dt="2024-09-26T09:40:41.968" v="70" actId="478"/>
          <ac:grpSpMkLst>
            <pc:docMk/>
            <pc:sldMk cId="1774661996" sldId="286"/>
            <ac:grpSpMk id="27" creationId="{AD3119F8-F472-66B6-C28D-7C9E6EE99869}"/>
          </ac:grpSpMkLst>
        </pc:grpChg>
        <pc:grpChg chg="add del mod">
          <ac:chgData name="Trapitzine, Sophie" userId="e8157502-acba-4184-88fc-21661da0d929" providerId="ADAL" clId="{3488AAE2-241F-4DC0-A37D-913562855D19}" dt="2024-09-26T09:44:02.928" v="204" actId="478"/>
          <ac:grpSpMkLst>
            <pc:docMk/>
            <pc:sldMk cId="1774661996" sldId="286"/>
            <ac:grpSpMk id="34" creationId="{76475F23-59CB-B519-B365-BAD570704D0E}"/>
          </ac:grpSpMkLst>
        </pc:grpChg>
        <pc:grpChg chg="del">
          <ac:chgData name="Trapitzine, Sophie" userId="e8157502-acba-4184-88fc-21661da0d929" providerId="ADAL" clId="{3488AAE2-241F-4DC0-A37D-913562855D19}" dt="2024-09-26T09:40:41.968" v="70" actId="478"/>
          <ac:grpSpMkLst>
            <pc:docMk/>
            <pc:sldMk cId="1774661996" sldId="286"/>
            <ac:grpSpMk id="41" creationId="{A2BA1F3B-EEEB-3BC5-E8CA-BEC81E67274F}"/>
          </ac:grpSpMkLst>
        </pc:grpChg>
        <pc:grpChg chg="add mod topLvl">
          <ac:chgData name="Trapitzine, Sophie" userId="e8157502-acba-4184-88fc-21661da0d929" providerId="ADAL" clId="{3488AAE2-241F-4DC0-A37D-913562855D19}" dt="2024-09-26T12:41:18.543" v="2198" actId="1035"/>
          <ac:grpSpMkLst>
            <pc:docMk/>
            <pc:sldMk cId="1774661996" sldId="286"/>
            <ac:grpSpMk id="54" creationId="{4D85CACC-0362-44DE-71B5-46741935E140}"/>
          </ac:grpSpMkLst>
        </pc:grpChg>
        <pc:grpChg chg="del">
          <ac:chgData name="Trapitzine, Sophie" userId="e8157502-acba-4184-88fc-21661da0d929" providerId="ADAL" clId="{3488AAE2-241F-4DC0-A37D-913562855D19}" dt="2024-09-26T09:40:43.397" v="71" actId="478"/>
          <ac:grpSpMkLst>
            <pc:docMk/>
            <pc:sldMk cId="1774661996" sldId="286"/>
            <ac:grpSpMk id="55" creationId="{62F726A5-0123-4F20-973D-CA7E8A87D87F}"/>
          </ac:grpSpMkLst>
        </pc:grpChg>
        <pc:grpChg chg="del mod">
          <ac:chgData name="Trapitzine, Sophie" userId="e8157502-acba-4184-88fc-21661da0d929" providerId="ADAL" clId="{3488AAE2-241F-4DC0-A37D-913562855D19}" dt="2024-09-26T12:41:51.746" v="2211" actId="478"/>
          <ac:grpSpMkLst>
            <pc:docMk/>
            <pc:sldMk cId="1774661996" sldId="286"/>
            <ac:grpSpMk id="59" creationId="{CD58DD4B-0B95-4249-B60F-286BAAAEF6C1}"/>
          </ac:grpSpMkLst>
        </pc:grpChg>
        <pc:grpChg chg="del">
          <ac:chgData name="Trapitzine, Sophie" userId="e8157502-acba-4184-88fc-21661da0d929" providerId="ADAL" clId="{3488AAE2-241F-4DC0-A37D-913562855D19}" dt="2024-09-26T09:40:43.397" v="71" actId="478"/>
          <ac:grpSpMkLst>
            <pc:docMk/>
            <pc:sldMk cId="1774661996" sldId="286"/>
            <ac:grpSpMk id="64" creationId="{2C301E83-02B4-4ECD-A837-1A70AC6D6266}"/>
          </ac:grpSpMkLst>
        </pc:grpChg>
        <pc:grpChg chg="add mod topLvl">
          <ac:chgData name="Trapitzine, Sophie" userId="e8157502-acba-4184-88fc-21661da0d929" providerId="ADAL" clId="{3488AAE2-241F-4DC0-A37D-913562855D19}" dt="2024-09-26T12:41:18.543" v="2198" actId="1035"/>
          <ac:grpSpMkLst>
            <pc:docMk/>
            <pc:sldMk cId="1774661996" sldId="286"/>
            <ac:grpSpMk id="69" creationId="{7E17B050-2256-0197-744A-248D98C84DC3}"/>
          </ac:grpSpMkLst>
        </pc:grpChg>
        <pc:grpChg chg="add mod topLvl">
          <ac:chgData name="Trapitzine, Sophie" userId="e8157502-acba-4184-88fc-21661da0d929" providerId="ADAL" clId="{3488AAE2-241F-4DC0-A37D-913562855D19}" dt="2024-09-26T12:41:18.543" v="2198" actId="1035"/>
          <ac:grpSpMkLst>
            <pc:docMk/>
            <pc:sldMk cId="1774661996" sldId="286"/>
            <ac:grpSpMk id="75" creationId="{AACBB926-6243-B747-E265-2D8B593C92FE}"/>
          </ac:grpSpMkLst>
        </pc:grpChg>
        <pc:grpChg chg="add mod topLvl">
          <ac:chgData name="Trapitzine, Sophie" userId="e8157502-acba-4184-88fc-21661da0d929" providerId="ADAL" clId="{3488AAE2-241F-4DC0-A37D-913562855D19}" dt="2024-09-26T12:41:18.543" v="2198" actId="1035"/>
          <ac:grpSpMkLst>
            <pc:docMk/>
            <pc:sldMk cId="1774661996" sldId="286"/>
            <ac:grpSpMk id="79" creationId="{B35AD01E-249B-257F-3D5B-9204487C991F}"/>
          </ac:grpSpMkLst>
        </pc:grpChg>
        <pc:grpChg chg="del">
          <ac:chgData name="Trapitzine, Sophie" userId="e8157502-acba-4184-88fc-21661da0d929" providerId="ADAL" clId="{3488AAE2-241F-4DC0-A37D-913562855D19}" dt="2024-09-26T09:40:43.397" v="71" actId="478"/>
          <ac:grpSpMkLst>
            <pc:docMk/>
            <pc:sldMk cId="1774661996" sldId="286"/>
            <ac:grpSpMk id="84" creationId="{D1C08AD0-07B7-431F-8FFF-E8F24E76841A}"/>
          </ac:grpSpMkLst>
        </pc:grpChg>
        <pc:grpChg chg="add del mod topLvl">
          <ac:chgData name="Trapitzine, Sophie" userId="e8157502-acba-4184-88fc-21661da0d929" providerId="ADAL" clId="{3488AAE2-241F-4DC0-A37D-913562855D19}" dt="2024-09-26T10:26:29.589" v="473" actId="21"/>
          <ac:grpSpMkLst>
            <pc:docMk/>
            <pc:sldMk cId="1774661996" sldId="286"/>
            <ac:grpSpMk id="85" creationId="{31B7FC87-B5DE-9F8B-AE49-FEA41F37AC7B}"/>
          </ac:grpSpMkLst>
        </pc:grpChg>
        <pc:grpChg chg="add mod topLvl">
          <ac:chgData name="Trapitzine, Sophie" userId="e8157502-acba-4184-88fc-21661da0d929" providerId="ADAL" clId="{3488AAE2-241F-4DC0-A37D-913562855D19}" dt="2024-09-26T12:41:18.543" v="2198" actId="1035"/>
          <ac:grpSpMkLst>
            <pc:docMk/>
            <pc:sldMk cId="1774661996" sldId="286"/>
            <ac:grpSpMk id="91" creationId="{537F49E2-DADD-9551-3F0F-978E5CD6489B}"/>
          </ac:grpSpMkLst>
        </pc:grpChg>
        <pc:grpChg chg="add del mod topLvl">
          <ac:chgData name="Trapitzine, Sophie" userId="e8157502-acba-4184-88fc-21661da0d929" providerId="ADAL" clId="{3488AAE2-241F-4DC0-A37D-913562855D19}" dt="2024-09-26T10:26:55.289" v="482" actId="478"/>
          <ac:grpSpMkLst>
            <pc:docMk/>
            <pc:sldMk cId="1774661996" sldId="286"/>
            <ac:grpSpMk id="98" creationId="{A4D0DB55-FF55-FA21-2B71-3E0A1DF46CD0}"/>
          </ac:grpSpMkLst>
        </pc:grpChg>
        <pc:grpChg chg="add del mod topLvl">
          <ac:chgData name="Trapitzine, Sophie" userId="e8157502-acba-4184-88fc-21661da0d929" providerId="ADAL" clId="{3488AAE2-241F-4DC0-A37D-913562855D19}" dt="2024-09-26T12:41:32.880" v="2202" actId="478"/>
          <ac:grpSpMkLst>
            <pc:docMk/>
            <pc:sldMk cId="1774661996" sldId="286"/>
            <ac:grpSpMk id="103" creationId="{C1B907B0-D0D8-0F71-89CE-94CFFB5AD654}"/>
          </ac:grpSpMkLst>
        </pc:grpChg>
        <pc:grpChg chg="add del mod">
          <ac:chgData name="Trapitzine, Sophie" userId="e8157502-acba-4184-88fc-21661da0d929" providerId="ADAL" clId="{3488AAE2-241F-4DC0-A37D-913562855D19}" dt="2024-09-26T10:24:51.483" v="344" actId="165"/>
          <ac:grpSpMkLst>
            <pc:docMk/>
            <pc:sldMk cId="1774661996" sldId="286"/>
            <ac:grpSpMk id="107" creationId="{4363A25B-EEC4-413B-3D7B-2A35A095F983}"/>
          </ac:grpSpMkLst>
        </pc:grpChg>
        <pc:grpChg chg="add mod">
          <ac:chgData name="Trapitzine, Sophie" userId="e8157502-acba-4184-88fc-21661da0d929" providerId="ADAL" clId="{3488AAE2-241F-4DC0-A37D-913562855D19}" dt="2024-09-26T12:41:18.543" v="2198" actId="1035"/>
          <ac:grpSpMkLst>
            <pc:docMk/>
            <pc:sldMk cId="1774661996" sldId="286"/>
            <ac:grpSpMk id="114" creationId="{CC50C84B-742E-DF4B-1A22-08BB328D2855}"/>
          </ac:grpSpMkLst>
        </pc:grpChg>
        <pc:picChg chg="del">
          <ac:chgData name="Trapitzine, Sophie" userId="e8157502-acba-4184-88fc-21661da0d929" providerId="ADAL" clId="{3488AAE2-241F-4DC0-A37D-913562855D19}" dt="2024-09-26T09:40:30.645" v="62" actId="478"/>
          <ac:picMkLst>
            <pc:docMk/>
            <pc:sldMk cId="1774661996" sldId="286"/>
            <ac:picMk id="6" creationId="{9FF98BAA-B95D-4661-BB2E-AA04FB6504B7}"/>
          </ac:picMkLst>
        </pc:picChg>
        <pc:picChg chg="mod">
          <ac:chgData name="Trapitzine, Sophie" userId="e8157502-acba-4184-88fc-21661da0d929" providerId="ADAL" clId="{3488AAE2-241F-4DC0-A37D-913562855D19}" dt="2024-09-26T09:43:57.408" v="202"/>
          <ac:picMkLst>
            <pc:docMk/>
            <pc:sldMk cId="1774661996" sldId="286"/>
            <ac:picMk id="37" creationId="{691E0C9A-9736-FA78-9B8D-6F3146DDC16E}"/>
          </ac:picMkLst>
        </pc:picChg>
        <pc:picChg chg="add del mod">
          <ac:chgData name="Trapitzine, Sophie" userId="e8157502-acba-4184-88fc-21661da0d929" providerId="ADAL" clId="{3488AAE2-241F-4DC0-A37D-913562855D19}" dt="2024-09-26T10:24:17.341" v="328"/>
          <ac:picMkLst>
            <pc:docMk/>
            <pc:sldMk cId="1774661996" sldId="286"/>
            <ac:picMk id="109" creationId="{B69B382F-0144-83E4-5BBC-EE11BF7FE17E}"/>
          </ac:picMkLst>
        </pc:picChg>
        <pc:picChg chg="add mod">
          <ac:chgData name="Trapitzine, Sophie" userId="e8157502-acba-4184-88fc-21661da0d929" providerId="ADAL" clId="{3488AAE2-241F-4DC0-A37D-913562855D19}" dt="2024-09-26T12:41:31.160" v="2201" actId="1076"/>
          <ac:picMkLst>
            <pc:docMk/>
            <pc:sldMk cId="1774661996" sldId="286"/>
            <ac:picMk id="111" creationId="{AEF9A7F9-4016-2895-0767-C2145F90E624}"/>
          </ac:picMkLst>
        </pc:picChg>
        <pc:picChg chg="add mod">
          <ac:chgData name="Trapitzine, Sophie" userId="e8157502-acba-4184-88fc-21661da0d929" providerId="ADAL" clId="{3488AAE2-241F-4DC0-A37D-913562855D19}" dt="2024-09-26T10:29:55.122" v="559" actId="1076"/>
          <ac:picMkLst>
            <pc:docMk/>
            <pc:sldMk cId="1774661996" sldId="286"/>
            <ac:picMk id="118" creationId="{932C3D0B-F474-4263-D74E-E3F0436CC21C}"/>
          </ac:picMkLst>
        </pc:picChg>
        <pc:picChg chg="add del mod">
          <ac:chgData name="Trapitzine, Sophie" userId="e8157502-acba-4184-88fc-21661da0d929" providerId="ADAL" clId="{3488AAE2-241F-4DC0-A37D-913562855D19}" dt="2024-09-26T10:35:57.746" v="1180" actId="478"/>
          <ac:picMkLst>
            <pc:docMk/>
            <pc:sldMk cId="1774661996" sldId="286"/>
            <ac:picMk id="122" creationId="{1C23E32A-700D-CE37-24CC-A7147886F9EE}"/>
          </ac:picMkLst>
        </pc:picChg>
        <pc:picChg chg="add mod">
          <ac:chgData name="Trapitzine, Sophie" userId="e8157502-acba-4184-88fc-21661da0d929" providerId="ADAL" clId="{3488AAE2-241F-4DC0-A37D-913562855D19}" dt="2024-09-26T12:41:18.543" v="2198" actId="1035"/>
          <ac:picMkLst>
            <pc:docMk/>
            <pc:sldMk cId="1774661996" sldId="286"/>
            <ac:picMk id="124" creationId="{CDD620B6-5385-2245-06B2-B36B09C9B941}"/>
          </ac:picMkLst>
        </pc:picChg>
        <pc:picChg chg="add mod">
          <ac:chgData name="Trapitzine, Sophie" userId="e8157502-acba-4184-88fc-21661da0d929" providerId="ADAL" clId="{3488AAE2-241F-4DC0-A37D-913562855D19}" dt="2024-09-26T12:41:18.543" v="2198" actId="1035"/>
          <ac:picMkLst>
            <pc:docMk/>
            <pc:sldMk cId="1774661996" sldId="286"/>
            <ac:picMk id="125" creationId="{3F7B5FBF-D341-8196-9E1E-39255C4AB9E9}"/>
          </ac:picMkLst>
        </pc:picChg>
        <pc:picChg chg="add mod">
          <ac:chgData name="Trapitzine, Sophie" userId="e8157502-acba-4184-88fc-21661da0d929" providerId="ADAL" clId="{3488AAE2-241F-4DC0-A37D-913562855D19}" dt="2024-09-26T12:41:18.543" v="2198" actId="1035"/>
          <ac:picMkLst>
            <pc:docMk/>
            <pc:sldMk cId="1774661996" sldId="286"/>
            <ac:picMk id="126" creationId="{1DF1F5BA-4CD1-C2FD-30F5-0654DF292E8B}"/>
          </ac:picMkLst>
        </pc:picChg>
        <pc:cxnChg chg="del">
          <ac:chgData name="Trapitzine, Sophie" userId="e8157502-acba-4184-88fc-21661da0d929" providerId="ADAL" clId="{3488AAE2-241F-4DC0-A37D-913562855D19}" dt="2024-09-26T09:40:30.317" v="61" actId="478"/>
          <ac:cxnSpMkLst>
            <pc:docMk/>
            <pc:sldMk cId="1774661996" sldId="286"/>
            <ac:cxnSpMk id="8" creationId="{CCDF8C25-CCF1-4938-923A-495555DCF179}"/>
          </ac:cxnSpMkLst>
        </pc:cxnChg>
        <pc:cxnChg chg="del mod">
          <ac:chgData name="Trapitzine, Sophie" userId="e8157502-acba-4184-88fc-21661da0d929" providerId="ADAL" clId="{3488AAE2-241F-4DC0-A37D-913562855D19}" dt="2024-09-26T12:41:40.522" v="2205" actId="478"/>
          <ac:cxnSpMkLst>
            <pc:docMk/>
            <pc:sldMk cId="1774661996" sldId="286"/>
            <ac:cxnSpMk id="15" creationId="{DB56D7C2-81FA-A74E-85CB-8A53F7C29051}"/>
          </ac:cxnSpMkLst>
        </pc:cxnChg>
        <pc:cxnChg chg="del mod">
          <ac:chgData name="Trapitzine, Sophie" userId="e8157502-acba-4184-88fc-21661da0d929" providerId="ADAL" clId="{3488AAE2-241F-4DC0-A37D-913562855D19}" dt="2024-09-26T12:41:39.227" v="2204" actId="478"/>
          <ac:cxnSpMkLst>
            <pc:docMk/>
            <pc:sldMk cId="1774661996" sldId="286"/>
            <ac:cxnSpMk id="19" creationId="{F3AE972E-F88B-4214-BDBD-A67A45C93909}"/>
          </ac:cxnSpMkLst>
        </pc:cxnChg>
        <pc:cxnChg chg="del">
          <ac:chgData name="Trapitzine, Sophie" userId="e8157502-acba-4184-88fc-21661da0d929" providerId="ADAL" clId="{3488AAE2-241F-4DC0-A37D-913562855D19}" dt="2024-09-26T09:41:42.932" v="193" actId="478"/>
          <ac:cxnSpMkLst>
            <pc:docMk/>
            <pc:sldMk cId="1774661996" sldId="286"/>
            <ac:cxnSpMk id="21" creationId="{703E9264-CE62-4451-ACA6-E8E1FEE1FFF8}"/>
          </ac:cxnSpMkLst>
        </pc:cxnChg>
        <pc:cxnChg chg="del">
          <ac:chgData name="Trapitzine, Sophie" userId="e8157502-acba-4184-88fc-21661da0d929" providerId="ADAL" clId="{3488AAE2-241F-4DC0-A37D-913562855D19}" dt="2024-09-26T09:40:24.016" v="59" actId="478"/>
          <ac:cxnSpMkLst>
            <pc:docMk/>
            <pc:sldMk cId="1774661996" sldId="286"/>
            <ac:cxnSpMk id="25" creationId="{5A3FFF14-83F1-A804-50AB-052AC58D39EB}"/>
          </ac:cxnSpMkLst>
        </pc:cxnChg>
        <pc:cxnChg chg="del mod">
          <ac:chgData name="Trapitzine, Sophie" userId="e8157502-acba-4184-88fc-21661da0d929" providerId="ADAL" clId="{3488AAE2-241F-4DC0-A37D-913562855D19}" dt="2024-09-26T12:41:50.825" v="2210" actId="478"/>
          <ac:cxnSpMkLst>
            <pc:docMk/>
            <pc:sldMk cId="1774661996" sldId="286"/>
            <ac:cxnSpMk id="40" creationId="{58C5F230-978C-4EE9-8F6B-5EC1A5C034CE}"/>
          </ac:cxnSpMkLst>
        </pc:cxnChg>
        <pc:cxnChg chg="del">
          <ac:chgData name="Trapitzine, Sophie" userId="e8157502-acba-4184-88fc-21661da0d929" providerId="ADAL" clId="{3488AAE2-241F-4DC0-A37D-913562855D19}" dt="2024-09-26T10:30:05.664" v="564" actId="478"/>
          <ac:cxnSpMkLst>
            <pc:docMk/>
            <pc:sldMk cId="1774661996" sldId="286"/>
            <ac:cxnSpMk id="43" creationId="{63133935-9B79-4966-B366-65830E77D63B}"/>
          </ac:cxnSpMkLst>
        </pc:cxnChg>
        <pc:cxnChg chg="del">
          <ac:chgData name="Trapitzine, Sophie" userId="e8157502-acba-4184-88fc-21661da0d929" providerId="ADAL" clId="{3488AAE2-241F-4DC0-A37D-913562855D19}" dt="2024-09-26T10:30:05.664" v="564" actId="478"/>
          <ac:cxnSpMkLst>
            <pc:docMk/>
            <pc:sldMk cId="1774661996" sldId="286"/>
            <ac:cxnSpMk id="44" creationId="{B85564A8-E4FA-44B1-A663-3005E5754948}"/>
          </ac:cxnSpMkLst>
        </pc:cxnChg>
        <pc:cxnChg chg="del">
          <ac:chgData name="Trapitzine, Sophie" userId="e8157502-acba-4184-88fc-21661da0d929" providerId="ADAL" clId="{3488AAE2-241F-4DC0-A37D-913562855D19}" dt="2024-09-26T10:30:05.664" v="564" actId="478"/>
          <ac:cxnSpMkLst>
            <pc:docMk/>
            <pc:sldMk cId="1774661996" sldId="286"/>
            <ac:cxnSpMk id="45" creationId="{01F4F875-0078-46AD-B906-176276AD0596}"/>
          </ac:cxnSpMkLst>
        </pc:cxnChg>
        <pc:cxnChg chg="del">
          <ac:chgData name="Trapitzine, Sophie" userId="e8157502-acba-4184-88fc-21661da0d929" providerId="ADAL" clId="{3488AAE2-241F-4DC0-A37D-913562855D19}" dt="2024-09-26T09:47:13.525" v="263" actId="478"/>
          <ac:cxnSpMkLst>
            <pc:docMk/>
            <pc:sldMk cId="1774661996" sldId="286"/>
            <ac:cxnSpMk id="46" creationId="{CED178D1-172A-48A3-B46D-F16E47610E9E}"/>
          </ac:cxnSpMkLst>
        </pc:cxnChg>
        <pc:cxnChg chg="del mod">
          <ac:chgData name="Trapitzine, Sophie" userId="e8157502-acba-4184-88fc-21661da0d929" providerId="ADAL" clId="{3488AAE2-241F-4DC0-A37D-913562855D19}" dt="2024-09-26T10:29:56.693" v="560" actId="478"/>
          <ac:cxnSpMkLst>
            <pc:docMk/>
            <pc:sldMk cId="1774661996" sldId="286"/>
            <ac:cxnSpMk id="62" creationId="{272426CC-1EB2-4499-865B-3472B5240830}"/>
          </ac:cxnSpMkLst>
        </pc:cxnChg>
      </pc:sldChg>
      <pc:sldChg chg="del">
        <pc:chgData name="Trapitzine, Sophie" userId="e8157502-acba-4184-88fc-21661da0d929" providerId="ADAL" clId="{3488AAE2-241F-4DC0-A37D-913562855D19}" dt="2024-09-26T09:43:48.849" v="199" actId="47"/>
        <pc:sldMkLst>
          <pc:docMk/>
          <pc:sldMk cId="2516278679" sldId="299"/>
        </pc:sldMkLst>
      </pc:sldChg>
      <pc:sldChg chg="del">
        <pc:chgData name="Trapitzine, Sophie" userId="e8157502-acba-4184-88fc-21661da0d929" providerId="ADAL" clId="{3488AAE2-241F-4DC0-A37D-913562855D19}" dt="2024-09-26T09:43:52.666" v="200" actId="47"/>
        <pc:sldMkLst>
          <pc:docMk/>
          <pc:sldMk cId="2957307684" sldId="303"/>
        </pc:sldMkLst>
      </pc:sldChg>
      <pc:sldChg chg="del">
        <pc:chgData name="Trapitzine, Sophie" userId="e8157502-acba-4184-88fc-21661da0d929" providerId="ADAL" clId="{3488AAE2-241F-4DC0-A37D-913562855D19}" dt="2024-09-26T09:43:48.849" v="199" actId="47"/>
        <pc:sldMkLst>
          <pc:docMk/>
          <pc:sldMk cId="1964903116" sldId="304"/>
        </pc:sldMkLst>
      </pc:sldChg>
      <pc:sldChg chg="del">
        <pc:chgData name="Trapitzine, Sophie" userId="e8157502-acba-4184-88fc-21661da0d929" providerId="ADAL" clId="{3488AAE2-241F-4DC0-A37D-913562855D19}" dt="2024-09-26T09:43:48.849" v="199" actId="47"/>
        <pc:sldMkLst>
          <pc:docMk/>
          <pc:sldMk cId="2604235450" sldId="305"/>
        </pc:sldMkLst>
      </pc:sldChg>
      <pc:sldChg chg="del">
        <pc:chgData name="Trapitzine, Sophie" userId="e8157502-acba-4184-88fc-21661da0d929" providerId="ADAL" clId="{3488AAE2-241F-4DC0-A37D-913562855D19}" dt="2024-09-26T09:43:48.849" v="199" actId="47"/>
        <pc:sldMkLst>
          <pc:docMk/>
          <pc:sldMk cId="79225954" sldId="306"/>
        </pc:sldMkLst>
      </pc:sldChg>
      <pc:sldChg chg="del">
        <pc:chgData name="Trapitzine, Sophie" userId="e8157502-acba-4184-88fc-21661da0d929" providerId="ADAL" clId="{3488AAE2-241F-4DC0-A37D-913562855D19}" dt="2024-09-26T09:43:48.849" v="199" actId="47"/>
        <pc:sldMkLst>
          <pc:docMk/>
          <pc:sldMk cId="2189401777" sldId="307"/>
        </pc:sldMkLst>
      </pc:sldChg>
      <pc:sldChg chg="del">
        <pc:chgData name="Trapitzine, Sophie" userId="e8157502-acba-4184-88fc-21661da0d929" providerId="ADAL" clId="{3488AAE2-241F-4DC0-A37D-913562855D19}" dt="2024-09-26T09:43:48.849" v="199" actId="47"/>
        <pc:sldMkLst>
          <pc:docMk/>
          <pc:sldMk cId="316039381" sldId="309"/>
        </pc:sldMkLst>
      </pc:sldChg>
      <pc:sldChg chg="del">
        <pc:chgData name="Trapitzine, Sophie" userId="e8157502-acba-4184-88fc-21661da0d929" providerId="ADAL" clId="{3488AAE2-241F-4DC0-A37D-913562855D19}" dt="2024-09-26T09:43:48.849" v="199" actId="47"/>
        <pc:sldMkLst>
          <pc:docMk/>
          <pc:sldMk cId="97016758" sldId="312"/>
        </pc:sldMkLst>
      </pc:sldChg>
      <pc:sldChg chg="del">
        <pc:chgData name="Trapitzine, Sophie" userId="e8157502-acba-4184-88fc-21661da0d929" providerId="ADAL" clId="{3488AAE2-241F-4DC0-A37D-913562855D19}" dt="2024-09-26T09:43:48.849" v="199" actId="47"/>
        <pc:sldMkLst>
          <pc:docMk/>
          <pc:sldMk cId="566686324" sldId="313"/>
        </pc:sldMkLst>
      </pc:sldChg>
      <pc:sldChg chg="del">
        <pc:chgData name="Trapitzine, Sophie" userId="e8157502-acba-4184-88fc-21661da0d929" providerId="ADAL" clId="{3488AAE2-241F-4DC0-A37D-913562855D19}" dt="2024-09-26T09:43:48.849" v="199" actId="47"/>
        <pc:sldMkLst>
          <pc:docMk/>
          <pc:sldMk cId="1041202957" sldId="316"/>
        </pc:sldMkLst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7A0556-5142-4AAB-B5AC-8E968A6C5574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0128D-2215-4EB7-95A8-7A7AEF3191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2297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8CFA-5196-46E6-9996-171804A73D9D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1186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45D4-200C-4F74-B5B4-A45EAB60408B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0214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0F87-0C21-43DA-A185-A2926FD4CC85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4314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D0B00-1CAF-4A47-95EF-2205FB6BB301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8512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ECBE-945B-4B79-956D-4B619E8C38F7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8778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81DD-1D4E-4BD4-8BA3-D570B336E5EB}" type="datetime1">
              <a:rPr lang="fr-FR" smtClean="0"/>
              <a:t>29/06/2025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5686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7FA80-30AD-4A21-A6D6-30F1EF09307C}" type="datetime1">
              <a:rPr lang="fr-FR" smtClean="0"/>
              <a:t>29/06/2025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6337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AF06-29C4-408C-B7A2-E61BB7793471}" type="datetime1">
              <a:rPr lang="fr-FR" smtClean="0"/>
              <a:t>29/06/2025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9930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4228D-491C-4BB4-98FD-27AAF9D810C8}" type="datetime1">
              <a:rPr lang="fr-FR" smtClean="0"/>
              <a:t>29/06/2025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9853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606E-2A22-478F-BF17-2EB0992DC23F}" type="datetime1">
              <a:rPr lang="fr-FR" smtClean="0"/>
              <a:t>29/06/2025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4815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92C4-41CE-4AAC-8BE3-53F18E1B7F91}" type="datetime1">
              <a:rPr lang="fr-FR" smtClean="0"/>
              <a:t>29/06/2025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9302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 7" hidden="1">
            <a:extLst>
              <a:ext uri="{FF2B5EF4-FFF2-40B4-BE49-F238E27FC236}">
                <a16:creationId xmlns:a16="http://schemas.microsoft.com/office/drawing/2014/main" id="{8E0C3548-2142-4315-83EB-382F5150B3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657643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iapositive think-cell" r:id="rId15" imgW="416" imgH="416" progId="TCLayout.ActiveDocument.1">
                  <p:embed/>
                </p:oleObj>
              </mc:Choice>
              <mc:Fallback>
                <p:oleObj name="Diapositive think-cell" r:id="rId15" imgW="416" imgH="416" progId="TCLayout.ActiveDocument.1">
                  <p:embed/>
                  <p:pic>
                    <p:nvPicPr>
                      <p:cNvPr id="8" name="Objet 7" hidden="1">
                        <a:extLst>
                          <a:ext uri="{FF2B5EF4-FFF2-40B4-BE49-F238E27FC236}">
                            <a16:creationId xmlns:a16="http://schemas.microsoft.com/office/drawing/2014/main" id="{8E0C3548-2142-4315-83EB-382F5150B3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0089C-748C-46CA-9F31-2B12F02D4BDA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5518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jpeg"/><Relationship Id="rId5" Type="http://schemas.openxmlformats.org/officeDocument/2006/relationships/image" Target="../media/image1.emf"/><Relationship Id="rId10" Type="http://schemas.openxmlformats.org/officeDocument/2006/relationships/image" Target="../media/image6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t 9" hidden="1">
            <a:extLst>
              <a:ext uri="{FF2B5EF4-FFF2-40B4-BE49-F238E27FC236}">
                <a16:creationId xmlns:a16="http://schemas.microsoft.com/office/drawing/2014/main" id="{49BF1CA3-0DD1-490C-8364-9F1DE9BACF4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think-cell Slide" r:id="rId4" imgW="416" imgH="416" progId="TCLayout.ActiveDocument.1">
                  <p:embed/>
                </p:oleObj>
              </mc:Choice>
              <mc:Fallback>
                <p:oleObj name="think-cell Slide" r:id="rId4" imgW="416" imgH="416" progId="TCLayout.ActiveDocument.1">
                  <p:embed/>
                  <p:pic>
                    <p:nvPicPr>
                      <p:cNvPr id="10" name="Objet 9" hidden="1">
                        <a:extLst>
                          <a:ext uri="{FF2B5EF4-FFF2-40B4-BE49-F238E27FC236}">
                            <a16:creationId xmlns:a16="http://schemas.microsoft.com/office/drawing/2014/main" id="{49BF1CA3-0DD1-490C-8364-9F1DE9BACF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73A34189-4A54-4244-BABB-7686570EDAD8}"/>
              </a:ext>
            </a:extLst>
          </p:cNvPr>
          <p:cNvSpPr/>
          <p:nvPr/>
        </p:nvSpPr>
        <p:spPr>
          <a:xfrm>
            <a:off x="6513534" y="0"/>
            <a:ext cx="344466" cy="990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rianne" panose="02000000000000000000" pitchFamily="2" charset="0"/>
            </a:endParaRP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FE8882AC-4C12-466B-ADE3-2AC75DCF3AEA}"/>
              </a:ext>
            </a:extLst>
          </p:cNvPr>
          <p:cNvSpPr txBox="1">
            <a:spLocks/>
          </p:cNvSpPr>
          <p:nvPr/>
        </p:nvSpPr>
        <p:spPr>
          <a:xfrm rot="16200000">
            <a:off x="5189702" y="950219"/>
            <a:ext cx="4232251" cy="14111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arianne" panose="02000000000000000000" pitchFamily="2" charset="0"/>
              </a:rPr>
              <a:t>Fiche mémo – Guichet central étudiants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19E6FA8D-CA50-4784-B109-2010FA21FA56}"/>
              </a:ext>
            </a:extLst>
          </p:cNvPr>
          <p:cNvSpPr txBox="1">
            <a:spLocks/>
          </p:cNvSpPr>
          <p:nvPr/>
        </p:nvSpPr>
        <p:spPr>
          <a:xfrm>
            <a:off x="509855" y="246094"/>
            <a:ext cx="6056707" cy="14111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b="1" dirty="0">
                <a:solidFill>
                  <a:prstClr val="white"/>
                </a:solidFill>
                <a:highlight>
                  <a:srgbClr val="196CB4"/>
                </a:highlight>
                <a:latin typeface="Marianne" panose="02000000000000000000" pitchFamily="2" charset="0"/>
              </a:rPr>
              <a:t>FICHE MEMO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arianne" panose="02000000000000000000" pitchFamily="2" charset="0"/>
              </a:rPr>
              <a:t> Le rôle d’ambassadeur</a:t>
            </a:r>
            <a:endParaRPr kumimoji="0" lang="fr-FR" sz="1800" b="1" i="0" u="none" strike="noStrike" kern="1200" cap="all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arianne" panose="02000000000000000000" pitchFamily="2" charset="0"/>
            </a:endParaRPr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18257108-7197-4F42-4A64-8ED80B460136}"/>
              </a:ext>
            </a:extLst>
          </p:cNvPr>
          <p:cNvGrpSpPr/>
          <p:nvPr/>
        </p:nvGrpSpPr>
        <p:grpSpPr>
          <a:xfrm>
            <a:off x="-1" y="4770689"/>
            <a:ext cx="6357979" cy="2091394"/>
            <a:chOff x="-1" y="5024425"/>
            <a:chExt cx="6357979" cy="2091394"/>
          </a:xfrm>
        </p:grpSpPr>
        <p:sp>
          <p:nvSpPr>
            <p:cNvPr id="51" name="Rectangle : coins arrondis 50">
              <a:extLst>
                <a:ext uri="{FF2B5EF4-FFF2-40B4-BE49-F238E27FC236}">
                  <a16:creationId xmlns:a16="http://schemas.microsoft.com/office/drawing/2014/main" id="{6CA4353C-EDAE-4237-B0D4-AE99A5871E38}"/>
                </a:ext>
              </a:extLst>
            </p:cNvPr>
            <p:cNvSpPr>
              <a:spLocks/>
            </p:cNvSpPr>
            <p:nvPr/>
          </p:nvSpPr>
          <p:spPr>
            <a:xfrm>
              <a:off x="120908" y="5472835"/>
              <a:ext cx="6237070" cy="1642984"/>
            </a:xfrm>
            <a:prstGeom prst="roundRect">
              <a:avLst>
                <a:gd name="adj" fmla="val 3163"/>
              </a:avLst>
            </a:prstGeom>
            <a:solidFill>
              <a:schemeClr val="bg1"/>
            </a:solidFill>
            <a:ln w="12700">
              <a:solidFill>
                <a:srgbClr val="00206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0" rIns="72000" bIns="0" rtlCol="0" anchor="ctr" anchorCtr="0"/>
            <a:lstStyle/>
            <a:p>
              <a:pPr marL="171450" marR="0" lvl="0" indent="-17145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fr-FR" sz="1100" dirty="0">
                  <a:solidFill>
                    <a:prstClr val="black">
                      <a:lumMod val="50000"/>
                    </a:prstClr>
                  </a:solidFill>
                  <a:latin typeface="Marianne" panose="02000000000000000000" pitchFamily="2" charset="0"/>
                </a:rPr>
                <a:t>Se positionner en tant que représentant des agents de votre service et de votre équipe. Vous portez leurs aspirations et leurs besoins pour faire avancer le projet.</a:t>
              </a:r>
            </a:p>
            <a:p>
              <a:pPr marL="171450" marR="0" lvl="0" indent="-17145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lang="fr-FR" sz="1100" dirty="0">
                <a:solidFill>
                  <a:prstClr val="black">
                    <a:lumMod val="50000"/>
                  </a:prstClr>
                </a:solidFill>
                <a:latin typeface="Marianne" panose="02000000000000000000" pitchFamily="2" charset="0"/>
              </a:endParaRPr>
            </a:p>
            <a:p>
              <a:pPr marL="171450" marR="0" lvl="0" indent="-17145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fr-FR" sz="1100" dirty="0">
                  <a:solidFill>
                    <a:prstClr val="black">
                      <a:lumMod val="50000"/>
                    </a:prstClr>
                  </a:solidFill>
                  <a:latin typeface="Marianne" panose="02000000000000000000" pitchFamily="2" charset="0"/>
                </a:rPr>
                <a:t>Être garant du maintien et de la mise à jour des pratiques et des procédures mises en place.</a:t>
              </a:r>
            </a:p>
            <a:p>
              <a:pPr marL="171450" marR="0" lvl="0" indent="-17145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lang="fr-FR" sz="1100" dirty="0">
                <a:solidFill>
                  <a:prstClr val="black">
                    <a:lumMod val="50000"/>
                  </a:prstClr>
                </a:solidFill>
                <a:latin typeface="Marianne" panose="02000000000000000000" pitchFamily="2" charset="0"/>
              </a:endParaRPr>
            </a:p>
            <a:p>
              <a:pPr marL="171450" marR="0" lvl="0" indent="-17145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fr-FR" sz="1100" dirty="0">
                  <a:solidFill>
                    <a:prstClr val="black">
                      <a:lumMod val="50000"/>
                    </a:prstClr>
                  </a:solidFill>
                  <a:latin typeface="Marianne" panose="02000000000000000000" pitchFamily="2" charset="0"/>
                </a:rPr>
                <a:t>Être force de proposition dans l’optimisation des procédures et des bonnes pratiques.</a:t>
              </a:r>
            </a:p>
            <a:p>
              <a:pPr marL="171450" marR="0" lvl="0" indent="-17145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Marianne" panose="02000000000000000000" pitchFamily="2" charset="0"/>
              </a:endParaRPr>
            </a:p>
            <a:p>
              <a:pPr marL="171450" marR="0" lvl="0" indent="-17145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fr-FR" sz="1100" dirty="0">
                  <a:solidFill>
                    <a:prstClr val="black">
                      <a:lumMod val="50000"/>
                    </a:prstClr>
                  </a:solidFill>
                  <a:latin typeface="Marianne" panose="02000000000000000000" pitchFamily="2" charset="0"/>
                </a:rPr>
                <a:t>Assister, conseiller et mettre en œuvre les actions pour accompagner vos collègues</a:t>
              </a:r>
            </a:p>
          </p:txBody>
        </p:sp>
        <p:sp>
          <p:nvSpPr>
            <p:cNvPr id="117" name="TextBox 99">
              <a:extLst>
                <a:ext uri="{FF2B5EF4-FFF2-40B4-BE49-F238E27FC236}">
                  <a16:creationId xmlns:a16="http://schemas.microsoft.com/office/drawing/2014/main" id="{682D8917-D126-9FBF-4E91-9825C020AA97}"/>
                </a:ext>
              </a:extLst>
            </p:cNvPr>
            <p:cNvSpPr txBox="1">
              <a:spLocks/>
            </p:cNvSpPr>
            <p:nvPr/>
          </p:nvSpPr>
          <p:spPr>
            <a:xfrm>
              <a:off x="-1" y="5024425"/>
              <a:ext cx="3995343" cy="306315"/>
            </a:xfrm>
            <a:prstGeom prst="rect">
              <a:avLst/>
            </a:prstGeom>
            <a:solidFill>
              <a:srgbClr val="196CB4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ctr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82563" marR="0" lvl="0" algn="l" defTabSz="685800" rtl="0" eaLnBrk="1" fontAlgn="auto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arianne" panose="02000000000000000000" pitchFamily="2" charset="0"/>
                </a:rPr>
                <a:t>RAPPEL DES </a:t>
              </a:r>
              <a:r>
                <a:rPr lang="fr-FR" sz="1200" b="1" dirty="0">
                  <a:solidFill>
                    <a:schemeClr val="bg1"/>
                  </a:solidFill>
                  <a:latin typeface="Marianne" panose="02000000000000000000" pitchFamily="2" charset="0"/>
                </a:rPr>
                <a:t>RÔLES ET RESPONSABILITES</a:t>
              </a:r>
              <a:endPara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arianne" panose="02000000000000000000" pitchFamily="2" charset="0"/>
              </a:endParaRP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2DD05BF4-85C3-D0A1-AD92-B91B5ADE1CE5}"/>
              </a:ext>
            </a:extLst>
          </p:cNvPr>
          <p:cNvGrpSpPr/>
          <p:nvPr/>
        </p:nvGrpSpPr>
        <p:grpSpPr>
          <a:xfrm>
            <a:off x="0" y="1368824"/>
            <a:ext cx="6413732" cy="2949692"/>
            <a:chOff x="0" y="1222520"/>
            <a:chExt cx="6413732" cy="2949692"/>
          </a:xfrm>
        </p:grpSpPr>
        <p:sp>
          <p:nvSpPr>
            <p:cNvPr id="102" name="TextBox 99">
              <a:extLst>
                <a:ext uri="{FF2B5EF4-FFF2-40B4-BE49-F238E27FC236}">
                  <a16:creationId xmlns:a16="http://schemas.microsoft.com/office/drawing/2014/main" id="{53A8A383-A0FB-49F1-A094-AAC43D7F2538}"/>
                </a:ext>
              </a:extLst>
            </p:cNvPr>
            <p:cNvSpPr txBox="1">
              <a:spLocks/>
            </p:cNvSpPr>
            <p:nvPr/>
          </p:nvSpPr>
          <p:spPr>
            <a:xfrm>
              <a:off x="0" y="1222520"/>
              <a:ext cx="3995343" cy="306315"/>
            </a:xfrm>
            <a:prstGeom prst="rect">
              <a:avLst/>
            </a:prstGeom>
            <a:solidFill>
              <a:srgbClr val="196CB4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ctr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82563" marR="0" lvl="0" algn="l" defTabSz="685800" rtl="0" eaLnBrk="1" fontAlgn="auto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arianne" panose="02000000000000000000" pitchFamily="2" charset="0"/>
                </a:rPr>
                <a:t>PRINCIPES CLES</a:t>
              </a: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7AA3FAC-D22C-8C2D-6192-AC90E0618FEA}"/>
                </a:ext>
              </a:extLst>
            </p:cNvPr>
            <p:cNvSpPr/>
            <p:nvPr/>
          </p:nvSpPr>
          <p:spPr>
            <a:xfrm>
              <a:off x="2348837" y="3330825"/>
              <a:ext cx="1800000" cy="6605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/>
              <a:r>
                <a:rPr lang="fr-FR" sz="1100" dirty="0">
                  <a:solidFill>
                    <a:srgbClr val="002060"/>
                  </a:solidFill>
                  <a:latin typeface="Marianne" panose="02000000000000000000" pitchFamily="2" charset="0"/>
                </a:rPr>
                <a:t>Partager les bonnes pratiques et favoriser les retours d’expérience au sein du réseau Scolarité/Enseignants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A522E75-A789-5BD6-83D4-36A2C4DC4B47}"/>
                </a:ext>
              </a:extLst>
            </p:cNvPr>
            <p:cNvSpPr/>
            <p:nvPr/>
          </p:nvSpPr>
          <p:spPr>
            <a:xfrm>
              <a:off x="135546" y="3338471"/>
              <a:ext cx="1800000" cy="6541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just"/>
              <a:r>
                <a:rPr lang="fr-FR" sz="1100" dirty="0">
                  <a:solidFill>
                    <a:srgbClr val="002060"/>
                  </a:solidFill>
                  <a:latin typeface="Marianne" panose="02000000000000000000" pitchFamily="2" charset="0"/>
                </a:rPr>
                <a:t>Promouvoir l’harmonisation des pratiques entre la scolarité et le corps enseignant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75CE360-12B0-BDD8-BC0E-DF45C1D91E17}"/>
                </a:ext>
              </a:extLst>
            </p:cNvPr>
            <p:cNvSpPr/>
            <p:nvPr/>
          </p:nvSpPr>
          <p:spPr>
            <a:xfrm>
              <a:off x="4562128" y="3317697"/>
              <a:ext cx="1800000" cy="8545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/>
              <a:r>
                <a:rPr lang="fr-FR" sz="1100" dirty="0">
                  <a:solidFill>
                    <a:srgbClr val="002060"/>
                  </a:solidFill>
                  <a:latin typeface="Marianne" panose="02000000000000000000" pitchFamily="2" charset="0"/>
                </a:rPr>
                <a:t>Faire vivre et évoluer les dispositifs sur la durée, processus et procédures déjà mis en place, dans une logique d’amélioration continue.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3BB8817-80BD-ECCA-6B48-347AA4F1EAEC}"/>
                </a:ext>
              </a:extLst>
            </p:cNvPr>
            <p:cNvSpPr/>
            <p:nvPr/>
          </p:nvSpPr>
          <p:spPr>
            <a:xfrm>
              <a:off x="2348837" y="3034146"/>
              <a:ext cx="1800000" cy="205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100" b="1" dirty="0">
                  <a:solidFill>
                    <a:srgbClr val="002060"/>
                  </a:solidFill>
                  <a:latin typeface="Marianne" panose="02000000000000000000" pitchFamily="2" charset="0"/>
                </a:rPr>
                <a:t>PROMOTION</a:t>
              </a:r>
              <a:endParaRPr lang="fr-FR" sz="1100" dirty="0">
                <a:solidFill>
                  <a:srgbClr val="002060"/>
                </a:solidFill>
                <a:latin typeface="Marianne" panose="02000000000000000000" pitchFamily="2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94D349E-6759-466A-CCED-90A63A82356A}"/>
                </a:ext>
              </a:extLst>
            </p:cNvPr>
            <p:cNvSpPr/>
            <p:nvPr/>
          </p:nvSpPr>
          <p:spPr>
            <a:xfrm>
              <a:off x="135546" y="3034146"/>
              <a:ext cx="1800000" cy="205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100" b="1" dirty="0">
                  <a:solidFill>
                    <a:srgbClr val="002060"/>
                  </a:solidFill>
                  <a:latin typeface="Marianne" panose="02000000000000000000" pitchFamily="2" charset="0"/>
                </a:rPr>
                <a:t>DIFFUSION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8557A43-2EA1-16E7-9F81-FBF395C38AE1}"/>
                </a:ext>
              </a:extLst>
            </p:cNvPr>
            <p:cNvSpPr/>
            <p:nvPr/>
          </p:nvSpPr>
          <p:spPr>
            <a:xfrm>
              <a:off x="4562128" y="3034146"/>
              <a:ext cx="1800000" cy="205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100" b="1" dirty="0">
                  <a:solidFill>
                    <a:srgbClr val="002060"/>
                  </a:solidFill>
                  <a:latin typeface="Marianne" panose="02000000000000000000" pitchFamily="2" charset="0"/>
                </a:rPr>
                <a:t>PERENNISATION</a:t>
              </a:r>
            </a:p>
          </p:txBody>
        </p:sp>
        <p:pic>
          <p:nvPicPr>
            <p:cNvPr id="19" name="Image 18" descr="Une image contenant dessin humoristique, illustration, clipart, habits&#10;&#10;Description générée automatiquement">
              <a:extLst>
                <a:ext uri="{FF2B5EF4-FFF2-40B4-BE49-F238E27FC236}">
                  <a16:creationId xmlns:a16="http://schemas.microsoft.com/office/drawing/2014/main" id="{278725E4-1B7B-AC3A-EEE3-4DF380470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6860" y="1750648"/>
              <a:ext cx="1800000" cy="1124999"/>
            </a:xfrm>
            <a:prstGeom prst="rect">
              <a:avLst/>
            </a:prstGeom>
          </p:spPr>
        </p:pic>
        <p:pic>
          <p:nvPicPr>
            <p:cNvPr id="22" name="Image 21" descr="Une image contenant clipart, illustration, dessin humoristique&#10;&#10;Description générée automatiquement">
              <a:extLst>
                <a:ext uri="{FF2B5EF4-FFF2-40B4-BE49-F238E27FC236}">
                  <a16:creationId xmlns:a16="http://schemas.microsoft.com/office/drawing/2014/main" id="{797560AF-1950-E172-2E8F-D628A84DA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3635" y="1776972"/>
              <a:ext cx="1800000" cy="1098675"/>
            </a:xfrm>
            <a:prstGeom prst="rect">
              <a:avLst/>
            </a:prstGeom>
          </p:spPr>
        </p:pic>
        <p:pic>
          <p:nvPicPr>
            <p:cNvPr id="26" name="Image 25" descr="Une image contenant dessin, clipart, illustration, dessin humoristique&#10;&#10;Description générée automatiquement">
              <a:extLst>
                <a:ext uri="{FF2B5EF4-FFF2-40B4-BE49-F238E27FC236}">
                  <a16:creationId xmlns:a16="http://schemas.microsoft.com/office/drawing/2014/main" id="{C01E73B7-E3E2-D640-BD97-98210B80C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13732" y="1491032"/>
              <a:ext cx="1800000" cy="1384615"/>
            </a:xfrm>
            <a:prstGeom prst="rect">
              <a:avLst/>
            </a:prstGeom>
          </p:spPr>
        </p:pic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F7E2FE8D-035C-1F1C-CB43-91BD2930C3E9}"/>
              </a:ext>
            </a:extLst>
          </p:cNvPr>
          <p:cNvSpPr txBox="1"/>
          <p:nvPr/>
        </p:nvSpPr>
        <p:spPr>
          <a:xfrm>
            <a:off x="120908" y="600496"/>
            <a:ext cx="6237071" cy="60016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fr-FR" sz="1100" b="1" dirty="0">
                <a:solidFill>
                  <a:srgbClr val="196CB4"/>
                </a:solidFill>
                <a:latin typeface="Marianne" panose="02000000000000000000" pitchFamily="2" charset="0"/>
              </a:rPr>
              <a:t>Une communauté d’ambassadeurs est un groupe dont les membres s’engagent régulièrement dans des activités de partage de connaissance et d’apprentissage à partir d’intérêts communs. 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26358666-CD40-3841-0D74-CA0DBC28533A}"/>
              </a:ext>
            </a:extLst>
          </p:cNvPr>
          <p:cNvGrpSpPr/>
          <p:nvPr/>
        </p:nvGrpSpPr>
        <p:grpSpPr>
          <a:xfrm>
            <a:off x="146860" y="7314256"/>
            <a:ext cx="6369029" cy="2283392"/>
            <a:chOff x="146860" y="7499844"/>
            <a:chExt cx="6369029" cy="2283392"/>
          </a:xfrm>
        </p:grpSpPr>
        <p:sp>
          <p:nvSpPr>
            <p:cNvPr id="49" name="TextBox 99">
              <a:extLst>
                <a:ext uri="{FF2B5EF4-FFF2-40B4-BE49-F238E27FC236}">
                  <a16:creationId xmlns:a16="http://schemas.microsoft.com/office/drawing/2014/main" id="{099A28CE-89C9-2BE7-9B79-BF4B91CB9A2F}"/>
                </a:ext>
              </a:extLst>
            </p:cNvPr>
            <p:cNvSpPr txBox="1">
              <a:spLocks/>
            </p:cNvSpPr>
            <p:nvPr/>
          </p:nvSpPr>
          <p:spPr>
            <a:xfrm>
              <a:off x="2669851" y="7499844"/>
              <a:ext cx="3846038" cy="322555"/>
            </a:xfrm>
            <a:prstGeom prst="rect">
              <a:avLst/>
            </a:prstGeom>
            <a:solidFill>
              <a:srgbClr val="F4B183"/>
            </a:solidFill>
          </p:spPr>
          <p:txBody>
            <a:bodyPr vert="horz" lIns="91440" tIns="45720" rIns="324000" bIns="45720" rtlCol="0" anchor="ctr">
              <a:normAutofit/>
            </a:bodyPr>
            <a:lstStyle>
              <a:lvl1pPr marL="0" indent="0" algn="ctr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685800" rtl="0" eaLnBrk="1" fontAlgn="auto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>
                  <a:tab pos="3043238" algn="l"/>
                </a:tabLst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arianne" panose="02000000000000000000" pitchFamily="2" charset="0"/>
                </a:rPr>
                <a:t>MES RESSOURCES</a:t>
              </a:r>
            </a:p>
          </p:txBody>
        </p:sp>
        <p:sp>
          <p:nvSpPr>
            <p:cNvPr id="128" name="Text Placeholder 2">
              <a:extLst>
                <a:ext uri="{FF2B5EF4-FFF2-40B4-BE49-F238E27FC236}">
                  <a16:creationId xmlns:a16="http://schemas.microsoft.com/office/drawing/2014/main" id="{8F7F5D8A-EA0D-6C7F-ED34-6AB03AA2FEBE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675488" y="7971845"/>
              <a:ext cx="2448000" cy="1811391"/>
            </a:xfrm>
            <a:prstGeom prst="rect">
              <a:avLst/>
            </a:prstGeom>
          </p:spPr>
          <p:txBody>
            <a:bodyPr vert="horz" lIns="72000" tIns="0" rIns="72000" bIns="0" rtlCol="0" anchor="t" anchorCtr="0">
              <a:noAutofit/>
            </a:bodyPr>
            <a:lstStyle>
              <a:lvl1pPr marL="144000" indent="-144000" algn="l" defTabSz="914400" rtl="0" eaLnBrk="1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800"/>
                </a:spcAft>
                <a:buFont typeface="+mj-lt"/>
                <a:buAutoNum type="arabicPeriod"/>
                <a:tabLst/>
                <a:defRPr sz="1200" b="1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1pPr>
              <a:lvl2pPr marL="324000" indent="-1440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800"/>
                </a:spcAft>
                <a:buSzPct val="100000"/>
                <a:buFont typeface="+mj-lt"/>
                <a:buAutoNum type="alphaLcPeriod"/>
                <a:defRPr sz="12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2pPr>
              <a:lvl3pPr marL="531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Wingdings" pitchFamily="2" charset="2"/>
                <a:buChar char="§"/>
                <a:defRPr sz="10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3pPr>
              <a:lvl4pPr marL="711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Arial" panose="020B0604020202020204" pitchFamily="34" charset="0"/>
                <a:buChar char="•"/>
                <a:defRPr sz="8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4pPr>
              <a:lvl5pPr marL="927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Wingdings" pitchFamily="2" charset="2"/>
                <a:buChar char="§"/>
                <a:defRPr sz="7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r-FR" sz="1050" u="sng" dirty="0"/>
                <a:t>Les repères des enseignants</a:t>
              </a:r>
            </a:p>
            <a:p>
              <a:pPr marL="0" indent="0">
                <a:buNone/>
              </a:pPr>
              <a:r>
                <a:rPr lang="fr-FR" sz="1050" b="0" dirty="0"/>
                <a:t>Vous retrouverez dans ce document une liste de repères métiers, pratiques et règlementaires qui ont pour but d’aider, au quotidien, le corps enseignant au sein de l’université de la Rochelle.</a:t>
              </a:r>
            </a:p>
            <a:p>
              <a:pPr marL="0" indent="0">
                <a:buNone/>
              </a:pPr>
              <a:r>
                <a:rPr lang="fr-FR" sz="1050" b="0" dirty="0"/>
                <a:t>Il est le socle pour développer une culture commune et évoluera dans le temps.</a:t>
              </a:r>
            </a:p>
            <a:p>
              <a:pPr marL="0" indent="0">
                <a:buNone/>
              </a:pPr>
              <a:endParaRPr lang="fr-FR" sz="1050" b="0" dirty="0"/>
            </a:p>
            <a:p>
              <a:pPr marL="0" indent="0">
                <a:buNone/>
              </a:pPr>
              <a:endParaRPr lang="fr-FR" sz="1050" b="0" dirty="0"/>
            </a:p>
            <a:p>
              <a:pPr marL="0" indent="0">
                <a:buNone/>
              </a:pPr>
              <a:endParaRPr lang="fr-FR" sz="1050" b="0" dirty="0"/>
            </a:p>
            <a:p>
              <a:pPr marL="0" indent="0">
                <a:buNone/>
              </a:pPr>
              <a:endParaRPr lang="fr-FR" sz="1050" b="0" dirty="0"/>
            </a:p>
          </p:txBody>
        </p:sp>
        <p:sp>
          <p:nvSpPr>
            <p:cNvPr id="130" name="Text Placeholder 2">
              <a:extLst>
                <a:ext uri="{FF2B5EF4-FFF2-40B4-BE49-F238E27FC236}">
                  <a16:creationId xmlns:a16="http://schemas.microsoft.com/office/drawing/2014/main" id="{06324EFA-D7EF-58CE-1836-AF5FDD5F4872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3788459" y="7953169"/>
              <a:ext cx="2448000" cy="1473565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marL="144000" indent="-144000" algn="l" defTabSz="914400" rtl="0" eaLnBrk="1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800"/>
                </a:spcAft>
                <a:buFont typeface="+mj-lt"/>
                <a:buAutoNum type="arabicPeriod"/>
                <a:tabLst/>
                <a:defRPr sz="1200" b="1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1pPr>
              <a:lvl2pPr marL="324000" indent="-14400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800"/>
                </a:spcAft>
                <a:buSzPct val="100000"/>
                <a:buFont typeface="+mj-lt"/>
                <a:buAutoNum type="alphaLcPeriod"/>
                <a:defRPr sz="12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2pPr>
              <a:lvl3pPr marL="531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Wingdings" pitchFamily="2" charset="2"/>
                <a:buChar char="§"/>
                <a:defRPr sz="10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3pPr>
              <a:lvl4pPr marL="711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Arial" panose="020B0604020202020204" pitchFamily="34" charset="0"/>
                <a:buChar char="•"/>
                <a:defRPr sz="8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4pPr>
              <a:lvl5pPr marL="927450" indent="-171450" algn="l" defTabSz="914400" rtl="0" eaLnBrk="1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100"/>
                </a:spcAft>
                <a:buSzPct val="100000"/>
                <a:buFont typeface="Wingdings" pitchFamily="2" charset="2"/>
                <a:buChar char="§"/>
                <a:defRPr sz="700" kern="1200">
                  <a:solidFill>
                    <a:schemeClr val="tx1"/>
                  </a:solidFill>
                  <a:latin typeface="Marianne" panose="02000000000000000000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r-FR" sz="1050" u="sng" dirty="0"/>
                <a:t>XXXXXXXXX</a:t>
              </a:r>
            </a:p>
          </p:txBody>
        </p:sp>
        <p:pic>
          <p:nvPicPr>
            <p:cNvPr id="31" name="Image 30" descr="Une image contenant dessin humoristique, clipart, illustration&#10;&#10;Description générée automatiquement">
              <a:extLst>
                <a:ext uri="{FF2B5EF4-FFF2-40B4-BE49-F238E27FC236}">
                  <a16:creationId xmlns:a16="http://schemas.microsoft.com/office/drawing/2014/main" id="{9A6CA545-B0F5-BB43-A6D0-2093A493F4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01790" y="7956457"/>
              <a:ext cx="508367" cy="534328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B36FBA01-BC52-DDB7-CA63-627322B7E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6860" y="7953621"/>
              <a:ext cx="453934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46619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ée un document." ma:contentTypeScope="" ma:versionID="cfb9901e23fd0940bd87ae80f4594d86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88b27235d4444375eee5c628ba855825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Props1.xml><?xml version="1.0" encoding="utf-8"?>
<ds:datastoreItem xmlns:ds="http://schemas.openxmlformats.org/officeDocument/2006/customXml" ds:itemID="{8CF42AD0-7B9C-4EF1-87D7-DF5E2E0F67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1FEC2F-8091-41AD-A121-F6A25C512D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99042D7-793F-4288-A66C-B37E8A07C33C}">
  <ds:schemaRefs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29fd2e24-22b7-4b29-b2d0-1956d918ba26"/>
    <ds:schemaRef ds:uri="c19698d5-6879-4dc9-aaa3-b1e1fc8bb393"/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  <ds:schemaRef ds:uri="12fb0e9c-5d89-4801-be40-a718ccdc5e4d"/>
    <ds:schemaRef ds:uri="c58d512d-a186-4847-a47d-688e53bca66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351</TotalTime>
  <Words>227</Words>
  <Application>Microsoft Office PowerPoint</Application>
  <PresentationFormat>Format A4 (210 x 297 mm)</PresentationFormat>
  <Paragraphs>25</Paragraphs>
  <Slides>1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Marianne</vt:lpstr>
      <vt:lpstr>Thème Office</vt:lpstr>
      <vt:lpstr>Diapositive think-cell</vt:lpstr>
      <vt:lpstr>think-cell Slide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CHAMONAL Lisa</dc:creator>
  <cp:lastModifiedBy>BERTEAU Eymeric</cp:lastModifiedBy>
  <cp:revision>8</cp:revision>
  <dcterms:created xsi:type="dcterms:W3CDTF">2022-06-25T13:11:30Z</dcterms:created>
  <dcterms:modified xsi:type="dcterms:W3CDTF">2025-06-29T18:10:57Z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0x0101006CAFA1962001DA4A983E6DB237D8F900</vt:lpwstr>
  </property>
  <property fmtid="{D5CDD505-2E9C-101B-9397-08002B2CF9AE}" pid="3" name="TaxKeyword">
    <vt:lpwstr/>
  </property>
  <property fmtid="{D5CDD505-2E9C-101B-9397-08002B2CF9AE}" pid="4" name="WSDocumentType">
    <vt:lpwstr/>
  </property>
  <property fmtid="{D5CDD505-2E9C-101B-9397-08002B2CF9AE}" pid="5" name="MSIP_Label_ea60d57e-af5b-4752-ac57-3e4f28ca11dc_Enabled">
    <vt:lpwstr>true</vt:lpwstr>
  </property>
  <property fmtid="{D5CDD505-2E9C-101B-9397-08002B2CF9AE}" pid="6" name="MSIP_Label_ea60d57e-af5b-4752-ac57-3e4f28ca11dc_SetDate">
    <vt:lpwstr>2024-07-12T08:00:20Z</vt:lpwstr>
  </property>
  <property fmtid="{D5CDD505-2E9C-101B-9397-08002B2CF9AE}" pid="7" name="MSIP_Label_ea60d57e-af5b-4752-ac57-3e4f28ca11dc_Method">
    <vt:lpwstr>Standard</vt:lpwstr>
  </property>
  <property fmtid="{D5CDD505-2E9C-101B-9397-08002B2CF9AE}" pid="8" name="MSIP_Label_ea60d57e-af5b-4752-ac57-3e4f28ca11dc_Name">
    <vt:lpwstr>ea60d57e-af5b-4752-ac57-3e4f28ca11dc</vt:lpwstr>
  </property>
  <property fmtid="{D5CDD505-2E9C-101B-9397-08002B2CF9AE}" pid="9" name="MSIP_Label_ea60d57e-af5b-4752-ac57-3e4f28ca11dc_SiteId">
    <vt:lpwstr>36da45f1-dd2c-4d1f-af13-5abe46b99921</vt:lpwstr>
  </property>
  <property fmtid="{D5CDD505-2E9C-101B-9397-08002B2CF9AE}" pid="10" name="MSIP_Label_ea60d57e-af5b-4752-ac57-3e4f28ca11dc_ActionId">
    <vt:lpwstr>7aeb14ba-cc5d-4980-9200-8f1d71644513</vt:lpwstr>
  </property>
  <property fmtid="{D5CDD505-2E9C-101B-9397-08002B2CF9AE}" pid="11" name="MSIP_Label_ea60d57e-af5b-4752-ac57-3e4f28ca11dc_ContentBits">
    <vt:lpwstr>0</vt:lpwstr>
  </property>
  <property fmtid="{D5CDD505-2E9C-101B-9397-08002B2CF9AE}" pid="12" name="MediaServiceImageTags">
    <vt:lpwstr/>
  </property>
</Properties>
</file>