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4"/>
  </p:sldMasterIdLst>
  <p:notesMasterIdLst>
    <p:notesMasterId r:id="rId7"/>
  </p:notesMasterIdLst>
  <p:handoutMasterIdLst>
    <p:handoutMasterId r:id="rId8"/>
  </p:handoutMasterIdLst>
  <p:sldIdLst>
    <p:sldId id="2134808853" r:id="rId5"/>
    <p:sldId id="2134808854" r:id="rId6"/>
  </p:sldIdLst>
  <p:sldSz cx="7561263" cy="10691813"/>
  <p:notesSz cx="6858000" cy="9144000"/>
  <p:defaultTextStyle>
    <a:defPPr>
      <a:defRPr lang="fr-FR"/>
    </a:defPPr>
    <a:lvl1pPr marL="0" algn="l" defTabSz="995599" rtl="0" eaLnBrk="1" latinLnBrk="0" hangingPunct="1">
      <a:defRPr sz="1960" kern="1200">
        <a:solidFill>
          <a:schemeClr val="tx1"/>
        </a:solidFill>
        <a:latin typeface="+mn-lt"/>
        <a:ea typeface="+mn-ea"/>
        <a:cs typeface="+mn-cs"/>
      </a:defRPr>
    </a:lvl1pPr>
    <a:lvl2pPr marL="497799" algn="l" defTabSz="995599" rtl="0" eaLnBrk="1" latinLnBrk="0" hangingPunct="1">
      <a:defRPr sz="1960" kern="1200">
        <a:solidFill>
          <a:schemeClr val="tx1"/>
        </a:solidFill>
        <a:latin typeface="+mn-lt"/>
        <a:ea typeface="+mn-ea"/>
        <a:cs typeface="+mn-cs"/>
      </a:defRPr>
    </a:lvl2pPr>
    <a:lvl3pPr marL="995599" algn="l" defTabSz="995599" rtl="0" eaLnBrk="1" latinLnBrk="0" hangingPunct="1">
      <a:defRPr sz="1960" kern="1200">
        <a:solidFill>
          <a:schemeClr val="tx1"/>
        </a:solidFill>
        <a:latin typeface="+mn-lt"/>
        <a:ea typeface="+mn-ea"/>
        <a:cs typeface="+mn-cs"/>
      </a:defRPr>
    </a:lvl3pPr>
    <a:lvl4pPr marL="1493398" algn="l" defTabSz="995599" rtl="0" eaLnBrk="1" latinLnBrk="0" hangingPunct="1">
      <a:defRPr sz="1960" kern="1200">
        <a:solidFill>
          <a:schemeClr val="tx1"/>
        </a:solidFill>
        <a:latin typeface="+mn-lt"/>
        <a:ea typeface="+mn-ea"/>
        <a:cs typeface="+mn-cs"/>
      </a:defRPr>
    </a:lvl4pPr>
    <a:lvl5pPr marL="1991197" algn="l" defTabSz="995599" rtl="0" eaLnBrk="1" latinLnBrk="0" hangingPunct="1">
      <a:defRPr sz="1960" kern="1200">
        <a:solidFill>
          <a:schemeClr val="tx1"/>
        </a:solidFill>
        <a:latin typeface="+mn-lt"/>
        <a:ea typeface="+mn-ea"/>
        <a:cs typeface="+mn-cs"/>
      </a:defRPr>
    </a:lvl5pPr>
    <a:lvl6pPr marL="2488997" algn="l" defTabSz="995599" rtl="0" eaLnBrk="1" latinLnBrk="0" hangingPunct="1">
      <a:defRPr sz="1960" kern="1200">
        <a:solidFill>
          <a:schemeClr val="tx1"/>
        </a:solidFill>
        <a:latin typeface="+mn-lt"/>
        <a:ea typeface="+mn-ea"/>
        <a:cs typeface="+mn-cs"/>
      </a:defRPr>
    </a:lvl6pPr>
    <a:lvl7pPr marL="2986796" algn="l" defTabSz="995599" rtl="0" eaLnBrk="1" latinLnBrk="0" hangingPunct="1">
      <a:defRPr sz="1960" kern="1200">
        <a:solidFill>
          <a:schemeClr val="tx1"/>
        </a:solidFill>
        <a:latin typeface="+mn-lt"/>
        <a:ea typeface="+mn-ea"/>
        <a:cs typeface="+mn-cs"/>
      </a:defRPr>
    </a:lvl7pPr>
    <a:lvl8pPr marL="3484596" algn="l" defTabSz="995599" rtl="0" eaLnBrk="1" latinLnBrk="0" hangingPunct="1">
      <a:defRPr sz="1960" kern="1200">
        <a:solidFill>
          <a:schemeClr val="tx1"/>
        </a:solidFill>
        <a:latin typeface="+mn-lt"/>
        <a:ea typeface="+mn-ea"/>
        <a:cs typeface="+mn-cs"/>
      </a:defRPr>
    </a:lvl8pPr>
    <a:lvl9pPr marL="3982395" algn="l" defTabSz="995599" rtl="0" eaLnBrk="1" latinLnBrk="0" hangingPunct="1">
      <a:defRPr sz="1960" kern="1200">
        <a:solidFill>
          <a:schemeClr val="tx1"/>
        </a:solidFill>
        <a:latin typeface="+mn-lt"/>
        <a:ea typeface="+mn-ea"/>
        <a:cs typeface="+mn-cs"/>
      </a:defRPr>
    </a:lvl9pPr>
  </p:defaultTextStyle>
  <p:extLst>
    <p:ext uri="{521415D9-36F7-43E2-AB2F-B90AF26B5E84}">
      <p14:sectionLst xmlns:p14="http://schemas.microsoft.com/office/powerpoint/2010/main">
        <p14:section name="Les grandes étapes à suivre au lancement de votre projet" id="{4092CEE0-E139-4B18-9F60-64431ABE2DBC}">
          <p14:sldIdLst>
            <p14:sldId id="2134808853"/>
            <p14:sldId id="2134808854"/>
          </p14:sldIdLst>
        </p14:section>
      </p14:sectionLst>
    </p:ext>
    <p:ext uri="{EFAFB233-063F-42B5-8137-9DF3F51BA10A}">
      <p15:sldGuideLst xmlns:p15="http://schemas.microsoft.com/office/powerpoint/2012/main">
        <p15:guide id="1" orient="horz" pos="786" userDrawn="1">
          <p15:clr>
            <a:srgbClr val="A4A3A4"/>
          </p15:clr>
        </p15:guide>
        <p15:guide id="2" pos="238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RRAL Corentin" initials="BC" lastIdx="1" clrIdx="0">
    <p:extLst>
      <p:ext uri="{19B8F6BF-5375-455C-9EA6-DF929625EA0E}">
        <p15:presenceInfo xmlns:p15="http://schemas.microsoft.com/office/powerpoint/2012/main" userId="S-1-5-21-2043104406-512064258-1538882281-2627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B2E1"/>
    <a:srgbClr val="21215A"/>
    <a:srgbClr val="F5F5F5"/>
    <a:srgbClr val="FED24B"/>
    <a:srgbClr val="DCE8F6"/>
    <a:srgbClr val="1B0E40"/>
    <a:srgbClr val="41979B"/>
    <a:srgbClr val="D9E1E7"/>
    <a:srgbClr val="B2B2E3"/>
    <a:srgbClr val="B6B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2067DE-51BE-4131-8745-4CF1ECEDB969}" v="4" dt="2024-11-18T08:48:54.41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30" autoAdjust="0"/>
    <p:restoredTop sz="93205" autoAdjust="0"/>
  </p:normalViewPr>
  <p:slideViewPr>
    <p:cSldViewPr snapToGrid="0">
      <p:cViewPr>
        <p:scale>
          <a:sx n="63" d="100"/>
          <a:sy n="63" d="100"/>
        </p:scale>
        <p:origin x="1952" y="68"/>
      </p:cViewPr>
      <p:guideLst>
        <p:guide orient="horz" pos="786"/>
        <p:guide pos="2382"/>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48" d="100"/>
          <a:sy n="48" d="100"/>
        </p:scale>
        <p:origin x="2684"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pitzine, Sophie" userId="e8157502-acba-4184-88fc-21661da0d929" providerId="ADAL" clId="{7A2067DE-51BE-4131-8745-4CF1ECEDB969}"/>
    <pc:docChg chg="custSel modSld">
      <pc:chgData name="Trapitzine, Sophie" userId="e8157502-acba-4184-88fc-21661da0d929" providerId="ADAL" clId="{7A2067DE-51BE-4131-8745-4CF1ECEDB969}" dt="2024-11-18T08:49:09.316" v="310" actId="207"/>
      <pc:docMkLst>
        <pc:docMk/>
      </pc:docMkLst>
      <pc:sldChg chg="addSp delSp modSp mod">
        <pc:chgData name="Trapitzine, Sophie" userId="e8157502-acba-4184-88fc-21661da0d929" providerId="ADAL" clId="{7A2067DE-51BE-4131-8745-4CF1ECEDB969}" dt="2024-11-18T08:47:25.982" v="25" actId="6549"/>
        <pc:sldMkLst>
          <pc:docMk/>
          <pc:sldMk cId="3386164902" sldId="2134808853"/>
        </pc:sldMkLst>
        <pc:spChg chg="add mod">
          <ac:chgData name="Trapitzine, Sophie" userId="e8157502-acba-4184-88fc-21661da0d929" providerId="ADAL" clId="{7A2067DE-51BE-4131-8745-4CF1ECEDB969}" dt="2024-11-18T08:47:25.982" v="25" actId="6549"/>
          <ac:spMkLst>
            <pc:docMk/>
            <pc:sldMk cId="3386164902" sldId="2134808853"/>
            <ac:spMk id="3" creationId="{7A3DD51F-18CB-D770-EF2E-F96325437C60}"/>
          </ac:spMkLst>
        </pc:spChg>
        <pc:picChg chg="del">
          <ac:chgData name="Trapitzine, Sophie" userId="e8157502-acba-4184-88fc-21661da0d929" providerId="ADAL" clId="{7A2067DE-51BE-4131-8745-4CF1ECEDB969}" dt="2024-11-18T08:47:16.066" v="0" actId="478"/>
          <ac:picMkLst>
            <pc:docMk/>
            <pc:sldMk cId="3386164902" sldId="2134808853"/>
            <ac:picMk id="16" creationId="{572AD74D-B2FD-DEBB-BB0D-1DDD05C23CED}"/>
          </ac:picMkLst>
        </pc:picChg>
      </pc:sldChg>
      <pc:sldChg chg="addSp modSp mod">
        <pc:chgData name="Trapitzine, Sophie" userId="e8157502-acba-4184-88fc-21661da0d929" providerId="ADAL" clId="{7A2067DE-51BE-4131-8745-4CF1ECEDB969}" dt="2024-11-18T08:49:09.316" v="310" actId="207"/>
        <pc:sldMkLst>
          <pc:docMk/>
          <pc:sldMk cId="635949835" sldId="2134808854"/>
        </pc:sldMkLst>
        <pc:spChg chg="add mod">
          <ac:chgData name="Trapitzine, Sophie" userId="e8157502-acba-4184-88fc-21661da0d929" providerId="ADAL" clId="{7A2067DE-51BE-4131-8745-4CF1ECEDB969}" dt="2024-11-18T08:48:14.793" v="139" actId="1076"/>
          <ac:spMkLst>
            <pc:docMk/>
            <pc:sldMk cId="635949835" sldId="2134808854"/>
            <ac:spMk id="3" creationId="{E1C39006-0C99-CD28-168C-D495D669CD88}"/>
          </ac:spMkLst>
        </pc:spChg>
        <pc:spChg chg="add mod">
          <ac:chgData name="Trapitzine, Sophie" userId="e8157502-acba-4184-88fc-21661da0d929" providerId="ADAL" clId="{7A2067DE-51BE-4131-8745-4CF1ECEDB969}" dt="2024-11-18T08:48:24.187" v="175" actId="20577"/>
          <ac:spMkLst>
            <pc:docMk/>
            <pc:sldMk cId="635949835" sldId="2134808854"/>
            <ac:spMk id="4" creationId="{ADA50B87-10EF-2E40-20A3-122595B5B02F}"/>
          </ac:spMkLst>
        </pc:spChg>
        <pc:spChg chg="add mod">
          <ac:chgData name="Trapitzine, Sophie" userId="e8157502-acba-4184-88fc-21661da0d929" providerId="ADAL" clId="{7A2067DE-51BE-4131-8745-4CF1ECEDB969}" dt="2024-11-18T08:48:33.264" v="217" actId="20577"/>
          <ac:spMkLst>
            <pc:docMk/>
            <pc:sldMk cId="635949835" sldId="2134808854"/>
            <ac:spMk id="6" creationId="{E38B587D-69FF-1288-90C5-EBF091CD35EA}"/>
          </ac:spMkLst>
        </pc:spChg>
        <pc:spChg chg="mod">
          <ac:chgData name="Trapitzine, Sophie" userId="e8157502-acba-4184-88fc-21661da0d929" providerId="ADAL" clId="{7A2067DE-51BE-4131-8745-4CF1ECEDB969}" dt="2024-11-18T08:47:33.769" v="26" actId="6549"/>
          <ac:spMkLst>
            <pc:docMk/>
            <pc:sldMk cId="635949835" sldId="2134808854"/>
            <ac:spMk id="7" creationId="{041FC965-E5D7-EDD7-0FBE-852DCD5E7572}"/>
          </ac:spMkLst>
        </pc:spChg>
        <pc:spChg chg="add mod">
          <ac:chgData name="Trapitzine, Sophie" userId="e8157502-acba-4184-88fc-21661da0d929" providerId="ADAL" clId="{7A2067DE-51BE-4131-8745-4CF1ECEDB969}" dt="2024-11-18T08:48:39.432" v="237" actId="20577"/>
          <ac:spMkLst>
            <pc:docMk/>
            <pc:sldMk cId="635949835" sldId="2134808854"/>
            <ac:spMk id="8" creationId="{7F42EA6B-3205-1890-2E08-37AC86DD0D95}"/>
          </ac:spMkLst>
        </pc:spChg>
        <pc:spChg chg="mod">
          <ac:chgData name="Trapitzine, Sophie" userId="e8157502-acba-4184-88fc-21661da0d929" providerId="ADAL" clId="{7A2067DE-51BE-4131-8745-4CF1ECEDB969}" dt="2024-11-18T08:49:09.316" v="310" actId="207"/>
          <ac:spMkLst>
            <pc:docMk/>
            <pc:sldMk cId="635949835" sldId="2134808854"/>
            <ac:spMk id="22" creationId="{D0905CF5-1048-C6AF-03CB-1E5F802273B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A17693C-0452-F8B4-CB20-4CB41FE6F8F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a:extLst>
              <a:ext uri="{FF2B5EF4-FFF2-40B4-BE49-F238E27FC236}">
                <a16:creationId xmlns:a16="http://schemas.microsoft.com/office/drawing/2014/main" id="{2067278F-625D-82E9-4019-22D5D5BB8B3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53319E7-FB7B-4D42-8B79-937A982DC3A6}" type="datetimeFigureOut">
              <a:rPr lang="fr-FR" smtClean="0"/>
              <a:t>29/06/2025</a:t>
            </a:fld>
            <a:endParaRPr lang="fr-FR"/>
          </a:p>
        </p:txBody>
      </p:sp>
      <p:sp>
        <p:nvSpPr>
          <p:cNvPr id="4" name="Footer Placeholder 3">
            <a:extLst>
              <a:ext uri="{FF2B5EF4-FFF2-40B4-BE49-F238E27FC236}">
                <a16:creationId xmlns:a16="http://schemas.microsoft.com/office/drawing/2014/main" id="{E7B4FE5C-D8F7-8EB8-EF0F-E5197DC08F2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Slide Number Placeholder 4">
            <a:extLst>
              <a:ext uri="{FF2B5EF4-FFF2-40B4-BE49-F238E27FC236}">
                <a16:creationId xmlns:a16="http://schemas.microsoft.com/office/drawing/2014/main" id="{86034AC4-FABE-34C2-47DD-D7B4681DBE1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C34BAF-9A43-4EA9-9A64-7486E746BB0C}" type="slidenum">
              <a:rPr lang="fr-FR" smtClean="0"/>
              <a:t>‹N°›</a:t>
            </a:fld>
            <a:endParaRPr lang="fr-FR"/>
          </a:p>
        </p:txBody>
      </p:sp>
    </p:spTree>
    <p:extLst>
      <p:ext uri="{BB962C8B-B14F-4D97-AF65-F5344CB8AC3E}">
        <p14:creationId xmlns:p14="http://schemas.microsoft.com/office/powerpoint/2010/main" val="4224898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E29C3C-5BE6-4FAA-9D9B-EA03DCAC2C74}" type="datetimeFigureOut">
              <a:rPr lang="fr-FR" smtClean="0"/>
              <a:t>29/06/2025</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51A782-CEB2-4D35-A937-7E1FF95EFC71}" type="slidenum">
              <a:rPr lang="fr-FR" smtClean="0"/>
              <a:t>‹N°›</a:t>
            </a:fld>
            <a:endParaRPr lang="fr-FR"/>
          </a:p>
        </p:txBody>
      </p:sp>
    </p:spTree>
    <p:extLst>
      <p:ext uri="{BB962C8B-B14F-4D97-AF65-F5344CB8AC3E}">
        <p14:creationId xmlns:p14="http://schemas.microsoft.com/office/powerpoint/2010/main" val="2610556009"/>
      </p:ext>
    </p:extLst>
  </p:cSld>
  <p:clrMap bg1="lt1" tx1="dk1" bg2="lt2" tx2="dk2" accent1="accent1" accent2="accent2" accent3="accent3" accent4="accent4" accent5="accent5" accent6="accent6" hlink="hlink" folHlink="folHlink"/>
  <p:notesStyle>
    <a:lvl1pPr marL="0" algn="l" defTabSz="995599" rtl="0" eaLnBrk="1" latinLnBrk="0" hangingPunct="1">
      <a:defRPr sz="1307" kern="1200">
        <a:solidFill>
          <a:schemeClr val="tx1"/>
        </a:solidFill>
        <a:latin typeface="+mn-lt"/>
        <a:ea typeface="+mn-ea"/>
        <a:cs typeface="+mn-cs"/>
      </a:defRPr>
    </a:lvl1pPr>
    <a:lvl2pPr marL="497799" algn="l" defTabSz="995599" rtl="0" eaLnBrk="1" latinLnBrk="0" hangingPunct="1">
      <a:defRPr sz="1307" kern="1200">
        <a:solidFill>
          <a:schemeClr val="tx1"/>
        </a:solidFill>
        <a:latin typeface="+mn-lt"/>
        <a:ea typeface="+mn-ea"/>
        <a:cs typeface="+mn-cs"/>
      </a:defRPr>
    </a:lvl2pPr>
    <a:lvl3pPr marL="995599" algn="l" defTabSz="995599" rtl="0" eaLnBrk="1" latinLnBrk="0" hangingPunct="1">
      <a:defRPr sz="1307" kern="1200">
        <a:solidFill>
          <a:schemeClr val="tx1"/>
        </a:solidFill>
        <a:latin typeface="+mn-lt"/>
        <a:ea typeface="+mn-ea"/>
        <a:cs typeface="+mn-cs"/>
      </a:defRPr>
    </a:lvl3pPr>
    <a:lvl4pPr marL="1493398" algn="l" defTabSz="995599" rtl="0" eaLnBrk="1" latinLnBrk="0" hangingPunct="1">
      <a:defRPr sz="1307" kern="1200">
        <a:solidFill>
          <a:schemeClr val="tx1"/>
        </a:solidFill>
        <a:latin typeface="+mn-lt"/>
        <a:ea typeface="+mn-ea"/>
        <a:cs typeface="+mn-cs"/>
      </a:defRPr>
    </a:lvl4pPr>
    <a:lvl5pPr marL="1991197" algn="l" defTabSz="995599" rtl="0" eaLnBrk="1" latinLnBrk="0" hangingPunct="1">
      <a:defRPr sz="1307" kern="1200">
        <a:solidFill>
          <a:schemeClr val="tx1"/>
        </a:solidFill>
        <a:latin typeface="+mn-lt"/>
        <a:ea typeface="+mn-ea"/>
        <a:cs typeface="+mn-cs"/>
      </a:defRPr>
    </a:lvl5pPr>
    <a:lvl6pPr marL="2488997" algn="l" defTabSz="995599" rtl="0" eaLnBrk="1" latinLnBrk="0" hangingPunct="1">
      <a:defRPr sz="1307" kern="1200">
        <a:solidFill>
          <a:schemeClr val="tx1"/>
        </a:solidFill>
        <a:latin typeface="+mn-lt"/>
        <a:ea typeface="+mn-ea"/>
        <a:cs typeface="+mn-cs"/>
      </a:defRPr>
    </a:lvl6pPr>
    <a:lvl7pPr marL="2986796" algn="l" defTabSz="995599" rtl="0" eaLnBrk="1" latinLnBrk="0" hangingPunct="1">
      <a:defRPr sz="1307" kern="1200">
        <a:solidFill>
          <a:schemeClr val="tx1"/>
        </a:solidFill>
        <a:latin typeface="+mn-lt"/>
        <a:ea typeface="+mn-ea"/>
        <a:cs typeface="+mn-cs"/>
      </a:defRPr>
    </a:lvl7pPr>
    <a:lvl8pPr marL="3484596" algn="l" defTabSz="995599" rtl="0" eaLnBrk="1" latinLnBrk="0" hangingPunct="1">
      <a:defRPr sz="1307" kern="1200">
        <a:solidFill>
          <a:schemeClr val="tx1"/>
        </a:solidFill>
        <a:latin typeface="+mn-lt"/>
        <a:ea typeface="+mn-ea"/>
        <a:cs typeface="+mn-cs"/>
      </a:defRPr>
    </a:lvl8pPr>
    <a:lvl9pPr marL="3982395" algn="l" defTabSz="995599" rtl="0" eaLnBrk="1" latinLnBrk="0" hangingPunct="1">
      <a:defRPr sz="1307"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267796" y="9972856"/>
            <a:ext cx="967484" cy="718960"/>
          </a:xfrm>
          <a:prstGeom prst="rect">
            <a:avLst/>
          </a:prstGeom>
        </p:spPr>
        <p:txBody>
          <a:bodyPr vert="horz" lIns="0" tIns="0" rIns="0" bIns="0" rtlCol="0" anchor="ctr" anchorCtr="0">
            <a:noAutofit/>
          </a:bodyPr>
          <a:lstStyle>
            <a:lvl1pPr algn="l">
              <a:defRPr sz="1444" b="1">
                <a:solidFill>
                  <a:schemeClr val="tx1"/>
                </a:solidFill>
              </a:defRPr>
            </a:lvl1pPr>
          </a:lstStyle>
          <a:p>
            <a:fld id="{4EEB3F84-D1BD-46A5-9957-CF84E7675B79}" type="datetime1">
              <a:rPr lang="fr-FR" cap="all" smtClean="0"/>
              <a:t>29/06/2025</a:t>
            </a:fld>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267796" y="2745320"/>
            <a:ext cx="6966396" cy="505024"/>
          </a:xfrm>
        </p:spPr>
        <p:txBody>
          <a:bodyPr/>
          <a:lstStyle>
            <a:lvl1pPr marL="18344" indent="165091">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267798" y="1603825"/>
            <a:ext cx="6966601" cy="1122482"/>
          </a:xfrm>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endParaRPr lang="fr-FR" dirty="0"/>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267795" y="3549708"/>
            <a:ext cx="6966164"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1529115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267796" y="9972856"/>
            <a:ext cx="967484" cy="718960"/>
          </a:xfrm>
          <a:prstGeom prst="rect">
            <a:avLst/>
          </a:prstGeom>
        </p:spPr>
        <p:txBody>
          <a:bodyPr vert="horz" lIns="0" tIns="0" rIns="0" bIns="0" rtlCol="0" anchor="ctr" anchorCtr="0">
            <a:noAutofit/>
          </a:bodyPr>
          <a:lstStyle>
            <a:lvl1pPr algn="l">
              <a:defRPr sz="1444" b="1">
                <a:solidFill>
                  <a:schemeClr val="tx1"/>
                </a:solidFill>
              </a:defRPr>
            </a:lvl1pPr>
          </a:lstStyle>
          <a:p>
            <a:fld id="{6B488856-F2F9-43A5-A9A5-83E69ADE40FB}" type="datetime1">
              <a:rPr lang="fr-FR" cap="all" smtClean="0"/>
              <a:t>29/06/2025</a:t>
            </a:fld>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267796" y="2745320"/>
            <a:ext cx="6966396" cy="505024"/>
          </a:xfrm>
        </p:spPr>
        <p:txBody>
          <a:bodyPr/>
          <a:lstStyle>
            <a:lvl1pPr marL="18344" indent="165091">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a:xfrm>
            <a:off x="267798" y="1603825"/>
            <a:ext cx="6966601" cy="1122482"/>
          </a:xfrm>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dirty="0"/>
              <a:t>Direction interministérielle de la transformation publique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267795" y="3549708"/>
            <a:ext cx="6966164"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445517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267529" y="3250342"/>
            <a:ext cx="2083813" cy="5987332"/>
          </a:xfrm>
        </p:spPr>
        <p:txBody>
          <a:bodyPr/>
          <a:lstStyle>
            <a:lvl1pPr marL="277318" indent="-277318">
              <a:spcBef>
                <a:spcPts val="770"/>
              </a:spcBef>
              <a:spcAft>
                <a:spcPts val="1541"/>
              </a:spcAft>
              <a:buFont typeface="+mj-lt"/>
              <a:buAutoNum type="arabicPeriod"/>
              <a:defRPr b="1"/>
            </a:lvl1pPr>
            <a:lvl2pPr marL="623965" indent="-277318">
              <a:spcBef>
                <a:spcPts val="1156"/>
              </a:spcBef>
              <a:spcAft>
                <a:spcPts val="1541"/>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2738726" y="3250342"/>
            <a:ext cx="2083813" cy="5946676"/>
          </a:xfrm>
        </p:spPr>
        <p:txBody>
          <a:bodyPr/>
          <a:lstStyle>
            <a:lvl1pPr marL="277318" indent="-277318">
              <a:spcBef>
                <a:spcPts val="770"/>
              </a:spcBef>
              <a:spcAft>
                <a:spcPts val="1541"/>
              </a:spcAft>
              <a:buFont typeface="+mj-lt"/>
              <a:buAutoNum type="arabicPeriod"/>
              <a:defRPr b="1"/>
            </a:lvl1pPr>
            <a:lvl2pPr marL="623965" indent="-277318">
              <a:spcBef>
                <a:spcPts val="1156"/>
              </a:spcBef>
              <a:spcAft>
                <a:spcPts val="1541"/>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5179763" y="3250342"/>
            <a:ext cx="2083813" cy="5946676"/>
          </a:xfrm>
        </p:spPr>
        <p:txBody>
          <a:bodyPr/>
          <a:lstStyle>
            <a:lvl1pPr marL="277318" indent="-277318">
              <a:spcBef>
                <a:spcPts val="770"/>
              </a:spcBef>
              <a:spcAft>
                <a:spcPts val="1541"/>
              </a:spcAft>
              <a:buFont typeface="+mj-lt"/>
              <a:buAutoNum type="arabicPeriod"/>
              <a:defRPr b="1"/>
            </a:lvl1pPr>
            <a:lvl2pPr marL="623965" indent="-277318">
              <a:spcBef>
                <a:spcPts val="1156"/>
              </a:spcBef>
              <a:spcAft>
                <a:spcPts val="1541"/>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267795" y="9972856"/>
            <a:ext cx="1000920" cy="718960"/>
          </a:xfrm>
          <a:prstGeom prst="rect">
            <a:avLst/>
          </a:prstGeom>
        </p:spPr>
        <p:txBody>
          <a:bodyPr vert="horz" lIns="0" tIns="0" rIns="0" bIns="0" rtlCol="0" anchor="ctr" anchorCtr="0">
            <a:noAutofit/>
          </a:bodyPr>
          <a:lstStyle>
            <a:lvl1pPr algn="l">
              <a:defRPr sz="1444" b="1">
                <a:solidFill>
                  <a:schemeClr val="tx1"/>
                </a:solidFill>
              </a:defRPr>
            </a:lvl1pPr>
          </a:lstStyle>
          <a:p>
            <a:fld id="{C2467F9E-D3B2-4D6B-8FDF-DD7F6B11171A}" type="datetime1">
              <a:rPr lang="fr-FR" cap="all" smtClean="0"/>
              <a:t>29/06/2025</a:t>
            </a:fld>
            <a:endParaRPr lang="fr-FR" cap="all" dirty="0"/>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267798" y="1603825"/>
            <a:ext cx="6966601" cy="1122482"/>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endParaRPr lang="fr-FR" dirty="0"/>
          </a:p>
        </p:txBody>
      </p:sp>
    </p:spTree>
    <p:extLst>
      <p:ext uri="{BB962C8B-B14F-4D97-AF65-F5344CB8AC3E}">
        <p14:creationId xmlns:p14="http://schemas.microsoft.com/office/powerpoint/2010/main" val="694200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267795" y="9972856"/>
            <a:ext cx="1000920" cy="718960"/>
          </a:xfrm>
          <a:prstGeom prst="rect">
            <a:avLst/>
          </a:prstGeom>
        </p:spPr>
        <p:txBody>
          <a:bodyPr vert="horz" lIns="0" tIns="0" rIns="0" bIns="0" rtlCol="0" anchor="ctr" anchorCtr="0">
            <a:noAutofit/>
          </a:bodyPr>
          <a:lstStyle>
            <a:lvl1pPr algn="l">
              <a:defRPr sz="1444" b="1">
                <a:solidFill>
                  <a:schemeClr val="tx1"/>
                </a:solidFill>
              </a:defRPr>
            </a:lvl1pPr>
          </a:lstStyle>
          <a:p>
            <a:fld id="{5C70B4D7-D218-411A-A9C4-03C64979468C}" type="datetime1">
              <a:rPr lang="fr-FR" smtClean="0"/>
              <a:t>29/06/2025</a:t>
            </a:fld>
            <a:endParaRPr lang="fr-F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267796" y="2651609"/>
            <a:ext cx="6966396" cy="505024"/>
          </a:xfrm>
        </p:spPr>
        <p:txBody>
          <a:bodyPr/>
          <a:lstStyle>
            <a:lvl1pPr marL="0" indent="183434">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267798" y="1529127"/>
            <a:ext cx="6966601" cy="1122482"/>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267530" y="3549708"/>
            <a:ext cx="2113971"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2708838" y="3549708"/>
            <a:ext cx="2083813"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5150147" y="3549708"/>
            <a:ext cx="2083813"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3823973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267529" y="3549708"/>
            <a:ext cx="2083813"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267795" y="9972856"/>
            <a:ext cx="1000920" cy="718960"/>
          </a:xfrm>
          <a:prstGeom prst="rect">
            <a:avLst/>
          </a:prstGeom>
        </p:spPr>
        <p:txBody>
          <a:bodyPr vert="horz" lIns="0" tIns="0" rIns="0" bIns="0" rtlCol="0" anchor="ctr" anchorCtr="0">
            <a:noAutofit/>
          </a:bodyPr>
          <a:lstStyle>
            <a:lvl1pPr algn="l">
              <a:defRPr sz="1444" b="1">
                <a:solidFill>
                  <a:schemeClr val="tx1"/>
                </a:solidFill>
              </a:defRPr>
            </a:lvl1pPr>
          </a:lstStyle>
          <a:p>
            <a:fld id="{803220C9-30AB-410F-9116-515549E42A98}" type="datetime1">
              <a:rPr lang="fr-FR" smtClean="0"/>
              <a:t>29/06/2025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267796" y="2651609"/>
            <a:ext cx="6966396" cy="505024"/>
          </a:xfrm>
        </p:spPr>
        <p:txBody>
          <a:bodyPr/>
          <a:lstStyle>
            <a:lvl1pPr marL="0" indent="183434">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267798" y="1529127"/>
            <a:ext cx="6966601" cy="1122482"/>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2589749" y="3549708"/>
            <a:ext cx="4644441" cy="5987332"/>
          </a:xfrm>
        </p:spPr>
        <p:txBody>
          <a:bodyPr/>
          <a:lstStyle/>
          <a:p>
            <a:r>
              <a:rPr lang="fr-FR"/>
              <a:t>Cliquez sur l'icône pour ajouter une image</a:t>
            </a:r>
          </a:p>
        </p:txBody>
      </p:sp>
    </p:spTree>
    <p:extLst>
      <p:ext uri="{BB962C8B-B14F-4D97-AF65-F5344CB8AC3E}">
        <p14:creationId xmlns:p14="http://schemas.microsoft.com/office/powerpoint/2010/main" val="3960152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1B802361-F8EE-480E-A1DF-57AB4F9A7295}" type="slidenum">
              <a:rPr lang="fr-FR" smtClean="0"/>
              <a:t>‹N°›</a:t>
            </a:fld>
            <a:endParaRPr lang="fr-FR"/>
          </a:p>
        </p:txBody>
      </p:sp>
      <p:sp>
        <p:nvSpPr>
          <p:cNvPr id="12" name="Espace réservé du texte 11"/>
          <p:cNvSpPr>
            <a:spLocks noGrp="1"/>
          </p:cNvSpPr>
          <p:nvPr>
            <p:ph type="body" sz="quarter" idx="14" hasCustomPrompt="1"/>
          </p:nvPr>
        </p:nvSpPr>
        <p:spPr bwMode="gray">
          <a:xfrm>
            <a:off x="5150147" y="3549708"/>
            <a:ext cx="2083813"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267795" y="9972856"/>
            <a:ext cx="1000920" cy="718960"/>
          </a:xfrm>
          <a:prstGeom prst="rect">
            <a:avLst/>
          </a:prstGeom>
        </p:spPr>
        <p:txBody>
          <a:bodyPr vert="horz" lIns="0" tIns="0" rIns="0" bIns="0" rtlCol="0" anchor="ctr" anchorCtr="0">
            <a:noAutofit/>
          </a:bodyPr>
          <a:lstStyle>
            <a:lvl1pPr algn="l">
              <a:defRPr sz="1444" b="1">
                <a:solidFill>
                  <a:schemeClr val="tx1"/>
                </a:solidFill>
              </a:defRPr>
            </a:lvl1pPr>
          </a:lstStyle>
          <a:p>
            <a:fld id="{95B0FD70-F583-49C1-A1DF-86570F9DBA46}" type="datetime1">
              <a:rPr lang="fr-FR" smtClean="0"/>
              <a:t>29/06/2025</a:t>
            </a:fld>
            <a:endParaRPr lang="fr-F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267796" y="2651609"/>
            <a:ext cx="6966396" cy="505024"/>
          </a:xfrm>
        </p:spPr>
        <p:txBody>
          <a:bodyPr/>
          <a:lstStyle>
            <a:lvl1pPr marL="0" indent="183434">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267798" y="1529127"/>
            <a:ext cx="6966601" cy="1122482"/>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267530" y="3549712"/>
            <a:ext cx="4763859" cy="5986095"/>
          </a:xfrm>
        </p:spPr>
        <p:txBody>
          <a:bodyPr/>
          <a:lstStyle/>
          <a:p>
            <a:r>
              <a:rPr lang="fr-FR"/>
              <a:t>Cliquez sur l'icône pour ajouter un graphique</a:t>
            </a:r>
          </a:p>
        </p:txBody>
      </p:sp>
    </p:spTree>
    <p:extLst>
      <p:ext uri="{BB962C8B-B14F-4D97-AF65-F5344CB8AC3E}">
        <p14:creationId xmlns:p14="http://schemas.microsoft.com/office/powerpoint/2010/main" val="564860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267795" y="4447806"/>
            <a:ext cx="6965888" cy="4766934"/>
          </a:xfrm>
        </p:spPr>
        <p:txBody>
          <a:bodyPr/>
          <a:lstStyle>
            <a:lvl1pPr>
              <a:lnSpc>
                <a:spcPct val="90000"/>
              </a:lnSpc>
              <a:spcAft>
                <a:spcPts val="0"/>
              </a:spcAft>
              <a:defRPr sz="6259" b="1" cap="all" baseline="0"/>
            </a:lvl1pPr>
            <a:lvl2pPr marL="177320" indent="0">
              <a:spcBef>
                <a:spcPts val="963"/>
              </a:spcBef>
              <a:spcAft>
                <a:spcPts val="0"/>
              </a:spcAft>
              <a:buNone/>
              <a:tabLst/>
              <a:defRPr sz="3563"/>
            </a:lvl2pPr>
          </a:lstStyle>
          <a:p>
            <a:pPr lvl="0"/>
            <a:r>
              <a:rPr lang="fr-FR" dirty="0"/>
              <a:t>Titre</a:t>
            </a:r>
          </a:p>
          <a:p>
            <a:pPr lvl="1"/>
            <a:r>
              <a:rPr lang="fr-FR" dirty="0"/>
              <a:t>Sous-titre</a:t>
            </a:r>
          </a:p>
        </p:txBody>
      </p:sp>
      <p:cxnSp>
        <p:nvCxnSpPr>
          <p:cNvPr id="12" name="Connecteur droit 11"/>
          <p:cNvCxnSpPr>
            <a:cxnSpLocks/>
          </p:cNvCxnSpPr>
          <p:nvPr/>
        </p:nvCxnSpPr>
        <p:spPr bwMode="gray">
          <a:xfrm>
            <a:off x="267796" y="9945350"/>
            <a:ext cx="6966396"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267795" y="9972856"/>
            <a:ext cx="1000920" cy="718960"/>
          </a:xfrm>
          <a:prstGeom prst="rect">
            <a:avLst/>
          </a:prstGeom>
        </p:spPr>
        <p:txBody>
          <a:bodyPr vert="horz" lIns="0" tIns="0" rIns="0" bIns="0" rtlCol="0" anchor="ctr" anchorCtr="0">
            <a:noAutofit/>
          </a:bodyPr>
          <a:lstStyle>
            <a:lvl1pPr algn="l">
              <a:defRPr sz="1444" b="1">
                <a:solidFill>
                  <a:schemeClr val="tx1"/>
                </a:solidFill>
              </a:defRPr>
            </a:lvl1pPr>
          </a:lstStyle>
          <a:p>
            <a:fld id="{87994961-9E47-46AE-B944-A40754BF6EA0}" type="datetime1">
              <a:rPr lang="fr-FR" cap="all" smtClean="0"/>
              <a:t>29/06/2025</a:t>
            </a:fld>
            <a:endParaRPr lang="fr-FR" cap="all" dirty="0"/>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6118068" y="9943483"/>
            <a:ext cx="1116328" cy="748333"/>
          </a:xfrm>
          <a:prstGeom prst="rect">
            <a:avLst/>
          </a:prstGeom>
        </p:spPr>
        <p:txBody>
          <a:bodyPr vert="horz" lIns="0" tIns="0" rIns="0" bIns="0" rtlCol="0" anchor="ctr" anchorCtr="0">
            <a:noAutofit/>
          </a:bodyPr>
          <a:lstStyle>
            <a:lvl1pPr algn="r">
              <a:defRPr sz="1444" b="1">
                <a:solidFill>
                  <a:schemeClr val="tx1"/>
                </a:solidFill>
              </a:defRPr>
            </a:lvl1pPr>
          </a:lstStyle>
          <a:p>
            <a:fld id="{733122C9-A0B9-462F-8757-0847AD287B63}" type="slidenum">
              <a:rPr lang="fr-FR" smtClean="0"/>
              <a:pPr/>
              <a:t>‹N°›</a:t>
            </a:fld>
            <a:endParaRPr lang="fr-FR" dirty="0"/>
          </a:p>
        </p:txBody>
      </p:sp>
      <p:pic>
        <p:nvPicPr>
          <p:cNvPr id="8" name="Image 7">
            <a:extLst>
              <a:ext uri="{FF2B5EF4-FFF2-40B4-BE49-F238E27FC236}">
                <a16:creationId xmlns:a16="http://schemas.microsoft.com/office/drawing/2014/main" id="{1918BAEC-A62A-C464-5E10-487F4E9725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9860" y="710560"/>
            <a:ext cx="1997713" cy="2990788"/>
          </a:xfrm>
          <a:prstGeom prst="rect">
            <a:avLst/>
          </a:prstGeom>
        </p:spPr>
      </p:pic>
      <p:pic>
        <p:nvPicPr>
          <p:cNvPr id="9" name="Image 8">
            <a:extLst>
              <a:ext uri="{FF2B5EF4-FFF2-40B4-BE49-F238E27FC236}">
                <a16:creationId xmlns:a16="http://schemas.microsoft.com/office/drawing/2014/main" id="{077D6B48-02D6-4442-A4B7-134E724A62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69860" y="710560"/>
            <a:ext cx="1997713" cy="2990788"/>
          </a:xfrm>
          <a:prstGeom prst="rect">
            <a:avLst/>
          </a:prstGeom>
        </p:spPr>
      </p:pic>
    </p:spTree>
    <p:extLst>
      <p:ext uri="{BB962C8B-B14F-4D97-AF65-F5344CB8AC3E}">
        <p14:creationId xmlns:p14="http://schemas.microsoft.com/office/powerpoint/2010/main" val="305523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a:off x="0" y="1534087"/>
            <a:ext cx="7561263" cy="9237671"/>
          </a:xfr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01231" y="9972856"/>
            <a:ext cx="967484" cy="718960"/>
          </a:xfrm>
          <a:prstGeom prst="rect">
            <a:avLst/>
          </a:prstGeom>
        </p:spPr>
        <p:txBody>
          <a:bodyPr vert="horz" lIns="0" tIns="0" rIns="0" bIns="0" rtlCol="0" anchor="ctr" anchorCtr="0">
            <a:noAutofit/>
          </a:bodyPr>
          <a:lstStyle>
            <a:lvl1pPr algn="l">
              <a:defRPr sz="1444" b="1">
                <a:solidFill>
                  <a:schemeClr val="bg1"/>
                </a:solidFill>
              </a:defRPr>
            </a:lvl1pPr>
          </a:lstStyle>
          <a:p>
            <a:fld id="{F7425A69-5D4A-4D5E-9294-D47239B37601}" type="datetime1">
              <a:rPr lang="fr-FR" smtClean="0"/>
              <a:t>29/06/2025</a:t>
            </a:fld>
            <a:endParaRPr lang="fr-FR"/>
          </a:p>
        </p:txBody>
      </p:sp>
      <p:sp>
        <p:nvSpPr>
          <p:cNvPr id="2" name="Titre 1"/>
          <p:cNvSpPr>
            <a:spLocks noGrp="1"/>
          </p:cNvSpPr>
          <p:nvPr>
            <p:ph type="title" hasCustomPrompt="1"/>
          </p:nvPr>
        </p:nvSpPr>
        <p:spPr bwMode="gray">
          <a:xfrm>
            <a:off x="297686" y="1534086"/>
            <a:ext cx="6965888" cy="8411267"/>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762624" indent="-762624">
              <a:buFont typeface="+mj-lt"/>
              <a:buAutoNum type="arabicPeriod"/>
              <a:defRPr sz="6259">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6118068" y="9943483"/>
            <a:ext cx="1116328" cy="748333"/>
          </a:xfrm>
          <a:prstGeom prst="rect">
            <a:avLst/>
          </a:prstGeom>
        </p:spPr>
        <p:txBody>
          <a:bodyPr vert="horz" lIns="0" tIns="0" rIns="0" bIns="0" rtlCol="0" anchor="ctr" anchorCtr="0">
            <a:noAutofit/>
          </a:bodyPr>
          <a:lstStyle>
            <a:lvl1pPr algn="r">
              <a:defRPr sz="1444" b="1">
                <a:solidFill>
                  <a:schemeClr val="bg1"/>
                </a:solidFill>
              </a:defRPr>
            </a:lvl1pPr>
          </a:lstStyle>
          <a:p>
            <a:fld id="{1B802361-F8EE-480E-A1DF-57AB4F9A7295}" type="slidenum">
              <a:rPr lang="fr-FR" smtClean="0"/>
              <a:t>‹N°›</a:t>
            </a:fld>
            <a:endParaRPr lang="fr-FR"/>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defRPr>
            </a:lvl1pPr>
          </a:lstStyle>
          <a:p>
            <a:r>
              <a:rPr lang="fr-FR"/>
              <a:t>Direction interministérielle de la transformation publique</a:t>
            </a:r>
          </a:p>
        </p:txBody>
      </p:sp>
    </p:spTree>
    <p:extLst>
      <p:ext uri="{BB962C8B-B14F-4D97-AF65-F5344CB8AC3E}">
        <p14:creationId xmlns:p14="http://schemas.microsoft.com/office/powerpoint/2010/main" val="1075331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10317649"/>
            <a:ext cx="148844" cy="374167"/>
          </a:xfrm>
          <a:prstGeom prst="rect">
            <a:avLst/>
          </a:prstGeom>
          <a:ln>
            <a:solidFill>
              <a:schemeClr val="tx1">
                <a:alpha val="0"/>
              </a:schemeClr>
            </a:solidFill>
          </a:ln>
        </p:spPr>
        <p:txBody>
          <a:bodyPr/>
          <a:lstStyle>
            <a:lvl1pPr>
              <a:defRPr sz="192">
                <a:solidFill>
                  <a:schemeClr val="tx1">
                    <a:alpha val="0"/>
                  </a:schemeClr>
                </a:solidFill>
              </a:defRPr>
            </a:lvl1pPr>
          </a:lstStyle>
          <a:p>
            <a:fld id="{28287716-6E15-40BA-9579-FF54730738BE}" type="datetime1">
              <a:rPr lang="fr-FR" smtClean="0"/>
              <a:t>29/06/2025</a:t>
            </a:fld>
            <a:endParaRPr lang="fr-FR" dirty="0"/>
          </a:p>
        </p:txBody>
      </p:sp>
      <p:sp>
        <p:nvSpPr>
          <p:cNvPr id="5" name="Espace réservé du pied de page 4"/>
          <p:cNvSpPr>
            <a:spLocks noGrp="1"/>
          </p:cNvSpPr>
          <p:nvPr>
            <p:ph type="ftr" sz="quarter" idx="11"/>
          </p:nvPr>
        </p:nvSpPr>
        <p:spPr bwMode="gray">
          <a:xfrm>
            <a:off x="595375" y="9087992"/>
            <a:ext cx="1756198" cy="931149"/>
          </a:xfrm>
        </p:spPr>
        <p:txBody>
          <a:bodyPr anchor="ctr" anchorCtr="0"/>
          <a:lstStyle>
            <a:lvl1pPr algn="l">
              <a:defRPr sz="2214"/>
            </a:lvl1pPr>
          </a:lstStyle>
          <a:p>
            <a:r>
              <a:rPr lang="fr-FR"/>
              <a:t>Direction interministérielle de la transformation publique</a:t>
            </a:r>
            <a:endParaRPr lang="fr-FR" dirty="0"/>
          </a:p>
        </p:txBody>
      </p:sp>
      <p:sp>
        <p:nvSpPr>
          <p:cNvPr id="6" name="Espace réservé du numéro de diapositive 5"/>
          <p:cNvSpPr>
            <a:spLocks noGrp="1"/>
          </p:cNvSpPr>
          <p:nvPr>
            <p:ph type="sldNum" sz="quarter" idx="12"/>
          </p:nvPr>
        </p:nvSpPr>
        <p:spPr bwMode="gray">
          <a:xfrm>
            <a:off x="0" y="10317649"/>
            <a:ext cx="148844" cy="374167"/>
          </a:xfrm>
          <a:ln>
            <a:solidFill>
              <a:schemeClr val="tx1">
                <a:alpha val="0"/>
              </a:schemeClr>
            </a:solidFill>
          </a:ln>
        </p:spPr>
        <p:txBody>
          <a:bodyPr/>
          <a:lstStyle>
            <a:lvl1pPr>
              <a:defRPr sz="192">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1"/>
            <a:ext cx="148844" cy="374167"/>
          </a:xfrm>
          <a:prstGeom prst="rect">
            <a:avLst/>
          </a:prstGeom>
          <a:ln>
            <a:solidFill>
              <a:schemeClr val="tx1">
                <a:alpha val="0"/>
              </a:schemeClr>
            </a:solidFill>
          </a:ln>
        </p:spPr>
        <p:txBody>
          <a:bodyPr/>
          <a:lstStyle>
            <a:lvl1pPr>
              <a:defRPr sz="192">
                <a:solidFill>
                  <a:schemeClr val="tx1">
                    <a:alpha val="0"/>
                  </a:schemeClr>
                </a:solidFill>
              </a:defRPr>
            </a:lvl1pPr>
          </a:lstStyle>
          <a:p>
            <a:r>
              <a:rPr lang="fr-FR" dirty="0"/>
              <a:t>Titre</a:t>
            </a:r>
          </a:p>
        </p:txBody>
      </p:sp>
      <p:pic>
        <p:nvPicPr>
          <p:cNvPr id="9" name="Image 8">
            <a:extLst>
              <a:ext uri="{FF2B5EF4-FFF2-40B4-BE49-F238E27FC236}">
                <a16:creationId xmlns:a16="http://schemas.microsoft.com/office/drawing/2014/main" id="{47D7451C-D661-40EF-D06B-06A35C1A049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95376" y="1154776"/>
            <a:ext cx="4599162" cy="6885433"/>
          </a:xfrm>
          <a:prstGeom prst="rect">
            <a:avLst/>
          </a:prstGeom>
        </p:spPr>
      </p:pic>
      <p:pic>
        <p:nvPicPr>
          <p:cNvPr id="8" name="Image 7">
            <a:extLst>
              <a:ext uri="{FF2B5EF4-FFF2-40B4-BE49-F238E27FC236}">
                <a16:creationId xmlns:a16="http://schemas.microsoft.com/office/drawing/2014/main" id="{785372BC-0663-40B1-B275-088DFBB481D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95376" y="1154776"/>
            <a:ext cx="4599162" cy="6885433"/>
          </a:xfrm>
          <a:prstGeom prst="rect">
            <a:avLst/>
          </a:prstGeom>
        </p:spPr>
      </p:pic>
    </p:spTree>
    <p:extLst>
      <p:ext uri="{BB962C8B-B14F-4D97-AF65-F5344CB8AC3E}">
        <p14:creationId xmlns:p14="http://schemas.microsoft.com/office/powerpoint/2010/main" val="4074151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lvl1pPr>
              <a:defRPr>
                <a:latin typeface="Marianne" panose="02000000000000000000" pitchFamily="2" charset="0"/>
              </a:defRPr>
            </a:lvl1pPr>
          </a:lstStyle>
          <a:p>
            <a:fld id="{733122C9-A0B9-462F-8757-0847AD287B63}" type="slidenum">
              <a:rPr lang="fr-FR" smtClean="0">
                <a:solidFill>
                  <a:srgbClr val="000000"/>
                </a:solidFill>
              </a:rPr>
              <a:pPr/>
              <a:t>‹N°›</a:t>
            </a:fld>
            <a:endParaRPr lang="fr-FR" dirty="0">
              <a:solidFill>
                <a:srgbClr val="000000"/>
              </a:solidFill>
            </a:endParaRPr>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267796" y="9972856"/>
            <a:ext cx="967484" cy="718960"/>
          </a:xfrm>
          <a:prstGeom prst="rect">
            <a:avLst/>
          </a:prstGeom>
        </p:spPr>
        <p:txBody>
          <a:bodyPr vert="horz" lIns="0" tIns="0" rIns="0" bIns="0" rtlCol="0" anchor="ctr" anchorCtr="0">
            <a:noAutofit/>
          </a:bodyPr>
          <a:lstStyle>
            <a:lvl1pPr algn="l">
              <a:defRPr sz="1400" b="1">
                <a:solidFill>
                  <a:schemeClr val="tx1"/>
                </a:solidFill>
                <a:latin typeface="Marianne" panose="02000000000000000000" pitchFamily="2" charset="0"/>
              </a:defRPr>
            </a:lvl1pPr>
          </a:lstStyle>
          <a:p>
            <a:fld id="{595D4B2C-07F6-4A18-9233-0AE833A22B40}" type="datetime1">
              <a:rPr lang="fr-FR" cap="all" smtClean="0">
                <a:solidFill>
                  <a:srgbClr val="000000"/>
                </a:solidFill>
              </a:rPr>
              <a:pPr/>
              <a:t>29/06/2025</a:t>
            </a:fld>
            <a:endParaRPr lang="fr-FR" cap="all" dirty="0">
              <a:solidFill>
                <a:srgbClr val="000000"/>
              </a:solidFill>
            </a:endParaRPr>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267796" y="2595635"/>
            <a:ext cx="6966396" cy="505024"/>
          </a:xfrm>
        </p:spPr>
        <p:txBody>
          <a:bodyPr/>
          <a:lstStyle>
            <a:lvl1pPr marL="18344" indent="165091">
              <a:spcBef>
                <a:spcPts val="770"/>
              </a:spcBef>
              <a:spcAft>
                <a:spcPts val="1541"/>
              </a:spcAft>
              <a:buFont typeface="+mj-lt"/>
              <a:buNone/>
              <a:tabLst/>
              <a:defRPr sz="2889" b="1">
                <a:solidFill>
                  <a:schemeClr val="tx1">
                    <a:lumMod val="50000"/>
                    <a:lumOff val="50000"/>
                  </a:schemeClr>
                </a:solidFill>
              </a:defRPr>
            </a:lvl1pPr>
            <a:lvl2pPr marL="623965" indent="-277318">
              <a:spcBef>
                <a:spcPts val="1156"/>
              </a:spcBef>
              <a:spcAft>
                <a:spcPts val="1541"/>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267795" y="3549708"/>
            <a:ext cx="6966164" cy="5987332"/>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23293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267798" y="3549711"/>
            <a:ext cx="6966601" cy="6137009"/>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2372225" y="406361"/>
            <a:ext cx="4862172" cy="748333"/>
          </a:xfrm>
          <a:prstGeom prst="rect">
            <a:avLst/>
          </a:prstGeom>
        </p:spPr>
        <p:txBody>
          <a:bodyPr vert="horz" lIns="0" tIns="0" rIns="0" bIns="0" rtlCol="0" anchor="ctr" anchorCtr="0">
            <a:noAutofit/>
          </a:bodyPr>
          <a:lstStyle>
            <a:lvl1pPr algn="r">
              <a:defRPr sz="1444" b="1">
                <a:solidFill>
                  <a:schemeClr val="tx1"/>
                </a:solidFill>
                <a:latin typeface="Marianne" panose="02000000000000000000" pitchFamily="2" charset="0"/>
              </a:defRPr>
            </a:lvl1pPr>
          </a:lstStyle>
          <a:p>
            <a:r>
              <a:rPr lang="fr-FR"/>
              <a:t>Direction interministérielle de la transformation publique</a:t>
            </a:r>
          </a:p>
        </p:txBody>
      </p:sp>
      <p:sp>
        <p:nvSpPr>
          <p:cNvPr id="6" name="Espace réservé du numéro de diapositive 5"/>
          <p:cNvSpPr>
            <a:spLocks noGrp="1"/>
          </p:cNvSpPr>
          <p:nvPr>
            <p:ph type="sldNum" sz="quarter" idx="4"/>
          </p:nvPr>
        </p:nvSpPr>
        <p:spPr bwMode="gray">
          <a:xfrm>
            <a:off x="6118068" y="9943483"/>
            <a:ext cx="1116328" cy="748333"/>
          </a:xfrm>
          <a:prstGeom prst="rect">
            <a:avLst/>
          </a:prstGeom>
        </p:spPr>
        <p:txBody>
          <a:bodyPr vert="horz" lIns="0" tIns="0" rIns="0" bIns="0" rtlCol="0" anchor="ctr" anchorCtr="0">
            <a:noAutofit/>
          </a:bodyPr>
          <a:lstStyle>
            <a:lvl1pPr algn="r">
              <a:defRPr sz="1444" b="1">
                <a:solidFill>
                  <a:schemeClr val="tx1"/>
                </a:solidFill>
                <a:latin typeface="Marianne" panose="02000000000000000000" pitchFamily="2" charset="0"/>
              </a:defRPr>
            </a:lvl1pPr>
          </a:lstStyle>
          <a:p>
            <a:fld id="{1B802361-F8EE-480E-A1DF-57AB4F9A7295}" type="slidenum">
              <a:rPr lang="fr-FR" smtClean="0"/>
              <a:t>‹N°›</a:t>
            </a:fld>
            <a:endParaRPr lang="fr-FR"/>
          </a:p>
        </p:txBody>
      </p:sp>
      <p:cxnSp>
        <p:nvCxnSpPr>
          <p:cNvPr id="10" name="Connecteur droit 9"/>
          <p:cNvCxnSpPr>
            <a:cxnSpLocks/>
          </p:cNvCxnSpPr>
          <p:nvPr/>
        </p:nvCxnSpPr>
        <p:spPr bwMode="gray">
          <a:xfrm>
            <a:off x="267796" y="9945350"/>
            <a:ext cx="6966396"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267798" y="1603825"/>
            <a:ext cx="6966601" cy="1122482"/>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261058" y="9943485"/>
            <a:ext cx="1701284" cy="570889"/>
          </a:xfrm>
          <a:prstGeom prst="rect">
            <a:avLst/>
          </a:prstGeom>
        </p:spPr>
        <p:txBody>
          <a:bodyPr vert="horz" lIns="91440" tIns="45720" rIns="91440" bIns="45720" rtlCol="0" anchor="ctr"/>
          <a:lstStyle>
            <a:lvl1pPr algn="l">
              <a:defRPr sz="1444" b="1">
                <a:solidFill>
                  <a:schemeClr val="tx1"/>
                </a:solidFill>
                <a:latin typeface="Marianne" panose="02000000000000000000" pitchFamily="2" charset="0"/>
              </a:defRPr>
            </a:lvl1pPr>
          </a:lstStyle>
          <a:p>
            <a:fld id="{45395B70-27DC-4329-99F7-61E4C838260D}" type="datetime1">
              <a:rPr lang="fr-FR" smtClean="0"/>
              <a:t>29/06/2025</a:t>
            </a:fld>
            <a:endParaRPr lang="fr-F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297688" y="9945350"/>
            <a:ext cx="6965888"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757779"/>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63" r:id="rId10"/>
  </p:sldLayoutIdLst>
  <p:hf hdr="0" ftr="0" dt="0"/>
  <p:txStyles>
    <p:titleStyle>
      <a:lvl1pPr marL="27516" indent="0" algn="l" defTabSz="1760969" rtl="0" eaLnBrk="1" latinLnBrk="0" hangingPunct="1">
        <a:lnSpc>
          <a:spcPct val="90000"/>
        </a:lnSpc>
        <a:spcBef>
          <a:spcPct val="0"/>
        </a:spcBef>
        <a:buNone/>
        <a:tabLst/>
        <a:defRPr sz="4814" b="1" kern="1200">
          <a:solidFill>
            <a:schemeClr val="tx1"/>
          </a:solidFill>
          <a:latin typeface="Marianne" panose="02000000000000000000" pitchFamily="2" charset="0"/>
          <a:ea typeface="+mj-ea"/>
          <a:cs typeface="+mj-cs"/>
        </a:defRPr>
      </a:lvl1pPr>
    </p:titleStyle>
    <p:bodyStyle>
      <a:lvl1pPr marL="177320" indent="0" algn="l" defTabSz="1760969" rtl="0" eaLnBrk="1" latinLnBrk="0" hangingPunct="1">
        <a:lnSpc>
          <a:spcPct val="100000"/>
        </a:lnSpc>
        <a:spcBef>
          <a:spcPts val="0"/>
        </a:spcBef>
        <a:spcAft>
          <a:spcPts val="963"/>
        </a:spcAft>
        <a:buFont typeface="Arial" pitchFamily="34" charset="0"/>
        <a:buNone/>
        <a:tabLst/>
        <a:defRPr sz="2697" b="0" kern="1200">
          <a:solidFill>
            <a:schemeClr val="tx1"/>
          </a:solidFill>
          <a:latin typeface="Marianne" panose="02000000000000000000" pitchFamily="2" charset="0"/>
          <a:ea typeface="+mn-ea"/>
          <a:cs typeface="+mn-cs"/>
        </a:defRPr>
      </a:lvl1pPr>
      <a:lvl2pPr marL="676829" indent="-330181" algn="l" defTabSz="1760969" rtl="0" eaLnBrk="1" latinLnBrk="0" hangingPunct="1">
        <a:lnSpc>
          <a:spcPct val="100000"/>
        </a:lnSpc>
        <a:spcBef>
          <a:spcPts val="1156"/>
        </a:spcBef>
        <a:spcAft>
          <a:spcPts val="1156"/>
        </a:spcAft>
        <a:buSzPct val="100000"/>
        <a:buFont typeface="Arial" panose="020B0604020202020204" pitchFamily="34" charset="0"/>
        <a:buChar char="•"/>
        <a:defRPr sz="2311" kern="1200">
          <a:solidFill>
            <a:schemeClr val="tx1"/>
          </a:solidFill>
          <a:latin typeface="Marianne" panose="02000000000000000000" pitchFamily="2" charset="0"/>
          <a:ea typeface="+mn-ea"/>
          <a:cs typeface="+mn-cs"/>
        </a:defRPr>
      </a:lvl2pPr>
      <a:lvl3pPr marL="1023476" indent="-330181" algn="l" defTabSz="1760969" rtl="0" eaLnBrk="1" latinLnBrk="0" hangingPunct="1">
        <a:lnSpc>
          <a:spcPct val="100000"/>
        </a:lnSpc>
        <a:spcBef>
          <a:spcPts val="192"/>
        </a:spcBef>
        <a:spcAft>
          <a:spcPts val="192"/>
        </a:spcAft>
        <a:buSzPct val="100000"/>
        <a:buFont typeface="Wingdings" pitchFamily="2" charset="2"/>
        <a:buChar char="§"/>
        <a:defRPr sz="1925" kern="1200">
          <a:solidFill>
            <a:schemeClr val="tx1"/>
          </a:solidFill>
          <a:latin typeface="Marianne" panose="02000000000000000000" pitchFamily="2" charset="0"/>
          <a:ea typeface="+mn-ea"/>
          <a:cs typeface="+mn-cs"/>
        </a:defRPr>
      </a:lvl3pPr>
      <a:lvl4pPr marL="1370123" indent="-330181" algn="l" defTabSz="1760969" rtl="0" eaLnBrk="1" latinLnBrk="0" hangingPunct="1">
        <a:lnSpc>
          <a:spcPct val="100000"/>
        </a:lnSpc>
        <a:spcBef>
          <a:spcPts val="192"/>
        </a:spcBef>
        <a:spcAft>
          <a:spcPts val="192"/>
        </a:spcAft>
        <a:buSzPct val="100000"/>
        <a:buFont typeface="Arial" panose="020B0604020202020204" pitchFamily="34" charset="0"/>
        <a:buChar char="•"/>
        <a:defRPr sz="1541" kern="1200">
          <a:solidFill>
            <a:schemeClr val="tx1"/>
          </a:solidFill>
          <a:latin typeface="Marianne" panose="02000000000000000000" pitchFamily="2" charset="0"/>
          <a:ea typeface="+mn-ea"/>
          <a:cs typeface="+mn-cs"/>
        </a:defRPr>
      </a:lvl4pPr>
      <a:lvl5pPr marL="1786100" indent="-330181" algn="l" defTabSz="1760969" rtl="0" eaLnBrk="1" latinLnBrk="0" hangingPunct="1">
        <a:lnSpc>
          <a:spcPct val="100000"/>
        </a:lnSpc>
        <a:spcBef>
          <a:spcPts val="192"/>
        </a:spcBef>
        <a:spcAft>
          <a:spcPts val="192"/>
        </a:spcAft>
        <a:buSzPct val="100000"/>
        <a:buFont typeface="Wingdings" pitchFamily="2" charset="2"/>
        <a:buChar char="§"/>
        <a:defRPr sz="1348" kern="1200">
          <a:solidFill>
            <a:schemeClr val="tx1"/>
          </a:solidFill>
          <a:latin typeface="Marianne" panose="02000000000000000000" pitchFamily="2" charset="0"/>
          <a:ea typeface="+mn-ea"/>
          <a:cs typeface="+mn-cs"/>
        </a:defRPr>
      </a:lvl5pPr>
      <a:lvl6pPr marL="4842663" indent="-440242" algn="l" defTabSz="1760969" rtl="0" eaLnBrk="1" latinLnBrk="0" hangingPunct="1">
        <a:spcBef>
          <a:spcPct val="20000"/>
        </a:spcBef>
        <a:buFont typeface="Arial" pitchFamily="34" charset="0"/>
        <a:buChar char="•"/>
        <a:defRPr sz="3852" kern="1200">
          <a:solidFill>
            <a:schemeClr val="tx1"/>
          </a:solidFill>
          <a:latin typeface="+mn-lt"/>
          <a:ea typeface="+mn-ea"/>
          <a:cs typeface="+mn-cs"/>
        </a:defRPr>
      </a:lvl6pPr>
      <a:lvl7pPr marL="5723148" indent="-440242" algn="l" defTabSz="1760969" rtl="0" eaLnBrk="1" latinLnBrk="0" hangingPunct="1">
        <a:spcBef>
          <a:spcPct val="20000"/>
        </a:spcBef>
        <a:buFont typeface="Arial" pitchFamily="34" charset="0"/>
        <a:buChar char="•"/>
        <a:defRPr sz="3852" kern="1200">
          <a:solidFill>
            <a:schemeClr val="tx1"/>
          </a:solidFill>
          <a:latin typeface="+mn-lt"/>
          <a:ea typeface="+mn-ea"/>
          <a:cs typeface="+mn-cs"/>
        </a:defRPr>
      </a:lvl7pPr>
      <a:lvl8pPr marL="6163389" indent="0" algn="l" defTabSz="1760969" rtl="0" eaLnBrk="1" latinLnBrk="0" hangingPunct="1">
        <a:spcBef>
          <a:spcPct val="20000"/>
        </a:spcBef>
        <a:buFont typeface="Arial" pitchFamily="34" charset="0"/>
        <a:buNone/>
        <a:defRPr sz="3852" kern="1200">
          <a:solidFill>
            <a:schemeClr val="tx1"/>
          </a:solidFill>
          <a:latin typeface="+mn-lt"/>
          <a:ea typeface="+mn-ea"/>
          <a:cs typeface="+mn-cs"/>
        </a:defRPr>
      </a:lvl8pPr>
      <a:lvl9pPr marL="7484115" indent="-440242" algn="l" defTabSz="1760969" rtl="0" eaLnBrk="1" latinLnBrk="0" hangingPunct="1">
        <a:spcBef>
          <a:spcPct val="20000"/>
        </a:spcBef>
        <a:buFont typeface="Arial" pitchFamily="34" charset="0"/>
        <a:buChar char="•"/>
        <a:defRPr sz="3852" kern="1200">
          <a:solidFill>
            <a:schemeClr val="tx1"/>
          </a:solidFill>
          <a:latin typeface="+mn-lt"/>
          <a:ea typeface="+mn-ea"/>
          <a:cs typeface="+mn-cs"/>
        </a:defRPr>
      </a:lvl9pPr>
    </p:bodyStyle>
    <p:otherStyle>
      <a:defPPr>
        <a:defRPr lang="fr-FR"/>
      </a:defPPr>
      <a:lvl1pPr marL="0" algn="l" defTabSz="1760969" rtl="0" eaLnBrk="1" latinLnBrk="0" hangingPunct="1">
        <a:defRPr sz="3467" kern="1200">
          <a:solidFill>
            <a:schemeClr val="tx1"/>
          </a:solidFill>
          <a:latin typeface="+mn-lt"/>
          <a:ea typeface="+mn-ea"/>
          <a:cs typeface="+mn-cs"/>
        </a:defRPr>
      </a:lvl1pPr>
      <a:lvl2pPr marL="880485" algn="l" defTabSz="1760969" rtl="0" eaLnBrk="1" latinLnBrk="0" hangingPunct="1">
        <a:defRPr sz="3467" kern="1200">
          <a:solidFill>
            <a:schemeClr val="tx1"/>
          </a:solidFill>
          <a:latin typeface="+mn-lt"/>
          <a:ea typeface="+mn-ea"/>
          <a:cs typeface="+mn-cs"/>
        </a:defRPr>
      </a:lvl2pPr>
      <a:lvl3pPr marL="1760969" algn="l" defTabSz="1760969" rtl="0" eaLnBrk="1" latinLnBrk="0" hangingPunct="1">
        <a:defRPr sz="3467" kern="1200">
          <a:solidFill>
            <a:schemeClr val="tx1"/>
          </a:solidFill>
          <a:latin typeface="+mn-lt"/>
          <a:ea typeface="+mn-ea"/>
          <a:cs typeface="+mn-cs"/>
        </a:defRPr>
      </a:lvl3pPr>
      <a:lvl4pPr marL="2641452" algn="l" defTabSz="1760969" rtl="0" eaLnBrk="1" latinLnBrk="0" hangingPunct="1">
        <a:defRPr sz="3467" kern="1200">
          <a:solidFill>
            <a:schemeClr val="tx1"/>
          </a:solidFill>
          <a:latin typeface="+mn-lt"/>
          <a:ea typeface="+mn-ea"/>
          <a:cs typeface="+mn-cs"/>
        </a:defRPr>
      </a:lvl4pPr>
      <a:lvl5pPr marL="3521937" algn="l" defTabSz="1760969" rtl="0" eaLnBrk="1" latinLnBrk="0" hangingPunct="1">
        <a:defRPr sz="3467" kern="1200">
          <a:solidFill>
            <a:schemeClr val="tx1"/>
          </a:solidFill>
          <a:latin typeface="+mn-lt"/>
          <a:ea typeface="+mn-ea"/>
          <a:cs typeface="+mn-cs"/>
        </a:defRPr>
      </a:lvl5pPr>
      <a:lvl6pPr marL="4402421" algn="l" defTabSz="1760969" rtl="0" eaLnBrk="1" latinLnBrk="0" hangingPunct="1">
        <a:defRPr sz="3467" kern="1200">
          <a:solidFill>
            <a:schemeClr val="tx1"/>
          </a:solidFill>
          <a:latin typeface="+mn-lt"/>
          <a:ea typeface="+mn-ea"/>
          <a:cs typeface="+mn-cs"/>
        </a:defRPr>
      </a:lvl6pPr>
      <a:lvl7pPr marL="5282906" algn="l" defTabSz="1760969" rtl="0" eaLnBrk="1" latinLnBrk="0" hangingPunct="1">
        <a:defRPr sz="3467" kern="1200">
          <a:solidFill>
            <a:schemeClr val="tx1"/>
          </a:solidFill>
          <a:latin typeface="+mn-lt"/>
          <a:ea typeface="+mn-ea"/>
          <a:cs typeface="+mn-cs"/>
        </a:defRPr>
      </a:lvl7pPr>
      <a:lvl8pPr marL="6163389" algn="l" defTabSz="1760969" rtl="0" eaLnBrk="1" latinLnBrk="0" hangingPunct="1">
        <a:defRPr sz="3467" kern="1200">
          <a:solidFill>
            <a:schemeClr val="tx1"/>
          </a:solidFill>
          <a:latin typeface="+mn-lt"/>
          <a:ea typeface="+mn-ea"/>
          <a:cs typeface="+mn-cs"/>
        </a:defRPr>
      </a:lvl8pPr>
      <a:lvl9pPr marL="7043874" algn="l" defTabSz="1760969" rtl="0" eaLnBrk="1" latinLnBrk="0" hangingPunct="1">
        <a:defRPr sz="346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26" userDrawn="1">
          <p15:clr>
            <a:srgbClr val="F26B43"/>
          </p15:clr>
        </p15:guide>
        <p15:guide id="2" pos="127"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9.xml"/><Relationship Id="rId5" Type="http://schemas.microsoft.com/office/2007/relationships/hdphoto" Target="../media/hdphoto1.wdp"/><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mailto:prenom.nom@univ-XX.fr"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a:extLst>
              <a:ext uri="{FF2B5EF4-FFF2-40B4-BE49-F238E27FC236}">
                <a16:creationId xmlns:a16="http://schemas.microsoft.com/office/drawing/2014/main" id="{A176838C-1C13-FEEA-FD4B-F7697F1D7C7B}"/>
              </a:ext>
            </a:extLst>
          </p:cNvPr>
          <p:cNvSpPr/>
          <p:nvPr/>
        </p:nvSpPr>
        <p:spPr>
          <a:xfrm>
            <a:off x="-1354664" y="6553199"/>
            <a:ext cx="4887799" cy="5220121"/>
          </a:xfrm>
          <a:prstGeom prst="ellipse">
            <a:avLst/>
          </a:prstGeom>
          <a:solidFill>
            <a:schemeClr val="accent1">
              <a:lumMod val="25000"/>
              <a:lumOff val="75000"/>
              <a:alpha val="2392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Oval 24">
            <a:extLst>
              <a:ext uri="{FF2B5EF4-FFF2-40B4-BE49-F238E27FC236}">
                <a16:creationId xmlns:a16="http://schemas.microsoft.com/office/drawing/2014/main" id="{02CEA94A-0B46-FAD2-4826-BA375F37DBA4}"/>
              </a:ext>
            </a:extLst>
          </p:cNvPr>
          <p:cNvSpPr/>
          <p:nvPr/>
        </p:nvSpPr>
        <p:spPr>
          <a:xfrm>
            <a:off x="3145455" y="-1814092"/>
            <a:ext cx="6771882" cy="7331314"/>
          </a:xfrm>
          <a:prstGeom prst="ellipse">
            <a:avLst/>
          </a:prstGeom>
          <a:solidFill>
            <a:srgbClr val="FED24B">
              <a:alpha val="2392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numéro de diapositive 1">
            <a:extLst>
              <a:ext uri="{FF2B5EF4-FFF2-40B4-BE49-F238E27FC236}">
                <a16:creationId xmlns:a16="http://schemas.microsoft.com/office/drawing/2014/main" id="{973221B6-8091-4757-ACCC-48D19BD440A8}"/>
              </a:ext>
            </a:extLst>
          </p:cNvPr>
          <p:cNvSpPr>
            <a:spLocks noGrp="1"/>
          </p:cNvSpPr>
          <p:nvPr>
            <p:ph type="sldNum" sz="quarter" idx="12"/>
          </p:nvPr>
        </p:nvSpPr>
        <p:spPr/>
        <p:txBody>
          <a:bodyPr/>
          <a:lstStyle/>
          <a:p>
            <a:fld id="{733122C9-A0B9-462F-8757-0847AD287B63}" type="slidenum">
              <a:rPr lang="fr-FR" smtClean="0">
                <a:solidFill>
                  <a:srgbClr val="000000"/>
                </a:solidFill>
              </a:rPr>
              <a:pPr/>
              <a:t>1</a:t>
            </a:fld>
            <a:endParaRPr lang="fr-FR" dirty="0">
              <a:solidFill>
                <a:srgbClr val="000000"/>
              </a:solidFill>
            </a:endParaRPr>
          </a:p>
        </p:txBody>
      </p:sp>
      <p:sp>
        <p:nvSpPr>
          <p:cNvPr id="15" name="Rectangle à coins arrondis 1">
            <a:extLst>
              <a:ext uri="{FF2B5EF4-FFF2-40B4-BE49-F238E27FC236}">
                <a16:creationId xmlns:a16="http://schemas.microsoft.com/office/drawing/2014/main" id="{DD78648D-1D8B-1E44-7D1F-A4E5081CBB0C}"/>
              </a:ext>
            </a:extLst>
          </p:cNvPr>
          <p:cNvSpPr/>
          <p:nvPr/>
        </p:nvSpPr>
        <p:spPr>
          <a:xfrm>
            <a:off x="343951" y="4707220"/>
            <a:ext cx="6602788" cy="1350208"/>
          </a:xfrm>
          <a:prstGeom prst="round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134181">
              <a:spcAft>
                <a:spcPts val="1200"/>
              </a:spcAft>
              <a:buClr>
                <a:srgbClr val="00A5DF"/>
              </a:buClr>
              <a:buSzPct val="100000"/>
              <a:defRPr/>
            </a:pPr>
            <a:r>
              <a:rPr lang="fr-FR" sz="3200" b="1" dirty="0">
                <a:solidFill>
                  <a:schemeClr val="accent2"/>
                </a:solidFill>
                <a:latin typeface="Marianne" panose="02000000000000000000"/>
                <a:cs typeface="Arial" panose="020B0604020202020204" pitchFamily="34" charset="0"/>
              </a:rPr>
              <a:t>Lancement des cercles de travail </a:t>
            </a:r>
            <a:r>
              <a:rPr lang="fr-FR" sz="3200" b="1" dirty="0">
                <a:solidFill>
                  <a:srgbClr val="81B2E1"/>
                </a:solidFill>
                <a:latin typeface="Marianne" panose="02000000000000000000"/>
                <a:cs typeface="Arial" panose="020B0604020202020204" pitchFamily="34" charset="0"/>
              </a:rPr>
              <a:t>#Mails</a:t>
            </a:r>
            <a:r>
              <a:rPr lang="fr-FR" sz="3200" b="1" dirty="0">
                <a:solidFill>
                  <a:srgbClr val="41979B"/>
                </a:solidFill>
                <a:latin typeface="Marianne" panose="02000000000000000000"/>
                <a:cs typeface="Arial" panose="020B0604020202020204" pitchFamily="34" charset="0"/>
              </a:rPr>
              <a:t> </a:t>
            </a:r>
            <a:r>
              <a:rPr lang="fr-FR" sz="3200" b="1" dirty="0">
                <a:solidFill>
                  <a:schemeClr val="accent2"/>
                </a:solidFill>
                <a:latin typeface="Marianne" panose="02000000000000000000"/>
                <a:cs typeface="Arial" panose="020B0604020202020204" pitchFamily="34" charset="0"/>
              </a:rPr>
              <a:t>et </a:t>
            </a:r>
            <a:r>
              <a:rPr lang="fr-FR" sz="3200" b="1" dirty="0">
                <a:solidFill>
                  <a:srgbClr val="81B2E1"/>
                </a:solidFill>
                <a:latin typeface="Marianne" panose="02000000000000000000"/>
                <a:cs typeface="Arial" panose="020B0604020202020204" pitchFamily="34" charset="0"/>
              </a:rPr>
              <a:t>#Moodle</a:t>
            </a:r>
          </a:p>
        </p:txBody>
      </p:sp>
      <p:sp>
        <p:nvSpPr>
          <p:cNvPr id="11" name="Rectangle 10">
            <a:extLst>
              <a:ext uri="{FF2B5EF4-FFF2-40B4-BE49-F238E27FC236}">
                <a16:creationId xmlns:a16="http://schemas.microsoft.com/office/drawing/2014/main" id="{6184B3E4-F844-12FA-107E-5B713B041FD1}"/>
              </a:ext>
            </a:extLst>
          </p:cNvPr>
          <p:cNvSpPr/>
          <p:nvPr/>
        </p:nvSpPr>
        <p:spPr>
          <a:xfrm>
            <a:off x="0" y="2584171"/>
            <a:ext cx="7561263" cy="1350209"/>
          </a:xfrm>
          <a:prstGeom prst="rect">
            <a:avLst/>
          </a:prstGeom>
          <a:gradFill flip="none" rotWithShape="1">
            <a:gsLst>
              <a:gs pos="0">
                <a:schemeClr val="tx2">
                  <a:lumMod val="20000"/>
                  <a:lumOff val="80000"/>
                </a:schemeClr>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41338"/>
            <a:r>
              <a:rPr lang="fr-FR" sz="3200" b="1" dirty="0">
                <a:solidFill>
                  <a:schemeClr val="bg1"/>
                </a:solidFill>
              </a:rPr>
              <a:t>CLUB INFORMATIONS</a:t>
            </a:r>
          </a:p>
          <a:p>
            <a:pPr marL="541338"/>
            <a:r>
              <a:rPr lang="fr-FR" sz="1400" i="1" dirty="0">
                <a:solidFill>
                  <a:schemeClr val="bg1"/>
                </a:solidFill>
              </a:rPr>
              <a:t>Améliorer la clarté et la diffusion des informations aux étudiants</a:t>
            </a:r>
          </a:p>
        </p:txBody>
      </p:sp>
      <p:pic>
        <p:nvPicPr>
          <p:cNvPr id="12" name="Image 23">
            <a:extLst>
              <a:ext uri="{FF2B5EF4-FFF2-40B4-BE49-F238E27FC236}">
                <a16:creationId xmlns:a16="http://schemas.microsoft.com/office/drawing/2014/main" id="{3EA9A8C8-40AE-FF66-9BA0-EC3E4572206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44978" y="2961322"/>
            <a:ext cx="689418" cy="689418"/>
          </a:xfrm>
          <a:prstGeom prst="rect">
            <a:avLst/>
          </a:prstGeom>
        </p:spPr>
      </p:pic>
      <p:sp>
        <p:nvSpPr>
          <p:cNvPr id="13" name="Rectangle à coins arrondis 1">
            <a:extLst>
              <a:ext uri="{FF2B5EF4-FFF2-40B4-BE49-F238E27FC236}">
                <a16:creationId xmlns:a16="http://schemas.microsoft.com/office/drawing/2014/main" id="{8AC25541-6185-B0DA-85BD-208A51A4C78D}"/>
              </a:ext>
            </a:extLst>
          </p:cNvPr>
          <p:cNvSpPr/>
          <p:nvPr/>
        </p:nvSpPr>
        <p:spPr>
          <a:xfrm>
            <a:off x="0" y="1811331"/>
            <a:ext cx="7561263" cy="91799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34181">
              <a:spcAft>
                <a:spcPts val="200"/>
              </a:spcAft>
              <a:buClr>
                <a:srgbClr val="00A5DF"/>
              </a:buClr>
              <a:buSzPct val="100000"/>
              <a:defRPr/>
            </a:pPr>
            <a:r>
              <a:rPr lang="fr-FR" sz="2400" b="1" dirty="0">
                <a:solidFill>
                  <a:schemeClr val="tx2"/>
                </a:solidFill>
                <a:latin typeface="Marianne" panose="02000000000000000000"/>
                <a:cs typeface="Arial" panose="020B0604020202020204" pitchFamily="34" charset="0"/>
              </a:rPr>
              <a:t>Programme Services Publics+</a:t>
            </a:r>
          </a:p>
          <a:p>
            <a:pPr algn="ctr" defTabSz="1134181">
              <a:spcAft>
                <a:spcPts val="200"/>
              </a:spcAft>
              <a:buClr>
                <a:srgbClr val="00A5DF"/>
              </a:buClr>
              <a:buSzPct val="100000"/>
              <a:defRPr/>
            </a:pPr>
            <a:r>
              <a:rPr lang="fr-FR" sz="1800" dirty="0">
                <a:solidFill>
                  <a:schemeClr val="tx2"/>
                </a:solidFill>
                <a:latin typeface="Marianne" panose="02000000000000000000"/>
                <a:cs typeface="Arial" panose="020B0604020202020204" pitchFamily="34" charset="0"/>
              </a:rPr>
              <a:t>Accompagnement à l’amélioration du service rendu à l’étudiant</a:t>
            </a:r>
          </a:p>
        </p:txBody>
      </p:sp>
      <p:pic>
        <p:nvPicPr>
          <p:cNvPr id="14" name="Image 6">
            <a:extLst>
              <a:ext uri="{FF2B5EF4-FFF2-40B4-BE49-F238E27FC236}">
                <a16:creationId xmlns:a16="http://schemas.microsoft.com/office/drawing/2014/main" id="{FE1FEA71-73DB-4716-018E-42B34EF27C9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2084" t="40833" r="33385" b="40926"/>
          <a:stretch/>
        </p:blipFill>
        <p:spPr>
          <a:xfrm>
            <a:off x="267795" y="301931"/>
            <a:ext cx="1983546" cy="589379"/>
          </a:xfrm>
          <a:prstGeom prst="rect">
            <a:avLst/>
          </a:prstGeom>
          <a:solidFill>
            <a:schemeClr val="bg1"/>
          </a:solidFill>
        </p:spPr>
      </p:pic>
      <p:cxnSp>
        <p:nvCxnSpPr>
          <p:cNvPr id="20" name="Straight Connector 19">
            <a:extLst>
              <a:ext uri="{FF2B5EF4-FFF2-40B4-BE49-F238E27FC236}">
                <a16:creationId xmlns:a16="http://schemas.microsoft.com/office/drawing/2014/main" id="{1C023BC0-EE41-E81D-73AE-982651813832}"/>
              </a:ext>
            </a:extLst>
          </p:cNvPr>
          <p:cNvCxnSpPr>
            <a:cxnSpLocks/>
          </p:cNvCxnSpPr>
          <p:nvPr/>
        </p:nvCxnSpPr>
        <p:spPr>
          <a:xfrm>
            <a:off x="267795" y="4893733"/>
            <a:ext cx="0" cy="1163695"/>
          </a:xfrm>
          <a:prstGeom prst="line">
            <a:avLst/>
          </a:prstGeom>
          <a:ln w="38100">
            <a:solidFill>
              <a:srgbClr val="41979B"/>
            </a:solidFill>
          </a:ln>
        </p:spPr>
        <p:style>
          <a:lnRef idx="1">
            <a:schemeClr val="accent1"/>
          </a:lnRef>
          <a:fillRef idx="0">
            <a:schemeClr val="accent1"/>
          </a:fillRef>
          <a:effectRef idx="0">
            <a:schemeClr val="accent1"/>
          </a:effectRef>
          <a:fontRef idx="minor">
            <a:schemeClr val="tx1"/>
          </a:fontRef>
        </p:style>
      </p:cxnSp>
      <p:pic>
        <p:nvPicPr>
          <p:cNvPr id="26" name="Image 3">
            <a:extLst>
              <a:ext uri="{FF2B5EF4-FFF2-40B4-BE49-F238E27FC236}">
                <a16:creationId xmlns:a16="http://schemas.microsoft.com/office/drawing/2014/main" id="{887415C2-FCAA-029D-0A95-D776CAEC243B}"/>
              </a:ext>
            </a:extLst>
          </p:cNvPr>
          <p:cNvPicPr>
            <a:picLocks noChangeAspect="1"/>
          </p:cNvPicPr>
          <p:nvPr/>
        </p:nvPicPr>
        <p:blipFill>
          <a:blip r:embed="rId4" cstate="email">
            <a:duotone>
              <a:schemeClr val="accent2">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1996969" y="6678102"/>
            <a:ext cx="5657265" cy="3096491"/>
          </a:xfrm>
          <a:prstGeom prst="rect">
            <a:avLst/>
          </a:prstGeom>
        </p:spPr>
      </p:pic>
      <p:sp>
        <p:nvSpPr>
          <p:cNvPr id="3" name="Rectangle: Rounded Corners 2">
            <a:extLst>
              <a:ext uri="{FF2B5EF4-FFF2-40B4-BE49-F238E27FC236}">
                <a16:creationId xmlns:a16="http://schemas.microsoft.com/office/drawing/2014/main" id="{7A3DD51F-18CB-D770-EF2E-F96325437C60}"/>
              </a:ext>
            </a:extLst>
          </p:cNvPr>
          <p:cNvSpPr/>
          <p:nvPr/>
        </p:nvSpPr>
        <p:spPr>
          <a:xfrm>
            <a:off x="5194300" y="301931"/>
            <a:ext cx="2040096" cy="66066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Logo de l’université</a:t>
            </a:r>
          </a:p>
        </p:txBody>
      </p:sp>
    </p:spTree>
    <p:extLst>
      <p:ext uri="{BB962C8B-B14F-4D97-AF65-F5344CB8AC3E}">
        <p14:creationId xmlns:p14="http://schemas.microsoft.com/office/powerpoint/2010/main" val="3386164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2EF714C8-65BA-178D-617A-D58C5D96D8D5}"/>
              </a:ext>
            </a:extLst>
          </p:cNvPr>
          <p:cNvSpPr/>
          <p:nvPr/>
        </p:nvSpPr>
        <p:spPr>
          <a:xfrm>
            <a:off x="3145455" y="-1814092"/>
            <a:ext cx="6771882" cy="7331314"/>
          </a:xfrm>
          <a:prstGeom prst="ellipse">
            <a:avLst/>
          </a:prstGeom>
          <a:solidFill>
            <a:srgbClr val="FED24B">
              <a:alpha val="2392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ext Placeholder 14">
            <a:extLst>
              <a:ext uri="{FF2B5EF4-FFF2-40B4-BE49-F238E27FC236}">
                <a16:creationId xmlns:a16="http://schemas.microsoft.com/office/drawing/2014/main" id="{1CE1FF74-E55B-5BE1-90E3-5199C0D8B67E}"/>
              </a:ext>
            </a:extLst>
          </p:cNvPr>
          <p:cNvSpPr>
            <a:spLocks noGrp="1"/>
          </p:cNvSpPr>
          <p:nvPr>
            <p:ph type="body" sz="quarter" idx="13"/>
          </p:nvPr>
        </p:nvSpPr>
        <p:spPr>
          <a:xfrm rot="655646">
            <a:off x="5643990" y="524952"/>
            <a:ext cx="1462754" cy="568604"/>
          </a:xfrm>
          <a:prstGeom prst="roundRect">
            <a:avLst/>
          </a:prstGeom>
          <a:solidFill>
            <a:srgbClr val="DCE8F6"/>
          </a:solidFill>
          <a:effectLst>
            <a:outerShdw blurRad="50800" dist="38100" dir="2700000" algn="tl" rotWithShape="0">
              <a:prstClr val="black">
                <a:alpha val="40000"/>
              </a:prstClr>
            </a:outerShdw>
          </a:effectLst>
        </p:spPr>
        <p:txBody>
          <a:bodyPr anchor="ctr"/>
          <a:lstStyle/>
          <a:p>
            <a:pPr algn="ctr"/>
            <a:r>
              <a:rPr lang="fr-FR" sz="1800" dirty="0">
                <a:solidFill>
                  <a:srgbClr val="1B0E40"/>
                </a:solidFill>
                <a:latin typeface="Segoe Print" panose="02000600000000000000" pitchFamily="2" charset="0"/>
              </a:rPr>
              <a:t>Rejoignez-nous !</a:t>
            </a:r>
          </a:p>
        </p:txBody>
      </p:sp>
      <p:sp>
        <p:nvSpPr>
          <p:cNvPr id="20" name="Oval 19">
            <a:extLst>
              <a:ext uri="{FF2B5EF4-FFF2-40B4-BE49-F238E27FC236}">
                <a16:creationId xmlns:a16="http://schemas.microsoft.com/office/drawing/2014/main" id="{43B4E174-9BA6-EC5A-4856-32795354C0C0}"/>
              </a:ext>
            </a:extLst>
          </p:cNvPr>
          <p:cNvSpPr/>
          <p:nvPr/>
        </p:nvSpPr>
        <p:spPr>
          <a:xfrm>
            <a:off x="-1354664" y="6553199"/>
            <a:ext cx="4887799" cy="5220121"/>
          </a:xfrm>
          <a:prstGeom prst="ellipse">
            <a:avLst/>
          </a:prstGeom>
          <a:solidFill>
            <a:schemeClr val="accent1">
              <a:lumMod val="25000"/>
              <a:lumOff val="75000"/>
              <a:alpha val="2392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Slide Number Placeholder 1">
            <a:extLst>
              <a:ext uri="{FF2B5EF4-FFF2-40B4-BE49-F238E27FC236}">
                <a16:creationId xmlns:a16="http://schemas.microsoft.com/office/drawing/2014/main" id="{156CED6C-468F-4105-236C-86F7E6A57C16}"/>
              </a:ext>
            </a:extLst>
          </p:cNvPr>
          <p:cNvSpPr>
            <a:spLocks noGrp="1"/>
          </p:cNvSpPr>
          <p:nvPr>
            <p:ph type="sldNum" sz="quarter" idx="12"/>
          </p:nvPr>
        </p:nvSpPr>
        <p:spPr/>
        <p:txBody>
          <a:bodyPr/>
          <a:lstStyle/>
          <a:p>
            <a:fld id="{1B802361-F8EE-480E-A1DF-57AB4F9A7295}" type="slidenum">
              <a:rPr lang="fr-FR" smtClean="0"/>
              <a:t>2</a:t>
            </a:fld>
            <a:endParaRPr lang="fr-FR"/>
          </a:p>
        </p:txBody>
      </p:sp>
      <p:sp>
        <p:nvSpPr>
          <p:cNvPr id="5" name="Title 4">
            <a:extLst>
              <a:ext uri="{FF2B5EF4-FFF2-40B4-BE49-F238E27FC236}">
                <a16:creationId xmlns:a16="http://schemas.microsoft.com/office/drawing/2014/main" id="{A7FBA612-68DF-A545-43F5-0019868E65F8}"/>
              </a:ext>
            </a:extLst>
          </p:cNvPr>
          <p:cNvSpPr>
            <a:spLocks noGrp="1"/>
          </p:cNvSpPr>
          <p:nvPr>
            <p:ph type="title"/>
          </p:nvPr>
        </p:nvSpPr>
        <p:spPr>
          <a:xfrm>
            <a:off x="166549" y="473057"/>
            <a:ext cx="5436809" cy="710123"/>
          </a:xfrm>
        </p:spPr>
        <p:txBody>
          <a:bodyPr>
            <a:noAutofit/>
          </a:bodyPr>
          <a:lstStyle/>
          <a:p>
            <a:r>
              <a:rPr lang="fr-FR" sz="2800" dirty="0">
                <a:solidFill>
                  <a:schemeClr val="accent2"/>
                </a:solidFill>
              </a:rPr>
              <a:t>Lancement des cercles </a:t>
            </a:r>
            <a:br>
              <a:rPr lang="fr-FR" sz="2800" dirty="0">
                <a:solidFill>
                  <a:schemeClr val="accent2"/>
                </a:solidFill>
              </a:rPr>
            </a:br>
            <a:r>
              <a:rPr lang="fr-FR" sz="2800" dirty="0">
                <a:solidFill>
                  <a:schemeClr val="accent2"/>
                </a:solidFill>
              </a:rPr>
              <a:t>de travail </a:t>
            </a:r>
            <a:r>
              <a:rPr lang="fr-FR" sz="2800" dirty="0">
                <a:solidFill>
                  <a:srgbClr val="81B2E1"/>
                </a:solidFill>
              </a:rPr>
              <a:t>#Mails </a:t>
            </a:r>
            <a:r>
              <a:rPr lang="fr-FR" sz="2800" dirty="0">
                <a:solidFill>
                  <a:schemeClr val="accent2"/>
                </a:solidFill>
              </a:rPr>
              <a:t>et </a:t>
            </a:r>
            <a:r>
              <a:rPr lang="fr-FR" sz="2800" dirty="0">
                <a:solidFill>
                  <a:srgbClr val="81B2E1"/>
                </a:solidFill>
              </a:rPr>
              <a:t>#Moodle</a:t>
            </a:r>
            <a:endParaRPr lang="fr-FR" sz="3200" dirty="0">
              <a:solidFill>
                <a:srgbClr val="81B2E1"/>
              </a:solidFill>
            </a:endParaRPr>
          </a:p>
        </p:txBody>
      </p:sp>
      <p:sp>
        <p:nvSpPr>
          <p:cNvPr id="7" name="Rectangle 6">
            <a:extLst>
              <a:ext uri="{FF2B5EF4-FFF2-40B4-BE49-F238E27FC236}">
                <a16:creationId xmlns:a16="http://schemas.microsoft.com/office/drawing/2014/main" id="{041FC965-E5D7-EDD7-0FBE-852DCD5E7572}"/>
              </a:ext>
            </a:extLst>
          </p:cNvPr>
          <p:cNvSpPr/>
          <p:nvPr/>
        </p:nvSpPr>
        <p:spPr>
          <a:xfrm>
            <a:off x="351996" y="1472501"/>
            <a:ext cx="7022170" cy="7899302"/>
          </a:xfrm>
          <a:prstGeom prst="rect">
            <a:avLst/>
          </a:prstGeom>
          <a:noFill/>
          <a:ln w="15875" cap="flat" cmpd="sng" algn="ctr">
            <a:noFill/>
            <a:prstDash val="solid"/>
          </a:ln>
          <a:effectLst/>
        </p:spPr>
        <p:txBody>
          <a:bodyPr rtlCol="0" anchor="t"/>
          <a:lstStyle/>
          <a:p>
            <a:pPr algn="just" defTabSz="914400">
              <a:spcAft>
                <a:spcPts val="600"/>
              </a:spcAft>
              <a:defRPr/>
            </a:pPr>
            <a:r>
              <a:rPr lang="fr-FR" sz="1400" b="1" kern="0" dirty="0">
                <a:solidFill>
                  <a:schemeClr val="accent2"/>
                </a:solidFill>
                <a:latin typeface="+mj-lt"/>
                <a:cs typeface="Arial" panose="020B0604020202020204" pitchFamily="34" charset="0"/>
              </a:rPr>
              <a:t>L’Université s’engage dans la mise en œuvre du </a:t>
            </a:r>
            <a:r>
              <a:rPr lang="fr-FR" sz="1400" b="1" kern="0" dirty="0">
                <a:solidFill>
                  <a:srgbClr val="81B2E1"/>
                </a:solidFill>
                <a:latin typeface="+mj-lt"/>
                <a:cs typeface="Arial" panose="020B0604020202020204" pitchFamily="34" charset="0"/>
              </a:rPr>
              <a:t>Programme Services Publics+</a:t>
            </a:r>
          </a:p>
          <a:p>
            <a:pPr algn="just" defTabSz="914400">
              <a:spcBef>
                <a:spcPts val="600"/>
              </a:spcBef>
              <a:spcAft>
                <a:spcPts val="600"/>
              </a:spcAft>
              <a:buClr>
                <a:schemeClr val="tx2"/>
              </a:buClr>
              <a:defRPr/>
            </a:pPr>
            <a:r>
              <a:rPr lang="fr-FR" sz="1200" kern="0" dirty="0">
                <a:solidFill>
                  <a:schemeClr val="accent2"/>
                </a:solidFill>
                <a:latin typeface="+mj-lt"/>
              </a:rPr>
              <a:t>Le programme Services Publics+ vise à </a:t>
            </a:r>
            <a:r>
              <a:rPr lang="fr-FR" sz="1200" b="1" kern="0" dirty="0">
                <a:solidFill>
                  <a:schemeClr val="accent2"/>
                </a:solidFill>
                <a:latin typeface="+mj-lt"/>
              </a:rPr>
              <a:t>améliorer la qualité du service rendu aux étudiants </a:t>
            </a:r>
            <a:r>
              <a:rPr lang="fr-FR" sz="1200" kern="0" dirty="0">
                <a:solidFill>
                  <a:schemeClr val="accent2"/>
                </a:solidFill>
                <a:latin typeface="+mj-lt"/>
              </a:rPr>
              <a:t>en les plaçant au cœur des actions de l’Université. Plusieurs groupes de travail (ou « clubs ») ont ainsi vu le jour, parmi lesquels le </a:t>
            </a:r>
            <a:r>
              <a:rPr lang="fr-FR" sz="1200" b="1" kern="0" dirty="0">
                <a:solidFill>
                  <a:schemeClr val="accent2"/>
                </a:solidFill>
                <a:latin typeface="+mj-lt"/>
              </a:rPr>
              <a:t>club </a:t>
            </a:r>
            <a:r>
              <a:rPr lang="fr-FR" sz="1200" b="1" i="1" kern="0" dirty="0">
                <a:solidFill>
                  <a:schemeClr val="accent2"/>
                </a:solidFill>
                <a:latin typeface="+mj-lt"/>
              </a:rPr>
              <a:t>Informations</a:t>
            </a:r>
            <a:r>
              <a:rPr lang="fr-FR" sz="1200" kern="0" dirty="0">
                <a:solidFill>
                  <a:schemeClr val="accent2"/>
                </a:solidFill>
                <a:latin typeface="+mj-lt"/>
              </a:rPr>
              <a:t>, qui vise à renforcer la clarté et optimiser la diffusion des informations auprès des étudiants. Dans ce cadre, des cercles de travail sont aujourd’hui lancés afin d’aborder de manière collégiale et opérationnelle plusieurs enjeux de communication. </a:t>
            </a:r>
            <a:r>
              <a:rPr lang="fr-FR" sz="1200" b="1" kern="0" dirty="0">
                <a:solidFill>
                  <a:schemeClr val="accent2"/>
                </a:solidFill>
                <a:latin typeface="+mj-lt"/>
              </a:rPr>
              <a:t>L’objectif : alimenter un guide de bonnes pratiques </a:t>
            </a:r>
            <a:r>
              <a:rPr lang="fr-FR" sz="1200" kern="0" dirty="0">
                <a:solidFill>
                  <a:schemeClr val="accent2"/>
                </a:solidFill>
                <a:latin typeface="+mj-lt"/>
              </a:rPr>
              <a:t>en matière d’informations aux étudiants.</a:t>
            </a:r>
          </a:p>
          <a:p>
            <a:pPr algn="just" defTabSz="914400">
              <a:spcBef>
                <a:spcPts val="1200"/>
              </a:spcBef>
              <a:spcAft>
                <a:spcPts val="600"/>
              </a:spcAft>
              <a:defRPr/>
            </a:pPr>
            <a:r>
              <a:rPr lang="fr-FR" sz="1400" b="1" kern="0" dirty="0">
                <a:solidFill>
                  <a:schemeClr val="accent2"/>
                </a:solidFill>
                <a:latin typeface="+mj-lt"/>
                <a:cs typeface="Arial" panose="020B0604020202020204" pitchFamily="34" charset="0"/>
              </a:rPr>
              <a:t>Qu’est-ce qu’un </a:t>
            </a:r>
            <a:r>
              <a:rPr lang="fr-FR" sz="1400" b="1" kern="0" dirty="0">
                <a:solidFill>
                  <a:srgbClr val="81B2E1"/>
                </a:solidFill>
                <a:latin typeface="+mj-lt"/>
                <a:cs typeface="Arial" panose="020B0604020202020204" pitchFamily="34" charset="0"/>
              </a:rPr>
              <a:t>cercle</a:t>
            </a:r>
            <a:r>
              <a:rPr lang="fr-FR" sz="1400" b="1" kern="0" dirty="0">
                <a:solidFill>
                  <a:schemeClr val="accent2"/>
                </a:solidFill>
                <a:latin typeface="+mj-lt"/>
                <a:cs typeface="Arial" panose="020B0604020202020204" pitchFamily="34" charset="0"/>
              </a:rPr>
              <a:t> ?</a:t>
            </a:r>
          </a:p>
          <a:p>
            <a:pPr algn="just" defTabSz="914400">
              <a:spcBef>
                <a:spcPts val="600"/>
              </a:spcBef>
              <a:spcAft>
                <a:spcPts val="600"/>
              </a:spcAft>
              <a:buClr>
                <a:schemeClr val="tx2"/>
              </a:buClr>
              <a:defRPr/>
            </a:pPr>
            <a:r>
              <a:rPr lang="fr-FR" sz="1200" kern="0" dirty="0">
                <a:solidFill>
                  <a:schemeClr val="accent2"/>
                </a:solidFill>
                <a:latin typeface="+mj-lt"/>
              </a:rPr>
              <a:t>Un cercle est un </a:t>
            </a:r>
            <a:r>
              <a:rPr lang="fr-FR" sz="1200" b="1" kern="0" dirty="0">
                <a:solidFill>
                  <a:schemeClr val="accent2"/>
                </a:solidFill>
                <a:latin typeface="+mj-lt"/>
              </a:rPr>
              <a:t>collectif de travail pluridisciplinaire</a:t>
            </a:r>
            <a:r>
              <a:rPr lang="fr-FR" sz="1200" kern="0" dirty="0">
                <a:solidFill>
                  <a:schemeClr val="accent2"/>
                </a:solidFill>
                <a:latin typeface="+mj-lt"/>
              </a:rPr>
              <a:t>, formé autour d’un objectif de travail commun, partagé par tous ses membres. Contrairement à une structure de travail classique et hiérarchique, chaque membre d’un cercle y participe sur la base du volontariat, occupe un rôle clairement défini, et contribue avec ses expertises et ses compétences. Le cercle est autonome, c’est-à-dire qu’il décide collectivement de son mode de travail et de son plan d’actions. Cette approche permet de décentraliser la prise de décision, de responsabiliser les équipes et de favoriser la transparence et l'innovation. </a:t>
            </a:r>
          </a:p>
          <a:p>
            <a:pPr algn="just" defTabSz="914400">
              <a:spcBef>
                <a:spcPts val="1200"/>
              </a:spcBef>
              <a:spcAft>
                <a:spcPts val="600"/>
              </a:spcAft>
              <a:defRPr/>
            </a:pPr>
            <a:r>
              <a:rPr lang="fr-FR" sz="1400" b="1" kern="0" dirty="0">
                <a:solidFill>
                  <a:schemeClr val="accent2"/>
                </a:solidFill>
                <a:latin typeface="+mj-lt"/>
                <a:cs typeface="Arial" panose="020B0604020202020204" pitchFamily="34" charset="0"/>
              </a:rPr>
              <a:t>Les cercles </a:t>
            </a:r>
            <a:r>
              <a:rPr lang="fr-FR" sz="1400" b="1" kern="0" dirty="0">
                <a:solidFill>
                  <a:srgbClr val="81B2E1"/>
                </a:solidFill>
                <a:latin typeface="+mj-lt"/>
                <a:cs typeface="Arial" panose="020B0604020202020204" pitchFamily="34" charset="0"/>
              </a:rPr>
              <a:t>Mails</a:t>
            </a:r>
            <a:r>
              <a:rPr lang="fr-FR" sz="1400" b="1" kern="0" dirty="0">
                <a:solidFill>
                  <a:schemeClr val="accent2"/>
                </a:solidFill>
                <a:latin typeface="+mj-lt"/>
                <a:cs typeface="Arial" panose="020B0604020202020204" pitchFamily="34" charset="0"/>
              </a:rPr>
              <a:t> &amp; </a:t>
            </a:r>
            <a:r>
              <a:rPr lang="fr-FR" sz="1400" b="1" kern="0" dirty="0">
                <a:solidFill>
                  <a:srgbClr val="81B2E1"/>
                </a:solidFill>
                <a:latin typeface="+mj-lt"/>
                <a:cs typeface="Arial" panose="020B0604020202020204" pitchFamily="34" charset="0"/>
              </a:rPr>
              <a:t>Moodle</a:t>
            </a:r>
          </a:p>
          <a:p>
            <a:pPr algn="just" defTabSz="914400">
              <a:spcBef>
                <a:spcPts val="600"/>
              </a:spcBef>
              <a:spcAft>
                <a:spcPts val="600"/>
              </a:spcAft>
              <a:buClr>
                <a:schemeClr val="tx2"/>
              </a:buClr>
              <a:defRPr/>
            </a:pPr>
            <a:r>
              <a:rPr lang="fr-FR" sz="1200" kern="0" dirty="0">
                <a:solidFill>
                  <a:schemeClr val="accent2"/>
                </a:solidFill>
                <a:latin typeface="+mj-lt"/>
              </a:rPr>
              <a:t>Dès le mois d’octobre, deux cercles vont être lancés afin de développer un corpus de bonnes pratiques en matière d’informations étudiantes :</a:t>
            </a:r>
          </a:p>
          <a:p>
            <a:pPr algn="just" defTabSz="914400">
              <a:spcBef>
                <a:spcPts val="600"/>
              </a:spcBef>
              <a:spcAft>
                <a:spcPts val="600"/>
              </a:spcAft>
              <a:buClr>
                <a:schemeClr val="tx2"/>
              </a:buClr>
              <a:defRPr/>
            </a:pPr>
            <a:endParaRPr lang="fr-FR" sz="1200" kern="0" dirty="0">
              <a:solidFill>
                <a:schemeClr val="accent2"/>
              </a:solidFill>
              <a:latin typeface="+mj-lt"/>
            </a:endParaRPr>
          </a:p>
          <a:p>
            <a:pPr algn="just" defTabSz="914400">
              <a:spcBef>
                <a:spcPts val="600"/>
              </a:spcBef>
              <a:spcAft>
                <a:spcPts val="600"/>
              </a:spcAft>
              <a:buClr>
                <a:schemeClr val="tx2"/>
              </a:buClr>
              <a:defRPr/>
            </a:pPr>
            <a:endParaRPr lang="fr-FR" sz="1200" kern="0" dirty="0">
              <a:solidFill>
                <a:schemeClr val="accent2"/>
              </a:solidFill>
              <a:latin typeface="+mj-lt"/>
            </a:endParaRPr>
          </a:p>
          <a:p>
            <a:pPr algn="just" defTabSz="914400">
              <a:spcBef>
                <a:spcPts val="600"/>
              </a:spcBef>
              <a:spcAft>
                <a:spcPts val="600"/>
              </a:spcAft>
              <a:buClr>
                <a:schemeClr val="tx2"/>
              </a:buClr>
              <a:defRPr/>
            </a:pPr>
            <a:endParaRPr lang="fr-FR" sz="1200" kern="0" dirty="0">
              <a:solidFill>
                <a:schemeClr val="accent2"/>
              </a:solidFill>
              <a:latin typeface="+mj-lt"/>
            </a:endParaRPr>
          </a:p>
          <a:p>
            <a:pPr algn="just" defTabSz="914400">
              <a:spcBef>
                <a:spcPts val="600"/>
              </a:spcBef>
              <a:spcAft>
                <a:spcPts val="600"/>
              </a:spcAft>
              <a:buClr>
                <a:schemeClr val="tx2"/>
              </a:buClr>
              <a:defRPr/>
            </a:pPr>
            <a:endParaRPr lang="fr-FR" sz="1200" kern="0" dirty="0">
              <a:solidFill>
                <a:schemeClr val="accent2"/>
              </a:solidFill>
              <a:latin typeface="+mj-lt"/>
            </a:endParaRPr>
          </a:p>
          <a:p>
            <a:pPr algn="just" defTabSz="914400">
              <a:spcBef>
                <a:spcPts val="600"/>
              </a:spcBef>
              <a:spcAft>
                <a:spcPts val="600"/>
              </a:spcAft>
              <a:buClr>
                <a:schemeClr val="tx2"/>
              </a:buClr>
              <a:defRPr/>
            </a:pPr>
            <a:endParaRPr lang="fr-FR" sz="1200" kern="0" dirty="0">
              <a:solidFill>
                <a:schemeClr val="accent2"/>
              </a:solidFill>
              <a:latin typeface="+mj-lt"/>
            </a:endParaRPr>
          </a:p>
          <a:p>
            <a:pPr algn="just" defTabSz="914400">
              <a:spcBef>
                <a:spcPts val="600"/>
              </a:spcBef>
              <a:spcAft>
                <a:spcPts val="600"/>
              </a:spcAft>
              <a:buClr>
                <a:schemeClr val="tx2"/>
              </a:buClr>
              <a:defRPr/>
            </a:pPr>
            <a:endParaRPr lang="fr-FR" sz="1200" kern="0" dirty="0">
              <a:solidFill>
                <a:schemeClr val="accent2"/>
              </a:solidFill>
              <a:latin typeface="+mj-lt"/>
            </a:endParaRPr>
          </a:p>
          <a:p>
            <a:pPr algn="just" defTabSz="914400">
              <a:spcBef>
                <a:spcPts val="600"/>
              </a:spcBef>
              <a:spcAft>
                <a:spcPts val="600"/>
              </a:spcAft>
              <a:buClr>
                <a:schemeClr val="tx2"/>
              </a:buClr>
              <a:defRPr/>
            </a:pPr>
            <a:endParaRPr lang="fr-FR" sz="1200" kern="0" dirty="0">
              <a:solidFill>
                <a:schemeClr val="accent2"/>
              </a:solidFill>
              <a:latin typeface="+mj-lt"/>
            </a:endParaRPr>
          </a:p>
        </p:txBody>
      </p:sp>
      <p:sp>
        <p:nvSpPr>
          <p:cNvPr id="9" name="Ellipse 5">
            <a:extLst>
              <a:ext uri="{FF2B5EF4-FFF2-40B4-BE49-F238E27FC236}">
                <a16:creationId xmlns:a16="http://schemas.microsoft.com/office/drawing/2014/main" id="{5989835F-095F-CF11-D68E-8630F34A1B37}"/>
              </a:ext>
            </a:extLst>
          </p:cNvPr>
          <p:cNvSpPr/>
          <p:nvPr/>
        </p:nvSpPr>
        <p:spPr>
          <a:xfrm>
            <a:off x="149130" y="1541044"/>
            <a:ext cx="219071" cy="208083"/>
          </a:xfrm>
          <a:prstGeom prst="ellipse">
            <a:avLst/>
          </a:prstGeom>
          <a:solidFill>
            <a:sysClr val="window" lastClr="FFFFFF"/>
          </a:solidFill>
          <a:ln w="38100" cap="flat" cmpd="sng" algn="ctr">
            <a:solidFill>
              <a:srgbClr val="21215A"/>
            </a:solidFill>
            <a:prstDash val="solid"/>
          </a:ln>
          <a:effectLst/>
        </p:spPr>
        <p:txBody>
          <a:bodyPr rtlCol="0" anchor="ctr"/>
          <a:lstStyle/>
          <a:p>
            <a:pPr algn="ctr" defTabSz="914400">
              <a:defRPr/>
            </a:pPr>
            <a:endParaRPr lang="fr-FR" sz="1800" kern="0">
              <a:solidFill>
                <a:prstClr val="white"/>
              </a:solidFill>
              <a:latin typeface="+mj-lt"/>
            </a:endParaRPr>
          </a:p>
        </p:txBody>
      </p:sp>
      <p:sp>
        <p:nvSpPr>
          <p:cNvPr id="22" name="TextBox 21">
            <a:extLst>
              <a:ext uri="{FF2B5EF4-FFF2-40B4-BE49-F238E27FC236}">
                <a16:creationId xmlns:a16="http://schemas.microsoft.com/office/drawing/2014/main" id="{D0905CF5-1048-C6AF-03CB-1E5F802273BA}"/>
              </a:ext>
            </a:extLst>
          </p:cNvPr>
          <p:cNvSpPr txBox="1"/>
          <p:nvPr/>
        </p:nvSpPr>
        <p:spPr>
          <a:xfrm>
            <a:off x="673820" y="8385614"/>
            <a:ext cx="6213622" cy="1184940"/>
          </a:xfrm>
          <a:prstGeom prst="rect">
            <a:avLst/>
          </a:prstGeom>
          <a:solidFill>
            <a:srgbClr val="F5F5F5"/>
          </a:solidFill>
          <a:effectLst>
            <a:outerShdw blurRad="50800" dist="38100" dir="2700000" algn="tl" rotWithShape="0">
              <a:prstClr val="black">
                <a:alpha val="40000"/>
              </a:prstClr>
            </a:outerShdw>
          </a:effectLst>
        </p:spPr>
        <p:txBody>
          <a:bodyPr wrap="square">
            <a:spAutoFit/>
          </a:bodyPr>
          <a:lstStyle/>
          <a:p>
            <a:pPr algn="ctr" defTabSz="914400">
              <a:spcBef>
                <a:spcPts val="600"/>
              </a:spcBef>
              <a:buClr>
                <a:schemeClr val="tx2"/>
              </a:buClr>
              <a:defRPr/>
            </a:pPr>
            <a:endParaRPr lang="fr-FR" sz="2400" kern="0" dirty="0">
              <a:solidFill>
                <a:schemeClr val="accent2"/>
              </a:solidFill>
              <a:latin typeface="+mj-lt"/>
            </a:endParaRPr>
          </a:p>
          <a:p>
            <a:pPr algn="ctr" defTabSz="914400">
              <a:spcBef>
                <a:spcPts val="600"/>
              </a:spcBef>
              <a:buClr>
                <a:schemeClr val="tx2"/>
              </a:buClr>
              <a:defRPr/>
            </a:pPr>
            <a:r>
              <a:rPr lang="fr-FR" sz="1400" kern="0" dirty="0">
                <a:solidFill>
                  <a:schemeClr val="accent2"/>
                </a:solidFill>
                <a:latin typeface="+mj-lt"/>
              </a:rPr>
              <a:t>Rien de plus simple : après avoir obtenu l’accord de votre hiérarchie, faites-vous connaître auprès de </a:t>
            </a:r>
            <a:r>
              <a:rPr lang="fr-FR" sz="1400" b="1" kern="0" dirty="0">
                <a:solidFill>
                  <a:srgbClr val="81B2E1"/>
                </a:solidFill>
                <a:latin typeface="+mj-lt"/>
              </a:rPr>
              <a:t>Prénom NOM </a:t>
            </a:r>
            <a:r>
              <a:rPr lang="fr-FR" sz="1400" b="1" kern="0" dirty="0">
                <a:solidFill>
                  <a:srgbClr val="81B2E1"/>
                </a:solidFill>
                <a:latin typeface="+mj-lt"/>
                <a:hlinkClick r:id="rId2">
                  <a:extLst>
                    <a:ext uri="{A12FA001-AC4F-418D-AE19-62706E023703}">
                      <ahyp:hlinkClr xmlns:ahyp="http://schemas.microsoft.com/office/drawing/2018/hyperlinkcolor" val="tx"/>
                    </a:ext>
                  </a:extLst>
                </a:hlinkClick>
              </a:rPr>
              <a:t>prenom.nom@univ-XX.fr</a:t>
            </a:r>
            <a:r>
              <a:rPr lang="fr-FR" sz="1400" b="1" kern="0" dirty="0">
                <a:solidFill>
                  <a:srgbClr val="81B2E1"/>
                </a:solidFill>
                <a:latin typeface="+mj-lt"/>
              </a:rPr>
              <a:t>  </a:t>
            </a:r>
            <a:r>
              <a:rPr lang="it-IT" sz="1400" b="1" kern="0" dirty="0">
                <a:solidFill>
                  <a:schemeClr val="accent2"/>
                </a:solidFill>
                <a:latin typeface="+mj-lt"/>
              </a:rPr>
              <a:t>d’ici le *date*</a:t>
            </a:r>
            <a:r>
              <a:rPr lang="it-IT" sz="1400" kern="0" dirty="0">
                <a:solidFill>
                  <a:schemeClr val="accent2"/>
                </a:solidFill>
                <a:latin typeface="+mj-lt"/>
              </a:rPr>
              <a:t>.</a:t>
            </a:r>
            <a:endParaRPr lang="fr-FR" sz="1400" b="1" kern="0" dirty="0">
              <a:solidFill>
                <a:schemeClr val="accent2"/>
              </a:solidFill>
              <a:latin typeface="+mj-lt"/>
            </a:endParaRPr>
          </a:p>
        </p:txBody>
      </p:sp>
      <p:sp>
        <p:nvSpPr>
          <p:cNvPr id="24" name="Rectangle: Rounded Corners 23">
            <a:extLst>
              <a:ext uri="{FF2B5EF4-FFF2-40B4-BE49-F238E27FC236}">
                <a16:creationId xmlns:a16="http://schemas.microsoft.com/office/drawing/2014/main" id="{1BDDEB5A-DE8D-39EF-1435-88C89B03C1C0}"/>
              </a:ext>
            </a:extLst>
          </p:cNvPr>
          <p:cNvSpPr/>
          <p:nvPr/>
        </p:nvSpPr>
        <p:spPr>
          <a:xfrm>
            <a:off x="5383529" y="6443840"/>
            <a:ext cx="1850867" cy="1751789"/>
          </a:xfrm>
          <a:prstGeom prst="roundRect">
            <a:avLst>
              <a:gd name="adj" fmla="val 7115"/>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900" b="1" dirty="0">
                <a:solidFill>
                  <a:schemeClr val="accent2"/>
                </a:solidFill>
              </a:rPr>
              <a:t>Enjeux : </a:t>
            </a:r>
          </a:p>
          <a:p>
            <a:pPr marL="92075" indent="-92075">
              <a:buFont typeface="Arial" panose="020B0604020202020204" pitchFamily="34" charset="0"/>
              <a:buChar char="•"/>
            </a:pPr>
            <a:r>
              <a:rPr lang="fr-FR" sz="900" dirty="0">
                <a:solidFill>
                  <a:schemeClr val="accent2"/>
                </a:solidFill>
              </a:rPr>
              <a:t>Construction des </a:t>
            </a:r>
            <a:r>
              <a:rPr lang="fr-FR" sz="900" b="1" dirty="0">
                <a:solidFill>
                  <a:schemeClr val="accent2"/>
                </a:solidFill>
              </a:rPr>
              <a:t>modèles standards </a:t>
            </a:r>
            <a:r>
              <a:rPr lang="fr-FR" sz="900" dirty="0">
                <a:solidFill>
                  <a:schemeClr val="accent2"/>
                </a:solidFill>
              </a:rPr>
              <a:t>pour les objets des mails et réponses aux questions fréquentes pour les rendre facilement lisibles</a:t>
            </a:r>
          </a:p>
          <a:p>
            <a:pPr marL="92075" indent="-92075">
              <a:buFont typeface="Arial" panose="020B0604020202020204" pitchFamily="34" charset="0"/>
              <a:buChar char="•"/>
            </a:pPr>
            <a:r>
              <a:rPr lang="fr-FR" sz="900" dirty="0">
                <a:solidFill>
                  <a:schemeClr val="accent2"/>
                </a:solidFill>
              </a:rPr>
              <a:t>Rédaction des </a:t>
            </a:r>
            <a:r>
              <a:rPr lang="fr-FR" sz="900" b="1" dirty="0">
                <a:solidFill>
                  <a:schemeClr val="accent2"/>
                </a:solidFill>
              </a:rPr>
              <a:t>éléments de langages </a:t>
            </a:r>
            <a:r>
              <a:rPr lang="fr-FR" sz="900" dirty="0">
                <a:solidFill>
                  <a:schemeClr val="accent2"/>
                </a:solidFill>
              </a:rPr>
              <a:t>à privilégier dans les mails, incluant des exemples concrets</a:t>
            </a:r>
          </a:p>
          <a:p>
            <a:endParaRPr lang="fr-FR" sz="900" b="1" u="sng" dirty="0">
              <a:solidFill>
                <a:schemeClr val="accent2"/>
              </a:solidFill>
            </a:endParaRPr>
          </a:p>
        </p:txBody>
      </p:sp>
      <p:pic>
        <p:nvPicPr>
          <p:cNvPr id="37" name="Picture 36">
            <a:extLst>
              <a:ext uri="{FF2B5EF4-FFF2-40B4-BE49-F238E27FC236}">
                <a16:creationId xmlns:a16="http://schemas.microsoft.com/office/drawing/2014/main" id="{88D6A17A-362C-936F-9568-08B877C5ED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23923" y="6420555"/>
            <a:ext cx="2033519" cy="1543814"/>
          </a:xfrm>
          <a:prstGeom prst="rect">
            <a:avLst/>
          </a:prstGeom>
        </p:spPr>
      </p:pic>
      <p:sp>
        <p:nvSpPr>
          <p:cNvPr id="38" name="Rectangle: Rounded Corners 37">
            <a:extLst>
              <a:ext uri="{FF2B5EF4-FFF2-40B4-BE49-F238E27FC236}">
                <a16:creationId xmlns:a16="http://schemas.microsoft.com/office/drawing/2014/main" id="{C87A7007-4F5E-6242-EEDC-2EF0A5BE424C}"/>
              </a:ext>
            </a:extLst>
          </p:cNvPr>
          <p:cNvSpPr/>
          <p:nvPr/>
        </p:nvSpPr>
        <p:spPr>
          <a:xfrm>
            <a:off x="212201" y="6443841"/>
            <a:ext cx="2887522" cy="1760098"/>
          </a:xfrm>
          <a:prstGeom prst="roundRect">
            <a:avLst>
              <a:gd name="adj" fmla="val 611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900" b="1" dirty="0">
                <a:solidFill>
                  <a:schemeClr val="accent2"/>
                </a:solidFill>
              </a:rPr>
              <a:t>Enjeux : </a:t>
            </a:r>
          </a:p>
          <a:p>
            <a:pPr marL="92075" indent="-92075">
              <a:buFont typeface="Arial" panose="020B0604020202020204" pitchFamily="34" charset="0"/>
              <a:buChar char="•"/>
            </a:pPr>
            <a:r>
              <a:rPr lang="fr-FR" sz="900" dirty="0">
                <a:solidFill>
                  <a:schemeClr val="accent2"/>
                </a:solidFill>
              </a:rPr>
              <a:t>Construction et application d’une </a:t>
            </a:r>
            <a:r>
              <a:rPr lang="fr-FR" sz="900" b="1" dirty="0">
                <a:solidFill>
                  <a:schemeClr val="accent2"/>
                </a:solidFill>
              </a:rPr>
              <a:t>charte graphique </a:t>
            </a:r>
            <a:r>
              <a:rPr lang="fr-FR" sz="900" dirty="0">
                <a:solidFill>
                  <a:schemeClr val="accent2"/>
                </a:solidFill>
              </a:rPr>
              <a:t>et de </a:t>
            </a:r>
            <a:r>
              <a:rPr lang="fr-FR" sz="900" b="1" dirty="0">
                <a:solidFill>
                  <a:schemeClr val="accent2"/>
                </a:solidFill>
              </a:rPr>
              <a:t>standards</a:t>
            </a:r>
            <a:r>
              <a:rPr lang="fr-FR" sz="900" dirty="0">
                <a:solidFill>
                  <a:schemeClr val="accent2"/>
                </a:solidFill>
              </a:rPr>
              <a:t> dans la présentation, la structure et l’arborescence de Moodle pour en faciliter la navigation. </a:t>
            </a:r>
          </a:p>
          <a:p>
            <a:pPr marL="92075" indent="-92075">
              <a:buFont typeface="Arial" panose="020B0604020202020204" pitchFamily="34" charset="0"/>
              <a:buChar char="•"/>
            </a:pPr>
            <a:r>
              <a:rPr lang="fr-FR" sz="900" dirty="0">
                <a:solidFill>
                  <a:schemeClr val="accent2"/>
                </a:solidFill>
              </a:rPr>
              <a:t>Rédaction de </a:t>
            </a:r>
            <a:r>
              <a:rPr lang="fr-FR" sz="900" b="1" dirty="0">
                <a:solidFill>
                  <a:schemeClr val="accent2"/>
                </a:solidFill>
              </a:rPr>
              <a:t>bonnes pratiques pour la présentation des pages Moodle </a:t>
            </a:r>
            <a:r>
              <a:rPr lang="fr-FR" sz="900" dirty="0">
                <a:solidFill>
                  <a:schemeClr val="accent2"/>
                </a:solidFill>
              </a:rPr>
              <a:t>destinées à l'administratif, incluant des modèles de pages existantes pour inspiration</a:t>
            </a:r>
          </a:p>
          <a:p>
            <a:pPr marL="92075" indent="-92075">
              <a:buFont typeface="Arial" panose="020B0604020202020204" pitchFamily="34" charset="0"/>
              <a:buChar char="•"/>
            </a:pPr>
            <a:r>
              <a:rPr lang="fr-FR" sz="900" dirty="0">
                <a:solidFill>
                  <a:schemeClr val="accent2"/>
                </a:solidFill>
              </a:rPr>
              <a:t>Elaboration d’une </a:t>
            </a:r>
            <a:r>
              <a:rPr lang="fr-FR" sz="900" b="1" dirty="0">
                <a:solidFill>
                  <a:schemeClr val="accent2"/>
                </a:solidFill>
              </a:rPr>
              <a:t>checklist</a:t>
            </a:r>
            <a:r>
              <a:rPr lang="fr-FR" sz="900" dirty="0">
                <a:solidFill>
                  <a:schemeClr val="accent2"/>
                </a:solidFill>
              </a:rPr>
              <a:t> pratique pour les agents, sur les éléments à ne pas oublier en construisant son Moodle</a:t>
            </a:r>
          </a:p>
        </p:txBody>
      </p:sp>
      <p:sp>
        <p:nvSpPr>
          <p:cNvPr id="39" name="Isosceles Triangle 38">
            <a:extLst>
              <a:ext uri="{FF2B5EF4-FFF2-40B4-BE49-F238E27FC236}">
                <a16:creationId xmlns:a16="http://schemas.microsoft.com/office/drawing/2014/main" id="{6B13BD16-B6FA-A6CA-A004-D57C2E548167}"/>
              </a:ext>
            </a:extLst>
          </p:cNvPr>
          <p:cNvSpPr/>
          <p:nvPr/>
        </p:nvSpPr>
        <p:spPr>
          <a:xfrm rot="16200000">
            <a:off x="3071888" y="7338553"/>
            <a:ext cx="304070" cy="168166"/>
          </a:xfrm>
          <a:prstGeom prst="triangl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Isosceles Triangle 39">
            <a:extLst>
              <a:ext uri="{FF2B5EF4-FFF2-40B4-BE49-F238E27FC236}">
                <a16:creationId xmlns:a16="http://schemas.microsoft.com/office/drawing/2014/main" id="{AE0E2DA2-D24F-C1A9-C76C-343CA6DAD5E4}"/>
              </a:ext>
            </a:extLst>
          </p:cNvPr>
          <p:cNvSpPr/>
          <p:nvPr/>
        </p:nvSpPr>
        <p:spPr>
          <a:xfrm rot="5400000">
            <a:off x="5087058" y="6834774"/>
            <a:ext cx="304070" cy="168166"/>
          </a:xfrm>
          <a:prstGeom prst="triangle">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Ellipse 5">
            <a:extLst>
              <a:ext uri="{FF2B5EF4-FFF2-40B4-BE49-F238E27FC236}">
                <a16:creationId xmlns:a16="http://schemas.microsoft.com/office/drawing/2014/main" id="{95AA6CEB-0716-EB12-191B-799C25A3DEA3}"/>
              </a:ext>
            </a:extLst>
          </p:cNvPr>
          <p:cNvSpPr/>
          <p:nvPr/>
        </p:nvSpPr>
        <p:spPr>
          <a:xfrm>
            <a:off x="132925" y="3604178"/>
            <a:ext cx="219071" cy="208083"/>
          </a:xfrm>
          <a:prstGeom prst="ellipse">
            <a:avLst/>
          </a:prstGeom>
          <a:solidFill>
            <a:sysClr val="window" lastClr="FFFFFF"/>
          </a:solidFill>
          <a:ln w="38100" cap="flat" cmpd="sng" algn="ctr">
            <a:solidFill>
              <a:srgbClr val="21215A"/>
            </a:solidFill>
            <a:prstDash val="solid"/>
          </a:ln>
          <a:effectLst/>
        </p:spPr>
        <p:txBody>
          <a:bodyPr rtlCol="0" anchor="ctr"/>
          <a:lstStyle/>
          <a:p>
            <a:pPr algn="ctr" defTabSz="914400">
              <a:defRPr/>
            </a:pPr>
            <a:endParaRPr lang="fr-FR" sz="1800" kern="0">
              <a:solidFill>
                <a:prstClr val="white"/>
              </a:solidFill>
              <a:latin typeface="+mj-lt"/>
            </a:endParaRPr>
          </a:p>
        </p:txBody>
      </p:sp>
      <p:sp>
        <p:nvSpPr>
          <p:cNvPr id="42" name="Ellipse 5">
            <a:extLst>
              <a:ext uri="{FF2B5EF4-FFF2-40B4-BE49-F238E27FC236}">
                <a16:creationId xmlns:a16="http://schemas.microsoft.com/office/drawing/2014/main" id="{1CA054F1-1604-595D-F8DF-5F760310F9C9}"/>
              </a:ext>
            </a:extLst>
          </p:cNvPr>
          <p:cNvSpPr/>
          <p:nvPr/>
        </p:nvSpPr>
        <p:spPr>
          <a:xfrm>
            <a:off x="149130" y="5488416"/>
            <a:ext cx="219071" cy="208083"/>
          </a:xfrm>
          <a:prstGeom prst="ellipse">
            <a:avLst/>
          </a:prstGeom>
          <a:solidFill>
            <a:sysClr val="window" lastClr="FFFFFF"/>
          </a:solidFill>
          <a:ln w="38100" cap="flat" cmpd="sng" algn="ctr">
            <a:solidFill>
              <a:srgbClr val="21215A"/>
            </a:solidFill>
            <a:prstDash val="solid"/>
          </a:ln>
          <a:effectLst/>
        </p:spPr>
        <p:txBody>
          <a:bodyPr rtlCol="0" anchor="ctr"/>
          <a:lstStyle/>
          <a:p>
            <a:pPr algn="ctr" defTabSz="914400">
              <a:defRPr/>
            </a:pPr>
            <a:endParaRPr lang="fr-FR" sz="1800" kern="0">
              <a:solidFill>
                <a:prstClr val="white"/>
              </a:solidFill>
              <a:latin typeface="+mj-lt"/>
            </a:endParaRPr>
          </a:p>
        </p:txBody>
      </p:sp>
      <p:sp>
        <p:nvSpPr>
          <p:cNvPr id="44" name="TextBox 43">
            <a:extLst>
              <a:ext uri="{FF2B5EF4-FFF2-40B4-BE49-F238E27FC236}">
                <a16:creationId xmlns:a16="http://schemas.microsoft.com/office/drawing/2014/main" id="{FDBA43F2-2977-FFEF-FA4E-E6F05ACAD2B5}"/>
              </a:ext>
            </a:extLst>
          </p:cNvPr>
          <p:cNvSpPr txBox="1"/>
          <p:nvPr/>
        </p:nvSpPr>
        <p:spPr>
          <a:xfrm>
            <a:off x="820884" y="8402690"/>
            <a:ext cx="6213622" cy="369332"/>
          </a:xfrm>
          <a:prstGeom prst="rect">
            <a:avLst/>
          </a:prstGeom>
          <a:noFill/>
        </p:spPr>
        <p:txBody>
          <a:bodyPr wrap="square">
            <a:spAutoFit/>
          </a:bodyPr>
          <a:lstStyle/>
          <a:p>
            <a:pPr algn="ctr" defTabSz="914400">
              <a:spcBef>
                <a:spcPts val="600"/>
              </a:spcBef>
              <a:spcAft>
                <a:spcPts val="600"/>
              </a:spcAft>
              <a:defRPr/>
            </a:pPr>
            <a:r>
              <a:rPr lang="fr-FR" sz="1800" b="1" kern="0" dirty="0">
                <a:solidFill>
                  <a:schemeClr val="accent2"/>
                </a:solidFill>
                <a:latin typeface="+mj-lt"/>
                <a:cs typeface="Arial" panose="020B0604020202020204" pitchFamily="34" charset="0"/>
              </a:rPr>
              <a:t>Vous souhaitez rejoindre un cercle (voire les deux!) ?</a:t>
            </a:r>
          </a:p>
        </p:txBody>
      </p:sp>
      <p:sp>
        <p:nvSpPr>
          <p:cNvPr id="45" name="TextBox 44">
            <a:extLst>
              <a:ext uri="{FF2B5EF4-FFF2-40B4-BE49-F238E27FC236}">
                <a16:creationId xmlns:a16="http://schemas.microsoft.com/office/drawing/2014/main" id="{C8088ADF-6C39-4EFE-B7D7-56EB4F2CC5C8}"/>
              </a:ext>
            </a:extLst>
          </p:cNvPr>
          <p:cNvSpPr txBox="1"/>
          <p:nvPr/>
        </p:nvSpPr>
        <p:spPr>
          <a:xfrm>
            <a:off x="3202391" y="10013575"/>
            <a:ext cx="3736829" cy="523220"/>
          </a:xfrm>
          <a:prstGeom prst="rect">
            <a:avLst/>
          </a:prstGeom>
          <a:noFill/>
        </p:spPr>
        <p:txBody>
          <a:bodyPr wrap="square">
            <a:spAutoFit/>
          </a:bodyPr>
          <a:lstStyle/>
          <a:p>
            <a:pPr algn="ctr" defTabSz="914400">
              <a:spcBef>
                <a:spcPts val="600"/>
              </a:spcBef>
              <a:spcAft>
                <a:spcPts val="600"/>
              </a:spcAft>
              <a:defRPr/>
            </a:pPr>
            <a:r>
              <a:rPr lang="fr-FR" sz="1400" i="1" kern="0" dirty="0">
                <a:solidFill>
                  <a:schemeClr val="accent2"/>
                </a:solidFill>
                <a:latin typeface="+mj-lt"/>
                <a:cs typeface="Arial" panose="020B0604020202020204" pitchFamily="34" charset="0"/>
              </a:rPr>
              <a:t>Notre équipe se tient à votre disposition pour répondre à vos questions !</a:t>
            </a:r>
          </a:p>
        </p:txBody>
      </p:sp>
      <p:sp>
        <p:nvSpPr>
          <p:cNvPr id="3" name="Rectangle: Rounded Corners 2">
            <a:extLst>
              <a:ext uri="{FF2B5EF4-FFF2-40B4-BE49-F238E27FC236}">
                <a16:creationId xmlns:a16="http://schemas.microsoft.com/office/drawing/2014/main" id="{E1C39006-0C99-CD28-168C-D495D669CD88}"/>
              </a:ext>
            </a:extLst>
          </p:cNvPr>
          <p:cNvSpPr/>
          <p:nvPr/>
        </p:nvSpPr>
        <p:spPr>
          <a:xfrm>
            <a:off x="-2603498" y="1868498"/>
            <a:ext cx="2497667" cy="1320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Présentation du programme et du projet / chantier (ici « club ») dans lequel s’inscrit le cercle de travail</a:t>
            </a:r>
          </a:p>
        </p:txBody>
      </p:sp>
      <p:sp>
        <p:nvSpPr>
          <p:cNvPr id="4" name="Rectangle: Rounded Corners 3">
            <a:extLst>
              <a:ext uri="{FF2B5EF4-FFF2-40B4-BE49-F238E27FC236}">
                <a16:creationId xmlns:a16="http://schemas.microsoft.com/office/drawing/2014/main" id="{ADA50B87-10EF-2E40-20A3-122595B5B02F}"/>
              </a:ext>
            </a:extLst>
          </p:cNvPr>
          <p:cNvSpPr/>
          <p:nvPr/>
        </p:nvSpPr>
        <p:spPr>
          <a:xfrm>
            <a:off x="-2603498" y="3708219"/>
            <a:ext cx="2497667" cy="1320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Description de ce qu’est un cercle</a:t>
            </a:r>
          </a:p>
        </p:txBody>
      </p:sp>
      <p:sp>
        <p:nvSpPr>
          <p:cNvPr id="6" name="Rectangle: Rounded Corners 5">
            <a:extLst>
              <a:ext uri="{FF2B5EF4-FFF2-40B4-BE49-F238E27FC236}">
                <a16:creationId xmlns:a16="http://schemas.microsoft.com/office/drawing/2014/main" id="{E38B587D-69FF-1288-90C5-EBF091CD35EA}"/>
              </a:ext>
            </a:extLst>
          </p:cNvPr>
          <p:cNvSpPr/>
          <p:nvPr/>
        </p:nvSpPr>
        <p:spPr>
          <a:xfrm>
            <a:off x="-2603498" y="5488416"/>
            <a:ext cx="2497667" cy="1320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Présentation du / des cercles envisagés</a:t>
            </a:r>
          </a:p>
        </p:txBody>
      </p:sp>
      <p:sp>
        <p:nvSpPr>
          <p:cNvPr id="8" name="Rectangle: Rounded Corners 7">
            <a:extLst>
              <a:ext uri="{FF2B5EF4-FFF2-40B4-BE49-F238E27FC236}">
                <a16:creationId xmlns:a16="http://schemas.microsoft.com/office/drawing/2014/main" id="{7F42EA6B-3205-1890-2E08-37AC86DD0D95}"/>
              </a:ext>
            </a:extLst>
          </p:cNvPr>
          <p:cNvSpPr/>
          <p:nvPr/>
        </p:nvSpPr>
        <p:spPr>
          <a:xfrm>
            <a:off x="-2603498" y="8385614"/>
            <a:ext cx="2497667" cy="1320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Appel à candidature</a:t>
            </a:r>
          </a:p>
        </p:txBody>
      </p:sp>
    </p:spTree>
    <p:extLst>
      <p:ext uri="{BB962C8B-B14F-4D97-AF65-F5344CB8AC3E}">
        <p14:creationId xmlns:p14="http://schemas.microsoft.com/office/powerpoint/2010/main" val="635949835"/>
      </p:ext>
    </p:extLst>
  </p:cSld>
  <p:clrMapOvr>
    <a:masterClrMapping/>
  </p:clrMapOvr>
</p:sld>
</file>

<file path=ppt/theme/theme1.xml><?xml version="1.0" encoding="utf-8"?>
<a:theme xmlns:a="http://schemas.openxmlformats.org/drawingml/2006/main" name="PREMIER MINISTRE">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DITP">
      <a:majorFont>
        <a:latin typeface="Marianne"/>
        <a:ea typeface=""/>
        <a:cs typeface=""/>
      </a:majorFont>
      <a:minorFont>
        <a:latin typeface="Marian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1" id="{B31BC2C8-1E42-4695-B467-E44B71F891AE}" vid="{0F8318DF-BB2B-492D-B2CE-09521AD2951C}"/>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2fb0e9c-5d89-4801-be40-a718ccdc5e4d">
      <Terms xmlns="http://schemas.microsoft.com/office/infopath/2007/PartnerControls"/>
    </lcf76f155ced4ddcb4097134ff3c332f>
    <TaxCatchAll xmlns="c58d512d-a186-4847-a47d-688e53bca66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CAFA1962001DA4A983E6DB237D8F900" ma:contentTypeVersion="11" ma:contentTypeDescription="Create a new document." ma:contentTypeScope="" ma:versionID="f62f24074807614d428a7722fde0c6a0">
  <xsd:schema xmlns:xsd="http://www.w3.org/2001/XMLSchema" xmlns:xs="http://www.w3.org/2001/XMLSchema" xmlns:p="http://schemas.microsoft.com/office/2006/metadata/properties" xmlns:ns2="12fb0e9c-5d89-4801-be40-a718ccdc5e4d" xmlns:ns3="c58d512d-a186-4847-a47d-688e53bca66a" targetNamespace="http://schemas.microsoft.com/office/2006/metadata/properties" ma:root="true" ma:fieldsID="dddd7e18f115f6914ee3cbb334244dac" ns2:_="" ns3:_="">
    <xsd:import namespace="12fb0e9c-5d89-4801-be40-a718ccdc5e4d"/>
    <xsd:import namespace="c58d512d-a186-4847-a47d-688e53bca66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fb0e9c-5d89-4801-be40-a718ccdc5e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8e8d813-e4e5-48d0-aeb8-e19ab3349c6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58d512d-a186-4847-a47d-688e53bca66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5dce53-d9e0-43d9-82ca-e51f9382e54a}" ma:internalName="TaxCatchAll" ma:showField="CatchAllData" ma:web="c58d512d-a186-4847-a47d-688e53bca66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C412F11-0F0E-4E4B-8AD1-C9105E49ACE8}">
  <ds:schemaRefs>
    <ds:schemaRef ds:uri="http://schemas.microsoft.com/office/2006/documentManagement/types"/>
    <ds:schemaRef ds:uri="http://purl.org/dc/terms/"/>
    <ds:schemaRef ds:uri="http://schemas.openxmlformats.org/package/2006/metadata/core-properties"/>
    <ds:schemaRef ds:uri="12fb0e9c-5d89-4801-be40-a718ccdc5e4d"/>
    <ds:schemaRef ds:uri="http://schemas.microsoft.com/office/infopath/2007/PartnerControls"/>
    <ds:schemaRef ds:uri="http://purl.org/dc/dcmitype/"/>
    <ds:schemaRef ds:uri="http://schemas.microsoft.com/office/2006/metadata/properties"/>
    <ds:schemaRef ds:uri="http://www.w3.org/XML/1998/namespace"/>
    <ds:schemaRef ds:uri="http://purl.org/dc/elements/1.1/"/>
    <ds:schemaRef ds:uri="c58d512d-a186-4847-a47d-688e53bca66a"/>
  </ds:schemaRefs>
</ds:datastoreItem>
</file>

<file path=customXml/itemProps2.xml><?xml version="1.0" encoding="utf-8"?>
<ds:datastoreItem xmlns:ds="http://schemas.openxmlformats.org/officeDocument/2006/customXml" ds:itemID="{58B669D6-747B-49C6-A86A-A371178A90DA}">
  <ds:schemaRefs>
    <ds:schemaRef ds:uri="http://schemas.microsoft.com/sharepoint/v3/contenttype/forms"/>
  </ds:schemaRefs>
</ds:datastoreItem>
</file>

<file path=customXml/itemProps3.xml><?xml version="1.0" encoding="utf-8"?>
<ds:datastoreItem xmlns:ds="http://schemas.openxmlformats.org/officeDocument/2006/customXml" ds:itemID="{1A8688BE-ACA1-4897-8D86-D29256218D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fb0e9c-5d89-4801-be40-a718ccdc5e4d"/>
    <ds:schemaRef ds:uri="c58d512d-a186-4847-a47d-688e53bca6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20240131_COSTRAT #2_VF</Template>
  <TotalTime>11068</TotalTime>
  <Words>491</Words>
  <Application>Microsoft Office PowerPoint</Application>
  <PresentationFormat>Personnalisé</PresentationFormat>
  <Paragraphs>36</Paragraphs>
  <Slides>2</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vt:i4>
      </vt:variant>
    </vt:vector>
  </HeadingPairs>
  <TitlesOfParts>
    <vt:vector size="8" baseType="lpstr">
      <vt:lpstr>Arial</vt:lpstr>
      <vt:lpstr>Calibri</vt:lpstr>
      <vt:lpstr>Marianne</vt:lpstr>
      <vt:lpstr>Segoe Print</vt:lpstr>
      <vt:lpstr>Wingdings</vt:lpstr>
      <vt:lpstr>PREMIER MINISTRE</vt:lpstr>
      <vt:lpstr>Présentation PowerPoint</vt:lpstr>
      <vt:lpstr>Lancement des cercles  de travail #Mails et #Moodle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Sophie Trapitzine</dc:creator>
  <cp:lastModifiedBy>BERTEAU Eymeric</cp:lastModifiedBy>
  <cp:revision>392</cp:revision>
  <dcterms:created xsi:type="dcterms:W3CDTF">2024-02-26T09:27:15Z</dcterms:created>
  <dcterms:modified xsi:type="dcterms:W3CDTF">2025-06-29T16:36:52Z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2024-07-01T21:53:55Z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073a908c-9dac-4b8f-856d-fd793a7f1a80</vt:lpwstr>
  </property>
  <property fmtid="{D5CDD505-2E9C-101B-9397-08002B2CF9AE}" pid="8" name="MSIP_Label_ea60d57e-af5b-4752-ac57-3e4f28ca11dc_ContentBits">
    <vt:lpwstr>0</vt:lpwstr>
  </property>
  <property fmtid="{D5CDD505-2E9C-101B-9397-08002B2CF9AE}" pid="9" name="ContentTypeId">
    <vt:lpwstr>0x0101006CAFA1962001DA4A983E6DB237D8F900</vt:lpwstr>
  </property>
</Properties>
</file>