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59" r:id="rId5"/>
  </p:sldMasterIdLst>
  <p:notesMasterIdLst>
    <p:notesMasterId r:id="rId10"/>
  </p:notesMasterIdLst>
  <p:sldIdLst>
    <p:sldId id="256" r:id="rId6"/>
    <p:sldId id="265" r:id="rId7"/>
    <p:sldId id="2147473873" r:id="rId8"/>
    <p:sldId id="2147473870" r:id="rId9"/>
  </p:sldIdLst>
  <p:sldSz cx="12192000" cy="6858000"/>
  <p:notesSz cx="12192000" cy="6858000"/>
  <p:defaultTextStyle>
    <a:defPPr>
      <a:defRPr lang="fr-FR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04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73">
          <p15:clr>
            <a:srgbClr val="A4A3A4"/>
          </p15:clr>
        </p15:guide>
        <p15:guide id="4" pos="105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EFF7729-9F32-BC8F-C73F-DD6A5F6F531B}" name="ulysse.moutard" initials="ul" userId="S::ulysse.moutard_modernisation.gouv.fr#ext#@be4you.onmicrosoft.com::2127520d-cf2e-4576-8e03-e94886207256" providerId="AD"/>
  <p188:author id="{7CC28BD3-237A-5F1F-0787-DF930D2E6AAA}" name="Cabedoce, Camille" initials="CC" userId="S::ccabedoce@deloitte.fr::138355f8-199e-427f-bf7b-a7ad28c0d95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6BB6A"/>
    <a:srgbClr val="004630"/>
    <a:srgbClr val="21215A"/>
    <a:srgbClr val="000000"/>
    <a:srgbClr val="7F7F7F"/>
    <a:srgbClr val="000091"/>
    <a:srgbClr val="FFEE99"/>
    <a:srgbClr val="49311F"/>
    <a:srgbClr val="0058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7970AFD-3FE4-45DE-9881-234632003D8E}" v="8" dt="2024-11-07T13:41:31.91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  <a:fill>
          <a:solidFill>
            <a:schemeClr val="accent1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8" d="100"/>
          <a:sy n="58" d="100"/>
        </p:scale>
        <p:origin x="896" y="52"/>
      </p:cViewPr>
      <p:guideLst>
        <p:guide orient="horz" pos="504"/>
        <p:guide pos="3840"/>
        <p:guide orient="horz" pos="73"/>
        <p:guide pos="105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bedoce, Camille" userId="138355f8-199e-427f-bf7b-a7ad28c0d952" providerId="ADAL" clId="{108420E8-AFD5-4F4A-BC65-5EC3CB3FF0D3}"/>
    <pc:docChg chg="custSel delSld modSld">
      <pc:chgData name="Cabedoce, Camille" userId="138355f8-199e-427f-bf7b-a7ad28c0d952" providerId="ADAL" clId="{108420E8-AFD5-4F4A-BC65-5EC3CB3FF0D3}" dt="2024-11-07T14:09:24.988" v="47" actId="20577"/>
      <pc:docMkLst>
        <pc:docMk/>
      </pc:docMkLst>
      <pc:sldChg chg="delSp modSp mod">
        <pc:chgData name="Cabedoce, Camille" userId="138355f8-199e-427f-bf7b-a7ad28c0d952" providerId="ADAL" clId="{108420E8-AFD5-4F4A-BC65-5EC3CB3FF0D3}" dt="2024-11-07T14:09:24.988" v="47" actId="20577"/>
        <pc:sldMkLst>
          <pc:docMk/>
          <pc:sldMk cId="0" sldId="256"/>
        </pc:sldMkLst>
        <pc:spChg chg="del">
          <ac:chgData name="Cabedoce, Camille" userId="138355f8-199e-427f-bf7b-a7ad28c0d952" providerId="ADAL" clId="{108420E8-AFD5-4F4A-BC65-5EC3CB3FF0D3}" dt="2024-11-07T14:04:07.450" v="12" actId="478"/>
          <ac:spMkLst>
            <pc:docMk/>
            <pc:sldMk cId="0" sldId="256"/>
            <ac:spMk id="2" creationId="{2BE211D0-3F49-5903-4EB9-42DF0058627F}"/>
          </ac:spMkLst>
        </pc:spChg>
        <pc:spChg chg="del">
          <ac:chgData name="Cabedoce, Camille" userId="138355f8-199e-427f-bf7b-a7ad28c0d952" providerId="ADAL" clId="{108420E8-AFD5-4F4A-BC65-5EC3CB3FF0D3}" dt="2024-11-07T14:03:58.106" v="0" actId="478"/>
          <ac:spMkLst>
            <pc:docMk/>
            <pc:sldMk cId="0" sldId="256"/>
            <ac:spMk id="4" creationId="{7DD947E9-01E4-387D-2D9B-FB7332D1AAF2}"/>
          </ac:spMkLst>
        </pc:spChg>
        <pc:spChg chg="mod">
          <ac:chgData name="Cabedoce, Camille" userId="138355f8-199e-427f-bf7b-a7ad28c0d952" providerId="ADAL" clId="{108420E8-AFD5-4F4A-BC65-5EC3CB3FF0D3}" dt="2024-11-07T14:09:24.988" v="47" actId="20577"/>
          <ac:spMkLst>
            <pc:docMk/>
            <pc:sldMk cId="0" sldId="256"/>
            <ac:spMk id="6" creationId="{00000000-0000-0000-0000-000000000000}"/>
          </ac:spMkLst>
        </pc:spChg>
        <pc:grpChg chg="mod">
          <ac:chgData name="Cabedoce, Camille" userId="138355f8-199e-427f-bf7b-a7ad28c0d952" providerId="ADAL" clId="{108420E8-AFD5-4F4A-BC65-5EC3CB3FF0D3}" dt="2024-11-07T14:04:12.115" v="36" actId="1036"/>
          <ac:grpSpMkLst>
            <pc:docMk/>
            <pc:sldMk cId="0" sldId="256"/>
            <ac:grpSpMk id="3" creationId="{00000000-0000-0000-0000-000000000000}"/>
          </ac:grpSpMkLst>
        </pc:grpChg>
        <pc:picChg chg="del">
          <ac:chgData name="Cabedoce, Camille" userId="138355f8-199e-427f-bf7b-a7ad28c0d952" providerId="ADAL" clId="{108420E8-AFD5-4F4A-BC65-5EC3CB3FF0D3}" dt="2024-11-07T14:04:04.859" v="11" actId="478"/>
          <ac:picMkLst>
            <pc:docMk/>
            <pc:sldMk cId="0" sldId="256"/>
            <ac:picMk id="8" creationId="{00000000-0000-0000-0000-000000000000}"/>
          </ac:picMkLst>
        </pc:picChg>
      </pc:sldChg>
      <pc:sldChg chg="del">
        <pc:chgData name="Cabedoce, Camille" userId="138355f8-199e-427f-bf7b-a7ad28c0d952" providerId="ADAL" clId="{108420E8-AFD5-4F4A-BC65-5EC3CB3FF0D3}" dt="2024-11-07T14:04:15.130" v="37" actId="47"/>
        <pc:sldMkLst>
          <pc:docMk/>
          <pc:sldMk cId="0" sldId="258"/>
        </pc:sldMkLst>
      </pc:sldChg>
      <pc:sldChg chg="del">
        <pc:chgData name="Cabedoce, Camille" userId="138355f8-199e-427f-bf7b-a7ad28c0d952" providerId="ADAL" clId="{108420E8-AFD5-4F4A-BC65-5EC3CB3FF0D3}" dt="2024-11-07T14:04:18.527" v="38" actId="47"/>
        <pc:sldMkLst>
          <pc:docMk/>
          <pc:sldMk cId="0" sldId="259"/>
        </pc:sldMkLst>
      </pc:sldChg>
      <pc:sldChg chg="delSp mod">
        <pc:chgData name="Cabedoce, Camille" userId="138355f8-199e-427f-bf7b-a7ad28c0d952" providerId="ADAL" clId="{108420E8-AFD5-4F4A-BC65-5EC3CB3FF0D3}" dt="2024-11-07T14:04:51.221" v="42" actId="478"/>
        <pc:sldMkLst>
          <pc:docMk/>
          <pc:sldMk cId="0" sldId="265"/>
        </pc:sldMkLst>
        <pc:spChg chg="del">
          <ac:chgData name="Cabedoce, Camille" userId="138355f8-199e-427f-bf7b-a7ad28c0d952" providerId="ADAL" clId="{108420E8-AFD5-4F4A-BC65-5EC3CB3FF0D3}" dt="2024-11-07T14:04:51.221" v="42" actId="478"/>
          <ac:spMkLst>
            <pc:docMk/>
            <pc:sldMk cId="0" sldId="265"/>
            <ac:spMk id="6" creationId="{6240D52C-F491-DADC-E1EE-EA8DD0A2F81D}"/>
          </ac:spMkLst>
        </pc:spChg>
      </pc:sldChg>
      <pc:sldChg chg="del">
        <pc:chgData name="Cabedoce, Camille" userId="138355f8-199e-427f-bf7b-a7ad28c0d952" providerId="ADAL" clId="{108420E8-AFD5-4F4A-BC65-5EC3CB3FF0D3}" dt="2024-11-07T14:04:47.616" v="41" actId="47"/>
        <pc:sldMkLst>
          <pc:docMk/>
          <pc:sldMk cId="0" sldId="267"/>
        </pc:sldMkLst>
      </pc:sldChg>
      <pc:sldChg chg="del">
        <pc:chgData name="Cabedoce, Camille" userId="138355f8-199e-427f-bf7b-a7ad28c0d952" providerId="ADAL" clId="{108420E8-AFD5-4F4A-BC65-5EC3CB3FF0D3}" dt="2024-11-07T14:04:18.527" v="38" actId="47"/>
        <pc:sldMkLst>
          <pc:docMk/>
          <pc:sldMk cId="2159448985" sldId="2134808818"/>
        </pc:sldMkLst>
      </pc:sldChg>
      <pc:sldChg chg="del">
        <pc:chgData name="Cabedoce, Camille" userId="138355f8-199e-427f-bf7b-a7ad28c0d952" providerId="ADAL" clId="{108420E8-AFD5-4F4A-BC65-5EC3CB3FF0D3}" dt="2024-11-07T14:04:18.527" v="38" actId="47"/>
        <pc:sldMkLst>
          <pc:docMk/>
          <pc:sldMk cId="104049088" sldId="2147473624"/>
        </pc:sldMkLst>
      </pc:sldChg>
      <pc:sldChg chg="del">
        <pc:chgData name="Cabedoce, Camille" userId="138355f8-199e-427f-bf7b-a7ad28c0d952" providerId="ADAL" clId="{108420E8-AFD5-4F4A-BC65-5EC3CB3FF0D3}" dt="2024-11-07T14:04:15.130" v="37" actId="47"/>
        <pc:sldMkLst>
          <pc:docMk/>
          <pc:sldMk cId="802793014" sldId="2147473687"/>
        </pc:sldMkLst>
      </pc:sldChg>
      <pc:sldChg chg="del">
        <pc:chgData name="Cabedoce, Camille" userId="138355f8-199e-427f-bf7b-a7ad28c0d952" providerId="ADAL" clId="{108420E8-AFD5-4F4A-BC65-5EC3CB3FF0D3}" dt="2024-11-07T14:04:36.172" v="40" actId="47"/>
        <pc:sldMkLst>
          <pc:docMk/>
          <pc:sldMk cId="3268360485" sldId="2147473789"/>
        </pc:sldMkLst>
      </pc:sldChg>
      <pc:sldChg chg="del">
        <pc:chgData name="Cabedoce, Camille" userId="138355f8-199e-427f-bf7b-a7ad28c0d952" providerId="ADAL" clId="{108420E8-AFD5-4F4A-BC65-5EC3CB3FF0D3}" dt="2024-11-07T14:04:47.616" v="41" actId="47"/>
        <pc:sldMkLst>
          <pc:docMk/>
          <pc:sldMk cId="3396734236" sldId="2147473805"/>
        </pc:sldMkLst>
      </pc:sldChg>
      <pc:sldChg chg="del">
        <pc:chgData name="Cabedoce, Camille" userId="138355f8-199e-427f-bf7b-a7ad28c0d952" providerId="ADAL" clId="{108420E8-AFD5-4F4A-BC65-5EC3CB3FF0D3}" dt="2024-11-07T14:04:18.527" v="38" actId="47"/>
        <pc:sldMkLst>
          <pc:docMk/>
          <pc:sldMk cId="1687732251" sldId="2147473807"/>
        </pc:sldMkLst>
      </pc:sldChg>
      <pc:sldChg chg="del">
        <pc:chgData name="Cabedoce, Camille" userId="138355f8-199e-427f-bf7b-a7ad28c0d952" providerId="ADAL" clId="{108420E8-AFD5-4F4A-BC65-5EC3CB3FF0D3}" dt="2024-11-07T14:04:47.616" v="41" actId="47"/>
        <pc:sldMkLst>
          <pc:docMk/>
          <pc:sldMk cId="3861526300" sldId="2147473814"/>
        </pc:sldMkLst>
      </pc:sldChg>
      <pc:sldChg chg="del">
        <pc:chgData name="Cabedoce, Camille" userId="138355f8-199e-427f-bf7b-a7ad28c0d952" providerId="ADAL" clId="{108420E8-AFD5-4F4A-BC65-5EC3CB3FF0D3}" dt="2024-11-07T14:04:47.616" v="41" actId="47"/>
        <pc:sldMkLst>
          <pc:docMk/>
          <pc:sldMk cId="2237734469" sldId="2147473858"/>
        </pc:sldMkLst>
      </pc:sldChg>
      <pc:sldChg chg="del">
        <pc:chgData name="Cabedoce, Camille" userId="138355f8-199e-427f-bf7b-a7ad28c0d952" providerId="ADAL" clId="{108420E8-AFD5-4F4A-BC65-5EC3CB3FF0D3}" dt="2024-11-07T14:04:20.525" v="39" actId="47"/>
        <pc:sldMkLst>
          <pc:docMk/>
          <pc:sldMk cId="4266065850" sldId="2147473860"/>
        </pc:sldMkLst>
      </pc:sldChg>
      <pc:sldChg chg="del">
        <pc:chgData name="Cabedoce, Camille" userId="138355f8-199e-427f-bf7b-a7ad28c0d952" providerId="ADAL" clId="{108420E8-AFD5-4F4A-BC65-5EC3CB3FF0D3}" dt="2024-11-07T14:04:47.616" v="41" actId="47"/>
        <pc:sldMkLst>
          <pc:docMk/>
          <pc:sldMk cId="3902240377" sldId="2147473863"/>
        </pc:sldMkLst>
      </pc:sldChg>
      <pc:sldChg chg="del">
        <pc:chgData name="Cabedoce, Camille" userId="138355f8-199e-427f-bf7b-a7ad28c0d952" providerId="ADAL" clId="{108420E8-AFD5-4F4A-BC65-5EC3CB3FF0D3}" dt="2024-11-07T14:04:47.616" v="41" actId="47"/>
        <pc:sldMkLst>
          <pc:docMk/>
          <pc:sldMk cId="742144385" sldId="2147473865"/>
        </pc:sldMkLst>
      </pc:sldChg>
      <pc:sldChg chg="del">
        <pc:chgData name="Cabedoce, Camille" userId="138355f8-199e-427f-bf7b-a7ad28c0d952" providerId="ADAL" clId="{108420E8-AFD5-4F4A-BC65-5EC3CB3FF0D3}" dt="2024-11-07T14:04:20.525" v="39" actId="47"/>
        <pc:sldMkLst>
          <pc:docMk/>
          <pc:sldMk cId="2644046441" sldId="2147473866"/>
        </pc:sldMkLst>
      </pc:sldChg>
      <pc:sldChg chg="del">
        <pc:chgData name="Cabedoce, Camille" userId="138355f8-199e-427f-bf7b-a7ad28c0d952" providerId="ADAL" clId="{108420E8-AFD5-4F4A-BC65-5EC3CB3FF0D3}" dt="2024-11-07T14:04:47.616" v="41" actId="47"/>
        <pc:sldMkLst>
          <pc:docMk/>
          <pc:sldMk cId="1584809296" sldId="2147473867"/>
        </pc:sldMkLst>
      </pc:sldChg>
      <pc:sldChg chg="del">
        <pc:chgData name="Cabedoce, Camille" userId="138355f8-199e-427f-bf7b-a7ad28c0d952" providerId="ADAL" clId="{108420E8-AFD5-4F4A-BC65-5EC3CB3FF0D3}" dt="2024-11-07T14:04:47.616" v="41" actId="47"/>
        <pc:sldMkLst>
          <pc:docMk/>
          <pc:sldMk cId="2505059179" sldId="2147473868"/>
        </pc:sldMkLst>
      </pc:sldChg>
      <pc:sldChg chg="del">
        <pc:chgData name="Cabedoce, Camille" userId="138355f8-199e-427f-bf7b-a7ad28c0d952" providerId="ADAL" clId="{108420E8-AFD5-4F4A-BC65-5EC3CB3FF0D3}" dt="2024-11-07T14:04:47.616" v="41" actId="47"/>
        <pc:sldMkLst>
          <pc:docMk/>
          <pc:sldMk cId="528740792" sldId="2147473869"/>
        </pc:sldMkLst>
      </pc:sldChg>
      <pc:sldChg chg="delSp mod">
        <pc:chgData name="Cabedoce, Camille" userId="138355f8-199e-427f-bf7b-a7ad28c0d952" providerId="ADAL" clId="{108420E8-AFD5-4F4A-BC65-5EC3CB3FF0D3}" dt="2024-11-07T14:05:10.502" v="46" actId="478"/>
        <pc:sldMkLst>
          <pc:docMk/>
          <pc:sldMk cId="3734365807" sldId="2147473870"/>
        </pc:sldMkLst>
        <pc:spChg chg="del">
          <ac:chgData name="Cabedoce, Camille" userId="138355f8-199e-427f-bf7b-a7ad28c0d952" providerId="ADAL" clId="{108420E8-AFD5-4F4A-BC65-5EC3CB3FF0D3}" dt="2024-11-07T14:05:10.502" v="46" actId="478"/>
          <ac:spMkLst>
            <pc:docMk/>
            <pc:sldMk cId="3734365807" sldId="2147473870"/>
            <ac:spMk id="5" creationId="{CAB6CFA5-A1E5-8813-BD43-112A455D9C41}"/>
          </ac:spMkLst>
        </pc:spChg>
      </pc:sldChg>
      <pc:sldChg chg="del">
        <pc:chgData name="Cabedoce, Camille" userId="138355f8-199e-427f-bf7b-a7ad28c0d952" providerId="ADAL" clId="{108420E8-AFD5-4F4A-BC65-5EC3CB3FF0D3}" dt="2024-11-07T14:04:47.616" v="41" actId="47"/>
        <pc:sldMkLst>
          <pc:docMk/>
          <pc:sldMk cId="3149507631" sldId="2147473871"/>
        </pc:sldMkLst>
      </pc:sldChg>
      <pc:sldChg chg="delSp modSp mod">
        <pc:chgData name="Cabedoce, Camille" userId="138355f8-199e-427f-bf7b-a7ad28c0d952" providerId="ADAL" clId="{108420E8-AFD5-4F4A-BC65-5EC3CB3FF0D3}" dt="2024-11-07T14:05:06.535" v="45" actId="478"/>
        <pc:sldMkLst>
          <pc:docMk/>
          <pc:sldMk cId="2907798230" sldId="2147473873"/>
        </pc:sldMkLst>
        <pc:spChg chg="del mod">
          <ac:chgData name="Cabedoce, Camille" userId="138355f8-199e-427f-bf7b-a7ad28c0d952" providerId="ADAL" clId="{108420E8-AFD5-4F4A-BC65-5EC3CB3FF0D3}" dt="2024-11-07T14:05:06.535" v="45" actId="478"/>
          <ac:spMkLst>
            <pc:docMk/>
            <pc:sldMk cId="2907798230" sldId="2147473873"/>
            <ac:spMk id="6" creationId="{56C3C58D-9552-5C1E-D705-6E6BAC975CB6}"/>
          </ac:spMkLst>
        </pc:spChg>
      </pc:sldChg>
      <pc:sldChg chg="del">
        <pc:chgData name="Cabedoce, Camille" userId="138355f8-199e-427f-bf7b-a7ad28c0d952" providerId="ADAL" clId="{108420E8-AFD5-4F4A-BC65-5EC3CB3FF0D3}" dt="2024-11-07T14:04:15.130" v="37" actId="47"/>
        <pc:sldMkLst>
          <pc:docMk/>
          <pc:sldMk cId="2070919711" sldId="2147473874"/>
        </pc:sldMkLst>
      </pc:sldChg>
      <pc:sldChg chg="del">
        <pc:chgData name="Cabedoce, Camille" userId="138355f8-199e-427f-bf7b-a7ad28c0d952" providerId="ADAL" clId="{108420E8-AFD5-4F4A-BC65-5EC3CB3FF0D3}" dt="2024-11-07T14:04:20.525" v="39" actId="47"/>
        <pc:sldMkLst>
          <pc:docMk/>
          <pc:sldMk cId="598226470" sldId="2147473875"/>
        </pc:sldMkLst>
      </pc:sldChg>
      <pc:sldMasterChg chg="delSldLayout">
        <pc:chgData name="Cabedoce, Camille" userId="138355f8-199e-427f-bf7b-a7ad28c0d952" providerId="ADAL" clId="{108420E8-AFD5-4F4A-BC65-5EC3CB3FF0D3}" dt="2024-11-07T14:04:18.527" v="38" actId="47"/>
        <pc:sldMasterMkLst>
          <pc:docMk/>
          <pc:sldMasterMk cId="0" sldId="2147483648"/>
        </pc:sldMasterMkLst>
        <pc:sldLayoutChg chg="del">
          <pc:chgData name="Cabedoce, Camille" userId="138355f8-199e-427f-bf7b-a7ad28c0d952" providerId="ADAL" clId="{108420E8-AFD5-4F4A-BC65-5EC3CB3FF0D3}" dt="2024-11-07T14:04:18.527" v="38" actId="47"/>
          <pc:sldLayoutMkLst>
            <pc:docMk/>
            <pc:sldMasterMk cId="0" sldId="2147483648"/>
            <pc:sldLayoutMk cId="0" sldId="2147483657"/>
          </pc:sldLayoutMkLst>
        </pc:sldLayoutChg>
      </pc:sldMasterChg>
    </pc:docChg>
  </pc:docChgLst>
  <pc:docChgLst>
    <pc:chgData name="Trapitzine, Sophie" userId="e8157502-acba-4184-88fc-21661da0d929" providerId="ADAL" clId="{C7970AFD-3FE4-45DE-9881-234632003D8E}"/>
    <pc:docChg chg="undo custSel addSld delSld modSld">
      <pc:chgData name="Trapitzine, Sophie" userId="e8157502-acba-4184-88fc-21661da0d929" providerId="ADAL" clId="{C7970AFD-3FE4-45DE-9881-234632003D8E}" dt="2024-11-07T13:41:31.914" v="1252" actId="47"/>
      <pc:docMkLst>
        <pc:docMk/>
      </pc:docMkLst>
      <pc:sldChg chg="addSp delSp modSp del mod">
        <pc:chgData name="Trapitzine, Sophie" userId="e8157502-acba-4184-88fc-21661da0d929" providerId="ADAL" clId="{C7970AFD-3FE4-45DE-9881-234632003D8E}" dt="2024-11-07T13:41:31.914" v="1252" actId="47"/>
        <pc:sldMkLst>
          <pc:docMk/>
          <pc:sldMk cId="1155000146" sldId="2147473872"/>
        </pc:sldMkLst>
        <pc:spChg chg="del">
          <ac:chgData name="Trapitzine, Sophie" userId="e8157502-acba-4184-88fc-21661da0d929" providerId="ADAL" clId="{C7970AFD-3FE4-45DE-9881-234632003D8E}" dt="2024-11-07T13:39:31.934" v="1119" actId="478"/>
          <ac:spMkLst>
            <pc:docMk/>
            <pc:sldMk cId="1155000146" sldId="2147473872"/>
            <ac:spMk id="3" creationId="{D638DA97-F373-F278-E774-5F4A6DA0F01D}"/>
          </ac:spMkLst>
        </pc:spChg>
        <pc:spChg chg="add mod">
          <ac:chgData name="Trapitzine, Sophie" userId="e8157502-acba-4184-88fc-21661da0d929" providerId="ADAL" clId="{C7970AFD-3FE4-45DE-9881-234632003D8E}" dt="2024-11-07T13:39:09.805" v="1111" actId="20577"/>
          <ac:spMkLst>
            <pc:docMk/>
            <pc:sldMk cId="1155000146" sldId="2147473872"/>
            <ac:spMk id="4" creationId="{B2A3ABAD-3BB0-2519-D02A-617D1C2B00B3}"/>
          </ac:spMkLst>
        </pc:spChg>
        <pc:spChg chg="add mod">
          <ac:chgData name="Trapitzine, Sophie" userId="e8157502-acba-4184-88fc-21661da0d929" providerId="ADAL" clId="{C7970AFD-3FE4-45DE-9881-234632003D8E}" dt="2024-11-07T13:40:38.974" v="1246" actId="208"/>
          <ac:spMkLst>
            <pc:docMk/>
            <pc:sldMk cId="1155000146" sldId="2147473872"/>
            <ac:spMk id="7" creationId="{1AA6BA96-A8D4-A7EB-C31C-7398E36F7EC8}"/>
          </ac:spMkLst>
        </pc:spChg>
        <pc:spChg chg="add mod">
          <ac:chgData name="Trapitzine, Sophie" userId="e8157502-acba-4184-88fc-21661da0d929" providerId="ADAL" clId="{C7970AFD-3FE4-45DE-9881-234632003D8E}" dt="2024-11-07T13:40:42.001" v="1247" actId="571"/>
          <ac:spMkLst>
            <pc:docMk/>
            <pc:sldMk cId="1155000146" sldId="2147473872"/>
            <ac:spMk id="9" creationId="{2B38ACFA-6C84-101D-41C9-1ECDCD08531C}"/>
          </ac:spMkLst>
        </pc:spChg>
        <pc:spChg chg="mod">
          <ac:chgData name="Trapitzine, Sophie" userId="e8157502-acba-4184-88fc-21661da0d929" providerId="ADAL" clId="{C7970AFD-3FE4-45DE-9881-234632003D8E}" dt="2024-11-07T13:39:45.216" v="1219" actId="20577"/>
          <ac:spMkLst>
            <pc:docMk/>
            <pc:sldMk cId="1155000146" sldId="2147473872"/>
            <ac:spMk id="12" creationId="{3B601403-0BB5-19F9-F9F7-29B529AD484F}"/>
          </ac:spMkLst>
        </pc:spChg>
        <pc:spChg chg="add mod">
          <ac:chgData name="Trapitzine, Sophie" userId="e8157502-acba-4184-88fc-21661da0d929" providerId="ADAL" clId="{C7970AFD-3FE4-45DE-9881-234632003D8E}" dt="2024-11-07T13:40:43.959" v="1248" actId="571"/>
          <ac:spMkLst>
            <pc:docMk/>
            <pc:sldMk cId="1155000146" sldId="2147473872"/>
            <ac:spMk id="13" creationId="{F99A5BBE-DA2A-281B-A26C-8551A3734023}"/>
          </ac:spMkLst>
        </pc:spChg>
        <pc:spChg chg="add mod">
          <ac:chgData name="Trapitzine, Sophie" userId="e8157502-acba-4184-88fc-21661da0d929" providerId="ADAL" clId="{C7970AFD-3FE4-45DE-9881-234632003D8E}" dt="2024-11-07T13:40:46.842" v="1249" actId="571"/>
          <ac:spMkLst>
            <pc:docMk/>
            <pc:sldMk cId="1155000146" sldId="2147473872"/>
            <ac:spMk id="14" creationId="{07DB43A4-5004-EA06-0530-2B5DB5321C3A}"/>
          </ac:spMkLst>
        </pc:spChg>
        <pc:spChg chg="add mod">
          <ac:chgData name="Trapitzine, Sophie" userId="e8157502-acba-4184-88fc-21661da0d929" providerId="ADAL" clId="{C7970AFD-3FE4-45DE-9881-234632003D8E}" dt="2024-11-07T13:40:50.657" v="1250" actId="571"/>
          <ac:spMkLst>
            <pc:docMk/>
            <pc:sldMk cId="1155000146" sldId="2147473872"/>
            <ac:spMk id="15" creationId="{44620ED0-BC01-2B45-AA55-606ABD8558BB}"/>
          </ac:spMkLst>
        </pc:spChg>
        <pc:spChg chg="mod">
          <ac:chgData name="Trapitzine, Sophie" userId="e8157502-acba-4184-88fc-21661da0d929" providerId="ADAL" clId="{C7970AFD-3FE4-45DE-9881-234632003D8E}" dt="2024-11-07T13:39:19.478" v="1112" actId="1076"/>
          <ac:spMkLst>
            <pc:docMk/>
            <pc:sldMk cId="1155000146" sldId="2147473872"/>
            <ac:spMk id="22" creationId="{18CA170D-81D0-57FA-1E61-4F99637CBB8C}"/>
          </ac:spMkLst>
        </pc:spChg>
        <pc:spChg chg="mod">
          <ac:chgData name="Trapitzine, Sophie" userId="e8157502-acba-4184-88fc-21661da0d929" providerId="ADAL" clId="{C7970AFD-3FE4-45DE-9881-234632003D8E}" dt="2024-11-07T13:39:19.478" v="1112" actId="1076"/>
          <ac:spMkLst>
            <pc:docMk/>
            <pc:sldMk cId="1155000146" sldId="2147473872"/>
            <ac:spMk id="23" creationId="{C9824048-2072-7E3A-7751-A7DD8EE95135}"/>
          </ac:spMkLst>
        </pc:spChg>
        <pc:spChg chg="mod">
          <ac:chgData name="Trapitzine, Sophie" userId="e8157502-acba-4184-88fc-21661da0d929" providerId="ADAL" clId="{C7970AFD-3FE4-45DE-9881-234632003D8E}" dt="2024-11-07T13:39:19.478" v="1112" actId="1076"/>
          <ac:spMkLst>
            <pc:docMk/>
            <pc:sldMk cId="1155000146" sldId="2147473872"/>
            <ac:spMk id="24" creationId="{5AE989FA-2FA3-FF08-92F2-EE6B87AFC3AC}"/>
          </ac:spMkLst>
        </pc:spChg>
        <pc:spChg chg="mod">
          <ac:chgData name="Trapitzine, Sophie" userId="e8157502-acba-4184-88fc-21661da0d929" providerId="ADAL" clId="{C7970AFD-3FE4-45DE-9881-234632003D8E}" dt="2024-11-07T13:39:19.478" v="1112" actId="1076"/>
          <ac:spMkLst>
            <pc:docMk/>
            <pc:sldMk cId="1155000146" sldId="2147473872"/>
            <ac:spMk id="27" creationId="{8D0F4E78-EF68-CA4A-5B32-EC6CDC1F60BB}"/>
          </ac:spMkLst>
        </pc:spChg>
        <pc:spChg chg="mod">
          <ac:chgData name="Trapitzine, Sophie" userId="e8157502-acba-4184-88fc-21661da0d929" providerId="ADAL" clId="{C7970AFD-3FE4-45DE-9881-234632003D8E}" dt="2024-11-07T13:39:19.478" v="1112" actId="1076"/>
          <ac:spMkLst>
            <pc:docMk/>
            <pc:sldMk cId="1155000146" sldId="2147473872"/>
            <ac:spMk id="28" creationId="{DFAB6A77-72C2-0A07-778A-4CB2822A47FC}"/>
          </ac:spMkLst>
        </pc:spChg>
        <pc:spChg chg="mod">
          <ac:chgData name="Trapitzine, Sophie" userId="e8157502-acba-4184-88fc-21661da0d929" providerId="ADAL" clId="{C7970AFD-3FE4-45DE-9881-234632003D8E}" dt="2024-11-07T13:39:19.478" v="1112" actId="1076"/>
          <ac:spMkLst>
            <pc:docMk/>
            <pc:sldMk cId="1155000146" sldId="2147473872"/>
            <ac:spMk id="31" creationId="{A10451DC-45B0-C108-AD1C-9CA80CA1E6AF}"/>
          </ac:spMkLst>
        </pc:spChg>
        <pc:spChg chg="mod">
          <ac:chgData name="Trapitzine, Sophie" userId="e8157502-acba-4184-88fc-21661da0d929" providerId="ADAL" clId="{C7970AFD-3FE4-45DE-9881-234632003D8E}" dt="2024-11-07T13:39:19.478" v="1112" actId="1076"/>
          <ac:spMkLst>
            <pc:docMk/>
            <pc:sldMk cId="1155000146" sldId="2147473872"/>
            <ac:spMk id="32" creationId="{A258CA39-4418-A7B7-1B34-DC8F8918492B}"/>
          </ac:spMkLst>
        </pc:spChg>
        <pc:spChg chg="mod">
          <ac:chgData name="Trapitzine, Sophie" userId="e8157502-acba-4184-88fc-21661da0d929" providerId="ADAL" clId="{C7970AFD-3FE4-45DE-9881-234632003D8E}" dt="2024-11-07T13:39:19.478" v="1112" actId="1076"/>
          <ac:spMkLst>
            <pc:docMk/>
            <pc:sldMk cId="1155000146" sldId="2147473872"/>
            <ac:spMk id="33" creationId="{A863367A-4772-9CCD-6441-0B42C696D65C}"/>
          </ac:spMkLst>
        </pc:spChg>
        <pc:spChg chg="mod">
          <ac:chgData name="Trapitzine, Sophie" userId="e8157502-acba-4184-88fc-21661da0d929" providerId="ADAL" clId="{C7970AFD-3FE4-45DE-9881-234632003D8E}" dt="2024-11-07T13:39:19.478" v="1112" actId="1076"/>
          <ac:spMkLst>
            <pc:docMk/>
            <pc:sldMk cId="1155000146" sldId="2147473872"/>
            <ac:spMk id="35" creationId="{8ACF5086-4099-B516-8537-A4C742CE7B32}"/>
          </ac:spMkLst>
        </pc:spChg>
        <pc:spChg chg="mod">
          <ac:chgData name="Trapitzine, Sophie" userId="e8157502-acba-4184-88fc-21661da0d929" providerId="ADAL" clId="{C7970AFD-3FE4-45DE-9881-234632003D8E}" dt="2024-11-07T13:39:19.478" v="1112" actId="1076"/>
          <ac:spMkLst>
            <pc:docMk/>
            <pc:sldMk cId="1155000146" sldId="2147473872"/>
            <ac:spMk id="36" creationId="{F942B27C-0242-79AC-441D-7D9EE836EDF4}"/>
          </ac:spMkLst>
        </pc:spChg>
        <pc:spChg chg="mod">
          <ac:chgData name="Trapitzine, Sophie" userId="e8157502-acba-4184-88fc-21661da0d929" providerId="ADAL" clId="{C7970AFD-3FE4-45DE-9881-234632003D8E}" dt="2024-11-07T13:39:19.478" v="1112" actId="1076"/>
          <ac:spMkLst>
            <pc:docMk/>
            <pc:sldMk cId="1155000146" sldId="2147473872"/>
            <ac:spMk id="38" creationId="{B72FEDD4-9FD5-C77B-9B19-15D3DDCB1CED}"/>
          </ac:spMkLst>
        </pc:spChg>
        <pc:spChg chg="del mod">
          <ac:chgData name="Trapitzine, Sophie" userId="e8157502-acba-4184-88fc-21661da0d929" providerId="ADAL" clId="{C7970AFD-3FE4-45DE-9881-234632003D8E}" dt="2024-11-07T13:39:30.484" v="1118" actId="478"/>
          <ac:spMkLst>
            <pc:docMk/>
            <pc:sldMk cId="1155000146" sldId="2147473872"/>
            <ac:spMk id="39" creationId="{A728BB09-1FC2-F2B2-057E-5E3E749CFFB0}"/>
          </ac:spMkLst>
        </pc:spChg>
        <pc:spChg chg="mod">
          <ac:chgData name="Trapitzine, Sophie" userId="e8157502-acba-4184-88fc-21661da0d929" providerId="ADAL" clId="{C7970AFD-3FE4-45DE-9881-234632003D8E}" dt="2024-11-07T13:39:19.478" v="1112" actId="1076"/>
          <ac:spMkLst>
            <pc:docMk/>
            <pc:sldMk cId="1155000146" sldId="2147473872"/>
            <ac:spMk id="42" creationId="{74553B38-4880-1E01-6081-6EB7821AD5E9}"/>
          </ac:spMkLst>
        </pc:spChg>
        <pc:spChg chg="mod">
          <ac:chgData name="Trapitzine, Sophie" userId="e8157502-acba-4184-88fc-21661da0d929" providerId="ADAL" clId="{C7970AFD-3FE4-45DE-9881-234632003D8E}" dt="2024-11-07T13:39:19.478" v="1112" actId="1076"/>
          <ac:spMkLst>
            <pc:docMk/>
            <pc:sldMk cId="1155000146" sldId="2147473872"/>
            <ac:spMk id="44" creationId="{57D7C184-3848-F290-FCBA-D15AF75EC00E}"/>
          </ac:spMkLst>
        </pc:spChg>
        <pc:spChg chg="mod">
          <ac:chgData name="Trapitzine, Sophie" userId="e8157502-acba-4184-88fc-21661da0d929" providerId="ADAL" clId="{C7970AFD-3FE4-45DE-9881-234632003D8E}" dt="2024-11-07T13:39:19.478" v="1112" actId="1076"/>
          <ac:spMkLst>
            <pc:docMk/>
            <pc:sldMk cId="1155000146" sldId="2147473872"/>
            <ac:spMk id="45" creationId="{31ABADE3-2D29-3623-1EBE-84968F4506EB}"/>
          </ac:spMkLst>
        </pc:spChg>
        <pc:cxnChg chg="mod">
          <ac:chgData name="Trapitzine, Sophie" userId="e8157502-acba-4184-88fc-21661da0d929" providerId="ADAL" clId="{C7970AFD-3FE4-45DE-9881-234632003D8E}" dt="2024-11-07T13:40:11.250" v="1221"/>
          <ac:cxnSpMkLst>
            <pc:docMk/>
            <pc:sldMk cId="1155000146" sldId="2147473872"/>
            <ac:cxnSpMk id="5" creationId="{28769805-BDE4-65AD-CA4D-E0B8C757B6E9}"/>
          </ac:cxnSpMkLst>
        </pc:cxnChg>
        <pc:cxnChg chg="mod">
          <ac:chgData name="Trapitzine, Sophie" userId="e8157502-acba-4184-88fc-21661da0d929" providerId="ADAL" clId="{C7970AFD-3FE4-45DE-9881-234632003D8E}" dt="2024-11-07T13:39:19.478" v="1112" actId="1076"/>
          <ac:cxnSpMkLst>
            <pc:docMk/>
            <pc:sldMk cId="1155000146" sldId="2147473872"/>
            <ac:cxnSpMk id="8" creationId="{9AD8FD77-BF45-C355-3B97-DCF260BC7AAF}"/>
          </ac:cxnSpMkLst>
        </pc:cxnChg>
        <pc:cxnChg chg="mod">
          <ac:chgData name="Trapitzine, Sophie" userId="e8157502-acba-4184-88fc-21661da0d929" providerId="ADAL" clId="{C7970AFD-3FE4-45DE-9881-234632003D8E}" dt="2024-11-07T13:39:19.478" v="1112" actId="1076"/>
          <ac:cxnSpMkLst>
            <pc:docMk/>
            <pc:sldMk cId="1155000146" sldId="2147473872"/>
            <ac:cxnSpMk id="10" creationId="{1269537C-06A1-78FD-99E1-4834D37FF20F}"/>
          </ac:cxnSpMkLst>
        </pc:cxnChg>
        <pc:cxnChg chg="mod">
          <ac:chgData name="Trapitzine, Sophie" userId="e8157502-acba-4184-88fc-21661da0d929" providerId="ADAL" clId="{C7970AFD-3FE4-45DE-9881-234632003D8E}" dt="2024-11-07T13:39:19.478" v="1112" actId="1076"/>
          <ac:cxnSpMkLst>
            <pc:docMk/>
            <pc:sldMk cId="1155000146" sldId="2147473872"/>
            <ac:cxnSpMk id="11" creationId="{6D26CC98-1536-2F3E-4D84-B481149926F6}"/>
          </ac:cxnSpMkLst>
        </pc:cxnChg>
        <pc:cxnChg chg="mod">
          <ac:chgData name="Trapitzine, Sophie" userId="e8157502-acba-4184-88fc-21661da0d929" providerId="ADAL" clId="{C7970AFD-3FE4-45DE-9881-234632003D8E}" dt="2024-11-07T13:39:19.478" v="1112" actId="1076"/>
          <ac:cxnSpMkLst>
            <pc:docMk/>
            <pc:sldMk cId="1155000146" sldId="2147473872"/>
            <ac:cxnSpMk id="34" creationId="{B2553D0F-4491-DF86-EBAD-02AE7E5FBCAA}"/>
          </ac:cxnSpMkLst>
        </pc:cxnChg>
        <pc:cxnChg chg="mod">
          <ac:chgData name="Trapitzine, Sophie" userId="e8157502-acba-4184-88fc-21661da0d929" providerId="ADAL" clId="{C7970AFD-3FE4-45DE-9881-234632003D8E}" dt="2024-11-07T13:39:19.478" v="1112" actId="1076"/>
          <ac:cxnSpMkLst>
            <pc:docMk/>
            <pc:sldMk cId="1155000146" sldId="2147473872"/>
            <ac:cxnSpMk id="37" creationId="{D5D2CB65-2609-7D7E-47FA-158180FA1514}"/>
          </ac:cxnSpMkLst>
        </pc:cxnChg>
        <pc:cxnChg chg="mod">
          <ac:chgData name="Trapitzine, Sophie" userId="e8157502-acba-4184-88fc-21661da0d929" providerId="ADAL" clId="{C7970AFD-3FE4-45DE-9881-234632003D8E}" dt="2024-11-07T13:39:19.478" v="1112" actId="1076"/>
          <ac:cxnSpMkLst>
            <pc:docMk/>
            <pc:sldMk cId="1155000146" sldId="2147473872"/>
            <ac:cxnSpMk id="41" creationId="{ED2809EA-DBB9-6623-89A4-A9149416D434}"/>
          </ac:cxnSpMkLst>
        </pc:cxnChg>
        <pc:cxnChg chg="mod">
          <ac:chgData name="Trapitzine, Sophie" userId="e8157502-acba-4184-88fc-21661da0d929" providerId="ADAL" clId="{C7970AFD-3FE4-45DE-9881-234632003D8E}" dt="2024-11-07T13:39:19.478" v="1112" actId="1076"/>
          <ac:cxnSpMkLst>
            <pc:docMk/>
            <pc:sldMk cId="1155000146" sldId="2147473872"/>
            <ac:cxnSpMk id="43" creationId="{E502CC0F-5E7D-09E5-1B6D-2E84BC70786C}"/>
          </ac:cxnSpMkLst>
        </pc:cxnChg>
      </pc:sldChg>
      <pc:sldChg chg="add">
        <pc:chgData name="Trapitzine, Sophie" userId="e8157502-acba-4184-88fc-21661da0d929" providerId="ADAL" clId="{C7970AFD-3FE4-45DE-9881-234632003D8E}" dt="2024-11-07T13:41:29.829" v="1251"/>
        <pc:sldMkLst>
          <pc:docMk/>
          <pc:sldMk cId="598226470" sldId="2147473875"/>
        </pc:sldMkLst>
      </pc:sldChg>
    </pc:docChg>
  </pc:docChgLst>
  <pc:docChgLst>
    <pc:chgData name="Cabedoce, Camille" userId="138355f8-199e-427f-bf7b-a7ad28c0d952" providerId="ADAL" clId="{703199E1-9B72-4E5D-889B-ED6C9CC55643}"/>
    <pc:docChg chg="undo custSel addSld delSld modSld sldOrd">
      <pc:chgData name="Cabedoce, Camille" userId="138355f8-199e-427f-bf7b-a7ad28c0d952" providerId="ADAL" clId="{703199E1-9B72-4E5D-889B-ED6C9CC55643}" dt="2024-10-28T13:58:15.547" v="3948" actId="6549"/>
      <pc:docMkLst>
        <pc:docMk/>
      </pc:docMkLst>
      <pc:sldChg chg="addSp modSp mod">
        <pc:chgData name="Cabedoce, Camille" userId="138355f8-199e-427f-bf7b-a7ad28c0d952" providerId="ADAL" clId="{703199E1-9B72-4E5D-889B-ED6C9CC55643}" dt="2024-10-24T13:29:09.863" v="3554" actId="113"/>
        <pc:sldMkLst>
          <pc:docMk/>
          <pc:sldMk cId="0" sldId="256"/>
        </pc:sldMkLst>
        <pc:spChg chg="add mod">
          <ac:chgData name="Cabedoce, Camille" userId="138355f8-199e-427f-bf7b-a7ad28c0d952" providerId="ADAL" clId="{703199E1-9B72-4E5D-889B-ED6C9CC55643}" dt="2024-10-24T12:48:00.720" v="2"/>
          <ac:spMkLst>
            <pc:docMk/>
            <pc:sldMk cId="0" sldId="256"/>
            <ac:spMk id="2" creationId="{2BE211D0-3F49-5903-4EB9-42DF0058627F}"/>
          </ac:spMkLst>
        </pc:spChg>
        <pc:spChg chg="add mod">
          <ac:chgData name="Cabedoce, Camille" userId="138355f8-199e-427f-bf7b-a7ad28c0d952" providerId="ADAL" clId="{703199E1-9B72-4E5D-889B-ED6C9CC55643}" dt="2024-10-24T13:29:09.863" v="3554" actId="113"/>
          <ac:spMkLst>
            <pc:docMk/>
            <pc:sldMk cId="0" sldId="256"/>
            <ac:spMk id="4" creationId="{7DD947E9-01E4-387D-2D9B-FB7332D1AAF2}"/>
          </ac:spMkLst>
        </pc:spChg>
        <pc:spChg chg="mod">
          <ac:chgData name="Cabedoce, Camille" userId="138355f8-199e-427f-bf7b-a7ad28c0d952" providerId="ADAL" clId="{703199E1-9B72-4E5D-889B-ED6C9CC55643}" dt="2024-10-24T13:26:35.206" v="3348" actId="1035"/>
          <ac:spMkLst>
            <pc:docMk/>
            <pc:sldMk cId="0" sldId="256"/>
            <ac:spMk id="6" creationId="{00000000-0000-0000-0000-000000000000}"/>
          </ac:spMkLst>
        </pc:spChg>
        <pc:grpChg chg="mod">
          <ac:chgData name="Cabedoce, Camille" userId="138355f8-199e-427f-bf7b-a7ad28c0d952" providerId="ADAL" clId="{703199E1-9B72-4E5D-889B-ED6C9CC55643}" dt="2024-10-24T13:26:35.206" v="3348" actId="1035"/>
          <ac:grpSpMkLst>
            <pc:docMk/>
            <pc:sldMk cId="0" sldId="256"/>
            <ac:grpSpMk id="3" creationId="{00000000-0000-0000-0000-000000000000}"/>
          </ac:grpSpMkLst>
        </pc:grpChg>
      </pc:sldChg>
      <pc:sldChg chg="addSp modSp mod">
        <pc:chgData name="Cabedoce, Camille" userId="138355f8-199e-427f-bf7b-a7ad28c0d952" providerId="ADAL" clId="{703199E1-9B72-4E5D-889B-ED6C9CC55643}" dt="2024-10-24T14:48:31.878" v="3684" actId="20577"/>
        <pc:sldMkLst>
          <pc:docMk/>
          <pc:sldMk cId="0" sldId="265"/>
        </pc:sldMkLst>
        <pc:spChg chg="mod">
          <ac:chgData name="Cabedoce, Camille" userId="138355f8-199e-427f-bf7b-a7ad28c0d952" providerId="ADAL" clId="{703199E1-9B72-4E5D-889B-ED6C9CC55643}" dt="2024-10-24T12:48:41.400" v="33" actId="1076"/>
          <ac:spMkLst>
            <pc:docMk/>
            <pc:sldMk cId="0" sldId="265"/>
            <ac:spMk id="4" creationId="{00000000-0000-0000-0000-000000000000}"/>
          </ac:spMkLst>
        </pc:spChg>
        <pc:spChg chg="add mod">
          <ac:chgData name="Cabedoce, Camille" userId="138355f8-199e-427f-bf7b-a7ad28c0d952" providerId="ADAL" clId="{703199E1-9B72-4E5D-889B-ED6C9CC55643}" dt="2024-10-24T14:48:31.878" v="3684" actId="20577"/>
          <ac:spMkLst>
            <pc:docMk/>
            <pc:sldMk cId="0" sldId="265"/>
            <ac:spMk id="6" creationId="{6240D52C-F491-DADC-E1EE-EA8DD0A2F81D}"/>
          </ac:spMkLst>
        </pc:spChg>
      </pc:sldChg>
      <pc:sldChg chg="modSp del mod ord modShow">
        <pc:chgData name="Cabedoce, Camille" userId="138355f8-199e-427f-bf7b-a7ad28c0d952" providerId="ADAL" clId="{703199E1-9B72-4E5D-889B-ED6C9CC55643}" dt="2024-10-24T13:29:18.494" v="3555" actId="47"/>
        <pc:sldMkLst>
          <pc:docMk/>
          <pc:sldMk cId="0" sldId="266"/>
        </pc:sldMkLst>
        <pc:spChg chg="mod">
          <ac:chgData name="Cabedoce, Camille" userId="138355f8-199e-427f-bf7b-a7ad28c0d952" providerId="ADAL" clId="{703199E1-9B72-4E5D-889B-ED6C9CC55643}" dt="2024-10-24T13:24:37.551" v="3316" actId="20577"/>
          <ac:spMkLst>
            <pc:docMk/>
            <pc:sldMk cId="0" sldId="266"/>
            <ac:spMk id="4" creationId="{00000000-0000-0000-0000-000000000000}"/>
          </ac:spMkLst>
        </pc:spChg>
        <pc:spChg chg="mod">
          <ac:chgData name="Cabedoce, Camille" userId="138355f8-199e-427f-bf7b-a7ad28c0d952" providerId="ADAL" clId="{703199E1-9B72-4E5D-889B-ED6C9CC55643}" dt="2024-10-24T13:23:50.148" v="3277" actId="13926"/>
          <ac:spMkLst>
            <pc:docMk/>
            <pc:sldMk cId="0" sldId="266"/>
            <ac:spMk id="6" creationId="{00000000-0000-0000-0000-000000000000}"/>
          </ac:spMkLst>
        </pc:spChg>
        <pc:spChg chg="mod">
          <ac:chgData name="Cabedoce, Camille" userId="138355f8-199e-427f-bf7b-a7ad28c0d952" providerId="ADAL" clId="{703199E1-9B72-4E5D-889B-ED6C9CC55643}" dt="2024-10-24T13:18:52.804" v="3108" actId="20577"/>
          <ac:spMkLst>
            <pc:docMk/>
            <pc:sldMk cId="0" sldId="266"/>
            <ac:spMk id="7" creationId="{00000000-0000-0000-0000-000000000000}"/>
          </ac:spMkLst>
        </pc:spChg>
      </pc:sldChg>
      <pc:sldChg chg="delSp add del mod">
        <pc:chgData name="Cabedoce, Camille" userId="138355f8-199e-427f-bf7b-a7ad28c0d952" providerId="ADAL" clId="{703199E1-9B72-4E5D-889B-ED6C9CC55643}" dt="2024-10-24T12:48:02.559" v="3" actId="47"/>
        <pc:sldMkLst>
          <pc:docMk/>
          <pc:sldMk cId="417663829" sldId="334"/>
        </pc:sldMkLst>
        <pc:spChg chg="del">
          <ac:chgData name="Cabedoce, Camille" userId="138355f8-199e-427f-bf7b-a7ad28c0d952" providerId="ADAL" clId="{703199E1-9B72-4E5D-889B-ED6C9CC55643}" dt="2024-10-24T12:47:59.534" v="1" actId="21"/>
          <ac:spMkLst>
            <pc:docMk/>
            <pc:sldMk cId="417663829" sldId="334"/>
            <ac:spMk id="2" creationId="{F828E05F-9A53-6E43-5ACB-DECF4B76B292}"/>
          </ac:spMkLst>
        </pc:spChg>
      </pc:sldChg>
      <pc:sldChg chg="modSp add mod">
        <pc:chgData name="Cabedoce, Camille" userId="138355f8-199e-427f-bf7b-a7ad28c0d952" providerId="ADAL" clId="{703199E1-9B72-4E5D-889B-ED6C9CC55643}" dt="2024-10-24T13:33:30.218" v="3602" actId="1076"/>
        <pc:sldMkLst>
          <pc:docMk/>
          <pc:sldMk cId="802793014" sldId="2147473687"/>
        </pc:sldMkLst>
        <pc:spChg chg="mod">
          <ac:chgData name="Cabedoce, Camille" userId="138355f8-199e-427f-bf7b-a7ad28c0d952" providerId="ADAL" clId="{703199E1-9B72-4E5D-889B-ED6C9CC55643}" dt="2024-10-24T13:33:30.218" v="3602" actId="1076"/>
          <ac:spMkLst>
            <pc:docMk/>
            <pc:sldMk cId="802793014" sldId="2147473687"/>
            <ac:spMk id="3" creationId="{F3395ED6-B505-D057-304E-AAB83A4B90D8}"/>
          </ac:spMkLst>
        </pc:spChg>
        <pc:spChg chg="mod">
          <ac:chgData name="Cabedoce, Camille" userId="138355f8-199e-427f-bf7b-a7ad28c0d952" providerId="ADAL" clId="{703199E1-9B72-4E5D-889B-ED6C9CC55643}" dt="2024-10-24T12:51:29.637" v="85" actId="20577"/>
          <ac:spMkLst>
            <pc:docMk/>
            <pc:sldMk cId="802793014" sldId="2147473687"/>
            <ac:spMk id="7" creationId="{699854E1-49B3-CDA9-4C8C-4501CAD5EFEF}"/>
          </ac:spMkLst>
        </pc:spChg>
      </pc:sldChg>
      <pc:sldChg chg="delSp mod">
        <pc:chgData name="Cabedoce, Camille" userId="138355f8-199e-427f-bf7b-a7ad28c0d952" providerId="ADAL" clId="{703199E1-9B72-4E5D-889B-ED6C9CC55643}" dt="2024-10-24T12:49:00.794" v="34" actId="478"/>
        <pc:sldMkLst>
          <pc:docMk/>
          <pc:sldMk cId="3268360485" sldId="2147473789"/>
        </pc:sldMkLst>
        <pc:spChg chg="del">
          <ac:chgData name="Cabedoce, Camille" userId="138355f8-199e-427f-bf7b-a7ad28c0d952" providerId="ADAL" clId="{703199E1-9B72-4E5D-889B-ED6C9CC55643}" dt="2024-10-24T12:49:00.794" v="34" actId="478"/>
          <ac:spMkLst>
            <pc:docMk/>
            <pc:sldMk cId="3268360485" sldId="2147473789"/>
            <ac:spMk id="18" creationId="{2A73FE3D-960F-541E-F17E-A2676DFF0B32}"/>
          </ac:spMkLst>
        </pc:spChg>
      </pc:sldChg>
      <pc:sldChg chg="del">
        <pc:chgData name="Cabedoce, Camille" userId="138355f8-199e-427f-bf7b-a7ad28c0d952" providerId="ADAL" clId="{703199E1-9B72-4E5D-889B-ED6C9CC55643}" dt="2024-10-24T14:49:09.781" v="3706" actId="47"/>
        <pc:sldMkLst>
          <pc:docMk/>
          <pc:sldMk cId="1100577408" sldId="2147473802"/>
        </pc:sldMkLst>
      </pc:sldChg>
      <pc:sldChg chg="del">
        <pc:chgData name="Cabedoce, Camille" userId="138355f8-199e-427f-bf7b-a7ad28c0d952" providerId="ADAL" clId="{703199E1-9B72-4E5D-889B-ED6C9CC55643}" dt="2024-10-24T14:49:09.781" v="3706" actId="47"/>
        <pc:sldMkLst>
          <pc:docMk/>
          <pc:sldMk cId="1036897862" sldId="2147473808"/>
        </pc:sldMkLst>
      </pc:sldChg>
      <pc:sldChg chg="modSp add del mod ord">
        <pc:chgData name="Cabedoce, Camille" userId="138355f8-199e-427f-bf7b-a7ad28c0d952" providerId="ADAL" clId="{703199E1-9B72-4E5D-889B-ED6C9CC55643}" dt="2024-10-24T13:33:46.433" v="3604" actId="47"/>
        <pc:sldMkLst>
          <pc:docMk/>
          <pc:sldMk cId="2425517973" sldId="2147473809"/>
        </pc:sldMkLst>
        <pc:graphicFrameChg chg="modGraphic">
          <ac:chgData name="Cabedoce, Camille" userId="138355f8-199e-427f-bf7b-a7ad28c0d952" providerId="ADAL" clId="{703199E1-9B72-4E5D-889B-ED6C9CC55643}" dt="2024-10-24T13:31:14.479" v="3563" actId="5793"/>
          <ac:graphicFrameMkLst>
            <pc:docMk/>
            <pc:sldMk cId="2425517973" sldId="2147473809"/>
            <ac:graphicFrameMk id="2" creationId="{F42A120E-F609-46F0-BF64-E30F81040FB0}"/>
          </ac:graphicFrameMkLst>
        </pc:graphicFrameChg>
      </pc:sldChg>
      <pc:sldChg chg="addSp modSp mod">
        <pc:chgData name="Cabedoce, Camille" userId="138355f8-199e-427f-bf7b-a7ad28c0d952" providerId="ADAL" clId="{703199E1-9B72-4E5D-889B-ED6C9CC55643}" dt="2024-10-24T12:50:26.327" v="47" actId="1076"/>
        <pc:sldMkLst>
          <pc:docMk/>
          <pc:sldMk cId="3861526300" sldId="2147473814"/>
        </pc:sldMkLst>
        <pc:spChg chg="add mod ord">
          <ac:chgData name="Cabedoce, Camille" userId="138355f8-199e-427f-bf7b-a7ad28c0d952" providerId="ADAL" clId="{703199E1-9B72-4E5D-889B-ED6C9CC55643}" dt="2024-10-24T12:50:26.327" v="47" actId="1076"/>
          <ac:spMkLst>
            <pc:docMk/>
            <pc:sldMk cId="3861526300" sldId="2147473814"/>
            <ac:spMk id="5" creationId="{CAE179D5-47A3-3EF0-F335-104A71445B33}"/>
          </ac:spMkLst>
        </pc:spChg>
        <pc:spChg chg="mod">
          <ac:chgData name="Cabedoce, Camille" userId="138355f8-199e-427f-bf7b-a7ad28c0d952" providerId="ADAL" clId="{703199E1-9B72-4E5D-889B-ED6C9CC55643}" dt="2024-10-24T12:50:03.529" v="44" actId="1076"/>
          <ac:spMkLst>
            <pc:docMk/>
            <pc:sldMk cId="3861526300" sldId="2147473814"/>
            <ac:spMk id="14" creationId="{E1EDA63E-4E6C-7C80-2456-64D64A011B19}"/>
          </ac:spMkLst>
        </pc:spChg>
      </pc:sldChg>
      <pc:sldChg chg="delSp modSp add del mod">
        <pc:chgData name="Cabedoce, Camille" userId="138355f8-199e-427f-bf7b-a7ad28c0d952" providerId="ADAL" clId="{703199E1-9B72-4E5D-889B-ED6C9CC55643}" dt="2024-10-24T13:33:39.416" v="3603" actId="47"/>
        <pc:sldMkLst>
          <pc:docMk/>
          <pc:sldMk cId="3996727210" sldId="2147473816"/>
        </pc:sldMkLst>
        <pc:spChg chg="mod">
          <ac:chgData name="Cabedoce, Camille" userId="138355f8-199e-427f-bf7b-a7ad28c0d952" providerId="ADAL" clId="{703199E1-9B72-4E5D-889B-ED6C9CC55643}" dt="2024-10-24T13:30:24.072" v="3558"/>
          <ac:spMkLst>
            <pc:docMk/>
            <pc:sldMk cId="3996727210" sldId="2147473816"/>
            <ac:spMk id="7" creationId="{8B732C8F-334F-4059-9CE0-4394AB8D054F}"/>
          </ac:spMkLst>
        </pc:spChg>
        <pc:spChg chg="del">
          <ac:chgData name="Cabedoce, Camille" userId="138355f8-199e-427f-bf7b-a7ad28c0d952" providerId="ADAL" clId="{703199E1-9B72-4E5D-889B-ED6C9CC55643}" dt="2024-10-24T13:30:17.820" v="3557" actId="478"/>
          <ac:spMkLst>
            <pc:docMk/>
            <pc:sldMk cId="3996727210" sldId="2147473816"/>
            <ac:spMk id="9" creationId="{4E1E6792-84C2-4FF9-B714-972F4233EFFF}"/>
          </ac:spMkLst>
        </pc:spChg>
      </pc:sldChg>
      <pc:sldChg chg="addSp modSp mod">
        <pc:chgData name="Cabedoce, Camille" userId="138355f8-199e-427f-bf7b-a7ad28c0d952" providerId="ADAL" clId="{703199E1-9B72-4E5D-889B-ED6C9CC55643}" dt="2024-10-24T14:48:41.119" v="3698" actId="20577"/>
        <pc:sldMkLst>
          <pc:docMk/>
          <pc:sldMk cId="3734365807" sldId="2147473870"/>
        </pc:sldMkLst>
        <pc:spChg chg="mod">
          <ac:chgData name="Cabedoce, Camille" userId="138355f8-199e-427f-bf7b-a7ad28c0d952" providerId="ADAL" clId="{703199E1-9B72-4E5D-889B-ED6C9CC55643}" dt="2024-10-24T12:48:31.883" v="31" actId="1076"/>
          <ac:spMkLst>
            <pc:docMk/>
            <pc:sldMk cId="3734365807" sldId="2147473870"/>
            <ac:spMk id="4" creationId="{00000000-0000-0000-0000-000000000000}"/>
          </ac:spMkLst>
        </pc:spChg>
        <pc:spChg chg="add mod">
          <ac:chgData name="Cabedoce, Camille" userId="138355f8-199e-427f-bf7b-a7ad28c0d952" providerId="ADAL" clId="{703199E1-9B72-4E5D-889B-ED6C9CC55643}" dt="2024-10-24T14:48:41.119" v="3698" actId="20577"/>
          <ac:spMkLst>
            <pc:docMk/>
            <pc:sldMk cId="3734365807" sldId="2147473870"/>
            <ac:spMk id="5" creationId="{CAB6CFA5-A1E5-8813-BD43-112A455D9C41}"/>
          </ac:spMkLst>
        </pc:spChg>
      </pc:sldChg>
      <pc:sldChg chg="addSp modSp mod">
        <pc:chgData name="Cabedoce, Camille" userId="138355f8-199e-427f-bf7b-a7ad28c0d952" providerId="ADAL" clId="{703199E1-9B72-4E5D-889B-ED6C9CC55643}" dt="2024-10-24T14:48:51.064" v="3705" actId="20577"/>
        <pc:sldMkLst>
          <pc:docMk/>
          <pc:sldMk cId="3149507631" sldId="2147473871"/>
        </pc:sldMkLst>
        <pc:spChg chg="add mod">
          <ac:chgData name="Cabedoce, Camille" userId="138355f8-199e-427f-bf7b-a7ad28c0d952" providerId="ADAL" clId="{703199E1-9B72-4E5D-889B-ED6C9CC55643}" dt="2024-10-24T14:48:51.064" v="3705" actId="20577"/>
          <ac:spMkLst>
            <pc:docMk/>
            <pc:sldMk cId="3149507631" sldId="2147473871"/>
            <ac:spMk id="4" creationId="{0D47CD90-544A-6CA2-BB34-60DED76E24B8}"/>
          </ac:spMkLst>
        </pc:spChg>
        <pc:spChg chg="mod">
          <ac:chgData name="Cabedoce, Camille" userId="138355f8-199e-427f-bf7b-a7ad28c0d952" providerId="ADAL" clId="{703199E1-9B72-4E5D-889B-ED6C9CC55643}" dt="2024-10-24T12:50:52.025" v="82" actId="14100"/>
          <ac:spMkLst>
            <pc:docMk/>
            <pc:sldMk cId="3149507631" sldId="2147473871"/>
            <ac:spMk id="26" creationId="{72D27CB6-DC06-0E74-79DE-6F6A3119F17D}"/>
          </ac:spMkLst>
        </pc:spChg>
        <pc:spChg chg="mod">
          <ac:chgData name="Cabedoce, Camille" userId="138355f8-199e-427f-bf7b-a7ad28c0d952" providerId="ADAL" clId="{703199E1-9B72-4E5D-889B-ED6C9CC55643}" dt="2024-10-24T14:27:23.058" v="3677" actId="20577"/>
          <ac:spMkLst>
            <pc:docMk/>
            <pc:sldMk cId="3149507631" sldId="2147473871"/>
            <ac:spMk id="31" creationId="{16BAE462-C827-A747-BD28-8EF5AEA648D0}"/>
          </ac:spMkLst>
        </pc:spChg>
      </pc:sldChg>
      <pc:sldChg chg="addSp delSp modSp mod">
        <pc:chgData name="Cabedoce, Camille" userId="138355f8-199e-427f-bf7b-a7ad28c0d952" providerId="ADAL" clId="{703199E1-9B72-4E5D-889B-ED6C9CC55643}" dt="2024-10-28T13:58:15.547" v="3948" actId="6549"/>
        <pc:sldMkLst>
          <pc:docMk/>
          <pc:sldMk cId="1155000146" sldId="2147473872"/>
        </pc:sldMkLst>
        <pc:spChg chg="add mod">
          <ac:chgData name="Cabedoce, Camille" userId="138355f8-199e-427f-bf7b-a7ad28c0d952" providerId="ADAL" clId="{703199E1-9B72-4E5D-889B-ED6C9CC55643}" dt="2024-10-28T13:57:04.050" v="3773" actId="20577"/>
          <ac:spMkLst>
            <pc:docMk/>
            <pc:sldMk cId="1155000146" sldId="2147473872"/>
            <ac:spMk id="3" creationId="{D638DA97-F373-F278-E774-5F4A6DA0F01D}"/>
          </ac:spMkLst>
        </pc:spChg>
        <pc:spChg chg="mod">
          <ac:chgData name="Cabedoce, Camille" userId="138355f8-199e-427f-bf7b-a7ad28c0d952" providerId="ADAL" clId="{703199E1-9B72-4E5D-889B-ED6C9CC55643}" dt="2024-10-28T13:57:07.320" v="3782" actId="1036"/>
          <ac:spMkLst>
            <pc:docMk/>
            <pc:sldMk cId="1155000146" sldId="2147473872"/>
            <ac:spMk id="12" creationId="{3B601403-0BB5-19F9-F9F7-29B529AD484F}"/>
          </ac:spMkLst>
        </pc:spChg>
        <pc:spChg chg="mod">
          <ac:chgData name="Cabedoce, Camille" userId="138355f8-199e-427f-bf7b-a7ad28c0d952" providerId="ADAL" clId="{703199E1-9B72-4E5D-889B-ED6C9CC55643}" dt="2024-10-28T13:57:17.969" v="3791" actId="1036"/>
          <ac:spMkLst>
            <pc:docMk/>
            <pc:sldMk cId="1155000146" sldId="2147473872"/>
            <ac:spMk id="22" creationId="{18CA170D-81D0-57FA-1E61-4F99637CBB8C}"/>
          </ac:spMkLst>
        </pc:spChg>
        <pc:spChg chg="mod">
          <ac:chgData name="Cabedoce, Camille" userId="138355f8-199e-427f-bf7b-a7ad28c0d952" providerId="ADAL" clId="{703199E1-9B72-4E5D-889B-ED6C9CC55643}" dt="2024-10-28T13:57:17.969" v="3791" actId="1036"/>
          <ac:spMkLst>
            <pc:docMk/>
            <pc:sldMk cId="1155000146" sldId="2147473872"/>
            <ac:spMk id="23" creationId="{C9824048-2072-7E3A-7751-A7DD8EE95135}"/>
          </ac:spMkLst>
        </pc:spChg>
        <pc:spChg chg="mod">
          <ac:chgData name="Cabedoce, Camille" userId="138355f8-199e-427f-bf7b-a7ad28c0d952" providerId="ADAL" clId="{703199E1-9B72-4E5D-889B-ED6C9CC55643}" dt="2024-10-28T13:57:17.969" v="3791" actId="1036"/>
          <ac:spMkLst>
            <pc:docMk/>
            <pc:sldMk cId="1155000146" sldId="2147473872"/>
            <ac:spMk id="24" creationId="{5AE989FA-2FA3-FF08-92F2-EE6B87AFC3AC}"/>
          </ac:spMkLst>
        </pc:spChg>
        <pc:spChg chg="mod">
          <ac:chgData name="Cabedoce, Camille" userId="138355f8-199e-427f-bf7b-a7ad28c0d952" providerId="ADAL" clId="{703199E1-9B72-4E5D-889B-ED6C9CC55643}" dt="2024-10-28T13:57:17.969" v="3791" actId="1036"/>
          <ac:spMkLst>
            <pc:docMk/>
            <pc:sldMk cId="1155000146" sldId="2147473872"/>
            <ac:spMk id="27" creationId="{8D0F4E78-EF68-CA4A-5B32-EC6CDC1F60BB}"/>
          </ac:spMkLst>
        </pc:spChg>
        <pc:spChg chg="mod">
          <ac:chgData name="Cabedoce, Camille" userId="138355f8-199e-427f-bf7b-a7ad28c0d952" providerId="ADAL" clId="{703199E1-9B72-4E5D-889B-ED6C9CC55643}" dt="2024-10-28T13:57:17.969" v="3791" actId="1036"/>
          <ac:spMkLst>
            <pc:docMk/>
            <pc:sldMk cId="1155000146" sldId="2147473872"/>
            <ac:spMk id="28" creationId="{DFAB6A77-72C2-0A07-778A-4CB2822A47FC}"/>
          </ac:spMkLst>
        </pc:spChg>
        <pc:spChg chg="mod">
          <ac:chgData name="Cabedoce, Camille" userId="138355f8-199e-427f-bf7b-a7ad28c0d952" providerId="ADAL" clId="{703199E1-9B72-4E5D-889B-ED6C9CC55643}" dt="2024-10-28T13:57:17.969" v="3791" actId="1036"/>
          <ac:spMkLst>
            <pc:docMk/>
            <pc:sldMk cId="1155000146" sldId="2147473872"/>
            <ac:spMk id="31" creationId="{A10451DC-45B0-C108-AD1C-9CA80CA1E6AF}"/>
          </ac:spMkLst>
        </pc:spChg>
        <pc:spChg chg="mod">
          <ac:chgData name="Cabedoce, Camille" userId="138355f8-199e-427f-bf7b-a7ad28c0d952" providerId="ADAL" clId="{703199E1-9B72-4E5D-889B-ED6C9CC55643}" dt="2024-10-28T13:57:17.969" v="3791" actId="1036"/>
          <ac:spMkLst>
            <pc:docMk/>
            <pc:sldMk cId="1155000146" sldId="2147473872"/>
            <ac:spMk id="32" creationId="{A258CA39-4418-A7B7-1B34-DC8F8918492B}"/>
          </ac:spMkLst>
        </pc:spChg>
        <pc:spChg chg="mod">
          <ac:chgData name="Cabedoce, Camille" userId="138355f8-199e-427f-bf7b-a7ad28c0d952" providerId="ADAL" clId="{703199E1-9B72-4E5D-889B-ED6C9CC55643}" dt="2024-10-28T13:57:17.969" v="3791" actId="1036"/>
          <ac:spMkLst>
            <pc:docMk/>
            <pc:sldMk cId="1155000146" sldId="2147473872"/>
            <ac:spMk id="33" creationId="{A863367A-4772-9CCD-6441-0B42C696D65C}"/>
          </ac:spMkLst>
        </pc:spChg>
        <pc:spChg chg="mod">
          <ac:chgData name="Cabedoce, Camille" userId="138355f8-199e-427f-bf7b-a7ad28c0d952" providerId="ADAL" clId="{703199E1-9B72-4E5D-889B-ED6C9CC55643}" dt="2024-10-28T13:57:17.969" v="3791" actId="1036"/>
          <ac:spMkLst>
            <pc:docMk/>
            <pc:sldMk cId="1155000146" sldId="2147473872"/>
            <ac:spMk id="35" creationId="{8ACF5086-4099-B516-8537-A4C742CE7B32}"/>
          </ac:spMkLst>
        </pc:spChg>
        <pc:spChg chg="mod">
          <ac:chgData name="Cabedoce, Camille" userId="138355f8-199e-427f-bf7b-a7ad28c0d952" providerId="ADAL" clId="{703199E1-9B72-4E5D-889B-ED6C9CC55643}" dt="2024-10-28T13:57:17.969" v="3791" actId="1036"/>
          <ac:spMkLst>
            <pc:docMk/>
            <pc:sldMk cId="1155000146" sldId="2147473872"/>
            <ac:spMk id="36" creationId="{F942B27C-0242-79AC-441D-7D9EE836EDF4}"/>
          </ac:spMkLst>
        </pc:spChg>
        <pc:spChg chg="mod">
          <ac:chgData name="Cabedoce, Camille" userId="138355f8-199e-427f-bf7b-a7ad28c0d952" providerId="ADAL" clId="{703199E1-9B72-4E5D-889B-ED6C9CC55643}" dt="2024-10-28T13:57:17.969" v="3791" actId="1036"/>
          <ac:spMkLst>
            <pc:docMk/>
            <pc:sldMk cId="1155000146" sldId="2147473872"/>
            <ac:spMk id="38" creationId="{B72FEDD4-9FD5-C77B-9B19-15D3DDCB1CED}"/>
          </ac:spMkLst>
        </pc:spChg>
        <pc:spChg chg="mod">
          <ac:chgData name="Cabedoce, Camille" userId="138355f8-199e-427f-bf7b-a7ad28c0d952" providerId="ADAL" clId="{703199E1-9B72-4E5D-889B-ED6C9CC55643}" dt="2024-10-28T13:57:17.969" v="3791" actId="1036"/>
          <ac:spMkLst>
            <pc:docMk/>
            <pc:sldMk cId="1155000146" sldId="2147473872"/>
            <ac:spMk id="39" creationId="{A728BB09-1FC2-F2B2-057E-5E3E749CFFB0}"/>
          </ac:spMkLst>
        </pc:spChg>
        <pc:spChg chg="del">
          <ac:chgData name="Cabedoce, Camille" userId="138355f8-199e-427f-bf7b-a7ad28c0d952" providerId="ADAL" clId="{703199E1-9B72-4E5D-889B-ED6C9CC55643}" dt="2024-10-28T13:56:07.544" v="3707" actId="478"/>
          <ac:spMkLst>
            <pc:docMk/>
            <pc:sldMk cId="1155000146" sldId="2147473872"/>
            <ac:spMk id="40" creationId="{8D4FAFA8-59F1-5781-3951-3034CB520D12}"/>
          </ac:spMkLst>
        </pc:spChg>
        <pc:spChg chg="mod">
          <ac:chgData name="Cabedoce, Camille" userId="138355f8-199e-427f-bf7b-a7ad28c0d952" providerId="ADAL" clId="{703199E1-9B72-4E5D-889B-ED6C9CC55643}" dt="2024-10-28T13:57:17.969" v="3791" actId="1036"/>
          <ac:spMkLst>
            <pc:docMk/>
            <pc:sldMk cId="1155000146" sldId="2147473872"/>
            <ac:spMk id="42" creationId="{74553B38-4880-1E01-6081-6EB7821AD5E9}"/>
          </ac:spMkLst>
        </pc:spChg>
        <pc:spChg chg="mod">
          <ac:chgData name="Cabedoce, Camille" userId="138355f8-199e-427f-bf7b-a7ad28c0d952" providerId="ADAL" clId="{703199E1-9B72-4E5D-889B-ED6C9CC55643}" dt="2024-10-28T13:57:17.969" v="3791" actId="1036"/>
          <ac:spMkLst>
            <pc:docMk/>
            <pc:sldMk cId="1155000146" sldId="2147473872"/>
            <ac:spMk id="44" creationId="{57D7C184-3848-F290-FCBA-D15AF75EC00E}"/>
          </ac:spMkLst>
        </pc:spChg>
        <pc:spChg chg="mod">
          <ac:chgData name="Cabedoce, Camille" userId="138355f8-199e-427f-bf7b-a7ad28c0d952" providerId="ADAL" clId="{703199E1-9B72-4E5D-889B-ED6C9CC55643}" dt="2024-10-28T13:58:15.547" v="3948" actId="6549"/>
          <ac:spMkLst>
            <pc:docMk/>
            <pc:sldMk cId="1155000146" sldId="2147473872"/>
            <ac:spMk id="45" creationId="{31ABADE3-2D29-3623-1EBE-84968F4506EB}"/>
          </ac:spMkLst>
        </pc:spChg>
        <pc:cxnChg chg="mod">
          <ac:chgData name="Cabedoce, Camille" userId="138355f8-199e-427f-bf7b-a7ad28c0d952" providerId="ADAL" clId="{703199E1-9B72-4E5D-889B-ED6C9CC55643}" dt="2024-10-28T13:57:17.969" v="3791" actId="1036"/>
          <ac:cxnSpMkLst>
            <pc:docMk/>
            <pc:sldMk cId="1155000146" sldId="2147473872"/>
            <ac:cxnSpMk id="5" creationId="{28769805-BDE4-65AD-CA4D-E0B8C757B6E9}"/>
          </ac:cxnSpMkLst>
        </pc:cxnChg>
        <pc:cxnChg chg="mod">
          <ac:chgData name="Cabedoce, Camille" userId="138355f8-199e-427f-bf7b-a7ad28c0d952" providerId="ADAL" clId="{703199E1-9B72-4E5D-889B-ED6C9CC55643}" dt="2024-10-28T13:57:17.969" v="3791" actId="1036"/>
          <ac:cxnSpMkLst>
            <pc:docMk/>
            <pc:sldMk cId="1155000146" sldId="2147473872"/>
            <ac:cxnSpMk id="8" creationId="{9AD8FD77-BF45-C355-3B97-DCF260BC7AAF}"/>
          </ac:cxnSpMkLst>
        </pc:cxnChg>
        <pc:cxnChg chg="mod">
          <ac:chgData name="Cabedoce, Camille" userId="138355f8-199e-427f-bf7b-a7ad28c0d952" providerId="ADAL" clId="{703199E1-9B72-4E5D-889B-ED6C9CC55643}" dt="2024-10-28T13:57:17.969" v="3791" actId="1036"/>
          <ac:cxnSpMkLst>
            <pc:docMk/>
            <pc:sldMk cId="1155000146" sldId="2147473872"/>
            <ac:cxnSpMk id="10" creationId="{1269537C-06A1-78FD-99E1-4834D37FF20F}"/>
          </ac:cxnSpMkLst>
        </pc:cxnChg>
        <pc:cxnChg chg="mod">
          <ac:chgData name="Cabedoce, Camille" userId="138355f8-199e-427f-bf7b-a7ad28c0d952" providerId="ADAL" clId="{703199E1-9B72-4E5D-889B-ED6C9CC55643}" dt="2024-10-28T13:57:17.969" v="3791" actId="1036"/>
          <ac:cxnSpMkLst>
            <pc:docMk/>
            <pc:sldMk cId="1155000146" sldId="2147473872"/>
            <ac:cxnSpMk id="11" creationId="{6D26CC98-1536-2F3E-4D84-B481149926F6}"/>
          </ac:cxnSpMkLst>
        </pc:cxnChg>
        <pc:cxnChg chg="mod">
          <ac:chgData name="Cabedoce, Camille" userId="138355f8-199e-427f-bf7b-a7ad28c0d952" providerId="ADAL" clId="{703199E1-9B72-4E5D-889B-ED6C9CC55643}" dt="2024-10-28T13:57:17.969" v="3791" actId="1036"/>
          <ac:cxnSpMkLst>
            <pc:docMk/>
            <pc:sldMk cId="1155000146" sldId="2147473872"/>
            <ac:cxnSpMk id="34" creationId="{B2553D0F-4491-DF86-EBAD-02AE7E5FBCAA}"/>
          </ac:cxnSpMkLst>
        </pc:cxnChg>
        <pc:cxnChg chg="mod">
          <ac:chgData name="Cabedoce, Camille" userId="138355f8-199e-427f-bf7b-a7ad28c0d952" providerId="ADAL" clId="{703199E1-9B72-4E5D-889B-ED6C9CC55643}" dt="2024-10-28T13:57:17.969" v="3791" actId="1036"/>
          <ac:cxnSpMkLst>
            <pc:docMk/>
            <pc:sldMk cId="1155000146" sldId="2147473872"/>
            <ac:cxnSpMk id="37" creationId="{D5D2CB65-2609-7D7E-47FA-158180FA1514}"/>
          </ac:cxnSpMkLst>
        </pc:cxnChg>
        <pc:cxnChg chg="mod">
          <ac:chgData name="Cabedoce, Camille" userId="138355f8-199e-427f-bf7b-a7ad28c0d952" providerId="ADAL" clId="{703199E1-9B72-4E5D-889B-ED6C9CC55643}" dt="2024-10-28T13:57:17.969" v="3791" actId="1036"/>
          <ac:cxnSpMkLst>
            <pc:docMk/>
            <pc:sldMk cId="1155000146" sldId="2147473872"/>
            <ac:cxnSpMk id="41" creationId="{ED2809EA-DBB9-6623-89A4-A9149416D434}"/>
          </ac:cxnSpMkLst>
        </pc:cxnChg>
        <pc:cxnChg chg="mod">
          <ac:chgData name="Cabedoce, Camille" userId="138355f8-199e-427f-bf7b-a7ad28c0d952" providerId="ADAL" clId="{703199E1-9B72-4E5D-889B-ED6C9CC55643}" dt="2024-10-28T13:57:17.969" v="3791" actId="1036"/>
          <ac:cxnSpMkLst>
            <pc:docMk/>
            <pc:sldMk cId="1155000146" sldId="2147473872"/>
            <ac:cxnSpMk id="43" creationId="{E502CC0F-5E7D-09E5-1B6D-2E84BC70786C}"/>
          </ac:cxnSpMkLst>
        </pc:cxnChg>
      </pc:sldChg>
      <pc:sldChg chg="addSp modSp mod">
        <pc:chgData name="Cabedoce, Camille" userId="138355f8-199e-427f-bf7b-a7ad28c0d952" providerId="ADAL" clId="{703199E1-9B72-4E5D-889B-ED6C9CC55643}" dt="2024-10-24T14:48:36.343" v="3691" actId="20577"/>
        <pc:sldMkLst>
          <pc:docMk/>
          <pc:sldMk cId="2907798230" sldId="2147473873"/>
        </pc:sldMkLst>
        <pc:spChg chg="mod">
          <ac:chgData name="Cabedoce, Camille" userId="138355f8-199e-427f-bf7b-a7ad28c0d952" providerId="ADAL" clId="{703199E1-9B72-4E5D-889B-ED6C9CC55643}" dt="2024-10-24T12:48:37.135" v="32" actId="1076"/>
          <ac:spMkLst>
            <pc:docMk/>
            <pc:sldMk cId="2907798230" sldId="2147473873"/>
            <ac:spMk id="4" creationId="{00000000-0000-0000-0000-000000000000}"/>
          </ac:spMkLst>
        </pc:spChg>
        <pc:spChg chg="add mod">
          <ac:chgData name="Cabedoce, Camille" userId="138355f8-199e-427f-bf7b-a7ad28c0d952" providerId="ADAL" clId="{703199E1-9B72-4E5D-889B-ED6C9CC55643}" dt="2024-10-24T14:48:36.343" v="3691" actId="20577"/>
          <ac:spMkLst>
            <pc:docMk/>
            <pc:sldMk cId="2907798230" sldId="2147473873"/>
            <ac:spMk id="6" creationId="{56C3C58D-9552-5C1E-D705-6E6BAC975CB6}"/>
          </ac:spMkLst>
        </pc:spChg>
      </pc:sldChg>
      <pc:sldChg chg="modSp add mod">
        <pc:chgData name="Cabedoce, Camille" userId="138355f8-199e-427f-bf7b-a7ad28c0d952" providerId="ADAL" clId="{703199E1-9B72-4E5D-889B-ED6C9CC55643}" dt="2024-10-24T13:34:53.950" v="3627" actId="20577"/>
        <pc:sldMkLst>
          <pc:docMk/>
          <pc:sldMk cId="2070919711" sldId="2147473874"/>
        </pc:sldMkLst>
        <pc:spChg chg="mod">
          <ac:chgData name="Cabedoce, Camille" userId="138355f8-199e-427f-bf7b-a7ad28c0d952" providerId="ADAL" clId="{703199E1-9B72-4E5D-889B-ED6C9CC55643}" dt="2024-10-24T13:34:53.950" v="3627" actId="20577"/>
          <ac:spMkLst>
            <pc:docMk/>
            <pc:sldMk cId="2070919711" sldId="2147473874"/>
            <ac:spMk id="3" creationId="{F3395ED6-B505-D057-304E-AAB83A4B90D8}"/>
          </ac:spMkLst>
        </pc:spChg>
        <pc:spChg chg="mod">
          <ac:chgData name="Cabedoce, Camille" userId="138355f8-199e-427f-bf7b-a7ad28c0d952" providerId="ADAL" clId="{703199E1-9B72-4E5D-889B-ED6C9CC55643}" dt="2024-10-24T13:12:29.054" v="2331" actId="20577"/>
          <ac:spMkLst>
            <pc:docMk/>
            <pc:sldMk cId="2070919711" sldId="2147473874"/>
            <ac:spMk id="7" creationId="{699854E1-49B3-CDA9-4C8C-4501CAD5EFE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43E206-5D23-4E41-9547-DB22EFB4F074}" type="datetimeFigureOut">
              <a:rPr lang="fr-FR" smtClean="0"/>
              <a:t>07/07/2025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C7A1BD-4BBA-49F5-B065-31F7A2C3758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31132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7A1BD-4BBA-49F5-B065-31F7A2C37589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59455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7A1BD-4BBA-49F5-B065-31F7A2C37589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86867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7A1BD-4BBA-49F5-B065-31F7A2C37589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5457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re / sous-titre / tex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33122C9-A0B9-462F-8757-0847AD287B63}" type="slidenum">
              <a:rPr lang="fr-FR"/>
              <a:t>‹N°›</a:t>
            </a:fld>
            <a:endParaRPr lang="fr-FR"/>
          </a:p>
        </p:txBody>
      </p:sp>
      <p:sp>
        <p:nvSpPr>
          <p:cNvPr id="9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431799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F724256-0E22-4B2F-B349-C04CBD2D56CF}" type="datetime1">
              <a:rPr lang="fr-FR" cap="all"/>
              <a:t>07/07/2025</a:t>
            </a:fld>
            <a:endParaRPr lang="fr-FR" cap="all"/>
          </a:p>
        </p:txBody>
      </p:sp>
      <p:sp>
        <p:nvSpPr>
          <p:cNvPr id="16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8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>
              <a:defRPr/>
            </a:pPr>
            <a:r>
              <a:rPr lang="fr-FR"/>
              <a:t>Sous-titre</a:t>
            </a:r>
            <a:endParaRPr/>
          </a:p>
          <a:p>
            <a:pPr lvl="0">
              <a:defRPr/>
            </a:pPr>
            <a:endParaRPr lang="fr-FR"/>
          </a:p>
        </p:txBody>
      </p:sp>
      <p:sp>
        <p:nvSpPr>
          <p:cNvPr id="19" name="Titre 18"/>
          <p:cNvSpPr>
            <a:spLocks noGrp="1"/>
          </p:cNvSpPr>
          <p:nvPr>
            <p:ph type="title" hasCustomPrompt="1"/>
          </p:nvPr>
        </p:nvSpPr>
        <p:spPr bwMode="auto">
          <a:xfrm>
            <a:off x="431801" y="1028734"/>
            <a:ext cx="11233151" cy="719988"/>
          </a:xfrm>
        </p:spPr>
        <p:txBody>
          <a:bodyPr/>
          <a:lstStyle/>
          <a:p>
            <a:pPr>
              <a:defRPr/>
            </a:pPr>
            <a:r>
              <a:rPr lang="fr-FR"/>
              <a:t>Titre</a:t>
            </a:r>
            <a:endParaRPr/>
          </a:p>
        </p:txBody>
      </p:sp>
      <p:sp>
        <p:nvSpPr>
          <p:cNvPr id="20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r-FR"/>
              <a:t>Direction interministérielle de la transformation publique</a:t>
            </a:r>
          </a:p>
        </p:txBody>
      </p:sp>
      <p:sp>
        <p:nvSpPr>
          <p:cNvPr id="8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799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fr-FR"/>
              <a:t>Texte de niveau 1</a:t>
            </a:r>
            <a:endParaRPr/>
          </a:p>
          <a:p>
            <a:pPr lvl="1">
              <a:defRPr/>
            </a:pPr>
            <a:r>
              <a:rPr lang="fr-FR"/>
              <a:t>Texte de niveau 2</a:t>
            </a:r>
            <a:endParaRPr/>
          </a:p>
          <a:p>
            <a:pPr lvl="2">
              <a:defRPr/>
            </a:pPr>
            <a:r>
              <a:rPr lang="fr-FR"/>
              <a:t>Texte de niveau 3</a:t>
            </a:r>
            <a:endParaRPr/>
          </a:p>
          <a:p>
            <a:pPr lvl="3">
              <a:defRPr/>
            </a:pPr>
            <a:r>
              <a:rPr lang="fr-FR"/>
              <a:t>Texte de niveau 4</a:t>
            </a:r>
            <a:endParaRPr/>
          </a:p>
          <a:p>
            <a:pPr lvl="4">
              <a:defRPr/>
            </a:pPr>
            <a:r>
              <a:rPr lang="fr-FR"/>
              <a:t>Texte de niveau 5</a:t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re / sous-titre / tex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33122C9-A0B9-462F-8757-0847AD287B63}" type="slidenum">
              <a:rPr lang="fr-FR"/>
              <a:t>‹N°›</a:t>
            </a:fld>
            <a:endParaRPr lang="fr-FR"/>
          </a:p>
        </p:txBody>
      </p:sp>
      <p:sp>
        <p:nvSpPr>
          <p:cNvPr id="9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431799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EEB3F84-D1BD-46A5-9957-CF84E7675B79}" type="datetime1">
              <a:rPr lang="fr-FR" cap="all"/>
              <a:t>07/07/2025</a:t>
            </a:fld>
            <a:endParaRPr lang="fr-FR" cap="all"/>
          </a:p>
        </p:txBody>
      </p:sp>
      <p:sp>
        <p:nvSpPr>
          <p:cNvPr id="16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8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>
              <a:defRPr/>
            </a:pPr>
            <a:r>
              <a:rPr lang="fr-FR"/>
              <a:t>Sous-titre</a:t>
            </a:r>
            <a:endParaRPr/>
          </a:p>
          <a:p>
            <a:pPr lvl="0">
              <a:defRPr/>
            </a:pPr>
            <a:endParaRPr lang="fr-FR"/>
          </a:p>
        </p:txBody>
      </p:sp>
      <p:sp>
        <p:nvSpPr>
          <p:cNvPr id="19" name="Titre 18"/>
          <p:cNvSpPr>
            <a:spLocks noGrp="1"/>
          </p:cNvSpPr>
          <p:nvPr>
            <p:ph type="title" hasCustomPrompt="1"/>
          </p:nvPr>
        </p:nvSpPr>
        <p:spPr bwMode="auto">
          <a:xfrm>
            <a:off x="431801" y="1028734"/>
            <a:ext cx="11233151" cy="719988"/>
          </a:xfrm>
        </p:spPr>
        <p:txBody>
          <a:bodyPr/>
          <a:lstStyle/>
          <a:p>
            <a:pPr>
              <a:defRPr/>
            </a:pPr>
            <a:r>
              <a:rPr lang="fr-FR"/>
              <a:t>Titre</a:t>
            </a:r>
            <a:endParaRPr/>
          </a:p>
        </p:txBody>
      </p:sp>
      <p:sp>
        <p:nvSpPr>
          <p:cNvPr id="20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r-FR"/>
              <a:t>Direction interministérielle de la transformation publique</a:t>
            </a:r>
          </a:p>
        </p:txBody>
      </p:sp>
      <p:sp>
        <p:nvSpPr>
          <p:cNvPr id="8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799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fr-FR"/>
              <a:t>Texte de niveau 1</a:t>
            </a:r>
            <a:endParaRPr/>
          </a:p>
          <a:p>
            <a:pPr lvl="1">
              <a:defRPr/>
            </a:pPr>
            <a:r>
              <a:rPr lang="fr-FR"/>
              <a:t>Texte de niveau 2</a:t>
            </a:r>
            <a:endParaRPr/>
          </a:p>
          <a:p>
            <a:pPr lvl="2">
              <a:defRPr/>
            </a:pPr>
            <a:r>
              <a:rPr lang="fr-FR"/>
              <a:t>Texte de niveau 3</a:t>
            </a:r>
            <a:endParaRPr/>
          </a:p>
          <a:p>
            <a:pPr lvl="3">
              <a:defRPr/>
            </a:pPr>
            <a:r>
              <a:rPr lang="fr-FR"/>
              <a:t>Texte de niveau 4</a:t>
            </a:r>
            <a:endParaRPr/>
          </a:p>
          <a:p>
            <a:pPr lvl="4">
              <a:defRPr/>
            </a:pPr>
            <a:r>
              <a:rPr lang="fr-FR"/>
              <a:t>Texte de niveau 5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Sommair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pPr>
              <a:defRPr/>
            </a:pPr>
            <a:fld id="{733122C9-A0B9-462F-8757-0847AD287B63}" type="slidenum">
              <a:rPr lang="fr-FR"/>
              <a:t>‹N°›</a:t>
            </a:fld>
            <a:endParaRPr lang="fr-FR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371" y="2084851"/>
            <a:ext cx="3360000" cy="3840427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>
              <a:defRPr/>
            </a:pPr>
            <a:r>
              <a:rPr lang="fr-FR"/>
              <a:t>Titre de la partie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416000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>
              <a:defRPr/>
            </a:pPr>
            <a:r>
              <a:rPr lang="fr-FR"/>
              <a:t>Titre de la partie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351999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>
              <a:defRPr/>
            </a:pPr>
            <a:r>
              <a:rPr lang="fr-FR"/>
              <a:t>Titre de la partie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</p:txBody>
      </p:sp>
      <p:sp>
        <p:nvSpPr>
          <p:cNvPr id="23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2467F9E-D3B2-4D6B-8FDF-DD7F6B11171A}" type="datetime1">
              <a:rPr lang="fr-FR" cap="all"/>
              <a:t>07/07/2025</a:t>
            </a:fld>
            <a:endParaRPr lang="fr-FR" cap="all"/>
          </a:p>
        </p:txBody>
      </p:sp>
      <p:sp>
        <p:nvSpPr>
          <p:cNvPr id="25" name="Titre 18"/>
          <p:cNvSpPr>
            <a:spLocks noGrp="1"/>
          </p:cNvSpPr>
          <p:nvPr>
            <p:ph type="title" hasCustomPrompt="1"/>
          </p:nvPr>
        </p:nvSpPr>
        <p:spPr bwMode="auto">
          <a:xfrm>
            <a:off x="431801" y="1028734"/>
            <a:ext cx="11233151" cy="719988"/>
          </a:xfrm>
        </p:spPr>
        <p:txBody>
          <a:bodyPr/>
          <a:lstStyle/>
          <a:p>
            <a:pPr>
              <a:defRPr/>
            </a:pPr>
            <a:r>
              <a:rPr lang="fr-FR"/>
              <a:t>Sommaire</a:t>
            </a:r>
            <a:endParaRPr/>
          </a:p>
        </p:txBody>
      </p:sp>
      <p:sp>
        <p:nvSpPr>
          <p:cNvPr id="26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r-FR"/>
              <a:t>Direction interministérielle de la transformation publique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Colonnes de tex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pPr>
              <a:defRPr/>
            </a:pPr>
            <a:fld id="{1B802361-F8EE-480E-A1DF-57AB4F9A7295}" type="slidenum">
              <a:rPr lang="fr-FR"/>
              <a:t>‹N°›</a:t>
            </a:fld>
            <a:endParaRPr lang="fr-FR"/>
          </a:p>
        </p:txBody>
      </p:sp>
      <p:sp>
        <p:nvSpPr>
          <p:cNvPr id="23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5C70B4D7-D218-411A-A9C4-03C64979468C}" type="datetime1">
              <a:rPr lang="fr-FR"/>
              <a:t>07/07/2025</a:t>
            </a:fld>
            <a:endParaRPr lang="fr-FR"/>
          </a:p>
        </p:txBody>
      </p:sp>
      <p:sp>
        <p:nvSpPr>
          <p:cNvPr id="26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r-FR"/>
              <a:t>Direction interministérielle de la transformation publique</a:t>
            </a:r>
            <a:endParaRPr/>
          </a:p>
        </p:txBody>
      </p:sp>
      <p:sp>
        <p:nvSpPr>
          <p:cNvPr id="11" name="Espace réservé du texte 7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431801" y="1700809"/>
            <a:ext cx="11232818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>
              <a:defRPr/>
            </a:pPr>
            <a:r>
              <a:rPr lang="fr-FR"/>
              <a:t>Sous-titre</a:t>
            </a:r>
            <a:endParaRPr/>
          </a:p>
          <a:p>
            <a:pPr lvl="0">
              <a:defRPr/>
            </a:pPr>
            <a:endParaRPr lang="fr-FR"/>
          </a:p>
        </p:txBody>
      </p:sp>
      <p:sp>
        <p:nvSpPr>
          <p:cNvPr id="12" name="Titre 18"/>
          <p:cNvSpPr>
            <a:spLocks noGrp="1"/>
          </p:cNvSpPr>
          <p:nvPr>
            <p:ph type="title" hasCustomPrompt="1"/>
          </p:nvPr>
        </p:nvSpPr>
        <p:spPr bwMode="auto">
          <a:xfrm>
            <a:off x="431801" y="980821"/>
            <a:ext cx="11233151" cy="719988"/>
          </a:xfrm>
        </p:spPr>
        <p:txBody>
          <a:bodyPr/>
          <a:lstStyle/>
          <a:p>
            <a:pPr>
              <a:defRPr/>
            </a:pPr>
            <a:r>
              <a:rPr lang="fr-FR"/>
              <a:t>Titre</a:t>
            </a:r>
            <a:endParaRPr/>
          </a:p>
        </p:txBody>
      </p:sp>
      <p:sp>
        <p:nvSpPr>
          <p:cNvPr id="13" name="Espace réservé du texte 11"/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431371" y="2276872"/>
            <a:ext cx="3408628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fr-FR"/>
              <a:t>Texte de niveau 1</a:t>
            </a:r>
            <a:endParaRPr/>
          </a:p>
          <a:p>
            <a:pPr lvl="1">
              <a:defRPr/>
            </a:pPr>
            <a:r>
              <a:rPr lang="fr-FR"/>
              <a:t>Texte de niveau 2</a:t>
            </a:r>
            <a:endParaRPr/>
          </a:p>
          <a:p>
            <a:pPr lvl="2">
              <a:defRPr/>
            </a:pPr>
            <a:r>
              <a:rPr lang="fr-FR"/>
              <a:t>Texte de niveau 3</a:t>
            </a:r>
            <a:endParaRPr/>
          </a:p>
          <a:p>
            <a:pPr lvl="3">
              <a:defRPr/>
            </a:pPr>
            <a:r>
              <a:rPr lang="fr-FR"/>
              <a:t>Texte de niveau 4</a:t>
            </a:r>
            <a:endParaRPr/>
          </a:p>
          <a:p>
            <a:pPr lvl="4">
              <a:defRPr/>
            </a:pPr>
            <a:r>
              <a:rPr lang="fr-FR"/>
              <a:t>Texte de niveau 5</a:t>
            </a:r>
            <a:endParaRPr/>
          </a:p>
        </p:txBody>
      </p:sp>
      <p:sp>
        <p:nvSpPr>
          <p:cNvPr id="14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67808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fr-FR"/>
              <a:t>Texte de niveau 1</a:t>
            </a:r>
            <a:endParaRPr/>
          </a:p>
          <a:p>
            <a:pPr lvl="1">
              <a:defRPr/>
            </a:pPr>
            <a:r>
              <a:rPr lang="fr-FR"/>
              <a:t>Texte de niveau 2</a:t>
            </a:r>
            <a:endParaRPr/>
          </a:p>
          <a:p>
            <a:pPr lvl="2">
              <a:defRPr/>
            </a:pPr>
            <a:r>
              <a:rPr lang="fr-FR"/>
              <a:t>Texte de niveau 3</a:t>
            </a:r>
            <a:endParaRPr/>
          </a:p>
          <a:p>
            <a:pPr lvl="3">
              <a:defRPr/>
            </a:pPr>
            <a:r>
              <a:rPr lang="fr-FR"/>
              <a:t>Texte de niveau 4</a:t>
            </a:r>
            <a:endParaRPr/>
          </a:p>
          <a:p>
            <a:pPr lvl="4">
              <a:defRPr/>
            </a:pPr>
            <a:r>
              <a:rPr lang="fr-FR"/>
              <a:t>Texte de niveau 5</a:t>
            </a:r>
            <a:endParaRPr/>
          </a:p>
        </p:txBody>
      </p:sp>
      <p:sp>
        <p:nvSpPr>
          <p:cNvPr id="15" name="Espace réservé du texte 11"/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fr-FR"/>
              <a:t>Texte de niveau 1</a:t>
            </a:r>
            <a:endParaRPr/>
          </a:p>
          <a:p>
            <a:pPr lvl="1">
              <a:defRPr/>
            </a:pPr>
            <a:r>
              <a:rPr lang="fr-FR"/>
              <a:t>Texte de niveau 2</a:t>
            </a:r>
            <a:endParaRPr/>
          </a:p>
          <a:p>
            <a:pPr lvl="2">
              <a:defRPr/>
            </a:pPr>
            <a:r>
              <a:rPr lang="fr-FR"/>
              <a:t>Texte de niveau 3</a:t>
            </a:r>
            <a:endParaRPr/>
          </a:p>
          <a:p>
            <a:pPr lvl="3">
              <a:defRPr/>
            </a:pPr>
            <a:r>
              <a:rPr lang="fr-FR"/>
              <a:t>Texte de niveau 4</a:t>
            </a:r>
            <a:endParaRPr/>
          </a:p>
          <a:p>
            <a:pPr lvl="4">
              <a:defRPr/>
            </a:pPr>
            <a:r>
              <a:rPr lang="fr-FR"/>
              <a:t>Texte de niveau 5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re, sous-titre, textes 3 et image 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pPr>
              <a:defRPr/>
            </a:pPr>
            <a:fld id="{1B802361-F8EE-480E-A1DF-57AB4F9A7295}" type="slidenum">
              <a:rPr lang="fr-FR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371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fr-FR"/>
              <a:t>Texte de niveau 1</a:t>
            </a:r>
            <a:endParaRPr/>
          </a:p>
          <a:p>
            <a:pPr lvl="1">
              <a:defRPr/>
            </a:pPr>
            <a:r>
              <a:rPr lang="fr-FR"/>
              <a:t>Texte de niveau 2</a:t>
            </a:r>
            <a:endParaRPr/>
          </a:p>
          <a:p>
            <a:pPr lvl="2">
              <a:defRPr/>
            </a:pPr>
            <a:r>
              <a:rPr lang="fr-FR"/>
              <a:t>Texte de niveau 3</a:t>
            </a:r>
            <a:endParaRPr/>
          </a:p>
          <a:p>
            <a:pPr lvl="3">
              <a:defRPr/>
            </a:pPr>
            <a:r>
              <a:rPr lang="fr-FR"/>
              <a:t>Texte de niveau 4</a:t>
            </a:r>
            <a:endParaRPr/>
          </a:p>
          <a:p>
            <a:pPr lvl="4">
              <a:defRPr/>
            </a:pPr>
            <a:r>
              <a:rPr lang="fr-FR"/>
              <a:t>Texte de niveau 5</a:t>
            </a:r>
            <a:endParaRPr/>
          </a:p>
        </p:txBody>
      </p:sp>
      <p:sp>
        <p:nvSpPr>
          <p:cNvPr id="17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803220C9-30AB-410F-9116-515549E42A98}" type="datetime1">
              <a:rPr lang="fr-FR"/>
              <a:t>07/07/2025</a:t>
            </a:fld>
            <a:endParaRPr lang="fr-FR"/>
          </a:p>
        </p:txBody>
      </p:sp>
      <p:sp>
        <p:nvSpPr>
          <p:cNvPr id="1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8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>
              <a:defRPr/>
            </a:pPr>
            <a:r>
              <a:rPr lang="fr-FR"/>
              <a:t>Sous-titre</a:t>
            </a:r>
            <a:endParaRPr/>
          </a:p>
          <a:p>
            <a:pPr lvl="0">
              <a:defRPr/>
            </a:pPr>
            <a:endParaRPr lang="fr-FR"/>
          </a:p>
        </p:txBody>
      </p:sp>
      <p:sp>
        <p:nvSpPr>
          <p:cNvPr id="19" name="Titre 18"/>
          <p:cNvSpPr>
            <a:spLocks noGrp="1"/>
          </p:cNvSpPr>
          <p:nvPr>
            <p:ph type="title" hasCustomPrompt="1"/>
          </p:nvPr>
        </p:nvSpPr>
        <p:spPr bwMode="auto">
          <a:xfrm>
            <a:off x="431801" y="980821"/>
            <a:ext cx="11233151" cy="719988"/>
          </a:xfrm>
        </p:spPr>
        <p:txBody>
          <a:bodyPr/>
          <a:lstStyle/>
          <a:p>
            <a:pPr>
              <a:defRPr/>
            </a:pPr>
            <a:r>
              <a:rPr lang="fr-FR"/>
              <a:t>Titre</a:t>
            </a:r>
            <a:endParaRPr/>
          </a:p>
        </p:txBody>
      </p:sp>
      <p:sp>
        <p:nvSpPr>
          <p:cNvPr id="20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r-FR"/>
              <a:t>Direction interministérielle de la transformation publique</a:t>
            </a:r>
            <a:endParaRPr/>
          </a:p>
        </p:txBody>
      </p:sp>
      <p:sp>
        <p:nvSpPr>
          <p:cNvPr id="8" name="Espace réservé pour une image  7"/>
          <p:cNvSpPr>
            <a:spLocks noGrp="1"/>
          </p:cNvSpPr>
          <p:nvPr>
            <p:ph type="pic" sz="quarter" idx="15"/>
          </p:nvPr>
        </p:nvSpPr>
        <p:spPr bwMode="auto">
          <a:xfrm>
            <a:off x="4175787" y="2276872"/>
            <a:ext cx="7488832" cy="3840427"/>
          </a:xfrm>
        </p:spPr>
        <p:txBody>
          <a:bodyPr/>
          <a:lstStyle/>
          <a:p>
            <a:pPr>
              <a:defRPr/>
            </a:pPr>
            <a:r>
              <a:rPr lang="fr-FR"/>
              <a:t>Cliquez sur l'icône pour ajouter une image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Titre, sous-titre, textes 3, et graphique 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pPr>
              <a:defRPr/>
            </a:pPr>
            <a:fld id="{1B802361-F8EE-480E-A1DF-57AB4F9A7295}" type="slidenum">
              <a:rPr lang="fr-FR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fr-FR"/>
              <a:t>Texte de niveau 1</a:t>
            </a:r>
            <a:endParaRPr/>
          </a:p>
          <a:p>
            <a:pPr lvl="1">
              <a:defRPr/>
            </a:pPr>
            <a:r>
              <a:rPr lang="fr-FR"/>
              <a:t>Texte de niveau 2</a:t>
            </a:r>
            <a:endParaRPr/>
          </a:p>
          <a:p>
            <a:pPr lvl="2">
              <a:defRPr/>
            </a:pPr>
            <a:r>
              <a:rPr lang="fr-FR"/>
              <a:t>Texte de niveau 3</a:t>
            </a:r>
            <a:endParaRPr/>
          </a:p>
          <a:p>
            <a:pPr lvl="3">
              <a:defRPr/>
            </a:pPr>
            <a:r>
              <a:rPr lang="fr-FR"/>
              <a:t>Texte de niveau 4</a:t>
            </a:r>
            <a:endParaRPr/>
          </a:p>
          <a:p>
            <a:pPr lvl="4">
              <a:defRPr/>
            </a:pPr>
            <a:r>
              <a:rPr lang="fr-FR"/>
              <a:t>Texte de niveau 5</a:t>
            </a:r>
            <a:endParaRPr/>
          </a:p>
        </p:txBody>
      </p:sp>
      <p:sp>
        <p:nvSpPr>
          <p:cNvPr id="17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5B0FD70-F583-49C1-A1DF-86570F9DBA46}" type="datetime1">
              <a:rPr lang="fr-FR"/>
              <a:t>07/07/2025</a:t>
            </a:fld>
            <a:endParaRPr lang="fr-FR"/>
          </a:p>
        </p:txBody>
      </p:sp>
      <p:sp>
        <p:nvSpPr>
          <p:cNvPr id="1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8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>
              <a:defRPr/>
            </a:pPr>
            <a:r>
              <a:rPr lang="fr-FR"/>
              <a:t>Sous-titre</a:t>
            </a:r>
            <a:endParaRPr/>
          </a:p>
          <a:p>
            <a:pPr lvl="0">
              <a:defRPr/>
            </a:pPr>
            <a:endParaRPr lang="fr-FR"/>
          </a:p>
        </p:txBody>
      </p:sp>
      <p:sp>
        <p:nvSpPr>
          <p:cNvPr id="19" name="Titre 18"/>
          <p:cNvSpPr>
            <a:spLocks noGrp="1"/>
          </p:cNvSpPr>
          <p:nvPr>
            <p:ph type="title" hasCustomPrompt="1"/>
          </p:nvPr>
        </p:nvSpPr>
        <p:spPr bwMode="auto">
          <a:xfrm>
            <a:off x="431801" y="980821"/>
            <a:ext cx="11233151" cy="719988"/>
          </a:xfrm>
        </p:spPr>
        <p:txBody>
          <a:bodyPr/>
          <a:lstStyle/>
          <a:p>
            <a:pPr>
              <a:defRPr/>
            </a:pPr>
            <a:r>
              <a:rPr lang="fr-FR"/>
              <a:t>Titre</a:t>
            </a:r>
            <a:endParaRPr/>
          </a:p>
        </p:txBody>
      </p:sp>
      <p:sp>
        <p:nvSpPr>
          <p:cNvPr id="20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r-FR"/>
              <a:t>Direction interministérielle de la transformation publique</a:t>
            </a:r>
            <a:endParaRPr/>
          </a:p>
        </p:txBody>
      </p:sp>
      <p:sp>
        <p:nvSpPr>
          <p:cNvPr id="3" name="Espace réservé du graphique 2"/>
          <p:cNvSpPr>
            <a:spLocks noGrp="1"/>
          </p:cNvSpPr>
          <p:nvPr>
            <p:ph type="chart" sz="quarter" idx="15"/>
          </p:nvPr>
        </p:nvSpPr>
        <p:spPr bwMode="auto">
          <a:xfrm>
            <a:off x="431371" y="2276873"/>
            <a:ext cx="7681384" cy="3839633"/>
          </a:xfrm>
        </p:spPr>
        <p:txBody>
          <a:bodyPr/>
          <a:lstStyle/>
          <a:p>
            <a:pPr>
              <a:defRPr/>
            </a:pPr>
            <a:r>
              <a:rPr lang="fr-FR"/>
              <a:t>Cliquez sur l'icône pour ajouter un graphique</a:t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Titre et sous-titr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799" y="2852936"/>
            <a:ext cx="11232000" cy="3057632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4350" b="1" cap="all"/>
            </a:lvl1pPr>
            <a:lvl2pPr marL="122764" indent="0">
              <a:spcBef>
                <a:spcPts val="667"/>
              </a:spcBef>
              <a:spcAft>
                <a:spcPts val="0"/>
              </a:spcAft>
              <a:buNone/>
              <a:defRPr sz="2450"/>
            </a:lvl2pPr>
          </a:lstStyle>
          <a:p>
            <a:pPr lvl="0">
              <a:defRPr/>
            </a:pPr>
            <a:r>
              <a:rPr lang="fr-FR"/>
              <a:t>Titre</a:t>
            </a:r>
            <a:endParaRPr/>
          </a:p>
          <a:p>
            <a:pPr lvl="1">
              <a:defRPr/>
            </a:pPr>
            <a:r>
              <a:rPr lang="fr-FR"/>
              <a:t>Sous-titre</a:t>
            </a:r>
            <a:endParaRPr/>
          </a:p>
        </p:txBody>
      </p:sp>
      <p:cxnSp>
        <p:nvCxnSpPr>
          <p:cNvPr id="12" name="Connecteur droit 11"/>
          <p:cNvCxnSpPr>
            <a:cxnSpLocks/>
          </p:cNvCxnSpPr>
          <p:nvPr/>
        </p:nvCxnSpPr>
        <p:spPr bwMode="gray">
          <a:xfrm>
            <a:off x="431799" y="6379200"/>
            <a:ext cx="11232818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87994961-9E47-46AE-B944-A40754BF6EA0}" type="datetime1">
              <a:rPr lang="fr-FR" cap="all"/>
              <a:t>07/07/2025</a:t>
            </a:fld>
            <a:endParaRPr lang="fr-FR" cap="all"/>
          </a:p>
        </p:txBody>
      </p:sp>
      <p:sp>
        <p:nvSpPr>
          <p:cNvPr id="14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733122C9-A0B9-462F-8757-0847AD287B63}" type="slidenum">
              <a:rPr lang="fr-FR"/>
              <a:t>‹N°›</a:t>
            </a:fld>
            <a:endParaRPr lang="fr-FR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435129" y="455771"/>
            <a:ext cx="3221169" cy="1918367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435129" y="455771"/>
            <a:ext cx="3221169" cy="191836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Chapitr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984000"/>
            <a:ext cx="12192000" cy="5925277"/>
          </a:xfrm>
          <a:prstGeom prst="rect">
            <a:avLst/>
          </a:prstGeom>
          <a:solidFill>
            <a:schemeClr val="tx2"/>
          </a:solidFill>
        </p:spPr>
        <p:txBody>
          <a:bodyPr tIns="1080000" anchor="ctr" anchorCtr="0"/>
          <a:lstStyle>
            <a:lvl1pPr algn="ctr">
              <a:defRPr cap="all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fr-FR"/>
              <a:t>Sélectionner l’icône pour insérer une image, </a:t>
            </a:r>
            <a:br>
              <a:rPr lang="fr-FR"/>
            </a:br>
            <a:r>
              <a:rPr lang="fr-FR"/>
              <a:t>puis disposer l’image en arrière plan </a:t>
            </a:r>
            <a:br>
              <a:rPr lang="fr-FR"/>
            </a:br>
            <a:r>
              <a:rPr lang="fr-FR"/>
              <a:t>(Sélectionner l’image avec le bouton droit de la souris / </a:t>
            </a:r>
            <a:br>
              <a:rPr lang="fr-FR"/>
            </a:br>
            <a:r>
              <a:rPr lang="fr-FR"/>
              <a:t>Mettre à l’arrière plan)</a:t>
            </a:r>
            <a:endParaRPr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485713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F7425A69-5D4A-4D5E-9294-D47239B37601}" type="datetime1">
              <a:rPr lang="fr-FR"/>
              <a:t>07/07/2025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479999" y="984000"/>
            <a:ext cx="11232000" cy="53952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 extrusionOk="0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bg1"/>
            </a:solidFill>
          </a:ln>
        </p:spPr>
        <p:txBody>
          <a:bodyPr lIns="0" bIns="360000" anchor="ctr" anchorCtr="0"/>
          <a:lstStyle>
            <a:lvl1pPr marL="527987" indent="-527987">
              <a:buFont typeface="+mj-lt"/>
              <a:buAutoNum type="arabicPeriod"/>
              <a:defRPr sz="435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fr-FR"/>
              <a:t>Titre</a:t>
            </a:r>
            <a:endParaRPr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B802361-F8EE-480E-A1DF-57AB4F9A7295}" type="slidenum">
              <a:rPr lang="fr-FR"/>
              <a:t>‹N°›</a:t>
            </a:fld>
            <a:endParaRPr lang="fr-FR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r-FR"/>
              <a:t>Direction interministérielle de la transformation publique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Couvertur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661800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5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>
              <a:defRPr/>
            </a:pPr>
            <a:fld id="{28287716-6E15-40BA-9579-FF54730738BE}" type="datetime1">
              <a:rPr lang="fr-FR"/>
              <a:t>07/07/2025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960000" y="5829266"/>
            <a:ext cx="2831744" cy="597263"/>
          </a:xfrm>
        </p:spPr>
        <p:txBody>
          <a:bodyPr anchor="ctr" anchorCtr="0"/>
          <a:lstStyle>
            <a:lvl1pPr algn="l">
              <a:defRPr sz="1550"/>
            </a:lvl1pPr>
          </a:lstStyle>
          <a:p>
            <a:pPr>
              <a:defRPr/>
            </a:pPr>
            <a:r>
              <a:rPr lang="fr-FR"/>
              <a:t>Direction interministérielle de la transformation publique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5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>
              <a:defRPr/>
            </a:pPr>
            <a:fld id="{10C140CD-8AED-46FF-A9A2-77308F3F39AE}" type="slidenum">
              <a:rPr lang="fr-FR"/>
              <a:t>‹N°›</a:t>
            </a:fld>
            <a:endParaRPr lang="fr-FR"/>
          </a:p>
        </p:txBody>
      </p:sp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5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>
              <a:defRPr/>
            </a:pPr>
            <a:r>
              <a:rPr lang="fr-FR"/>
              <a:t>Titre</a:t>
            </a:r>
            <a:endParaRPr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960001" y="740701"/>
            <a:ext cx="7415823" cy="4416491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960001" y="740701"/>
            <a:ext cx="7415823" cy="44164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1_Titre / sous-titre / tex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33122C9-A0B9-462F-8757-0847AD287B63}" type="slidenum">
              <a:rPr lang="fr-FR"/>
              <a:t>‹N°›</a:t>
            </a:fld>
            <a:endParaRPr lang="fr-FR"/>
          </a:p>
        </p:txBody>
      </p:sp>
      <p:sp>
        <p:nvSpPr>
          <p:cNvPr id="9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431799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6B488856-F2F9-43A5-A9A5-83E69ADE40FB}" type="datetime1">
              <a:rPr lang="fr-FR" cap="all"/>
              <a:t>07/07/2025</a:t>
            </a:fld>
            <a:endParaRPr lang="fr-FR" cap="all"/>
          </a:p>
        </p:txBody>
      </p:sp>
      <p:sp>
        <p:nvSpPr>
          <p:cNvPr id="16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8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>
              <a:defRPr/>
            </a:pPr>
            <a:r>
              <a:rPr lang="fr-FR"/>
              <a:t>Sous-titre</a:t>
            </a:r>
            <a:endParaRPr/>
          </a:p>
          <a:p>
            <a:pPr lvl="0">
              <a:defRPr/>
            </a:pPr>
            <a:endParaRPr lang="fr-FR"/>
          </a:p>
        </p:txBody>
      </p:sp>
      <p:sp>
        <p:nvSpPr>
          <p:cNvPr id="19" name="Titre 18"/>
          <p:cNvSpPr>
            <a:spLocks noGrp="1"/>
          </p:cNvSpPr>
          <p:nvPr>
            <p:ph type="title" hasCustomPrompt="1"/>
          </p:nvPr>
        </p:nvSpPr>
        <p:spPr bwMode="auto">
          <a:xfrm>
            <a:off x="431801" y="1028734"/>
            <a:ext cx="11233151" cy="719988"/>
          </a:xfrm>
        </p:spPr>
        <p:txBody>
          <a:bodyPr/>
          <a:lstStyle/>
          <a:p>
            <a:pPr>
              <a:defRPr/>
            </a:pPr>
            <a:r>
              <a:rPr lang="fr-FR"/>
              <a:t>Titre</a:t>
            </a:r>
            <a:endParaRPr/>
          </a:p>
        </p:txBody>
      </p:sp>
      <p:sp>
        <p:nvSpPr>
          <p:cNvPr id="20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r-FR"/>
              <a:t>Direction interministérielle de la transformation publique</a:t>
            </a:r>
            <a:endParaRPr/>
          </a:p>
        </p:txBody>
      </p:sp>
      <p:sp>
        <p:nvSpPr>
          <p:cNvPr id="8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799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fr-FR"/>
              <a:t>Texte de niveau 1</a:t>
            </a:r>
            <a:endParaRPr/>
          </a:p>
          <a:p>
            <a:pPr lvl="1">
              <a:defRPr/>
            </a:pPr>
            <a:r>
              <a:rPr lang="fr-FR"/>
              <a:t>Texte de niveau 2</a:t>
            </a:r>
            <a:endParaRPr/>
          </a:p>
          <a:p>
            <a:pPr lvl="2">
              <a:defRPr/>
            </a:pPr>
            <a:r>
              <a:rPr lang="fr-FR"/>
              <a:t>Texte de niveau 3</a:t>
            </a:r>
            <a:endParaRPr/>
          </a:p>
          <a:p>
            <a:pPr lvl="3">
              <a:defRPr/>
            </a:pPr>
            <a:r>
              <a:rPr lang="fr-FR"/>
              <a:t>Texte de niveau 4</a:t>
            </a:r>
            <a:endParaRPr/>
          </a:p>
          <a:p>
            <a:pPr lvl="4">
              <a:defRPr/>
            </a:pPr>
            <a:r>
              <a:rPr lang="fr-FR"/>
              <a:t>Texte de niveau 5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Sommair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pPr>
              <a:defRPr/>
            </a:pPr>
            <a:fld id="{733122C9-A0B9-462F-8757-0847AD287B63}" type="slidenum">
              <a:rPr lang="fr-FR"/>
              <a:t>‹N°›</a:t>
            </a:fld>
            <a:endParaRPr lang="fr-FR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371" y="2084851"/>
            <a:ext cx="3360000" cy="3840427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>
              <a:defRPr/>
            </a:pPr>
            <a:r>
              <a:rPr lang="fr-FR"/>
              <a:t>Titre de la partie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416000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>
              <a:defRPr/>
            </a:pPr>
            <a:r>
              <a:rPr lang="fr-FR"/>
              <a:t>Titre de la partie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351999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>
              <a:defRPr/>
            </a:pPr>
            <a:r>
              <a:rPr lang="fr-FR"/>
              <a:t>Titre de la partie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</p:txBody>
      </p:sp>
      <p:sp>
        <p:nvSpPr>
          <p:cNvPr id="23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FE09367-B5BE-4A43-82A4-C4D0C5C7A49E}" type="datetime1">
              <a:rPr lang="fr-FR" cap="all"/>
              <a:t>07/07/2025</a:t>
            </a:fld>
            <a:endParaRPr lang="fr-FR" cap="all"/>
          </a:p>
        </p:txBody>
      </p:sp>
      <p:sp>
        <p:nvSpPr>
          <p:cNvPr id="25" name="Titre 18"/>
          <p:cNvSpPr>
            <a:spLocks noGrp="1"/>
          </p:cNvSpPr>
          <p:nvPr>
            <p:ph type="title" hasCustomPrompt="1"/>
          </p:nvPr>
        </p:nvSpPr>
        <p:spPr bwMode="auto">
          <a:xfrm>
            <a:off x="431801" y="1028734"/>
            <a:ext cx="11233151" cy="719988"/>
          </a:xfrm>
        </p:spPr>
        <p:txBody>
          <a:bodyPr/>
          <a:lstStyle/>
          <a:p>
            <a:pPr>
              <a:defRPr/>
            </a:pPr>
            <a:r>
              <a:rPr lang="fr-FR"/>
              <a:t>Sommaire</a:t>
            </a:r>
            <a:endParaRPr/>
          </a:p>
        </p:txBody>
      </p:sp>
      <p:sp>
        <p:nvSpPr>
          <p:cNvPr id="26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r-FR"/>
              <a:t>Direction interministérielle de la transformation publique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Colonnes de tex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pPr>
              <a:defRPr/>
            </a:pPr>
            <a:fld id="{1B802361-F8EE-480E-A1DF-57AB4F9A7295}" type="slidenum">
              <a:rPr lang="fr-FR"/>
              <a:t>‹N°›</a:t>
            </a:fld>
            <a:endParaRPr lang="fr-FR"/>
          </a:p>
        </p:txBody>
      </p:sp>
      <p:sp>
        <p:nvSpPr>
          <p:cNvPr id="23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728F428-9209-489D-8821-59A954E74E02}" type="datetime1">
              <a:rPr lang="fr-FR"/>
              <a:t>07/07/2025</a:t>
            </a:fld>
            <a:endParaRPr lang="fr-FR"/>
          </a:p>
        </p:txBody>
      </p:sp>
      <p:sp>
        <p:nvSpPr>
          <p:cNvPr id="26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r-FR"/>
              <a:t>Direction interministérielle de la transformation publique</a:t>
            </a:r>
            <a:endParaRPr/>
          </a:p>
        </p:txBody>
      </p:sp>
      <p:sp>
        <p:nvSpPr>
          <p:cNvPr id="11" name="Espace réservé du texte 7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431801" y="1700809"/>
            <a:ext cx="11232818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>
              <a:defRPr/>
            </a:pPr>
            <a:r>
              <a:rPr lang="fr-FR"/>
              <a:t>Sous-titre</a:t>
            </a:r>
            <a:endParaRPr/>
          </a:p>
          <a:p>
            <a:pPr lvl="0">
              <a:defRPr/>
            </a:pPr>
            <a:endParaRPr lang="fr-FR"/>
          </a:p>
        </p:txBody>
      </p:sp>
      <p:sp>
        <p:nvSpPr>
          <p:cNvPr id="12" name="Titre 18"/>
          <p:cNvSpPr>
            <a:spLocks noGrp="1"/>
          </p:cNvSpPr>
          <p:nvPr>
            <p:ph type="title" hasCustomPrompt="1"/>
          </p:nvPr>
        </p:nvSpPr>
        <p:spPr bwMode="auto">
          <a:xfrm>
            <a:off x="431801" y="980821"/>
            <a:ext cx="11233151" cy="719988"/>
          </a:xfrm>
        </p:spPr>
        <p:txBody>
          <a:bodyPr/>
          <a:lstStyle/>
          <a:p>
            <a:pPr>
              <a:defRPr/>
            </a:pPr>
            <a:r>
              <a:rPr lang="fr-FR"/>
              <a:t>Titre</a:t>
            </a:r>
            <a:endParaRPr/>
          </a:p>
        </p:txBody>
      </p:sp>
      <p:sp>
        <p:nvSpPr>
          <p:cNvPr id="13" name="Espace réservé du texte 11"/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431371" y="2276872"/>
            <a:ext cx="3408628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fr-FR"/>
              <a:t>Texte de niveau 1</a:t>
            </a:r>
            <a:endParaRPr/>
          </a:p>
          <a:p>
            <a:pPr lvl="1">
              <a:defRPr/>
            </a:pPr>
            <a:r>
              <a:rPr lang="fr-FR"/>
              <a:t>Texte de niveau 2</a:t>
            </a:r>
            <a:endParaRPr/>
          </a:p>
          <a:p>
            <a:pPr lvl="2">
              <a:defRPr/>
            </a:pPr>
            <a:r>
              <a:rPr lang="fr-FR"/>
              <a:t>Texte de niveau 3</a:t>
            </a:r>
            <a:endParaRPr/>
          </a:p>
          <a:p>
            <a:pPr lvl="3">
              <a:defRPr/>
            </a:pPr>
            <a:r>
              <a:rPr lang="fr-FR"/>
              <a:t>Texte de niveau 4</a:t>
            </a:r>
            <a:endParaRPr/>
          </a:p>
          <a:p>
            <a:pPr lvl="4">
              <a:defRPr/>
            </a:pPr>
            <a:r>
              <a:rPr lang="fr-FR"/>
              <a:t>Texte de niveau 5</a:t>
            </a:r>
            <a:endParaRPr/>
          </a:p>
        </p:txBody>
      </p:sp>
      <p:sp>
        <p:nvSpPr>
          <p:cNvPr id="14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67808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fr-FR"/>
              <a:t>Texte de niveau 1</a:t>
            </a:r>
            <a:endParaRPr/>
          </a:p>
          <a:p>
            <a:pPr lvl="1">
              <a:defRPr/>
            </a:pPr>
            <a:r>
              <a:rPr lang="fr-FR"/>
              <a:t>Texte de niveau 2</a:t>
            </a:r>
            <a:endParaRPr/>
          </a:p>
          <a:p>
            <a:pPr lvl="2">
              <a:defRPr/>
            </a:pPr>
            <a:r>
              <a:rPr lang="fr-FR"/>
              <a:t>Texte de niveau 3</a:t>
            </a:r>
            <a:endParaRPr/>
          </a:p>
          <a:p>
            <a:pPr lvl="3">
              <a:defRPr/>
            </a:pPr>
            <a:r>
              <a:rPr lang="fr-FR"/>
              <a:t>Texte de niveau 4</a:t>
            </a:r>
            <a:endParaRPr/>
          </a:p>
          <a:p>
            <a:pPr lvl="4">
              <a:defRPr/>
            </a:pPr>
            <a:r>
              <a:rPr lang="fr-FR"/>
              <a:t>Texte de niveau 5</a:t>
            </a:r>
            <a:endParaRPr/>
          </a:p>
        </p:txBody>
      </p:sp>
      <p:sp>
        <p:nvSpPr>
          <p:cNvPr id="15" name="Espace réservé du texte 11"/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fr-FR"/>
              <a:t>Texte de niveau 1</a:t>
            </a:r>
            <a:endParaRPr/>
          </a:p>
          <a:p>
            <a:pPr lvl="1">
              <a:defRPr/>
            </a:pPr>
            <a:r>
              <a:rPr lang="fr-FR"/>
              <a:t>Texte de niveau 2</a:t>
            </a:r>
            <a:endParaRPr/>
          </a:p>
          <a:p>
            <a:pPr lvl="2">
              <a:defRPr/>
            </a:pPr>
            <a:r>
              <a:rPr lang="fr-FR"/>
              <a:t>Texte de niveau 3</a:t>
            </a:r>
            <a:endParaRPr/>
          </a:p>
          <a:p>
            <a:pPr lvl="3">
              <a:defRPr/>
            </a:pPr>
            <a:r>
              <a:rPr lang="fr-FR"/>
              <a:t>Texte de niveau 4</a:t>
            </a:r>
            <a:endParaRPr/>
          </a:p>
          <a:p>
            <a:pPr lvl="4">
              <a:defRPr/>
            </a:pPr>
            <a:r>
              <a:rPr lang="fr-FR"/>
              <a:t>Texte de niveau 5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re, sous-titre, textes 3 et image 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pPr>
              <a:defRPr/>
            </a:pPr>
            <a:fld id="{1B802361-F8EE-480E-A1DF-57AB4F9A7295}" type="slidenum">
              <a:rPr lang="fr-FR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371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fr-FR"/>
              <a:t>Texte de niveau 1</a:t>
            </a:r>
            <a:endParaRPr/>
          </a:p>
          <a:p>
            <a:pPr lvl="1">
              <a:defRPr/>
            </a:pPr>
            <a:r>
              <a:rPr lang="fr-FR"/>
              <a:t>Texte de niveau 2</a:t>
            </a:r>
            <a:endParaRPr/>
          </a:p>
          <a:p>
            <a:pPr lvl="2">
              <a:defRPr/>
            </a:pPr>
            <a:r>
              <a:rPr lang="fr-FR"/>
              <a:t>Texte de niveau 3</a:t>
            </a:r>
            <a:endParaRPr/>
          </a:p>
          <a:p>
            <a:pPr lvl="3">
              <a:defRPr/>
            </a:pPr>
            <a:r>
              <a:rPr lang="fr-FR"/>
              <a:t>Texte de niveau 4</a:t>
            </a:r>
            <a:endParaRPr/>
          </a:p>
          <a:p>
            <a:pPr lvl="4">
              <a:defRPr/>
            </a:pPr>
            <a:r>
              <a:rPr lang="fr-FR"/>
              <a:t>Texte de niveau 5</a:t>
            </a:r>
            <a:endParaRPr/>
          </a:p>
        </p:txBody>
      </p:sp>
      <p:sp>
        <p:nvSpPr>
          <p:cNvPr id="17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F5904A6-7D59-4B16-970D-8DD98BEC5F94}" type="datetime1">
              <a:rPr lang="fr-FR"/>
              <a:t>07/07/2025</a:t>
            </a:fld>
            <a:endParaRPr lang="fr-FR"/>
          </a:p>
        </p:txBody>
      </p:sp>
      <p:sp>
        <p:nvSpPr>
          <p:cNvPr id="1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8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>
              <a:defRPr/>
            </a:pPr>
            <a:r>
              <a:rPr lang="fr-FR"/>
              <a:t>Sous-titre</a:t>
            </a:r>
            <a:endParaRPr/>
          </a:p>
          <a:p>
            <a:pPr lvl="0">
              <a:defRPr/>
            </a:pPr>
            <a:endParaRPr lang="fr-FR"/>
          </a:p>
        </p:txBody>
      </p:sp>
      <p:sp>
        <p:nvSpPr>
          <p:cNvPr id="19" name="Titre 18"/>
          <p:cNvSpPr>
            <a:spLocks noGrp="1"/>
          </p:cNvSpPr>
          <p:nvPr>
            <p:ph type="title" hasCustomPrompt="1"/>
          </p:nvPr>
        </p:nvSpPr>
        <p:spPr bwMode="auto">
          <a:xfrm>
            <a:off x="431801" y="980821"/>
            <a:ext cx="11233151" cy="719988"/>
          </a:xfrm>
        </p:spPr>
        <p:txBody>
          <a:bodyPr/>
          <a:lstStyle/>
          <a:p>
            <a:pPr>
              <a:defRPr/>
            </a:pPr>
            <a:r>
              <a:rPr lang="fr-FR"/>
              <a:t>Titre</a:t>
            </a:r>
            <a:endParaRPr/>
          </a:p>
        </p:txBody>
      </p:sp>
      <p:sp>
        <p:nvSpPr>
          <p:cNvPr id="20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r-FR"/>
              <a:t>Direction interministérielle de la transformation publique</a:t>
            </a:r>
            <a:endParaRPr/>
          </a:p>
        </p:txBody>
      </p:sp>
      <p:sp>
        <p:nvSpPr>
          <p:cNvPr id="8" name="Espace réservé pour une image  7"/>
          <p:cNvSpPr>
            <a:spLocks noGrp="1"/>
          </p:cNvSpPr>
          <p:nvPr>
            <p:ph type="pic" sz="quarter" idx="15"/>
          </p:nvPr>
        </p:nvSpPr>
        <p:spPr bwMode="auto">
          <a:xfrm>
            <a:off x="4175787" y="2276872"/>
            <a:ext cx="7488832" cy="3840427"/>
          </a:xfrm>
        </p:spPr>
        <p:txBody>
          <a:bodyPr/>
          <a:lstStyle/>
          <a:p>
            <a:pPr>
              <a:defRPr/>
            </a:pPr>
            <a:r>
              <a:rPr lang="fr-FR"/>
              <a:t>Cliquez sur l'icône pour ajouter une image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Titre, sous-titre, textes 3, et graphique 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pPr>
              <a:defRPr/>
            </a:pPr>
            <a:fld id="{1B802361-F8EE-480E-A1DF-57AB4F9A7295}" type="slidenum">
              <a:rPr lang="fr-FR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fr-FR"/>
              <a:t>Texte de niveau 1</a:t>
            </a:r>
            <a:endParaRPr/>
          </a:p>
          <a:p>
            <a:pPr lvl="1">
              <a:defRPr/>
            </a:pPr>
            <a:r>
              <a:rPr lang="fr-FR"/>
              <a:t>Texte de niveau 2</a:t>
            </a:r>
            <a:endParaRPr/>
          </a:p>
          <a:p>
            <a:pPr lvl="2">
              <a:defRPr/>
            </a:pPr>
            <a:r>
              <a:rPr lang="fr-FR"/>
              <a:t>Texte de niveau 3</a:t>
            </a:r>
            <a:endParaRPr/>
          </a:p>
          <a:p>
            <a:pPr lvl="3">
              <a:defRPr/>
            </a:pPr>
            <a:r>
              <a:rPr lang="fr-FR"/>
              <a:t>Texte de niveau 4</a:t>
            </a:r>
            <a:endParaRPr/>
          </a:p>
          <a:p>
            <a:pPr lvl="4">
              <a:defRPr/>
            </a:pPr>
            <a:r>
              <a:rPr lang="fr-FR"/>
              <a:t>Texte de niveau 5</a:t>
            </a:r>
            <a:endParaRPr/>
          </a:p>
        </p:txBody>
      </p:sp>
      <p:sp>
        <p:nvSpPr>
          <p:cNvPr id="17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419B568-C771-4937-9940-CD35F995B678}" type="datetime1">
              <a:rPr lang="fr-FR"/>
              <a:t>07/07/2025</a:t>
            </a:fld>
            <a:endParaRPr lang="fr-FR"/>
          </a:p>
        </p:txBody>
      </p:sp>
      <p:sp>
        <p:nvSpPr>
          <p:cNvPr id="1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8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>
              <a:defRPr/>
            </a:pPr>
            <a:r>
              <a:rPr lang="fr-FR"/>
              <a:t>Sous-titre</a:t>
            </a:r>
            <a:endParaRPr/>
          </a:p>
          <a:p>
            <a:pPr lvl="0">
              <a:defRPr/>
            </a:pPr>
            <a:endParaRPr lang="fr-FR"/>
          </a:p>
        </p:txBody>
      </p:sp>
      <p:sp>
        <p:nvSpPr>
          <p:cNvPr id="19" name="Titre 18"/>
          <p:cNvSpPr>
            <a:spLocks noGrp="1"/>
          </p:cNvSpPr>
          <p:nvPr>
            <p:ph type="title" hasCustomPrompt="1"/>
          </p:nvPr>
        </p:nvSpPr>
        <p:spPr bwMode="auto">
          <a:xfrm>
            <a:off x="431801" y="980821"/>
            <a:ext cx="11233151" cy="719988"/>
          </a:xfrm>
        </p:spPr>
        <p:txBody>
          <a:bodyPr/>
          <a:lstStyle/>
          <a:p>
            <a:pPr>
              <a:defRPr/>
            </a:pPr>
            <a:r>
              <a:rPr lang="fr-FR"/>
              <a:t>Titre</a:t>
            </a:r>
            <a:endParaRPr/>
          </a:p>
        </p:txBody>
      </p:sp>
      <p:sp>
        <p:nvSpPr>
          <p:cNvPr id="20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r-FR"/>
              <a:t>Direction interministérielle de la transformation publique</a:t>
            </a:r>
            <a:endParaRPr/>
          </a:p>
        </p:txBody>
      </p:sp>
      <p:sp>
        <p:nvSpPr>
          <p:cNvPr id="3" name="Espace réservé du graphique 2"/>
          <p:cNvSpPr>
            <a:spLocks noGrp="1"/>
          </p:cNvSpPr>
          <p:nvPr>
            <p:ph type="chart" sz="quarter" idx="15"/>
          </p:nvPr>
        </p:nvSpPr>
        <p:spPr bwMode="auto">
          <a:xfrm>
            <a:off x="431371" y="2276873"/>
            <a:ext cx="7681384" cy="3839633"/>
          </a:xfrm>
        </p:spPr>
        <p:txBody>
          <a:bodyPr/>
          <a:lstStyle/>
          <a:p>
            <a:pPr>
              <a:defRPr/>
            </a:pPr>
            <a:r>
              <a:rPr lang="fr-FR"/>
              <a:t>Cliquez sur l'icône pour ajouter un graphique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Titre et sous-titr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799" y="2852936"/>
            <a:ext cx="11232000" cy="3057632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4350" b="1" cap="all"/>
            </a:lvl1pPr>
            <a:lvl2pPr marL="122764" indent="0">
              <a:spcBef>
                <a:spcPts val="667"/>
              </a:spcBef>
              <a:spcAft>
                <a:spcPts val="0"/>
              </a:spcAft>
              <a:buNone/>
              <a:defRPr sz="2450"/>
            </a:lvl2pPr>
          </a:lstStyle>
          <a:p>
            <a:pPr lvl="0">
              <a:defRPr/>
            </a:pPr>
            <a:r>
              <a:rPr lang="fr-FR"/>
              <a:t>Titre</a:t>
            </a:r>
            <a:endParaRPr/>
          </a:p>
          <a:p>
            <a:pPr lvl="1">
              <a:defRPr/>
            </a:pPr>
            <a:r>
              <a:rPr lang="fr-FR"/>
              <a:t>Sous-titre</a:t>
            </a:r>
            <a:endParaRPr/>
          </a:p>
        </p:txBody>
      </p:sp>
      <p:cxnSp>
        <p:nvCxnSpPr>
          <p:cNvPr id="12" name="Connecteur droit 11"/>
          <p:cNvCxnSpPr>
            <a:cxnSpLocks/>
          </p:cNvCxnSpPr>
          <p:nvPr/>
        </p:nvCxnSpPr>
        <p:spPr bwMode="gray">
          <a:xfrm>
            <a:off x="431799" y="6379200"/>
            <a:ext cx="11232818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353EA58-7D73-4F7C-BBCF-CC64BE77DF34}" type="datetime1">
              <a:rPr lang="fr-FR" cap="all"/>
              <a:t>07/07/2025</a:t>
            </a:fld>
            <a:endParaRPr lang="fr-FR" cap="all"/>
          </a:p>
        </p:txBody>
      </p:sp>
      <p:sp>
        <p:nvSpPr>
          <p:cNvPr id="14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733122C9-A0B9-462F-8757-0847AD287B63}" type="slidenum">
              <a:rPr lang="fr-FR"/>
              <a:t>‹N°›</a:t>
            </a:fld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DFAC85F-131F-48D0-B31F-3D5CB6B88D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00" y="342000"/>
            <a:ext cx="2160000" cy="11064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Chapitr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984000"/>
            <a:ext cx="12192000" cy="5925277"/>
          </a:xfrm>
          <a:prstGeom prst="rect">
            <a:avLst/>
          </a:prstGeom>
          <a:solidFill>
            <a:schemeClr val="tx2"/>
          </a:solidFill>
        </p:spPr>
        <p:txBody>
          <a:bodyPr tIns="1080000" anchor="ctr" anchorCtr="0"/>
          <a:lstStyle>
            <a:lvl1pPr algn="ctr">
              <a:defRPr cap="all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fr-FR"/>
              <a:t>Sélectionner l’icône pour insérer une image, </a:t>
            </a:r>
            <a:br>
              <a:rPr lang="fr-FR"/>
            </a:br>
            <a:r>
              <a:rPr lang="fr-FR"/>
              <a:t>puis disposer l’image en arrière plan </a:t>
            </a:r>
            <a:br>
              <a:rPr lang="fr-FR"/>
            </a:br>
            <a:r>
              <a:rPr lang="fr-FR"/>
              <a:t>(Sélectionner l’image avec le bouton droit de la souris / </a:t>
            </a:r>
            <a:br>
              <a:rPr lang="fr-FR"/>
            </a:br>
            <a:r>
              <a:rPr lang="fr-FR"/>
              <a:t>Mettre à l’arrière plan)</a:t>
            </a:r>
            <a:endParaRPr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485713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01C13B7-876E-415E-81C9-9C02744839AE}" type="datetime1">
              <a:rPr lang="fr-FR"/>
              <a:t>07/07/2025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479999" y="984000"/>
            <a:ext cx="11232000" cy="53952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 extrusionOk="0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bg1"/>
            </a:solidFill>
          </a:ln>
        </p:spPr>
        <p:txBody>
          <a:bodyPr lIns="0" bIns="360000" anchor="ctr" anchorCtr="0"/>
          <a:lstStyle>
            <a:lvl1pPr marL="527987" indent="-527987">
              <a:buFont typeface="+mj-lt"/>
              <a:buAutoNum type="arabicPeriod"/>
              <a:defRPr sz="435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fr-FR"/>
              <a:t>Titre</a:t>
            </a:r>
            <a:endParaRPr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B802361-F8EE-480E-A1DF-57AB4F9A7295}" type="slidenum">
              <a:rPr lang="fr-FR"/>
              <a:t>‹N°›</a:t>
            </a:fld>
            <a:endParaRPr lang="fr-FR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r-FR"/>
              <a:t>Direction interministérielle de la transformation publique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Couvertur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661800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5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>
              <a:defRPr/>
            </a:pPr>
            <a:fld id="{1147A85B-5E2C-4042-85AE-8488A9B9F893}" type="datetime1">
              <a:rPr lang="fr-FR"/>
              <a:t>07/07/2025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960000" y="5829266"/>
            <a:ext cx="2831744" cy="597263"/>
          </a:xfrm>
        </p:spPr>
        <p:txBody>
          <a:bodyPr anchor="ctr" anchorCtr="0"/>
          <a:lstStyle>
            <a:lvl1pPr algn="l">
              <a:defRPr sz="1550"/>
            </a:lvl1pPr>
          </a:lstStyle>
          <a:p>
            <a:pPr>
              <a:defRPr/>
            </a:pPr>
            <a:r>
              <a:rPr lang="fr-FR"/>
              <a:t>Direction interministérielle de la transformation publique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5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>
              <a:defRPr/>
            </a:pPr>
            <a:fld id="{10C140CD-8AED-46FF-A9A2-77308F3F39AE}" type="slidenum">
              <a:rPr lang="fr-FR"/>
              <a:t>‹N°›</a:t>
            </a:fld>
            <a:endParaRPr lang="fr-FR"/>
          </a:p>
        </p:txBody>
      </p:sp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5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>
              <a:defRPr/>
            </a:pPr>
            <a:r>
              <a:rPr lang="fr-FR"/>
              <a:t>Titre</a:t>
            </a:r>
            <a:endParaRPr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960001" y="740701"/>
            <a:ext cx="7415823" cy="4416491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960001" y="740701"/>
            <a:ext cx="7415823" cy="44164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1_Titre / sous-titre / tex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33122C9-A0B9-462F-8757-0847AD287B63}" type="slidenum">
              <a:rPr lang="fr-FR"/>
              <a:t>‹N°›</a:t>
            </a:fld>
            <a:endParaRPr lang="fr-FR"/>
          </a:p>
        </p:txBody>
      </p:sp>
      <p:sp>
        <p:nvSpPr>
          <p:cNvPr id="9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431799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56C76F51-9F34-4A3D-A84D-6C9F749E1CE1}" type="datetime1">
              <a:rPr lang="fr-FR" cap="all"/>
              <a:t>07/07/2025</a:t>
            </a:fld>
            <a:endParaRPr lang="fr-FR" cap="all"/>
          </a:p>
        </p:txBody>
      </p:sp>
      <p:sp>
        <p:nvSpPr>
          <p:cNvPr id="16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8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>
              <a:defRPr/>
            </a:pPr>
            <a:r>
              <a:rPr lang="fr-FR"/>
              <a:t>Sous-titre</a:t>
            </a:r>
            <a:endParaRPr/>
          </a:p>
          <a:p>
            <a:pPr lvl="0">
              <a:defRPr/>
            </a:pPr>
            <a:endParaRPr lang="fr-FR"/>
          </a:p>
        </p:txBody>
      </p:sp>
      <p:sp>
        <p:nvSpPr>
          <p:cNvPr id="19" name="Titre 18"/>
          <p:cNvSpPr>
            <a:spLocks noGrp="1"/>
          </p:cNvSpPr>
          <p:nvPr>
            <p:ph type="title" hasCustomPrompt="1"/>
          </p:nvPr>
        </p:nvSpPr>
        <p:spPr bwMode="auto">
          <a:xfrm>
            <a:off x="431801" y="1028734"/>
            <a:ext cx="11233151" cy="719988"/>
          </a:xfrm>
        </p:spPr>
        <p:txBody>
          <a:bodyPr/>
          <a:lstStyle/>
          <a:p>
            <a:pPr>
              <a:defRPr/>
            </a:pPr>
            <a:r>
              <a:rPr lang="fr-FR"/>
              <a:t>Titre</a:t>
            </a:r>
            <a:endParaRPr/>
          </a:p>
        </p:txBody>
      </p:sp>
      <p:sp>
        <p:nvSpPr>
          <p:cNvPr id="20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r-FR"/>
              <a:t>Direction interministérielle de la transformation publique</a:t>
            </a:r>
            <a:endParaRPr/>
          </a:p>
        </p:txBody>
      </p:sp>
      <p:sp>
        <p:nvSpPr>
          <p:cNvPr id="8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799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fr-FR"/>
              <a:t>Texte de niveau 1</a:t>
            </a:r>
            <a:endParaRPr/>
          </a:p>
          <a:p>
            <a:pPr lvl="1">
              <a:defRPr/>
            </a:pPr>
            <a:r>
              <a:rPr lang="fr-FR"/>
              <a:t>Texte de niveau 2</a:t>
            </a:r>
            <a:endParaRPr/>
          </a:p>
          <a:p>
            <a:pPr lvl="2">
              <a:defRPr/>
            </a:pPr>
            <a:r>
              <a:rPr lang="fr-FR"/>
              <a:t>Texte de niveau 3</a:t>
            </a:r>
            <a:endParaRPr/>
          </a:p>
          <a:p>
            <a:pPr lvl="3">
              <a:defRPr/>
            </a:pPr>
            <a:r>
              <a:rPr lang="fr-FR"/>
              <a:t>Texte de niveau 4</a:t>
            </a:r>
            <a:endParaRPr/>
          </a:p>
          <a:p>
            <a:pPr lvl="4">
              <a:defRPr/>
            </a:pPr>
            <a:r>
              <a:rPr lang="fr-FR"/>
              <a:t>Texte de niveau 5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431801" y="2276873"/>
            <a:ext cx="11233151" cy="393643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>
              <a:defRPr/>
            </a:pPr>
            <a:r>
              <a:rPr lang="fr-FR"/>
              <a:t>Texte de niveau 1</a:t>
            </a:r>
            <a:endParaRPr/>
          </a:p>
          <a:p>
            <a:pPr lvl="1">
              <a:defRPr/>
            </a:pPr>
            <a:r>
              <a:rPr lang="fr-FR"/>
              <a:t>Texte de niveau 2</a:t>
            </a:r>
            <a:endParaRPr/>
          </a:p>
          <a:p>
            <a:pPr lvl="2">
              <a:defRPr/>
            </a:pPr>
            <a:r>
              <a:rPr lang="fr-FR"/>
              <a:t>Texte de niveau 3</a:t>
            </a:r>
            <a:endParaRPr/>
          </a:p>
          <a:p>
            <a:pPr lvl="3">
              <a:defRPr/>
            </a:pPr>
            <a:r>
              <a:rPr lang="fr-FR"/>
              <a:t>Texte de niveau 4</a:t>
            </a:r>
            <a:endParaRPr/>
          </a:p>
          <a:p>
            <a:pPr lvl="4">
              <a:defRPr/>
            </a:pPr>
            <a:r>
              <a:rPr lang="fr-FR"/>
              <a:t>Texte de niveau 5</a:t>
            </a:r>
            <a:endParaRPr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/>
              </a:defRPr>
            </a:lvl1pPr>
          </a:lstStyle>
          <a:p>
            <a:pPr>
              <a:defRPr/>
            </a:pPr>
            <a:r>
              <a:rPr lang="fr-FR"/>
              <a:t>Direction interministérielle de la transformation publique</a:t>
            </a:r>
            <a:endParaRPr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/>
              </a:defRPr>
            </a:lvl1pPr>
          </a:lstStyle>
          <a:p>
            <a:pPr>
              <a:defRPr/>
            </a:pPr>
            <a:fld id="{1B802361-F8EE-480E-A1DF-57AB4F9A7295}" type="slidenum">
              <a:rPr lang="fr-FR"/>
              <a:t>‹N°›</a:t>
            </a:fld>
            <a:endParaRPr lang="fr-FR"/>
          </a:p>
        </p:txBody>
      </p:sp>
      <p:sp>
        <p:nvSpPr>
          <p:cNvPr id="12" name="Espace réservé du titre 11"/>
          <p:cNvSpPr>
            <a:spLocks noGrp="1"/>
          </p:cNvSpPr>
          <p:nvPr>
            <p:ph type="title"/>
          </p:nvPr>
        </p:nvSpPr>
        <p:spPr bwMode="auto">
          <a:xfrm>
            <a:off x="431801" y="1028734"/>
            <a:ext cx="11233151" cy="719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fr-FR"/>
              <a:t>Titre </a:t>
            </a:r>
            <a:endParaRPr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2"/>
          </p:nvPr>
        </p:nvSpPr>
        <p:spPr bwMode="auto">
          <a:xfrm>
            <a:off x="420937" y="6378000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>
                <a:solidFill>
                  <a:schemeClr val="tx1"/>
                </a:solidFill>
                <a:latin typeface="Marianne"/>
              </a:defRPr>
            </a:lvl1pPr>
          </a:lstStyle>
          <a:p>
            <a:pPr>
              <a:defRPr/>
            </a:pPr>
            <a:fld id="{62B1B9A4-50BF-4AC5-B8D9-4B0379937E7A}" type="datetime1">
              <a:rPr lang="fr-FR"/>
              <a:t>07/07/2025</a:t>
            </a:fld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3DFC151-6FFD-4813-9B6D-465A2DF72398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00" y="176400"/>
            <a:ext cx="1054209" cy="540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8" r:id="rId9"/>
  </p:sldLayoutIdLst>
  <p:hf sldNum="0" hdr="0" ftr="0" dt="0"/>
  <p:txStyles>
    <p:titleStyle>
      <a:lvl1pPr marL="19050" indent="0" algn="l" defTabSz="1219170">
        <a:lnSpc>
          <a:spcPct val="90000"/>
        </a:lnSpc>
        <a:spcBef>
          <a:spcPts val="0"/>
        </a:spcBef>
        <a:buNone/>
        <a:defRPr sz="3350" b="1">
          <a:solidFill>
            <a:schemeClr val="tx1"/>
          </a:solidFill>
          <a:latin typeface="Marianne"/>
          <a:ea typeface="+mj-ea"/>
          <a:cs typeface="+mj-cs"/>
        </a:defRPr>
      </a:lvl1pPr>
    </p:titleStyle>
    <p:bodyStyle>
      <a:lvl1pPr marL="122764" indent="0" algn="l" defTabSz="1219170">
        <a:lnSpc>
          <a:spcPct val="100000"/>
        </a:lnSpc>
        <a:spcBef>
          <a:spcPts val="0"/>
        </a:spcBef>
        <a:spcAft>
          <a:spcPts val="667"/>
        </a:spcAft>
        <a:buFont typeface="Arial"/>
        <a:buNone/>
        <a:defRPr sz="1850" b="0">
          <a:solidFill>
            <a:schemeClr val="tx1"/>
          </a:solidFill>
          <a:latin typeface="Marianne"/>
          <a:ea typeface="+mn-ea"/>
          <a:cs typeface="+mn-cs"/>
        </a:defRPr>
      </a:lvl1pPr>
      <a:lvl2pPr marL="468588" indent="-228594" algn="l" defTabSz="1219170">
        <a:lnSpc>
          <a:spcPct val="100000"/>
        </a:lnSpc>
        <a:spcBef>
          <a:spcPts val="800"/>
        </a:spcBef>
        <a:spcAft>
          <a:spcPts val="800"/>
        </a:spcAft>
        <a:buSzPct val="100000"/>
        <a:buFont typeface="Arial"/>
        <a:buChar char="•"/>
        <a:defRPr sz="1600">
          <a:solidFill>
            <a:schemeClr val="tx1"/>
          </a:solidFill>
          <a:latin typeface="Marianne"/>
          <a:ea typeface="+mn-ea"/>
          <a:cs typeface="+mn-cs"/>
        </a:defRPr>
      </a:lvl2pPr>
      <a:lvl3pPr marL="708582" indent="-228594" algn="l" defTabSz="1219170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/>
        <a:buChar char="§"/>
        <a:defRPr sz="1350">
          <a:solidFill>
            <a:schemeClr val="tx1"/>
          </a:solidFill>
          <a:latin typeface="Marianne"/>
          <a:ea typeface="+mn-ea"/>
          <a:cs typeface="+mn-cs"/>
        </a:defRPr>
      </a:lvl3pPr>
      <a:lvl4pPr marL="948576" indent="-228594" algn="l" defTabSz="1219170">
        <a:lnSpc>
          <a:spcPct val="100000"/>
        </a:lnSpc>
        <a:spcBef>
          <a:spcPts val="133"/>
        </a:spcBef>
        <a:spcAft>
          <a:spcPts val="133"/>
        </a:spcAft>
        <a:buSzPct val="100000"/>
        <a:buFont typeface="Arial"/>
        <a:buChar char="•"/>
        <a:defRPr sz="1050">
          <a:solidFill>
            <a:schemeClr val="tx1"/>
          </a:solidFill>
          <a:latin typeface="Marianne"/>
          <a:ea typeface="+mn-ea"/>
          <a:cs typeface="+mn-cs"/>
        </a:defRPr>
      </a:lvl4pPr>
      <a:lvl5pPr marL="1236569" indent="-228594" algn="l" defTabSz="1219170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/>
        <a:buChar char="§"/>
        <a:defRPr sz="950">
          <a:solidFill>
            <a:schemeClr val="tx1"/>
          </a:solidFill>
          <a:latin typeface="Marianne"/>
          <a:ea typeface="+mn-ea"/>
          <a:cs typeface="+mn-cs"/>
        </a:defRPr>
      </a:lvl5pPr>
      <a:lvl6pPr marL="3352716" indent="-304792" algn="l" defTabSz="1219170">
        <a:spcBef>
          <a:spcPts val="0"/>
        </a:spcBef>
        <a:buFont typeface="Arial"/>
        <a:buChar char="•"/>
        <a:defRPr sz="265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>
        <a:spcBef>
          <a:spcPts val="0"/>
        </a:spcBef>
        <a:buFont typeface="Arial"/>
        <a:buChar char="•"/>
        <a:defRPr sz="2650">
          <a:solidFill>
            <a:schemeClr val="tx1"/>
          </a:solidFill>
          <a:latin typeface="+mn-lt"/>
          <a:ea typeface="+mn-ea"/>
          <a:cs typeface="+mn-cs"/>
        </a:defRPr>
      </a:lvl7pPr>
      <a:lvl8pPr marL="4267093" indent="0" algn="l" defTabSz="1219170">
        <a:spcBef>
          <a:spcPts val="0"/>
        </a:spcBef>
        <a:buFont typeface="Arial"/>
        <a:buNone/>
        <a:defRPr sz="265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>
        <a:spcBef>
          <a:spcPts val="0"/>
        </a:spcBef>
        <a:buFont typeface="Arial"/>
        <a:buChar char="•"/>
        <a:defRPr sz="265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>
        <a:defRPr sz="24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>
        <a:defRPr sz="24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>
        <a:defRPr sz="24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>
        <a:defRPr sz="24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>
        <a:defRPr sz="24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>
        <a:defRPr sz="24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431801" y="2276873"/>
            <a:ext cx="11233151" cy="393643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>
              <a:defRPr/>
            </a:pPr>
            <a:r>
              <a:rPr lang="fr-FR"/>
              <a:t>Texte de niveau 1</a:t>
            </a:r>
            <a:endParaRPr/>
          </a:p>
          <a:p>
            <a:pPr lvl="1">
              <a:defRPr/>
            </a:pPr>
            <a:r>
              <a:rPr lang="fr-FR"/>
              <a:t>Texte de niveau 2</a:t>
            </a:r>
            <a:endParaRPr/>
          </a:p>
          <a:p>
            <a:pPr lvl="2">
              <a:defRPr/>
            </a:pPr>
            <a:r>
              <a:rPr lang="fr-FR"/>
              <a:t>Texte de niveau 3</a:t>
            </a:r>
            <a:endParaRPr/>
          </a:p>
          <a:p>
            <a:pPr lvl="3">
              <a:defRPr/>
            </a:pPr>
            <a:r>
              <a:rPr lang="fr-FR"/>
              <a:t>Texte de niveau 4</a:t>
            </a:r>
            <a:endParaRPr/>
          </a:p>
          <a:p>
            <a:pPr lvl="4">
              <a:defRPr/>
            </a:pPr>
            <a:r>
              <a:rPr lang="fr-FR"/>
              <a:t>Texte de niveau 5</a:t>
            </a:r>
            <a:endParaRPr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/>
              </a:defRPr>
            </a:lvl1pPr>
          </a:lstStyle>
          <a:p>
            <a:pPr>
              <a:defRPr/>
            </a:pPr>
            <a:r>
              <a:rPr lang="fr-FR"/>
              <a:t>Direction interministérielle de la transformation publique</a:t>
            </a:r>
            <a:endParaRPr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/>
              </a:defRPr>
            </a:lvl1pPr>
          </a:lstStyle>
          <a:p>
            <a:pPr>
              <a:defRPr/>
            </a:pPr>
            <a:fld id="{1B802361-F8EE-480E-A1DF-57AB4F9A7295}" type="slidenum">
              <a:rPr lang="fr-FR"/>
              <a:t>‹N°›</a:t>
            </a:fld>
            <a:endParaRPr lang="fr-FR"/>
          </a:p>
        </p:txBody>
      </p:sp>
      <p:cxnSp>
        <p:nvCxnSpPr>
          <p:cNvPr id="10" name="Connecteur droit 9"/>
          <p:cNvCxnSpPr>
            <a:cxnSpLocks/>
          </p:cNvCxnSpPr>
          <p:nvPr/>
        </p:nvCxnSpPr>
        <p:spPr bwMode="gray">
          <a:xfrm>
            <a:off x="431799" y="6443208"/>
            <a:ext cx="11232818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space réservé du titre 11"/>
          <p:cNvSpPr>
            <a:spLocks noGrp="1"/>
          </p:cNvSpPr>
          <p:nvPr>
            <p:ph type="title"/>
          </p:nvPr>
        </p:nvSpPr>
        <p:spPr bwMode="auto">
          <a:xfrm>
            <a:off x="431801" y="1028734"/>
            <a:ext cx="11233151" cy="719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fr-FR"/>
              <a:t>Titre </a:t>
            </a:r>
            <a:endParaRPr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2"/>
          </p:nvPr>
        </p:nvSpPr>
        <p:spPr bwMode="auto">
          <a:xfrm>
            <a:off x="420937" y="6378000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>
                <a:solidFill>
                  <a:schemeClr val="tx1"/>
                </a:solidFill>
                <a:latin typeface="Marianne"/>
              </a:defRPr>
            </a:lvl1pPr>
          </a:lstStyle>
          <a:p>
            <a:pPr>
              <a:defRPr/>
            </a:pPr>
            <a:fld id="{45395B70-27DC-4329-99F7-61E4C838260D}" type="datetime1">
              <a:rPr lang="fr-FR"/>
              <a:t>07/07/2025</a:t>
            </a:fld>
            <a:endParaRPr lang="fr-FR"/>
          </a:p>
        </p:txBody>
      </p:sp>
      <p:cxnSp>
        <p:nvCxnSpPr>
          <p:cNvPr id="9" name="Connecteur droit 8"/>
          <p:cNvCxnSpPr>
            <a:cxnSpLocks/>
          </p:cNvCxnSpPr>
          <p:nvPr/>
        </p:nvCxnSpPr>
        <p:spPr bwMode="gray">
          <a:xfrm>
            <a:off x="480000" y="6443208"/>
            <a:ext cx="11232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 10"/>
          <p:cNvPicPr>
            <a:picLocks noChangeAspect="1"/>
          </p:cNvPicPr>
          <p:nvPr/>
        </p:nvPicPr>
        <p:blipFill>
          <a:blip r:embed="rId11"/>
          <a:stretch/>
        </p:blipFill>
        <p:spPr bwMode="auto">
          <a:xfrm>
            <a:off x="451052" y="234116"/>
            <a:ext cx="1102331" cy="65649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9" r:id="rId9"/>
  </p:sldLayoutIdLst>
  <p:hf hdr="0" ftr="0" dt="0"/>
  <p:txStyles>
    <p:titleStyle>
      <a:lvl1pPr marL="19050" indent="0" algn="l" defTabSz="1219170">
        <a:lnSpc>
          <a:spcPct val="90000"/>
        </a:lnSpc>
        <a:spcBef>
          <a:spcPts val="0"/>
        </a:spcBef>
        <a:buNone/>
        <a:defRPr sz="3350" b="1">
          <a:solidFill>
            <a:schemeClr val="tx1"/>
          </a:solidFill>
          <a:latin typeface="Marianne"/>
          <a:ea typeface="+mj-ea"/>
          <a:cs typeface="+mj-cs"/>
        </a:defRPr>
      </a:lvl1pPr>
    </p:titleStyle>
    <p:bodyStyle>
      <a:lvl1pPr marL="122764" indent="0" algn="l" defTabSz="1219170">
        <a:lnSpc>
          <a:spcPct val="100000"/>
        </a:lnSpc>
        <a:spcBef>
          <a:spcPts val="0"/>
        </a:spcBef>
        <a:spcAft>
          <a:spcPts val="667"/>
        </a:spcAft>
        <a:buFont typeface="Arial"/>
        <a:buNone/>
        <a:defRPr sz="1850" b="0">
          <a:solidFill>
            <a:schemeClr val="tx1"/>
          </a:solidFill>
          <a:latin typeface="Marianne"/>
          <a:ea typeface="+mn-ea"/>
          <a:cs typeface="+mn-cs"/>
        </a:defRPr>
      </a:lvl1pPr>
      <a:lvl2pPr marL="468588" indent="-228594" algn="l" defTabSz="1219170">
        <a:lnSpc>
          <a:spcPct val="100000"/>
        </a:lnSpc>
        <a:spcBef>
          <a:spcPts val="800"/>
        </a:spcBef>
        <a:spcAft>
          <a:spcPts val="800"/>
        </a:spcAft>
        <a:buSzPct val="100000"/>
        <a:buFont typeface="Arial"/>
        <a:buChar char="•"/>
        <a:defRPr sz="1600">
          <a:solidFill>
            <a:schemeClr val="tx1"/>
          </a:solidFill>
          <a:latin typeface="Marianne"/>
          <a:ea typeface="+mn-ea"/>
          <a:cs typeface="+mn-cs"/>
        </a:defRPr>
      </a:lvl2pPr>
      <a:lvl3pPr marL="708582" indent="-228594" algn="l" defTabSz="1219170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/>
        <a:buChar char="§"/>
        <a:defRPr sz="1350">
          <a:solidFill>
            <a:schemeClr val="tx1"/>
          </a:solidFill>
          <a:latin typeface="Marianne"/>
          <a:ea typeface="+mn-ea"/>
          <a:cs typeface="+mn-cs"/>
        </a:defRPr>
      </a:lvl3pPr>
      <a:lvl4pPr marL="948576" indent="-228594" algn="l" defTabSz="1219170">
        <a:lnSpc>
          <a:spcPct val="100000"/>
        </a:lnSpc>
        <a:spcBef>
          <a:spcPts val="133"/>
        </a:spcBef>
        <a:spcAft>
          <a:spcPts val="133"/>
        </a:spcAft>
        <a:buSzPct val="100000"/>
        <a:buFont typeface="Arial"/>
        <a:buChar char="•"/>
        <a:defRPr sz="1050">
          <a:solidFill>
            <a:schemeClr val="tx1"/>
          </a:solidFill>
          <a:latin typeface="Marianne"/>
          <a:ea typeface="+mn-ea"/>
          <a:cs typeface="+mn-cs"/>
        </a:defRPr>
      </a:lvl4pPr>
      <a:lvl5pPr marL="1236569" indent="-228594" algn="l" defTabSz="1219170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/>
        <a:buChar char="§"/>
        <a:defRPr sz="950">
          <a:solidFill>
            <a:schemeClr val="tx1"/>
          </a:solidFill>
          <a:latin typeface="Marianne"/>
          <a:ea typeface="+mn-ea"/>
          <a:cs typeface="+mn-cs"/>
        </a:defRPr>
      </a:lvl5pPr>
      <a:lvl6pPr marL="3352716" indent="-304792" algn="l" defTabSz="1219170">
        <a:spcBef>
          <a:spcPts val="0"/>
        </a:spcBef>
        <a:buFont typeface="Arial"/>
        <a:buChar char="•"/>
        <a:defRPr sz="265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>
        <a:spcBef>
          <a:spcPts val="0"/>
        </a:spcBef>
        <a:buFont typeface="Arial"/>
        <a:buChar char="•"/>
        <a:defRPr sz="2650">
          <a:solidFill>
            <a:schemeClr val="tx1"/>
          </a:solidFill>
          <a:latin typeface="+mn-lt"/>
          <a:ea typeface="+mn-ea"/>
          <a:cs typeface="+mn-cs"/>
        </a:defRPr>
      </a:lvl7pPr>
      <a:lvl8pPr marL="4267093" indent="0" algn="l" defTabSz="1219170">
        <a:spcBef>
          <a:spcPts val="0"/>
        </a:spcBef>
        <a:buFont typeface="Arial"/>
        <a:buNone/>
        <a:defRPr sz="265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>
        <a:spcBef>
          <a:spcPts val="0"/>
        </a:spcBef>
        <a:buFont typeface="Arial"/>
        <a:buChar char="•"/>
        <a:defRPr sz="265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>
        <a:defRPr sz="24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>
        <a:defRPr sz="24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>
        <a:defRPr sz="24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>
        <a:defRPr sz="24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>
        <a:defRPr sz="24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>
        <a:defRPr sz="24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 bwMode="auto">
          <a:xfrm>
            <a:off x="2545021" y="2239908"/>
            <a:ext cx="8063481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fr-FR" sz="3200" dirty="0">
                <a:solidFill>
                  <a:srgbClr val="000091">
                    <a:lumMod val="75000"/>
                  </a:srgbClr>
                </a:solidFill>
                <a:latin typeface="Marianne"/>
              </a:rPr>
              <a:t>Université</a:t>
            </a:r>
            <a:endParaRPr dirty="0"/>
          </a:p>
          <a:p>
            <a:pPr defTabSz="914377">
              <a:defRPr/>
            </a:pPr>
            <a:r>
              <a:rPr lang="fr-FR" sz="3200" b="1" dirty="0">
                <a:solidFill>
                  <a:srgbClr val="000091">
                    <a:lumMod val="75000"/>
                  </a:srgbClr>
                </a:solidFill>
                <a:latin typeface="Marianne"/>
              </a:rPr>
              <a:t>Accompagnement à l’amélioration du service rendu à l’étudiant</a:t>
            </a:r>
            <a:endParaRPr lang="fr-FR" i="1" dirty="0">
              <a:solidFill>
                <a:srgbClr val="000000"/>
              </a:solidFill>
              <a:latin typeface="Marianne"/>
            </a:endParaRPr>
          </a:p>
          <a:p>
            <a:pPr lvl="0">
              <a:defRPr/>
            </a:pPr>
            <a:endParaRPr lang="fr-FR" i="1" dirty="0">
              <a:solidFill>
                <a:srgbClr val="000000"/>
              </a:solidFill>
              <a:latin typeface="Marianne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rcRect l="32084" t="40833" r="33384" b="40926"/>
          <a:stretch/>
        </p:blipFill>
        <p:spPr bwMode="auto">
          <a:xfrm>
            <a:off x="9714575" y="5591622"/>
            <a:ext cx="1950376" cy="579524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 bwMode="auto">
          <a:xfrm>
            <a:off x="7665183" y="430309"/>
            <a:ext cx="3999813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fr-FR" sz="1050" b="1" dirty="0">
                <a:solidFill>
                  <a:srgbClr val="000000"/>
                </a:solidFill>
                <a:latin typeface="Marianne"/>
              </a:rPr>
              <a:t>Direction interministérielle de la transformation publique</a:t>
            </a:r>
            <a:endParaRPr dirty="0"/>
          </a:p>
        </p:txBody>
      </p:sp>
      <p:grpSp>
        <p:nvGrpSpPr>
          <p:cNvPr id="3" name="Groupe 2"/>
          <p:cNvGrpSpPr/>
          <p:nvPr/>
        </p:nvGrpSpPr>
        <p:grpSpPr bwMode="auto">
          <a:xfrm>
            <a:off x="2545021" y="4130772"/>
            <a:ext cx="8346524" cy="591904"/>
            <a:chOff x="2545021" y="4483372"/>
            <a:chExt cx="8346524" cy="591904"/>
          </a:xfrm>
        </p:grpSpPr>
        <p:sp>
          <p:nvSpPr>
            <p:cNvPr id="9" name="Rectangle : coins arrondis 8"/>
            <p:cNvSpPr/>
            <p:nvPr/>
          </p:nvSpPr>
          <p:spPr bwMode="auto">
            <a:xfrm>
              <a:off x="2797019" y="4483372"/>
              <a:ext cx="8094525" cy="591904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fr-FR" b="1">
                  <a:solidFill>
                    <a:schemeClr val="tx2">
                      <a:lumMod val="75000"/>
                    </a:schemeClr>
                  </a:solidFill>
                </a:rPr>
                <a:t>Outiller la gestion et le suivi des demandes étudiantes </a:t>
              </a:r>
              <a:endParaRPr/>
            </a:p>
          </p:txBody>
        </p:sp>
        <p:sp>
          <p:nvSpPr>
            <p:cNvPr id="11" name="Ellipse 10"/>
            <p:cNvSpPr/>
            <p:nvPr/>
          </p:nvSpPr>
          <p:spPr bwMode="auto">
            <a:xfrm>
              <a:off x="2545021" y="4532016"/>
              <a:ext cx="504000" cy="5040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fr-FR" b="1"/>
            </a:p>
          </p:txBody>
        </p:sp>
        <p:pic>
          <p:nvPicPr>
            <p:cNvPr id="12" name="Image 11"/>
            <p:cNvPicPr>
              <a:picLocks noChangeAspect="1"/>
            </p:cNvPicPr>
            <p:nvPr/>
          </p:nvPicPr>
          <p:blipFill>
            <a:blip r:embed="rId3"/>
            <a:stretch/>
          </p:blipFill>
          <p:spPr bwMode="auto">
            <a:xfrm>
              <a:off x="2635493" y="4604016"/>
              <a:ext cx="360000" cy="360000"/>
            </a:xfrm>
            <a:prstGeom prst="rect">
              <a:avLst/>
            </a:prstGeom>
            <a:ln>
              <a:noFill/>
              <a:prstDash val="solid"/>
            </a:ln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33122C9-A0B9-462F-8757-0847AD287B63}" type="slidenum">
              <a:rPr lang="fr-FR"/>
              <a:t>2</a:t>
            </a:fld>
            <a:endParaRPr lang="fr-FR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 bwMode="auto">
          <a:xfrm>
            <a:off x="1666176" y="261064"/>
            <a:ext cx="10300854" cy="71998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fr-FR" sz="2200" dirty="0"/>
              <a:t>Proposition de catégorisation des demandes et des services compétents désignés pour y répondre (1/3)</a:t>
            </a:r>
            <a:endParaRPr sz="2200" dirty="0"/>
          </a:p>
        </p:txBody>
      </p:sp>
      <p:sp>
        <p:nvSpPr>
          <p:cNvPr id="3" name="Espace réservé du texte 4"/>
          <p:cNvSpPr txBox="1"/>
          <p:nvPr/>
        </p:nvSpPr>
        <p:spPr bwMode="gray">
          <a:xfrm>
            <a:off x="381521" y="2409292"/>
            <a:ext cx="2282771" cy="270947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22764" indent="0" algn="l" defTabSz="1219170">
              <a:lnSpc>
                <a:spcPct val="100000"/>
              </a:lnSpc>
              <a:spcBef>
                <a:spcPts val="0"/>
              </a:spcBef>
              <a:spcAft>
                <a:spcPts val="667"/>
              </a:spcAft>
              <a:buFont typeface="Arial"/>
              <a:buNone/>
              <a:defRPr sz="1850" b="0">
                <a:solidFill>
                  <a:schemeClr val="tx1"/>
                </a:solidFill>
                <a:latin typeface="Marianne"/>
                <a:ea typeface="+mn-ea"/>
                <a:cs typeface="+mn-cs"/>
              </a:defRPr>
            </a:lvl1pPr>
            <a:lvl2pPr marL="468588" indent="-228594" algn="l" defTabSz="1219170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SzPct val="100000"/>
              <a:buFont typeface="Arial"/>
              <a:buChar char="•"/>
              <a:defRPr sz="1600">
                <a:solidFill>
                  <a:schemeClr val="tx1"/>
                </a:solidFill>
                <a:latin typeface="Marianne"/>
                <a:ea typeface="+mn-ea"/>
                <a:cs typeface="+mn-cs"/>
              </a:defRPr>
            </a:lvl2pPr>
            <a:lvl3pPr marL="708582" indent="-228594" algn="l" defTabSz="1219170">
              <a:lnSpc>
                <a:spcPct val="100000"/>
              </a:lnSpc>
              <a:spcBef>
                <a:spcPts val="133"/>
              </a:spcBef>
              <a:spcAft>
                <a:spcPts val="133"/>
              </a:spcAft>
              <a:buSzPct val="100000"/>
              <a:buFont typeface="Wingdings"/>
              <a:buChar char="§"/>
              <a:defRPr sz="1350">
                <a:solidFill>
                  <a:schemeClr val="tx1"/>
                </a:solidFill>
                <a:latin typeface="Marianne"/>
                <a:ea typeface="+mn-ea"/>
                <a:cs typeface="+mn-cs"/>
              </a:defRPr>
            </a:lvl3pPr>
            <a:lvl4pPr marL="948576" indent="-228594" algn="l" defTabSz="1219170">
              <a:lnSpc>
                <a:spcPct val="100000"/>
              </a:lnSpc>
              <a:spcBef>
                <a:spcPts val="133"/>
              </a:spcBef>
              <a:spcAft>
                <a:spcPts val="133"/>
              </a:spcAft>
              <a:buSzPct val="100000"/>
              <a:buFont typeface="Arial"/>
              <a:buChar char="•"/>
              <a:defRPr sz="1050">
                <a:solidFill>
                  <a:schemeClr val="tx1"/>
                </a:solidFill>
                <a:latin typeface="Marianne"/>
                <a:ea typeface="+mn-ea"/>
                <a:cs typeface="+mn-cs"/>
              </a:defRPr>
            </a:lvl4pPr>
            <a:lvl5pPr marL="1236569" indent="-228594" algn="l" defTabSz="1219170">
              <a:lnSpc>
                <a:spcPct val="100000"/>
              </a:lnSpc>
              <a:spcBef>
                <a:spcPts val="133"/>
              </a:spcBef>
              <a:spcAft>
                <a:spcPts val="133"/>
              </a:spcAft>
              <a:buSzPct val="100000"/>
              <a:buFont typeface="Wingdings"/>
              <a:buChar char="§"/>
              <a:defRPr sz="950">
                <a:solidFill>
                  <a:schemeClr val="tx1"/>
                </a:solidFill>
                <a:latin typeface="Marianne"/>
                <a:ea typeface="+mn-ea"/>
                <a:cs typeface="+mn-cs"/>
              </a:defRPr>
            </a:lvl5pPr>
            <a:lvl6pPr marL="3352716" indent="-304792" algn="l" defTabSz="1219170">
              <a:spcBef>
                <a:spcPts val="0"/>
              </a:spcBef>
              <a:buFont typeface="Arial"/>
              <a:buChar char="•"/>
              <a:defRPr sz="26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>
              <a:spcBef>
                <a:spcPts val="0"/>
              </a:spcBef>
              <a:buFont typeface="Arial"/>
              <a:buChar char="•"/>
              <a:defRPr sz="26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indent="0" algn="l" defTabSz="1219170">
              <a:spcBef>
                <a:spcPts val="0"/>
              </a:spcBef>
              <a:buFont typeface="Arial"/>
              <a:buNone/>
              <a:defRPr sz="26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>
              <a:spcBef>
                <a:spcPts val="0"/>
              </a:spcBef>
              <a:buFont typeface="Arial"/>
              <a:buChar char="•"/>
              <a:defRPr sz="26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fr-FR" sz="1200"/>
          </a:p>
        </p:txBody>
      </p:sp>
      <p:graphicFrame>
        <p:nvGraphicFramePr>
          <p:cNvPr id="5" name="Table 8">
            <a:extLst>
              <a:ext uri="{FF2B5EF4-FFF2-40B4-BE49-F238E27FC236}">
                <a16:creationId xmlns:a16="http://schemas.microsoft.com/office/drawing/2014/main" id="{9F8A960F-BB92-5E0C-5772-24A0FBBD05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9409948"/>
              </p:ext>
            </p:extLst>
          </p:nvPr>
        </p:nvGraphicFramePr>
        <p:xfrm>
          <a:off x="381520" y="1048407"/>
          <a:ext cx="11428960" cy="562356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138808">
                  <a:extLst>
                    <a:ext uri="{9D8B030D-6E8A-4147-A177-3AD203B41FA5}">
                      <a16:colId xmlns:a16="http://schemas.microsoft.com/office/drawing/2014/main" val="583673699"/>
                    </a:ext>
                  </a:extLst>
                </a:gridCol>
                <a:gridCol w="2512570">
                  <a:extLst>
                    <a:ext uri="{9D8B030D-6E8A-4147-A177-3AD203B41FA5}">
                      <a16:colId xmlns:a16="http://schemas.microsoft.com/office/drawing/2014/main" val="3668384548"/>
                    </a:ext>
                  </a:extLst>
                </a:gridCol>
                <a:gridCol w="2368704">
                  <a:extLst>
                    <a:ext uri="{9D8B030D-6E8A-4147-A177-3AD203B41FA5}">
                      <a16:colId xmlns:a16="http://schemas.microsoft.com/office/drawing/2014/main" val="1090023555"/>
                    </a:ext>
                  </a:extLst>
                </a:gridCol>
                <a:gridCol w="1340595">
                  <a:extLst>
                    <a:ext uri="{9D8B030D-6E8A-4147-A177-3AD203B41FA5}">
                      <a16:colId xmlns:a16="http://schemas.microsoft.com/office/drawing/2014/main" val="1825279232"/>
                    </a:ext>
                  </a:extLst>
                </a:gridCol>
                <a:gridCol w="1092404">
                  <a:extLst>
                    <a:ext uri="{9D8B030D-6E8A-4147-A177-3AD203B41FA5}">
                      <a16:colId xmlns:a16="http://schemas.microsoft.com/office/drawing/2014/main" val="3513712524"/>
                    </a:ext>
                  </a:extLst>
                </a:gridCol>
                <a:gridCol w="1357130">
                  <a:extLst>
                    <a:ext uri="{9D8B030D-6E8A-4147-A177-3AD203B41FA5}">
                      <a16:colId xmlns:a16="http://schemas.microsoft.com/office/drawing/2014/main" val="3030730530"/>
                    </a:ext>
                  </a:extLst>
                </a:gridCol>
                <a:gridCol w="1618749">
                  <a:extLst>
                    <a:ext uri="{9D8B030D-6E8A-4147-A177-3AD203B41FA5}">
                      <a16:colId xmlns:a16="http://schemas.microsoft.com/office/drawing/2014/main" val="2577664930"/>
                    </a:ext>
                  </a:extLst>
                </a:gridCol>
              </a:tblGrid>
              <a:tr h="256199">
                <a:tc>
                  <a:txBody>
                    <a:bodyPr/>
                    <a:lstStyle/>
                    <a:p>
                      <a:r>
                        <a:rPr lang="fr-FR" sz="1100"/>
                        <a:t>Thème</a:t>
                      </a:r>
                    </a:p>
                  </a:txBody>
                  <a:tcPr>
                    <a:solidFill>
                      <a:schemeClr val="accent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Sous-thème</a:t>
                      </a:r>
                    </a:p>
                  </a:txBody>
                  <a:tcPr>
                    <a:solidFill>
                      <a:schemeClr val="accent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Service en charge de la réponse</a:t>
                      </a:r>
                    </a:p>
                  </a:txBody>
                  <a:tcPr>
                    <a:solidFill>
                      <a:schemeClr val="accent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Spécificité par campus ? </a:t>
                      </a: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Spécificité par formation ? </a:t>
                      </a: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Spécificité étudiant international ? </a:t>
                      </a: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Spécificité étudiant en formation continue ? </a:t>
                      </a: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9740238"/>
                  </a:ext>
                </a:extLst>
              </a:tr>
              <a:tr h="0">
                <a:tc rowSpan="11">
                  <a:txBody>
                    <a:bodyPr/>
                    <a:lstStyle/>
                    <a:p>
                      <a:r>
                        <a:rPr lang="fr-FR" sz="1100"/>
                        <a:t>Scolarité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Aménagements liés au handicap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DVE / BVEH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Oui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Non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Non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Non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2240094"/>
                  </a:ext>
                </a:extLst>
              </a:tr>
              <a:tr h="164699">
                <a:tc vMerge="1">
                  <a:txBody>
                    <a:bodyPr/>
                    <a:lstStyle/>
                    <a:p>
                      <a:endParaRPr lang="fr-FR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Aménagements pédagogiques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Composantes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fr-FR" sz="1100"/>
                        <a:t>Ne pas donner la possibilité d’ouvrir un ticket sur cette thématique, mais renvoyer l’étudiant vers son secrétariat pédagogique avec lien vers les contacts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r>
                        <a:rPr lang="fr-FR" sz="1100"/>
                        <a:t>Oui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981872"/>
                  </a:ext>
                </a:extLst>
              </a:tr>
              <a:tr h="164699">
                <a:tc vMerge="1">
                  <a:txBody>
                    <a:bodyPr/>
                    <a:lstStyle/>
                    <a:p>
                      <a:endParaRPr lang="fr-FR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Candidatures aux formations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Orientation / Scolarité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fr-FR" sz="1100"/>
                        <a:t>Rediriger les demandes vers documentation existante et plateforme scolarité mais surtout vers les contacts de la FAQ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1350251"/>
                  </a:ext>
                </a:extLst>
              </a:tr>
              <a:tr h="164699">
                <a:tc vMerge="1">
                  <a:txBody>
                    <a:bodyPr/>
                    <a:lstStyle/>
                    <a:p>
                      <a:endParaRPr lang="fr-FR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Césure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Composantes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fr-FR" sz="1100"/>
                        <a:t>Ne pas donner la possibilité d’ouvrir un ticket sur cette thématique, mais renvoyer l’étudiant vers son secrétariat pédagogique avec lien vers les contacts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7297163"/>
                  </a:ext>
                </a:extLst>
              </a:tr>
              <a:tr h="16469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Contrat pédagogique de réussite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Scolarité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fr-FR" sz="1100"/>
                        <a:t>Rediriger les demandes vers la plateforme d’assistance Scolarité / </a:t>
                      </a:r>
                      <a:r>
                        <a:rPr lang="fr-FR" sz="1100" err="1"/>
                        <a:t>ConPeRe</a:t>
                      </a:r>
                      <a:r>
                        <a:rPr lang="fr-FR" sz="1100"/>
                        <a:t> existante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7308484"/>
                  </a:ext>
                </a:extLst>
              </a:tr>
              <a:tr h="164699">
                <a:tc vMerge="1">
                  <a:txBody>
                    <a:bodyPr/>
                    <a:lstStyle/>
                    <a:p>
                      <a:endParaRPr lang="fr-FR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Diplômes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Scolarité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fr-FR" sz="1100"/>
                        <a:t>Rediriger les demandes vers le projet de guidance GLPI  par composantes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1730423"/>
                  </a:ext>
                </a:extLst>
              </a:tr>
              <a:tr h="164699">
                <a:tc vMerge="1">
                  <a:txBody>
                    <a:bodyPr/>
                    <a:lstStyle/>
                    <a:p>
                      <a:endParaRPr lang="fr-FR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Emploi du temps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Composantes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fr-FR" sz="1100"/>
                        <a:t>Rediriger les demandes vers la plateforme d’assistance Emploi du temps existante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4057703"/>
                  </a:ext>
                </a:extLst>
              </a:tr>
              <a:tr h="164699">
                <a:tc vMerge="1">
                  <a:txBody>
                    <a:bodyPr/>
                    <a:lstStyle/>
                    <a:p>
                      <a:endParaRPr lang="fr-FR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Examens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Composantes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fr-FR" sz="1100"/>
                        <a:t>Ne pas donner la possibilité d’ouvrir un ticket sur cette thématique, mais renvoyer l’étudiant vers son secrétariat pédagogique avec lien vers les contacts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7334125"/>
                  </a:ext>
                </a:extLst>
              </a:tr>
              <a:tr h="164699">
                <a:tc vMerge="1">
                  <a:txBody>
                    <a:bodyPr/>
                    <a:lstStyle/>
                    <a:p>
                      <a:endParaRPr lang="fr-FR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Inscriptions – réinscriptions (IA)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Scolarité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fr-FR" sz="1100"/>
                        <a:t>Rediriger le ticket vers la plateforme d’assistance Scolarité / Inscriptions déjà existante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0397116"/>
                  </a:ext>
                </a:extLst>
              </a:tr>
              <a:tr h="16469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IP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Composantes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fr-FR" sz="1100"/>
                        <a:t>Ne pas donner la possibilité d’ouvrir un ticket sur cette thématique, mais renvoyer l’étudiant vers son secrétariat pédagogique avec lien vers les contacts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7494058"/>
                  </a:ext>
                </a:extLst>
              </a:tr>
              <a:tr h="274499">
                <a:tc vMerge="1">
                  <a:txBody>
                    <a:bodyPr/>
                    <a:lstStyle/>
                    <a:p>
                      <a:endParaRPr lang="fr-FR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Localisation des bâtiments / 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Communication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fr-FR" sz="1100" dirty="0"/>
                        <a:t>Ne pas donner la possibilité d’ouvrir un ticket, et renvoyer vers l’application </a:t>
                      </a:r>
                      <a:r>
                        <a:rPr lang="fr-FR" sz="1100" dirty="0" err="1"/>
                        <a:t>Lilu</a:t>
                      </a:r>
                      <a:r>
                        <a:rPr lang="fr-FR" sz="1100" dirty="0"/>
                        <a:t> ou la page Plan de l’université.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510941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33122C9-A0B9-462F-8757-0847AD287B63}" type="slidenum">
              <a:rPr lang="fr-FR"/>
              <a:t>3</a:t>
            </a:fld>
            <a:endParaRPr lang="fr-FR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 bwMode="auto">
          <a:xfrm>
            <a:off x="1687947" y="340445"/>
            <a:ext cx="10300854" cy="71998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fr-FR" sz="2200" dirty="0"/>
              <a:t>Proposition de catégorisation des demandes et des services compétents désignés pour y répondre (2/3)</a:t>
            </a:r>
            <a:endParaRPr sz="2200" dirty="0"/>
          </a:p>
        </p:txBody>
      </p:sp>
      <p:sp>
        <p:nvSpPr>
          <p:cNvPr id="3" name="Espace réservé du texte 4"/>
          <p:cNvSpPr txBox="1"/>
          <p:nvPr/>
        </p:nvSpPr>
        <p:spPr bwMode="gray">
          <a:xfrm>
            <a:off x="381521" y="2409292"/>
            <a:ext cx="2282771" cy="270947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22764" indent="0" algn="l" defTabSz="1219170">
              <a:lnSpc>
                <a:spcPct val="100000"/>
              </a:lnSpc>
              <a:spcBef>
                <a:spcPts val="0"/>
              </a:spcBef>
              <a:spcAft>
                <a:spcPts val="667"/>
              </a:spcAft>
              <a:buFont typeface="Arial"/>
              <a:buNone/>
              <a:defRPr sz="1850" b="0">
                <a:solidFill>
                  <a:schemeClr val="tx1"/>
                </a:solidFill>
                <a:latin typeface="Marianne"/>
                <a:ea typeface="+mn-ea"/>
                <a:cs typeface="+mn-cs"/>
              </a:defRPr>
            </a:lvl1pPr>
            <a:lvl2pPr marL="468588" indent="-228594" algn="l" defTabSz="1219170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SzPct val="100000"/>
              <a:buFont typeface="Arial"/>
              <a:buChar char="•"/>
              <a:defRPr sz="1600">
                <a:solidFill>
                  <a:schemeClr val="tx1"/>
                </a:solidFill>
                <a:latin typeface="Marianne"/>
                <a:ea typeface="+mn-ea"/>
                <a:cs typeface="+mn-cs"/>
              </a:defRPr>
            </a:lvl2pPr>
            <a:lvl3pPr marL="708582" indent="-228594" algn="l" defTabSz="1219170">
              <a:lnSpc>
                <a:spcPct val="100000"/>
              </a:lnSpc>
              <a:spcBef>
                <a:spcPts val="133"/>
              </a:spcBef>
              <a:spcAft>
                <a:spcPts val="133"/>
              </a:spcAft>
              <a:buSzPct val="100000"/>
              <a:buFont typeface="Wingdings"/>
              <a:buChar char="§"/>
              <a:defRPr sz="1350">
                <a:solidFill>
                  <a:schemeClr val="tx1"/>
                </a:solidFill>
                <a:latin typeface="Marianne"/>
                <a:ea typeface="+mn-ea"/>
                <a:cs typeface="+mn-cs"/>
              </a:defRPr>
            </a:lvl3pPr>
            <a:lvl4pPr marL="948576" indent="-228594" algn="l" defTabSz="1219170">
              <a:lnSpc>
                <a:spcPct val="100000"/>
              </a:lnSpc>
              <a:spcBef>
                <a:spcPts val="133"/>
              </a:spcBef>
              <a:spcAft>
                <a:spcPts val="133"/>
              </a:spcAft>
              <a:buSzPct val="100000"/>
              <a:buFont typeface="Arial"/>
              <a:buChar char="•"/>
              <a:defRPr sz="1050">
                <a:solidFill>
                  <a:schemeClr val="tx1"/>
                </a:solidFill>
                <a:latin typeface="Marianne"/>
                <a:ea typeface="+mn-ea"/>
                <a:cs typeface="+mn-cs"/>
              </a:defRPr>
            </a:lvl4pPr>
            <a:lvl5pPr marL="1236569" indent="-228594" algn="l" defTabSz="1219170">
              <a:lnSpc>
                <a:spcPct val="100000"/>
              </a:lnSpc>
              <a:spcBef>
                <a:spcPts val="133"/>
              </a:spcBef>
              <a:spcAft>
                <a:spcPts val="133"/>
              </a:spcAft>
              <a:buSzPct val="100000"/>
              <a:buFont typeface="Wingdings"/>
              <a:buChar char="§"/>
              <a:defRPr sz="950">
                <a:solidFill>
                  <a:schemeClr val="tx1"/>
                </a:solidFill>
                <a:latin typeface="Marianne"/>
                <a:ea typeface="+mn-ea"/>
                <a:cs typeface="+mn-cs"/>
              </a:defRPr>
            </a:lvl5pPr>
            <a:lvl6pPr marL="3352716" indent="-304792" algn="l" defTabSz="1219170">
              <a:spcBef>
                <a:spcPts val="0"/>
              </a:spcBef>
              <a:buFont typeface="Arial"/>
              <a:buChar char="•"/>
              <a:defRPr sz="26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>
              <a:spcBef>
                <a:spcPts val="0"/>
              </a:spcBef>
              <a:buFont typeface="Arial"/>
              <a:buChar char="•"/>
              <a:defRPr sz="26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indent="0" algn="l" defTabSz="1219170">
              <a:spcBef>
                <a:spcPts val="0"/>
              </a:spcBef>
              <a:buFont typeface="Arial"/>
              <a:buNone/>
              <a:defRPr sz="26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>
              <a:spcBef>
                <a:spcPts val="0"/>
              </a:spcBef>
              <a:buFont typeface="Arial"/>
              <a:buChar char="•"/>
              <a:defRPr sz="26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fr-FR" sz="1200"/>
          </a:p>
        </p:txBody>
      </p:sp>
      <p:graphicFrame>
        <p:nvGraphicFramePr>
          <p:cNvPr id="5" name="Table 8">
            <a:extLst>
              <a:ext uri="{FF2B5EF4-FFF2-40B4-BE49-F238E27FC236}">
                <a16:creationId xmlns:a16="http://schemas.microsoft.com/office/drawing/2014/main" id="{9F8A960F-BB92-5E0C-5772-24A0FBBD05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071981"/>
              </p:ext>
            </p:extLst>
          </p:nvPr>
        </p:nvGraphicFramePr>
        <p:xfrm>
          <a:off x="527047" y="1684564"/>
          <a:ext cx="11137905" cy="3569115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109806">
                  <a:extLst>
                    <a:ext uri="{9D8B030D-6E8A-4147-A177-3AD203B41FA5}">
                      <a16:colId xmlns:a16="http://schemas.microsoft.com/office/drawing/2014/main" val="583673699"/>
                    </a:ext>
                  </a:extLst>
                </a:gridCol>
                <a:gridCol w="2448584">
                  <a:extLst>
                    <a:ext uri="{9D8B030D-6E8A-4147-A177-3AD203B41FA5}">
                      <a16:colId xmlns:a16="http://schemas.microsoft.com/office/drawing/2014/main" val="3668384548"/>
                    </a:ext>
                  </a:extLst>
                </a:gridCol>
                <a:gridCol w="2550253">
                  <a:extLst>
                    <a:ext uri="{9D8B030D-6E8A-4147-A177-3AD203B41FA5}">
                      <a16:colId xmlns:a16="http://schemas.microsoft.com/office/drawing/2014/main" val="1090023555"/>
                    </a:ext>
                  </a:extLst>
                </a:gridCol>
                <a:gridCol w="1064584">
                  <a:extLst>
                    <a:ext uri="{9D8B030D-6E8A-4147-A177-3AD203B41FA5}">
                      <a16:colId xmlns:a16="http://schemas.microsoft.com/office/drawing/2014/main" val="1825279232"/>
                    </a:ext>
                  </a:extLst>
                </a:gridCol>
                <a:gridCol w="1064584">
                  <a:extLst>
                    <a:ext uri="{9D8B030D-6E8A-4147-A177-3AD203B41FA5}">
                      <a16:colId xmlns:a16="http://schemas.microsoft.com/office/drawing/2014/main" val="3513712524"/>
                    </a:ext>
                  </a:extLst>
                </a:gridCol>
                <a:gridCol w="1322569">
                  <a:extLst>
                    <a:ext uri="{9D8B030D-6E8A-4147-A177-3AD203B41FA5}">
                      <a16:colId xmlns:a16="http://schemas.microsoft.com/office/drawing/2014/main" val="3030730530"/>
                    </a:ext>
                  </a:extLst>
                </a:gridCol>
                <a:gridCol w="1577525">
                  <a:extLst>
                    <a:ext uri="{9D8B030D-6E8A-4147-A177-3AD203B41FA5}">
                      <a16:colId xmlns:a16="http://schemas.microsoft.com/office/drawing/2014/main" val="2577664930"/>
                    </a:ext>
                  </a:extLst>
                </a:gridCol>
              </a:tblGrid>
              <a:tr h="558219">
                <a:tc>
                  <a:txBody>
                    <a:bodyPr/>
                    <a:lstStyle/>
                    <a:p>
                      <a:r>
                        <a:rPr lang="fr-FR" sz="1100"/>
                        <a:t>Thème</a:t>
                      </a:r>
                    </a:p>
                  </a:txBody>
                  <a:tcPr>
                    <a:solidFill>
                      <a:schemeClr val="accent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Sous-thème</a:t>
                      </a:r>
                    </a:p>
                  </a:txBody>
                  <a:tcPr>
                    <a:solidFill>
                      <a:schemeClr val="accent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Service en charge de la réponse</a:t>
                      </a:r>
                    </a:p>
                  </a:txBody>
                  <a:tcPr>
                    <a:solidFill>
                      <a:schemeClr val="accent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Spécificité par campus ? </a:t>
                      </a: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Spécificité par formation ? </a:t>
                      </a: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Spécificité étudiant international ? </a:t>
                      </a: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Spécificité étudiant en formation continue ? </a:t>
                      </a: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9740238"/>
                  </a:ext>
                </a:extLst>
              </a:tr>
              <a:tr h="338919">
                <a:tc rowSpan="8">
                  <a:txBody>
                    <a:bodyPr/>
                    <a:lstStyle/>
                    <a:p>
                      <a:r>
                        <a:rPr lang="fr-FR" sz="1100"/>
                        <a:t>Vie quotidienne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Aides financières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DVE  / BVEH </a:t>
                      </a:r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(Pôle Solidarité ?)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Oui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Non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Non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Non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6127950"/>
                  </a:ext>
                </a:extLst>
              </a:tr>
              <a:tr h="338919">
                <a:tc vMerge="1">
                  <a:txBody>
                    <a:bodyPr/>
                    <a:lstStyle/>
                    <a:p>
                      <a:endParaRPr lang="fr-FR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Carte étudiante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Scolarité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Non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Non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Non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Non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302312"/>
                  </a:ext>
                </a:extLst>
              </a:tr>
              <a:tr h="338919">
                <a:tc vMerge="1">
                  <a:txBody>
                    <a:bodyPr/>
                    <a:lstStyle/>
                    <a:p>
                      <a:endParaRPr lang="fr-FR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Espaces accessibles aux étudiant.es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SCD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Oui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Non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Non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Non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4881813"/>
                  </a:ext>
                </a:extLst>
              </a:tr>
              <a:tr h="338919">
                <a:tc vMerge="1">
                  <a:txBody>
                    <a:bodyPr/>
                    <a:lstStyle/>
                    <a:p>
                      <a:endParaRPr lang="fr-FR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International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Relations internationales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Non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Non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Oui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Non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739641"/>
                  </a:ext>
                </a:extLst>
              </a:tr>
              <a:tr h="338919">
                <a:tc vMerge="1">
                  <a:txBody>
                    <a:bodyPr/>
                    <a:lstStyle/>
                    <a:p>
                      <a:endParaRPr lang="fr-FR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Logement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CROUS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121917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Ne pas donner la possibilité d’ouvrir un ticket, et renvoyer l’étudiant vers les coordonnées du CROUS (mail, tel, adresse postale, et horaires)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747031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fr-FR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Restauration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CROUS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121917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Ne pas donner la possibilité d’ouvrir un ticket, et renvoyer l’étudiant vers les coordonnées du CROUS (mail, tel, adresse postale, et horaires)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6396998"/>
                  </a:ext>
                </a:extLst>
              </a:tr>
              <a:tr h="338919">
                <a:tc vMerge="1">
                  <a:txBody>
                    <a:bodyPr/>
                    <a:lstStyle/>
                    <a:p>
                      <a:endParaRPr lang="fr-FR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Santé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SSE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Oui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Non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Non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Non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5633259"/>
                  </a:ext>
                </a:extLst>
              </a:tr>
              <a:tr h="338919">
                <a:tc vMerge="1">
                  <a:txBody>
                    <a:bodyPr/>
                    <a:lstStyle/>
                    <a:p>
                      <a:endParaRPr lang="fr-FR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Sport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SUAPS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Oui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Non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Non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Non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5942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779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33122C9-A0B9-462F-8757-0847AD287B63}" type="slidenum">
              <a:rPr lang="fr-FR"/>
              <a:t>4</a:t>
            </a:fld>
            <a:endParaRPr lang="fr-FR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 bwMode="auto">
          <a:xfrm>
            <a:off x="1687947" y="301214"/>
            <a:ext cx="10300854" cy="71998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fr-FR" sz="2200"/>
              <a:t>Proposition de catégorisation des demandes et des services compétents désignés pour y répondre (3/3)</a:t>
            </a:r>
            <a:endParaRPr sz="2200"/>
          </a:p>
        </p:txBody>
      </p:sp>
      <p:sp>
        <p:nvSpPr>
          <p:cNvPr id="3" name="Espace réservé du texte 4"/>
          <p:cNvSpPr txBox="1"/>
          <p:nvPr/>
        </p:nvSpPr>
        <p:spPr bwMode="gray">
          <a:xfrm>
            <a:off x="381521" y="2409292"/>
            <a:ext cx="2282771" cy="270947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22764" indent="0" algn="l" defTabSz="1219170">
              <a:lnSpc>
                <a:spcPct val="100000"/>
              </a:lnSpc>
              <a:spcBef>
                <a:spcPts val="0"/>
              </a:spcBef>
              <a:spcAft>
                <a:spcPts val="667"/>
              </a:spcAft>
              <a:buFont typeface="Arial"/>
              <a:buNone/>
              <a:defRPr sz="1850" b="0">
                <a:solidFill>
                  <a:schemeClr val="tx1"/>
                </a:solidFill>
                <a:latin typeface="Marianne"/>
                <a:ea typeface="+mn-ea"/>
                <a:cs typeface="+mn-cs"/>
              </a:defRPr>
            </a:lvl1pPr>
            <a:lvl2pPr marL="468588" indent="-228594" algn="l" defTabSz="1219170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SzPct val="100000"/>
              <a:buFont typeface="Arial"/>
              <a:buChar char="•"/>
              <a:defRPr sz="1600">
                <a:solidFill>
                  <a:schemeClr val="tx1"/>
                </a:solidFill>
                <a:latin typeface="Marianne"/>
                <a:ea typeface="+mn-ea"/>
                <a:cs typeface="+mn-cs"/>
              </a:defRPr>
            </a:lvl2pPr>
            <a:lvl3pPr marL="708582" indent="-228594" algn="l" defTabSz="1219170">
              <a:lnSpc>
                <a:spcPct val="100000"/>
              </a:lnSpc>
              <a:spcBef>
                <a:spcPts val="133"/>
              </a:spcBef>
              <a:spcAft>
                <a:spcPts val="133"/>
              </a:spcAft>
              <a:buSzPct val="100000"/>
              <a:buFont typeface="Wingdings"/>
              <a:buChar char="§"/>
              <a:defRPr sz="1350">
                <a:solidFill>
                  <a:schemeClr val="tx1"/>
                </a:solidFill>
                <a:latin typeface="Marianne"/>
                <a:ea typeface="+mn-ea"/>
                <a:cs typeface="+mn-cs"/>
              </a:defRPr>
            </a:lvl3pPr>
            <a:lvl4pPr marL="948576" indent="-228594" algn="l" defTabSz="1219170">
              <a:lnSpc>
                <a:spcPct val="100000"/>
              </a:lnSpc>
              <a:spcBef>
                <a:spcPts val="133"/>
              </a:spcBef>
              <a:spcAft>
                <a:spcPts val="133"/>
              </a:spcAft>
              <a:buSzPct val="100000"/>
              <a:buFont typeface="Arial"/>
              <a:buChar char="•"/>
              <a:defRPr sz="1050">
                <a:solidFill>
                  <a:schemeClr val="tx1"/>
                </a:solidFill>
                <a:latin typeface="Marianne"/>
                <a:ea typeface="+mn-ea"/>
                <a:cs typeface="+mn-cs"/>
              </a:defRPr>
            </a:lvl4pPr>
            <a:lvl5pPr marL="1236569" indent="-228594" algn="l" defTabSz="1219170">
              <a:lnSpc>
                <a:spcPct val="100000"/>
              </a:lnSpc>
              <a:spcBef>
                <a:spcPts val="133"/>
              </a:spcBef>
              <a:spcAft>
                <a:spcPts val="133"/>
              </a:spcAft>
              <a:buSzPct val="100000"/>
              <a:buFont typeface="Wingdings"/>
              <a:buChar char="§"/>
              <a:defRPr sz="950">
                <a:solidFill>
                  <a:schemeClr val="tx1"/>
                </a:solidFill>
                <a:latin typeface="Marianne"/>
                <a:ea typeface="+mn-ea"/>
                <a:cs typeface="+mn-cs"/>
              </a:defRPr>
            </a:lvl5pPr>
            <a:lvl6pPr marL="3352716" indent="-304792" algn="l" defTabSz="1219170">
              <a:spcBef>
                <a:spcPts val="0"/>
              </a:spcBef>
              <a:buFont typeface="Arial"/>
              <a:buChar char="•"/>
              <a:defRPr sz="26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>
              <a:spcBef>
                <a:spcPts val="0"/>
              </a:spcBef>
              <a:buFont typeface="Arial"/>
              <a:buChar char="•"/>
              <a:defRPr sz="26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indent="0" algn="l" defTabSz="1219170">
              <a:spcBef>
                <a:spcPts val="0"/>
              </a:spcBef>
              <a:buFont typeface="Arial"/>
              <a:buNone/>
              <a:defRPr sz="26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>
              <a:spcBef>
                <a:spcPts val="0"/>
              </a:spcBef>
              <a:buFont typeface="Arial"/>
              <a:buChar char="•"/>
              <a:defRPr sz="26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fr-FR" sz="1200"/>
          </a:p>
        </p:txBody>
      </p:sp>
      <p:graphicFrame>
        <p:nvGraphicFramePr>
          <p:cNvPr id="10" name="Table 8">
            <a:extLst>
              <a:ext uri="{FF2B5EF4-FFF2-40B4-BE49-F238E27FC236}">
                <a16:creationId xmlns:a16="http://schemas.microsoft.com/office/drawing/2014/main" id="{09662154-FAC3-CBDE-513C-52AEF79ED5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1758865"/>
              </p:ext>
            </p:extLst>
          </p:nvPr>
        </p:nvGraphicFramePr>
        <p:xfrm>
          <a:off x="527048" y="1709057"/>
          <a:ext cx="11137905" cy="3316284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109806">
                  <a:extLst>
                    <a:ext uri="{9D8B030D-6E8A-4147-A177-3AD203B41FA5}">
                      <a16:colId xmlns:a16="http://schemas.microsoft.com/office/drawing/2014/main" val="583673699"/>
                    </a:ext>
                  </a:extLst>
                </a:gridCol>
                <a:gridCol w="2448584">
                  <a:extLst>
                    <a:ext uri="{9D8B030D-6E8A-4147-A177-3AD203B41FA5}">
                      <a16:colId xmlns:a16="http://schemas.microsoft.com/office/drawing/2014/main" val="3668384548"/>
                    </a:ext>
                  </a:extLst>
                </a:gridCol>
                <a:gridCol w="2322106">
                  <a:extLst>
                    <a:ext uri="{9D8B030D-6E8A-4147-A177-3AD203B41FA5}">
                      <a16:colId xmlns:a16="http://schemas.microsoft.com/office/drawing/2014/main" val="1090023555"/>
                    </a:ext>
                  </a:extLst>
                </a:gridCol>
                <a:gridCol w="1292731">
                  <a:extLst>
                    <a:ext uri="{9D8B030D-6E8A-4147-A177-3AD203B41FA5}">
                      <a16:colId xmlns:a16="http://schemas.microsoft.com/office/drawing/2014/main" val="1825279232"/>
                    </a:ext>
                  </a:extLst>
                </a:gridCol>
                <a:gridCol w="1064584">
                  <a:extLst>
                    <a:ext uri="{9D8B030D-6E8A-4147-A177-3AD203B41FA5}">
                      <a16:colId xmlns:a16="http://schemas.microsoft.com/office/drawing/2014/main" val="3513712524"/>
                    </a:ext>
                  </a:extLst>
                </a:gridCol>
                <a:gridCol w="1322569">
                  <a:extLst>
                    <a:ext uri="{9D8B030D-6E8A-4147-A177-3AD203B41FA5}">
                      <a16:colId xmlns:a16="http://schemas.microsoft.com/office/drawing/2014/main" val="3030730530"/>
                    </a:ext>
                  </a:extLst>
                </a:gridCol>
                <a:gridCol w="1577525">
                  <a:extLst>
                    <a:ext uri="{9D8B030D-6E8A-4147-A177-3AD203B41FA5}">
                      <a16:colId xmlns:a16="http://schemas.microsoft.com/office/drawing/2014/main" val="2577664930"/>
                    </a:ext>
                  </a:extLst>
                </a:gridCol>
              </a:tblGrid>
              <a:tr h="486987">
                <a:tc>
                  <a:txBody>
                    <a:bodyPr/>
                    <a:lstStyle/>
                    <a:p>
                      <a:r>
                        <a:rPr lang="fr-FR" sz="1100"/>
                        <a:t>Thème</a:t>
                      </a:r>
                    </a:p>
                  </a:txBody>
                  <a:tcPr>
                    <a:solidFill>
                      <a:schemeClr val="accent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Sous-thème</a:t>
                      </a:r>
                    </a:p>
                  </a:txBody>
                  <a:tcPr>
                    <a:solidFill>
                      <a:schemeClr val="accent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Service en charge de la réponse</a:t>
                      </a:r>
                    </a:p>
                  </a:txBody>
                  <a:tcPr>
                    <a:solidFill>
                      <a:schemeClr val="accent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Spécificité par campus ? </a:t>
                      </a: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Spécificité par formation ? </a:t>
                      </a: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Spécificité étudiant international ? </a:t>
                      </a: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Spécificité étudiant en formation continue ? </a:t>
                      </a: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9740238"/>
                  </a:ext>
                </a:extLst>
              </a:tr>
              <a:tr h="313063">
                <a:tc rowSpan="4">
                  <a:txBody>
                    <a:bodyPr/>
                    <a:lstStyle/>
                    <a:p>
                      <a:r>
                        <a:rPr lang="fr-FR" sz="1100"/>
                        <a:t>Numérique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Impressions, photocopies, et scan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SCD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Oui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Non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Non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Non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2240094"/>
                  </a:ext>
                </a:extLst>
              </a:tr>
              <a:tr h="295671">
                <a:tc vMerge="1">
                  <a:txBody>
                    <a:bodyPr/>
                    <a:lstStyle/>
                    <a:p>
                      <a:endParaRPr lang="fr-FR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Services numériques &amp; applications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DGDNUM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Rediriger les demandes vers la plateforme d’assistance déjà existante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98187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fr-FR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Plateformes pédagogiques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DAPI 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121917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Rediriger les demandes vers la plateforme d’assistance déjà existante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1350251"/>
                  </a:ext>
                </a:extLst>
              </a:tr>
              <a:tr h="295671">
                <a:tc vMerge="1">
                  <a:txBody>
                    <a:bodyPr/>
                    <a:lstStyle/>
                    <a:p>
                      <a:endParaRPr lang="fr-FR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Prêt de matériel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SCD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Oui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Non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Non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Non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7297163"/>
                  </a:ext>
                </a:extLst>
              </a:tr>
              <a:tr h="295671">
                <a:tc rowSpan="4">
                  <a:txBody>
                    <a:bodyPr/>
                    <a:lstStyle/>
                    <a:p>
                      <a:r>
                        <a:rPr lang="fr-FR" sz="1100"/>
                        <a:t>Orientation, stages, emplois étudiants, alternance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Alternance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Formation professionnelle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Rediriger les demandes vers la plateforme d’assistance déjà existante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6127950"/>
                  </a:ext>
                </a:extLst>
              </a:tr>
              <a:tr h="295671">
                <a:tc vMerge="1">
                  <a:txBody>
                    <a:bodyPr/>
                    <a:lstStyle/>
                    <a:p>
                      <a:endParaRPr lang="fr-FR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/>
                        <a:t>Emplois étudiants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err="1"/>
                        <a:t>Ulink</a:t>
                      </a:r>
                      <a:r>
                        <a:rPr lang="fr-FR" sz="1100"/>
                        <a:t> / </a:t>
                      </a:r>
                      <a:r>
                        <a:rPr lang="fr-FR" sz="1100" err="1"/>
                        <a:t>LilAgora</a:t>
                      </a:r>
                      <a:r>
                        <a:rPr lang="fr-FR" sz="1100"/>
                        <a:t> / DVE / Scolarité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Non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Non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Non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Non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302312"/>
                  </a:ext>
                </a:extLst>
              </a:tr>
              <a:tr h="295671">
                <a:tc vMerge="1">
                  <a:txBody>
                    <a:bodyPr/>
                    <a:lstStyle/>
                    <a:p>
                      <a:endParaRPr lang="fr-FR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Orientation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Orientation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Oui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Non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Non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Non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6396998"/>
                  </a:ext>
                </a:extLst>
              </a:tr>
              <a:tr h="295671">
                <a:tc vMerge="1">
                  <a:txBody>
                    <a:bodyPr/>
                    <a:lstStyle/>
                    <a:p>
                      <a:endParaRPr lang="fr-FR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Stages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/>
                        <a:t>Stages et Emplois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Oui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Non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Non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</a:rPr>
                        <a:t>Non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56332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4365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REMIER MINISTRE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DITP">
      <a:majorFont>
        <a:latin typeface="Marianne"/>
        <a:ea typeface="Arial"/>
        <a:cs typeface="Arial"/>
      </a:majorFont>
      <a:minorFont>
        <a:latin typeface="Marianne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PREMIER MINISTRE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DITP">
      <a:majorFont>
        <a:latin typeface="Marianne"/>
        <a:ea typeface="Arial"/>
        <a:cs typeface="Arial"/>
      </a:majorFont>
      <a:minorFont>
        <a:latin typeface="Marianne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2fb0e9c-5d89-4801-be40-a718ccdc5e4d">
      <Terms xmlns="http://schemas.microsoft.com/office/infopath/2007/PartnerControls"/>
    </lcf76f155ced4ddcb4097134ff3c332f>
    <TaxCatchAll xmlns="c58d512d-a186-4847-a47d-688e53bca66a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AFA1962001DA4A983E6DB237D8F900" ma:contentTypeVersion="13" ma:contentTypeDescription="Create a new document." ma:contentTypeScope="" ma:versionID="22234ccd3c29ebf06f313d1e62911872">
  <xsd:schema xmlns:xsd="http://www.w3.org/2001/XMLSchema" xmlns:xs="http://www.w3.org/2001/XMLSchema" xmlns:p="http://schemas.microsoft.com/office/2006/metadata/properties" xmlns:ns2="12fb0e9c-5d89-4801-be40-a718ccdc5e4d" xmlns:ns3="c58d512d-a186-4847-a47d-688e53bca66a" targetNamespace="http://schemas.microsoft.com/office/2006/metadata/properties" ma:root="true" ma:fieldsID="e611a32ae88e0e1b358afa60227df53c" ns2:_="" ns3:_="">
    <xsd:import namespace="12fb0e9c-5d89-4801-be40-a718ccdc5e4d"/>
    <xsd:import namespace="c58d512d-a186-4847-a47d-688e53bca6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fb0e9c-5d89-4801-be40-a718ccdc5e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8e8d813-e4e5-48d0-aeb8-e19ab3349c6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8d512d-a186-4847-a47d-688e53bca66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9e5dce53-d9e0-43d9-82ca-e51f9382e54a}" ma:internalName="TaxCatchAll" ma:showField="CatchAllData" ma:web="c58d512d-a186-4847-a47d-688e53bca66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4FD08F3-DDFC-4127-8A0B-72205418A81E}">
  <ds:schemaRefs>
    <ds:schemaRef ds:uri="http://schemas.openxmlformats.org/package/2006/metadata/core-properties"/>
    <ds:schemaRef ds:uri="c58d512d-a186-4847-a47d-688e53bca66a"/>
    <ds:schemaRef ds:uri="http://purl.org/dc/terms/"/>
    <ds:schemaRef ds:uri="http://purl.org/dc/elements/1.1/"/>
    <ds:schemaRef ds:uri="http://schemas.microsoft.com/office/2006/documentManagement/types"/>
    <ds:schemaRef ds:uri="http://www.w3.org/XML/1998/namespace"/>
    <ds:schemaRef ds:uri="12fb0e9c-5d89-4801-be40-a718ccdc5e4d"/>
    <ds:schemaRef ds:uri="http://schemas.microsoft.com/office/2006/metadata/properties"/>
    <ds:schemaRef ds:uri="http://schemas.microsoft.com/office/infopath/2007/PartnerControl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E183BCA-4762-4ED7-9184-8AAD9B10C15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2fb0e9c-5d89-4801-be40-a718ccdc5e4d"/>
    <ds:schemaRef ds:uri="c58d512d-a186-4847-a47d-688e53bca6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EC577F7-1F41-4125-9426-948A0114D1B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20240131_COSTRAT #2_VF</Template>
  <TotalTime>115</TotalTime>
  <Words>591</Words>
  <Application>Microsoft Office PowerPoint</Application>
  <PresentationFormat>Grand écran</PresentationFormat>
  <Paragraphs>155</Paragraphs>
  <Slides>4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Calibri</vt:lpstr>
      <vt:lpstr>Marianne</vt:lpstr>
      <vt:lpstr>Wingdings</vt:lpstr>
      <vt:lpstr>PREMIER MINISTRE</vt:lpstr>
      <vt:lpstr>1_PREMIER MINISTRE</vt:lpstr>
      <vt:lpstr>Présentation PowerPoint</vt:lpstr>
      <vt:lpstr>Proposition de catégorisation des demandes et des services compétents désignés pour y répondre (1/3)</vt:lpstr>
      <vt:lpstr>Proposition de catégorisation des demandes et des services compétents désignés pour y répondre (2/3)</vt:lpstr>
      <vt:lpstr>Proposition de catégorisation des demandes et des services compétents désignés pour y répondre (3/3)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BARRAL Corentin</dc:creator>
  <cp:keywords/>
  <dc:description/>
  <cp:lastModifiedBy>HONORE Lucile</cp:lastModifiedBy>
  <cp:revision>4</cp:revision>
  <dcterms:created xsi:type="dcterms:W3CDTF">2024-02-26T09:27:15Z</dcterms:created>
  <dcterms:modified xsi:type="dcterms:W3CDTF">2025-07-07T14:41:38Z</dcterms:modified>
  <cp:category/>
  <dc:identifier/>
  <cp:contentStatus/>
  <dc:language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0x0101006CAFA1962001DA4A983E6DB237D8F900</vt:lpwstr>
  </property>
  <property fmtid="{D5CDD505-2E9C-101B-9397-08002B2CF9AE}" pid="3" name="MSIP_Label_ea60d57e-af5b-4752-ac57-3e4f28ca11dc_Enabled">
    <vt:lpwstr>true</vt:lpwstr>
  </property>
  <property fmtid="{D5CDD505-2E9C-101B-9397-08002B2CF9AE}" pid="4" name="MSIP_Label_ea60d57e-af5b-4752-ac57-3e4f28ca11dc_SetDate">
    <vt:lpwstr>2024-07-10T07:22:20Z</vt:lpwstr>
  </property>
  <property fmtid="{D5CDD505-2E9C-101B-9397-08002B2CF9AE}" pid="5" name="MSIP_Label_ea60d57e-af5b-4752-ac57-3e4f28ca11dc_Method">
    <vt:lpwstr>Standard</vt:lpwstr>
  </property>
  <property fmtid="{D5CDD505-2E9C-101B-9397-08002B2CF9AE}" pid="6" name="MSIP_Label_ea60d57e-af5b-4752-ac57-3e4f28ca11dc_Name">
    <vt:lpwstr>ea60d57e-af5b-4752-ac57-3e4f28ca11dc</vt:lpwstr>
  </property>
  <property fmtid="{D5CDD505-2E9C-101B-9397-08002B2CF9AE}" pid="7" name="MSIP_Label_ea60d57e-af5b-4752-ac57-3e4f28ca11dc_SiteId">
    <vt:lpwstr>36da45f1-dd2c-4d1f-af13-5abe46b99921</vt:lpwstr>
  </property>
  <property fmtid="{D5CDD505-2E9C-101B-9397-08002B2CF9AE}" pid="8" name="MSIP_Label_ea60d57e-af5b-4752-ac57-3e4f28ca11dc_ActionId">
    <vt:lpwstr>72f458a8-8428-44b8-bb53-9001453f6dc5</vt:lpwstr>
  </property>
  <property fmtid="{D5CDD505-2E9C-101B-9397-08002B2CF9AE}" pid="9" name="MSIP_Label_ea60d57e-af5b-4752-ac57-3e4f28ca11dc_ContentBits">
    <vt:lpwstr>0</vt:lpwstr>
  </property>
  <property fmtid="{D5CDD505-2E9C-101B-9397-08002B2CF9AE}" pid="10" name="MediaServiceImageTags">
    <vt:lpwstr/>
  </property>
</Properties>
</file>