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6" r:id="rId5"/>
  </p:sldIdLst>
  <p:sldSz cx="6858000" cy="9906000" type="A4"/>
  <p:notesSz cx="6858000" cy="9144000"/>
  <p:custDataLst>
    <p:tags r:id="rId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C1290576-BC21-4EC2-B5EE-6A8EBFB970C8}">
          <p14:sldIdLst>
            <p14:sldId id="28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A626345-9449-ADB4-79AB-C88FD3C84769}" name="Trapitzine, Sophie" initials="TS" userId="S::strapitzine@deloitte.fr::e8157502-acba-4184-88fc-21661da0d929" providerId="AD"/>
  <p188:author id="{B6C0A26D-AB49-2798-40C0-8B269CBC93A1}" name="Rodin, Anthime" initials="RA" userId="S::arodin@deloitte.fr::72a9430e-adeb-4151-9240-2a1d5d14264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MONAL Lisa" initials="CL" lastIdx="1" clrIdx="0">
    <p:extLst>
      <p:ext uri="{19B8F6BF-5375-455C-9EA6-DF929625EA0E}">
        <p15:presenceInfo xmlns:p15="http://schemas.microsoft.com/office/powerpoint/2012/main" userId="S::lisa.chamonal@wavestone.com::68cd6ba8-30cd-4bf3-a18e-a69f2b49c2c0" providerId="AD"/>
      </p:ext>
    </p:extLst>
  </p:cmAuthor>
  <p:cmAuthor id="2" name="DUBOIS Clémentine" initials="DC" lastIdx="3" clrIdx="1">
    <p:extLst>
      <p:ext uri="{19B8F6BF-5375-455C-9EA6-DF929625EA0E}">
        <p15:presenceInfo xmlns:p15="http://schemas.microsoft.com/office/powerpoint/2012/main" userId="S::clementine.dubois@wavestone.com::6fe8fef5-0a41-4207-9c6c-f770d3d1302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5A11"/>
    <a:srgbClr val="196CB4"/>
    <a:srgbClr val="00C28F"/>
    <a:srgbClr val="B67E54"/>
    <a:srgbClr val="FF8D95"/>
    <a:srgbClr val="F4B183"/>
    <a:srgbClr val="FF33CC"/>
    <a:srgbClr val="8FAADC"/>
    <a:srgbClr val="3232FF"/>
    <a:srgbClr val="B995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DBB76E-0CDF-4ACD-A708-0A701D639F43}" v="9" dt="2024-10-30T13:45:27.5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0" d="100"/>
          <a:sy n="120" d="100"/>
        </p:scale>
        <p:origin x="600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tags" Target="tags/tag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pitzine, Sophie" userId="e8157502-acba-4184-88fc-21661da0d929" providerId="ADAL" clId="{4CDBB76E-0CDF-4ACD-A708-0A701D639F43}"/>
    <pc:docChg chg="custSel modSld">
      <pc:chgData name="Trapitzine, Sophie" userId="e8157502-acba-4184-88fc-21661da0d929" providerId="ADAL" clId="{4CDBB76E-0CDF-4ACD-A708-0A701D639F43}" dt="2024-10-30T13:46:44.358" v="587" actId="14100"/>
      <pc:docMkLst>
        <pc:docMk/>
      </pc:docMkLst>
      <pc:sldChg chg="addSp modSp mod">
        <pc:chgData name="Trapitzine, Sophie" userId="e8157502-acba-4184-88fc-21661da0d929" providerId="ADAL" clId="{4CDBB76E-0CDF-4ACD-A708-0A701D639F43}" dt="2024-10-30T13:46:44.358" v="587" actId="14100"/>
        <pc:sldMkLst>
          <pc:docMk/>
          <pc:sldMk cId="1774661996" sldId="286"/>
        </pc:sldMkLst>
        <pc:spChg chg="add mod">
          <ac:chgData name="Trapitzine, Sophie" userId="e8157502-acba-4184-88fc-21661da0d929" providerId="ADAL" clId="{4CDBB76E-0CDF-4ACD-A708-0A701D639F43}" dt="2024-10-30T13:40:51.327" v="5" actId="571"/>
          <ac:spMkLst>
            <pc:docMk/>
            <pc:sldMk cId="1774661996" sldId="286"/>
            <ac:spMk id="3" creationId="{BC2AD0B1-4774-65A6-8BBE-632B5085DA6A}"/>
          </ac:spMkLst>
        </pc:spChg>
        <pc:spChg chg="add mod">
          <ac:chgData name="Trapitzine, Sophie" userId="e8157502-acba-4184-88fc-21661da0d929" providerId="ADAL" clId="{4CDBB76E-0CDF-4ACD-A708-0A701D639F43}" dt="2024-10-30T13:40:51.327" v="5" actId="571"/>
          <ac:spMkLst>
            <pc:docMk/>
            <pc:sldMk cId="1774661996" sldId="286"/>
            <ac:spMk id="5" creationId="{12154EE6-A08B-AC10-456E-57B8B7A42DC8}"/>
          </ac:spMkLst>
        </pc:spChg>
        <pc:spChg chg="add mod">
          <ac:chgData name="Trapitzine, Sophie" userId="e8157502-acba-4184-88fc-21661da0d929" providerId="ADAL" clId="{4CDBB76E-0CDF-4ACD-A708-0A701D639F43}" dt="2024-10-30T13:46:44.358" v="587" actId="14100"/>
          <ac:spMkLst>
            <pc:docMk/>
            <pc:sldMk cId="1774661996" sldId="286"/>
            <ac:spMk id="7" creationId="{9816E829-DC91-4EA2-69AF-9BE28595CF3D}"/>
          </ac:spMkLst>
        </pc:spChg>
        <pc:spChg chg="mod">
          <ac:chgData name="Trapitzine, Sophie" userId="e8157502-acba-4184-88fc-21661da0d929" providerId="ADAL" clId="{4CDBB76E-0CDF-4ACD-A708-0A701D639F43}" dt="2024-10-30T13:40:54.607" v="7" actId="27636"/>
          <ac:spMkLst>
            <pc:docMk/>
            <pc:sldMk cId="1774661996" sldId="286"/>
            <ac:spMk id="16" creationId="{FE8882AC-4C12-466B-ADE3-2AC75DCF3AEA}"/>
          </ac:spMkLst>
        </pc:spChg>
        <pc:spChg chg="mod">
          <ac:chgData name="Trapitzine, Sophie" userId="e8157502-acba-4184-88fc-21661da0d929" providerId="ADAL" clId="{4CDBB76E-0CDF-4ACD-A708-0A701D639F43}" dt="2024-10-30T13:40:54.612" v="9" actId="27636"/>
          <ac:spMkLst>
            <pc:docMk/>
            <pc:sldMk cId="1774661996" sldId="286"/>
            <ac:spMk id="17" creationId="{19E6FA8D-CA50-4784-B109-2010FA21FA56}"/>
          </ac:spMkLst>
        </pc:spChg>
        <pc:spChg chg="mod">
          <ac:chgData name="Trapitzine, Sophie" userId="e8157502-acba-4184-88fc-21661da0d929" providerId="ADAL" clId="{4CDBB76E-0CDF-4ACD-A708-0A701D639F43}" dt="2024-10-30T13:40:55.176" v="11" actId="404"/>
          <ac:spMkLst>
            <pc:docMk/>
            <pc:sldMk cId="1774661996" sldId="286"/>
            <ac:spMk id="22" creationId="{44CE87D8-823E-7746-635A-15C45F8A803C}"/>
          </ac:spMkLst>
        </pc:spChg>
        <pc:spChg chg="mod">
          <ac:chgData name="Trapitzine, Sophie" userId="e8157502-acba-4184-88fc-21661da0d929" providerId="ADAL" clId="{4CDBB76E-0CDF-4ACD-A708-0A701D639F43}" dt="2024-10-30T13:40:55.176" v="11" actId="404"/>
          <ac:spMkLst>
            <pc:docMk/>
            <pc:sldMk cId="1774661996" sldId="286"/>
            <ac:spMk id="23" creationId="{28E4DACC-9381-E48F-063B-521404804E86}"/>
          </ac:spMkLst>
        </pc:spChg>
        <pc:spChg chg="mod">
          <ac:chgData name="Trapitzine, Sophie" userId="e8157502-acba-4184-88fc-21661da0d929" providerId="ADAL" clId="{4CDBB76E-0CDF-4ACD-A708-0A701D639F43}" dt="2024-10-30T13:40:55.176" v="11" actId="404"/>
          <ac:spMkLst>
            <pc:docMk/>
            <pc:sldMk cId="1774661996" sldId="286"/>
            <ac:spMk id="24" creationId="{E1B96AAD-09E0-3DD6-DFF7-88071484DEB7}"/>
          </ac:spMkLst>
        </pc:spChg>
        <pc:spChg chg="mod">
          <ac:chgData name="Trapitzine, Sophie" userId="e8157502-acba-4184-88fc-21661da0d929" providerId="ADAL" clId="{4CDBB76E-0CDF-4ACD-A708-0A701D639F43}" dt="2024-10-30T13:41:51.094" v="13" actId="14100"/>
          <ac:spMkLst>
            <pc:docMk/>
            <pc:sldMk cId="1774661996" sldId="286"/>
            <ac:spMk id="25" creationId="{040C9D8C-59FC-173E-7269-3023137285BE}"/>
          </ac:spMkLst>
        </pc:spChg>
        <pc:spChg chg="mod">
          <ac:chgData name="Trapitzine, Sophie" userId="e8157502-acba-4184-88fc-21661da0d929" providerId="ADAL" clId="{4CDBB76E-0CDF-4ACD-A708-0A701D639F43}" dt="2024-10-30T13:44:38.360" v="399" actId="1076"/>
          <ac:spMkLst>
            <pc:docMk/>
            <pc:sldMk cId="1774661996" sldId="286"/>
            <ac:spMk id="27" creationId="{6410BF52-FB2B-B25E-0AE1-D28E3E8DC1A7}"/>
          </ac:spMkLst>
        </pc:spChg>
        <pc:spChg chg="mod">
          <ac:chgData name="Trapitzine, Sophie" userId="e8157502-acba-4184-88fc-21661da0d929" providerId="ADAL" clId="{4CDBB76E-0CDF-4ACD-A708-0A701D639F43}" dt="2024-10-30T13:44:35.204" v="398" actId="113"/>
          <ac:spMkLst>
            <pc:docMk/>
            <pc:sldMk cId="1774661996" sldId="286"/>
            <ac:spMk id="28" creationId="{F7E2FE8D-035C-1F1C-CB43-91BD2930C3E9}"/>
          </ac:spMkLst>
        </pc:spChg>
        <pc:spChg chg="mod">
          <ac:chgData name="Trapitzine, Sophie" userId="e8157502-acba-4184-88fc-21661da0d929" providerId="ADAL" clId="{4CDBB76E-0CDF-4ACD-A708-0A701D639F43}" dt="2024-10-30T13:44:40.920" v="400" actId="1076"/>
          <ac:spMkLst>
            <pc:docMk/>
            <pc:sldMk cId="1774661996" sldId="286"/>
            <ac:spMk id="29" creationId="{70908521-54D8-DBDC-076B-D75EB99EDE4C}"/>
          </ac:spMkLst>
        </pc:spChg>
        <pc:spChg chg="mod">
          <ac:chgData name="Trapitzine, Sophie" userId="e8157502-acba-4184-88fc-21661da0d929" providerId="ADAL" clId="{4CDBB76E-0CDF-4ACD-A708-0A701D639F43}" dt="2024-10-30T13:44:38.360" v="399" actId="1076"/>
          <ac:spMkLst>
            <pc:docMk/>
            <pc:sldMk cId="1774661996" sldId="286"/>
            <ac:spMk id="34" creationId="{71B19DFA-E666-E84C-879C-D34583A46072}"/>
          </ac:spMkLst>
        </pc:spChg>
        <pc:spChg chg="mod">
          <ac:chgData name="Trapitzine, Sophie" userId="e8157502-acba-4184-88fc-21661da0d929" providerId="ADAL" clId="{4CDBB76E-0CDF-4ACD-A708-0A701D639F43}" dt="2024-10-30T13:44:40.920" v="400" actId="1076"/>
          <ac:spMkLst>
            <pc:docMk/>
            <pc:sldMk cId="1774661996" sldId="286"/>
            <ac:spMk id="35" creationId="{706E4E09-FB37-FFCD-1F0E-C8DA8D5613A2}"/>
          </ac:spMkLst>
        </pc:spChg>
        <pc:spChg chg="mod">
          <ac:chgData name="Trapitzine, Sophie" userId="e8157502-acba-4184-88fc-21661da0d929" providerId="ADAL" clId="{4CDBB76E-0CDF-4ACD-A708-0A701D639F43}" dt="2024-10-30T13:45:43.565" v="424" actId="404"/>
          <ac:spMkLst>
            <pc:docMk/>
            <pc:sldMk cId="1774661996" sldId="286"/>
            <ac:spMk id="45" creationId="{B518A696-F586-741C-E84C-BD628DF700DA}"/>
          </ac:spMkLst>
        </pc:spChg>
        <pc:spChg chg="mod">
          <ac:chgData name="Trapitzine, Sophie" userId="e8157502-acba-4184-88fc-21661da0d929" providerId="ADAL" clId="{4CDBB76E-0CDF-4ACD-A708-0A701D639F43}" dt="2024-10-30T13:44:49.934" v="402" actId="14100"/>
          <ac:spMkLst>
            <pc:docMk/>
            <pc:sldMk cId="1774661996" sldId="286"/>
            <ac:spMk id="48" creationId="{F52DB9B1-A000-5BFD-AD80-2A0259506555}"/>
          </ac:spMkLst>
        </pc:spChg>
        <pc:spChg chg="mod">
          <ac:chgData name="Trapitzine, Sophie" userId="e8157502-acba-4184-88fc-21661da0d929" providerId="ADAL" clId="{4CDBB76E-0CDF-4ACD-A708-0A701D639F43}" dt="2024-10-30T13:44:46.077" v="401" actId="1076"/>
          <ac:spMkLst>
            <pc:docMk/>
            <pc:sldMk cId="1774661996" sldId="286"/>
            <ac:spMk id="49" creationId="{099A28CE-89C9-2BE7-9B79-BF4B91CB9A2F}"/>
          </ac:spMkLst>
        </pc:spChg>
        <pc:spChg chg="mod">
          <ac:chgData name="Trapitzine, Sophie" userId="e8157502-acba-4184-88fc-21661da0d929" providerId="ADAL" clId="{4CDBB76E-0CDF-4ACD-A708-0A701D639F43}" dt="2024-10-30T13:40:54.614" v="10" actId="27636"/>
          <ac:spMkLst>
            <pc:docMk/>
            <pc:sldMk cId="1774661996" sldId="286"/>
            <ac:spMk id="102" creationId="{53A8A383-A0FB-49F1-A094-AAC43D7F2538}"/>
          </ac:spMkLst>
        </pc:spChg>
        <pc:spChg chg="mod">
          <ac:chgData name="Trapitzine, Sophie" userId="e8157502-acba-4184-88fc-21661da0d929" providerId="ADAL" clId="{4CDBB76E-0CDF-4ACD-A708-0A701D639F43}" dt="2024-10-30T13:40:54.610" v="8" actId="27636"/>
          <ac:spMkLst>
            <pc:docMk/>
            <pc:sldMk cId="1774661996" sldId="286"/>
            <ac:spMk id="117" creationId="{682D8917-D126-9FBF-4E91-9825C020AA97}"/>
          </ac:spMkLst>
        </pc:spChg>
        <pc:graphicFrameChg chg="add mod">
          <ac:chgData name="Trapitzine, Sophie" userId="e8157502-acba-4184-88fc-21661da0d929" providerId="ADAL" clId="{4CDBB76E-0CDF-4ACD-A708-0A701D639F43}" dt="2024-10-30T13:40:51.327" v="5" actId="571"/>
          <ac:graphicFrameMkLst>
            <pc:docMk/>
            <pc:sldMk cId="1774661996" sldId="286"/>
            <ac:graphicFrameMk id="2" creationId="{964D04A2-AE76-D405-854C-D9743B9D7687}"/>
          </ac:graphicFrameMkLst>
        </pc:graphicFrameChg>
        <pc:picChg chg="mod">
          <ac:chgData name="Trapitzine, Sophie" userId="e8157502-acba-4184-88fc-21661da0d929" providerId="ADAL" clId="{4CDBB76E-0CDF-4ACD-A708-0A701D639F43}" dt="2024-10-30T13:44:40.920" v="400" actId="1076"/>
          <ac:picMkLst>
            <pc:docMk/>
            <pc:sldMk cId="1774661996" sldId="286"/>
            <ac:picMk id="36" creationId="{25AA6799-5AEF-68FA-89B2-2C99B6E73A7A}"/>
          </ac:picMkLst>
        </pc:picChg>
        <pc:picChg chg="mod">
          <ac:chgData name="Trapitzine, Sophie" userId="e8157502-acba-4184-88fc-21661da0d929" providerId="ADAL" clId="{4CDBB76E-0CDF-4ACD-A708-0A701D639F43}" dt="2024-10-30T13:44:38.360" v="399" actId="1076"/>
          <ac:picMkLst>
            <pc:docMk/>
            <pc:sldMk cId="1774661996" sldId="286"/>
            <ac:picMk id="37" creationId="{2EF3451E-8DFF-C2B8-C775-A8D5CFF6D54B}"/>
          </ac:picMkLst>
        </pc:picChg>
        <pc:picChg chg="mod">
          <ac:chgData name="Trapitzine, Sophie" userId="e8157502-acba-4184-88fc-21661da0d929" providerId="ADAL" clId="{4CDBB76E-0CDF-4ACD-A708-0A701D639F43}" dt="2024-10-30T13:44:40.920" v="400" actId="1076"/>
          <ac:picMkLst>
            <pc:docMk/>
            <pc:sldMk cId="1774661996" sldId="286"/>
            <ac:picMk id="39" creationId="{FD9F349A-478D-4F73-35D5-04877CE1ADEF}"/>
          </ac:picMkLst>
        </pc:picChg>
        <pc:picChg chg="mod">
          <ac:chgData name="Trapitzine, Sophie" userId="e8157502-acba-4184-88fc-21661da0d929" providerId="ADAL" clId="{4CDBB76E-0CDF-4ACD-A708-0A701D639F43}" dt="2024-10-30T13:44:38.360" v="399" actId="1076"/>
          <ac:picMkLst>
            <pc:docMk/>
            <pc:sldMk cId="1774661996" sldId="286"/>
            <ac:picMk id="40" creationId="{EC946D5B-E1C8-711D-7480-87A420961FB4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DC2FA3-EAFA-435E-8011-8DDCBF0A9BF8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F984C09-3ABB-49CC-BB99-82D30F8558AF}">
      <dgm:prSet phldrT="[Texte]" custT="1"/>
      <dgm:spPr>
        <a:solidFill>
          <a:srgbClr val="FF8D95"/>
        </a:solidFill>
      </dgm:spPr>
      <dgm:t>
        <a:bodyPr lIns="36000" tIns="0" rIns="36000" bIns="0"/>
        <a:lstStyle/>
        <a:p>
          <a:pPr algn="ctr"/>
          <a:r>
            <a:rPr lang="fr-FR" sz="1000" dirty="0">
              <a:latin typeface="Marianne" panose="02000000000000000000" pitchFamily="2" charset="0"/>
            </a:rPr>
            <a:t>Planifier</a:t>
          </a:r>
        </a:p>
      </dgm:t>
    </dgm:pt>
    <dgm:pt modelId="{A28BBFB6-C096-42D9-B413-B11DFB25444C}" type="parTrans" cxnId="{D51EFA45-E28D-4D5F-AC8F-A69B12F766C6}">
      <dgm:prSet/>
      <dgm:spPr/>
      <dgm:t>
        <a:bodyPr/>
        <a:lstStyle/>
        <a:p>
          <a:endParaRPr lang="fr-FR" sz="1200">
            <a:latin typeface="Marianne" panose="02000000000000000000" pitchFamily="2" charset="0"/>
          </a:endParaRPr>
        </a:p>
      </dgm:t>
    </dgm:pt>
    <dgm:pt modelId="{BED6467C-43C7-4EC3-9F14-874F453ACCD3}" type="sibTrans" cxnId="{D51EFA45-E28D-4D5F-AC8F-A69B12F766C6}">
      <dgm:prSet/>
      <dgm:spPr/>
      <dgm:t>
        <a:bodyPr/>
        <a:lstStyle/>
        <a:p>
          <a:endParaRPr lang="fr-FR" sz="1200">
            <a:latin typeface="Marianne" panose="02000000000000000000" pitchFamily="2" charset="0"/>
          </a:endParaRPr>
        </a:p>
      </dgm:t>
    </dgm:pt>
    <dgm:pt modelId="{20054BB5-3D29-403D-BE91-E62F5E25F583}">
      <dgm:prSet phldrT="[Texte]" custT="1"/>
      <dgm:spPr>
        <a:solidFill>
          <a:srgbClr val="B67E54"/>
        </a:solidFill>
      </dgm:spPr>
      <dgm:t>
        <a:bodyPr lIns="36000" tIns="0" rIns="36000" bIns="0"/>
        <a:lstStyle/>
        <a:p>
          <a:pPr algn="ctr"/>
          <a:r>
            <a:rPr lang="fr-FR" sz="1000" dirty="0">
              <a:latin typeface="Marianne" panose="02000000000000000000" pitchFamily="2" charset="0"/>
            </a:rPr>
            <a:t>Déployer</a:t>
          </a:r>
        </a:p>
      </dgm:t>
    </dgm:pt>
    <dgm:pt modelId="{0CF3774E-1128-4AA9-91B7-3082674EDF52}" type="parTrans" cxnId="{7208611E-8B9B-42E0-AE50-3EC7A7F27947}">
      <dgm:prSet/>
      <dgm:spPr/>
      <dgm:t>
        <a:bodyPr/>
        <a:lstStyle/>
        <a:p>
          <a:endParaRPr lang="fr-FR" sz="1200">
            <a:latin typeface="Marianne" panose="02000000000000000000" pitchFamily="2" charset="0"/>
          </a:endParaRPr>
        </a:p>
      </dgm:t>
    </dgm:pt>
    <dgm:pt modelId="{9B8A8C89-D4C5-4774-AA9D-C9C3344D6664}" type="sibTrans" cxnId="{7208611E-8B9B-42E0-AE50-3EC7A7F27947}">
      <dgm:prSet/>
      <dgm:spPr/>
      <dgm:t>
        <a:bodyPr/>
        <a:lstStyle/>
        <a:p>
          <a:endParaRPr lang="fr-FR" sz="1200">
            <a:latin typeface="Marianne" panose="02000000000000000000" pitchFamily="2" charset="0"/>
          </a:endParaRPr>
        </a:p>
      </dgm:t>
    </dgm:pt>
    <dgm:pt modelId="{AAF2C340-6C67-4E52-838F-71CDA7EA3F74}">
      <dgm:prSet phldrT="[Texte]" custT="1"/>
      <dgm:spPr>
        <a:solidFill>
          <a:srgbClr val="00C28F"/>
        </a:solidFill>
      </dgm:spPr>
      <dgm:t>
        <a:bodyPr lIns="36000" tIns="0" rIns="36000" bIns="0"/>
        <a:lstStyle/>
        <a:p>
          <a:pPr algn="ctr"/>
          <a:r>
            <a:rPr lang="fr-FR" sz="1000" dirty="0">
              <a:latin typeface="Marianne" panose="02000000000000000000" pitchFamily="2" charset="0"/>
            </a:rPr>
            <a:t>Contrôler</a:t>
          </a:r>
        </a:p>
      </dgm:t>
    </dgm:pt>
    <dgm:pt modelId="{ECA74219-C484-4C8F-8870-0CF134D23905}" type="parTrans" cxnId="{51735900-559E-49D1-9281-B524A6180E46}">
      <dgm:prSet/>
      <dgm:spPr/>
      <dgm:t>
        <a:bodyPr/>
        <a:lstStyle/>
        <a:p>
          <a:endParaRPr lang="fr-FR" sz="1200">
            <a:latin typeface="Marianne" panose="02000000000000000000" pitchFamily="2" charset="0"/>
          </a:endParaRPr>
        </a:p>
      </dgm:t>
    </dgm:pt>
    <dgm:pt modelId="{3F309FD1-4852-4832-93D2-463E18C98709}" type="sibTrans" cxnId="{51735900-559E-49D1-9281-B524A6180E46}">
      <dgm:prSet/>
      <dgm:spPr/>
      <dgm:t>
        <a:bodyPr/>
        <a:lstStyle/>
        <a:p>
          <a:endParaRPr lang="fr-FR" sz="1200">
            <a:latin typeface="Marianne" panose="02000000000000000000" pitchFamily="2" charset="0"/>
          </a:endParaRPr>
        </a:p>
      </dgm:t>
    </dgm:pt>
    <dgm:pt modelId="{E491980E-A23A-4592-838B-54BF100488EC}">
      <dgm:prSet phldrT="[Texte]" custT="1"/>
      <dgm:spPr>
        <a:solidFill>
          <a:srgbClr val="196CB4"/>
        </a:solidFill>
      </dgm:spPr>
      <dgm:t>
        <a:bodyPr lIns="36000" tIns="0" rIns="36000" bIns="0"/>
        <a:lstStyle/>
        <a:p>
          <a:pPr algn="ctr"/>
          <a:r>
            <a:rPr lang="fr-FR" sz="1000" dirty="0">
              <a:latin typeface="Marianne" panose="02000000000000000000" pitchFamily="2" charset="0"/>
            </a:rPr>
            <a:t>Ancrer</a:t>
          </a:r>
        </a:p>
      </dgm:t>
    </dgm:pt>
    <dgm:pt modelId="{CBF6F15D-EE9E-4E6F-82A5-7C25909A29EA}" type="parTrans" cxnId="{93A2D64E-614A-4BFF-85D7-AEAF519000E4}">
      <dgm:prSet/>
      <dgm:spPr/>
      <dgm:t>
        <a:bodyPr/>
        <a:lstStyle/>
        <a:p>
          <a:endParaRPr lang="fr-FR" sz="1200">
            <a:latin typeface="Marianne" panose="02000000000000000000" pitchFamily="2" charset="0"/>
          </a:endParaRPr>
        </a:p>
      </dgm:t>
    </dgm:pt>
    <dgm:pt modelId="{C4886119-1549-4602-9BE0-9F2643247EB8}" type="sibTrans" cxnId="{93A2D64E-614A-4BFF-85D7-AEAF519000E4}">
      <dgm:prSet/>
      <dgm:spPr/>
      <dgm:t>
        <a:bodyPr/>
        <a:lstStyle/>
        <a:p>
          <a:endParaRPr lang="fr-FR" sz="1200">
            <a:latin typeface="Marianne" panose="02000000000000000000" pitchFamily="2" charset="0"/>
          </a:endParaRPr>
        </a:p>
      </dgm:t>
    </dgm:pt>
    <dgm:pt modelId="{A526AAC6-A6B4-426F-8DF1-0FEF4CD91EA1}" type="pres">
      <dgm:prSet presAssocID="{54DC2FA3-EAFA-435E-8011-8DDCBF0A9BF8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0EFEF500-1B40-4644-B950-82F451BA25A1}" type="pres">
      <dgm:prSet presAssocID="{54DC2FA3-EAFA-435E-8011-8DDCBF0A9BF8}" presName="children" presStyleCnt="0"/>
      <dgm:spPr/>
    </dgm:pt>
    <dgm:pt modelId="{8FBC6E63-AE3D-483E-AD5A-1F237DE3790E}" type="pres">
      <dgm:prSet presAssocID="{54DC2FA3-EAFA-435E-8011-8DDCBF0A9BF8}" presName="childPlaceholder" presStyleCnt="0"/>
      <dgm:spPr/>
    </dgm:pt>
    <dgm:pt modelId="{AF375850-E573-444D-A069-F53D243E8F01}" type="pres">
      <dgm:prSet presAssocID="{54DC2FA3-EAFA-435E-8011-8DDCBF0A9BF8}" presName="circle" presStyleCnt="0"/>
      <dgm:spPr/>
    </dgm:pt>
    <dgm:pt modelId="{1376EC76-4C63-42C8-AAE7-FFB3874EC328}" type="pres">
      <dgm:prSet presAssocID="{54DC2FA3-EAFA-435E-8011-8DDCBF0A9BF8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0B530AA-C835-4592-95B8-04116510EC28}" type="pres">
      <dgm:prSet presAssocID="{54DC2FA3-EAFA-435E-8011-8DDCBF0A9BF8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5BB39E2B-531D-4681-9405-A832B7E7BA3E}" type="pres">
      <dgm:prSet presAssocID="{54DC2FA3-EAFA-435E-8011-8DDCBF0A9BF8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9F66FAD3-A2EF-4AF2-88BC-90686C089292}" type="pres">
      <dgm:prSet presAssocID="{54DC2FA3-EAFA-435E-8011-8DDCBF0A9BF8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6D41AAF5-9822-49A2-98AE-9704D72E8601}" type="pres">
      <dgm:prSet presAssocID="{54DC2FA3-EAFA-435E-8011-8DDCBF0A9BF8}" presName="quadrantPlaceholder" presStyleCnt="0"/>
      <dgm:spPr/>
    </dgm:pt>
    <dgm:pt modelId="{C7DCE106-47BC-43C1-9479-EC09F076B2EB}" type="pres">
      <dgm:prSet presAssocID="{54DC2FA3-EAFA-435E-8011-8DDCBF0A9BF8}" presName="center1" presStyleLbl="fgShp" presStyleIdx="0" presStyleCnt="2"/>
      <dgm:spPr>
        <a:noFill/>
        <a:ln w="12700">
          <a:solidFill>
            <a:schemeClr val="bg1"/>
          </a:solidFill>
        </a:ln>
      </dgm:spPr>
    </dgm:pt>
    <dgm:pt modelId="{B655686F-34FA-4B19-A1DE-95E985B0835A}" type="pres">
      <dgm:prSet presAssocID="{54DC2FA3-EAFA-435E-8011-8DDCBF0A9BF8}" presName="center2" presStyleLbl="fgShp" presStyleIdx="1" presStyleCnt="2"/>
      <dgm:spPr>
        <a:noFill/>
        <a:ln w="12700">
          <a:solidFill>
            <a:schemeClr val="bg1"/>
          </a:solidFill>
        </a:ln>
      </dgm:spPr>
    </dgm:pt>
  </dgm:ptLst>
  <dgm:cxnLst>
    <dgm:cxn modelId="{51735900-559E-49D1-9281-B524A6180E46}" srcId="{54DC2FA3-EAFA-435E-8011-8DDCBF0A9BF8}" destId="{AAF2C340-6C67-4E52-838F-71CDA7EA3F74}" srcOrd="2" destOrd="0" parTransId="{ECA74219-C484-4C8F-8870-0CF134D23905}" sibTransId="{3F309FD1-4852-4832-93D2-463E18C98709}"/>
    <dgm:cxn modelId="{7208611E-8B9B-42E0-AE50-3EC7A7F27947}" srcId="{54DC2FA3-EAFA-435E-8011-8DDCBF0A9BF8}" destId="{20054BB5-3D29-403D-BE91-E62F5E25F583}" srcOrd="1" destOrd="0" parTransId="{0CF3774E-1128-4AA9-91B7-3082674EDF52}" sibTransId="{9B8A8C89-D4C5-4774-AA9D-C9C3344D6664}"/>
    <dgm:cxn modelId="{43BD4833-52B3-4264-B1AD-46A543C4D5C8}" type="presOf" srcId="{E491980E-A23A-4592-838B-54BF100488EC}" destId="{9F66FAD3-A2EF-4AF2-88BC-90686C089292}" srcOrd="0" destOrd="0" presId="urn:microsoft.com/office/officeart/2005/8/layout/cycle4"/>
    <dgm:cxn modelId="{D51EFA45-E28D-4D5F-AC8F-A69B12F766C6}" srcId="{54DC2FA3-EAFA-435E-8011-8DDCBF0A9BF8}" destId="{5F984C09-3ABB-49CC-BB99-82D30F8558AF}" srcOrd="0" destOrd="0" parTransId="{A28BBFB6-C096-42D9-B413-B11DFB25444C}" sibTransId="{BED6467C-43C7-4EC3-9F14-874F453ACCD3}"/>
    <dgm:cxn modelId="{93A2D64E-614A-4BFF-85D7-AEAF519000E4}" srcId="{54DC2FA3-EAFA-435E-8011-8DDCBF0A9BF8}" destId="{E491980E-A23A-4592-838B-54BF100488EC}" srcOrd="3" destOrd="0" parTransId="{CBF6F15D-EE9E-4E6F-82A5-7C25909A29EA}" sibTransId="{C4886119-1549-4602-9BE0-9F2643247EB8}"/>
    <dgm:cxn modelId="{0746DE7D-2E0A-40E3-A3DD-5288F12CA238}" type="presOf" srcId="{AAF2C340-6C67-4E52-838F-71CDA7EA3F74}" destId="{5BB39E2B-531D-4681-9405-A832B7E7BA3E}" srcOrd="0" destOrd="0" presId="urn:microsoft.com/office/officeart/2005/8/layout/cycle4"/>
    <dgm:cxn modelId="{95FAB982-2E9C-4019-AB40-D097F0DDE45A}" type="presOf" srcId="{5F984C09-3ABB-49CC-BB99-82D30F8558AF}" destId="{1376EC76-4C63-42C8-AAE7-FFB3874EC328}" srcOrd="0" destOrd="0" presId="urn:microsoft.com/office/officeart/2005/8/layout/cycle4"/>
    <dgm:cxn modelId="{41F248D9-E48E-40A4-819C-D9C25994B7C0}" type="presOf" srcId="{20054BB5-3D29-403D-BE91-E62F5E25F583}" destId="{80B530AA-C835-4592-95B8-04116510EC28}" srcOrd="0" destOrd="0" presId="urn:microsoft.com/office/officeart/2005/8/layout/cycle4"/>
    <dgm:cxn modelId="{7649C7F9-4EB5-401C-AC92-174408606256}" type="presOf" srcId="{54DC2FA3-EAFA-435E-8011-8DDCBF0A9BF8}" destId="{A526AAC6-A6B4-426F-8DF1-0FEF4CD91EA1}" srcOrd="0" destOrd="0" presId="urn:microsoft.com/office/officeart/2005/8/layout/cycle4"/>
    <dgm:cxn modelId="{D3E8C1E7-A8D8-41CE-AF9E-E98CB91097FA}" type="presParOf" srcId="{A526AAC6-A6B4-426F-8DF1-0FEF4CD91EA1}" destId="{0EFEF500-1B40-4644-B950-82F451BA25A1}" srcOrd="0" destOrd="0" presId="urn:microsoft.com/office/officeart/2005/8/layout/cycle4"/>
    <dgm:cxn modelId="{EFD6F671-34DD-4741-9784-FD51A1CD6A17}" type="presParOf" srcId="{0EFEF500-1B40-4644-B950-82F451BA25A1}" destId="{8FBC6E63-AE3D-483E-AD5A-1F237DE3790E}" srcOrd="0" destOrd="0" presId="urn:microsoft.com/office/officeart/2005/8/layout/cycle4"/>
    <dgm:cxn modelId="{2EC893C2-319F-4FA4-8E63-A093F1F9C428}" type="presParOf" srcId="{A526AAC6-A6B4-426F-8DF1-0FEF4CD91EA1}" destId="{AF375850-E573-444D-A069-F53D243E8F01}" srcOrd="1" destOrd="0" presId="urn:microsoft.com/office/officeart/2005/8/layout/cycle4"/>
    <dgm:cxn modelId="{5B773EA8-CC48-43D7-9684-12F711C78C54}" type="presParOf" srcId="{AF375850-E573-444D-A069-F53D243E8F01}" destId="{1376EC76-4C63-42C8-AAE7-FFB3874EC328}" srcOrd="0" destOrd="0" presId="urn:microsoft.com/office/officeart/2005/8/layout/cycle4"/>
    <dgm:cxn modelId="{90E381BD-D70A-4959-996F-E8FA1C27EA8C}" type="presParOf" srcId="{AF375850-E573-444D-A069-F53D243E8F01}" destId="{80B530AA-C835-4592-95B8-04116510EC28}" srcOrd="1" destOrd="0" presId="urn:microsoft.com/office/officeart/2005/8/layout/cycle4"/>
    <dgm:cxn modelId="{7CD74B32-6186-45FC-895C-0FD7F152EA33}" type="presParOf" srcId="{AF375850-E573-444D-A069-F53D243E8F01}" destId="{5BB39E2B-531D-4681-9405-A832B7E7BA3E}" srcOrd="2" destOrd="0" presId="urn:microsoft.com/office/officeart/2005/8/layout/cycle4"/>
    <dgm:cxn modelId="{945AE1AA-0036-4F8F-8C81-38FDCB47395F}" type="presParOf" srcId="{AF375850-E573-444D-A069-F53D243E8F01}" destId="{9F66FAD3-A2EF-4AF2-88BC-90686C089292}" srcOrd="3" destOrd="0" presId="urn:microsoft.com/office/officeart/2005/8/layout/cycle4"/>
    <dgm:cxn modelId="{8FBB5F24-B3FB-41D1-BB41-71A6FBD65660}" type="presParOf" srcId="{AF375850-E573-444D-A069-F53D243E8F01}" destId="{6D41AAF5-9822-49A2-98AE-9704D72E8601}" srcOrd="4" destOrd="0" presId="urn:microsoft.com/office/officeart/2005/8/layout/cycle4"/>
    <dgm:cxn modelId="{E30864BA-6A65-47F9-9FBE-D1D7DC89F1A1}" type="presParOf" srcId="{A526AAC6-A6B4-426F-8DF1-0FEF4CD91EA1}" destId="{C7DCE106-47BC-43C1-9479-EC09F076B2EB}" srcOrd="2" destOrd="0" presId="urn:microsoft.com/office/officeart/2005/8/layout/cycle4"/>
    <dgm:cxn modelId="{91DCABAE-91C9-4B28-9227-DFE33094A3CE}" type="presParOf" srcId="{A526AAC6-A6B4-426F-8DF1-0FEF4CD91EA1}" destId="{B655686F-34FA-4B19-A1DE-95E985B0835A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76EC76-4C63-42C8-AAE7-FFB3874EC328}">
      <dsp:nvSpPr>
        <dsp:cNvPr id="0" name=""/>
        <dsp:cNvSpPr/>
      </dsp:nvSpPr>
      <dsp:spPr>
        <a:xfrm>
          <a:off x="454860" y="199951"/>
          <a:ext cx="951472" cy="951472"/>
        </a:xfrm>
        <a:prstGeom prst="pieWedge">
          <a:avLst/>
        </a:prstGeom>
        <a:solidFill>
          <a:srgbClr val="FF8D9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0" rIns="360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Marianne" panose="02000000000000000000" pitchFamily="2" charset="0"/>
            </a:rPr>
            <a:t>Planifier</a:t>
          </a:r>
        </a:p>
      </dsp:txBody>
      <dsp:txXfrm>
        <a:off x="733540" y="478631"/>
        <a:ext cx="672792" cy="672792"/>
      </dsp:txXfrm>
    </dsp:sp>
    <dsp:sp modelId="{80B530AA-C835-4592-95B8-04116510EC28}">
      <dsp:nvSpPr>
        <dsp:cNvPr id="0" name=""/>
        <dsp:cNvSpPr/>
      </dsp:nvSpPr>
      <dsp:spPr>
        <a:xfrm rot="5400000">
          <a:off x="1450280" y="199951"/>
          <a:ext cx="951472" cy="951472"/>
        </a:xfrm>
        <a:prstGeom prst="pieWedge">
          <a:avLst/>
        </a:prstGeom>
        <a:solidFill>
          <a:srgbClr val="B67E5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0" rIns="360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Marianne" panose="02000000000000000000" pitchFamily="2" charset="0"/>
            </a:rPr>
            <a:t>Déployer</a:t>
          </a:r>
        </a:p>
      </dsp:txBody>
      <dsp:txXfrm rot="-5400000">
        <a:off x="1450280" y="478631"/>
        <a:ext cx="672792" cy="672792"/>
      </dsp:txXfrm>
    </dsp:sp>
    <dsp:sp modelId="{5BB39E2B-531D-4681-9405-A832B7E7BA3E}">
      <dsp:nvSpPr>
        <dsp:cNvPr id="0" name=""/>
        <dsp:cNvSpPr/>
      </dsp:nvSpPr>
      <dsp:spPr>
        <a:xfrm rot="10800000">
          <a:off x="1450280" y="1195371"/>
          <a:ext cx="951472" cy="951472"/>
        </a:xfrm>
        <a:prstGeom prst="pieWedge">
          <a:avLst/>
        </a:prstGeom>
        <a:solidFill>
          <a:srgbClr val="00C28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0" rIns="360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Marianne" panose="02000000000000000000" pitchFamily="2" charset="0"/>
            </a:rPr>
            <a:t>Contrôler</a:t>
          </a:r>
        </a:p>
      </dsp:txBody>
      <dsp:txXfrm rot="10800000">
        <a:off x="1450280" y="1195371"/>
        <a:ext cx="672792" cy="672792"/>
      </dsp:txXfrm>
    </dsp:sp>
    <dsp:sp modelId="{9F66FAD3-A2EF-4AF2-88BC-90686C089292}">
      <dsp:nvSpPr>
        <dsp:cNvPr id="0" name=""/>
        <dsp:cNvSpPr/>
      </dsp:nvSpPr>
      <dsp:spPr>
        <a:xfrm rot="16200000">
          <a:off x="454860" y="1195371"/>
          <a:ext cx="951472" cy="951472"/>
        </a:xfrm>
        <a:prstGeom prst="pieWedge">
          <a:avLst/>
        </a:prstGeom>
        <a:solidFill>
          <a:srgbClr val="196CB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0" rIns="360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Marianne" panose="02000000000000000000" pitchFamily="2" charset="0"/>
            </a:rPr>
            <a:t>Ancrer</a:t>
          </a:r>
        </a:p>
      </dsp:txBody>
      <dsp:txXfrm rot="5400000">
        <a:off x="733540" y="1195371"/>
        <a:ext cx="672792" cy="672792"/>
      </dsp:txXfrm>
    </dsp:sp>
    <dsp:sp modelId="{C7DCE106-47BC-43C1-9479-EC09F076B2EB}">
      <dsp:nvSpPr>
        <dsp:cNvPr id="0" name=""/>
        <dsp:cNvSpPr/>
      </dsp:nvSpPr>
      <dsp:spPr>
        <a:xfrm>
          <a:off x="1264051" y="975631"/>
          <a:ext cx="328510" cy="285661"/>
        </a:xfrm>
        <a:prstGeom prst="circularArrow">
          <a:avLst/>
        </a:pr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55686F-34FA-4B19-A1DE-95E985B0835A}">
      <dsp:nvSpPr>
        <dsp:cNvPr id="0" name=""/>
        <dsp:cNvSpPr/>
      </dsp:nvSpPr>
      <dsp:spPr>
        <a:xfrm rot="10800000">
          <a:off x="1264051" y="1085501"/>
          <a:ext cx="328510" cy="285661"/>
        </a:xfrm>
        <a:prstGeom prst="circularArrow">
          <a:avLst/>
        </a:pr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7A0556-5142-4AAB-B5AC-8E968A6C5574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0128D-2215-4EB7-95A8-7A7AEF3191C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2297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E8CFA-5196-46E6-9996-171804A73D9D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1186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5D4-200C-4F74-B5B4-A45EAB60408B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0214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0F87-0C21-43DA-A185-A2926FD4CC85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4314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D0B00-1CAF-4A47-95EF-2205FB6BB301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8512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ECBE-945B-4B79-956D-4B619E8C38F7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77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F81DD-1D4E-4BD4-8BA3-D570B336E5EB}" type="datetime1">
              <a:rPr lang="fr-FR" smtClean="0"/>
              <a:t>29/06/2025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5686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7FA80-30AD-4A21-A6D6-30F1EF09307C}" type="datetime1">
              <a:rPr lang="fr-FR" smtClean="0"/>
              <a:t>29/06/2025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6337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AF06-29C4-408C-B7A2-E61BB7793471}" type="datetime1">
              <a:rPr lang="fr-FR" smtClean="0"/>
              <a:t>29/06/2025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9930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4228D-491C-4BB4-98FD-27AAF9D810C8}" type="datetime1">
              <a:rPr lang="fr-FR" smtClean="0"/>
              <a:t>29/06/2025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9853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606E-2A22-478F-BF17-2EB0992DC23F}" type="datetime1">
              <a:rPr lang="fr-FR" smtClean="0"/>
              <a:t>29/06/2025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4815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92C4-41CE-4AAC-8BE3-53F18E1B7F91}" type="datetime1">
              <a:rPr lang="fr-FR" smtClean="0"/>
              <a:t>29/06/2025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9302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 7" hidden="1">
            <a:extLst>
              <a:ext uri="{FF2B5EF4-FFF2-40B4-BE49-F238E27FC236}">
                <a16:creationId xmlns:a16="http://schemas.microsoft.com/office/drawing/2014/main" id="{8E0C3548-2142-4315-83EB-382F5150B3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657643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iapositive think-cell" r:id="rId15" imgW="416" imgH="416" progId="TCLayout.ActiveDocument.1">
                  <p:embed/>
                </p:oleObj>
              </mc:Choice>
              <mc:Fallback>
                <p:oleObj name="Diapositive think-cell" r:id="rId15" imgW="416" imgH="416" progId="TCLayout.ActiveDocument.1">
                  <p:embed/>
                  <p:pic>
                    <p:nvPicPr>
                      <p:cNvPr id="8" name="Objet 7" hidden="1">
                        <a:extLst>
                          <a:ext uri="{FF2B5EF4-FFF2-40B4-BE49-F238E27FC236}">
                            <a16:creationId xmlns:a16="http://schemas.microsoft.com/office/drawing/2014/main" id="{8E0C3548-2142-4315-83EB-382F5150B3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0089C-748C-46CA-9F31-2B12F02D4BDA}" type="datetime1">
              <a:rPr lang="fr-FR" smtClean="0"/>
              <a:t>29/06/2025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C766B-8D7B-46AB-AE11-D25D202BF14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551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4.png"/><Relationship Id="rId18" Type="http://schemas.openxmlformats.org/officeDocument/2006/relationships/image" Target="../media/image9.sv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2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3.svg"/><Relationship Id="rId17" Type="http://schemas.openxmlformats.org/officeDocument/2006/relationships/image" Target="../media/image8.png"/><Relationship Id="rId2" Type="http://schemas.openxmlformats.org/officeDocument/2006/relationships/tags" Target="../tags/tag3.xml"/><Relationship Id="rId16" Type="http://schemas.openxmlformats.org/officeDocument/2006/relationships/image" Target="../media/image7.svg"/><Relationship Id="rId20" Type="http://schemas.openxmlformats.org/officeDocument/2006/relationships/image" Target="../media/image11.svg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2.png"/><Relationship Id="rId5" Type="http://schemas.openxmlformats.org/officeDocument/2006/relationships/diagramLayout" Target="../diagrams/layout1.xml"/><Relationship Id="rId15" Type="http://schemas.openxmlformats.org/officeDocument/2006/relationships/image" Target="../media/image6.png"/><Relationship Id="rId23" Type="http://schemas.openxmlformats.org/officeDocument/2006/relationships/hyperlink" Target="https://www.plus.transformation.gouv.fr/sites/default/files/ressource/%5BGuide%5D%20L%27autodiagnostic%20Services%20Publics%20%2B.pdf" TargetMode="External"/><Relationship Id="rId10" Type="http://schemas.openxmlformats.org/officeDocument/2006/relationships/image" Target="../media/image1.emf"/><Relationship Id="rId19" Type="http://schemas.openxmlformats.org/officeDocument/2006/relationships/image" Target="../media/image10.png"/><Relationship Id="rId4" Type="http://schemas.openxmlformats.org/officeDocument/2006/relationships/diagramData" Target="../diagrams/data1.xml"/><Relationship Id="rId9" Type="http://schemas.openxmlformats.org/officeDocument/2006/relationships/oleObject" Target="../embeddings/oleObject2.bin"/><Relationship Id="rId14" Type="http://schemas.openxmlformats.org/officeDocument/2006/relationships/image" Target="../media/image5.svg"/><Relationship Id="rId22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FD80FF6B-CF49-447B-F10A-6861E5D378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8688856"/>
              </p:ext>
            </p:extLst>
          </p:nvPr>
        </p:nvGraphicFramePr>
        <p:xfrm>
          <a:off x="1857753" y="2345885"/>
          <a:ext cx="2856614" cy="23467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9436843C-D612-0749-7927-2A499A1E234A}"/>
              </a:ext>
            </a:extLst>
          </p:cNvPr>
          <p:cNvSpPr/>
          <p:nvPr/>
        </p:nvSpPr>
        <p:spPr>
          <a:xfrm rot="20563493">
            <a:off x="4032234" y="3732277"/>
            <a:ext cx="1880114" cy="190046"/>
          </a:xfrm>
          <a:prstGeom prst="round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200" b="1" dirty="0">
                <a:solidFill>
                  <a:schemeClr val="tx1"/>
                </a:solidFill>
                <a:latin typeface="Marianne" panose="02000000000000000000" pitchFamily="2" charset="0"/>
              </a:rPr>
              <a:t>Amélioration continue</a:t>
            </a:r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AB071992-F092-F9CE-C1B5-AF27BEA7E4DD}"/>
              </a:ext>
            </a:extLst>
          </p:cNvPr>
          <p:cNvSpPr/>
          <p:nvPr/>
        </p:nvSpPr>
        <p:spPr>
          <a:xfrm rot="20573155">
            <a:off x="1669344" y="4327395"/>
            <a:ext cx="4196257" cy="163747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latin typeface="Marianne" panose="02000000000000000000" pitchFamily="2" charset="0"/>
            </a:endParaRPr>
          </a:p>
        </p:txBody>
      </p:sp>
      <p:sp>
        <p:nvSpPr>
          <p:cNvPr id="14" name="Triangle rectangle 13">
            <a:extLst>
              <a:ext uri="{FF2B5EF4-FFF2-40B4-BE49-F238E27FC236}">
                <a16:creationId xmlns:a16="http://schemas.microsoft.com/office/drawing/2014/main" id="{31600817-CC1A-74F8-12D3-315F2B395031}"/>
              </a:ext>
            </a:extLst>
          </p:cNvPr>
          <p:cNvSpPr/>
          <p:nvPr/>
        </p:nvSpPr>
        <p:spPr>
          <a:xfrm rot="20559202">
            <a:off x="2695080" y="4247370"/>
            <a:ext cx="356295" cy="329968"/>
          </a:xfrm>
          <a:prstGeom prst="rtTriangl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400" dirty="0">
              <a:latin typeface="Marianne" panose="02000000000000000000" pitchFamily="2" charset="0"/>
            </a:endParaRPr>
          </a:p>
        </p:txBody>
      </p:sp>
      <p:graphicFrame>
        <p:nvGraphicFramePr>
          <p:cNvPr id="10" name="Objet 9" hidden="1">
            <a:extLst>
              <a:ext uri="{FF2B5EF4-FFF2-40B4-BE49-F238E27FC236}">
                <a16:creationId xmlns:a16="http://schemas.microsoft.com/office/drawing/2014/main" id="{49BF1CA3-0DD1-490C-8364-9F1DE9BACF4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think-cell Slide" r:id="rId9" imgW="416" imgH="416" progId="TCLayout.ActiveDocument.1">
                  <p:embed/>
                </p:oleObj>
              </mc:Choice>
              <mc:Fallback>
                <p:oleObj name="think-cell Slide" r:id="rId9" imgW="416" imgH="416" progId="TCLayout.ActiveDocument.1">
                  <p:embed/>
                  <p:pic>
                    <p:nvPicPr>
                      <p:cNvPr id="10" name="Objet 9" hidden="1">
                        <a:extLst>
                          <a:ext uri="{FF2B5EF4-FFF2-40B4-BE49-F238E27FC236}">
                            <a16:creationId xmlns:a16="http://schemas.microsoft.com/office/drawing/2014/main" id="{49BF1CA3-0DD1-490C-8364-9F1DE9BACF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73A34189-4A54-4244-BABB-7686570EDAD8}"/>
              </a:ext>
            </a:extLst>
          </p:cNvPr>
          <p:cNvSpPr/>
          <p:nvPr/>
        </p:nvSpPr>
        <p:spPr>
          <a:xfrm>
            <a:off x="6513534" y="0"/>
            <a:ext cx="344466" cy="990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rianne" panose="02000000000000000000" pitchFamily="50" charset="0"/>
              <a:ea typeface="+mn-ea"/>
              <a:cs typeface="+mn-cs"/>
            </a:endParaRP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FE8882AC-4C12-466B-ADE3-2AC75DCF3AEA}"/>
              </a:ext>
            </a:extLst>
          </p:cNvPr>
          <p:cNvSpPr txBox="1">
            <a:spLocks/>
          </p:cNvSpPr>
          <p:nvPr/>
        </p:nvSpPr>
        <p:spPr>
          <a:xfrm rot="16200000">
            <a:off x="4147265" y="2409636"/>
            <a:ext cx="5077004" cy="2577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arianne" panose="02000000000000000000" pitchFamily="50" charset="0"/>
                <a:ea typeface="+mn-ea"/>
                <a:cs typeface="+mn-cs"/>
              </a:rPr>
              <a:t>Fiche mémo – Mettre en place une démarche d’amélioration continue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19E6FA8D-CA50-4784-B109-2010FA21FA56}"/>
              </a:ext>
            </a:extLst>
          </p:cNvPr>
          <p:cNvSpPr txBox="1">
            <a:spLocks/>
          </p:cNvSpPr>
          <p:nvPr/>
        </p:nvSpPr>
        <p:spPr>
          <a:xfrm>
            <a:off x="215447" y="239617"/>
            <a:ext cx="1347898" cy="346652"/>
          </a:xfrm>
          <a:prstGeom prst="rect">
            <a:avLst/>
          </a:prstGeom>
        </p:spPr>
        <p:txBody>
          <a:bodyPr vert="horz" lIns="36000" tIns="45720" rIns="3600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b="1" dirty="0">
                <a:solidFill>
                  <a:prstClr val="white"/>
                </a:solidFill>
                <a:highlight>
                  <a:srgbClr val="196CB4"/>
                </a:highlight>
                <a:latin typeface="Marianne" panose="02000000000000000000" pitchFamily="50" charset="0"/>
              </a:rPr>
              <a:t>FICHE MEMO</a:t>
            </a:r>
            <a:endParaRPr kumimoji="0" lang="fr-FR" sz="1800" b="1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arianne" panose="02000000000000000000" pitchFamily="50" charset="0"/>
              <a:ea typeface="+mn-ea"/>
              <a:cs typeface="+mn-cs"/>
            </a:endParaRPr>
          </a:p>
        </p:txBody>
      </p:sp>
      <p:sp>
        <p:nvSpPr>
          <p:cNvPr id="117" name="TextBox 99">
            <a:extLst>
              <a:ext uri="{FF2B5EF4-FFF2-40B4-BE49-F238E27FC236}">
                <a16:creationId xmlns:a16="http://schemas.microsoft.com/office/drawing/2014/main" id="{682D8917-D126-9FBF-4E91-9825C020AA97}"/>
              </a:ext>
            </a:extLst>
          </p:cNvPr>
          <p:cNvSpPr txBox="1">
            <a:spLocks/>
          </p:cNvSpPr>
          <p:nvPr/>
        </p:nvSpPr>
        <p:spPr>
          <a:xfrm>
            <a:off x="51078" y="5335832"/>
            <a:ext cx="3995343" cy="379953"/>
          </a:xfrm>
          <a:prstGeom prst="rect">
            <a:avLst/>
          </a:prstGeom>
          <a:solidFill>
            <a:srgbClr val="196CB4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marR="0" lvl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rianne" panose="02000000000000000000" pitchFamily="50" charset="0"/>
                <a:ea typeface="+mn-ea"/>
                <a:cs typeface="+mn-cs"/>
              </a:rPr>
              <a:t>Les facteurs clés de succès de la mise en place de la démarche</a:t>
            </a:r>
          </a:p>
        </p:txBody>
      </p:sp>
      <p:sp>
        <p:nvSpPr>
          <p:cNvPr id="102" name="TextBox 99">
            <a:extLst>
              <a:ext uri="{FF2B5EF4-FFF2-40B4-BE49-F238E27FC236}">
                <a16:creationId xmlns:a16="http://schemas.microsoft.com/office/drawing/2014/main" id="{53A8A383-A0FB-49F1-A094-AAC43D7F2538}"/>
              </a:ext>
            </a:extLst>
          </p:cNvPr>
          <p:cNvSpPr txBox="1">
            <a:spLocks/>
          </p:cNvSpPr>
          <p:nvPr/>
        </p:nvSpPr>
        <p:spPr>
          <a:xfrm>
            <a:off x="51078" y="1582580"/>
            <a:ext cx="3995343" cy="306315"/>
          </a:xfrm>
          <a:prstGeom prst="rect">
            <a:avLst/>
          </a:prstGeom>
          <a:solidFill>
            <a:srgbClr val="196CB4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marR="0" lvl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rianne" panose="02000000000000000000" pitchFamily="50" charset="0"/>
                <a:ea typeface="+mn-ea"/>
                <a:cs typeface="+mn-cs"/>
              </a:rPr>
              <a:t>Les principes clés d’une démarche d’amélioration continue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F7E2FE8D-035C-1F1C-CB43-91BD2930C3E9}"/>
              </a:ext>
            </a:extLst>
          </p:cNvPr>
          <p:cNvSpPr txBox="1"/>
          <p:nvPr/>
        </p:nvSpPr>
        <p:spPr>
          <a:xfrm>
            <a:off x="120908" y="729613"/>
            <a:ext cx="6237071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fr-FR" sz="1100" dirty="0">
                <a:solidFill>
                  <a:srgbClr val="196CB4"/>
                </a:solidFill>
                <a:latin typeface="Marianne" panose="02000000000000000000" pitchFamily="2" charset="0"/>
              </a:rPr>
              <a:t>L’amélioration continue est un</a:t>
            </a:r>
            <a:r>
              <a:rPr lang="fr-FR" sz="1100" b="1" dirty="0">
                <a:solidFill>
                  <a:srgbClr val="196CB4"/>
                </a:solidFill>
                <a:latin typeface="Marianne" panose="02000000000000000000" pitchFamily="2" charset="0"/>
              </a:rPr>
              <a:t> ensemble de méthodes et d'actions permanentes visant à améliorer la qualité des services </a:t>
            </a:r>
            <a:r>
              <a:rPr lang="fr-FR" sz="1100" dirty="0">
                <a:solidFill>
                  <a:srgbClr val="196CB4"/>
                </a:solidFill>
                <a:latin typeface="Marianne" panose="02000000000000000000" pitchFamily="2" charset="0"/>
              </a:rPr>
              <a:t>ou des processus en éliminant les dysfonctionnements et en renforçant les points forts d'une organisation. </a:t>
            </a:r>
            <a:r>
              <a:rPr lang="fr-FR" sz="1100" b="1" dirty="0">
                <a:solidFill>
                  <a:srgbClr val="196CB4"/>
                </a:solidFill>
                <a:latin typeface="Marianne" panose="02000000000000000000" pitchFamily="2" charset="0"/>
              </a:rPr>
              <a:t>L’objectif est de satisfaire au mieux les attentes des usagers</a:t>
            </a:r>
            <a:r>
              <a:rPr lang="fr-FR" sz="1100" dirty="0">
                <a:solidFill>
                  <a:srgbClr val="196CB4"/>
                </a:solidFill>
                <a:latin typeface="Marianne" panose="02000000000000000000" pitchFamily="2" charset="0"/>
              </a:rPr>
              <a:t>, tout en </a:t>
            </a:r>
            <a:r>
              <a:rPr lang="fr-FR" sz="1100" b="1" dirty="0">
                <a:solidFill>
                  <a:srgbClr val="196CB4"/>
                </a:solidFill>
                <a:latin typeface="Marianne" panose="02000000000000000000" pitchFamily="2" charset="0"/>
              </a:rPr>
              <a:t>optimisant l'efficacité et l'efficience de l'organisation.</a:t>
            </a:r>
          </a:p>
        </p:txBody>
      </p:sp>
      <p:sp>
        <p:nvSpPr>
          <p:cNvPr id="49" name="TextBox 99">
            <a:extLst>
              <a:ext uri="{FF2B5EF4-FFF2-40B4-BE49-F238E27FC236}">
                <a16:creationId xmlns:a16="http://schemas.microsoft.com/office/drawing/2014/main" id="{099A28CE-89C9-2BE7-9B79-BF4B91CB9A2F}"/>
              </a:ext>
            </a:extLst>
          </p:cNvPr>
          <p:cNvSpPr txBox="1">
            <a:spLocks/>
          </p:cNvSpPr>
          <p:nvPr/>
        </p:nvSpPr>
        <p:spPr>
          <a:xfrm>
            <a:off x="2593029" y="7612543"/>
            <a:ext cx="3846038" cy="322555"/>
          </a:xfrm>
          <a:prstGeom prst="rect">
            <a:avLst/>
          </a:prstGeom>
          <a:solidFill>
            <a:srgbClr val="F4B183"/>
          </a:solidFill>
        </p:spPr>
        <p:txBody>
          <a:bodyPr vert="horz" lIns="91440" tIns="45720" rIns="324000" bIns="45720" rtlCol="0" anchor="ctr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3043238" algn="l"/>
              </a:tabLst>
              <a:defRPr/>
            </a:pPr>
            <a:r>
              <a:rPr lang="fr-FR" sz="1200" b="1" dirty="0">
                <a:solidFill>
                  <a:schemeClr val="bg1"/>
                </a:solidFill>
                <a:latin typeface="Marianne" panose="02000000000000000000" pitchFamily="50" charset="0"/>
              </a:rPr>
              <a:t>L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rianne" panose="02000000000000000000" pitchFamily="50" charset="0"/>
                <a:ea typeface="+mn-ea"/>
                <a:cs typeface="+mn-cs"/>
              </a:rPr>
              <a:t>ES RESSOURCES</a:t>
            </a:r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63799D6A-59C4-6A0D-A3E8-6F9358A782E1}"/>
              </a:ext>
            </a:extLst>
          </p:cNvPr>
          <p:cNvSpPr txBox="1">
            <a:spLocks/>
          </p:cNvSpPr>
          <p:nvPr/>
        </p:nvSpPr>
        <p:spPr>
          <a:xfrm>
            <a:off x="1634421" y="172561"/>
            <a:ext cx="4713724" cy="537780"/>
          </a:xfrm>
          <a:prstGeom prst="rect">
            <a:avLst/>
          </a:prstGeom>
        </p:spPr>
        <p:txBody>
          <a:bodyPr vert="horz" lIns="36000" tIns="45720" rIns="36000" bIns="45720" rtlCol="0">
            <a:normAutofit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b="1" cap="all" dirty="0">
                <a:solidFill>
                  <a:srgbClr val="002060"/>
                </a:solidFill>
                <a:latin typeface="Marianne" panose="02000000000000000000" pitchFamily="50" charset="0"/>
              </a:rPr>
              <a:t>M</a:t>
            </a:r>
            <a:r>
              <a:rPr lang="fr-FR" b="1" dirty="0">
                <a:solidFill>
                  <a:srgbClr val="002060"/>
                </a:solidFill>
                <a:latin typeface="Marianne" panose="02000000000000000000" pitchFamily="50" charset="0"/>
              </a:rPr>
              <a:t>ettre en place une démarche d’amélioration continue</a:t>
            </a:r>
            <a:endParaRPr kumimoji="0" lang="fr-FR" sz="1800" b="1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arianne" panose="02000000000000000000" pitchFamily="50" charset="0"/>
              <a:ea typeface="+mn-ea"/>
              <a:cs typeface="+mn-cs"/>
            </a:endParaRP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44CE87D8-823E-7746-635A-15C45F8A803C}"/>
              </a:ext>
            </a:extLst>
          </p:cNvPr>
          <p:cNvSpPr/>
          <p:nvPr/>
        </p:nvSpPr>
        <p:spPr>
          <a:xfrm>
            <a:off x="3763927" y="4209652"/>
            <a:ext cx="2594052" cy="1075111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C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Mesurer les résultats obtenus et les comparer à la situation de base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Identifier les écarts entre l’amélioration souhaitée et l’amélioration mesurée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28E4DACC-9381-E48F-063B-521404804E86}"/>
              </a:ext>
            </a:extLst>
          </p:cNvPr>
          <p:cNvSpPr/>
          <p:nvPr/>
        </p:nvSpPr>
        <p:spPr>
          <a:xfrm>
            <a:off x="120909" y="2039488"/>
            <a:ext cx="2653000" cy="972000"/>
          </a:xfrm>
          <a:prstGeom prst="roundRect">
            <a:avLst/>
          </a:prstGeom>
          <a:noFill/>
          <a:ln w="9525">
            <a:solidFill>
              <a:srgbClr val="FF8D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Identifier clairement le problème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Analyser les causes racines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Etablir les objectifs cohérent avec la stratégie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Définir le plan d’action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040C9D8C-59FC-173E-7269-3023137285BE}"/>
              </a:ext>
            </a:extLst>
          </p:cNvPr>
          <p:cNvSpPr/>
          <p:nvPr/>
        </p:nvSpPr>
        <p:spPr>
          <a:xfrm>
            <a:off x="120908" y="4209652"/>
            <a:ext cx="2489715" cy="1065827"/>
          </a:xfrm>
          <a:prstGeom prst="roundRect">
            <a:avLst/>
          </a:prstGeom>
          <a:solidFill>
            <a:schemeClr val="bg1"/>
          </a:solidFill>
          <a:ln w="9525">
            <a:solidFill>
              <a:srgbClr val="196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Capitaliser et rechercher les causes racines des nouvelles problématiques rencontrées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Cibler les nouvelles actions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Valider les standards et les dupliquer</a:t>
            </a: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E1B96AAD-09E0-3DD6-DFF7-88071484DEB7}"/>
              </a:ext>
            </a:extLst>
          </p:cNvPr>
          <p:cNvSpPr/>
          <p:nvPr/>
        </p:nvSpPr>
        <p:spPr>
          <a:xfrm>
            <a:off x="3763927" y="2042569"/>
            <a:ext cx="2593886" cy="972000"/>
          </a:xfrm>
          <a:prstGeom prst="roundRect">
            <a:avLst/>
          </a:prstGeom>
          <a:noFill/>
          <a:ln w="9525">
            <a:solidFill>
              <a:srgbClr val="B67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Mettre en œuvre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Piloter la gestion des ressources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tx1"/>
                </a:solidFill>
                <a:latin typeface="Marianne" panose="02000000000000000000" pitchFamily="2" charset="0"/>
              </a:rPr>
              <a:t>Observer et noter les possibles ajustements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E548AD7-A163-2488-60BC-91E612D38B84}"/>
              </a:ext>
            </a:extLst>
          </p:cNvPr>
          <p:cNvSpPr>
            <a:spLocks/>
          </p:cNvSpPr>
          <p:nvPr/>
        </p:nvSpPr>
        <p:spPr bwMode="auto">
          <a:xfrm>
            <a:off x="718562" y="5801633"/>
            <a:ext cx="2520000" cy="506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144000" rIns="91440" bIns="14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fr-FR" sz="1100" b="1" dirty="0">
                <a:solidFill>
                  <a:schemeClr val="tx1"/>
                </a:solidFill>
                <a:latin typeface="Marianne" panose="02000000000000000000" pitchFamily="50" charset="0"/>
              </a:rPr>
              <a:t>Une direction de l’établissement mobilisée et convaincue de l’intérêt de la démarche qualité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410BF52-FB2B-B25E-0AE1-D28E3E8DC1A7}"/>
              </a:ext>
            </a:extLst>
          </p:cNvPr>
          <p:cNvSpPr txBox="1"/>
          <p:nvPr/>
        </p:nvSpPr>
        <p:spPr>
          <a:xfrm>
            <a:off x="718562" y="6390420"/>
            <a:ext cx="25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fr-FR" sz="1100" b="1" dirty="0">
                <a:latin typeface="Marianne" panose="02000000000000000000" pitchFamily="50" charset="0"/>
              </a:rPr>
              <a:t>Une démarche institutionnalisée et connue de tous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70908521-54D8-DBDC-076B-D75EB99EDE4C}"/>
              </a:ext>
            </a:extLst>
          </p:cNvPr>
          <p:cNvSpPr txBox="1"/>
          <p:nvPr/>
        </p:nvSpPr>
        <p:spPr>
          <a:xfrm>
            <a:off x="718562" y="6906780"/>
            <a:ext cx="2520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fr-FR" sz="1100" b="1" dirty="0">
                <a:latin typeface="Marianne" panose="02000000000000000000" pitchFamily="50" charset="0"/>
              </a:rPr>
              <a:t> Une démarche intégrée dans le fonctionnement de l’établissement </a:t>
            </a:r>
            <a:r>
              <a:rPr lang="fr-FR" sz="1100" dirty="0">
                <a:latin typeface="Marianne" panose="02000000000000000000" pitchFamily="50" charset="0"/>
              </a:rPr>
              <a:t>(réseaux / instances / comité / etc)</a:t>
            </a:r>
            <a:endParaRPr lang="fr-FR" sz="1100" b="1" dirty="0">
              <a:latin typeface="Marianne" panose="02000000000000000000" pitchFamily="50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0374200-D190-A4F1-2CAB-E3031F657CF3}"/>
              </a:ext>
            </a:extLst>
          </p:cNvPr>
          <p:cNvSpPr txBox="1"/>
          <p:nvPr/>
        </p:nvSpPr>
        <p:spPr>
          <a:xfrm>
            <a:off x="3919067" y="5839209"/>
            <a:ext cx="2520000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fr-FR" sz="1100" b="1" dirty="0">
                <a:latin typeface="Marianne" panose="02000000000000000000" pitchFamily="50" charset="0"/>
              </a:rPr>
              <a:t>Une fonction interne dédiée à la mise en œuvre et au pilotage de la démarche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71B19DFA-E666-E84C-879C-D34583A46072}"/>
              </a:ext>
            </a:extLst>
          </p:cNvPr>
          <p:cNvSpPr txBox="1"/>
          <p:nvPr/>
        </p:nvSpPr>
        <p:spPr>
          <a:xfrm>
            <a:off x="3919067" y="6390420"/>
            <a:ext cx="2520000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fr-FR" sz="1100" b="1" dirty="0">
                <a:latin typeface="Marianne" panose="02000000000000000000" pitchFamily="50" charset="0"/>
              </a:rPr>
              <a:t>Des acteurs « amélioration continue » identifiés, impliqués et responsabilisés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06E4E09-FB37-FFCD-1F0E-C8DA8D5613A2}"/>
              </a:ext>
            </a:extLst>
          </p:cNvPr>
          <p:cNvSpPr txBox="1"/>
          <p:nvPr/>
        </p:nvSpPr>
        <p:spPr>
          <a:xfrm>
            <a:off x="3919067" y="6991419"/>
            <a:ext cx="2520000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fr-FR" sz="1100" b="1" dirty="0">
                <a:latin typeface="Marianne" panose="02000000000000000000" pitchFamily="50" charset="0"/>
              </a:rPr>
              <a:t>Des effets évalués, communiqués </a:t>
            </a:r>
            <a:r>
              <a:rPr lang="fr-FR" sz="1100" dirty="0">
                <a:latin typeface="Marianne" panose="02000000000000000000" pitchFamily="50" charset="0"/>
              </a:rPr>
              <a:t>(pour valoriser ou réajuster)</a:t>
            </a:r>
          </a:p>
        </p:txBody>
      </p:sp>
      <p:pic>
        <p:nvPicPr>
          <p:cNvPr id="36" name="Graphique 35" descr="Porte-bloc avec un remplissage uni">
            <a:extLst>
              <a:ext uri="{FF2B5EF4-FFF2-40B4-BE49-F238E27FC236}">
                <a16:creationId xmlns:a16="http://schemas.microsoft.com/office/drawing/2014/main" id="{25AA6799-5AEF-68FA-89B2-2C99B6E73A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04527" y="7026862"/>
            <a:ext cx="360000" cy="360000"/>
          </a:xfrm>
          <a:prstGeom prst="rect">
            <a:avLst/>
          </a:prstGeom>
        </p:spPr>
      </p:pic>
      <p:pic>
        <p:nvPicPr>
          <p:cNvPr id="37" name="Graphique 36" descr="Homme ouvrier du bâtiment avec un remplissage uni">
            <a:extLst>
              <a:ext uri="{FF2B5EF4-FFF2-40B4-BE49-F238E27FC236}">
                <a16:creationId xmlns:a16="http://schemas.microsoft.com/office/drawing/2014/main" id="{2EF3451E-8DFF-C2B8-C775-A8D5CFF6D5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404527" y="6425863"/>
            <a:ext cx="360000" cy="360000"/>
          </a:xfrm>
          <a:prstGeom prst="rect">
            <a:avLst/>
          </a:prstGeom>
        </p:spPr>
      </p:pic>
      <p:pic>
        <p:nvPicPr>
          <p:cNvPr id="39" name="Graphique 38" descr="Cercles avec flèches avec un remplissage uni">
            <a:extLst>
              <a:ext uri="{FF2B5EF4-FFF2-40B4-BE49-F238E27FC236}">
                <a16:creationId xmlns:a16="http://schemas.microsoft.com/office/drawing/2014/main" id="{FD9F349A-478D-4F73-35D5-04877CE1ADE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15447" y="7026862"/>
            <a:ext cx="360000" cy="360000"/>
          </a:xfrm>
          <a:prstGeom prst="rect">
            <a:avLst/>
          </a:prstGeom>
        </p:spPr>
      </p:pic>
      <p:pic>
        <p:nvPicPr>
          <p:cNvPr id="40" name="Graphique 39" descr="Ampoule et engrenage avec un remplissage uni">
            <a:extLst>
              <a:ext uri="{FF2B5EF4-FFF2-40B4-BE49-F238E27FC236}">
                <a16:creationId xmlns:a16="http://schemas.microsoft.com/office/drawing/2014/main" id="{EC946D5B-E1C8-711D-7480-87A420961FB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15447" y="6425863"/>
            <a:ext cx="360000" cy="360000"/>
          </a:xfrm>
          <a:prstGeom prst="rect">
            <a:avLst/>
          </a:prstGeom>
        </p:spPr>
      </p:pic>
      <p:pic>
        <p:nvPicPr>
          <p:cNvPr id="41" name="Graphique 40" descr="Conférencier avec un remplissage uni">
            <a:extLst>
              <a:ext uri="{FF2B5EF4-FFF2-40B4-BE49-F238E27FC236}">
                <a16:creationId xmlns:a16="http://schemas.microsoft.com/office/drawing/2014/main" id="{67A20308-F6CA-9532-57C8-349970A6910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15447" y="5874652"/>
            <a:ext cx="360000" cy="360000"/>
          </a:xfrm>
          <a:prstGeom prst="rect">
            <a:avLst/>
          </a:prstGeom>
        </p:spPr>
      </p:pic>
      <p:pic>
        <p:nvPicPr>
          <p:cNvPr id="42" name="Graphique 41" descr="Homme pilote avec un remplissage uni">
            <a:extLst>
              <a:ext uri="{FF2B5EF4-FFF2-40B4-BE49-F238E27FC236}">
                <a16:creationId xmlns:a16="http://schemas.microsoft.com/office/drawing/2014/main" id="{4716E1F4-C71A-49F2-A7A7-3D5F9EEE045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404527" y="5874652"/>
            <a:ext cx="360000" cy="360000"/>
          </a:xfrm>
          <a:prstGeom prst="rect">
            <a:avLst/>
          </a:prstGeom>
        </p:spPr>
      </p:pic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B518A696-F586-741C-E84C-BD628DF700DA}"/>
              </a:ext>
            </a:extLst>
          </p:cNvPr>
          <p:cNvSpPr txBox="1">
            <a:spLocks/>
          </p:cNvSpPr>
          <p:nvPr/>
        </p:nvSpPr>
        <p:spPr bwMode="gray">
          <a:xfrm>
            <a:off x="3382512" y="8031585"/>
            <a:ext cx="1551619" cy="1372350"/>
          </a:xfrm>
          <a:prstGeom prst="rect">
            <a:avLst/>
          </a:prstGeom>
        </p:spPr>
        <p:txBody>
          <a:bodyPr vert="horz" lIns="72000" tIns="0" rIns="7200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u="sng" dirty="0">
                <a:latin typeface="Marianne" panose="02000000000000000000"/>
              </a:rPr>
              <a:t>Exemple de démarche d’amélioration continue</a:t>
            </a:r>
          </a:p>
          <a:p>
            <a:pPr marL="0" indent="0">
              <a:buNone/>
            </a:pPr>
            <a:r>
              <a:rPr lang="fr-FR" sz="900" b="0" dirty="0">
                <a:latin typeface="Marianne" panose="02000000000000000000"/>
              </a:rPr>
              <a:t>Un support type de présentation de démarche AC, mobilisable en CODIR ou en Bureau, afin de valider la démarche et la lancer officiellement en interne. </a:t>
            </a:r>
            <a:r>
              <a:rPr lang="fr-FR" sz="900" b="0" dirty="0">
                <a:latin typeface="Segoe UI Emoji" panose="020B0502040204020203" pitchFamily="34" charset="0"/>
                <a:ea typeface="Segoe UI Emoji" panose="020B0502040204020203" pitchFamily="34" charset="0"/>
              </a:rPr>
              <a:t>☛ </a:t>
            </a:r>
            <a:r>
              <a:rPr lang="fr-FR" sz="800" b="0" i="1" dirty="0">
                <a:solidFill>
                  <a:srgbClr val="C55A11"/>
                </a:solidFill>
                <a:latin typeface="Marianne" panose="02000000000000000000"/>
              </a:rPr>
              <a:t>Document disponible dans le kit de déploiement</a:t>
            </a:r>
            <a:endParaRPr lang="fr-FR" sz="900" b="0" i="1" dirty="0">
              <a:solidFill>
                <a:srgbClr val="C55A11"/>
              </a:solidFill>
              <a:latin typeface="Marianne" panose="02000000000000000000"/>
            </a:endParaRP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F52DB9B1-A000-5BFD-AD80-2A0259506555}"/>
              </a:ext>
            </a:extLst>
          </p:cNvPr>
          <p:cNvSpPr txBox="1">
            <a:spLocks/>
          </p:cNvSpPr>
          <p:nvPr/>
        </p:nvSpPr>
        <p:spPr bwMode="gray">
          <a:xfrm>
            <a:off x="51079" y="8031585"/>
            <a:ext cx="3187483" cy="1372350"/>
          </a:xfrm>
          <a:prstGeom prst="rect">
            <a:avLst/>
          </a:prstGeom>
        </p:spPr>
        <p:txBody>
          <a:bodyPr vert="horz" lIns="0" tIns="0" rIns="0" bIns="0" numCol="2" spcCol="14400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u="sng" dirty="0">
                <a:latin typeface="Marianne" panose="02000000000000000000"/>
              </a:rPr>
              <a:t>L’</a:t>
            </a:r>
            <a:r>
              <a:rPr lang="fr-FR" sz="900" u="sng" dirty="0" err="1">
                <a:latin typeface="Marianne" panose="02000000000000000000"/>
              </a:rPr>
              <a:t>auto-diagnostic</a:t>
            </a:r>
            <a:br>
              <a:rPr lang="fr-FR" sz="900" u="sng" dirty="0">
                <a:latin typeface="Marianne" panose="02000000000000000000"/>
              </a:rPr>
            </a:br>
            <a:r>
              <a:rPr lang="fr-FR" sz="900" u="sng" dirty="0">
                <a:latin typeface="Marianne" panose="02000000000000000000"/>
              </a:rPr>
              <a:t>Services Publics+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900" b="0" dirty="0">
                <a:latin typeface="Marianne" panose="02000000000000000000"/>
              </a:rPr>
              <a:t>Il s’agit d’une analyse des pratiques réalisée chaque année, au niveau de chaque structure au contact des usagers, par les agents, en équipe autour de 4 piliers :</a:t>
            </a: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900" b="0" dirty="0">
                <a:latin typeface="Marianne" panose="02000000000000000000"/>
              </a:rPr>
              <a:t>Mesurer les écarts</a:t>
            </a: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900" b="0" dirty="0">
                <a:latin typeface="Marianne" panose="02000000000000000000"/>
              </a:rPr>
              <a:t>Identifier les actions d’amélioration réalistes</a:t>
            </a: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900" b="0" dirty="0">
                <a:latin typeface="Marianne" panose="02000000000000000000"/>
              </a:rPr>
              <a:t>Répondre aux besoins spécifiques des usagers</a:t>
            </a: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900" b="0" dirty="0">
                <a:latin typeface="Marianne" panose="02000000000000000000"/>
              </a:rPr>
              <a:t>Impliquer et responsabiliser les agents de la structure</a:t>
            </a: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fr-FR" sz="900" b="0" dirty="0">
              <a:latin typeface="Marianne" panose="0200000000000000000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900" b="0" dirty="0">
                <a:latin typeface="Marianne" panose="02000000000000000000"/>
                <a:hlinkClick r:id="rId23"/>
              </a:rPr>
              <a:t>https://www.plus.transformation.gouv.fr/sites/default/files/ressource/%5BGuide%5D%20L%27autodiagnostic%20Services%20Publics%20%2B.pdf</a:t>
            </a:r>
            <a:r>
              <a:rPr lang="fr-FR" sz="900" b="0" dirty="0">
                <a:latin typeface="Marianne" panose="02000000000000000000"/>
              </a:rPr>
              <a:t>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816E829-DC91-4EA2-69AF-9BE28595CF3D}"/>
              </a:ext>
            </a:extLst>
          </p:cNvPr>
          <p:cNvSpPr txBox="1">
            <a:spLocks/>
          </p:cNvSpPr>
          <p:nvPr/>
        </p:nvSpPr>
        <p:spPr bwMode="gray">
          <a:xfrm>
            <a:off x="5037728" y="8031585"/>
            <a:ext cx="1475805" cy="1372350"/>
          </a:xfrm>
          <a:prstGeom prst="rect">
            <a:avLst/>
          </a:prstGeom>
        </p:spPr>
        <p:txBody>
          <a:bodyPr vert="horz" lIns="72000" tIns="0" rIns="7200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2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00" u="sng" dirty="0">
                <a:latin typeface="Marianne" panose="02000000000000000000"/>
              </a:rPr>
              <a:t>Liste d’indicateurs de mesure d’usage et qualité de service</a:t>
            </a:r>
          </a:p>
          <a:p>
            <a:pPr marL="0" indent="0">
              <a:spcAft>
                <a:spcPts val="0"/>
              </a:spcAft>
              <a:buNone/>
            </a:pPr>
            <a:r>
              <a:rPr lang="fr-FR" sz="900" b="0" dirty="0">
                <a:latin typeface="Marianne" panose="02000000000000000000"/>
              </a:rPr>
              <a:t>Des indicateurs types mobilisables pour évaluer la qualité des services rendus à l’étudiant et aux agents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900" b="0" dirty="0">
                <a:latin typeface="Segoe UI Emoji" panose="020B0502040204020203" pitchFamily="34" charset="0"/>
                <a:ea typeface="Segoe UI Emoji" panose="020B0502040204020203" pitchFamily="34" charset="0"/>
              </a:rPr>
              <a:t>☛ </a:t>
            </a:r>
            <a:r>
              <a:rPr lang="fr-FR" sz="800" b="0" i="1" dirty="0">
                <a:solidFill>
                  <a:srgbClr val="C55A11"/>
                </a:solidFill>
                <a:latin typeface="Marianne" panose="02000000000000000000"/>
              </a:rPr>
              <a:t>Document disponible dans le kit de déploiement</a:t>
            </a:r>
            <a:endParaRPr lang="fr-FR" sz="800" b="0" dirty="0">
              <a:latin typeface="Marianne" panose="020000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7746619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9042D7-793F-4288-A66C-B37E8A07C33C}">
  <ds:schemaRefs>
    <ds:schemaRef ds:uri="c58d512d-a186-4847-a47d-688e53bca66a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12fb0e9c-5d89-4801-be40-a718ccdc5e4d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CF42AD0-7B9C-4EF1-87D7-DF5E2E0F67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EAE898-07AD-4446-B689-9C0946874C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509</TotalTime>
  <Words>416</Words>
  <Application>Microsoft Office PowerPoint</Application>
  <PresentationFormat>Format A4 (210 x 297 mm)</PresentationFormat>
  <Paragraphs>43</Paragraphs>
  <Slides>1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Marianne</vt:lpstr>
      <vt:lpstr>Segoe UI Emoji</vt:lpstr>
      <vt:lpstr>Thème Office</vt:lpstr>
      <vt:lpstr>Diapositive think-cell</vt:lpstr>
      <vt:lpstr>think-cell Slide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CHAMONAL Lisa</dc:creator>
  <cp:lastModifiedBy>BERTEAU Eymeric</cp:lastModifiedBy>
  <cp:revision>13</cp:revision>
  <dcterms:created xsi:type="dcterms:W3CDTF">2022-06-25T13:11:30Z</dcterms:created>
  <dcterms:modified xsi:type="dcterms:W3CDTF">2025-06-29T13:54:17Z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0x0101006CAFA1962001DA4A983E6DB237D8F900</vt:lpwstr>
  </property>
  <property fmtid="{D5CDD505-2E9C-101B-9397-08002B2CF9AE}" pid="3" name="TaxKeyword">
    <vt:lpwstr/>
  </property>
  <property fmtid="{D5CDD505-2E9C-101B-9397-08002B2CF9AE}" pid="4" name="WSDocumentType">
    <vt:lpwstr/>
  </property>
  <property fmtid="{D5CDD505-2E9C-101B-9397-08002B2CF9AE}" pid="5" name="MSIP_Label_ea60d57e-af5b-4752-ac57-3e4f28ca11dc_Enabled">
    <vt:lpwstr>true</vt:lpwstr>
  </property>
  <property fmtid="{D5CDD505-2E9C-101B-9397-08002B2CF9AE}" pid="6" name="MSIP_Label_ea60d57e-af5b-4752-ac57-3e4f28ca11dc_SetDate">
    <vt:lpwstr>2024-07-12T08:00:20Z</vt:lpwstr>
  </property>
  <property fmtid="{D5CDD505-2E9C-101B-9397-08002B2CF9AE}" pid="7" name="MSIP_Label_ea60d57e-af5b-4752-ac57-3e4f28ca11dc_Method">
    <vt:lpwstr>Standard</vt:lpwstr>
  </property>
  <property fmtid="{D5CDD505-2E9C-101B-9397-08002B2CF9AE}" pid="8" name="MSIP_Label_ea60d57e-af5b-4752-ac57-3e4f28ca11dc_Name">
    <vt:lpwstr>ea60d57e-af5b-4752-ac57-3e4f28ca11dc</vt:lpwstr>
  </property>
  <property fmtid="{D5CDD505-2E9C-101B-9397-08002B2CF9AE}" pid="9" name="MSIP_Label_ea60d57e-af5b-4752-ac57-3e4f28ca11dc_SiteId">
    <vt:lpwstr>36da45f1-dd2c-4d1f-af13-5abe46b99921</vt:lpwstr>
  </property>
  <property fmtid="{D5CDD505-2E9C-101B-9397-08002B2CF9AE}" pid="10" name="MSIP_Label_ea60d57e-af5b-4752-ac57-3e4f28ca11dc_ActionId">
    <vt:lpwstr>7aeb14ba-cc5d-4980-9200-8f1d71644513</vt:lpwstr>
  </property>
  <property fmtid="{D5CDD505-2E9C-101B-9397-08002B2CF9AE}" pid="11" name="MSIP_Label_ea60d57e-af5b-4752-ac57-3e4f28ca11dc_ContentBits">
    <vt:lpwstr>0</vt:lpwstr>
  </property>
  <property fmtid="{D5CDD505-2E9C-101B-9397-08002B2CF9AE}" pid="12" name="MediaServiceImageTags">
    <vt:lpwstr/>
  </property>
</Properties>
</file>