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134808562" r:id="rId3"/>
    <p:sldId id="2147473504" r:id="rId4"/>
    <p:sldId id="2134808568" r:id="rId5"/>
    <p:sldId id="2147474536" r:id="rId6"/>
    <p:sldId id="2134808578" r:id="rId7"/>
    <p:sldId id="2134808579" r:id="rId8"/>
    <p:sldId id="2134808580" r:id="rId9"/>
    <p:sldId id="579" r:id="rId10"/>
    <p:sldId id="2147474537" r:id="rId11"/>
    <p:sldId id="2134808577" r:id="rId12"/>
    <p:sldId id="583" r:id="rId13"/>
    <p:sldId id="2147474540" r:id="rId14"/>
    <p:sldId id="2147474542" r:id="rId15"/>
  </p:sldIdLst>
  <p:sldSz cx="12192000" cy="6858000"/>
  <p:notesSz cx="9926638" cy="67976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ANSON Matthieu" initials="JM" lastIdx="3" clrIdx="0">
    <p:extLst>
      <p:ext uri="{19B8F6BF-5375-455C-9EA6-DF929625EA0E}">
        <p15:presenceInfo xmlns:p15="http://schemas.microsoft.com/office/powerpoint/2012/main" userId="S-1-5-21-2043104406-512064258-1538882281-272530" providerId="AD"/>
      </p:ext>
    </p:extLst>
  </p:cmAuthor>
  <p:cmAuthor id="2" name="LE GELDRON Morgane" initials="LGM" lastIdx="4" clrIdx="1">
    <p:extLst>
      <p:ext uri="{19B8F6BF-5375-455C-9EA6-DF929625EA0E}">
        <p15:presenceInfo xmlns:p15="http://schemas.microsoft.com/office/powerpoint/2012/main" userId="S-1-5-21-2043104406-512064258-1538882281-2781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4847"/>
    <a:srgbClr val="009AA6"/>
    <a:srgbClr val="2F4077"/>
    <a:srgbClr val="FBDDD6"/>
    <a:srgbClr val="FF9575"/>
    <a:srgbClr val="465F9D"/>
    <a:srgbClr val="006A6F"/>
    <a:srgbClr val="6E445A"/>
    <a:srgbClr val="2B77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3" autoAdjust="0"/>
    <p:restoredTop sz="94162" autoAdjust="0"/>
  </p:normalViewPr>
  <p:slideViewPr>
    <p:cSldViewPr snapToGrid="0">
      <p:cViewPr varScale="1">
        <p:scale>
          <a:sx n="58" d="100"/>
          <a:sy n="58" d="100"/>
        </p:scale>
        <p:origin x="828" y="52"/>
      </p:cViewPr>
      <p:guideLst/>
    </p:cSldViewPr>
  </p:slideViewPr>
  <p:outlineViewPr>
    <p:cViewPr>
      <p:scale>
        <a:sx n="33" d="100"/>
        <a:sy n="33" d="100"/>
      </p:scale>
      <p:origin x="0" y="-8976"/>
    </p:cViewPr>
  </p:outlineViewPr>
  <p:notesTextViewPr>
    <p:cViewPr>
      <p:scale>
        <a:sx n="1" d="1"/>
        <a:sy n="1" d="1"/>
      </p:scale>
      <p:origin x="0" y="0"/>
    </p:cViewPr>
  </p:notesTextViewPr>
  <p:notesViewPr>
    <p:cSldViewPr snapToGrid="0">
      <p:cViewPr varScale="1">
        <p:scale>
          <a:sx n="106" d="100"/>
          <a:sy n="106" d="100"/>
        </p:scale>
        <p:origin x="201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186417322834644"/>
          <c:y val="0.15292350817532083"/>
          <c:w val="0.60363853346456697"/>
          <c:h val="0.75063534998552228"/>
        </c:manualLayout>
      </c:layout>
      <c:barChart>
        <c:barDir val="bar"/>
        <c:grouping val="clustered"/>
        <c:varyColors val="0"/>
        <c:ser>
          <c:idx val="0"/>
          <c:order val="0"/>
          <c:tx>
            <c:strRef>
              <c:f>Feuil1!$B$1</c:f>
              <c:strCache>
                <c:ptCount val="1"/>
                <c:pt idx="0">
                  <c:v>Lorem</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Feuil1!$A$2:$A$12</c:f>
              <c:strCache>
                <c:ptCount val="11"/>
                <c:pt idx="0">
                  <c:v>Lorem</c:v>
                </c:pt>
                <c:pt idx="1">
                  <c:v>Ipsum</c:v>
                </c:pt>
                <c:pt idx="2">
                  <c:v>Dolor</c:v>
                </c:pt>
                <c:pt idx="3">
                  <c:v>Sit</c:v>
                </c:pt>
                <c:pt idx="4">
                  <c:v>Mergitur</c:v>
                </c:pt>
                <c:pt idx="5">
                  <c:v>Fluctuat</c:v>
                </c:pt>
                <c:pt idx="6">
                  <c:v>Lorem</c:v>
                </c:pt>
                <c:pt idx="7">
                  <c:v>Ipsum</c:v>
                </c:pt>
                <c:pt idx="8">
                  <c:v>Dolor</c:v>
                </c:pt>
                <c:pt idx="9">
                  <c:v>Lupus</c:v>
                </c:pt>
                <c:pt idx="10">
                  <c:v>Sit</c:v>
                </c:pt>
              </c:strCache>
            </c:strRef>
          </c:cat>
          <c:val>
            <c:numRef>
              <c:f>Feuil1!$B$2:$B$12</c:f>
              <c:numCache>
                <c:formatCode>General</c:formatCode>
                <c:ptCount val="11"/>
                <c:pt idx="0">
                  <c:v>1</c:v>
                </c:pt>
                <c:pt idx="1">
                  <c:v>1</c:v>
                </c:pt>
                <c:pt idx="2">
                  <c:v>28</c:v>
                </c:pt>
                <c:pt idx="3">
                  <c:v>34</c:v>
                </c:pt>
                <c:pt idx="4">
                  <c:v>7</c:v>
                </c:pt>
                <c:pt idx="5">
                  <c:v>55</c:v>
                </c:pt>
                <c:pt idx="6">
                  <c:v>24</c:v>
                </c:pt>
                <c:pt idx="7">
                  <c:v>55</c:v>
                </c:pt>
                <c:pt idx="8">
                  <c:v>35</c:v>
                </c:pt>
                <c:pt idx="9">
                  <c:v>49</c:v>
                </c:pt>
                <c:pt idx="10">
                  <c:v>62</c:v>
                </c:pt>
              </c:numCache>
            </c:numRef>
          </c:val>
          <c:extLst>
            <c:ext xmlns:c16="http://schemas.microsoft.com/office/drawing/2014/chart" uri="{C3380CC4-5D6E-409C-BE32-E72D297353CC}">
              <c16:uniqueId val="{00000000-DEBE-4829-8909-3A62E026A564}"/>
            </c:ext>
          </c:extLst>
        </c:ser>
        <c:ser>
          <c:idx val="1"/>
          <c:order val="1"/>
          <c:tx>
            <c:strRef>
              <c:f>Feuil1!$C$1</c:f>
              <c:strCache>
                <c:ptCount val="1"/>
                <c:pt idx="0">
                  <c:v>Ipsum</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Feuil1!$A$2:$A$12</c:f>
              <c:strCache>
                <c:ptCount val="11"/>
                <c:pt idx="0">
                  <c:v>Lorem</c:v>
                </c:pt>
                <c:pt idx="1">
                  <c:v>Ipsum</c:v>
                </c:pt>
                <c:pt idx="2">
                  <c:v>Dolor</c:v>
                </c:pt>
                <c:pt idx="3">
                  <c:v>Sit</c:v>
                </c:pt>
                <c:pt idx="4">
                  <c:v>Mergitur</c:v>
                </c:pt>
                <c:pt idx="5">
                  <c:v>Fluctuat</c:v>
                </c:pt>
                <c:pt idx="6">
                  <c:v>Lorem</c:v>
                </c:pt>
                <c:pt idx="7">
                  <c:v>Ipsum</c:v>
                </c:pt>
                <c:pt idx="8">
                  <c:v>Dolor</c:v>
                </c:pt>
                <c:pt idx="9">
                  <c:v>Lupus</c:v>
                </c:pt>
                <c:pt idx="10">
                  <c:v>Sit</c:v>
                </c:pt>
              </c:strCache>
            </c:strRef>
          </c:cat>
          <c:val>
            <c:numRef>
              <c:f>Feuil1!$C$2:$C$12</c:f>
              <c:numCache>
                <c:formatCode>General</c:formatCode>
                <c:ptCount val="11"/>
                <c:pt idx="0">
                  <c:v>26</c:v>
                </c:pt>
                <c:pt idx="1">
                  <c:v>45</c:v>
                </c:pt>
                <c:pt idx="2">
                  <c:v>51</c:v>
                </c:pt>
                <c:pt idx="3">
                  <c:v>56</c:v>
                </c:pt>
                <c:pt idx="4">
                  <c:v>68</c:v>
                </c:pt>
                <c:pt idx="5">
                  <c:v>78</c:v>
                </c:pt>
                <c:pt idx="6">
                  <c:v>61</c:v>
                </c:pt>
                <c:pt idx="7">
                  <c:v>85</c:v>
                </c:pt>
                <c:pt idx="8">
                  <c:v>89</c:v>
                </c:pt>
                <c:pt idx="9">
                  <c:v>97</c:v>
                </c:pt>
                <c:pt idx="10">
                  <c:v>98</c:v>
                </c:pt>
              </c:numCache>
            </c:numRef>
          </c:val>
          <c:extLst>
            <c:ext xmlns:c16="http://schemas.microsoft.com/office/drawing/2014/chart" uri="{C3380CC4-5D6E-409C-BE32-E72D297353CC}">
              <c16:uniqueId val="{00000001-DEBE-4829-8909-3A62E026A564}"/>
            </c:ext>
          </c:extLst>
        </c:ser>
        <c:dLbls>
          <c:dLblPos val="outEnd"/>
          <c:showLegendKey val="0"/>
          <c:showVal val="1"/>
          <c:showCatName val="0"/>
          <c:showSerName val="0"/>
          <c:showPercent val="0"/>
          <c:showBubbleSize val="0"/>
        </c:dLbls>
        <c:gapWidth val="182"/>
        <c:axId val="545135631"/>
        <c:axId val="545143535"/>
      </c:barChart>
      <c:catAx>
        <c:axId val="5451356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545143535"/>
        <c:crosses val="autoZero"/>
        <c:auto val="1"/>
        <c:lblAlgn val="ctr"/>
        <c:lblOffset val="100"/>
        <c:noMultiLvlLbl val="0"/>
      </c:catAx>
      <c:valAx>
        <c:axId val="545143535"/>
        <c:scaling>
          <c:orientation val="minMax"/>
        </c:scaling>
        <c:delete val="1"/>
        <c:axPos val="b"/>
        <c:numFmt formatCode="General" sourceLinked="1"/>
        <c:majorTickMark val="none"/>
        <c:minorTickMark val="none"/>
        <c:tickLblPos val="nextTo"/>
        <c:crossAx val="5451356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Feuil1!$B$1</c:f>
              <c:strCache>
                <c:ptCount val="1"/>
                <c:pt idx="0">
                  <c:v>Transport en commun</c:v>
                </c:pt>
              </c:strCache>
            </c:strRef>
          </c:tx>
          <c:spPr>
            <a:ln w="9525" cap="rnd">
              <a:solidFill>
                <a:schemeClr val="accent3"/>
              </a:solidFill>
              <a:round/>
            </a:ln>
            <a:effectLst/>
          </c:spPr>
          <c:marker>
            <c:symbol val="none"/>
          </c:marker>
          <c:cat>
            <c:strRef>
              <c:f>Feuil1!$A$2:$A$9</c:f>
              <c:strCache>
                <c:ptCount val="8"/>
                <c:pt idx="0">
                  <c:v>Lorem</c:v>
                </c:pt>
                <c:pt idx="1">
                  <c:v>Ipsum</c:v>
                </c:pt>
                <c:pt idx="2">
                  <c:v>Dolor</c:v>
                </c:pt>
                <c:pt idx="3">
                  <c:v>Sit</c:v>
                </c:pt>
                <c:pt idx="4">
                  <c:v>Amet</c:v>
                </c:pt>
                <c:pt idx="5">
                  <c:v>Lorem ipsum</c:v>
                </c:pt>
                <c:pt idx="6">
                  <c:v>dolor sit</c:v>
                </c:pt>
                <c:pt idx="7">
                  <c:v>Sit amet</c:v>
                </c:pt>
              </c:strCache>
            </c:strRef>
          </c:cat>
          <c:val>
            <c:numRef>
              <c:f>Feuil1!$B$2:$B$9</c:f>
              <c:numCache>
                <c:formatCode>General</c:formatCode>
                <c:ptCount val="8"/>
                <c:pt idx="0">
                  <c:v>17</c:v>
                </c:pt>
                <c:pt idx="1">
                  <c:v>1</c:v>
                </c:pt>
                <c:pt idx="2">
                  <c:v>1</c:v>
                </c:pt>
                <c:pt idx="3">
                  <c:v>38</c:v>
                </c:pt>
                <c:pt idx="4">
                  <c:v>18</c:v>
                </c:pt>
                <c:pt idx="5">
                  <c:v>23</c:v>
                </c:pt>
                <c:pt idx="6">
                  <c:v>3</c:v>
                </c:pt>
                <c:pt idx="7">
                  <c:v>59</c:v>
                </c:pt>
              </c:numCache>
            </c:numRef>
          </c:val>
          <c:extLst>
            <c:ext xmlns:c16="http://schemas.microsoft.com/office/drawing/2014/chart" uri="{C3380CC4-5D6E-409C-BE32-E72D297353CC}">
              <c16:uniqueId val="{00000000-A4A3-4E1C-A1F2-731A0AEA76BE}"/>
            </c:ext>
          </c:extLst>
        </c:ser>
        <c:dLbls>
          <c:showLegendKey val="0"/>
          <c:showVal val="0"/>
          <c:showCatName val="0"/>
          <c:showSerName val="0"/>
          <c:showPercent val="0"/>
          <c:showBubbleSize val="0"/>
        </c:dLbls>
        <c:axId val="1289371807"/>
        <c:axId val="1289365567"/>
      </c:radarChart>
      <c:catAx>
        <c:axId val="12893718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289365567"/>
        <c:crosses val="autoZero"/>
        <c:auto val="1"/>
        <c:lblAlgn val="ctr"/>
        <c:lblOffset val="100"/>
        <c:noMultiLvlLbl val="0"/>
      </c:catAx>
      <c:valAx>
        <c:axId val="12893655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289371807"/>
        <c:crosses val="autoZero"/>
        <c:crossBetween val="between"/>
        <c:majorUnit val="2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Feuil1!$B$1</c:f>
              <c:strCache>
                <c:ptCount val="1"/>
                <c:pt idx="0">
                  <c:v>Lorem</c:v>
                </c:pt>
              </c:strCache>
            </c:strRef>
          </c:tx>
          <c:spPr>
            <a:solidFill>
              <a:schemeClr val="accent3"/>
            </a:solidFill>
            <a:ln>
              <a:noFill/>
            </a:ln>
            <a:effectLst/>
          </c:spPr>
          <c:invertIfNegative val="0"/>
          <c:cat>
            <c:strRef>
              <c:f>Feuil1!$A$2:$A$9</c:f>
              <c:strCache>
                <c:ptCount val="8"/>
                <c:pt idx="0">
                  <c:v>Lorem </c:v>
                </c:pt>
                <c:pt idx="1">
                  <c:v>Ipsum</c:v>
                </c:pt>
                <c:pt idx="2">
                  <c:v>Dolor</c:v>
                </c:pt>
                <c:pt idx="3">
                  <c:v>Sit</c:v>
                </c:pt>
                <c:pt idx="4">
                  <c:v>Amet</c:v>
                </c:pt>
                <c:pt idx="5">
                  <c:v>Consectetur</c:v>
                </c:pt>
                <c:pt idx="6">
                  <c:v>Adipiscing</c:v>
                </c:pt>
                <c:pt idx="7">
                  <c:v>Elit</c:v>
                </c:pt>
              </c:strCache>
            </c:strRef>
          </c:cat>
          <c:val>
            <c:numRef>
              <c:f>Feuil1!$B$2:$B$9</c:f>
              <c:numCache>
                <c:formatCode>General</c:formatCode>
                <c:ptCount val="8"/>
                <c:pt idx="0">
                  <c:v>60</c:v>
                </c:pt>
                <c:pt idx="1">
                  <c:v>18</c:v>
                </c:pt>
                <c:pt idx="2">
                  <c:v>12</c:v>
                </c:pt>
                <c:pt idx="3">
                  <c:v>2</c:v>
                </c:pt>
                <c:pt idx="4">
                  <c:v>0</c:v>
                </c:pt>
                <c:pt idx="5">
                  <c:v>42</c:v>
                </c:pt>
                <c:pt idx="6">
                  <c:v>18</c:v>
                </c:pt>
                <c:pt idx="7">
                  <c:v>2</c:v>
                </c:pt>
              </c:numCache>
            </c:numRef>
          </c:val>
          <c:extLst>
            <c:ext xmlns:c16="http://schemas.microsoft.com/office/drawing/2014/chart" uri="{C3380CC4-5D6E-409C-BE32-E72D297353CC}">
              <c16:uniqueId val="{00000000-F91E-412D-AB71-894F09323318}"/>
            </c:ext>
          </c:extLst>
        </c:ser>
        <c:ser>
          <c:idx val="1"/>
          <c:order val="1"/>
          <c:tx>
            <c:strRef>
              <c:f>Feuil1!$C$1</c:f>
              <c:strCache>
                <c:ptCount val="1"/>
                <c:pt idx="0">
                  <c:v>Ipsum</c:v>
                </c:pt>
              </c:strCache>
            </c:strRef>
          </c:tx>
          <c:spPr>
            <a:solidFill>
              <a:schemeClr val="accent3">
                <a:lumMod val="40000"/>
                <a:lumOff val="60000"/>
              </a:schemeClr>
            </a:solidFill>
            <a:ln>
              <a:noFill/>
            </a:ln>
            <a:effectLst/>
          </c:spPr>
          <c:invertIfNegative val="0"/>
          <c:cat>
            <c:strRef>
              <c:f>Feuil1!$A$2:$A$9</c:f>
              <c:strCache>
                <c:ptCount val="8"/>
                <c:pt idx="0">
                  <c:v>Lorem </c:v>
                </c:pt>
                <c:pt idx="1">
                  <c:v>Ipsum</c:v>
                </c:pt>
                <c:pt idx="2">
                  <c:v>Dolor</c:v>
                </c:pt>
                <c:pt idx="3">
                  <c:v>Sit</c:v>
                </c:pt>
                <c:pt idx="4">
                  <c:v>Amet</c:v>
                </c:pt>
                <c:pt idx="5">
                  <c:v>Consectetur</c:v>
                </c:pt>
                <c:pt idx="6">
                  <c:v>Adipiscing</c:v>
                </c:pt>
                <c:pt idx="7">
                  <c:v>Elit</c:v>
                </c:pt>
              </c:strCache>
            </c:strRef>
          </c:cat>
          <c:val>
            <c:numRef>
              <c:f>Feuil1!$C$2:$C$9</c:f>
              <c:numCache>
                <c:formatCode>General</c:formatCode>
                <c:ptCount val="8"/>
                <c:pt idx="0">
                  <c:v>58</c:v>
                </c:pt>
                <c:pt idx="1">
                  <c:v>18</c:v>
                </c:pt>
                <c:pt idx="2">
                  <c:v>26</c:v>
                </c:pt>
                <c:pt idx="3">
                  <c:v>0</c:v>
                </c:pt>
                <c:pt idx="4">
                  <c:v>3</c:v>
                </c:pt>
                <c:pt idx="5">
                  <c:v>37</c:v>
                </c:pt>
                <c:pt idx="6">
                  <c:v>16</c:v>
                </c:pt>
                <c:pt idx="7">
                  <c:v>1</c:v>
                </c:pt>
              </c:numCache>
            </c:numRef>
          </c:val>
          <c:extLst>
            <c:ext xmlns:c16="http://schemas.microsoft.com/office/drawing/2014/chart" uri="{C3380CC4-5D6E-409C-BE32-E72D297353CC}">
              <c16:uniqueId val="{00000001-F91E-412D-AB71-894F09323318}"/>
            </c:ext>
          </c:extLst>
        </c:ser>
        <c:dLbls>
          <c:showLegendKey val="0"/>
          <c:showVal val="0"/>
          <c:showCatName val="0"/>
          <c:showSerName val="0"/>
          <c:showPercent val="0"/>
          <c:showBubbleSize val="0"/>
        </c:dLbls>
        <c:gapWidth val="219"/>
        <c:overlap val="-27"/>
        <c:axId val="1170775151"/>
        <c:axId val="1170780975"/>
      </c:barChart>
      <c:catAx>
        <c:axId val="1170775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170780975"/>
        <c:crosses val="autoZero"/>
        <c:auto val="1"/>
        <c:lblAlgn val="ctr"/>
        <c:lblOffset val="100"/>
        <c:noMultiLvlLbl val="0"/>
      </c:catAx>
      <c:valAx>
        <c:axId val="11707809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1707751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707193254596302E-2"/>
          <c:y val="5.9704880588559835E-2"/>
          <c:w val="0.86258561349080742"/>
          <c:h val="0.75426236769139898"/>
        </c:manualLayout>
      </c:layout>
      <c:barChart>
        <c:barDir val="col"/>
        <c:grouping val="percentStacked"/>
        <c:varyColors val="0"/>
        <c:ser>
          <c:idx val="0"/>
          <c:order val="0"/>
          <c:tx>
            <c:strRef>
              <c:f>Feuil1!$B$1</c:f>
              <c:strCache>
                <c:ptCount val="1"/>
                <c:pt idx="0">
                  <c:v>Dolor</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Feuil1!$B$2</c:f>
              <c:numCache>
                <c:formatCode>General</c:formatCode>
                <c:ptCount val="1"/>
                <c:pt idx="0">
                  <c:v>65</c:v>
                </c:pt>
              </c:numCache>
            </c:numRef>
          </c:val>
          <c:extLst>
            <c:ext xmlns:c16="http://schemas.microsoft.com/office/drawing/2014/chart" uri="{C3380CC4-5D6E-409C-BE32-E72D297353CC}">
              <c16:uniqueId val="{00000000-AA84-426C-86A9-1F9203B6934C}"/>
            </c:ext>
          </c:extLst>
        </c:ser>
        <c:ser>
          <c:idx val="1"/>
          <c:order val="1"/>
          <c:tx>
            <c:strRef>
              <c:f>Feuil1!$C$1</c:f>
              <c:strCache>
                <c:ptCount val="1"/>
                <c:pt idx="0">
                  <c:v>Sit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Feuil1!$C$2</c:f>
              <c:numCache>
                <c:formatCode>General</c:formatCode>
                <c:ptCount val="1"/>
                <c:pt idx="0">
                  <c:v>35</c:v>
                </c:pt>
              </c:numCache>
            </c:numRef>
          </c:val>
          <c:extLst>
            <c:ext xmlns:c16="http://schemas.microsoft.com/office/drawing/2014/chart" uri="{C3380CC4-5D6E-409C-BE32-E72D297353CC}">
              <c16:uniqueId val="{00000001-AA84-426C-86A9-1F9203B6934C}"/>
            </c:ext>
          </c:extLst>
        </c:ser>
        <c:dLbls>
          <c:showLegendKey val="0"/>
          <c:showVal val="0"/>
          <c:showCatName val="0"/>
          <c:showSerName val="0"/>
          <c:showPercent val="0"/>
          <c:showBubbleSize val="0"/>
        </c:dLbls>
        <c:gapWidth val="150"/>
        <c:overlap val="100"/>
        <c:axId val="1574046719"/>
        <c:axId val="1574047135"/>
      </c:barChart>
      <c:catAx>
        <c:axId val="157404671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574047135"/>
        <c:crosses val="autoZero"/>
        <c:auto val="1"/>
        <c:lblAlgn val="ctr"/>
        <c:lblOffset val="100"/>
        <c:noMultiLvlLbl val="0"/>
      </c:catAx>
      <c:valAx>
        <c:axId val="1574047135"/>
        <c:scaling>
          <c:orientation val="minMax"/>
        </c:scaling>
        <c:delete val="1"/>
        <c:axPos val="l"/>
        <c:numFmt formatCode="0%" sourceLinked="1"/>
        <c:majorTickMark val="none"/>
        <c:minorTickMark val="none"/>
        <c:tickLblPos val="nextTo"/>
        <c:crossAx val="1574046719"/>
        <c:crosses val="autoZero"/>
        <c:crossBetween val="between"/>
      </c:valAx>
      <c:spPr>
        <a:noFill/>
        <a:ln>
          <a:noFill/>
        </a:ln>
        <a:effectLst/>
      </c:spPr>
    </c:plotArea>
    <c:legend>
      <c:legendPos val="b"/>
      <c:layout>
        <c:manualLayout>
          <c:xMode val="edge"/>
          <c:yMode val="edge"/>
          <c:x val="5.0000124415557921E-2"/>
          <c:y val="0.93034173423124567"/>
          <c:w val="0.8999997511688842"/>
          <c:h val="6.541712360519420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Feuil1!$B$2</c:f>
              <c:numCache>
                <c:formatCode>0%</c:formatCode>
                <c:ptCount val="1"/>
                <c:pt idx="0">
                  <c:v>0.61</c:v>
                </c:pt>
              </c:numCache>
            </c:numRef>
          </c:val>
          <c:extLst>
            <c:ext xmlns:c16="http://schemas.microsoft.com/office/drawing/2014/chart" uri="{C3380CC4-5D6E-409C-BE32-E72D297353CC}">
              <c16:uniqueId val="{00000000-408C-43FB-B481-1663D7C32922}"/>
            </c:ext>
          </c:extLst>
        </c:ser>
        <c:ser>
          <c:idx val="1"/>
          <c:order val="1"/>
          <c:tx>
            <c:strRef>
              <c:f>Feuil1!$C$1</c:f>
              <c:strCache>
                <c:ptCount val="1"/>
                <c:pt idx="0">
                  <c:v>Pense que c'est la norme2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Feuil1!$C$2</c:f>
              <c:numCache>
                <c:formatCode>0%</c:formatCode>
                <c:ptCount val="1"/>
                <c:pt idx="0">
                  <c:v>0.9</c:v>
                </c:pt>
              </c:numCache>
            </c:numRef>
          </c:val>
          <c:extLst>
            <c:ext xmlns:c16="http://schemas.microsoft.com/office/drawing/2014/chart" uri="{C3380CC4-5D6E-409C-BE32-E72D297353CC}">
              <c16:uniqueId val="{00000001-408C-43FB-B481-1663D7C32922}"/>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36547183711641096"/>
                      <c:h val="0.3587044528097022"/>
                    </c:manualLayout>
                  </c15:layout>
                </c:ext>
                <c:ext xmlns:c16="http://schemas.microsoft.com/office/drawing/2014/chart" uri="{C3380CC4-5D6E-409C-BE32-E72D297353CC}">
                  <c16:uniqueId val="{00000000-C4C8-449A-8E5C-8052DC7EF34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Feuil1!$B$2</c:f>
              <c:numCache>
                <c:formatCode>0%</c:formatCode>
                <c:ptCount val="1"/>
                <c:pt idx="0">
                  <c:v>0.13</c:v>
                </c:pt>
              </c:numCache>
            </c:numRef>
          </c:val>
          <c:extLst>
            <c:ext xmlns:c16="http://schemas.microsoft.com/office/drawing/2014/chart" uri="{C3380CC4-5D6E-409C-BE32-E72D297353CC}">
              <c16:uniqueId val="{00000001-C4C8-449A-8E5C-8052DC7EF342}"/>
            </c:ext>
          </c:extLst>
        </c:ser>
        <c:ser>
          <c:idx val="1"/>
          <c:order val="1"/>
          <c:tx>
            <c:strRef>
              <c:f>Feuil1!$C$1</c:f>
              <c:strCache>
                <c:ptCount val="1"/>
                <c:pt idx="0">
                  <c:v>Pense que c'est la norme2</c:v>
                </c:pt>
              </c:strCache>
            </c:strRef>
          </c:tx>
          <c:spPr>
            <a:solidFill>
              <a:schemeClr val="accent2"/>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656812550505257"/>
                      <c:h val="0.3587044528097022"/>
                    </c:manualLayout>
                  </c15:layout>
                </c:ext>
                <c:ext xmlns:c16="http://schemas.microsoft.com/office/drawing/2014/chart" uri="{C3380CC4-5D6E-409C-BE32-E72D297353CC}">
                  <c16:uniqueId val="{00000002-C4C8-449A-8E5C-8052DC7EF342}"/>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Feuil1!$C$2</c:f>
              <c:numCache>
                <c:formatCode>0%</c:formatCode>
                <c:ptCount val="1"/>
                <c:pt idx="0">
                  <c:v>0.38</c:v>
                </c:pt>
              </c:numCache>
            </c:numRef>
          </c:val>
          <c:extLst>
            <c:ext xmlns:c16="http://schemas.microsoft.com/office/drawing/2014/chart" uri="{C3380CC4-5D6E-409C-BE32-E72D297353CC}">
              <c16:uniqueId val="{00000003-C4C8-449A-8E5C-8052DC7EF342}"/>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Feuil1!$B$1</c:f>
              <c:strCache>
                <c:ptCount val="1"/>
                <c:pt idx="0">
                  <c:v>Impact négatif</c:v>
                </c:pt>
              </c:strCache>
            </c:strRef>
          </c:tx>
          <c:spPr>
            <a:solidFill>
              <a:schemeClr val="accent4"/>
            </a:solidFill>
            <a:ln>
              <a:noFill/>
            </a:ln>
            <a:effectLst/>
          </c:spPr>
          <c:invertIfNegative val="0"/>
          <c:dLbls>
            <c:dLbl>
              <c:idx val="3"/>
              <c:layout>
                <c:manualLayout>
                  <c:x val="1.5676910478422217E-2"/>
                  <c:y val="-7.443469328057723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accent4"/>
                      </a:solidFill>
                      <a:latin typeface="+mn-lt"/>
                      <a:ea typeface="+mn-ea"/>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46-4B44-A806-663DD24B343B}"/>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Feuil1!$B$2:$B$5</c:f>
              <c:numCache>
                <c:formatCode>General</c:formatCode>
                <c:ptCount val="4"/>
                <c:pt idx="0">
                  <c:v>30</c:v>
                </c:pt>
                <c:pt idx="1">
                  <c:v>35</c:v>
                </c:pt>
                <c:pt idx="2">
                  <c:v>8</c:v>
                </c:pt>
                <c:pt idx="3">
                  <c:v>3</c:v>
                </c:pt>
              </c:numCache>
            </c:numRef>
          </c:val>
          <c:extLst>
            <c:ext xmlns:c16="http://schemas.microsoft.com/office/drawing/2014/chart" uri="{C3380CC4-5D6E-409C-BE32-E72D297353CC}">
              <c16:uniqueId val="{00000001-D946-4B44-A806-663DD24B343B}"/>
            </c:ext>
          </c:extLst>
        </c:ser>
        <c:ser>
          <c:idx val="1"/>
          <c:order val="1"/>
          <c:tx>
            <c:strRef>
              <c:f>Feuil1!$C$1</c:f>
              <c:strCache>
                <c:ptCount val="1"/>
                <c:pt idx="0">
                  <c:v>Pas d'impact</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Feuil1!$C$2:$C$5</c:f>
              <c:numCache>
                <c:formatCode>General</c:formatCode>
                <c:ptCount val="4"/>
                <c:pt idx="0">
                  <c:v>48</c:v>
                </c:pt>
                <c:pt idx="1">
                  <c:v>48</c:v>
                </c:pt>
                <c:pt idx="2">
                  <c:v>86</c:v>
                </c:pt>
                <c:pt idx="3">
                  <c:v>7</c:v>
                </c:pt>
              </c:numCache>
            </c:numRef>
          </c:val>
          <c:extLst>
            <c:ext xmlns:c16="http://schemas.microsoft.com/office/drawing/2014/chart" uri="{C3380CC4-5D6E-409C-BE32-E72D297353CC}">
              <c16:uniqueId val="{00000002-D946-4B44-A806-663DD24B343B}"/>
            </c:ext>
          </c:extLst>
        </c:ser>
        <c:ser>
          <c:idx val="2"/>
          <c:order val="2"/>
          <c:tx>
            <c:strRef>
              <c:f>Feuil1!$D$1</c:f>
              <c:strCache>
                <c:ptCount val="1"/>
                <c:pt idx="0">
                  <c:v>Impact positif</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Lorem</c:v>
                </c:pt>
                <c:pt idx="1">
                  <c:v>Ipsum</c:v>
                </c:pt>
                <c:pt idx="2">
                  <c:v>Dolor</c:v>
                </c:pt>
                <c:pt idx="3">
                  <c:v>Sit</c:v>
                </c:pt>
              </c:strCache>
            </c:strRef>
          </c:cat>
          <c:val>
            <c:numRef>
              <c:f>Feuil1!$D$2:$D$5</c:f>
              <c:numCache>
                <c:formatCode>General</c:formatCode>
                <c:ptCount val="4"/>
                <c:pt idx="0">
                  <c:v>22</c:v>
                </c:pt>
                <c:pt idx="1">
                  <c:v>17</c:v>
                </c:pt>
                <c:pt idx="2">
                  <c:v>6</c:v>
                </c:pt>
                <c:pt idx="3">
                  <c:v>91</c:v>
                </c:pt>
              </c:numCache>
            </c:numRef>
          </c:val>
          <c:extLst>
            <c:ext xmlns:c16="http://schemas.microsoft.com/office/drawing/2014/chart" uri="{C3380CC4-5D6E-409C-BE32-E72D297353CC}">
              <c16:uniqueId val="{00000003-D946-4B44-A806-663DD24B343B}"/>
            </c:ext>
          </c:extLst>
        </c:ser>
        <c:dLbls>
          <c:dLblPos val="ctr"/>
          <c:showLegendKey val="0"/>
          <c:showVal val="1"/>
          <c:showCatName val="0"/>
          <c:showSerName val="0"/>
          <c:showPercent val="0"/>
          <c:showBubbleSize val="0"/>
        </c:dLbls>
        <c:gapWidth val="150"/>
        <c:overlap val="100"/>
        <c:axId val="343568976"/>
        <c:axId val="343567312"/>
      </c:barChart>
      <c:catAx>
        <c:axId val="34356897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343567312"/>
        <c:crosses val="autoZero"/>
        <c:auto val="1"/>
        <c:lblAlgn val="ctr"/>
        <c:lblOffset val="100"/>
        <c:noMultiLvlLbl val="0"/>
      </c:catAx>
      <c:valAx>
        <c:axId val="343567312"/>
        <c:scaling>
          <c:orientation val="minMax"/>
        </c:scaling>
        <c:delete val="1"/>
        <c:axPos val="b"/>
        <c:numFmt formatCode="0%" sourceLinked="1"/>
        <c:majorTickMark val="out"/>
        <c:minorTickMark val="none"/>
        <c:tickLblPos val="nextTo"/>
        <c:crossAx val="343568976"/>
        <c:crosses val="autoZero"/>
        <c:crossBetween val="between"/>
      </c:valAx>
      <c:spPr>
        <a:noFill/>
        <a:ln>
          <a:noFill/>
        </a:ln>
        <a:effectLst/>
      </c:spPr>
    </c:plotArea>
    <c:legend>
      <c:legendPos val="b"/>
      <c:layout>
        <c:manualLayout>
          <c:xMode val="edge"/>
          <c:yMode val="edge"/>
          <c:x val="0.28801497455244446"/>
          <c:y val="0.81322401866195426"/>
          <c:w val="0.65998348834497378"/>
          <c:h val="8.9019816563726165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Feuil1!$B$1</c:f>
              <c:strCache>
                <c:ptCount val="1"/>
                <c:pt idx="0">
                  <c:v>Impact négatif</c:v>
                </c:pt>
              </c:strCache>
            </c:strRef>
          </c:tx>
          <c:spPr>
            <a:solidFill>
              <a:schemeClr val="accent4"/>
            </a:solidFill>
            <a:ln>
              <a:noFill/>
            </a:ln>
            <a:effectLst/>
          </c:spPr>
          <c:invertIfNegative val="0"/>
          <c:dLbls>
            <c:dLbl>
              <c:idx val="3"/>
              <c:layout>
                <c:manualLayout>
                  <c:x val="1.5676910478422217E-2"/>
                  <c:y val="-7.443469328057723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accent4"/>
                      </a:solidFill>
                      <a:latin typeface="+mn-lt"/>
                      <a:ea typeface="+mn-ea"/>
                      <a:cs typeface="+mn-cs"/>
                    </a:defRPr>
                  </a:pPr>
                  <a:endParaRPr lang="fr-FR"/>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E1A-41C8-B948-EC6F81AEF8EE}"/>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Feuil1!$B$2:$B$5</c:f>
              <c:numCache>
                <c:formatCode>General</c:formatCode>
                <c:ptCount val="4"/>
                <c:pt idx="0">
                  <c:v>30</c:v>
                </c:pt>
                <c:pt idx="1">
                  <c:v>35</c:v>
                </c:pt>
                <c:pt idx="2">
                  <c:v>8</c:v>
                </c:pt>
                <c:pt idx="3">
                  <c:v>3</c:v>
                </c:pt>
              </c:numCache>
            </c:numRef>
          </c:val>
          <c:extLst>
            <c:ext xmlns:c16="http://schemas.microsoft.com/office/drawing/2014/chart" uri="{C3380CC4-5D6E-409C-BE32-E72D297353CC}">
              <c16:uniqueId val="{00000001-2E1A-41C8-B948-EC6F81AEF8EE}"/>
            </c:ext>
          </c:extLst>
        </c:ser>
        <c:ser>
          <c:idx val="1"/>
          <c:order val="1"/>
          <c:tx>
            <c:strRef>
              <c:f>Feuil1!$C$1</c:f>
              <c:strCache>
                <c:ptCount val="1"/>
                <c:pt idx="0">
                  <c:v>Pas d'impact</c:v>
                </c:pt>
              </c:strCache>
            </c:strRef>
          </c:tx>
          <c:spPr>
            <a:solidFill>
              <a:schemeClr val="tx2">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Feuil1!$C$2:$C$5</c:f>
              <c:numCache>
                <c:formatCode>General</c:formatCode>
                <c:ptCount val="4"/>
                <c:pt idx="0">
                  <c:v>48</c:v>
                </c:pt>
                <c:pt idx="1">
                  <c:v>48</c:v>
                </c:pt>
                <c:pt idx="2">
                  <c:v>86</c:v>
                </c:pt>
                <c:pt idx="3">
                  <c:v>7</c:v>
                </c:pt>
              </c:numCache>
            </c:numRef>
          </c:val>
          <c:extLst>
            <c:ext xmlns:c16="http://schemas.microsoft.com/office/drawing/2014/chart" uri="{C3380CC4-5D6E-409C-BE32-E72D297353CC}">
              <c16:uniqueId val="{00000002-2E1A-41C8-B948-EC6F81AEF8EE}"/>
            </c:ext>
          </c:extLst>
        </c:ser>
        <c:ser>
          <c:idx val="2"/>
          <c:order val="2"/>
          <c:tx>
            <c:strRef>
              <c:f>Feuil1!$D$1</c:f>
              <c:strCache>
                <c:ptCount val="1"/>
                <c:pt idx="0">
                  <c:v>Impact positif</c:v>
                </c:pt>
              </c:strCache>
            </c:strRef>
          </c:tx>
          <c:spPr>
            <a:solidFill>
              <a:schemeClr val="accent3">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Ipsum</c:v>
                </c:pt>
                <c:pt idx="1">
                  <c:v>Lorem</c:v>
                </c:pt>
                <c:pt idx="2">
                  <c:v>Sit</c:v>
                </c:pt>
                <c:pt idx="3">
                  <c:v>Dolor</c:v>
                </c:pt>
              </c:strCache>
            </c:strRef>
          </c:cat>
          <c:val>
            <c:numRef>
              <c:f>Feuil1!$D$2:$D$5</c:f>
              <c:numCache>
                <c:formatCode>General</c:formatCode>
                <c:ptCount val="4"/>
                <c:pt idx="0">
                  <c:v>22</c:v>
                </c:pt>
                <c:pt idx="1">
                  <c:v>17</c:v>
                </c:pt>
                <c:pt idx="2">
                  <c:v>6</c:v>
                </c:pt>
                <c:pt idx="3">
                  <c:v>91</c:v>
                </c:pt>
              </c:numCache>
            </c:numRef>
          </c:val>
          <c:extLst>
            <c:ext xmlns:c16="http://schemas.microsoft.com/office/drawing/2014/chart" uri="{C3380CC4-5D6E-409C-BE32-E72D297353CC}">
              <c16:uniqueId val="{00000003-2E1A-41C8-B948-EC6F81AEF8EE}"/>
            </c:ext>
          </c:extLst>
        </c:ser>
        <c:dLbls>
          <c:dLblPos val="ctr"/>
          <c:showLegendKey val="0"/>
          <c:showVal val="1"/>
          <c:showCatName val="0"/>
          <c:showSerName val="0"/>
          <c:showPercent val="0"/>
          <c:showBubbleSize val="0"/>
        </c:dLbls>
        <c:gapWidth val="150"/>
        <c:overlap val="100"/>
        <c:axId val="343568976"/>
        <c:axId val="343567312"/>
      </c:barChart>
      <c:catAx>
        <c:axId val="34356897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343567312"/>
        <c:crosses val="autoZero"/>
        <c:auto val="1"/>
        <c:lblAlgn val="ctr"/>
        <c:lblOffset val="100"/>
        <c:noMultiLvlLbl val="0"/>
      </c:catAx>
      <c:valAx>
        <c:axId val="343567312"/>
        <c:scaling>
          <c:orientation val="minMax"/>
        </c:scaling>
        <c:delete val="1"/>
        <c:axPos val="b"/>
        <c:numFmt formatCode="0%" sourceLinked="1"/>
        <c:majorTickMark val="out"/>
        <c:minorTickMark val="none"/>
        <c:tickLblPos val="nextTo"/>
        <c:crossAx val="343568976"/>
        <c:crosses val="autoZero"/>
        <c:crossBetween val="between"/>
      </c:valAx>
      <c:spPr>
        <a:noFill/>
        <a:ln>
          <a:noFill/>
        </a:ln>
        <a:effectLst/>
      </c:spPr>
    </c:plotArea>
    <c:legend>
      <c:legendPos val="b"/>
      <c:layout>
        <c:manualLayout>
          <c:xMode val="edge"/>
          <c:yMode val="edge"/>
          <c:x val="0.28801497455244446"/>
          <c:y val="0.81322401866195426"/>
          <c:w val="0.65998348834497378"/>
          <c:h val="8.9019816563726165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707193254596302E-2"/>
          <c:y val="5.9704880588559835E-2"/>
          <c:w val="0.86258561349080742"/>
          <c:h val="0.75426236769139898"/>
        </c:manualLayout>
      </c:layout>
      <c:barChart>
        <c:barDir val="col"/>
        <c:grouping val="percentStacked"/>
        <c:varyColors val="0"/>
        <c:ser>
          <c:idx val="0"/>
          <c:order val="0"/>
          <c:tx>
            <c:strRef>
              <c:f>Feuil1!$B$1</c:f>
              <c:strCache>
                <c:ptCount val="1"/>
                <c:pt idx="0">
                  <c:v>Dolor</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2"/>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Feuil1!$B$2</c:f>
              <c:numCache>
                <c:formatCode>General</c:formatCode>
                <c:ptCount val="1"/>
                <c:pt idx="0">
                  <c:v>65</c:v>
                </c:pt>
              </c:numCache>
            </c:numRef>
          </c:val>
          <c:extLst>
            <c:ext xmlns:c16="http://schemas.microsoft.com/office/drawing/2014/chart" uri="{C3380CC4-5D6E-409C-BE32-E72D297353CC}">
              <c16:uniqueId val="{00000000-9FA3-46DD-B3BD-33C8D0FB68ED}"/>
            </c:ext>
          </c:extLst>
        </c:ser>
        <c:ser>
          <c:idx val="1"/>
          <c:order val="1"/>
          <c:tx>
            <c:strRef>
              <c:f>Feuil1!$C$1</c:f>
              <c:strCache>
                <c:ptCount val="1"/>
                <c:pt idx="0">
                  <c:v>Sit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Lorem ipsum (%)</c:v>
                </c:pt>
              </c:strCache>
            </c:strRef>
          </c:cat>
          <c:val>
            <c:numRef>
              <c:f>Feuil1!$C$2</c:f>
              <c:numCache>
                <c:formatCode>General</c:formatCode>
                <c:ptCount val="1"/>
                <c:pt idx="0">
                  <c:v>35</c:v>
                </c:pt>
              </c:numCache>
            </c:numRef>
          </c:val>
          <c:extLst>
            <c:ext xmlns:c16="http://schemas.microsoft.com/office/drawing/2014/chart" uri="{C3380CC4-5D6E-409C-BE32-E72D297353CC}">
              <c16:uniqueId val="{00000001-9FA3-46DD-B3BD-33C8D0FB68ED}"/>
            </c:ext>
          </c:extLst>
        </c:ser>
        <c:dLbls>
          <c:showLegendKey val="0"/>
          <c:showVal val="0"/>
          <c:showCatName val="0"/>
          <c:showSerName val="0"/>
          <c:showPercent val="0"/>
          <c:showBubbleSize val="0"/>
        </c:dLbls>
        <c:gapWidth val="150"/>
        <c:overlap val="100"/>
        <c:axId val="1574046719"/>
        <c:axId val="1574047135"/>
      </c:barChart>
      <c:catAx>
        <c:axId val="157404671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crossAx val="1574047135"/>
        <c:crosses val="autoZero"/>
        <c:auto val="1"/>
        <c:lblAlgn val="ctr"/>
        <c:lblOffset val="100"/>
        <c:noMultiLvlLbl val="0"/>
      </c:catAx>
      <c:valAx>
        <c:axId val="1574047135"/>
        <c:scaling>
          <c:orientation val="minMax"/>
        </c:scaling>
        <c:delete val="1"/>
        <c:axPos val="l"/>
        <c:numFmt formatCode="0%" sourceLinked="1"/>
        <c:majorTickMark val="none"/>
        <c:minorTickMark val="none"/>
        <c:tickLblPos val="nextTo"/>
        <c:crossAx val="1574046719"/>
        <c:crosses val="autoZero"/>
        <c:crossBetween val="between"/>
      </c:valAx>
      <c:spPr>
        <a:noFill/>
        <a:ln>
          <a:noFill/>
        </a:ln>
        <a:effectLst/>
      </c:spPr>
    </c:plotArea>
    <c:legend>
      <c:legendPos val="b"/>
      <c:layout>
        <c:manualLayout>
          <c:xMode val="edge"/>
          <c:yMode val="edge"/>
          <c:x val="5.0000124415557921E-2"/>
          <c:y val="0.93034173423124567"/>
          <c:w val="0.8999997511688842"/>
          <c:h val="6.541712360519420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Feuil1!$B$2</c:f>
              <c:numCache>
                <c:formatCode>0%</c:formatCode>
                <c:ptCount val="1"/>
                <c:pt idx="0">
                  <c:v>0.61</c:v>
                </c:pt>
              </c:numCache>
            </c:numRef>
          </c:val>
          <c:extLst>
            <c:ext xmlns:c16="http://schemas.microsoft.com/office/drawing/2014/chart" uri="{C3380CC4-5D6E-409C-BE32-E72D297353CC}">
              <c16:uniqueId val="{00000000-4383-4628-A003-8ABAB87C5578}"/>
            </c:ext>
          </c:extLst>
        </c:ser>
        <c:ser>
          <c:idx val="1"/>
          <c:order val="1"/>
          <c:tx>
            <c:strRef>
              <c:f>Feuil1!$C$1</c:f>
              <c:strCache>
                <c:ptCount val="1"/>
                <c:pt idx="0">
                  <c:v>Pense que c'est la norme2</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2</c:v>
                </c:pt>
              </c:strCache>
            </c:strRef>
          </c:cat>
          <c:val>
            <c:numRef>
              <c:f>Feuil1!$C$2</c:f>
              <c:numCache>
                <c:formatCode>0%</c:formatCode>
                <c:ptCount val="1"/>
                <c:pt idx="0">
                  <c:v>0.9</c:v>
                </c:pt>
              </c:numCache>
            </c:numRef>
          </c:val>
          <c:extLst>
            <c:ext xmlns:c16="http://schemas.microsoft.com/office/drawing/2014/chart" uri="{C3380CC4-5D6E-409C-BE32-E72D297353CC}">
              <c16:uniqueId val="{00000001-4383-4628-A003-8ABAB87C5578}"/>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Feuil1!$B$1</c:f>
              <c:strCache>
                <c:ptCount val="1"/>
                <c:pt idx="0">
                  <c:v>Pense que c'est la norme</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36547183711641096"/>
                      <c:h val="0.3587044528097022"/>
                    </c:manualLayout>
                  </c15:layout>
                </c:ext>
                <c:ext xmlns:c16="http://schemas.microsoft.com/office/drawing/2014/chart" uri="{C3380CC4-5D6E-409C-BE32-E72D297353CC}">
                  <c16:uniqueId val="{00000000-3B76-4146-8775-DE56C5095736}"/>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Feuil1!$B$2</c:f>
              <c:numCache>
                <c:formatCode>0%</c:formatCode>
                <c:ptCount val="1"/>
                <c:pt idx="0">
                  <c:v>0.13</c:v>
                </c:pt>
              </c:numCache>
            </c:numRef>
          </c:val>
          <c:extLst>
            <c:ext xmlns:c16="http://schemas.microsoft.com/office/drawing/2014/chart" uri="{C3380CC4-5D6E-409C-BE32-E72D297353CC}">
              <c16:uniqueId val="{00000001-3B76-4146-8775-DE56C5095736}"/>
            </c:ext>
          </c:extLst>
        </c:ser>
        <c:ser>
          <c:idx val="1"/>
          <c:order val="1"/>
          <c:tx>
            <c:strRef>
              <c:f>Feuil1!$C$1</c:f>
              <c:strCache>
                <c:ptCount val="1"/>
                <c:pt idx="0">
                  <c:v>Pense que c'est la norme2</c:v>
                </c:pt>
              </c:strCache>
            </c:strRef>
          </c:tx>
          <c:spPr>
            <a:solidFill>
              <a:schemeClr val="accent2"/>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656812550505257"/>
                      <c:h val="0.3587044528097022"/>
                    </c:manualLayout>
                  </c15:layout>
                </c:ext>
                <c:ext xmlns:c16="http://schemas.microsoft.com/office/drawing/2014/chart" uri="{C3380CC4-5D6E-409C-BE32-E72D297353CC}">
                  <c16:uniqueId val="{00000002-3B76-4146-8775-DE56C5095736}"/>
                </c:ext>
              </c:extLst>
            </c:dLbl>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c:f>
              <c:strCache>
                <c:ptCount val="1"/>
                <c:pt idx="0">
                  <c:v>Catégorie 1</c:v>
                </c:pt>
              </c:strCache>
            </c:strRef>
          </c:cat>
          <c:val>
            <c:numRef>
              <c:f>Feuil1!$C$2</c:f>
              <c:numCache>
                <c:formatCode>0%</c:formatCode>
                <c:ptCount val="1"/>
                <c:pt idx="0">
                  <c:v>0.38</c:v>
                </c:pt>
              </c:numCache>
            </c:numRef>
          </c:val>
          <c:extLst>
            <c:ext xmlns:c16="http://schemas.microsoft.com/office/drawing/2014/chart" uri="{C3380CC4-5D6E-409C-BE32-E72D297353CC}">
              <c16:uniqueId val="{00000003-3B76-4146-8775-DE56C5095736}"/>
            </c:ext>
          </c:extLst>
        </c:ser>
        <c:dLbls>
          <c:dLblPos val="outEnd"/>
          <c:showLegendKey val="0"/>
          <c:showVal val="1"/>
          <c:showCatName val="0"/>
          <c:showSerName val="0"/>
          <c:showPercent val="0"/>
          <c:showBubbleSize val="0"/>
        </c:dLbls>
        <c:gapWidth val="182"/>
        <c:axId val="1184644527"/>
        <c:axId val="1184639119"/>
      </c:barChart>
      <c:catAx>
        <c:axId val="1184644527"/>
        <c:scaling>
          <c:orientation val="minMax"/>
        </c:scaling>
        <c:delete val="1"/>
        <c:axPos val="l"/>
        <c:numFmt formatCode="General" sourceLinked="1"/>
        <c:majorTickMark val="none"/>
        <c:minorTickMark val="none"/>
        <c:tickLblPos val="nextTo"/>
        <c:crossAx val="1184639119"/>
        <c:crosses val="autoZero"/>
        <c:auto val="1"/>
        <c:lblAlgn val="ctr"/>
        <c:lblOffset val="100"/>
        <c:noMultiLvlLbl val="0"/>
      </c:catAx>
      <c:valAx>
        <c:axId val="1184639119"/>
        <c:scaling>
          <c:orientation val="minMax"/>
        </c:scaling>
        <c:delete val="1"/>
        <c:axPos val="b"/>
        <c:numFmt formatCode="0%" sourceLinked="1"/>
        <c:majorTickMark val="none"/>
        <c:minorTickMark val="none"/>
        <c:tickLblPos val="nextTo"/>
        <c:crossAx val="11846445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7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75A4649-C1C1-4C18-825B-BFABD5D1CB51}"/>
              </a:ext>
            </a:extLst>
          </p:cNvPr>
          <p:cNvSpPr>
            <a:spLocks noGrp="1"/>
          </p:cNvSpPr>
          <p:nvPr>
            <p:ph type="hdr" sz="quarter"/>
          </p:nvPr>
        </p:nvSpPr>
        <p:spPr>
          <a:xfrm>
            <a:off x="2" y="1"/>
            <a:ext cx="4301543" cy="341064"/>
          </a:xfrm>
          <a:prstGeom prst="rect">
            <a:avLst/>
          </a:prstGeom>
        </p:spPr>
        <p:txBody>
          <a:bodyPr vert="horz" lIns="95532" tIns="47766" rIns="95532" bIns="47766" rtlCol="0"/>
          <a:lstStyle>
            <a:lvl1pPr algn="l">
              <a:defRPr sz="1300"/>
            </a:lvl1pPr>
          </a:lstStyle>
          <a:p>
            <a:endParaRPr lang="fr-FR" dirty="0"/>
          </a:p>
        </p:txBody>
      </p:sp>
      <p:sp>
        <p:nvSpPr>
          <p:cNvPr id="3" name="Espace réservé de la date 2">
            <a:extLst>
              <a:ext uri="{FF2B5EF4-FFF2-40B4-BE49-F238E27FC236}">
                <a16:creationId xmlns:a16="http://schemas.microsoft.com/office/drawing/2014/main" id="{37FD4ED2-1DB8-4E81-9BF7-EEF2FE19FEE0}"/>
              </a:ext>
            </a:extLst>
          </p:cNvPr>
          <p:cNvSpPr>
            <a:spLocks noGrp="1"/>
          </p:cNvSpPr>
          <p:nvPr>
            <p:ph type="dt" sz="quarter" idx="1"/>
          </p:nvPr>
        </p:nvSpPr>
        <p:spPr>
          <a:xfrm>
            <a:off x="5622800" y="1"/>
            <a:ext cx="4301543" cy="341064"/>
          </a:xfrm>
          <a:prstGeom prst="rect">
            <a:avLst/>
          </a:prstGeom>
        </p:spPr>
        <p:txBody>
          <a:bodyPr vert="horz" lIns="95532" tIns="47766" rIns="95532" bIns="47766" rtlCol="0"/>
          <a:lstStyle>
            <a:lvl1pPr algn="r">
              <a:defRPr sz="1300"/>
            </a:lvl1pPr>
          </a:lstStyle>
          <a:p>
            <a:fld id="{FD6E6AC3-E8FC-44FE-B241-C2CDB43EE02A}" type="datetimeFigureOut">
              <a:rPr lang="fr-FR" smtClean="0"/>
              <a:t>07/07/2025</a:t>
            </a:fld>
            <a:endParaRPr lang="fr-FR" dirty="0"/>
          </a:p>
        </p:txBody>
      </p:sp>
      <p:sp>
        <p:nvSpPr>
          <p:cNvPr id="4" name="Espace réservé du pied de page 3">
            <a:extLst>
              <a:ext uri="{FF2B5EF4-FFF2-40B4-BE49-F238E27FC236}">
                <a16:creationId xmlns:a16="http://schemas.microsoft.com/office/drawing/2014/main" id="{C8641990-19E1-4DF6-A254-7787548AAD0B}"/>
              </a:ext>
            </a:extLst>
          </p:cNvPr>
          <p:cNvSpPr>
            <a:spLocks noGrp="1"/>
          </p:cNvSpPr>
          <p:nvPr>
            <p:ph type="ftr" sz="quarter" idx="2"/>
          </p:nvPr>
        </p:nvSpPr>
        <p:spPr>
          <a:xfrm>
            <a:off x="2" y="6456613"/>
            <a:ext cx="4301543" cy="341063"/>
          </a:xfrm>
          <a:prstGeom prst="rect">
            <a:avLst/>
          </a:prstGeom>
        </p:spPr>
        <p:txBody>
          <a:bodyPr vert="horz" lIns="95532" tIns="47766" rIns="95532" bIns="47766" rtlCol="0" anchor="b"/>
          <a:lstStyle>
            <a:lvl1pPr algn="l">
              <a:defRPr sz="1300"/>
            </a:lvl1pPr>
          </a:lstStyle>
          <a:p>
            <a:endParaRPr lang="fr-FR" dirty="0"/>
          </a:p>
        </p:txBody>
      </p:sp>
      <p:sp>
        <p:nvSpPr>
          <p:cNvPr id="5" name="Espace réservé du numéro de diapositive 4">
            <a:extLst>
              <a:ext uri="{FF2B5EF4-FFF2-40B4-BE49-F238E27FC236}">
                <a16:creationId xmlns:a16="http://schemas.microsoft.com/office/drawing/2014/main" id="{594CE4A2-E58E-493D-AD2A-CB4EA17731FE}"/>
              </a:ext>
            </a:extLst>
          </p:cNvPr>
          <p:cNvSpPr>
            <a:spLocks noGrp="1"/>
          </p:cNvSpPr>
          <p:nvPr>
            <p:ph type="sldNum" sz="quarter" idx="3"/>
          </p:nvPr>
        </p:nvSpPr>
        <p:spPr>
          <a:xfrm>
            <a:off x="5622800" y="6456613"/>
            <a:ext cx="4301543" cy="341063"/>
          </a:xfrm>
          <a:prstGeom prst="rect">
            <a:avLst/>
          </a:prstGeom>
        </p:spPr>
        <p:txBody>
          <a:bodyPr vert="horz" lIns="95532" tIns="47766" rIns="95532" bIns="47766" rtlCol="0" anchor="b"/>
          <a:lstStyle>
            <a:lvl1pPr algn="r">
              <a:defRPr sz="1300"/>
            </a:lvl1pPr>
          </a:lstStyle>
          <a:p>
            <a:fld id="{672ED2C9-AB9F-41B4-BCAA-631E89836698}" type="slidenum">
              <a:rPr lang="fr-FR" smtClean="0"/>
              <a:t>‹N°›</a:t>
            </a:fld>
            <a:endParaRPr lang="fr-FR" dirty="0"/>
          </a:p>
        </p:txBody>
      </p:sp>
    </p:spTree>
    <p:extLst>
      <p:ext uri="{BB962C8B-B14F-4D97-AF65-F5344CB8AC3E}">
        <p14:creationId xmlns:p14="http://schemas.microsoft.com/office/powerpoint/2010/main" val="14391404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1"/>
            <a:ext cx="4301543" cy="341064"/>
          </a:xfrm>
          <a:prstGeom prst="rect">
            <a:avLst/>
          </a:prstGeom>
        </p:spPr>
        <p:txBody>
          <a:bodyPr vert="horz" lIns="95532" tIns="47766" rIns="95532" bIns="47766" rtlCol="0"/>
          <a:lstStyle>
            <a:lvl1pPr algn="l">
              <a:defRPr sz="1300"/>
            </a:lvl1pPr>
          </a:lstStyle>
          <a:p>
            <a:endParaRPr lang="fr-FR" dirty="0"/>
          </a:p>
        </p:txBody>
      </p:sp>
      <p:sp>
        <p:nvSpPr>
          <p:cNvPr id="3" name="Espace réservé de la date 2"/>
          <p:cNvSpPr>
            <a:spLocks noGrp="1"/>
          </p:cNvSpPr>
          <p:nvPr>
            <p:ph type="dt" idx="1"/>
          </p:nvPr>
        </p:nvSpPr>
        <p:spPr>
          <a:xfrm>
            <a:off x="5622800" y="1"/>
            <a:ext cx="4301543" cy="341064"/>
          </a:xfrm>
          <a:prstGeom prst="rect">
            <a:avLst/>
          </a:prstGeom>
        </p:spPr>
        <p:txBody>
          <a:bodyPr vert="horz" lIns="95532" tIns="47766" rIns="95532" bIns="47766" rtlCol="0"/>
          <a:lstStyle>
            <a:lvl1pPr algn="r">
              <a:defRPr sz="1300"/>
            </a:lvl1pPr>
          </a:lstStyle>
          <a:p>
            <a:fld id="{D75E225B-CF14-45C3-A421-A5AC10712EEA}" type="datetimeFigureOut">
              <a:rPr lang="fr-FR" smtClean="0"/>
              <a:t>07/07/2025</a:t>
            </a:fld>
            <a:endParaRPr lang="fr-FR" dirty="0"/>
          </a:p>
        </p:txBody>
      </p:sp>
      <p:sp>
        <p:nvSpPr>
          <p:cNvPr id="4" name="Espace réservé de l'image des diapositives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5532" tIns="47766" rIns="95532" bIns="47766" rtlCol="0" anchor="ctr"/>
          <a:lstStyle/>
          <a:p>
            <a:endParaRPr lang="fr-FR" dirty="0"/>
          </a:p>
        </p:txBody>
      </p:sp>
      <p:sp>
        <p:nvSpPr>
          <p:cNvPr id="5" name="Espace réservé des notes 4"/>
          <p:cNvSpPr>
            <a:spLocks noGrp="1"/>
          </p:cNvSpPr>
          <p:nvPr>
            <p:ph type="body" sz="quarter" idx="3"/>
          </p:nvPr>
        </p:nvSpPr>
        <p:spPr>
          <a:xfrm>
            <a:off x="992664" y="3271381"/>
            <a:ext cx="7941310" cy="2676585"/>
          </a:xfrm>
          <a:prstGeom prst="rect">
            <a:avLst/>
          </a:prstGeom>
        </p:spPr>
        <p:txBody>
          <a:bodyPr vert="horz" lIns="95532" tIns="47766" rIns="95532" bIns="47766"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6456613"/>
            <a:ext cx="4301543" cy="341063"/>
          </a:xfrm>
          <a:prstGeom prst="rect">
            <a:avLst/>
          </a:prstGeom>
        </p:spPr>
        <p:txBody>
          <a:bodyPr vert="horz" lIns="95532" tIns="47766" rIns="95532" bIns="47766" rtlCol="0" anchor="b"/>
          <a:lstStyle>
            <a:lvl1pPr algn="l">
              <a:defRPr sz="1300"/>
            </a:lvl1pPr>
          </a:lstStyle>
          <a:p>
            <a:endParaRPr lang="fr-FR" dirty="0"/>
          </a:p>
        </p:txBody>
      </p:sp>
      <p:sp>
        <p:nvSpPr>
          <p:cNvPr id="7" name="Espace réservé du numéro de diapositive 6"/>
          <p:cNvSpPr>
            <a:spLocks noGrp="1"/>
          </p:cNvSpPr>
          <p:nvPr>
            <p:ph type="sldNum" sz="quarter" idx="5"/>
          </p:nvPr>
        </p:nvSpPr>
        <p:spPr>
          <a:xfrm>
            <a:off x="5622800" y="6456613"/>
            <a:ext cx="4301543" cy="341063"/>
          </a:xfrm>
          <a:prstGeom prst="rect">
            <a:avLst/>
          </a:prstGeom>
        </p:spPr>
        <p:txBody>
          <a:bodyPr vert="horz" lIns="95532" tIns="47766" rIns="95532" bIns="47766" rtlCol="0" anchor="b"/>
          <a:lstStyle>
            <a:lvl1pPr algn="r">
              <a:defRPr sz="1300"/>
            </a:lvl1pPr>
          </a:lstStyle>
          <a:p>
            <a:fld id="{A2FE4696-2170-4834-99CC-D952B4688708}" type="slidenum">
              <a:rPr lang="fr-FR" smtClean="0"/>
              <a:t>‹N°›</a:t>
            </a:fld>
            <a:endParaRPr lang="fr-FR" dirty="0"/>
          </a:p>
        </p:txBody>
      </p:sp>
    </p:spTree>
    <p:extLst>
      <p:ext uri="{BB962C8B-B14F-4D97-AF65-F5344CB8AC3E}">
        <p14:creationId xmlns:p14="http://schemas.microsoft.com/office/powerpoint/2010/main" val="39542713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A2FE4696-2170-4834-99CC-D952B4688708}" type="slidenum">
              <a:rPr lang="fr-FR" smtClean="0"/>
              <a:t>1</a:t>
            </a:fld>
            <a:endParaRPr lang="fr-FR" dirty="0"/>
          </a:p>
        </p:txBody>
      </p:sp>
    </p:spTree>
    <p:extLst>
      <p:ext uri="{BB962C8B-B14F-4D97-AF65-F5344CB8AC3E}">
        <p14:creationId xmlns:p14="http://schemas.microsoft.com/office/powerpoint/2010/main" val="427192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51.svg"/><Relationship Id="rId2" Type="http://schemas.openxmlformats.org/officeDocument/2006/relationships/image" Target="../media/image25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53.svg"/><Relationship Id="rId2" Type="http://schemas.openxmlformats.org/officeDocument/2006/relationships/image" Target="../media/image25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Master" Target="../slideMasters/slideMaster1.xml"/><Relationship Id="rId5" Type="http://schemas.openxmlformats.org/officeDocument/2006/relationships/chart" Target="../charts/chart9.xml"/><Relationship Id="rId4" Type="http://schemas.openxmlformats.org/officeDocument/2006/relationships/chart" Target="../charts/chart8.xml"/></Relationships>
</file>

<file path=ppt/slideLayouts/_rels/slideLayout2.xml.rels><?xml version="1.0" encoding="UTF-8" standalone="yes"?>
<Relationships xmlns="http://schemas.openxmlformats.org/package/2006/relationships"><Relationship Id="rId117" Type="http://schemas.openxmlformats.org/officeDocument/2006/relationships/image" Target="../media/image118.svg"/><Relationship Id="rId21" Type="http://schemas.openxmlformats.org/officeDocument/2006/relationships/image" Target="../media/image22.svg"/><Relationship Id="rId42" Type="http://schemas.openxmlformats.org/officeDocument/2006/relationships/image" Target="../media/image43.png"/><Relationship Id="rId63" Type="http://schemas.openxmlformats.org/officeDocument/2006/relationships/image" Target="../media/image64.svg"/><Relationship Id="rId84" Type="http://schemas.openxmlformats.org/officeDocument/2006/relationships/image" Target="../media/image85.png"/><Relationship Id="rId138" Type="http://schemas.openxmlformats.org/officeDocument/2006/relationships/image" Target="../media/image139.png"/><Relationship Id="rId159" Type="http://schemas.openxmlformats.org/officeDocument/2006/relationships/image" Target="../media/image160.svg"/><Relationship Id="rId170" Type="http://schemas.openxmlformats.org/officeDocument/2006/relationships/image" Target="../media/image171.png"/><Relationship Id="rId191" Type="http://schemas.openxmlformats.org/officeDocument/2006/relationships/image" Target="../media/image192.svg"/><Relationship Id="rId205" Type="http://schemas.openxmlformats.org/officeDocument/2006/relationships/image" Target="../media/image206.svg"/><Relationship Id="rId226" Type="http://schemas.openxmlformats.org/officeDocument/2006/relationships/image" Target="../media/image227.png"/><Relationship Id="rId107" Type="http://schemas.openxmlformats.org/officeDocument/2006/relationships/image" Target="../media/image108.svg"/><Relationship Id="rId11" Type="http://schemas.openxmlformats.org/officeDocument/2006/relationships/image" Target="../media/image12.svg"/><Relationship Id="rId32" Type="http://schemas.openxmlformats.org/officeDocument/2006/relationships/image" Target="../media/image33.png"/><Relationship Id="rId53" Type="http://schemas.openxmlformats.org/officeDocument/2006/relationships/image" Target="../media/image54.svg"/><Relationship Id="rId74" Type="http://schemas.openxmlformats.org/officeDocument/2006/relationships/image" Target="../media/image75.png"/><Relationship Id="rId128" Type="http://schemas.openxmlformats.org/officeDocument/2006/relationships/image" Target="../media/image129.png"/><Relationship Id="rId149" Type="http://schemas.openxmlformats.org/officeDocument/2006/relationships/image" Target="../media/image150.svg"/><Relationship Id="rId5" Type="http://schemas.openxmlformats.org/officeDocument/2006/relationships/image" Target="../media/image6.svg"/><Relationship Id="rId95" Type="http://schemas.openxmlformats.org/officeDocument/2006/relationships/image" Target="../media/image96.svg"/><Relationship Id="rId160" Type="http://schemas.openxmlformats.org/officeDocument/2006/relationships/image" Target="../media/image161.png"/><Relationship Id="rId181" Type="http://schemas.openxmlformats.org/officeDocument/2006/relationships/image" Target="../media/image182.svg"/><Relationship Id="rId216" Type="http://schemas.openxmlformats.org/officeDocument/2006/relationships/image" Target="../media/image217.png"/><Relationship Id="rId237" Type="http://schemas.openxmlformats.org/officeDocument/2006/relationships/image" Target="../media/image238.svg"/><Relationship Id="rId22" Type="http://schemas.openxmlformats.org/officeDocument/2006/relationships/image" Target="../media/image23.png"/><Relationship Id="rId43" Type="http://schemas.openxmlformats.org/officeDocument/2006/relationships/image" Target="../media/image44.svg"/><Relationship Id="rId64" Type="http://schemas.openxmlformats.org/officeDocument/2006/relationships/image" Target="../media/image65.png"/><Relationship Id="rId118" Type="http://schemas.openxmlformats.org/officeDocument/2006/relationships/image" Target="../media/image119.png"/><Relationship Id="rId139" Type="http://schemas.openxmlformats.org/officeDocument/2006/relationships/image" Target="../media/image140.svg"/><Relationship Id="rId85" Type="http://schemas.openxmlformats.org/officeDocument/2006/relationships/image" Target="../media/image86.svg"/><Relationship Id="rId150" Type="http://schemas.openxmlformats.org/officeDocument/2006/relationships/image" Target="../media/image151.png"/><Relationship Id="rId171" Type="http://schemas.openxmlformats.org/officeDocument/2006/relationships/image" Target="../media/image172.svg"/><Relationship Id="rId192" Type="http://schemas.openxmlformats.org/officeDocument/2006/relationships/image" Target="../media/image193.png"/><Relationship Id="rId206" Type="http://schemas.openxmlformats.org/officeDocument/2006/relationships/image" Target="../media/image207.png"/><Relationship Id="rId227" Type="http://schemas.openxmlformats.org/officeDocument/2006/relationships/image" Target="../media/image228.svg"/><Relationship Id="rId12" Type="http://schemas.openxmlformats.org/officeDocument/2006/relationships/image" Target="../media/image13.png"/><Relationship Id="rId33" Type="http://schemas.openxmlformats.org/officeDocument/2006/relationships/image" Target="../media/image34.svg"/><Relationship Id="rId108" Type="http://schemas.openxmlformats.org/officeDocument/2006/relationships/image" Target="../media/image109.png"/><Relationship Id="rId129" Type="http://schemas.openxmlformats.org/officeDocument/2006/relationships/image" Target="../media/image130.svg"/><Relationship Id="rId54" Type="http://schemas.openxmlformats.org/officeDocument/2006/relationships/image" Target="../media/image55.png"/><Relationship Id="rId75" Type="http://schemas.openxmlformats.org/officeDocument/2006/relationships/image" Target="../media/image76.svg"/><Relationship Id="rId96" Type="http://schemas.openxmlformats.org/officeDocument/2006/relationships/image" Target="../media/image97.png"/><Relationship Id="rId140" Type="http://schemas.openxmlformats.org/officeDocument/2006/relationships/image" Target="../media/image141.png"/><Relationship Id="rId161" Type="http://schemas.openxmlformats.org/officeDocument/2006/relationships/image" Target="../media/image162.svg"/><Relationship Id="rId182" Type="http://schemas.openxmlformats.org/officeDocument/2006/relationships/image" Target="../media/image183.png"/><Relationship Id="rId217" Type="http://schemas.openxmlformats.org/officeDocument/2006/relationships/image" Target="../media/image218.svg"/><Relationship Id="rId6" Type="http://schemas.openxmlformats.org/officeDocument/2006/relationships/image" Target="../media/image7.png"/><Relationship Id="rId238" Type="http://schemas.openxmlformats.org/officeDocument/2006/relationships/image" Target="../media/image239.png"/><Relationship Id="rId23" Type="http://schemas.openxmlformats.org/officeDocument/2006/relationships/image" Target="../media/image24.svg"/><Relationship Id="rId119" Type="http://schemas.openxmlformats.org/officeDocument/2006/relationships/image" Target="../media/image120.svg"/><Relationship Id="rId44" Type="http://schemas.openxmlformats.org/officeDocument/2006/relationships/image" Target="../media/image45.png"/><Relationship Id="rId65" Type="http://schemas.openxmlformats.org/officeDocument/2006/relationships/image" Target="../media/image66.svg"/><Relationship Id="rId86" Type="http://schemas.openxmlformats.org/officeDocument/2006/relationships/image" Target="../media/image87.png"/><Relationship Id="rId130" Type="http://schemas.openxmlformats.org/officeDocument/2006/relationships/image" Target="../media/image131.png"/><Relationship Id="rId151" Type="http://schemas.openxmlformats.org/officeDocument/2006/relationships/image" Target="../media/image152.svg"/><Relationship Id="rId172" Type="http://schemas.openxmlformats.org/officeDocument/2006/relationships/image" Target="../media/image173.png"/><Relationship Id="rId193" Type="http://schemas.openxmlformats.org/officeDocument/2006/relationships/image" Target="../media/image194.svg"/><Relationship Id="rId207" Type="http://schemas.openxmlformats.org/officeDocument/2006/relationships/image" Target="../media/image208.svg"/><Relationship Id="rId228" Type="http://schemas.openxmlformats.org/officeDocument/2006/relationships/image" Target="../media/image229.png"/><Relationship Id="rId13" Type="http://schemas.openxmlformats.org/officeDocument/2006/relationships/image" Target="../media/image14.svg"/><Relationship Id="rId109" Type="http://schemas.openxmlformats.org/officeDocument/2006/relationships/image" Target="../media/image110.svg"/><Relationship Id="rId34" Type="http://schemas.openxmlformats.org/officeDocument/2006/relationships/image" Target="../media/image35.png"/><Relationship Id="rId55" Type="http://schemas.openxmlformats.org/officeDocument/2006/relationships/image" Target="../media/image56.svg"/><Relationship Id="rId76" Type="http://schemas.openxmlformats.org/officeDocument/2006/relationships/image" Target="../media/image77.png"/><Relationship Id="rId97" Type="http://schemas.openxmlformats.org/officeDocument/2006/relationships/image" Target="../media/image98.svg"/><Relationship Id="rId120" Type="http://schemas.openxmlformats.org/officeDocument/2006/relationships/image" Target="../media/image121.png"/><Relationship Id="rId141" Type="http://schemas.openxmlformats.org/officeDocument/2006/relationships/image" Target="../media/image142.svg"/><Relationship Id="rId7" Type="http://schemas.openxmlformats.org/officeDocument/2006/relationships/image" Target="../media/image8.svg"/><Relationship Id="rId162" Type="http://schemas.openxmlformats.org/officeDocument/2006/relationships/image" Target="../media/image163.png"/><Relationship Id="rId183" Type="http://schemas.openxmlformats.org/officeDocument/2006/relationships/image" Target="../media/image184.svg"/><Relationship Id="rId218" Type="http://schemas.openxmlformats.org/officeDocument/2006/relationships/image" Target="../media/image219.png"/><Relationship Id="rId239" Type="http://schemas.openxmlformats.org/officeDocument/2006/relationships/image" Target="../media/image240.svg"/><Relationship Id="rId24" Type="http://schemas.openxmlformats.org/officeDocument/2006/relationships/image" Target="../media/image25.png"/><Relationship Id="rId45" Type="http://schemas.openxmlformats.org/officeDocument/2006/relationships/image" Target="../media/image46.svg"/><Relationship Id="rId66" Type="http://schemas.openxmlformats.org/officeDocument/2006/relationships/image" Target="../media/image67.png"/><Relationship Id="rId87" Type="http://schemas.openxmlformats.org/officeDocument/2006/relationships/image" Target="../media/image88.svg"/><Relationship Id="rId110" Type="http://schemas.openxmlformats.org/officeDocument/2006/relationships/image" Target="../media/image111.png"/><Relationship Id="rId131" Type="http://schemas.openxmlformats.org/officeDocument/2006/relationships/image" Target="../media/image132.svg"/><Relationship Id="rId152" Type="http://schemas.openxmlformats.org/officeDocument/2006/relationships/image" Target="../media/image153.png"/><Relationship Id="rId173" Type="http://schemas.openxmlformats.org/officeDocument/2006/relationships/image" Target="../media/image174.svg"/><Relationship Id="rId194" Type="http://schemas.openxmlformats.org/officeDocument/2006/relationships/image" Target="../media/image195.png"/><Relationship Id="rId208" Type="http://schemas.openxmlformats.org/officeDocument/2006/relationships/image" Target="../media/image209.png"/><Relationship Id="rId229" Type="http://schemas.openxmlformats.org/officeDocument/2006/relationships/image" Target="../media/image230.svg"/><Relationship Id="rId240" Type="http://schemas.openxmlformats.org/officeDocument/2006/relationships/image" Target="../media/image241.png"/><Relationship Id="rId14" Type="http://schemas.openxmlformats.org/officeDocument/2006/relationships/image" Target="../media/image15.png"/><Relationship Id="rId35" Type="http://schemas.openxmlformats.org/officeDocument/2006/relationships/image" Target="../media/image36.svg"/><Relationship Id="rId56" Type="http://schemas.openxmlformats.org/officeDocument/2006/relationships/image" Target="../media/image57.png"/><Relationship Id="rId77" Type="http://schemas.openxmlformats.org/officeDocument/2006/relationships/image" Target="../media/image78.svg"/><Relationship Id="rId100" Type="http://schemas.openxmlformats.org/officeDocument/2006/relationships/image" Target="../media/image101.png"/><Relationship Id="rId8" Type="http://schemas.openxmlformats.org/officeDocument/2006/relationships/image" Target="../media/image9.png"/><Relationship Id="rId98" Type="http://schemas.openxmlformats.org/officeDocument/2006/relationships/image" Target="../media/image99.png"/><Relationship Id="rId121" Type="http://schemas.openxmlformats.org/officeDocument/2006/relationships/image" Target="../media/image122.svg"/><Relationship Id="rId142" Type="http://schemas.openxmlformats.org/officeDocument/2006/relationships/image" Target="../media/image143.png"/><Relationship Id="rId163" Type="http://schemas.openxmlformats.org/officeDocument/2006/relationships/image" Target="../media/image164.svg"/><Relationship Id="rId184" Type="http://schemas.openxmlformats.org/officeDocument/2006/relationships/image" Target="../media/image185.png"/><Relationship Id="rId219" Type="http://schemas.openxmlformats.org/officeDocument/2006/relationships/image" Target="../media/image220.svg"/><Relationship Id="rId230" Type="http://schemas.openxmlformats.org/officeDocument/2006/relationships/image" Target="../media/image231.png"/><Relationship Id="rId25" Type="http://schemas.openxmlformats.org/officeDocument/2006/relationships/image" Target="../media/image26.svg"/><Relationship Id="rId46" Type="http://schemas.openxmlformats.org/officeDocument/2006/relationships/image" Target="../media/image47.png"/><Relationship Id="rId67" Type="http://schemas.openxmlformats.org/officeDocument/2006/relationships/image" Target="../media/image68.svg"/><Relationship Id="rId88" Type="http://schemas.openxmlformats.org/officeDocument/2006/relationships/image" Target="../media/image89.png"/><Relationship Id="rId111" Type="http://schemas.openxmlformats.org/officeDocument/2006/relationships/image" Target="../media/image112.svg"/><Relationship Id="rId132" Type="http://schemas.openxmlformats.org/officeDocument/2006/relationships/image" Target="../media/image133.png"/><Relationship Id="rId153" Type="http://schemas.openxmlformats.org/officeDocument/2006/relationships/image" Target="../media/image154.svg"/><Relationship Id="rId174" Type="http://schemas.openxmlformats.org/officeDocument/2006/relationships/image" Target="../media/image175.png"/><Relationship Id="rId195" Type="http://schemas.openxmlformats.org/officeDocument/2006/relationships/image" Target="../media/image196.svg"/><Relationship Id="rId209" Type="http://schemas.openxmlformats.org/officeDocument/2006/relationships/image" Target="../media/image210.svg"/><Relationship Id="rId220" Type="http://schemas.openxmlformats.org/officeDocument/2006/relationships/image" Target="../media/image221.png"/><Relationship Id="rId241" Type="http://schemas.openxmlformats.org/officeDocument/2006/relationships/image" Target="../media/image242.svg"/><Relationship Id="rId15" Type="http://schemas.openxmlformats.org/officeDocument/2006/relationships/image" Target="../media/image16.svg"/><Relationship Id="rId36" Type="http://schemas.openxmlformats.org/officeDocument/2006/relationships/image" Target="../media/image37.png"/><Relationship Id="rId57" Type="http://schemas.openxmlformats.org/officeDocument/2006/relationships/image" Target="../media/image58.svg"/><Relationship Id="rId106" Type="http://schemas.openxmlformats.org/officeDocument/2006/relationships/image" Target="../media/image107.png"/><Relationship Id="rId127" Type="http://schemas.openxmlformats.org/officeDocument/2006/relationships/image" Target="../media/image128.svg"/><Relationship Id="rId10" Type="http://schemas.openxmlformats.org/officeDocument/2006/relationships/image" Target="../media/image11.png"/><Relationship Id="rId31" Type="http://schemas.openxmlformats.org/officeDocument/2006/relationships/image" Target="../media/image32.svg"/><Relationship Id="rId52" Type="http://schemas.openxmlformats.org/officeDocument/2006/relationships/image" Target="../media/image53.png"/><Relationship Id="rId73" Type="http://schemas.openxmlformats.org/officeDocument/2006/relationships/image" Target="../media/image74.svg"/><Relationship Id="rId78" Type="http://schemas.openxmlformats.org/officeDocument/2006/relationships/image" Target="../media/image79.png"/><Relationship Id="rId94" Type="http://schemas.openxmlformats.org/officeDocument/2006/relationships/image" Target="../media/image95.png"/><Relationship Id="rId99" Type="http://schemas.openxmlformats.org/officeDocument/2006/relationships/image" Target="../media/image100.svg"/><Relationship Id="rId101" Type="http://schemas.openxmlformats.org/officeDocument/2006/relationships/image" Target="../media/image102.svg"/><Relationship Id="rId122" Type="http://schemas.openxmlformats.org/officeDocument/2006/relationships/image" Target="../media/image123.png"/><Relationship Id="rId143" Type="http://schemas.openxmlformats.org/officeDocument/2006/relationships/image" Target="../media/image144.svg"/><Relationship Id="rId148" Type="http://schemas.openxmlformats.org/officeDocument/2006/relationships/image" Target="../media/image149.png"/><Relationship Id="rId164" Type="http://schemas.openxmlformats.org/officeDocument/2006/relationships/image" Target="../media/image165.png"/><Relationship Id="rId169" Type="http://schemas.openxmlformats.org/officeDocument/2006/relationships/image" Target="../media/image170.svg"/><Relationship Id="rId185" Type="http://schemas.openxmlformats.org/officeDocument/2006/relationships/image" Target="../media/image186.svg"/><Relationship Id="rId4" Type="http://schemas.openxmlformats.org/officeDocument/2006/relationships/image" Target="../media/image5.png"/><Relationship Id="rId9" Type="http://schemas.openxmlformats.org/officeDocument/2006/relationships/image" Target="../media/image10.svg"/><Relationship Id="rId180" Type="http://schemas.openxmlformats.org/officeDocument/2006/relationships/image" Target="../media/image181.png"/><Relationship Id="rId210" Type="http://schemas.openxmlformats.org/officeDocument/2006/relationships/image" Target="../media/image211.png"/><Relationship Id="rId215" Type="http://schemas.openxmlformats.org/officeDocument/2006/relationships/image" Target="../media/image216.svg"/><Relationship Id="rId236" Type="http://schemas.openxmlformats.org/officeDocument/2006/relationships/image" Target="../media/image237.png"/><Relationship Id="rId26" Type="http://schemas.openxmlformats.org/officeDocument/2006/relationships/image" Target="../media/image27.png"/><Relationship Id="rId231" Type="http://schemas.openxmlformats.org/officeDocument/2006/relationships/image" Target="../media/image232.svg"/><Relationship Id="rId47" Type="http://schemas.openxmlformats.org/officeDocument/2006/relationships/image" Target="../media/image48.svg"/><Relationship Id="rId68" Type="http://schemas.openxmlformats.org/officeDocument/2006/relationships/image" Target="../media/image69.png"/><Relationship Id="rId89" Type="http://schemas.openxmlformats.org/officeDocument/2006/relationships/image" Target="../media/image90.svg"/><Relationship Id="rId112" Type="http://schemas.openxmlformats.org/officeDocument/2006/relationships/image" Target="../media/image113.png"/><Relationship Id="rId133" Type="http://schemas.openxmlformats.org/officeDocument/2006/relationships/image" Target="../media/image134.svg"/><Relationship Id="rId154" Type="http://schemas.openxmlformats.org/officeDocument/2006/relationships/image" Target="../media/image155.png"/><Relationship Id="rId175" Type="http://schemas.openxmlformats.org/officeDocument/2006/relationships/image" Target="../media/image176.svg"/><Relationship Id="rId196" Type="http://schemas.openxmlformats.org/officeDocument/2006/relationships/image" Target="../media/image197.png"/><Relationship Id="rId200" Type="http://schemas.openxmlformats.org/officeDocument/2006/relationships/image" Target="../media/image201.png"/><Relationship Id="rId16" Type="http://schemas.openxmlformats.org/officeDocument/2006/relationships/image" Target="../media/image17.png"/><Relationship Id="rId221" Type="http://schemas.openxmlformats.org/officeDocument/2006/relationships/image" Target="../media/image222.svg"/><Relationship Id="rId37" Type="http://schemas.openxmlformats.org/officeDocument/2006/relationships/image" Target="../media/image38.svg"/><Relationship Id="rId58" Type="http://schemas.openxmlformats.org/officeDocument/2006/relationships/image" Target="../media/image59.png"/><Relationship Id="rId79" Type="http://schemas.openxmlformats.org/officeDocument/2006/relationships/image" Target="../media/image80.svg"/><Relationship Id="rId102" Type="http://schemas.openxmlformats.org/officeDocument/2006/relationships/image" Target="../media/image103.png"/><Relationship Id="rId123" Type="http://schemas.openxmlformats.org/officeDocument/2006/relationships/image" Target="../media/image124.svg"/><Relationship Id="rId144" Type="http://schemas.openxmlformats.org/officeDocument/2006/relationships/image" Target="../media/image145.png"/><Relationship Id="rId90" Type="http://schemas.openxmlformats.org/officeDocument/2006/relationships/image" Target="../media/image91.png"/><Relationship Id="rId165" Type="http://schemas.openxmlformats.org/officeDocument/2006/relationships/image" Target="../media/image166.svg"/><Relationship Id="rId186" Type="http://schemas.openxmlformats.org/officeDocument/2006/relationships/image" Target="../media/image187.png"/><Relationship Id="rId211" Type="http://schemas.openxmlformats.org/officeDocument/2006/relationships/image" Target="../media/image212.svg"/><Relationship Id="rId232" Type="http://schemas.openxmlformats.org/officeDocument/2006/relationships/image" Target="../media/image233.png"/><Relationship Id="rId27" Type="http://schemas.openxmlformats.org/officeDocument/2006/relationships/image" Target="../media/image28.svg"/><Relationship Id="rId48" Type="http://schemas.openxmlformats.org/officeDocument/2006/relationships/image" Target="../media/image49.png"/><Relationship Id="rId69" Type="http://schemas.openxmlformats.org/officeDocument/2006/relationships/image" Target="../media/image70.svg"/><Relationship Id="rId113" Type="http://schemas.openxmlformats.org/officeDocument/2006/relationships/image" Target="../media/image114.svg"/><Relationship Id="rId134" Type="http://schemas.openxmlformats.org/officeDocument/2006/relationships/image" Target="../media/image135.png"/><Relationship Id="rId80" Type="http://schemas.openxmlformats.org/officeDocument/2006/relationships/image" Target="../media/image81.png"/><Relationship Id="rId155" Type="http://schemas.openxmlformats.org/officeDocument/2006/relationships/image" Target="../media/image156.svg"/><Relationship Id="rId176" Type="http://schemas.openxmlformats.org/officeDocument/2006/relationships/image" Target="../media/image177.png"/><Relationship Id="rId197" Type="http://schemas.openxmlformats.org/officeDocument/2006/relationships/image" Target="../media/image198.svg"/><Relationship Id="rId201" Type="http://schemas.openxmlformats.org/officeDocument/2006/relationships/image" Target="../media/image202.svg"/><Relationship Id="rId222" Type="http://schemas.openxmlformats.org/officeDocument/2006/relationships/image" Target="../media/image223.png"/><Relationship Id="rId17" Type="http://schemas.openxmlformats.org/officeDocument/2006/relationships/image" Target="../media/image18.svg"/><Relationship Id="rId38" Type="http://schemas.openxmlformats.org/officeDocument/2006/relationships/image" Target="../media/image39.png"/><Relationship Id="rId59" Type="http://schemas.openxmlformats.org/officeDocument/2006/relationships/image" Target="../media/image60.svg"/><Relationship Id="rId103" Type="http://schemas.openxmlformats.org/officeDocument/2006/relationships/image" Target="../media/image104.svg"/><Relationship Id="rId124" Type="http://schemas.openxmlformats.org/officeDocument/2006/relationships/image" Target="../media/image125.png"/><Relationship Id="rId70" Type="http://schemas.openxmlformats.org/officeDocument/2006/relationships/image" Target="../media/image71.png"/><Relationship Id="rId91" Type="http://schemas.openxmlformats.org/officeDocument/2006/relationships/image" Target="../media/image92.svg"/><Relationship Id="rId145" Type="http://schemas.openxmlformats.org/officeDocument/2006/relationships/image" Target="../media/image146.svg"/><Relationship Id="rId166" Type="http://schemas.openxmlformats.org/officeDocument/2006/relationships/image" Target="../media/image167.png"/><Relationship Id="rId187" Type="http://schemas.openxmlformats.org/officeDocument/2006/relationships/image" Target="../media/image188.svg"/><Relationship Id="rId1" Type="http://schemas.openxmlformats.org/officeDocument/2006/relationships/slideMaster" Target="../slideMasters/slideMaster1.xml"/><Relationship Id="rId212" Type="http://schemas.openxmlformats.org/officeDocument/2006/relationships/image" Target="../media/image213.png"/><Relationship Id="rId233" Type="http://schemas.openxmlformats.org/officeDocument/2006/relationships/image" Target="../media/image234.svg"/><Relationship Id="rId28" Type="http://schemas.openxmlformats.org/officeDocument/2006/relationships/image" Target="../media/image29.png"/><Relationship Id="rId49" Type="http://schemas.openxmlformats.org/officeDocument/2006/relationships/image" Target="../media/image50.svg"/><Relationship Id="rId114" Type="http://schemas.openxmlformats.org/officeDocument/2006/relationships/image" Target="../media/image115.png"/><Relationship Id="rId60" Type="http://schemas.openxmlformats.org/officeDocument/2006/relationships/image" Target="../media/image61.png"/><Relationship Id="rId81" Type="http://schemas.openxmlformats.org/officeDocument/2006/relationships/image" Target="../media/image82.svg"/><Relationship Id="rId135" Type="http://schemas.openxmlformats.org/officeDocument/2006/relationships/image" Target="../media/image136.svg"/><Relationship Id="rId156" Type="http://schemas.openxmlformats.org/officeDocument/2006/relationships/image" Target="../media/image157.png"/><Relationship Id="rId177" Type="http://schemas.openxmlformats.org/officeDocument/2006/relationships/image" Target="../media/image178.svg"/><Relationship Id="rId198" Type="http://schemas.openxmlformats.org/officeDocument/2006/relationships/image" Target="../media/image199.png"/><Relationship Id="rId202" Type="http://schemas.openxmlformats.org/officeDocument/2006/relationships/image" Target="../media/image203.png"/><Relationship Id="rId223" Type="http://schemas.openxmlformats.org/officeDocument/2006/relationships/image" Target="../media/image224.svg"/><Relationship Id="rId18" Type="http://schemas.openxmlformats.org/officeDocument/2006/relationships/image" Target="../media/image19.png"/><Relationship Id="rId39" Type="http://schemas.openxmlformats.org/officeDocument/2006/relationships/image" Target="../media/image40.svg"/><Relationship Id="rId50" Type="http://schemas.openxmlformats.org/officeDocument/2006/relationships/image" Target="../media/image51.png"/><Relationship Id="rId104" Type="http://schemas.openxmlformats.org/officeDocument/2006/relationships/image" Target="../media/image105.png"/><Relationship Id="rId125" Type="http://schemas.openxmlformats.org/officeDocument/2006/relationships/image" Target="../media/image126.svg"/><Relationship Id="rId146" Type="http://schemas.openxmlformats.org/officeDocument/2006/relationships/image" Target="../media/image147.png"/><Relationship Id="rId167" Type="http://schemas.openxmlformats.org/officeDocument/2006/relationships/image" Target="../media/image168.svg"/><Relationship Id="rId188" Type="http://schemas.openxmlformats.org/officeDocument/2006/relationships/image" Target="../media/image189.png"/><Relationship Id="rId71" Type="http://schemas.openxmlformats.org/officeDocument/2006/relationships/image" Target="../media/image72.svg"/><Relationship Id="rId92" Type="http://schemas.openxmlformats.org/officeDocument/2006/relationships/image" Target="../media/image93.png"/><Relationship Id="rId213" Type="http://schemas.openxmlformats.org/officeDocument/2006/relationships/image" Target="../media/image214.svg"/><Relationship Id="rId234" Type="http://schemas.openxmlformats.org/officeDocument/2006/relationships/image" Target="../media/image235.png"/><Relationship Id="rId2" Type="http://schemas.openxmlformats.org/officeDocument/2006/relationships/image" Target="../media/image3.png"/><Relationship Id="rId29" Type="http://schemas.openxmlformats.org/officeDocument/2006/relationships/image" Target="../media/image30.svg"/><Relationship Id="rId40" Type="http://schemas.openxmlformats.org/officeDocument/2006/relationships/image" Target="../media/image41.png"/><Relationship Id="rId115" Type="http://schemas.openxmlformats.org/officeDocument/2006/relationships/image" Target="../media/image116.svg"/><Relationship Id="rId136" Type="http://schemas.openxmlformats.org/officeDocument/2006/relationships/image" Target="../media/image137.png"/><Relationship Id="rId157" Type="http://schemas.openxmlformats.org/officeDocument/2006/relationships/image" Target="../media/image158.svg"/><Relationship Id="rId178" Type="http://schemas.openxmlformats.org/officeDocument/2006/relationships/image" Target="../media/image179.png"/><Relationship Id="rId61" Type="http://schemas.openxmlformats.org/officeDocument/2006/relationships/image" Target="../media/image62.svg"/><Relationship Id="rId82" Type="http://schemas.openxmlformats.org/officeDocument/2006/relationships/image" Target="../media/image83.png"/><Relationship Id="rId199" Type="http://schemas.openxmlformats.org/officeDocument/2006/relationships/image" Target="../media/image200.svg"/><Relationship Id="rId203" Type="http://schemas.openxmlformats.org/officeDocument/2006/relationships/image" Target="../media/image204.svg"/><Relationship Id="rId19" Type="http://schemas.openxmlformats.org/officeDocument/2006/relationships/image" Target="../media/image20.svg"/><Relationship Id="rId224" Type="http://schemas.openxmlformats.org/officeDocument/2006/relationships/image" Target="../media/image225.png"/><Relationship Id="rId30" Type="http://schemas.openxmlformats.org/officeDocument/2006/relationships/image" Target="../media/image31.png"/><Relationship Id="rId105" Type="http://schemas.openxmlformats.org/officeDocument/2006/relationships/image" Target="../media/image106.svg"/><Relationship Id="rId126" Type="http://schemas.openxmlformats.org/officeDocument/2006/relationships/image" Target="../media/image127.png"/><Relationship Id="rId147" Type="http://schemas.openxmlformats.org/officeDocument/2006/relationships/image" Target="../media/image148.svg"/><Relationship Id="rId168" Type="http://schemas.openxmlformats.org/officeDocument/2006/relationships/image" Target="../media/image169.png"/><Relationship Id="rId51" Type="http://schemas.openxmlformats.org/officeDocument/2006/relationships/image" Target="../media/image52.svg"/><Relationship Id="rId72" Type="http://schemas.openxmlformats.org/officeDocument/2006/relationships/image" Target="../media/image73.png"/><Relationship Id="rId93" Type="http://schemas.openxmlformats.org/officeDocument/2006/relationships/image" Target="../media/image94.svg"/><Relationship Id="rId189" Type="http://schemas.openxmlformats.org/officeDocument/2006/relationships/image" Target="../media/image190.svg"/><Relationship Id="rId3" Type="http://schemas.openxmlformats.org/officeDocument/2006/relationships/image" Target="../media/image4.svg"/><Relationship Id="rId214" Type="http://schemas.openxmlformats.org/officeDocument/2006/relationships/image" Target="../media/image215.png"/><Relationship Id="rId235" Type="http://schemas.openxmlformats.org/officeDocument/2006/relationships/image" Target="../media/image236.svg"/><Relationship Id="rId116" Type="http://schemas.openxmlformats.org/officeDocument/2006/relationships/image" Target="../media/image117.png"/><Relationship Id="rId137" Type="http://schemas.openxmlformats.org/officeDocument/2006/relationships/image" Target="../media/image138.svg"/><Relationship Id="rId158" Type="http://schemas.openxmlformats.org/officeDocument/2006/relationships/image" Target="../media/image159.png"/><Relationship Id="rId20" Type="http://schemas.openxmlformats.org/officeDocument/2006/relationships/image" Target="../media/image21.png"/><Relationship Id="rId41" Type="http://schemas.openxmlformats.org/officeDocument/2006/relationships/image" Target="../media/image42.svg"/><Relationship Id="rId62" Type="http://schemas.openxmlformats.org/officeDocument/2006/relationships/image" Target="../media/image63.png"/><Relationship Id="rId83" Type="http://schemas.openxmlformats.org/officeDocument/2006/relationships/image" Target="../media/image84.svg"/><Relationship Id="rId179" Type="http://schemas.openxmlformats.org/officeDocument/2006/relationships/image" Target="../media/image180.svg"/><Relationship Id="rId190" Type="http://schemas.openxmlformats.org/officeDocument/2006/relationships/image" Target="../media/image191.png"/><Relationship Id="rId204" Type="http://schemas.openxmlformats.org/officeDocument/2006/relationships/image" Target="../media/image205.png"/><Relationship Id="rId225" Type="http://schemas.openxmlformats.org/officeDocument/2006/relationships/image" Target="../media/image226.svg"/></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s://fr.wikipedia.org/wiki/Hyperlien"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modernisation.gouv.fr/" TargetMode="External"/><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255.svg"/><Relationship Id="rId4" Type="http://schemas.openxmlformats.org/officeDocument/2006/relationships/image" Target="../media/image25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25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4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45.svg"/><Relationship Id="rId2" Type="http://schemas.openxmlformats.org/officeDocument/2006/relationships/image" Target="../media/image24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24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48.svg"/><Relationship Id="rId2" Type="http://schemas.openxmlformats.org/officeDocument/2006/relationships/image" Target="../media/image24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8.svg"/><Relationship Id="rId2" Type="http://schemas.openxmlformats.org/officeDocument/2006/relationships/image" Target="../media/image147.png"/><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image" Target="../media/image24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4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9" name="Titre 1">
            <a:extLst>
              <a:ext uri="{FF2B5EF4-FFF2-40B4-BE49-F238E27FC236}">
                <a16:creationId xmlns:a16="http://schemas.microsoft.com/office/drawing/2014/main" id="{2534008C-57F6-409B-BD0B-1B74FD013ED6}"/>
              </a:ext>
            </a:extLst>
          </p:cNvPr>
          <p:cNvSpPr>
            <a:spLocks noGrp="1"/>
          </p:cNvSpPr>
          <p:nvPr>
            <p:ph type="title"/>
          </p:nvPr>
        </p:nvSpPr>
        <p:spPr>
          <a:xfrm>
            <a:off x="715729" y="2163006"/>
            <a:ext cx="10619928" cy="1454253"/>
          </a:xfrm>
        </p:spPr>
        <p:txBody>
          <a:bodyPr>
            <a:noAutofit/>
          </a:bodyPr>
          <a:lstStyle>
            <a:lvl1pPr>
              <a:defRPr b="1" i="0"/>
            </a:lvl1pPr>
          </a:lstStyle>
          <a:p>
            <a:pPr>
              <a:lnSpc>
                <a:spcPct val="100000"/>
              </a:lnSpc>
            </a:pPr>
            <a:endParaRPr lang="fr-FR" sz="4800" dirty="0"/>
          </a:p>
        </p:txBody>
      </p:sp>
      <p:sp>
        <p:nvSpPr>
          <p:cNvPr id="8" name="Rectangle 7">
            <a:extLst>
              <a:ext uri="{FF2B5EF4-FFF2-40B4-BE49-F238E27FC236}">
                <a16:creationId xmlns:a16="http://schemas.microsoft.com/office/drawing/2014/main" id="{44092875-8043-4F84-84FB-EAF12503D7FD}"/>
              </a:ext>
            </a:extLst>
          </p:cNvPr>
          <p:cNvSpPr/>
          <p:nvPr userDrawn="1"/>
        </p:nvSpPr>
        <p:spPr>
          <a:xfrm>
            <a:off x="455865" y="5247861"/>
            <a:ext cx="11736136" cy="1200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Titre 1">
            <a:extLst>
              <a:ext uri="{FF2B5EF4-FFF2-40B4-BE49-F238E27FC236}">
                <a16:creationId xmlns:a16="http://schemas.microsoft.com/office/drawing/2014/main" id="{4928F451-5CD5-477C-AAB1-9937E173C3A5}"/>
              </a:ext>
            </a:extLst>
          </p:cNvPr>
          <p:cNvSpPr>
            <a:spLocks noGrp="1"/>
          </p:cNvSpPr>
          <p:nvPr userDrawn="1"/>
        </p:nvSpPr>
        <p:spPr>
          <a:xfrm>
            <a:off x="9879517" y="411795"/>
            <a:ext cx="2028034" cy="38806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b="0" i="1" u="none" kern="1200">
                <a:solidFill>
                  <a:schemeClr val="tx1"/>
                </a:solidFill>
                <a:latin typeface="Marianne" panose="02000000000000000000" pitchFamily="2" charset="0"/>
                <a:ea typeface="+mj-ea"/>
                <a:cs typeface="+mj-cs"/>
              </a:defRPr>
            </a:lvl1pPr>
          </a:lstStyle>
          <a:p>
            <a:pPr algn="r"/>
            <a:r>
              <a:rPr lang="fr-FR" sz="1000" b="0" i="0" dirty="0">
                <a:solidFill>
                  <a:srgbClr val="000000"/>
                </a:solidFill>
              </a:rPr>
              <a:t>Direction interministérielle </a:t>
            </a:r>
            <a:br>
              <a:rPr lang="fr-FR" sz="1000" b="0" i="0" dirty="0">
                <a:solidFill>
                  <a:srgbClr val="000000"/>
                </a:solidFill>
              </a:rPr>
            </a:br>
            <a:r>
              <a:rPr lang="fr-FR" sz="1000" b="0" i="0" dirty="0">
                <a:solidFill>
                  <a:srgbClr val="000000"/>
                </a:solidFill>
              </a:rPr>
              <a:t>de la transformation publique</a:t>
            </a:r>
            <a:endParaRPr lang="fr-FR" sz="1000" b="0" dirty="0">
              <a:solidFill>
                <a:srgbClr val="000000"/>
              </a:solidFill>
            </a:endParaRPr>
          </a:p>
        </p:txBody>
      </p:sp>
      <p:pic>
        <p:nvPicPr>
          <p:cNvPr id="14" name="Image 13">
            <a:extLst>
              <a:ext uri="{FF2B5EF4-FFF2-40B4-BE49-F238E27FC236}">
                <a16:creationId xmlns:a16="http://schemas.microsoft.com/office/drawing/2014/main" id="{1DE42F71-D480-4AA2-9479-8825F35275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pic>
        <p:nvPicPr>
          <p:cNvPr id="15" name="Image 14">
            <a:extLst>
              <a:ext uri="{FF2B5EF4-FFF2-40B4-BE49-F238E27FC236}">
                <a16:creationId xmlns:a16="http://schemas.microsoft.com/office/drawing/2014/main" id="{CC47D322-E07E-4A22-B27A-008D557CD2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5730" y="3989822"/>
            <a:ext cx="2608789" cy="697216"/>
          </a:xfrm>
          <a:prstGeom prst="rect">
            <a:avLst/>
          </a:prstGeom>
        </p:spPr>
      </p:pic>
    </p:spTree>
    <p:extLst>
      <p:ext uri="{BB962C8B-B14F-4D97-AF65-F5344CB8AC3E}">
        <p14:creationId xmlns:p14="http://schemas.microsoft.com/office/powerpoint/2010/main" val="2483321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se en page 2">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3E1A5598-15AA-4BA0-8941-77BEDD92B828}"/>
              </a:ext>
            </a:extLst>
          </p:cNvPr>
          <p:cNvSpPr>
            <a:spLocks noGrp="1"/>
          </p:cNvSpPr>
          <p:nvPr>
            <p:ph type="title" hasCustomPrompt="1"/>
          </p:nvPr>
        </p:nvSpPr>
        <p:spPr>
          <a:xfrm>
            <a:off x="548902" y="516865"/>
            <a:ext cx="11036315" cy="564667"/>
          </a:xfrm>
        </p:spPr>
        <p:txBody>
          <a:bodyPr anchor="t">
            <a:noAutofit/>
          </a:bodyPr>
          <a:lstStyle>
            <a:lvl1pPr>
              <a:defRPr b="1"/>
            </a:lvl1pPr>
          </a:lstStyle>
          <a:p>
            <a:r>
              <a:rPr lang="fr-FR" sz="2800" dirty="0"/>
              <a:t>Si le titre est très long et qu’il prend beaucoup de place il peut avoir cette taille de police</a:t>
            </a:r>
          </a:p>
        </p:txBody>
      </p:sp>
      <p:sp>
        <p:nvSpPr>
          <p:cNvPr id="15" name="Espace réservé du numéro de diapositive 5">
            <a:extLst>
              <a:ext uri="{FF2B5EF4-FFF2-40B4-BE49-F238E27FC236}">
                <a16:creationId xmlns:a16="http://schemas.microsoft.com/office/drawing/2014/main" id="{2B1DF0BA-0286-471A-A036-2E560CF2B8C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8" name="Sous-titre 2">
            <a:extLst>
              <a:ext uri="{FF2B5EF4-FFF2-40B4-BE49-F238E27FC236}">
                <a16:creationId xmlns:a16="http://schemas.microsoft.com/office/drawing/2014/main" id="{099DD971-FACB-4829-8C42-151D4B48D470}"/>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9" name="Connecteur droit 18">
            <a:extLst>
              <a:ext uri="{FF2B5EF4-FFF2-40B4-BE49-F238E27FC236}">
                <a16:creationId xmlns:a16="http://schemas.microsoft.com/office/drawing/2014/main" id="{2498B710-388C-4B08-80BC-DE8C629FD0FB}"/>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Espace réservé du texte 2">
            <a:extLst>
              <a:ext uri="{FF2B5EF4-FFF2-40B4-BE49-F238E27FC236}">
                <a16:creationId xmlns:a16="http://schemas.microsoft.com/office/drawing/2014/main" id="{69DDDDC7-042E-4BF3-AA01-00443CBE6859}"/>
              </a:ext>
            </a:extLst>
          </p:cNvPr>
          <p:cNvSpPr>
            <a:spLocks noGrp="1"/>
          </p:cNvSpPr>
          <p:nvPr>
            <p:ph type="body" sz="quarter" idx="12" hasCustomPrompt="1"/>
          </p:nvPr>
        </p:nvSpPr>
        <p:spPr>
          <a:xfrm>
            <a:off x="548902"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1</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16" name="Espace réservé du texte 2">
            <a:extLst>
              <a:ext uri="{FF2B5EF4-FFF2-40B4-BE49-F238E27FC236}">
                <a16:creationId xmlns:a16="http://schemas.microsoft.com/office/drawing/2014/main" id="{507A23A1-534D-4A9D-AF2C-E73A3A1860D2}"/>
              </a:ext>
            </a:extLst>
          </p:cNvPr>
          <p:cNvSpPr>
            <a:spLocks noGrp="1"/>
          </p:cNvSpPr>
          <p:nvPr>
            <p:ph type="body" sz="quarter" idx="13" hasCustomPrompt="1"/>
          </p:nvPr>
        </p:nvSpPr>
        <p:spPr>
          <a:xfrm>
            <a:off x="4276131"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2</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17" name="Espace réservé du texte 2">
            <a:extLst>
              <a:ext uri="{FF2B5EF4-FFF2-40B4-BE49-F238E27FC236}">
                <a16:creationId xmlns:a16="http://schemas.microsoft.com/office/drawing/2014/main" id="{A7F90C2A-5110-47DC-9541-D22294B92EDA}"/>
              </a:ext>
            </a:extLst>
          </p:cNvPr>
          <p:cNvSpPr>
            <a:spLocks noGrp="1"/>
          </p:cNvSpPr>
          <p:nvPr>
            <p:ph type="body" sz="quarter" idx="14" hasCustomPrompt="1"/>
          </p:nvPr>
        </p:nvSpPr>
        <p:spPr>
          <a:xfrm>
            <a:off x="8003360" y="3606701"/>
            <a:ext cx="3639738" cy="1618194"/>
          </a:xfrm>
        </p:spPr>
        <p:txBody>
          <a:bodyPr/>
          <a:lstStyle>
            <a:lvl1pPr algn="ctr">
              <a:defRPr lang="fr-FR" dirty="0" smtClean="0"/>
            </a:lvl1pPr>
            <a:lvl2pPr>
              <a:defRPr/>
            </a:lvl2pPr>
            <a:lvl4pPr>
              <a:defRPr>
                <a:solidFill>
                  <a:schemeClr val="tx2"/>
                </a:solidFill>
              </a:defRPr>
            </a:lvl4pPr>
          </a:lstStyle>
          <a:p>
            <a:pPr lvl="0"/>
            <a:r>
              <a:rPr lang="fr-FR" dirty="0"/>
              <a:t>Exemple 3</a:t>
            </a:r>
          </a:p>
          <a:p>
            <a:pPr lvl="1"/>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20" name="Espace réservé du texte 5">
            <a:extLst>
              <a:ext uri="{FF2B5EF4-FFF2-40B4-BE49-F238E27FC236}">
                <a16:creationId xmlns:a16="http://schemas.microsoft.com/office/drawing/2014/main" id="{09DB8B54-4853-4A23-92BA-C7AADC5B2DF8}"/>
              </a:ext>
            </a:extLst>
          </p:cNvPr>
          <p:cNvSpPr>
            <a:spLocks noGrp="1"/>
          </p:cNvSpPr>
          <p:nvPr>
            <p:ph type="body" sz="quarter" idx="15" hasCustomPrompt="1"/>
          </p:nvPr>
        </p:nvSpPr>
        <p:spPr>
          <a:xfrm>
            <a:off x="1590103" y="2505121"/>
            <a:ext cx="1557337" cy="413852"/>
          </a:xfrm>
        </p:spPr>
        <p:txBody>
          <a:bodyPr/>
          <a:lstStyle>
            <a:lvl1pPr algn="ctr">
              <a:defRPr>
                <a:solidFill>
                  <a:srgbClr val="FF0000"/>
                </a:solidFill>
              </a:defRPr>
            </a:lvl1pPr>
          </a:lstStyle>
          <a:p>
            <a:r>
              <a:rPr lang="fr-FR" dirty="0"/>
              <a:t>PICTO 1</a:t>
            </a:r>
          </a:p>
        </p:txBody>
      </p:sp>
      <p:sp>
        <p:nvSpPr>
          <p:cNvPr id="21" name="Espace réservé du texte 6">
            <a:extLst>
              <a:ext uri="{FF2B5EF4-FFF2-40B4-BE49-F238E27FC236}">
                <a16:creationId xmlns:a16="http://schemas.microsoft.com/office/drawing/2014/main" id="{00C7E8A9-CDD8-4B5B-83A2-274A7DFC912E}"/>
              </a:ext>
            </a:extLst>
          </p:cNvPr>
          <p:cNvSpPr>
            <a:spLocks noGrp="1"/>
          </p:cNvSpPr>
          <p:nvPr>
            <p:ph type="body" sz="quarter" idx="16" hasCustomPrompt="1"/>
          </p:nvPr>
        </p:nvSpPr>
        <p:spPr>
          <a:xfrm>
            <a:off x="5317331" y="2505121"/>
            <a:ext cx="1557337" cy="413852"/>
          </a:xfrm>
        </p:spPr>
        <p:txBody>
          <a:bodyPr/>
          <a:lstStyle>
            <a:lvl1pPr algn="ctr">
              <a:defRPr>
                <a:solidFill>
                  <a:srgbClr val="FF0000"/>
                </a:solidFill>
              </a:defRPr>
            </a:lvl1pPr>
          </a:lstStyle>
          <a:p>
            <a:r>
              <a:rPr lang="fr-FR" dirty="0"/>
              <a:t>PICTO 2</a:t>
            </a:r>
          </a:p>
        </p:txBody>
      </p:sp>
      <p:sp>
        <p:nvSpPr>
          <p:cNvPr id="22" name="Espace réservé du texte 6">
            <a:extLst>
              <a:ext uri="{FF2B5EF4-FFF2-40B4-BE49-F238E27FC236}">
                <a16:creationId xmlns:a16="http://schemas.microsoft.com/office/drawing/2014/main" id="{E7EAAE69-08CD-4B45-8175-B99847B71DFE}"/>
              </a:ext>
            </a:extLst>
          </p:cNvPr>
          <p:cNvSpPr>
            <a:spLocks noGrp="1"/>
          </p:cNvSpPr>
          <p:nvPr>
            <p:ph type="body" sz="quarter" idx="17" hasCustomPrompt="1"/>
          </p:nvPr>
        </p:nvSpPr>
        <p:spPr>
          <a:xfrm>
            <a:off x="9044560" y="2495642"/>
            <a:ext cx="1557337" cy="413852"/>
          </a:xfrm>
        </p:spPr>
        <p:txBody>
          <a:bodyPr/>
          <a:lstStyle>
            <a:lvl1pPr algn="ctr">
              <a:defRPr>
                <a:solidFill>
                  <a:srgbClr val="FF0000"/>
                </a:solidFill>
              </a:defRPr>
            </a:lvl1pPr>
          </a:lstStyle>
          <a:p>
            <a:r>
              <a:rPr lang="fr-FR" dirty="0"/>
              <a:t>PICTO 3</a:t>
            </a:r>
          </a:p>
        </p:txBody>
      </p:sp>
    </p:spTree>
    <p:extLst>
      <p:ext uri="{BB962C8B-B14F-4D97-AF65-F5344CB8AC3E}">
        <p14:creationId xmlns:p14="http://schemas.microsoft.com/office/powerpoint/2010/main" val="159176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 photo">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21774C31-8466-4E76-A5EC-8286ECD8C8BC}"/>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 de titre</a:t>
            </a:r>
          </a:p>
        </p:txBody>
      </p:sp>
      <p:sp>
        <p:nvSpPr>
          <p:cNvPr id="14" name="Espace réservé du numéro de diapositive 5">
            <a:extLst>
              <a:ext uri="{FF2B5EF4-FFF2-40B4-BE49-F238E27FC236}">
                <a16:creationId xmlns:a16="http://schemas.microsoft.com/office/drawing/2014/main" id="{69770695-F014-42FE-A9C8-2E40CB6AA18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7" name="Sous-titre 2">
            <a:extLst>
              <a:ext uri="{FF2B5EF4-FFF2-40B4-BE49-F238E27FC236}">
                <a16:creationId xmlns:a16="http://schemas.microsoft.com/office/drawing/2014/main" id="{E3D57C16-5A09-4290-B8C2-C7902EB1C3CB}"/>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8" name="Connecteur droit 17">
            <a:extLst>
              <a:ext uri="{FF2B5EF4-FFF2-40B4-BE49-F238E27FC236}">
                <a16:creationId xmlns:a16="http://schemas.microsoft.com/office/drawing/2014/main" id="{5A6D7527-61A5-4159-B085-F24565B37F7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Espace réservé du texte 2">
            <a:extLst>
              <a:ext uri="{FF2B5EF4-FFF2-40B4-BE49-F238E27FC236}">
                <a16:creationId xmlns:a16="http://schemas.microsoft.com/office/drawing/2014/main" id="{FF5FFE09-3B04-4410-A343-703A18309E50}"/>
              </a:ext>
            </a:extLst>
          </p:cNvPr>
          <p:cNvSpPr>
            <a:spLocks noGrp="1"/>
          </p:cNvSpPr>
          <p:nvPr>
            <p:ph type="body" sz="quarter" idx="12" hasCustomPrompt="1"/>
          </p:nvPr>
        </p:nvSpPr>
        <p:spPr>
          <a:xfrm>
            <a:off x="621773" y="1413139"/>
            <a:ext cx="5245100" cy="4356977"/>
          </a:xfrm>
        </p:spPr>
        <p:txBody>
          <a:bodyPr/>
          <a:lstStyle>
            <a:lvl1pPr>
              <a:defRPr lang="fr-FR" dirty="0" smtClean="0"/>
            </a:lvl1pPr>
            <a:lvl2pPr>
              <a:defRPr/>
            </a:lvl2pPr>
            <a:lvl3pPr marL="228600" indent="-228600">
              <a:buFont typeface="+mj-lt"/>
              <a:buAutoNum type="arabicPeriod"/>
              <a:defRPr/>
            </a:lvl3pPr>
            <a:lvl4pPr>
              <a:defRPr/>
            </a:lvl4pPr>
          </a:lstStyle>
          <a:p>
            <a:pPr lvl="0"/>
            <a:r>
              <a:rPr lang="fr-FR" dirty="0"/>
              <a:t>Exemple de sous-titre 1</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
        <p:nvSpPr>
          <p:cNvPr id="3" name="Espace réservé du contenu 2">
            <a:extLst>
              <a:ext uri="{FF2B5EF4-FFF2-40B4-BE49-F238E27FC236}">
                <a16:creationId xmlns:a16="http://schemas.microsoft.com/office/drawing/2014/main" id="{7B05D677-9CDA-493F-8F4E-7C9B57A1123F}"/>
              </a:ext>
            </a:extLst>
          </p:cNvPr>
          <p:cNvSpPr>
            <a:spLocks noGrp="1"/>
          </p:cNvSpPr>
          <p:nvPr>
            <p:ph sz="quarter" idx="13" hasCustomPrompt="1"/>
          </p:nvPr>
        </p:nvSpPr>
        <p:spPr>
          <a:xfrm>
            <a:off x="6181725" y="1412875"/>
            <a:ext cx="5388502" cy="3111500"/>
          </a:xfrm>
        </p:spPr>
        <p:txBody>
          <a:bodyPr/>
          <a:lstStyle>
            <a:lvl1pPr>
              <a:defRPr/>
            </a:lvl1pPr>
          </a:lstStyle>
          <a:p>
            <a:pPr lvl="0"/>
            <a:r>
              <a:rPr lang="fr-FR" dirty="0"/>
              <a:t>Emplacement d’une image, d’un tableau ou d’un graphique</a:t>
            </a:r>
          </a:p>
        </p:txBody>
      </p:sp>
      <p:sp>
        <p:nvSpPr>
          <p:cNvPr id="15" name="Espace réservé du texte 2">
            <a:extLst>
              <a:ext uri="{FF2B5EF4-FFF2-40B4-BE49-F238E27FC236}">
                <a16:creationId xmlns:a16="http://schemas.microsoft.com/office/drawing/2014/main" id="{45E15510-494A-49D5-A94D-F72794227F22}"/>
              </a:ext>
            </a:extLst>
          </p:cNvPr>
          <p:cNvSpPr>
            <a:spLocks noGrp="1"/>
          </p:cNvSpPr>
          <p:nvPr>
            <p:ph type="body" sz="quarter" idx="14" hasCustomPrompt="1"/>
          </p:nvPr>
        </p:nvSpPr>
        <p:spPr>
          <a:xfrm>
            <a:off x="6181725" y="4679512"/>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034962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 Schéma">
    <p:spTree>
      <p:nvGrpSpPr>
        <p:cNvPr id="1" name=""/>
        <p:cNvGrpSpPr/>
        <p:nvPr/>
      </p:nvGrpSpPr>
      <p:grpSpPr>
        <a:xfrm>
          <a:off x="0" y="0"/>
          <a:ext cx="0" cy="0"/>
          <a:chOff x="0" y="0"/>
          <a:chExt cx="0" cy="0"/>
        </a:xfrm>
      </p:grpSpPr>
      <p:sp>
        <p:nvSpPr>
          <p:cNvPr id="30" name="Espace réservé du numéro de diapositive 5">
            <a:extLst>
              <a:ext uri="{FF2B5EF4-FFF2-40B4-BE49-F238E27FC236}">
                <a16:creationId xmlns:a16="http://schemas.microsoft.com/office/drawing/2014/main" id="{60AA04C9-0029-4AE1-8126-7E01C7F9882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33" name="Sous-titre 2">
            <a:extLst>
              <a:ext uri="{FF2B5EF4-FFF2-40B4-BE49-F238E27FC236}">
                <a16:creationId xmlns:a16="http://schemas.microsoft.com/office/drawing/2014/main" id="{642366E5-48A9-4739-A0A1-BED6EFA23616}"/>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34" name="Connecteur droit 33">
            <a:extLst>
              <a:ext uri="{FF2B5EF4-FFF2-40B4-BE49-F238E27FC236}">
                <a16:creationId xmlns:a16="http://schemas.microsoft.com/office/drawing/2014/main" id="{9110B778-E2BD-49D5-A589-601FD8581FCA}"/>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itre 1">
            <a:extLst>
              <a:ext uri="{FF2B5EF4-FFF2-40B4-BE49-F238E27FC236}">
                <a16:creationId xmlns:a16="http://schemas.microsoft.com/office/drawing/2014/main" id="{C118C1CC-3A76-4D81-8CC9-84C96547047B}"/>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 de graphique</a:t>
            </a:r>
          </a:p>
        </p:txBody>
      </p:sp>
      <p:sp>
        <p:nvSpPr>
          <p:cNvPr id="31" name="Espace réservé du texte 2">
            <a:extLst>
              <a:ext uri="{FF2B5EF4-FFF2-40B4-BE49-F238E27FC236}">
                <a16:creationId xmlns:a16="http://schemas.microsoft.com/office/drawing/2014/main" id="{B1C7419C-9825-4B50-8BF6-0AA46D05A518}"/>
              </a:ext>
            </a:extLst>
          </p:cNvPr>
          <p:cNvSpPr>
            <a:spLocks noGrp="1"/>
          </p:cNvSpPr>
          <p:nvPr>
            <p:ph type="body" sz="quarter" idx="12" hasCustomPrompt="1"/>
          </p:nvPr>
        </p:nvSpPr>
        <p:spPr>
          <a:xfrm>
            <a:off x="621773" y="1413139"/>
            <a:ext cx="5245100" cy="4356977"/>
          </a:xfrm>
        </p:spPr>
        <p:txBody>
          <a:bodyPr/>
          <a:lstStyle>
            <a:lvl1pPr>
              <a:defRPr lang="fr-FR" dirty="0" smtClean="0"/>
            </a:lvl1pPr>
            <a:lvl2pPr>
              <a:defRPr/>
            </a:lvl2pPr>
            <a:lvl3pPr marL="228600" indent="-228600">
              <a:buFont typeface="+mj-lt"/>
              <a:buAutoNum type="arabicPeriod"/>
              <a:defRPr/>
            </a:lvl3pPr>
            <a:lvl4pPr>
              <a:defRPr/>
            </a:lvl4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Tree>
    <p:extLst>
      <p:ext uri="{BB962C8B-B14F-4D97-AF65-F5344CB8AC3E}">
        <p14:creationId xmlns:p14="http://schemas.microsoft.com/office/powerpoint/2010/main" val="358415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e + Tableaux">
    <p:spTree>
      <p:nvGrpSpPr>
        <p:cNvPr id="1" name=""/>
        <p:cNvGrpSpPr/>
        <p:nvPr/>
      </p:nvGrpSpPr>
      <p:grpSpPr>
        <a:xfrm>
          <a:off x="0" y="0"/>
          <a:ext cx="0" cy="0"/>
          <a:chOff x="0" y="0"/>
          <a:chExt cx="0" cy="0"/>
        </a:xfrm>
      </p:grpSpPr>
      <p:sp>
        <p:nvSpPr>
          <p:cNvPr id="16" name="Espace réservé du numéro de diapositive 5">
            <a:extLst>
              <a:ext uri="{FF2B5EF4-FFF2-40B4-BE49-F238E27FC236}">
                <a16:creationId xmlns:a16="http://schemas.microsoft.com/office/drawing/2014/main" id="{B9E1C3FA-0782-493C-8C71-31CDFAF3F170}"/>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AC6E50EE-A5B8-4A69-8B91-19BC44D8ECF4}"/>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0A9E234F-BFF4-4718-9873-6B09AC8CE61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Espace réservé du texte 2">
            <a:extLst>
              <a:ext uri="{FF2B5EF4-FFF2-40B4-BE49-F238E27FC236}">
                <a16:creationId xmlns:a16="http://schemas.microsoft.com/office/drawing/2014/main" id="{CB1E788D-6234-455C-8127-5E0AFE1CBA9E}"/>
              </a:ext>
            </a:extLst>
          </p:cNvPr>
          <p:cNvSpPr>
            <a:spLocks noGrp="1"/>
          </p:cNvSpPr>
          <p:nvPr>
            <p:ph type="body" sz="quarter" idx="10" hasCustomPrompt="1"/>
          </p:nvPr>
        </p:nvSpPr>
        <p:spPr>
          <a:xfrm>
            <a:off x="728663" y="1470025"/>
            <a:ext cx="3157537" cy="4324350"/>
          </a:xfrm>
        </p:spPr>
        <p:txBody>
          <a:bodyPr/>
          <a:lstStyle>
            <a:lvl2pPr>
              <a:defRPr/>
            </a:lvl2pPr>
            <a:lvl3pPr>
              <a:defRPr/>
            </a:lvl3pPr>
          </a:lstStyle>
          <a:p>
            <a:pPr lvl="0"/>
            <a:r>
              <a:rPr lang="fr-FR" dirty="0"/>
              <a:t>Lorem ipsum</a:t>
            </a:r>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
        <p:nvSpPr>
          <p:cNvPr id="17" name="Espace réservé du texte 2">
            <a:extLst>
              <a:ext uri="{FF2B5EF4-FFF2-40B4-BE49-F238E27FC236}">
                <a16:creationId xmlns:a16="http://schemas.microsoft.com/office/drawing/2014/main" id="{2596157A-772D-4F5D-9E7D-212E5D92F670}"/>
              </a:ext>
            </a:extLst>
          </p:cNvPr>
          <p:cNvSpPr>
            <a:spLocks noGrp="1"/>
          </p:cNvSpPr>
          <p:nvPr>
            <p:ph type="body" sz="quarter" idx="11" hasCustomPrompt="1"/>
          </p:nvPr>
        </p:nvSpPr>
        <p:spPr>
          <a:xfrm>
            <a:off x="4351882" y="1470025"/>
            <a:ext cx="7205675" cy="524420"/>
          </a:xfrm>
        </p:spPr>
        <p:txBody>
          <a:bodyPr/>
          <a:lstStyle>
            <a:lvl2pPr>
              <a:defRPr/>
            </a:lvl2pPr>
            <a:lvl3pPr>
              <a:defRPr/>
            </a:lvl3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endParaRPr lang="fr-FR" dirty="0"/>
          </a:p>
        </p:txBody>
      </p:sp>
      <p:sp>
        <p:nvSpPr>
          <p:cNvPr id="18" name="Titre 1">
            <a:extLst>
              <a:ext uri="{FF2B5EF4-FFF2-40B4-BE49-F238E27FC236}">
                <a16:creationId xmlns:a16="http://schemas.microsoft.com/office/drawing/2014/main" id="{55DD588B-9C20-4DE5-802F-36B86A29E5D1}"/>
              </a:ext>
            </a:extLst>
          </p:cNvPr>
          <p:cNvSpPr>
            <a:spLocks noGrp="1"/>
          </p:cNvSpPr>
          <p:nvPr>
            <p:ph type="title" hasCustomPrompt="1"/>
          </p:nvPr>
        </p:nvSpPr>
        <p:spPr>
          <a:xfrm>
            <a:off x="621773" y="491467"/>
            <a:ext cx="10948454" cy="564667"/>
          </a:xfrm>
        </p:spPr>
        <p:txBody>
          <a:bodyPr anchor="t">
            <a:noAutofit/>
          </a:bodyPr>
          <a:lstStyle>
            <a:lvl1pPr>
              <a:defRPr sz="3600" b="1"/>
            </a:lvl1pPr>
          </a:lstStyle>
          <a:p>
            <a:r>
              <a:rPr lang="fr-FR" dirty="0"/>
              <a:t>Exemples de tableaux</a:t>
            </a:r>
          </a:p>
        </p:txBody>
      </p:sp>
    </p:spTree>
    <p:extLst>
      <p:ext uri="{BB962C8B-B14F-4D97-AF65-F5344CB8AC3E}">
        <p14:creationId xmlns:p14="http://schemas.microsoft.com/office/powerpoint/2010/main" val="44865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22" name="Titre 1">
            <a:extLst>
              <a:ext uri="{FF2B5EF4-FFF2-40B4-BE49-F238E27FC236}">
                <a16:creationId xmlns:a16="http://schemas.microsoft.com/office/drawing/2014/main" id="{87CA0DCA-B427-4022-8562-426ECD5DE58F}"/>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Exemples de graphiques</a:t>
            </a:r>
          </a:p>
        </p:txBody>
      </p:sp>
      <p:sp>
        <p:nvSpPr>
          <p:cNvPr id="75" name="Espace réservé du numéro de diapositive 5">
            <a:extLst>
              <a:ext uri="{FF2B5EF4-FFF2-40B4-BE49-F238E27FC236}">
                <a16:creationId xmlns:a16="http://schemas.microsoft.com/office/drawing/2014/main" id="{0032275B-9EEF-46C6-83C8-6A64936BC5AE}"/>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78" name="Sous-titre 2">
            <a:extLst>
              <a:ext uri="{FF2B5EF4-FFF2-40B4-BE49-F238E27FC236}">
                <a16:creationId xmlns:a16="http://schemas.microsoft.com/office/drawing/2014/main" id="{D746101D-3A1F-4599-846C-7427582F7644}"/>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79" name="Connecteur droit 78">
            <a:extLst>
              <a:ext uri="{FF2B5EF4-FFF2-40B4-BE49-F238E27FC236}">
                <a16:creationId xmlns:a16="http://schemas.microsoft.com/office/drawing/2014/main" id="{A66D8721-7619-47EE-BC90-42EB7900AC07}"/>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225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phiques 2">
    <p:spTree>
      <p:nvGrpSpPr>
        <p:cNvPr id="1" name=""/>
        <p:cNvGrpSpPr/>
        <p:nvPr/>
      </p:nvGrpSpPr>
      <p:grpSpPr>
        <a:xfrm>
          <a:off x="0" y="0"/>
          <a:ext cx="0" cy="0"/>
          <a:chOff x="0" y="0"/>
          <a:chExt cx="0" cy="0"/>
        </a:xfrm>
      </p:grpSpPr>
      <p:graphicFrame>
        <p:nvGraphicFramePr>
          <p:cNvPr id="6" name="Graphique 5">
            <a:extLst>
              <a:ext uri="{FF2B5EF4-FFF2-40B4-BE49-F238E27FC236}">
                <a16:creationId xmlns:a16="http://schemas.microsoft.com/office/drawing/2014/main" id="{CED3771C-D0F7-48AE-B689-9D05DA6C8503}"/>
              </a:ext>
            </a:extLst>
          </p:cNvPr>
          <p:cNvGraphicFramePr/>
          <p:nvPr userDrawn="1">
            <p:extLst>
              <p:ext uri="{D42A27DB-BD31-4B8C-83A1-F6EECF244321}">
                <p14:modId xmlns:p14="http://schemas.microsoft.com/office/powerpoint/2010/main" val="3943708027"/>
              </p:ext>
            </p:extLst>
          </p:nvPr>
        </p:nvGraphicFramePr>
        <p:xfrm>
          <a:off x="763650" y="1109458"/>
          <a:ext cx="6096000" cy="4639084"/>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e 6">
            <a:extLst>
              <a:ext uri="{FF2B5EF4-FFF2-40B4-BE49-F238E27FC236}">
                <a16:creationId xmlns:a16="http://schemas.microsoft.com/office/drawing/2014/main" id="{70058E67-4AD2-4205-ACF3-294D7DF98C67}"/>
              </a:ext>
            </a:extLst>
          </p:cNvPr>
          <p:cNvGrpSpPr/>
          <p:nvPr userDrawn="1"/>
        </p:nvGrpSpPr>
        <p:grpSpPr>
          <a:xfrm>
            <a:off x="7704642" y="597789"/>
            <a:ext cx="3200379" cy="3319302"/>
            <a:chOff x="511099" y="1353078"/>
            <a:chExt cx="3200379" cy="3319302"/>
          </a:xfrm>
        </p:grpSpPr>
        <p:graphicFrame>
          <p:nvGraphicFramePr>
            <p:cNvPr id="8" name="Graphique 7">
              <a:extLst>
                <a:ext uri="{FF2B5EF4-FFF2-40B4-BE49-F238E27FC236}">
                  <a16:creationId xmlns:a16="http://schemas.microsoft.com/office/drawing/2014/main" id="{3742E87A-9440-4DEE-9E7A-0571E6D6AFDC}"/>
                </a:ext>
              </a:extLst>
            </p:cNvPr>
            <p:cNvGraphicFramePr/>
            <p:nvPr>
              <p:extLst>
                <p:ext uri="{D42A27DB-BD31-4B8C-83A1-F6EECF244321}">
                  <p14:modId xmlns:p14="http://schemas.microsoft.com/office/powerpoint/2010/main" val="2195282350"/>
                </p:ext>
              </p:extLst>
            </p:nvPr>
          </p:nvGraphicFramePr>
          <p:xfrm>
            <a:off x="511099" y="1374161"/>
            <a:ext cx="1205637" cy="32982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Graphique 8">
              <a:extLst>
                <a:ext uri="{FF2B5EF4-FFF2-40B4-BE49-F238E27FC236}">
                  <a16:creationId xmlns:a16="http://schemas.microsoft.com/office/drawing/2014/main" id="{C3921E74-04EA-4362-8C66-98699396FB2C}"/>
                </a:ext>
              </a:extLst>
            </p:cNvPr>
            <p:cNvGraphicFramePr/>
            <p:nvPr>
              <p:extLst>
                <p:ext uri="{D42A27DB-BD31-4B8C-83A1-F6EECF244321}">
                  <p14:modId xmlns:p14="http://schemas.microsoft.com/office/powerpoint/2010/main" val="1875913061"/>
                </p:ext>
              </p:extLst>
            </p:nvPr>
          </p:nvGraphicFramePr>
          <p:xfrm>
            <a:off x="1465387" y="1353078"/>
            <a:ext cx="2246091" cy="1282022"/>
          </p:xfrm>
          <a:graphic>
            <a:graphicData uri="http://schemas.openxmlformats.org/drawingml/2006/chart">
              <c:chart xmlns:c="http://schemas.openxmlformats.org/drawingml/2006/chart" xmlns:r="http://schemas.openxmlformats.org/officeDocument/2006/relationships" r:id="rId4"/>
            </a:graphicData>
          </a:graphic>
        </p:graphicFrame>
        <p:sp>
          <p:nvSpPr>
            <p:cNvPr id="10" name="Espace réservé du contenu 2">
              <a:extLst>
                <a:ext uri="{FF2B5EF4-FFF2-40B4-BE49-F238E27FC236}">
                  <a16:creationId xmlns:a16="http://schemas.microsoft.com/office/drawing/2014/main" id="{A735D665-6FAF-4F06-96F5-356970C4396B}"/>
                </a:ext>
              </a:extLst>
            </p:cNvPr>
            <p:cNvSpPr txBox="1">
              <a:spLocks/>
            </p:cNvSpPr>
            <p:nvPr/>
          </p:nvSpPr>
          <p:spPr>
            <a:xfrm>
              <a:off x="1543279" y="1502352"/>
              <a:ext cx="1288171" cy="2172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bg2">
                      <a:lumMod val="75000"/>
                    </a:schemeClr>
                  </a:solidFill>
                </a:rPr>
                <a:t>Lorem ipsum</a:t>
              </a:r>
            </a:p>
          </p:txBody>
        </p:sp>
        <p:sp>
          <p:nvSpPr>
            <p:cNvPr id="11" name="Espace réservé du contenu 2">
              <a:extLst>
                <a:ext uri="{FF2B5EF4-FFF2-40B4-BE49-F238E27FC236}">
                  <a16:creationId xmlns:a16="http://schemas.microsoft.com/office/drawing/2014/main" id="{F3EB0826-BC12-49BA-9185-792306DA065B}"/>
                </a:ext>
              </a:extLst>
            </p:cNvPr>
            <p:cNvSpPr txBox="1">
              <a:spLocks/>
            </p:cNvSpPr>
            <p:nvPr/>
          </p:nvSpPr>
          <p:spPr>
            <a:xfrm>
              <a:off x="1529467" y="2266539"/>
              <a:ext cx="1543040" cy="2060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accent1"/>
                  </a:solidFill>
                </a:rPr>
                <a:t>Dolor sit</a:t>
              </a:r>
            </a:p>
          </p:txBody>
        </p:sp>
        <p:graphicFrame>
          <p:nvGraphicFramePr>
            <p:cNvPr id="12" name="Graphique 11">
              <a:extLst>
                <a:ext uri="{FF2B5EF4-FFF2-40B4-BE49-F238E27FC236}">
                  <a16:creationId xmlns:a16="http://schemas.microsoft.com/office/drawing/2014/main" id="{52575201-8333-4DA5-A844-65B5FE2DED67}"/>
                </a:ext>
              </a:extLst>
            </p:cNvPr>
            <p:cNvGraphicFramePr/>
            <p:nvPr>
              <p:extLst>
                <p:ext uri="{D42A27DB-BD31-4B8C-83A1-F6EECF244321}">
                  <p14:modId xmlns:p14="http://schemas.microsoft.com/office/powerpoint/2010/main" val="1259388888"/>
                </p:ext>
              </p:extLst>
            </p:nvPr>
          </p:nvGraphicFramePr>
          <p:xfrm>
            <a:off x="1486293" y="2620188"/>
            <a:ext cx="1160017" cy="1282022"/>
          </p:xfrm>
          <a:graphic>
            <a:graphicData uri="http://schemas.openxmlformats.org/drawingml/2006/chart">
              <c:chart xmlns:c="http://schemas.openxmlformats.org/drawingml/2006/chart" xmlns:r="http://schemas.openxmlformats.org/officeDocument/2006/relationships" r:id="rId5"/>
            </a:graphicData>
          </a:graphic>
        </p:graphicFrame>
        <p:sp>
          <p:nvSpPr>
            <p:cNvPr id="13" name="Accolade fermante 12">
              <a:extLst>
                <a:ext uri="{FF2B5EF4-FFF2-40B4-BE49-F238E27FC236}">
                  <a16:creationId xmlns:a16="http://schemas.microsoft.com/office/drawing/2014/main" id="{4136C9CC-A53C-4E7D-A9BD-13CD8A45687A}"/>
                </a:ext>
              </a:extLst>
            </p:cNvPr>
            <p:cNvSpPr/>
            <p:nvPr/>
          </p:nvSpPr>
          <p:spPr>
            <a:xfrm>
              <a:off x="1440673" y="1572837"/>
              <a:ext cx="64080" cy="867513"/>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4" name="Accolade fermante 13">
              <a:extLst>
                <a:ext uri="{FF2B5EF4-FFF2-40B4-BE49-F238E27FC236}">
                  <a16:creationId xmlns:a16="http://schemas.microsoft.com/office/drawing/2014/main" id="{37571131-3ACD-4E00-90F3-1FFB6219E445}"/>
                </a:ext>
              </a:extLst>
            </p:cNvPr>
            <p:cNvSpPr/>
            <p:nvPr/>
          </p:nvSpPr>
          <p:spPr>
            <a:xfrm>
              <a:off x="1440673" y="2461433"/>
              <a:ext cx="64080" cy="1582757"/>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grpSp>
      <p:graphicFrame>
        <p:nvGraphicFramePr>
          <p:cNvPr id="15" name="Graphique 14">
            <a:extLst>
              <a:ext uri="{FF2B5EF4-FFF2-40B4-BE49-F238E27FC236}">
                <a16:creationId xmlns:a16="http://schemas.microsoft.com/office/drawing/2014/main" id="{2F33BE02-02EB-4791-9F44-1CAF5E3A45F9}"/>
              </a:ext>
            </a:extLst>
          </p:cNvPr>
          <p:cNvGraphicFramePr/>
          <p:nvPr userDrawn="1">
            <p:extLst>
              <p:ext uri="{D42A27DB-BD31-4B8C-83A1-F6EECF244321}">
                <p14:modId xmlns:p14="http://schemas.microsoft.com/office/powerpoint/2010/main" val="3369978149"/>
              </p:ext>
            </p:extLst>
          </p:nvPr>
        </p:nvGraphicFramePr>
        <p:xfrm>
          <a:off x="6125376" y="4331563"/>
          <a:ext cx="4050543" cy="1876813"/>
        </p:xfrm>
        <a:graphic>
          <a:graphicData uri="http://schemas.openxmlformats.org/drawingml/2006/chart">
            <c:chart xmlns:c="http://schemas.openxmlformats.org/drawingml/2006/chart" xmlns:r="http://schemas.openxmlformats.org/officeDocument/2006/relationships" r:id="rId6"/>
          </a:graphicData>
        </a:graphic>
      </p:graphicFrame>
      <p:sp>
        <p:nvSpPr>
          <p:cNvPr id="16" name="Titre 1">
            <a:extLst>
              <a:ext uri="{FF2B5EF4-FFF2-40B4-BE49-F238E27FC236}">
                <a16:creationId xmlns:a16="http://schemas.microsoft.com/office/drawing/2014/main" id="{4014A9B3-3102-4E0D-9172-1C83F28ABBBA}"/>
              </a:ext>
            </a:extLst>
          </p:cNvPr>
          <p:cNvSpPr>
            <a:spLocks noGrp="1"/>
          </p:cNvSpPr>
          <p:nvPr>
            <p:ph type="title" hasCustomPrompt="1"/>
          </p:nvPr>
        </p:nvSpPr>
        <p:spPr>
          <a:xfrm>
            <a:off x="621773" y="491467"/>
            <a:ext cx="6153295" cy="564667"/>
          </a:xfrm>
        </p:spPr>
        <p:txBody>
          <a:bodyPr anchor="t">
            <a:noAutofit/>
          </a:bodyPr>
          <a:lstStyle>
            <a:lvl1pPr>
              <a:defRPr sz="3600" b="1"/>
            </a:lvl1pPr>
          </a:lstStyle>
          <a:p>
            <a:r>
              <a:rPr lang="fr-FR" dirty="0"/>
              <a:t>Exemple de graphiques</a:t>
            </a:r>
          </a:p>
        </p:txBody>
      </p:sp>
      <p:sp>
        <p:nvSpPr>
          <p:cNvPr id="18" name="Espace réservé du numéro de diapositive 5">
            <a:extLst>
              <a:ext uri="{FF2B5EF4-FFF2-40B4-BE49-F238E27FC236}">
                <a16:creationId xmlns:a16="http://schemas.microsoft.com/office/drawing/2014/main" id="{8E2A618F-D004-4E57-8597-31163E4A2046}"/>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1" name="Sous-titre 2">
            <a:extLst>
              <a:ext uri="{FF2B5EF4-FFF2-40B4-BE49-F238E27FC236}">
                <a16:creationId xmlns:a16="http://schemas.microsoft.com/office/drawing/2014/main" id="{92FD0336-B413-4FAA-8FB5-4000056934C7}"/>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2" name="Connecteur droit 21">
            <a:extLst>
              <a:ext uri="{FF2B5EF4-FFF2-40B4-BE49-F238E27FC236}">
                <a16:creationId xmlns:a16="http://schemas.microsoft.com/office/drawing/2014/main" id="{90A0F5D6-3BEC-4FB5-B84A-005C65C302A1}"/>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8872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phiques 3">
    <p:spTree>
      <p:nvGrpSpPr>
        <p:cNvPr id="1" name=""/>
        <p:cNvGrpSpPr/>
        <p:nvPr/>
      </p:nvGrpSpPr>
      <p:grpSpPr>
        <a:xfrm>
          <a:off x="0" y="0"/>
          <a:ext cx="0" cy="0"/>
          <a:chOff x="0" y="0"/>
          <a:chExt cx="0" cy="0"/>
        </a:xfrm>
      </p:grpSpPr>
      <p:graphicFrame>
        <p:nvGraphicFramePr>
          <p:cNvPr id="6" name="Tableau 11">
            <a:extLst>
              <a:ext uri="{FF2B5EF4-FFF2-40B4-BE49-F238E27FC236}">
                <a16:creationId xmlns:a16="http://schemas.microsoft.com/office/drawing/2014/main" id="{A49E9207-AEFC-460B-AD48-0F6649528F01}"/>
              </a:ext>
            </a:extLst>
          </p:cNvPr>
          <p:cNvGraphicFramePr>
            <a:graphicFrameLocks noGrp="1"/>
          </p:cNvGraphicFramePr>
          <p:nvPr userDrawn="1">
            <p:extLst>
              <p:ext uri="{D42A27DB-BD31-4B8C-83A1-F6EECF244321}">
                <p14:modId xmlns:p14="http://schemas.microsoft.com/office/powerpoint/2010/main" val="1839179050"/>
              </p:ext>
            </p:extLst>
          </p:nvPr>
        </p:nvGraphicFramePr>
        <p:xfrm>
          <a:off x="570237" y="1732494"/>
          <a:ext cx="10005143" cy="3681691"/>
        </p:xfrm>
        <a:graphic>
          <a:graphicData uri="http://schemas.openxmlformats.org/drawingml/2006/table">
            <a:tbl>
              <a:tblPr>
                <a:tableStyleId>{5C22544A-7EE6-4342-B048-85BDC9FD1C3A}</a:tableStyleId>
              </a:tblPr>
              <a:tblGrid>
                <a:gridCol w="935979">
                  <a:extLst>
                    <a:ext uri="{9D8B030D-6E8A-4147-A177-3AD203B41FA5}">
                      <a16:colId xmlns:a16="http://schemas.microsoft.com/office/drawing/2014/main" val="2975507806"/>
                    </a:ext>
                  </a:extLst>
                </a:gridCol>
                <a:gridCol w="784972">
                  <a:extLst>
                    <a:ext uri="{9D8B030D-6E8A-4147-A177-3AD203B41FA5}">
                      <a16:colId xmlns:a16="http://schemas.microsoft.com/office/drawing/2014/main" val="1962047582"/>
                    </a:ext>
                  </a:extLst>
                </a:gridCol>
                <a:gridCol w="941966">
                  <a:extLst>
                    <a:ext uri="{9D8B030D-6E8A-4147-A177-3AD203B41FA5}">
                      <a16:colId xmlns:a16="http://schemas.microsoft.com/office/drawing/2014/main" val="4110793870"/>
                    </a:ext>
                  </a:extLst>
                </a:gridCol>
                <a:gridCol w="1395506">
                  <a:extLst>
                    <a:ext uri="{9D8B030D-6E8A-4147-A177-3AD203B41FA5}">
                      <a16:colId xmlns:a16="http://schemas.microsoft.com/office/drawing/2014/main" val="3886519337"/>
                    </a:ext>
                  </a:extLst>
                </a:gridCol>
                <a:gridCol w="1116404">
                  <a:extLst>
                    <a:ext uri="{9D8B030D-6E8A-4147-A177-3AD203B41FA5}">
                      <a16:colId xmlns:a16="http://schemas.microsoft.com/office/drawing/2014/main" val="1899778743"/>
                    </a:ext>
                  </a:extLst>
                </a:gridCol>
                <a:gridCol w="1308287">
                  <a:extLst>
                    <a:ext uri="{9D8B030D-6E8A-4147-A177-3AD203B41FA5}">
                      <a16:colId xmlns:a16="http://schemas.microsoft.com/office/drawing/2014/main" val="757662933"/>
                    </a:ext>
                  </a:extLst>
                </a:gridCol>
                <a:gridCol w="1046629">
                  <a:extLst>
                    <a:ext uri="{9D8B030D-6E8A-4147-A177-3AD203B41FA5}">
                      <a16:colId xmlns:a16="http://schemas.microsoft.com/office/drawing/2014/main" val="3491697605"/>
                    </a:ext>
                  </a:extLst>
                </a:gridCol>
                <a:gridCol w="924522">
                  <a:extLst>
                    <a:ext uri="{9D8B030D-6E8A-4147-A177-3AD203B41FA5}">
                      <a16:colId xmlns:a16="http://schemas.microsoft.com/office/drawing/2014/main" val="371211021"/>
                    </a:ext>
                  </a:extLst>
                </a:gridCol>
                <a:gridCol w="1029186">
                  <a:extLst>
                    <a:ext uri="{9D8B030D-6E8A-4147-A177-3AD203B41FA5}">
                      <a16:colId xmlns:a16="http://schemas.microsoft.com/office/drawing/2014/main" val="947936202"/>
                    </a:ext>
                  </a:extLst>
                </a:gridCol>
                <a:gridCol w="521692">
                  <a:extLst>
                    <a:ext uri="{9D8B030D-6E8A-4147-A177-3AD203B41FA5}">
                      <a16:colId xmlns:a16="http://schemas.microsoft.com/office/drawing/2014/main" val="3254991087"/>
                    </a:ext>
                  </a:extLst>
                </a:gridCol>
              </a:tblGrid>
              <a:tr h="1046227">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extLst>
                  <a:ext uri="{0D108BD9-81ED-4DB2-BD59-A6C34878D82A}">
                    <a16:rowId xmlns:a16="http://schemas.microsoft.com/office/drawing/2014/main" val="60992862"/>
                  </a:ext>
                </a:extLst>
              </a:tr>
              <a:tr h="483238">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2082375427"/>
                  </a:ext>
                </a:extLst>
              </a:tr>
              <a:tr h="529694">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4095886520"/>
                  </a:ext>
                </a:extLst>
              </a:tr>
              <a:tr h="676555">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3671236070"/>
                  </a:ext>
                </a:extLst>
              </a:tr>
              <a:tr h="462739">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3013688002"/>
                  </a:ext>
                </a:extLst>
              </a:tr>
              <a:tr h="483238">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91425" marR="91425" marT="91425" marB="91425"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161616"/>
                        </a:buClr>
                        <a:buSzPts val="1100"/>
                        <a:buFont typeface="Arial"/>
                        <a:buNone/>
                        <a:tabLst/>
                        <a:defRPr/>
                      </a:pPr>
                      <a:r>
                        <a:rPr kumimoji="0" lang="fr-FR" sz="800" b="0" i="0" u="none" strike="noStrike" kern="1200" cap="none" spc="0" normalizeH="0" baseline="0" noProof="0" dirty="0">
                          <a:ln>
                            <a:noFill/>
                          </a:ln>
                          <a:solidFill>
                            <a:srgbClr val="3A3A3A"/>
                          </a:solidFill>
                          <a:effectLst/>
                          <a:uLnTx/>
                          <a:uFillTx/>
                          <a:latin typeface="Marianne"/>
                          <a:ea typeface="+mn-ea"/>
                          <a:cs typeface="+mn-cs"/>
                        </a:rPr>
                        <a:t>Lorem ipsum</a:t>
                      </a:r>
                    </a:p>
                  </a:txBody>
                  <a:tcPr marL="28575" marR="28575" marT="19050" marB="19050" anchor="ctr">
                    <a:lnL w="12700" cap="flat" cmpd="sng" algn="ctr">
                      <a:solidFill>
                        <a:schemeClr val="tx1">
                          <a:lumMod val="75000"/>
                          <a:lumOff val="25000"/>
                        </a:schemeClr>
                      </a:solidFill>
                      <a:prstDash val="dot"/>
                      <a:round/>
                      <a:headEnd type="none" w="med" len="med"/>
                      <a:tailEnd type="none" w="med" len="med"/>
                    </a:lnL>
                    <a:lnR w="12700" cap="flat" cmpd="sng" algn="ctr">
                      <a:solidFill>
                        <a:schemeClr val="tx1">
                          <a:lumMod val="75000"/>
                          <a:lumOff val="25000"/>
                        </a:schemeClr>
                      </a:solidFill>
                      <a:prstDash val="dot"/>
                      <a:round/>
                      <a:headEnd type="none" w="med" len="med"/>
                      <a:tailEnd type="none" w="med" len="med"/>
                    </a:lnR>
                    <a:lnT w="12700" cap="flat" cmpd="sng" algn="ctr">
                      <a:solidFill>
                        <a:schemeClr val="tx1">
                          <a:lumMod val="75000"/>
                          <a:lumOff val="25000"/>
                        </a:schemeClr>
                      </a:solidFill>
                      <a:prstDash val="dot"/>
                      <a:round/>
                      <a:headEnd type="none" w="med" len="med"/>
                      <a:tailEnd type="none" w="med" len="med"/>
                    </a:lnT>
                    <a:lnB w="12700" cap="flat" cmpd="sng" algn="ctr">
                      <a:solidFill>
                        <a:schemeClr val="tx1">
                          <a:lumMod val="75000"/>
                          <a:lumOff val="25000"/>
                        </a:schemeClr>
                      </a:solidFill>
                      <a:prstDash val="dot"/>
                      <a:round/>
                      <a:headEnd type="none" w="med" len="med"/>
                      <a:tailEnd type="none" w="med" len="med"/>
                    </a:lnB>
                    <a:solidFill>
                      <a:schemeClr val="bg1"/>
                    </a:solidFill>
                  </a:tcPr>
                </a:tc>
                <a:extLst>
                  <a:ext uri="{0D108BD9-81ED-4DB2-BD59-A6C34878D82A}">
                    <a16:rowId xmlns:a16="http://schemas.microsoft.com/office/drawing/2014/main" val="529656743"/>
                  </a:ext>
                </a:extLst>
              </a:tr>
            </a:tbl>
          </a:graphicData>
        </a:graphic>
      </p:graphicFrame>
      <p:graphicFrame>
        <p:nvGraphicFramePr>
          <p:cNvPr id="7" name="Google Shape;459;p39">
            <a:extLst>
              <a:ext uri="{FF2B5EF4-FFF2-40B4-BE49-F238E27FC236}">
                <a16:creationId xmlns:a16="http://schemas.microsoft.com/office/drawing/2014/main" id="{E25DBF38-364A-4698-B734-10539B79B762}"/>
              </a:ext>
            </a:extLst>
          </p:cNvPr>
          <p:cNvGraphicFramePr/>
          <p:nvPr userDrawn="1">
            <p:extLst>
              <p:ext uri="{D42A27DB-BD31-4B8C-83A1-F6EECF244321}">
                <p14:modId xmlns:p14="http://schemas.microsoft.com/office/powerpoint/2010/main" val="1044449257"/>
              </p:ext>
            </p:extLst>
          </p:nvPr>
        </p:nvGraphicFramePr>
        <p:xfrm>
          <a:off x="10872389" y="3263769"/>
          <a:ext cx="692650" cy="1828620"/>
        </p:xfrm>
        <a:graphic>
          <a:graphicData uri="http://schemas.openxmlformats.org/drawingml/2006/table">
            <a:tbl>
              <a:tblPr>
                <a:noFill/>
              </a:tblPr>
              <a:tblGrid>
                <a:gridCol w="692650">
                  <a:extLst>
                    <a:ext uri="{9D8B030D-6E8A-4147-A177-3AD203B41FA5}">
                      <a16:colId xmlns:a16="http://schemas.microsoft.com/office/drawing/2014/main" val="20000"/>
                    </a:ext>
                  </a:extLst>
                </a:gridCol>
              </a:tblGrid>
              <a:tr h="269162">
                <a:tc>
                  <a:txBody>
                    <a:bodyPr/>
                    <a:lstStyle/>
                    <a:p>
                      <a:pPr marL="0" lvl="0" indent="0" algn="ctr" rtl="0">
                        <a:spcBef>
                          <a:spcPts val="0"/>
                        </a:spcBef>
                        <a:spcAft>
                          <a:spcPts val="0"/>
                        </a:spcAft>
                        <a:buNone/>
                      </a:pPr>
                      <a:r>
                        <a:rPr lang="fr-FR" sz="800" dirty="0">
                          <a:solidFill>
                            <a:schemeClr val="dk1"/>
                          </a:solidFill>
                        </a:rPr>
                        <a:t>50% +</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60000"/>
                        <a:lumOff val="40000"/>
                      </a:schemeClr>
                    </a:solidFill>
                  </a:tcPr>
                </a:tc>
                <a:extLst>
                  <a:ext uri="{0D108BD9-81ED-4DB2-BD59-A6C34878D82A}">
                    <a16:rowId xmlns:a16="http://schemas.microsoft.com/office/drawing/2014/main" val="10000"/>
                  </a:ext>
                </a:extLst>
              </a:tr>
              <a:tr h="269162">
                <a:tc>
                  <a:txBody>
                    <a:bodyPr/>
                    <a:lstStyle/>
                    <a:p>
                      <a:pPr marL="0" lvl="0" indent="0" algn="ctr" rtl="0">
                        <a:spcBef>
                          <a:spcPts val="0"/>
                        </a:spcBef>
                        <a:spcAft>
                          <a:spcPts val="0"/>
                        </a:spcAft>
                        <a:buNone/>
                      </a:pPr>
                      <a:r>
                        <a:rPr lang="fr-FR" sz="800" dirty="0">
                          <a:solidFill>
                            <a:schemeClr val="dk1"/>
                          </a:solidFill>
                        </a:rPr>
                        <a:t>40-49 %</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40000"/>
                        <a:lumOff val="60000"/>
                      </a:schemeClr>
                    </a:solidFill>
                  </a:tcPr>
                </a:tc>
                <a:extLst>
                  <a:ext uri="{0D108BD9-81ED-4DB2-BD59-A6C34878D82A}">
                    <a16:rowId xmlns:a16="http://schemas.microsoft.com/office/drawing/2014/main" val="10001"/>
                  </a:ext>
                </a:extLst>
              </a:tr>
              <a:tr h="269162">
                <a:tc>
                  <a:txBody>
                    <a:bodyPr/>
                    <a:lstStyle/>
                    <a:p>
                      <a:pPr marL="0" lvl="0" indent="0" algn="ctr" rtl="0">
                        <a:spcBef>
                          <a:spcPts val="0"/>
                        </a:spcBef>
                        <a:spcAft>
                          <a:spcPts val="0"/>
                        </a:spcAft>
                        <a:buNone/>
                      </a:pPr>
                      <a:r>
                        <a:rPr lang="fr-FR" sz="800" dirty="0">
                          <a:solidFill>
                            <a:schemeClr val="dk1"/>
                          </a:solidFill>
                        </a:rPr>
                        <a:t>30-39%</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4">
                        <a:lumMod val="20000"/>
                        <a:lumOff val="80000"/>
                      </a:schemeClr>
                    </a:solidFill>
                  </a:tcPr>
                </a:tc>
                <a:extLst>
                  <a:ext uri="{0D108BD9-81ED-4DB2-BD59-A6C34878D82A}">
                    <a16:rowId xmlns:a16="http://schemas.microsoft.com/office/drawing/2014/main" val="10002"/>
                  </a:ext>
                </a:extLst>
              </a:tr>
              <a:tr h="269162">
                <a:tc>
                  <a:txBody>
                    <a:bodyPr/>
                    <a:lstStyle/>
                    <a:p>
                      <a:pPr marL="0" lvl="0" indent="0" algn="ctr" rtl="0">
                        <a:spcBef>
                          <a:spcPts val="0"/>
                        </a:spcBef>
                        <a:spcAft>
                          <a:spcPts val="0"/>
                        </a:spcAft>
                        <a:buNone/>
                      </a:pPr>
                      <a:r>
                        <a:rPr lang="fr-FR" sz="800" dirty="0">
                          <a:solidFill>
                            <a:schemeClr val="tx2"/>
                          </a:solidFill>
                        </a:rPr>
                        <a:t>20-29%</a:t>
                      </a:r>
                      <a:endParaRPr sz="800" dirty="0">
                        <a:solidFill>
                          <a:schemeClr val="tx2"/>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tx2">
                        <a:lumMod val="20000"/>
                        <a:lumOff val="80000"/>
                      </a:schemeClr>
                    </a:solidFill>
                  </a:tcPr>
                </a:tc>
                <a:extLst>
                  <a:ext uri="{0D108BD9-81ED-4DB2-BD59-A6C34878D82A}">
                    <a16:rowId xmlns:a16="http://schemas.microsoft.com/office/drawing/2014/main" val="10003"/>
                  </a:ext>
                </a:extLst>
              </a:tr>
              <a:tr h="269162">
                <a:tc>
                  <a:txBody>
                    <a:bodyPr/>
                    <a:lstStyle/>
                    <a:p>
                      <a:pPr marL="0" lvl="0" indent="0" algn="ctr" rtl="0">
                        <a:spcBef>
                          <a:spcPts val="0"/>
                        </a:spcBef>
                        <a:spcAft>
                          <a:spcPts val="0"/>
                        </a:spcAft>
                        <a:buNone/>
                      </a:pPr>
                      <a:r>
                        <a:rPr lang="fr-FR" sz="800" dirty="0">
                          <a:solidFill>
                            <a:schemeClr val="dk1"/>
                          </a:solidFill>
                        </a:rPr>
                        <a:t>10-19%</a:t>
                      </a:r>
                      <a:endParaRPr sz="800" dirty="0">
                        <a:solidFill>
                          <a:schemeClr val="dk1"/>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3">
                        <a:lumMod val="20000"/>
                        <a:lumOff val="80000"/>
                      </a:schemeClr>
                    </a:solidFill>
                  </a:tcPr>
                </a:tc>
                <a:extLst>
                  <a:ext uri="{0D108BD9-81ED-4DB2-BD59-A6C34878D82A}">
                    <a16:rowId xmlns:a16="http://schemas.microsoft.com/office/drawing/2014/main" val="10004"/>
                  </a:ext>
                </a:extLst>
              </a:tr>
              <a:tr h="269162">
                <a:tc>
                  <a:txBody>
                    <a:bodyPr/>
                    <a:lstStyle/>
                    <a:p>
                      <a:pPr marL="0" lvl="0" indent="0" algn="ctr" rtl="0">
                        <a:spcBef>
                          <a:spcPts val="0"/>
                        </a:spcBef>
                        <a:spcAft>
                          <a:spcPts val="0"/>
                        </a:spcAft>
                        <a:buNone/>
                      </a:pPr>
                      <a:r>
                        <a:rPr lang="fr-FR" sz="800" dirty="0">
                          <a:solidFill>
                            <a:schemeClr val="tx2"/>
                          </a:solidFill>
                        </a:rPr>
                        <a:t>0-9%</a:t>
                      </a:r>
                      <a:endParaRPr sz="800" dirty="0">
                        <a:solidFill>
                          <a:schemeClr val="tx2"/>
                        </a:solidFill>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3">
                        <a:lumMod val="40000"/>
                        <a:lumOff val="60000"/>
                      </a:schemeClr>
                    </a:solidFill>
                  </a:tcPr>
                </a:tc>
                <a:extLst>
                  <a:ext uri="{0D108BD9-81ED-4DB2-BD59-A6C34878D82A}">
                    <a16:rowId xmlns:a16="http://schemas.microsoft.com/office/drawing/2014/main" val="10005"/>
                  </a:ext>
                </a:extLst>
              </a:tr>
            </a:tbl>
          </a:graphicData>
        </a:graphic>
      </p:graphicFrame>
      <p:sp>
        <p:nvSpPr>
          <p:cNvPr id="8" name="Google Shape;465;p39">
            <a:extLst>
              <a:ext uri="{FF2B5EF4-FFF2-40B4-BE49-F238E27FC236}">
                <a16:creationId xmlns:a16="http://schemas.microsoft.com/office/drawing/2014/main" id="{E62FCBC8-09F3-4729-BF24-EB344AF955F8}"/>
              </a:ext>
            </a:extLst>
          </p:cNvPr>
          <p:cNvSpPr txBox="1"/>
          <p:nvPr userDrawn="1"/>
        </p:nvSpPr>
        <p:spPr>
          <a:xfrm>
            <a:off x="10654839" y="5092389"/>
            <a:ext cx="1207210"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FR" sz="800" dirty="0"/>
              <a:t>Pourcentage </a:t>
            </a:r>
            <a:endParaRPr sz="800" dirty="0"/>
          </a:p>
          <a:p>
            <a:pPr marL="0" lvl="0" indent="0" algn="ctr" rtl="0">
              <a:spcBef>
                <a:spcPts val="0"/>
              </a:spcBef>
              <a:spcAft>
                <a:spcPts val="0"/>
              </a:spcAft>
              <a:buNone/>
            </a:pPr>
            <a:r>
              <a:rPr lang="fr-FR" sz="800" dirty="0"/>
              <a:t>De lorem ipsum</a:t>
            </a:r>
            <a:endParaRPr sz="800" dirty="0"/>
          </a:p>
        </p:txBody>
      </p:sp>
      <p:sp>
        <p:nvSpPr>
          <p:cNvPr id="9" name="Titre 1">
            <a:extLst>
              <a:ext uri="{FF2B5EF4-FFF2-40B4-BE49-F238E27FC236}">
                <a16:creationId xmlns:a16="http://schemas.microsoft.com/office/drawing/2014/main" id="{1830DCFB-5BA1-446C-B5AB-44941C0C6EB4}"/>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 de tableau</a:t>
            </a:r>
          </a:p>
        </p:txBody>
      </p:sp>
      <p:sp>
        <p:nvSpPr>
          <p:cNvPr id="11" name="Espace réservé du numéro de diapositive 5">
            <a:extLst>
              <a:ext uri="{FF2B5EF4-FFF2-40B4-BE49-F238E27FC236}">
                <a16:creationId xmlns:a16="http://schemas.microsoft.com/office/drawing/2014/main" id="{25143FB5-F05D-4CEB-9CBA-059BA3FE808D}"/>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4" name="Sous-titre 2">
            <a:extLst>
              <a:ext uri="{FF2B5EF4-FFF2-40B4-BE49-F238E27FC236}">
                <a16:creationId xmlns:a16="http://schemas.microsoft.com/office/drawing/2014/main" id="{DA34FAD6-D229-45CF-AB78-7CD16CAAC0BF}"/>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5" name="Connecteur droit 14">
            <a:extLst>
              <a:ext uri="{FF2B5EF4-FFF2-40B4-BE49-F238E27FC236}">
                <a16:creationId xmlns:a16="http://schemas.microsoft.com/office/drawing/2014/main" id="{745CFB3D-651F-4D1D-A31A-73B815281BC9}"/>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0906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batims">
    <p:spTree>
      <p:nvGrpSpPr>
        <p:cNvPr id="1" name=""/>
        <p:cNvGrpSpPr/>
        <p:nvPr/>
      </p:nvGrpSpPr>
      <p:grpSpPr>
        <a:xfrm>
          <a:off x="0" y="0"/>
          <a:ext cx="0" cy="0"/>
          <a:chOff x="0" y="0"/>
          <a:chExt cx="0" cy="0"/>
        </a:xfrm>
      </p:grpSpPr>
      <p:pic>
        <p:nvPicPr>
          <p:cNvPr id="9" name="Graphique 8">
            <a:extLst>
              <a:ext uri="{FF2B5EF4-FFF2-40B4-BE49-F238E27FC236}">
                <a16:creationId xmlns:a16="http://schemas.microsoft.com/office/drawing/2014/main" id="{665C1E34-CF64-44DE-A39E-B942EBB78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02270" y="4361323"/>
            <a:ext cx="1476140" cy="1388012"/>
          </a:xfrm>
          <a:prstGeom prst="rect">
            <a:avLst/>
          </a:prstGeom>
        </p:spPr>
      </p:pic>
      <p:sp>
        <p:nvSpPr>
          <p:cNvPr id="10" name="Titre 1">
            <a:extLst>
              <a:ext uri="{FF2B5EF4-FFF2-40B4-BE49-F238E27FC236}">
                <a16:creationId xmlns:a16="http://schemas.microsoft.com/office/drawing/2014/main" id="{9ABA924E-B8AD-4B31-AA8B-6528440C61B4}"/>
              </a:ext>
            </a:extLst>
          </p:cNvPr>
          <p:cNvSpPr>
            <a:spLocks noGrp="1"/>
          </p:cNvSpPr>
          <p:nvPr>
            <p:ph type="title" hasCustomPrompt="1"/>
          </p:nvPr>
        </p:nvSpPr>
        <p:spPr>
          <a:xfrm>
            <a:off x="621773" y="491467"/>
            <a:ext cx="10477500" cy="564667"/>
          </a:xfrm>
        </p:spPr>
        <p:txBody>
          <a:bodyPr anchor="t">
            <a:noAutofit/>
          </a:bodyPr>
          <a:lstStyle>
            <a:lvl1pPr>
              <a:defRPr sz="3600" b="1"/>
            </a:lvl1pPr>
          </a:lstStyle>
          <a:p>
            <a:r>
              <a:rPr lang="fr-FR" dirty="0"/>
              <a:t>Exemple de page de citations</a:t>
            </a:r>
          </a:p>
        </p:txBody>
      </p:sp>
      <p:sp>
        <p:nvSpPr>
          <p:cNvPr id="12" name="Espace réservé du numéro de diapositive 5">
            <a:extLst>
              <a:ext uri="{FF2B5EF4-FFF2-40B4-BE49-F238E27FC236}">
                <a16:creationId xmlns:a16="http://schemas.microsoft.com/office/drawing/2014/main" id="{E05FF4C4-BBF0-4A79-A8D2-3C89557EFCF0}"/>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5" name="Sous-titre 2">
            <a:extLst>
              <a:ext uri="{FF2B5EF4-FFF2-40B4-BE49-F238E27FC236}">
                <a16:creationId xmlns:a16="http://schemas.microsoft.com/office/drawing/2014/main" id="{AB6BE7A5-AC70-4F08-906A-964A2479760D}"/>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6" name="Connecteur droit 15">
            <a:extLst>
              <a:ext uri="{FF2B5EF4-FFF2-40B4-BE49-F238E27FC236}">
                <a16:creationId xmlns:a16="http://schemas.microsoft.com/office/drawing/2014/main" id="{6202AE88-C1BE-45B5-A873-E1118923F3A4}"/>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Espace réservé du texte 2">
            <a:extLst>
              <a:ext uri="{FF2B5EF4-FFF2-40B4-BE49-F238E27FC236}">
                <a16:creationId xmlns:a16="http://schemas.microsoft.com/office/drawing/2014/main" id="{712A0406-25BE-4026-8D49-80FA5E63FC58}"/>
              </a:ext>
            </a:extLst>
          </p:cNvPr>
          <p:cNvSpPr>
            <a:spLocks noGrp="1"/>
          </p:cNvSpPr>
          <p:nvPr>
            <p:ph type="body" sz="quarter" idx="14" hasCustomPrompt="1"/>
          </p:nvPr>
        </p:nvSpPr>
        <p:spPr>
          <a:xfrm>
            <a:off x="625252" y="2198483"/>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
        <p:nvSpPr>
          <p:cNvPr id="13" name="Espace réservé du texte 2">
            <a:extLst>
              <a:ext uri="{FF2B5EF4-FFF2-40B4-BE49-F238E27FC236}">
                <a16:creationId xmlns:a16="http://schemas.microsoft.com/office/drawing/2014/main" id="{48A21F4C-E5E2-4F2A-9DF5-14CF8650ECD9}"/>
              </a:ext>
            </a:extLst>
          </p:cNvPr>
          <p:cNvSpPr>
            <a:spLocks noGrp="1"/>
          </p:cNvSpPr>
          <p:nvPr>
            <p:ph type="body" sz="quarter" idx="15" hasCustomPrompt="1"/>
          </p:nvPr>
        </p:nvSpPr>
        <p:spPr>
          <a:xfrm>
            <a:off x="625252" y="4067465"/>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
        <p:nvSpPr>
          <p:cNvPr id="14" name="Espace réservé du texte 2">
            <a:extLst>
              <a:ext uri="{FF2B5EF4-FFF2-40B4-BE49-F238E27FC236}">
                <a16:creationId xmlns:a16="http://schemas.microsoft.com/office/drawing/2014/main" id="{0F522BDF-9CE8-4D6C-9351-FC55A33103AC}"/>
              </a:ext>
            </a:extLst>
          </p:cNvPr>
          <p:cNvSpPr>
            <a:spLocks noGrp="1"/>
          </p:cNvSpPr>
          <p:nvPr>
            <p:ph type="body" sz="quarter" idx="16" hasCustomPrompt="1"/>
          </p:nvPr>
        </p:nvSpPr>
        <p:spPr>
          <a:xfrm>
            <a:off x="6391757" y="2198483"/>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711930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e en page numérotée">
    <p:spTree>
      <p:nvGrpSpPr>
        <p:cNvPr id="1" name=""/>
        <p:cNvGrpSpPr/>
        <p:nvPr/>
      </p:nvGrpSpPr>
      <p:grpSpPr>
        <a:xfrm>
          <a:off x="0" y="0"/>
          <a:ext cx="0" cy="0"/>
          <a:chOff x="0" y="0"/>
          <a:chExt cx="0" cy="0"/>
        </a:xfrm>
      </p:grpSpPr>
      <p:sp>
        <p:nvSpPr>
          <p:cNvPr id="6" name="Espace réservé du contenu 2">
            <a:extLst>
              <a:ext uri="{FF2B5EF4-FFF2-40B4-BE49-F238E27FC236}">
                <a16:creationId xmlns:a16="http://schemas.microsoft.com/office/drawing/2014/main" id="{6CF23293-7358-4AA4-9824-FE274EEDC549}"/>
              </a:ext>
            </a:extLst>
          </p:cNvPr>
          <p:cNvSpPr txBox="1">
            <a:spLocks/>
          </p:cNvSpPr>
          <p:nvPr userDrawn="1"/>
        </p:nvSpPr>
        <p:spPr>
          <a:xfrm>
            <a:off x="6204716" y="1677476"/>
            <a:ext cx="5417051" cy="272086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5000"/>
              </a:lnSpc>
              <a:spcBef>
                <a:spcPts val="0"/>
              </a:spcBef>
            </a:pPr>
            <a:r>
              <a:rPr lang="fr-FR" sz="1600" dirty="0"/>
              <a:t>2   Sous-titre numéroté</a:t>
            </a:r>
            <a:endParaRPr lang="fr-FR" sz="1000" dirty="0"/>
          </a:p>
          <a:p>
            <a:pPr marL="171450" lvl="0" indent="-171450" algn="l" rtl="0">
              <a:lnSpc>
                <a:spcPct val="115000"/>
              </a:lnSpc>
              <a:spcBef>
                <a:spcPts val="0"/>
              </a:spcBef>
              <a:spcAft>
                <a:spcPts val="0"/>
              </a:spcAft>
              <a:buFont typeface="Arial" panose="020B0604020202020204" pitchFamily="34" charset="0"/>
              <a:buChar char="•"/>
            </a:pPr>
            <a:endParaRPr lang="fr-FR" sz="1000" b="1" dirty="0">
              <a:solidFill>
                <a:schemeClr val="tx2"/>
              </a:solidFill>
            </a:endParaRPr>
          </a:p>
          <a:p>
            <a:pPr marL="171450" lvl="0" indent="-171450" algn="l" rtl="0">
              <a:lnSpc>
                <a:spcPct val="115000"/>
              </a:lnSpc>
              <a:spcBef>
                <a:spcPts val="0"/>
              </a:spcBef>
              <a:spcAft>
                <a:spcPts val="0"/>
              </a:spcAft>
              <a:buFont typeface="Arial" panose="020B0604020202020204" pitchFamily="34" charset="0"/>
              <a:buChar char="•"/>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a:p>
            <a:pPr marL="171450" lvl="0" indent="-171450" algn="l" rtl="0">
              <a:lnSpc>
                <a:spcPct val="115000"/>
              </a:lnSpc>
              <a:spcBef>
                <a:spcPts val="0"/>
              </a:spcBef>
              <a:spcAft>
                <a:spcPts val="0"/>
              </a:spcAft>
              <a:buFont typeface="Arial" panose="020B0604020202020204" pitchFamily="34" charset="0"/>
              <a:buChar char="•"/>
            </a:pPr>
            <a:endParaRPr lang="fr-FR" sz="1000" dirty="0">
              <a:solidFill>
                <a:schemeClr val="tx2"/>
              </a:solidFill>
            </a:endParaRPr>
          </a:p>
          <a:p>
            <a:pPr marL="628650" lvl="1" indent="-171450" algn="l">
              <a:lnSpc>
                <a:spcPct val="115000"/>
              </a:lnSpc>
              <a:spcBef>
                <a:spcPts val="0"/>
              </a:spcBef>
              <a:buFont typeface="Arial" panose="020B0604020202020204" pitchFamily="34" charset="0"/>
              <a:buChar char="•"/>
            </a:pPr>
            <a:r>
              <a:rPr lang="fr-FR" sz="1000" dirty="0">
                <a:latin typeface="Marianne" panose="02000000000000000000" pitchFamily="2" charset="0"/>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p:txBody>
      </p:sp>
      <p:sp>
        <p:nvSpPr>
          <p:cNvPr id="7" name="Espace réservé du contenu 2">
            <a:extLst>
              <a:ext uri="{FF2B5EF4-FFF2-40B4-BE49-F238E27FC236}">
                <a16:creationId xmlns:a16="http://schemas.microsoft.com/office/drawing/2014/main" id="{3AFA39A7-F39E-47C1-9EBA-ABE607265353}"/>
              </a:ext>
            </a:extLst>
          </p:cNvPr>
          <p:cNvSpPr txBox="1">
            <a:spLocks/>
          </p:cNvSpPr>
          <p:nvPr userDrawn="1"/>
        </p:nvSpPr>
        <p:spPr>
          <a:xfrm>
            <a:off x="570236" y="1677476"/>
            <a:ext cx="5417050" cy="416616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rtl="0">
              <a:lnSpc>
                <a:spcPct val="115000"/>
              </a:lnSpc>
              <a:spcBef>
                <a:spcPts val="0"/>
              </a:spcBef>
              <a:spcAft>
                <a:spcPts val="0"/>
              </a:spcAft>
            </a:pPr>
            <a:r>
              <a:rPr lang="fr-FR" sz="1600" dirty="0"/>
              <a:t>1   Sous-titre numéroté</a:t>
            </a:r>
          </a:p>
          <a:p>
            <a:pPr marL="171450" lvl="0" indent="-171450" algn="l" rtl="0">
              <a:lnSpc>
                <a:spcPct val="115000"/>
              </a:lnSpc>
              <a:spcBef>
                <a:spcPts val="0"/>
              </a:spcBef>
              <a:spcAft>
                <a:spcPts val="0"/>
              </a:spcAft>
              <a:buFont typeface="Arial" panose="020B0604020202020204" pitchFamily="34" charset="0"/>
              <a:buChar char="•"/>
            </a:pPr>
            <a:endParaRPr lang="fr-FR" sz="1000" b="1" dirty="0">
              <a:solidFill>
                <a:schemeClr val="tx2"/>
              </a:solidFill>
            </a:endParaRPr>
          </a:p>
          <a:p>
            <a:pPr marL="171450" indent="-171450" algn="l">
              <a:lnSpc>
                <a:spcPct val="110000"/>
              </a:lnSpc>
              <a:buFont typeface="Arial" panose="020B0604020202020204" pitchFamily="34" charset="0"/>
              <a:buChar char="•"/>
            </a:pPr>
            <a:r>
              <a:rPr lang="fr-FR" sz="1000" dirty="0">
                <a:solidFill>
                  <a:schemeClr val="tx2"/>
                </a:solidFill>
              </a:rPr>
              <a:t>Lorem ipsum dolor sit amet, </a:t>
            </a:r>
            <a:r>
              <a:rPr lang="fr-FR" sz="1000" b="1" dirty="0">
                <a:solidFill>
                  <a:schemeClr val="tx2"/>
                </a:solidFill>
              </a:rPr>
              <a:t>consectetur adipiscing elit</a:t>
            </a:r>
            <a:r>
              <a:rPr lang="fr-FR" sz="1000" dirty="0">
                <a:solidFill>
                  <a:schemeClr val="tx2"/>
                </a:solidFill>
              </a:rPr>
              <a:t>. Etiam sodales nunc velit, imperdiet consectetur enim interdum eu. In finibus sed velit et sodales. Aenean at metus id est tincidunt mollis nec id nunc. Sed quis ornare odio. Nunc leo elit, lacinia ut elit cursus, fermentum finibus ipsum</a:t>
            </a:r>
          </a:p>
          <a:p>
            <a:pPr marL="171450" indent="-171450" algn="l">
              <a:lnSpc>
                <a:spcPct val="110000"/>
              </a:lnSpc>
              <a:buFont typeface="Arial" panose="020B0604020202020204" pitchFamily="34" charset="0"/>
              <a:buChar char="•"/>
            </a:pPr>
            <a:endParaRPr lang="fr-FR" sz="1000" dirty="0">
              <a:solidFill>
                <a:schemeClr val="tx2"/>
              </a:solidFill>
            </a:endParaRPr>
          </a:p>
          <a:p>
            <a:pPr marL="171450" indent="-171450" algn="l">
              <a:lnSpc>
                <a:spcPct val="110000"/>
              </a:lnSpc>
              <a:buFont typeface="Arial" panose="020B0604020202020204" pitchFamily="34" charset="0"/>
              <a:buChar char="•"/>
            </a:pPr>
            <a:r>
              <a:rPr lang="fr-FR" sz="1000" dirty="0">
                <a:solidFill>
                  <a:schemeClr val="tx2"/>
                </a:solidFill>
              </a:rPr>
              <a:t>Lorem ipsum </a:t>
            </a:r>
            <a:r>
              <a:rPr lang="fr-FR" sz="1000" b="1" dirty="0">
                <a:solidFill>
                  <a:schemeClr val="tx2"/>
                </a:solidFill>
              </a:rPr>
              <a:t>modolor sit amet, consectetur adipiscing elit. Etiam sodales nunc velit, imperdiet consectetur enim interdum eu. In finibus sed velit et sodales. Aenean at metus id est tincidunt </a:t>
            </a:r>
            <a:r>
              <a:rPr lang="fr-FR" sz="1000" dirty="0">
                <a:solidFill>
                  <a:schemeClr val="tx2"/>
                </a:solidFill>
              </a:rPr>
              <a:t>llis nec id </a:t>
            </a:r>
            <a:r>
              <a:rPr lang="fr-FR" sz="1000" b="1" dirty="0">
                <a:solidFill>
                  <a:schemeClr val="tx2"/>
                </a:solidFill>
              </a:rPr>
              <a:t>nunc. Sed quis ornare </a:t>
            </a:r>
            <a:r>
              <a:rPr lang="fr-FR" sz="1000" dirty="0">
                <a:solidFill>
                  <a:schemeClr val="tx2"/>
                </a:solidFill>
              </a:rPr>
              <a:t>odio. Nunc leo elit, lacinia ut elit cursus, fermentum finibus ipsum. 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a:t>
            </a:r>
          </a:p>
        </p:txBody>
      </p:sp>
      <p:sp>
        <p:nvSpPr>
          <p:cNvPr id="8" name="Espace réservé du contenu 2">
            <a:extLst>
              <a:ext uri="{FF2B5EF4-FFF2-40B4-BE49-F238E27FC236}">
                <a16:creationId xmlns:a16="http://schemas.microsoft.com/office/drawing/2014/main" id="{EFD850ED-0505-4311-8C29-25819C580174}"/>
              </a:ext>
            </a:extLst>
          </p:cNvPr>
          <p:cNvSpPr txBox="1">
            <a:spLocks/>
          </p:cNvSpPr>
          <p:nvPr userDrawn="1"/>
        </p:nvSpPr>
        <p:spPr>
          <a:xfrm>
            <a:off x="6204716" y="4551874"/>
            <a:ext cx="5417048" cy="109034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15000"/>
              </a:lnSpc>
              <a:spcBef>
                <a:spcPts val="0"/>
              </a:spcBef>
              <a:spcAft>
                <a:spcPts val="0"/>
              </a:spcAft>
              <a:buNone/>
            </a:pPr>
            <a:r>
              <a:rPr lang="fr-FR" sz="1000" dirty="0"/>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p:txBody>
      </p:sp>
      <p:sp>
        <p:nvSpPr>
          <p:cNvPr id="9" name="Titre 1">
            <a:extLst>
              <a:ext uri="{FF2B5EF4-FFF2-40B4-BE49-F238E27FC236}">
                <a16:creationId xmlns:a16="http://schemas.microsoft.com/office/drawing/2014/main" id="{3E013ECC-3CA5-4F23-8289-815CF6595AE7}"/>
              </a:ext>
            </a:extLst>
          </p:cNvPr>
          <p:cNvSpPr>
            <a:spLocks noGrp="1"/>
          </p:cNvSpPr>
          <p:nvPr>
            <p:ph type="title" hasCustomPrompt="1"/>
          </p:nvPr>
        </p:nvSpPr>
        <p:spPr>
          <a:xfrm>
            <a:off x="606784" y="535915"/>
            <a:ext cx="11014980" cy="564667"/>
          </a:xfrm>
        </p:spPr>
        <p:txBody>
          <a:bodyPr anchor="t">
            <a:noAutofit/>
          </a:bodyPr>
          <a:lstStyle>
            <a:lvl1pPr>
              <a:defRPr sz="3600" b="1"/>
            </a:lvl1pPr>
          </a:lstStyle>
          <a:p>
            <a:r>
              <a:rPr lang="fr-FR" sz="2800" dirty="0"/>
              <a:t>Si le titre est très long et qu’il prend beaucoup de place il peut avoir cette taille de police</a:t>
            </a:r>
          </a:p>
        </p:txBody>
      </p:sp>
      <p:pic>
        <p:nvPicPr>
          <p:cNvPr id="11" name="Graphique 10">
            <a:extLst>
              <a:ext uri="{FF2B5EF4-FFF2-40B4-BE49-F238E27FC236}">
                <a16:creationId xmlns:a16="http://schemas.microsoft.com/office/drawing/2014/main" id="{FD01B032-97AC-484D-99C3-26A8A5E97B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168859" y="1661231"/>
            <a:ext cx="380486" cy="372031"/>
          </a:xfrm>
          <a:prstGeom prst="rect">
            <a:avLst/>
          </a:prstGeom>
        </p:spPr>
      </p:pic>
      <p:pic>
        <p:nvPicPr>
          <p:cNvPr id="12" name="Graphique 11">
            <a:extLst>
              <a:ext uri="{FF2B5EF4-FFF2-40B4-BE49-F238E27FC236}">
                <a16:creationId xmlns:a16="http://schemas.microsoft.com/office/drawing/2014/main" id="{5899FDD3-617E-4DA8-89E8-093F027F7F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18105" y="1661231"/>
            <a:ext cx="380486" cy="372031"/>
          </a:xfrm>
          <a:prstGeom prst="rect">
            <a:avLst/>
          </a:prstGeom>
        </p:spPr>
      </p:pic>
      <p:sp>
        <p:nvSpPr>
          <p:cNvPr id="19" name="Espace réservé du numéro de diapositive 5">
            <a:extLst>
              <a:ext uri="{FF2B5EF4-FFF2-40B4-BE49-F238E27FC236}">
                <a16:creationId xmlns:a16="http://schemas.microsoft.com/office/drawing/2014/main" id="{58F7F3FC-8623-413E-8B70-82EFDEB822B1}"/>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0" name="Sous-titre 2">
            <a:extLst>
              <a:ext uri="{FF2B5EF4-FFF2-40B4-BE49-F238E27FC236}">
                <a16:creationId xmlns:a16="http://schemas.microsoft.com/office/drawing/2014/main" id="{8B200A3D-6527-41C0-A302-59A00BD84763}"/>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1" name="Connecteur droit 20">
            <a:extLst>
              <a:ext uri="{FF2B5EF4-FFF2-40B4-BE49-F238E27FC236}">
                <a16:creationId xmlns:a16="http://schemas.microsoft.com/office/drawing/2014/main" id="{53F6E18B-32CC-43F4-A9A5-625079ADA9F7}"/>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39182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xemple composition 1">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F563E2C0-1C52-46BC-99AD-47BCAB93F5A0}"/>
              </a:ext>
            </a:extLst>
          </p:cNvPr>
          <p:cNvSpPr>
            <a:spLocks noGrp="1"/>
          </p:cNvSpPr>
          <p:nvPr>
            <p:ph type="title" hasCustomPrompt="1"/>
          </p:nvPr>
        </p:nvSpPr>
        <p:spPr>
          <a:xfrm>
            <a:off x="537533" y="542667"/>
            <a:ext cx="11193971" cy="442180"/>
          </a:xfrm>
        </p:spPr>
        <p:txBody>
          <a:bodyPr anchor="t">
            <a:noAutofit/>
          </a:bodyPr>
          <a:lstStyle>
            <a:lvl1pPr>
              <a:defRPr b="1"/>
            </a:lvl1pPr>
          </a:lstStyle>
          <a:p>
            <a:r>
              <a:rPr lang="fr-FR" sz="2800" u="none" strike="noStrike" baseline="0" dirty="0"/>
              <a:t>Exemple de composition 1</a:t>
            </a:r>
            <a:endParaRPr lang="fr-FR" sz="2800" dirty="0"/>
          </a:p>
        </p:txBody>
      </p:sp>
      <p:sp>
        <p:nvSpPr>
          <p:cNvPr id="8" name="Espace réservé du contenu 2">
            <a:extLst>
              <a:ext uri="{FF2B5EF4-FFF2-40B4-BE49-F238E27FC236}">
                <a16:creationId xmlns:a16="http://schemas.microsoft.com/office/drawing/2014/main" id="{A64F1FCD-E4C9-412A-9F7C-3633222897CA}"/>
              </a:ext>
            </a:extLst>
          </p:cNvPr>
          <p:cNvSpPr txBox="1">
            <a:spLocks/>
          </p:cNvSpPr>
          <p:nvPr userDrawn="1"/>
        </p:nvSpPr>
        <p:spPr>
          <a:xfrm>
            <a:off x="3632305" y="1303471"/>
            <a:ext cx="4785554" cy="29165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spcBef>
                <a:spcPts val="0"/>
              </a:spcBef>
            </a:pPr>
            <a:r>
              <a:rPr lang="fr-FR" sz="1000" b="1" dirty="0">
                <a:solidFill>
                  <a:schemeClr val="tx2"/>
                </a:solidFill>
              </a:rPr>
              <a:t>Lorem ipsum dolor sit</a:t>
            </a:r>
          </a:p>
          <a:p>
            <a:pPr algn="l">
              <a:lnSpc>
                <a:spcPct val="110000"/>
              </a:lnSpc>
              <a:spcBef>
                <a:spcPts val="0"/>
              </a:spcBef>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 molestie suscipit dui. Duis suscipit laoreet congue. Praesent interdum pretium tellus.</a:t>
            </a:r>
          </a:p>
          <a:p>
            <a:pPr algn="l">
              <a:lnSpc>
                <a:spcPct val="110000"/>
              </a:lnSpc>
              <a:spcBef>
                <a:spcPts val="0"/>
              </a:spcBef>
            </a:pPr>
            <a:endParaRPr lang="fr-FR" sz="1000" b="1" dirty="0">
              <a:solidFill>
                <a:schemeClr val="tx2"/>
              </a:solidFill>
            </a:endParaRPr>
          </a:p>
          <a:p>
            <a:pPr algn="l">
              <a:lnSpc>
                <a:spcPct val="110000"/>
              </a:lnSpc>
              <a:spcBef>
                <a:spcPts val="0"/>
              </a:spcBef>
            </a:pPr>
            <a:r>
              <a:rPr lang="fr-FR" sz="1000" b="1" dirty="0">
                <a:solidFill>
                  <a:schemeClr val="tx2"/>
                </a:solidFill>
              </a:rPr>
              <a:t>Lorem ipsum dolor sit</a:t>
            </a:r>
          </a:p>
          <a:p>
            <a:pPr marL="0" lvl="0" indent="0" algn="l" rtl="0">
              <a:lnSpc>
                <a:spcPct val="110000"/>
              </a:lnSpc>
              <a:spcBef>
                <a:spcPts val="0"/>
              </a:spcBef>
              <a:spcAft>
                <a:spcPts val="0"/>
              </a:spcAft>
              <a:buClr>
                <a:schemeClr val="dk1"/>
              </a:buClr>
              <a:buSzPts val="1100"/>
              <a:buFont typeface="Arial"/>
              <a:buNone/>
            </a:pPr>
            <a:r>
              <a:rPr lang="en-US" sz="1000" dirty="0">
                <a:solidFill>
                  <a:schemeClr val="dk1"/>
                </a:solidFill>
              </a:rPr>
              <a:t>Etiam venenatis urna orci, vel mattis felis malesuada sed. Vestibulum congue metus non leo posuere, nec ultricies lectus porttitor. Suspendisse imperdiet ut tortor placerat sollicitudin. Donec nec metus condimentum libero tristique lacinia ut critique elit. Donec ac varius lorem. Cras feugiat pulvinar metus, non pulvinar lectus ullamcorper in. Vestibulum eu tortor lacinia, pellentesque mauris non, lobortis turpis. In blandit, nisi id fermentum varius, enim urna mattis elit, id.</a:t>
            </a:r>
            <a:endParaRPr lang="fr-FR" sz="1000" dirty="0"/>
          </a:p>
        </p:txBody>
      </p:sp>
      <p:sp>
        <p:nvSpPr>
          <p:cNvPr id="9" name="Espace réservé du contenu 2">
            <a:extLst>
              <a:ext uri="{FF2B5EF4-FFF2-40B4-BE49-F238E27FC236}">
                <a16:creationId xmlns:a16="http://schemas.microsoft.com/office/drawing/2014/main" id="{F9728D26-BB72-4404-8602-707A63D98A50}"/>
              </a:ext>
            </a:extLst>
          </p:cNvPr>
          <p:cNvSpPr txBox="1">
            <a:spLocks/>
          </p:cNvSpPr>
          <p:nvPr userDrawn="1"/>
        </p:nvSpPr>
        <p:spPr>
          <a:xfrm>
            <a:off x="3632305" y="4855720"/>
            <a:ext cx="4048655" cy="133448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fr-FR" sz="1000" b="1" dirty="0">
                <a:solidFill>
                  <a:schemeClr val="tx2"/>
                </a:solidFill>
              </a:rPr>
              <a:t>Lorem ipsum</a:t>
            </a:r>
          </a:p>
          <a:p>
            <a:pPr algn="l">
              <a:lnSpc>
                <a:spcPct val="110000"/>
              </a:lnSpc>
              <a:spcBef>
                <a:spcPts val="0"/>
              </a:spcBef>
            </a:pPr>
            <a:r>
              <a:rPr lang="fr-FR" sz="1000" dirty="0">
                <a:solidFill>
                  <a:schemeClr val="tx2"/>
                </a:solidFill>
              </a:rPr>
              <a:t>Proin iaculis dui sed quam rhoncus auctor. Nunc fermentum eros turpis, vel ultrices dolor efficitur at. Aliquam eget viverra lorem. Interdum et malesuada fames ac ante ipsum primis in faucibus. Duis nec aliquet enim. Phasellus turpis lectus, suscipit sit amet leo vitae</a:t>
            </a:r>
            <a:endParaRPr lang="fr-FR" sz="1000" dirty="0"/>
          </a:p>
        </p:txBody>
      </p:sp>
      <p:sp>
        <p:nvSpPr>
          <p:cNvPr id="10" name="Espace réservé du contenu 2">
            <a:extLst>
              <a:ext uri="{FF2B5EF4-FFF2-40B4-BE49-F238E27FC236}">
                <a16:creationId xmlns:a16="http://schemas.microsoft.com/office/drawing/2014/main" id="{1A0925AB-71F1-443C-97C9-6877F68F5531}"/>
              </a:ext>
            </a:extLst>
          </p:cNvPr>
          <p:cNvSpPr txBox="1">
            <a:spLocks/>
          </p:cNvSpPr>
          <p:nvPr userDrawn="1"/>
        </p:nvSpPr>
        <p:spPr>
          <a:xfrm>
            <a:off x="537533" y="5381129"/>
            <a:ext cx="2943331" cy="93420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800" dirty="0">
                <a:solidFill>
                  <a:schemeClr val="tx2"/>
                </a:solidFill>
              </a:rPr>
              <a:t>Lorem ipsum (prévalence et intention) N = 1321 </a:t>
            </a:r>
            <a:br>
              <a:rPr lang="fr-FR" sz="800" dirty="0">
                <a:solidFill>
                  <a:schemeClr val="tx2"/>
                </a:solidFill>
              </a:rPr>
            </a:br>
            <a:r>
              <a:rPr lang="fr-FR" sz="800" dirty="0">
                <a:solidFill>
                  <a:schemeClr val="tx2"/>
                </a:solidFill>
              </a:rPr>
              <a:t>Lorem ipsum (perceptions, impact)  N = 332 </a:t>
            </a:r>
            <a:br>
              <a:rPr lang="fr-FR" sz="800" dirty="0">
                <a:solidFill>
                  <a:schemeClr val="tx2"/>
                </a:solidFill>
              </a:rPr>
            </a:br>
            <a:r>
              <a:rPr lang="fr-FR" sz="800" dirty="0">
                <a:solidFill>
                  <a:schemeClr val="tx2"/>
                </a:solidFill>
              </a:rPr>
              <a:t>*Proin iaculis dui sed quam rhoncus auctor. Nunc fermentum eros turpis, vel ultrices dolor efficitur at. Aliquam eget viverra lorem. Interdum et malesuada fames ac ante ipsum primis in faucibus. </a:t>
            </a:r>
          </a:p>
        </p:txBody>
      </p:sp>
      <p:cxnSp>
        <p:nvCxnSpPr>
          <p:cNvPr id="11" name="Connecteur droit 10">
            <a:extLst>
              <a:ext uri="{FF2B5EF4-FFF2-40B4-BE49-F238E27FC236}">
                <a16:creationId xmlns:a16="http://schemas.microsoft.com/office/drawing/2014/main" id="{069FFC70-AF43-42E7-ACE0-4978B014C6FE}"/>
              </a:ext>
            </a:extLst>
          </p:cNvPr>
          <p:cNvCxnSpPr>
            <a:cxnSpLocks/>
          </p:cNvCxnSpPr>
          <p:nvPr userDrawn="1"/>
        </p:nvCxnSpPr>
        <p:spPr>
          <a:xfrm>
            <a:off x="3736602" y="4618427"/>
            <a:ext cx="788516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Graphique 11">
            <a:extLst>
              <a:ext uri="{FF2B5EF4-FFF2-40B4-BE49-F238E27FC236}">
                <a16:creationId xmlns:a16="http://schemas.microsoft.com/office/drawing/2014/main" id="{303B706D-5B26-4D99-B410-D6ACE51779D8}"/>
              </a:ext>
            </a:extLst>
          </p:cNvPr>
          <p:cNvGraphicFramePr/>
          <p:nvPr userDrawn="1">
            <p:extLst>
              <p:ext uri="{D42A27DB-BD31-4B8C-83A1-F6EECF244321}">
                <p14:modId xmlns:p14="http://schemas.microsoft.com/office/powerpoint/2010/main" val="1221057944"/>
              </p:ext>
            </p:extLst>
          </p:nvPr>
        </p:nvGraphicFramePr>
        <p:xfrm>
          <a:off x="7680960" y="4634465"/>
          <a:ext cx="4050543" cy="1876813"/>
        </p:xfrm>
        <a:graphic>
          <a:graphicData uri="http://schemas.openxmlformats.org/drawingml/2006/chart">
            <c:chart xmlns:c="http://schemas.openxmlformats.org/drawingml/2006/chart" xmlns:r="http://schemas.openxmlformats.org/officeDocument/2006/relationships" r:id="rId2"/>
          </a:graphicData>
        </a:graphic>
      </p:graphicFrame>
      <p:grpSp>
        <p:nvGrpSpPr>
          <p:cNvPr id="13" name="Groupe 12">
            <a:extLst>
              <a:ext uri="{FF2B5EF4-FFF2-40B4-BE49-F238E27FC236}">
                <a16:creationId xmlns:a16="http://schemas.microsoft.com/office/drawing/2014/main" id="{E00F5CB4-6DF9-4886-B055-76983368D52A}"/>
              </a:ext>
            </a:extLst>
          </p:cNvPr>
          <p:cNvGrpSpPr/>
          <p:nvPr userDrawn="1"/>
        </p:nvGrpSpPr>
        <p:grpSpPr>
          <a:xfrm>
            <a:off x="8417859" y="1133967"/>
            <a:ext cx="3200379" cy="3319302"/>
            <a:chOff x="511099" y="1353078"/>
            <a:chExt cx="3200379" cy="3319302"/>
          </a:xfrm>
        </p:grpSpPr>
        <p:graphicFrame>
          <p:nvGraphicFramePr>
            <p:cNvPr id="14" name="Graphique 13">
              <a:extLst>
                <a:ext uri="{FF2B5EF4-FFF2-40B4-BE49-F238E27FC236}">
                  <a16:creationId xmlns:a16="http://schemas.microsoft.com/office/drawing/2014/main" id="{D6B79980-641E-4BEC-B1F0-7A7F8138A520}"/>
                </a:ext>
              </a:extLst>
            </p:cNvPr>
            <p:cNvGraphicFramePr/>
            <p:nvPr>
              <p:extLst>
                <p:ext uri="{D42A27DB-BD31-4B8C-83A1-F6EECF244321}">
                  <p14:modId xmlns:p14="http://schemas.microsoft.com/office/powerpoint/2010/main" val="2041418724"/>
                </p:ext>
              </p:extLst>
            </p:nvPr>
          </p:nvGraphicFramePr>
          <p:xfrm>
            <a:off x="511099" y="1374161"/>
            <a:ext cx="1205637" cy="32982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Graphique 14">
              <a:extLst>
                <a:ext uri="{FF2B5EF4-FFF2-40B4-BE49-F238E27FC236}">
                  <a16:creationId xmlns:a16="http://schemas.microsoft.com/office/drawing/2014/main" id="{A655B5C7-FC88-4CA3-A6A4-E626DE41F061}"/>
                </a:ext>
              </a:extLst>
            </p:cNvPr>
            <p:cNvGraphicFramePr/>
            <p:nvPr>
              <p:extLst>
                <p:ext uri="{D42A27DB-BD31-4B8C-83A1-F6EECF244321}">
                  <p14:modId xmlns:p14="http://schemas.microsoft.com/office/powerpoint/2010/main" val="3544138506"/>
                </p:ext>
              </p:extLst>
            </p:nvPr>
          </p:nvGraphicFramePr>
          <p:xfrm>
            <a:off x="1465387" y="1353078"/>
            <a:ext cx="2246091" cy="1282022"/>
          </p:xfrm>
          <a:graphic>
            <a:graphicData uri="http://schemas.openxmlformats.org/drawingml/2006/chart">
              <c:chart xmlns:c="http://schemas.openxmlformats.org/drawingml/2006/chart" xmlns:r="http://schemas.openxmlformats.org/officeDocument/2006/relationships" r:id="rId4"/>
            </a:graphicData>
          </a:graphic>
        </p:graphicFrame>
        <p:sp>
          <p:nvSpPr>
            <p:cNvPr id="16" name="Espace réservé du contenu 2">
              <a:extLst>
                <a:ext uri="{FF2B5EF4-FFF2-40B4-BE49-F238E27FC236}">
                  <a16:creationId xmlns:a16="http://schemas.microsoft.com/office/drawing/2014/main" id="{9ED3E6AC-D073-40B8-A559-55CC62D327DC}"/>
                </a:ext>
              </a:extLst>
            </p:cNvPr>
            <p:cNvSpPr txBox="1">
              <a:spLocks/>
            </p:cNvSpPr>
            <p:nvPr/>
          </p:nvSpPr>
          <p:spPr>
            <a:xfrm>
              <a:off x="1543279" y="1502352"/>
              <a:ext cx="1288171" cy="2172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bg2">
                      <a:lumMod val="75000"/>
                    </a:schemeClr>
                  </a:solidFill>
                </a:rPr>
                <a:t>Lorem ipsum</a:t>
              </a:r>
            </a:p>
          </p:txBody>
        </p:sp>
        <p:sp>
          <p:nvSpPr>
            <p:cNvPr id="17" name="Espace réservé du contenu 2">
              <a:extLst>
                <a:ext uri="{FF2B5EF4-FFF2-40B4-BE49-F238E27FC236}">
                  <a16:creationId xmlns:a16="http://schemas.microsoft.com/office/drawing/2014/main" id="{C3CC2A67-82E1-4799-BD24-0C4EF85BC99B}"/>
                </a:ext>
              </a:extLst>
            </p:cNvPr>
            <p:cNvSpPr txBox="1">
              <a:spLocks/>
            </p:cNvSpPr>
            <p:nvPr/>
          </p:nvSpPr>
          <p:spPr>
            <a:xfrm>
              <a:off x="1529467" y="2266539"/>
              <a:ext cx="1543040" cy="2060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0"/>
                </a:spcBef>
              </a:pPr>
              <a:r>
                <a:rPr lang="fr-FR" sz="800" dirty="0">
                  <a:solidFill>
                    <a:schemeClr val="accent1"/>
                  </a:solidFill>
                </a:rPr>
                <a:t>Dolor sit</a:t>
              </a:r>
            </a:p>
          </p:txBody>
        </p:sp>
        <p:graphicFrame>
          <p:nvGraphicFramePr>
            <p:cNvPr id="18" name="Graphique 17">
              <a:extLst>
                <a:ext uri="{FF2B5EF4-FFF2-40B4-BE49-F238E27FC236}">
                  <a16:creationId xmlns:a16="http://schemas.microsoft.com/office/drawing/2014/main" id="{79A269EC-C266-4785-9948-4660117D6AFB}"/>
                </a:ext>
              </a:extLst>
            </p:cNvPr>
            <p:cNvGraphicFramePr/>
            <p:nvPr>
              <p:extLst>
                <p:ext uri="{D42A27DB-BD31-4B8C-83A1-F6EECF244321}">
                  <p14:modId xmlns:p14="http://schemas.microsoft.com/office/powerpoint/2010/main" val="2661279160"/>
                </p:ext>
              </p:extLst>
            </p:nvPr>
          </p:nvGraphicFramePr>
          <p:xfrm>
            <a:off x="1486293" y="2620188"/>
            <a:ext cx="1160017" cy="1282022"/>
          </p:xfrm>
          <a:graphic>
            <a:graphicData uri="http://schemas.openxmlformats.org/drawingml/2006/chart">
              <c:chart xmlns:c="http://schemas.openxmlformats.org/drawingml/2006/chart" xmlns:r="http://schemas.openxmlformats.org/officeDocument/2006/relationships" r:id="rId5"/>
            </a:graphicData>
          </a:graphic>
        </p:graphicFrame>
        <p:sp>
          <p:nvSpPr>
            <p:cNvPr id="19" name="Accolade fermante 18">
              <a:extLst>
                <a:ext uri="{FF2B5EF4-FFF2-40B4-BE49-F238E27FC236}">
                  <a16:creationId xmlns:a16="http://schemas.microsoft.com/office/drawing/2014/main" id="{74AEDFFB-FE7D-4138-B5FA-4E1BC4543482}"/>
                </a:ext>
              </a:extLst>
            </p:cNvPr>
            <p:cNvSpPr/>
            <p:nvPr/>
          </p:nvSpPr>
          <p:spPr>
            <a:xfrm>
              <a:off x="1440673" y="1572837"/>
              <a:ext cx="64080" cy="867513"/>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20" name="Accolade fermante 19">
              <a:extLst>
                <a:ext uri="{FF2B5EF4-FFF2-40B4-BE49-F238E27FC236}">
                  <a16:creationId xmlns:a16="http://schemas.microsoft.com/office/drawing/2014/main" id="{E273073B-733D-488C-BE2D-8B58EF3191DD}"/>
                </a:ext>
              </a:extLst>
            </p:cNvPr>
            <p:cNvSpPr/>
            <p:nvPr/>
          </p:nvSpPr>
          <p:spPr>
            <a:xfrm>
              <a:off x="1440673" y="2461433"/>
              <a:ext cx="64080" cy="1582757"/>
            </a:xfrm>
            <a:prstGeom prst="rightBrac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grpSp>
      <p:sp>
        <p:nvSpPr>
          <p:cNvPr id="22" name="Espace réservé du numéro de diapositive 5">
            <a:extLst>
              <a:ext uri="{FF2B5EF4-FFF2-40B4-BE49-F238E27FC236}">
                <a16:creationId xmlns:a16="http://schemas.microsoft.com/office/drawing/2014/main" id="{76BABA7B-2726-4DEB-AC87-CF44C2E284BE}"/>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5" name="Sous-titre 2">
            <a:extLst>
              <a:ext uri="{FF2B5EF4-FFF2-40B4-BE49-F238E27FC236}">
                <a16:creationId xmlns:a16="http://schemas.microsoft.com/office/drawing/2014/main" id="{ABEEA271-4818-489C-A099-77749AB720E2}"/>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6" name="Connecteur droit 25">
            <a:extLst>
              <a:ext uri="{FF2B5EF4-FFF2-40B4-BE49-F238E27FC236}">
                <a16:creationId xmlns:a16="http://schemas.microsoft.com/office/drawing/2014/main" id="{EC9D220D-D2EB-4E40-9950-7F240DB84EBA}"/>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Espace réservé du texte 2">
            <a:extLst>
              <a:ext uri="{FF2B5EF4-FFF2-40B4-BE49-F238E27FC236}">
                <a16:creationId xmlns:a16="http://schemas.microsoft.com/office/drawing/2014/main" id="{70D2E21D-1EE4-4F44-A025-8AFA0F192D25}"/>
              </a:ext>
            </a:extLst>
          </p:cNvPr>
          <p:cNvSpPr>
            <a:spLocks noGrp="1"/>
          </p:cNvSpPr>
          <p:nvPr>
            <p:ph type="body" sz="quarter" idx="10" hasCustomPrompt="1"/>
          </p:nvPr>
        </p:nvSpPr>
        <p:spPr>
          <a:xfrm>
            <a:off x="537533" y="1331114"/>
            <a:ext cx="2882789" cy="2916546"/>
          </a:xfrm>
        </p:spPr>
        <p:txBody>
          <a:bodyPr/>
          <a:lstStyle>
            <a:lvl3pPr>
              <a:defRPr/>
            </a:lvl3pPr>
          </a:lstStyle>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0" marR="0" lvl="2" indent="0" algn="l" defTabSz="914400" rtl="0" eaLnBrk="1" fontAlgn="auto" latinLnBrk="0" hangingPunct="1">
              <a:lnSpc>
                <a:spcPct val="110000"/>
              </a:lnSpc>
              <a:spcBef>
                <a:spcPts val="500"/>
              </a:spcBef>
              <a:spcAft>
                <a:spcPts val="0"/>
              </a:spcAft>
              <a:buClrTx/>
              <a:buSzTx/>
              <a:buFont typeface="Arial" panose="020B0604020202020204" pitchFamily="34" charset="0"/>
              <a:buNone/>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lvl="2"/>
            <a:endParaRPr lang="fr-FR" dirty="0"/>
          </a:p>
        </p:txBody>
      </p:sp>
    </p:spTree>
    <p:extLst>
      <p:ext uri="{BB962C8B-B14F-4D97-AF65-F5344CB8AC3E}">
        <p14:creationId xmlns:p14="http://schemas.microsoft.com/office/powerpoint/2010/main" val="1125914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vierge">
    <p:spTree>
      <p:nvGrpSpPr>
        <p:cNvPr id="1" name=""/>
        <p:cNvGrpSpPr/>
        <p:nvPr/>
      </p:nvGrpSpPr>
      <p:grpSpPr>
        <a:xfrm>
          <a:off x="0" y="0"/>
          <a:ext cx="0" cy="0"/>
          <a:chOff x="0" y="0"/>
          <a:chExt cx="0" cy="0"/>
        </a:xfrm>
      </p:grpSpPr>
      <p:pic>
        <p:nvPicPr>
          <p:cNvPr id="2" name="Graphique 1">
            <a:extLst>
              <a:ext uri="{FF2B5EF4-FFF2-40B4-BE49-F238E27FC236}">
                <a16:creationId xmlns:a16="http://schemas.microsoft.com/office/drawing/2014/main" id="{9332B1A8-FF8D-452D-B893-19D45B6FBB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1820" y="507260"/>
            <a:ext cx="458972" cy="249735"/>
          </a:xfrm>
          <a:prstGeom prst="rect">
            <a:avLst/>
          </a:prstGeom>
        </p:spPr>
      </p:pic>
      <p:pic>
        <p:nvPicPr>
          <p:cNvPr id="3" name="Graphique 2">
            <a:extLst>
              <a:ext uri="{FF2B5EF4-FFF2-40B4-BE49-F238E27FC236}">
                <a16:creationId xmlns:a16="http://schemas.microsoft.com/office/drawing/2014/main" id="{17F97096-D71C-4DBB-8EE3-0FF3E494BA6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575965" y="507260"/>
            <a:ext cx="431974" cy="249735"/>
          </a:xfrm>
          <a:prstGeom prst="rect">
            <a:avLst/>
          </a:prstGeom>
        </p:spPr>
      </p:pic>
      <p:pic>
        <p:nvPicPr>
          <p:cNvPr id="4" name="Graphique 3">
            <a:extLst>
              <a:ext uri="{FF2B5EF4-FFF2-40B4-BE49-F238E27FC236}">
                <a16:creationId xmlns:a16="http://schemas.microsoft.com/office/drawing/2014/main" id="{CA32D97F-61B9-4195-A43A-BE13625CB6BF}"/>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514255" y="497323"/>
            <a:ext cx="337481" cy="283484"/>
          </a:xfrm>
          <a:prstGeom prst="rect">
            <a:avLst/>
          </a:prstGeom>
        </p:spPr>
      </p:pic>
      <p:pic>
        <p:nvPicPr>
          <p:cNvPr id="5" name="Graphique 4">
            <a:extLst>
              <a:ext uri="{FF2B5EF4-FFF2-40B4-BE49-F238E27FC236}">
                <a16:creationId xmlns:a16="http://schemas.microsoft.com/office/drawing/2014/main" id="{7476855F-AB9B-4C34-B27A-6C352274F44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358055" y="479440"/>
            <a:ext cx="337480" cy="344230"/>
          </a:xfrm>
          <a:prstGeom prst="rect">
            <a:avLst/>
          </a:prstGeom>
        </p:spPr>
      </p:pic>
      <p:pic>
        <p:nvPicPr>
          <p:cNvPr id="6" name="Graphique 5">
            <a:extLst>
              <a:ext uri="{FF2B5EF4-FFF2-40B4-BE49-F238E27FC236}">
                <a16:creationId xmlns:a16="http://schemas.microsoft.com/office/drawing/2014/main" id="{65D56A90-16C7-47A0-8724-96D7F1C80E0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4251810" y="419827"/>
            <a:ext cx="458973" cy="546718"/>
          </a:xfrm>
          <a:prstGeom prst="rect">
            <a:avLst/>
          </a:prstGeom>
        </p:spPr>
      </p:pic>
      <p:pic>
        <p:nvPicPr>
          <p:cNvPr id="7" name="Graphique 6">
            <a:extLst>
              <a:ext uri="{FF2B5EF4-FFF2-40B4-BE49-F238E27FC236}">
                <a16:creationId xmlns:a16="http://schemas.microsoft.com/office/drawing/2014/main" id="{A4BCE47F-130F-4A3C-BB20-4D671E59CEE4}"/>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5294812" y="409890"/>
            <a:ext cx="526469" cy="580466"/>
          </a:xfrm>
          <a:prstGeom prst="rect">
            <a:avLst/>
          </a:prstGeom>
        </p:spPr>
      </p:pic>
      <p:pic>
        <p:nvPicPr>
          <p:cNvPr id="8" name="Graphique 7">
            <a:extLst>
              <a:ext uri="{FF2B5EF4-FFF2-40B4-BE49-F238E27FC236}">
                <a16:creationId xmlns:a16="http://schemas.microsoft.com/office/drawing/2014/main" id="{AF3AC4D5-D44E-4FD7-8D89-9A100383910D}"/>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6463595" y="459569"/>
            <a:ext cx="668210" cy="411726"/>
          </a:xfrm>
          <a:prstGeom prst="rect">
            <a:avLst/>
          </a:prstGeom>
        </p:spPr>
      </p:pic>
      <p:pic>
        <p:nvPicPr>
          <p:cNvPr id="9" name="Graphique 8">
            <a:extLst>
              <a:ext uri="{FF2B5EF4-FFF2-40B4-BE49-F238E27FC236}">
                <a16:creationId xmlns:a16="http://schemas.microsoft.com/office/drawing/2014/main" id="{5F3704D8-0853-454B-BDFB-8850DBAB7BEA}"/>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7704733" y="455595"/>
            <a:ext cx="499470" cy="425225"/>
          </a:xfrm>
          <a:prstGeom prst="rect">
            <a:avLst/>
          </a:prstGeom>
        </p:spPr>
      </p:pic>
      <p:pic>
        <p:nvPicPr>
          <p:cNvPr id="10" name="Graphique 9">
            <a:extLst>
              <a:ext uri="{FF2B5EF4-FFF2-40B4-BE49-F238E27FC236}">
                <a16:creationId xmlns:a16="http://schemas.microsoft.com/office/drawing/2014/main" id="{FF59A06A-10FE-4488-85E0-14D8DFCC0408}"/>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454693" y="1165822"/>
            <a:ext cx="344230" cy="344230"/>
          </a:xfrm>
          <a:prstGeom prst="rect">
            <a:avLst/>
          </a:prstGeom>
        </p:spPr>
      </p:pic>
      <p:pic>
        <p:nvPicPr>
          <p:cNvPr id="11" name="Graphique 10">
            <a:extLst>
              <a:ext uri="{FF2B5EF4-FFF2-40B4-BE49-F238E27FC236}">
                <a16:creationId xmlns:a16="http://schemas.microsoft.com/office/drawing/2014/main" id="{6EB64E48-FFE2-4036-90D8-8F1024D96F13}"/>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1181548" y="1169795"/>
            <a:ext cx="337481" cy="330731"/>
          </a:xfrm>
          <a:prstGeom prst="rect">
            <a:avLst/>
          </a:prstGeom>
        </p:spPr>
      </p:pic>
      <p:pic>
        <p:nvPicPr>
          <p:cNvPr id="12" name="Graphique 11">
            <a:extLst>
              <a:ext uri="{FF2B5EF4-FFF2-40B4-BE49-F238E27FC236}">
                <a16:creationId xmlns:a16="http://schemas.microsoft.com/office/drawing/2014/main" id="{73DFDC7B-4DFA-4842-872A-1C1BABB7749C}"/>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1885004" y="1153900"/>
            <a:ext cx="296982" cy="384727"/>
          </a:xfrm>
          <a:prstGeom prst="rect">
            <a:avLst/>
          </a:prstGeom>
        </p:spPr>
      </p:pic>
      <p:pic>
        <p:nvPicPr>
          <p:cNvPr id="13" name="Graphique 12">
            <a:extLst>
              <a:ext uri="{FF2B5EF4-FFF2-40B4-BE49-F238E27FC236}">
                <a16:creationId xmlns:a16="http://schemas.microsoft.com/office/drawing/2014/main" id="{910676EB-0D10-40E7-A160-5714C38E887B}"/>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2531309" y="1153900"/>
            <a:ext cx="256484" cy="384727"/>
          </a:xfrm>
          <a:prstGeom prst="rect">
            <a:avLst/>
          </a:prstGeom>
        </p:spPr>
      </p:pic>
      <p:pic>
        <p:nvPicPr>
          <p:cNvPr id="14" name="Graphique 13">
            <a:extLst>
              <a:ext uri="{FF2B5EF4-FFF2-40B4-BE49-F238E27FC236}">
                <a16:creationId xmlns:a16="http://schemas.microsoft.com/office/drawing/2014/main" id="{454FE727-BDE3-4053-9DC2-60EB36E9A43F}"/>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3162094" y="1179731"/>
            <a:ext cx="317231" cy="296982"/>
          </a:xfrm>
          <a:prstGeom prst="rect">
            <a:avLst/>
          </a:prstGeom>
        </p:spPr>
      </p:pic>
      <p:pic>
        <p:nvPicPr>
          <p:cNvPr id="15" name="Graphique 14">
            <a:extLst>
              <a:ext uri="{FF2B5EF4-FFF2-40B4-BE49-F238E27FC236}">
                <a16:creationId xmlns:a16="http://schemas.microsoft.com/office/drawing/2014/main" id="{E62FE7C4-3AA5-4030-B907-1A6DD1EF5ED9}"/>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3867503" y="1177745"/>
            <a:ext cx="350979" cy="303732"/>
          </a:xfrm>
          <a:prstGeom prst="rect">
            <a:avLst/>
          </a:prstGeom>
        </p:spPr>
      </p:pic>
      <p:pic>
        <p:nvPicPr>
          <p:cNvPr id="16" name="Graphique 15">
            <a:extLst>
              <a:ext uri="{FF2B5EF4-FFF2-40B4-BE49-F238E27FC236}">
                <a16:creationId xmlns:a16="http://schemas.microsoft.com/office/drawing/2014/main" id="{5518ADC0-9DC6-4FC7-BC9C-7CEA0F6E6825}"/>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4620539" y="1197616"/>
            <a:ext cx="384726" cy="236235"/>
          </a:xfrm>
          <a:prstGeom prst="rect">
            <a:avLst/>
          </a:prstGeom>
        </p:spPr>
      </p:pic>
      <p:pic>
        <p:nvPicPr>
          <p:cNvPr id="17" name="Graphique 16">
            <a:extLst>
              <a:ext uri="{FF2B5EF4-FFF2-40B4-BE49-F238E27FC236}">
                <a16:creationId xmlns:a16="http://schemas.microsoft.com/office/drawing/2014/main" id="{4E33AE7F-1DB7-42F5-AA96-E992B2DD715D}"/>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5407321" y="1191654"/>
            <a:ext cx="384726" cy="256484"/>
          </a:xfrm>
          <a:prstGeom prst="rect">
            <a:avLst/>
          </a:prstGeom>
        </p:spPr>
      </p:pic>
      <p:pic>
        <p:nvPicPr>
          <p:cNvPr id="18" name="Graphique 17">
            <a:extLst>
              <a:ext uri="{FF2B5EF4-FFF2-40B4-BE49-F238E27FC236}">
                <a16:creationId xmlns:a16="http://schemas.microsoft.com/office/drawing/2014/main" id="{35E797D9-1260-4B6D-A069-A375D1A686E7}"/>
              </a:ext>
            </a:extLst>
          </p:cNvPr>
          <p:cNvPicPr>
            <a:picLocks noChangeAspect="1"/>
          </p:cNvPicPr>
          <p:nvPr userDrawn="1"/>
        </p:nvPicPr>
        <p:blipFill>
          <a:blip r:embed="rId34">
            <a:extLst>
              <a:ext uri="{96DAC541-7B7A-43D3-8B79-37D633B846F1}">
                <asvg:svgBlip xmlns:asvg="http://schemas.microsoft.com/office/drawing/2016/SVG/main" r:embed="rId35"/>
              </a:ext>
            </a:extLst>
          </a:blip>
          <a:stretch>
            <a:fillRect/>
          </a:stretch>
        </p:blipFill>
        <p:spPr>
          <a:xfrm>
            <a:off x="6202424" y="1185693"/>
            <a:ext cx="404975" cy="276733"/>
          </a:xfrm>
          <a:prstGeom prst="rect">
            <a:avLst/>
          </a:prstGeom>
        </p:spPr>
      </p:pic>
      <p:pic>
        <p:nvPicPr>
          <p:cNvPr id="19" name="Graphique 18">
            <a:extLst>
              <a:ext uri="{FF2B5EF4-FFF2-40B4-BE49-F238E27FC236}">
                <a16:creationId xmlns:a16="http://schemas.microsoft.com/office/drawing/2014/main" id="{86EAFA87-C041-4F37-9C22-73FD7717F2D7}"/>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446110" y="1777234"/>
            <a:ext cx="398226" cy="398226"/>
          </a:xfrm>
          <a:prstGeom prst="rect">
            <a:avLst/>
          </a:prstGeom>
        </p:spPr>
      </p:pic>
      <p:pic>
        <p:nvPicPr>
          <p:cNvPr id="20" name="Graphique 19">
            <a:extLst>
              <a:ext uri="{FF2B5EF4-FFF2-40B4-BE49-F238E27FC236}">
                <a16:creationId xmlns:a16="http://schemas.microsoft.com/office/drawing/2014/main" id="{3D8C5504-3BA9-45E9-8E41-EB65289A7F6C}"/>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2777520" y="1785183"/>
            <a:ext cx="391477" cy="371228"/>
          </a:xfrm>
          <a:prstGeom prst="rect">
            <a:avLst/>
          </a:prstGeom>
        </p:spPr>
      </p:pic>
      <p:pic>
        <p:nvPicPr>
          <p:cNvPr id="21" name="Graphique 20">
            <a:extLst>
              <a:ext uri="{FF2B5EF4-FFF2-40B4-BE49-F238E27FC236}">
                <a16:creationId xmlns:a16="http://schemas.microsoft.com/office/drawing/2014/main" id="{4E1844DA-BD07-445D-B0A1-A614BF6936B5}"/>
              </a:ext>
            </a:extLst>
          </p:cNvPr>
          <p:cNvPicPr>
            <a:picLocks noChangeAspect="1"/>
          </p:cNvPicPr>
          <p:nvPr userDrawn="1"/>
        </p:nvPicPr>
        <p:blipFill>
          <a:blip r:embed="rId40">
            <a:extLst>
              <a:ext uri="{96DAC541-7B7A-43D3-8B79-37D633B846F1}">
                <asvg:svgBlip xmlns:asvg="http://schemas.microsoft.com/office/drawing/2016/SVG/main" r:embed="rId41"/>
              </a:ext>
            </a:extLst>
          </a:blip>
          <a:stretch>
            <a:fillRect/>
          </a:stretch>
        </p:blipFill>
        <p:spPr>
          <a:xfrm>
            <a:off x="1266306" y="1779220"/>
            <a:ext cx="391477" cy="391477"/>
          </a:xfrm>
          <a:prstGeom prst="rect">
            <a:avLst/>
          </a:prstGeom>
        </p:spPr>
      </p:pic>
      <p:pic>
        <p:nvPicPr>
          <p:cNvPr id="22" name="Graphique 21">
            <a:extLst>
              <a:ext uri="{FF2B5EF4-FFF2-40B4-BE49-F238E27FC236}">
                <a16:creationId xmlns:a16="http://schemas.microsoft.com/office/drawing/2014/main" id="{6C81AB83-AEDC-46D5-A172-41D469D451F5}"/>
              </a:ext>
            </a:extLst>
          </p:cNvPr>
          <p:cNvPicPr>
            <a:picLocks noChangeAspect="1"/>
          </p:cNvPicPr>
          <p:nvPr userDrawn="1"/>
        </p:nvPicPr>
        <p:blipFill>
          <a:blip r:embed="rId42">
            <a:extLst>
              <a:ext uri="{96DAC541-7B7A-43D3-8B79-37D633B846F1}">
                <asvg:svgBlip xmlns:asvg="http://schemas.microsoft.com/office/drawing/2016/SVG/main" r:embed="rId43"/>
              </a:ext>
            </a:extLst>
          </a:blip>
          <a:stretch>
            <a:fillRect/>
          </a:stretch>
        </p:blipFill>
        <p:spPr>
          <a:xfrm>
            <a:off x="3590969" y="1813002"/>
            <a:ext cx="391476" cy="276733"/>
          </a:xfrm>
          <a:prstGeom prst="rect">
            <a:avLst/>
          </a:prstGeom>
        </p:spPr>
      </p:pic>
      <p:pic>
        <p:nvPicPr>
          <p:cNvPr id="23" name="Graphique 22">
            <a:extLst>
              <a:ext uri="{FF2B5EF4-FFF2-40B4-BE49-F238E27FC236}">
                <a16:creationId xmlns:a16="http://schemas.microsoft.com/office/drawing/2014/main" id="{1E9A1DC5-13D4-408C-AE4D-AF93B432F0C5}"/>
              </a:ext>
            </a:extLst>
          </p:cNvPr>
          <p:cNvPicPr>
            <a:picLocks noChangeAspect="1"/>
          </p:cNvPicPr>
          <p:nvPr userDrawn="1"/>
        </p:nvPicPr>
        <p:blipFill>
          <a:blip r:embed="rId44">
            <a:extLst>
              <a:ext uri="{96DAC541-7B7A-43D3-8B79-37D633B846F1}">
                <asvg:svgBlip xmlns:asvg="http://schemas.microsoft.com/office/drawing/2016/SVG/main" r:embed="rId45"/>
              </a:ext>
            </a:extLst>
          </a:blip>
          <a:stretch>
            <a:fillRect/>
          </a:stretch>
        </p:blipFill>
        <p:spPr>
          <a:xfrm>
            <a:off x="4404414" y="1779220"/>
            <a:ext cx="391477" cy="391477"/>
          </a:xfrm>
          <a:prstGeom prst="rect">
            <a:avLst/>
          </a:prstGeom>
        </p:spPr>
      </p:pic>
      <p:pic>
        <p:nvPicPr>
          <p:cNvPr id="24" name="Graphique 23">
            <a:extLst>
              <a:ext uri="{FF2B5EF4-FFF2-40B4-BE49-F238E27FC236}">
                <a16:creationId xmlns:a16="http://schemas.microsoft.com/office/drawing/2014/main" id="{9E485B29-47D5-4E9B-8727-8C78127E2823}"/>
              </a:ext>
            </a:extLst>
          </p:cNvPr>
          <p:cNvPicPr>
            <a:picLocks noChangeAspect="1"/>
          </p:cNvPicPr>
          <p:nvPr userDrawn="1"/>
        </p:nvPicPr>
        <p:blipFill>
          <a:blip r:embed="rId46">
            <a:extLst>
              <a:ext uri="{96DAC541-7B7A-43D3-8B79-37D633B846F1}">
                <asvg:svgBlip xmlns:asvg="http://schemas.microsoft.com/office/drawing/2016/SVG/main" r:embed="rId47"/>
              </a:ext>
            </a:extLst>
          </a:blip>
          <a:stretch>
            <a:fillRect/>
          </a:stretch>
        </p:blipFill>
        <p:spPr>
          <a:xfrm>
            <a:off x="5220636" y="1834860"/>
            <a:ext cx="398227" cy="202488"/>
          </a:xfrm>
          <a:prstGeom prst="rect">
            <a:avLst/>
          </a:prstGeom>
        </p:spPr>
      </p:pic>
      <p:pic>
        <p:nvPicPr>
          <p:cNvPr id="25" name="Graphique 24">
            <a:extLst>
              <a:ext uri="{FF2B5EF4-FFF2-40B4-BE49-F238E27FC236}">
                <a16:creationId xmlns:a16="http://schemas.microsoft.com/office/drawing/2014/main" id="{DE846C2C-F45B-445F-ABC4-E4EE6BA0103E}"/>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6040833" y="1809028"/>
            <a:ext cx="391477" cy="290233"/>
          </a:xfrm>
          <a:prstGeom prst="rect">
            <a:avLst/>
          </a:prstGeom>
        </p:spPr>
      </p:pic>
      <p:pic>
        <p:nvPicPr>
          <p:cNvPr id="26" name="Graphique 25">
            <a:extLst>
              <a:ext uri="{FF2B5EF4-FFF2-40B4-BE49-F238E27FC236}">
                <a16:creationId xmlns:a16="http://schemas.microsoft.com/office/drawing/2014/main" id="{48924130-8FE7-4C3B-AA63-FAF04811108F}"/>
              </a:ext>
            </a:extLst>
          </p:cNvPr>
          <p:cNvPicPr>
            <a:picLocks noChangeAspect="1"/>
          </p:cNvPicPr>
          <p:nvPr userDrawn="1"/>
        </p:nvPicPr>
        <p:blipFill>
          <a:blip r:embed="rId50">
            <a:extLst>
              <a:ext uri="{96DAC541-7B7A-43D3-8B79-37D633B846F1}">
                <asvg:svgBlip xmlns:asvg="http://schemas.microsoft.com/office/drawing/2016/SVG/main" r:embed="rId51"/>
              </a:ext>
            </a:extLst>
          </a:blip>
          <a:stretch>
            <a:fillRect/>
          </a:stretch>
        </p:blipFill>
        <p:spPr>
          <a:xfrm>
            <a:off x="6843179" y="1820951"/>
            <a:ext cx="364478" cy="249735"/>
          </a:xfrm>
          <a:prstGeom prst="rect">
            <a:avLst/>
          </a:prstGeom>
        </p:spPr>
      </p:pic>
      <p:pic>
        <p:nvPicPr>
          <p:cNvPr id="27" name="Graphique 26">
            <a:extLst>
              <a:ext uri="{FF2B5EF4-FFF2-40B4-BE49-F238E27FC236}">
                <a16:creationId xmlns:a16="http://schemas.microsoft.com/office/drawing/2014/main" id="{1D0C5961-2032-4F70-BCA2-9CACCD44846E}"/>
              </a:ext>
            </a:extLst>
          </p:cNvPr>
          <p:cNvPicPr>
            <a:picLocks noChangeAspect="1"/>
          </p:cNvPicPr>
          <p:nvPr userDrawn="1"/>
        </p:nvPicPr>
        <p:blipFill>
          <a:blip r:embed="rId52">
            <a:extLst>
              <a:ext uri="{96DAC541-7B7A-43D3-8B79-37D633B846F1}">
                <asvg:svgBlip xmlns:asvg="http://schemas.microsoft.com/office/drawing/2016/SVG/main" r:embed="rId53"/>
              </a:ext>
            </a:extLst>
          </a:blip>
          <a:stretch>
            <a:fillRect/>
          </a:stretch>
        </p:blipFill>
        <p:spPr>
          <a:xfrm>
            <a:off x="7632402" y="1797104"/>
            <a:ext cx="398227" cy="330731"/>
          </a:xfrm>
          <a:prstGeom prst="rect">
            <a:avLst/>
          </a:prstGeom>
        </p:spPr>
      </p:pic>
      <p:pic>
        <p:nvPicPr>
          <p:cNvPr id="28" name="Graphique 27">
            <a:extLst>
              <a:ext uri="{FF2B5EF4-FFF2-40B4-BE49-F238E27FC236}">
                <a16:creationId xmlns:a16="http://schemas.microsoft.com/office/drawing/2014/main" id="{5078FE6B-A7F1-4A18-9A83-FADF4BBCFAD0}"/>
              </a:ext>
            </a:extLst>
          </p:cNvPr>
          <p:cNvPicPr>
            <a:picLocks noChangeAspect="1"/>
          </p:cNvPicPr>
          <p:nvPr userDrawn="1"/>
        </p:nvPicPr>
        <p:blipFill>
          <a:blip r:embed="rId54">
            <a:extLst>
              <a:ext uri="{96DAC541-7B7A-43D3-8B79-37D633B846F1}">
                <asvg:svgBlip xmlns:asvg="http://schemas.microsoft.com/office/drawing/2016/SVG/main" r:embed="rId55"/>
              </a:ext>
            </a:extLst>
          </a:blip>
          <a:stretch>
            <a:fillRect/>
          </a:stretch>
        </p:blipFill>
        <p:spPr>
          <a:xfrm>
            <a:off x="8444272" y="1797104"/>
            <a:ext cx="371229" cy="330731"/>
          </a:xfrm>
          <a:prstGeom prst="rect">
            <a:avLst/>
          </a:prstGeom>
        </p:spPr>
      </p:pic>
      <p:pic>
        <p:nvPicPr>
          <p:cNvPr id="29" name="Graphique 28">
            <a:extLst>
              <a:ext uri="{FF2B5EF4-FFF2-40B4-BE49-F238E27FC236}">
                <a16:creationId xmlns:a16="http://schemas.microsoft.com/office/drawing/2014/main" id="{13EB7D7C-0A6A-49E3-A590-B306B18C417C}"/>
              </a:ext>
            </a:extLst>
          </p:cNvPr>
          <p:cNvPicPr>
            <a:picLocks noChangeAspect="1"/>
          </p:cNvPicPr>
          <p:nvPr userDrawn="1"/>
        </p:nvPicPr>
        <p:blipFill>
          <a:blip r:embed="rId56">
            <a:extLst>
              <a:ext uri="{96DAC541-7B7A-43D3-8B79-37D633B846F1}">
                <asvg:svgBlip xmlns:asvg="http://schemas.microsoft.com/office/drawing/2016/SVG/main" r:embed="rId57"/>
              </a:ext>
            </a:extLst>
          </a:blip>
          <a:stretch>
            <a:fillRect/>
          </a:stretch>
        </p:blipFill>
        <p:spPr>
          <a:xfrm>
            <a:off x="9240246" y="1779219"/>
            <a:ext cx="398227" cy="391477"/>
          </a:xfrm>
          <a:prstGeom prst="rect">
            <a:avLst/>
          </a:prstGeom>
        </p:spPr>
      </p:pic>
      <p:pic>
        <p:nvPicPr>
          <p:cNvPr id="30" name="Graphique 29">
            <a:extLst>
              <a:ext uri="{FF2B5EF4-FFF2-40B4-BE49-F238E27FC236}">
                <a16:creationId xmlns:a16="http://schemas.microsoft.com/office/drawing/2014/main" id="{7F2ECE5E-E029-435D-9913-03DA4C785A6F}"/>
              </a:ext>
            </a:extLst>
          </p:cNvPr>
          <p:cNvPicPr>
            <a:picLocks noChangeAspect="1"/>
          </p:cNvPicPr>
          <p:nvPr userDrawn="1"/>
        </p:nvPicPr>
        <p:blipFill>
          <a:blip r:embed="rId58">
            <a:extLst>
              <a:ext uri="{96DAC541-7B7A-43D3-8B79-37D633B846F1}">
                <asvg:svgBlip xmlns:asvg="http://schemas.microsoft.com/office/drawing/2016/SVG/main" r:embed="rId59"/>
              </a:ext>
            </a:extLst>
          </a:blip>
          <a:stretch>
            <a:fillRect/>
          </a:stretch>
        </p:blipFill>
        <p:spPr>
          <a:xfrm>
            <a:off x="10038239" y="1779220"/>
            <a:ext cx="337480" cy="391477"/>
          </a:xfrm>
          <a:prstGeom prst="rect">
            <a:avLst/>
          </a:prstGeom>
        </p:spPr>
      </p:pic>
      <p:pic>
        <p:nvPicPr>
          <p:cNvPr id="31" name="Graphique 30">
            <a:extLst>
              <a:ext uri="{FF2B5EF4-FFF2-40B4-BE49-F238E27FC236}">
                <a16:creationId xmlns:a16="http://schemas.microsoft.com/office/drawing/2014/main" id="{8FBCDF51-C6D8-480B-AC42-936699DE79C0}"/>
              </a:ext>
            </a:extLst>
          </p:cNvPr>
          <p:cNvPicPr>
            <a:picLocks noChangeAspect="1"/>
          </p:cNvPicPr>
          <p:nvPr userDrawn="1"/>
        </p:nvPicPr>
        <p:blipFill>
          <a:blip r:embed="rId60">
            <a:extLst>
              <a:ext uri="{96DAC541-7B7A-43D3-8B79-37D633B846F1}">
                <asvg:svgBlip xmlns:asvg="http://schemas.microsoft.com/office/drawing/2016/SVG/main" r:embed="rId61"/>
              </a:ext>
            </a:extLst>
          </a:blip>
          <a:stretch>
            <a:fillRect/>
          </a:stretch>
        </p:blipFill>
        <p:spPr>
          <a:xfrm>
            <a:off x="10663552" y="1799880"/>
            <a:ext cx="384727" cy="337480"/>
          </a:xfrm>
          <a:prstGeom prst="rect">
            <a:avLst/>
          </a:prstGeom>
        </p:spPr>
      </p:pic>
      <p:pic>
        <p:nvPicPr>
          <p:cNvPr id="32" name="Graphique 31">
            <a:extLst>
              <a:ext uri="{FF2B5EF4-FFF2-40B4-BE49-F238E27FC236}">
                <a16:creationId xmlns:a16="http://schemas.microsoft.com/office/drawing/2014/main" id="{A4B2D4A0-A10C-4DCA-9693-4EAE35F12728}"/>
              </a:ext>
            </a:extLst>
          </p:cNvPr>
          <p:cNvPicPr>
            <a:picLocks noChangeAspect="1"/>
          </p:cNvPicPr>
          <p:nvPr userDrawn="1"/>
        </p:nvPicPr>
        <p:blipFill>
          <a:blip r:embed="rId62">
            <a:extLst>
              <a:ext uri="{96DAC541-7B7A-43D3-8B79-37D633B846F1}">
                <asvg:svgBlip xmlns:asvg="http://schemas.microsoft.com/office/drawing/2016/SVG/main" r:embed="rId63"/>
              </a:ext>
            </a:extLst>
          </a:blip>
          <a:stretch>
            <a:fillRect/>
          </a:stretch>
        </p:blipFill>
        <p:spPr>
          <a:xfrm>
            <a:off x="11478197" y="1755301"/>
            <a:ext cx="364478" cy="377977"/>
          </a:xfrm>
          <a:prstGeom prst="rect">
            <a:avLst/>
          </a:prstGeom>
        </p:spPr>
      </p:pic>
      <p:pic>
        <p:nvPicPr>
          <p:cNvPr id="33" name="Graphique 32">
            <a:extLst>
              <a:ext uri="{FF2B5EF4-FFF2-40B4-BE49-F238E27FC236}">
                <a16:creationId xmlns:a16="http://schemas.microsoft.com/office/drawing/2014/main" id="{D1E706E0-382D-4BC5-B9D1-5953779D4211}"/>
              </a:ext>
            </a:extLst>
          </p:cNvPr>
          <p:cNvPicPr>
            <a:picLocks noChangeAspect="1"/>
          </p:cNvPicPr>
          <p:nvPr userDrawn="1"/>
        </p:nvPicPr>
        <p:blipFill>
          <a:blip r:embed="rId64">
            <a:extLst>
              <a:ext uri="{96DAC541-7B7A-43D3-8B79-37D633B846F1}">
                <asvg:svgBlip xmlns:asvg="http://schemas.microsoft.com/office/drawing/2016/SVG/main" r:embed="rId65"/>
              </a:ext>
            </a:extLst>
          </a:blip>
          <a:stretch>
            <a:fillRect/>
          </a:stretch>
        </p:blipFill>
        <p:spPr>
          <a:xfrm>
            <a:off x="402211" y="2508458"/>
            <a:ext cx="398226" cy="377977"/>
          </a:xfrm>
          <a:prstGeom prst="rect">
            <a:avLst/>
          </a:prstGeom>
        </p:spPr>
      </p:pic>
      <p:pic>
        <p:nvPicPr>
          <p:cNvPr id="34" name="Graphique 33">
            <a:extLst>
              <a:ext uri="{FF2B5EF4-FFF2-40B4-BE49-F238E27FC236}">
                <a16:creationId xmlns:a16="http://schemas.microsoft.com/office/drawing/2014/main" id="{89854CDC-814D-4567-8111-E1F8C72FFDF5}"/>
              </a:ext>
            </a:extLst>
          </p:cNvPr>
          <p:cNvPicPr>
            <a:picLocks noChangeAspect="1"/>
          </p:cNvPicPr>
          <p:nvPr userDrawn="1"/>
        </p:nvPicPr>
        <p:blipFill>
          <a:blip r:embed="rId66">
            <a:extLst>
              <a:ext uri="{96DAC541-7B7A-43D3-8B79-37D633B846F1}">
                <asvg:svgBlip xmlns:asvg="http://schemas.microsoft.com/office/drawing/2016/SVG/main" r:embed="rId67"/>
              </a:ext>
            </a:extLst>
          </a:blip>
          <a:stretch>
            <a:fillRect/>
          </a:stretch>
        </p:blipFill>
        <p:spPr>
          <a:xfrm>
            <a:off x="1207134" y="2504482"/>
            <a:ext cx="242986" cy="391477"/>
          </a:xfrm>
          <a:prstGeom prst="rect">
            <a:avLst/>
          </a:prstGeom>
        </p:spPr>
      </p:pic>
      <p:pic>
        <p:nvPicPr>
          <p:cNvPr id="35" name="Graphique 34">
            <a:extLst>
              <a:ext uri="{FF2B5EF4-FFF2-40B4-BE49-F238E27FC236}">
                <a16:creationId xmlns:a16="http://schemas.microsoft.com/office/drawing/2014/main" id="{6FAABBA4-0284-4D5F-9068-FE692EBCD28F}"/>
              </a:ext>
            </a:extLst>
          </p:cNvPr>
          <p:cNvPicPr>
            <a:picLocks noChangeAspect="1"/>
          </p:cNvPicPr>
          <p:nvPr userDrawn="1"/>
        </p:nvPicPr>
        <p:blipFill>
          <a:blip r:embed="rId68">
            <a:extLst>
              <a:ext uri="{96DAC541-7B7A-43D3-8B79-37D633B846F1}">
                <asvg:svgBlip xmlns:asvg="http://schemas.microsoft.com/office/drawing/2016/SVG/main" r:embed="rId69"/>
              </a:ext>
            </a:extLst>
          </a:blip>
          <a:stretch>
            <a:fillRect/>
          </a:stretch>
        </p:blipFill>
        <p:spPr>
          <a:xfrm>
            <a:off x="1898447" y="2512431"/>
            <a:ext cx="344230" cy="364479"/>
          </a:xfrm>
          <a:prstGeom prst="rect">
            <a:avLst/>
          </a:prstGeom>
        </p:spPr>
      </p:pic>
      <p:pic>
        <p:nvPicPr>
          <p:cNvPr id="36" name="Graphique 35">
            <a:extLst>
              <a:ext uri="{FF2B5EF4-FFF2-40B4-BE49-F238E27FC236}">
                <a16:creationId xmlns:a16="http://schemas.microsoft.com/office/drawing/2014/main" id="{A1894A0F-9F80-471A-A8B9-BD1F2D3BCD74}"/>
              </a:ext>
            </a:extLst>
          </p:cNvPr>
          <p:cNvPicPr>
            <a:picLocks noChangeAspect="1"/>
          </p:cNvPicPr>
          <p:nvPr userDrawn="1"/>
        </p:nvPicPr>
        <p:blipFill>
          <a:blip r:embed="rId70">
            <a:extLst>
              <a:ext uri="{96DAC541-7B7A-43D3-8B79-37D633B846F1}">
                <asvg:svgBlip xmlns:asvg="http://schemas.microsoft.com/office/drawing/2016/SVG/main" r:embed="rId71"/>
              </a:ext>
            </a:extLst>
          </a:blip>
          <a:stretch>
            <a:fillRect/>
          </a:stretch>
        </p:blipFill>
        <p:spPr>
          <a:xfrm>
            <a:off x="2657698" y="2504483"/>
            <a:ext cx="263235" cy="391477"/>
          </a:xfrm>
          <a:prstGeom prst="rect">
            <a:avLst/>
          </a:prstGeom>
        </p:spPr>
      </p:pic>
      <p:pic>
        <p:nvPicPr>
          <p:cNvPr id="37" name="Graphique 36">
            <a:extLst>
              <a:ext uri="{FF2B5EF4-FFF2-40B4-BE49-F238E27FC236}">
                <a16:creationId xmlns:a16="http://schemas.microsoft.com/office/drawing/2014/main" id="{4497F85D-C4E6-46A3-BAFB-A7D1380E83AE}"/>
              </a:ext>
            </a:extLst>
          </p:cNvPr>
          <p:cNvPicPr>
            <a:picLocks noChangeAspect="1"/>
          </p:cNvPicPr>
          <p:nvPr userDrawn="1"/>
        </p:nvPicPr>
        <p:blipFill>
          <a:blip r:embed="rId72">
            <a:extLst>
              <a:ext uri="{96DAC541-7B7A-43D3-8B79-37D633B846F1}">
                <asvg:svgBlip xmlns:asvg="http://schemas.microsoft.com/office/drawing/2016/SVG/main" r:embed="rId73"/>
              </a:ext>
            </a:extLst>
          </a:blip>
          <a:stretch>
            <a:fillRect/>
          </a:stretch>
        </p:blipFill>
        <p:spPr>
          <a:xfrm>
            <a:off x="3388688" y="2506472"/>
            <a:ext cx="391477" cy="384727"/>
          </a:xfrm>
          <a:prstGeom prst="rect">
            <a:avLst/>
          </a:prstGeom>
        </p:spPr>
      </p:pic>
      <p:pic>
        <p:nvPicPr>
          <p:cNvPr id="38" name="Graphique 37">
            <a:extLst>
              <a:ext uri="{FF2B5EF4-FFF2-40B4-BE49-F238E27FC236}">
                <a16:creationId xmlns:a16="http://schemas.microsoft.com/office/drawing/2014/main" id="{136FB2FD-4576-4295-8FF2-6C885224D493}"/>
              </a:ext>
            </a:extLst>
          </p:cNvPr>
          <p:cNvPicPr>
            <a:picLocks noChangeAspect="1"/>
          </p:cNvPicPr>
          <p:nvPr userDrawn="1"/>
        </p:nvPicPr>
        <p:blipFill>
          <a:blip r:embed="rId74">
            <a:extLst>
              <a:ext uri="{96DAC541-7B7A-43D3-8B79-37D633B846F1}">
                <asvg:svgBlip xmlns:asvg="http://schemas.microsoft.com/office/drawing/2016/SVG/main" r:embed="rId75"/>
              </a:ext>
            </a:extLst>
          </a:blip>
          <a:stretch>
            <a:fillRect/>
          </a:stretch>
        </p:blipFill>
        <p:spPr>
          <a:xfrm>
            <a:off x="4245146" y="2506472"/>
            <a:ext cx="384727" cy="384727"/>
          </a:xfrm>
          <a:prstGeom prst="rect">
            <a:avLst/>
          </a:prstGeom>
        </p:spPr>
      </p:pic>
      <p:pic>
        <p:nvPicPr>
          <p:cNvPr id="39" name="Graphique 38">
            <a:extLst>
              <a:ext uri="{FF2B5EF4-FFF2-40B4-BE49-F238E27FC236}">
                <a16:creationId xmlns:a16="http://schemas.microsoft.com/office/drawing/2014/main" id="{B53C871A-E4A6-4BF0-BF16-5F0AA72336FB}"/>
              </a:ext>
            </a:extLst>
          </p:cNvPr>
          <p:cNvPicPr>
            <a:picLocks noChangeAspect="1"/>
          </p:cNvPicPr>
          <p:nvPr userDrawn="1"/>
        </p:nvPicPr>
        <p:blipFill>
          <a:blip r:embed="rId76">
            <a:extLst>
              <a:ext uri="{96DAC541-7B7A-43D3-8B79-37D633B846F1}">
                <asvg:svgBlip xmlns:asvg="http://schemas.microsoft.com/office/drawing/2016/SVG/main" r:embed="rId77"/>
              </a:ext>
            </a:extLst>
          </a:blip>
          <a:stretch>
            <a:fillRect/>
          </a:stretch>
        </p:blipFill>
        <p:spPr>
          <a:xfrm>
            <a:off x="5064322" y="2506472"/>
            <a:ext cx="310482" cy="384727"/>
          </a:xfrm>
          <a:prstGeom prst="rect">
            <a:avLst/>
          </a:prstGeom>
        </p:spPr>
      </p:pic>
      <p:pic>
        <p:nvPicPr>
          <p:cNvPr id="40" name="Graphique 39">
            <a:extLst>
              <a:ext uri="{FF2B5EF4-FFF2-40B4-BE49-F238E27FC236}">
                <a16:creationId xmlns:a16="http://schemas.microsoft.com/office/drawing/2014/main" id="{529CD631-5DB0-45EB-B89D-5C0EE7F60D18}"/>
              </a:ext>
            </a:extLst>
          </p:cNvPr>
          <p:cNvPicPr>
            <a:picLocks noChangeAspect="1"/>
          </p:cNvPicPr>
          <p:nvPr userDrawn="1"/>
        </p:nvPicPr>
        <p:blipFill>
          <a:blip r:embed="rId78">
            <a:extLst>
              <a:ext uri="{96DAC541-7B7A-43D3-8B79-37D633B846F1}">
                <asvg:svgBlip xmlns:asvg="http://schemas.microsoft.com/office/drawing/2016/SVG/main" r:embed="rId79"/>
              </a:ext>
            </a:extLst>
          </a:blip>
          <a:stretch>
            <a:fillRect/>
          </a:stretch>
        </p:blipFill>
        <p:spPr>
          <a:xfrm>
            <a:off x="5770399" y="2502496"/>
            <a:ext cx="215987" cy="398227"/>
          </a:xfrm>
          <a:prstGeom prst="rect">
            <a:avLst/>
          </a:prstGeom>
        </p:spPr>
      </p:pic>
      <p:pic>
        <p:nvPicPr>
          <p:cNvPr id="41" name="Graphique 40">
            <a:extLst>
              <a:ext uri="{FF2B5EF4-FFF2-40B4-BE49-F238E27FC236}">
                <a16:creationId xmlns:a16="http://schemas.microsoft.com/office/drawing/2014/main" id="{2DD40A48-5629-4B40-88A4-4E2DB1AD4179}"/>
              </a:ext>
            </a:extLst>
          </p:cNvPr>
          <p:cNvPicPr>
            <a:picLocks noChangeAspect="1"/>
          </p:cNvPicPr>
          <p:nvPr userDrawn="1"/>
        </p:nvPicPr>
        <p:blipFill>
          <a:blip r:embed="rId80">
            <a:extLst>
              <a:ext uri="{96DAC541-7B7A-43D3-8B79-37D633B846F1}">
                <asvg:svgBlip xmlns:asvg="http://schemas.microsoft.com/office/drawing/2016/SVG/main" r:embed="rId81"/>
              </a:ext>
            </a:extLst>
          </a:blip>
          <a:stretch>
            <a:fillRect/>
          </a:stretch>
        </p:blipFill>
        <p:spPr>
          <a:xfrm>
            <a:off x="6420836" y="2504482"/>
            <a:ext cx="310482" cy="391477"/>
          </a:xfrm>
          <a:prstGeom prst="rect">
            <a:avLst/>
          </a:prstGeom>
        </p:spPr>
      </p:pic>
      <p:pic>
        <p:nvPicPr>
          <p:cNvPr id="42" name="Graphique 41">
            <a:extLst>
              <a:ext uri="{FF2B5EF4-FFF2-40B4-BE49-F238E27FC236}">
                <a16:creationId xmlns:a16="http://schemas.microsoft.com/office/drawing/2014/main" id="{1D442F66-EB07-440F-9C1C-4659D1B6D05D}"/>
              </a:ext>
            </a:extLst>
          </p:cNvPr>
          <p:cNvPicPr>
            <a:picLocks noChangeAspect="1"/>
          </p:cNvPicPr>
          <p:nvPr userDrawn="1"/>
        </p:nvPicPr>
        <p:blipFill>
          <a:blip r:embed="rId82">
            <a:extLst>
              <a:ext uri="{96DAC541-7B7A-43D3-8B79-37D633B846F1}">
                <asvg:svgBlip xmlns:asvg="http://schemas.microsoft.com/office/drawing/2016/SVG/main" r:embed="rId83"/>
              </a:ext>
            </a:extLst>
          </a:blip>
          <a:stretch>
            <a:fillRect/>
          </a:stretch>
        </p:blipFill>
        <p:spPr>
          <a:xfrm>
            <a:off x="7151892" y="2504482"/>
            <a:ext cx="276734" cy="391477"/>
          </a:xfrm>
          <a:prstGeom prst="rect">
            <a:avLst/>
          </a:prstGeom>
        </p:spPr>
      </p:pic>
      <p:pic>
        <p:nvPicPr>
          <p:cNvPr id="43" name="Graphique 42">
            <a:extLst>
              <a:ext uri="{FF2B5EF4-FFF2-40B4-BE49-F238E27FC236}">
                <a16:creationId xmlns:a16="http://schemas.microsoft.com/office/drawing/2014/main" id="{F109A382-D283-414C-B329-24F686F2494D}"/>
              </a:ext>
            </a:extLst>
          </p:cNvPr>
          <p:cNvPicPr>
            <a:picLocks noChangeAspect="1"/>
          </p:cNvPicPr>
          <p:nvPr userDrawn="1"/>
        </p:nvPicPr>
        <p:blipFill>
          <a:blip r:embed="rId84">
            <a:extLst>
              <a:ext uri="{96DAC541-7B7A-43D3-8B79-37D633B846F1}">
                <asvg:svgBlip xmlns:asvg="http://schemas.microsoft.com/office/drawing/2016/SVG/main" r:embed="rId85"/>
              </a:ext>
            </a:extLst>
          </a:blip>
          <a:stretch>
            <a:fillRect/>
          </a:stretch>
        </p:blipFill>
        <p:spPr>
          <a:xfrm>
            <a:off x="7893606" y="2506472"/>
            <a:ext cx="384727" cy="384727"/>
          </a:xfrm>
          <a:prstGeom prst="rect">
            <a:avLst/>
          </a:prstGeom>
        </p:spPr>
      </p:pic>
      <p:pic>
        <p:nvPicPr>
          <p:cNvPr id="44" name="Graphique 43">
            <a:extLst>
              <a:ext uri="{FF2B5EF4-FFF2-40B4-BE49-F238E27FC236}">
                <a16:creationId xmlns:a16="http://schemas.microsoft.com/office/drawing/2014/main" id="{383DAAEB-DFD0-42C7-9FD1-6B4DC2DE28D4}"/>
              </a:ext>
            </a:extLst>
          </p:cNvPr>
          <p:cNvPicPr>
            <a:picLocks noChangeAspect="1"/>
          </p:cNvPicPr>
          <p:nvPr userDrawn="1"/>
        </p:nvPicPr>
        <p:blipFill>
          <a:blip r:embed="rId86">
            <a:extLst>
              <a:ext uri="{96DAC541-7B7A-43D3-8B79-37D633B846F1}">
                <asvg:svgBlip xmlns:asvg="http://schemas.microsoft.com/office/drawing/2016/SVG/main" r:embed="rId87"/>
              </a:ext>
            </a:extLst>
          </a:blip>
          <a:stretch>
            <a:fillRect/>
          </a:stretch>
        </p:blipFill>
        <p:spPr>
          <a:xfrm>
            <a:off x="8743312" y="2510446"/>
            <a:ext cx="384727" cy="371228"/>
          </a:xfrm>
          <a:prstGeom prst="rect">
            <a:avLst/>
          </a:prstGeom>
        </p:spPr>
      </p:pic>
      <p:pic>
        <p:nvPicPr>
          <p:cNvPr id="45" name="Graphique 44">
            <a:extLst>
              <a:ext uri="{FF2B5EF4-FFF2-40B4-BE49-F238E27FC236}">
                <a16:creationId xmlns:a16="http://schemas.microsoft.com/office/drawing/2014/main" id="{C38E6CEC-2A48-4B90-AFA4-55BF912B15E4}"/>
              </a:ext>
            </a:extLst>
          </p:cNvPr>
          <p:cNvPicPr>
            <a:picLocks noChangeAspect="1"/>
          </p:cNvPicPr>
          <p:nvPr userDrawn="1"/>
        </p:nvPicPr>
        <p:blipFill>
          <a:blip r:embed="rId88">
            <a:extLst>
              <a:ext uri="{96DAC541-7B7A-43D3-8B79-37D633B846F1}">
                <asvg:svgBlip xmlns:asvg="http://schemas.microsoft.com/office/drawing/2016/SVG/main" r:embed="rId89"/>
              </a:ext>
            </a:extLst>
          </a:blip>
          <a:stretch>
            <a:fillRect/>
          </a:stretch>
        </p:blipFill>
        <p:spPr>
          <a:xfrm>
            <a:off x="9598570" y="2510446"/>
            <a:ext cx="398226" cy="371228"/>
          </a:xfrm>
          <a:prstGeom prst="rect">
            <a:avLst/>
          </a:prstGeom>
        </p:spPr>
      </p:pic>
      <p:pic>
        <p:nvPicPr>
          <p:cNvPr id="46" name="Graphique 45">
            <a:extLst>
              <a:ext uri="{FF2B5EF4-FFF2-40B4-BE49-F238E27FC236}">
                <a16:creationId xmlns:a16="http://schemas.microsoft.com/office/drawing/2014/main" id="{7D4265AC-0978-48AD-9C1C-4989DC6DE7F4}"/>
              </a:ext>
            </a:extLst>
          </p:cNvPr>
          <p:cNvPicPr>
            <a:picLocks noChangeAspect="1"/>
          </p:cNvPicPr>
          <p:nvPr userDrawn="1"/>
        </p:nvPicPr>
        <p:blipFill>
          <a:blip r:embed="rId90">
            <a:extLst>
              <a:ext uri="{96DAC541-7B7A-43D3-8B79-37D633B846F1}">
                <asvg:svgBlip xmlns:asvg="http://schemas.microsoft.com/office/drawing/2016/SVG/main" r:embed="rId91"/>
              </a:ext>
            </a:extLst>
          </a:blip>
          <a:stretch>
            <a:fillRect/>
          </a:stretch>
        </p:blipFill>
        <p:spPr>
          <a:xfrm>
            <a:off x="10453455" y="2510446"/>
            <a:ext cx="364478" cy="371228"/>
          </a:xfrm>
          <a:prstGeom prst="rect">
            <a:avLst/>
          </a:prstGeom>
        </p:spPr>
      </p:pic>
      <p:pic>
        <p:nvPicPr>
          <p:cNvPr id="47" name="Graphique 46">
            <a:extLst>
              <a:ext uri="{FF2B5EF4-FFF2-40B4-BE49-F238E27FC236}">
                <a16:creationId xmlns:a16="http://schemas.microsoft.com/office/drawing/2014/main" id="{C24A941C-237D-4059-84CF-5F1951181028}"/>
              </a:ext>
            </a:extLst>
          </p:cNvPr>
          <p:cNvPicPr>
            <a:picLocks noChangeAspect="1"/>
          </p:cNvPicPr>
          <p:nvPr userDrawn="1"/>
        </p:nvPicPr>
        <p:blipFill>
          <a:blip r:embed="rId92">
            <a:extLst>
              <a:ext uri="{96DAC541-7B7A-43D3-8B79-37D633B846F1}">
                <asvg:svgBlip xmlns:asvg="http://schemas.microsoft.com/office/drawing/2016/SVG/main" r:embed="rId93"/>
              </a:ext>
            </a:extLst>
          </a:blip>
          <a:stretch>
            <a:fillRect/>
          </a:stretch>
        </p:blipFill>
        <p:spPr>
          <a:xfrm>
            <a:off x="402211" y="3253578"/>
            <a:ext cx="384727" cy="384727"/>
          </a:xfrm>
          <a:prstGeom prst="rect">
            <a:avLst/>
          </a:prstGeom>
        </p:spPr>
      </p:pic>
      <p:pic>
        <p:nvPicPr>
          <p:cNvPr id="48" name="Graphique 47">
            <a:extLst>
              <a:ext uri="{FF2B5EF4-FFF2-40B4-BE49-F238E27FC236}">
                <a16:creationId xmlns:a16="http://schemas.microsoft.com/office/drawing/2014/main" id="{9327391F-6D54-418B-BD32-E8C17BFADEA6}"/>
              </a:ext>
            </a:extLst>
          </p:cNvPr>
          <p:cNvPicPr>
            <a:picLocks noChangeAspect="1"/>
          </p:cNvPicPr>
          <p:nvPr userDrawn="1"/>
        </p:nvPicPr>
        <p:blipFill>
          <a:blip r:embed="rId94">
            <a:extLst>
              <a:ext uri="{96DAC541-7B7A-43D3-8B79-37D633B846F1}">
                <asvg:svgBlip xmlns:asvg="http://schemas.microsoft.com/office/drawing/2016/SVG/main" r:embed="rId95"/>
              </a:ext>
            </a:extLst>
          </a:blip>
          <a:stretch>
            <a:fillRect/>
          </a:stretch>
        </p:blipFill>
        <p:spPr>
          <a:xfrm>
            <a:off x="1143399" y="3261525"/>
            <a:ext cx="391477" cy="357729"/>
          </a:xfrm>
          <a:prstGeom prst="rect">
            <a:avLst/>
          </a:prstGeom>
        </p:spPr>
      </p:pic>
      <p:pic>
        <p:nvPicPr>
          <p:cNvPr id="49" name="Graphique 48">
            <a:extLst>
              <a:ext uri="{FF2B5EF4-FFF2-40B4-BE49-F238E27FC236}">
                <a16:creationId xmlns:a16="http://schemas.microsoft.com/office/drawing/2014/main" id="{718076E8-3311-4852-8F5A-24F0376D67A5}"/>
              </a:ext>
            </a:extLst>
          </p:cNvPr>
          <p:cNvPicPr>
            <a:picLocks noChangeAspect="1"/>
          </p:cNvPicPr>
          <p:nvPr userDrawn="1"/>
        </p:nvPicPr>
        <p:blipFill>
          <a:blip r:embed="rId96">
            <a:extLst>
              <a:ext uri="{96DAC541-7B7A-43D3-8B79-37D633B846F1}">
                <asvg:svgBlip xmlns:asvg="http://schemas.microsoft.com/office/drawing/2016/SVG/main" r:embed="rId97"/>
              </a:ext>
            </a:extLst>
          </a:blip>
          <a:stretch>
            <a:fillRect/>
          </a:stretch>
        </p:blipFill>
        <p:spPr>
          <a:xfrm>
            <a:off x="1891338" y="3257552"/>
            <a:ext cx="391477" cy="371228"/>
          </a:xfrm>
          <a:prstGeom prst="rect">
            <a:avLst/>
          </a:prstGeom>
        </p:spPr>
      </p:pic>
      <p:pic>
        <p:nvPicPr>
          <p:cNvPr id="50" name="Graphique 49">
            <a:extLst>
              <a:ext uri="{FF2B5EF4-FFF2-40B4-BE49-F238E27FC236}">
                <a16:creationId xmlns:a16="http://schemas.microsoft.com/office/drawing/2014/main" id="{EC1AFB95-AEC0-4742-9A4A-0831B612304E}"/>
              </a:ext>
            </a:extLst>
          </p:cNvPr>
          <p:cNvPicPr>
            <a:picLocks noChangeAspect="1"/>
          </p:cNvPicPr>
          <p:nvPr userDrawn="1"/>
        </p:nvPicPr>
        <p:blipFill>
          <a:blip r:embed="rId98">
            <a:extLst>
              <a:ext uri="{96DAC541-7B7A-43D3-8B79-37D633B846F1}">
                <asvg:svgBlip xmlns:asvg="http://schemas.microsoft.com/office/drawing/2016/SVG/main" r:embed="rId99"/>
              </a:ext>
            </a:extLst>
          </a:blip>
          <a:stretch>
            <a:fillRect/>
          </a:stretch>
        </p:blipFill>
        <p:spPr>
          <a:xfrm>
            <a:off x="2639277" y="3257552"/>
            <a:ext cx="391477" cy="371228"/>
          </a:xfrm>
          <a:prstGeom prst="rect">
            <a:avLst/>
          </a:prstGeom>
        </p:spPr>
      </p:pic>
      <p:pic>
        <p:nvPicPr>
          <p:cNvPr id="51" name="Graphique 50">
            <a:extLst>
              <a:ext uri="{FF2B5EF4-FFF2-40B4-BE49-F238E27FC236}">
                <a16:creationId xmlns:a16="http://schemas.microsoft.com/office/drawing/2014/main" id="{0C024E5A-5D17-4468-B20C-D9B57A0E235D}"/>
              </a:ext>
            </a:extLst>
          </p:cNvPr>
          <p:cNvPicPr>
            <a:picLocks noChangeAspect="1"/>
          </p:cNvPicPr>
          <p:nvPr userDrawn="1"/>
        </p:nvPicPr>
        <p:blipFill>
          <a:blip r:embed="rId100">
            <a:extLst>
              <a:ext uri="{96DAC541-7B7A-43D3-8B79-37D633B846F1}">
                <asvg:svgBlip xmlns:asvg="http://schemas.microsoft.com/office/drawing/2016/SVG/main" r:embed="rId101"/>
              </a:ext>
            </a:extLst>
          </a:blip>
          <a:stretch>
            <a:fillRect/>
          </a:stretch>
        </p:blipFill>
        <p:spPr>
          <a:xfrm>
            <a:off x="3384441" y="3251589"/>
            <a:ext cx="384727" cy="391477"/>
          </a:xfrm>
          <a:prstGeom prst="rect">
            <a:avLst/>
          </a:prstGeom>
        </p:spPr>
      </p:pic>
      <p:pic>
        <p:nvPicPr>
          <p:cNvPr id="52" name="Graphique 51">
            <a:extLst>
              <a:ext uri="{FF2B5EF4-FFF2-40B4-BE49-F238E27FC236}">
                <a16:creationId xmlns:a16="http://schemas.microsoft.com/office/drawing/2014/main" id="{1116BE80-9B09-44BC-B7BF-8181BFADB93D}"/>
              </a:ext>
            </a:extLst>
          </p:cNvPr>
          <p:cNvPicPr>
            <a:picLocks noChangeAspect="1"/>
          </p:cNvPicPr>
          <p:nvPr userDrawn="1"/>
        </p:nvPicPr>
        <p:blipFill>
          <a:blip r:embed="rId102">
            <a:extLst>
              <a:ext uri="{96DAC541-7B7A-43D3-8B79-37D633B846F1}">
                <asvg:svgBlip xmlns:asvg="http://schemas.microsoft.com/office/drawing/2016/SVG/main" r:embed="rId103"/>
              </a:ext>
            </a:extLst>
          </a:blip>
          <a:stretch>
            <a:fillRect/>
          </a:stretch>
        </p:blipFill>
        <p:spPr>
          <a:xfrm>
            <a:off x="4122855" y="3257552"/>
            <a:ext cx="384727" cy="371228"/>
          </a:xfrm>
          <a:prstGeom prst="rect">
            <a:avLst/>
          </a:prstGeom>
        </p:spPr>
      </p:pic>
      <p:pic>
        <p:nvPicPr>
          <p:cNvPr id="53" name="Graphique 52">
            <a:extLst>
              <a:ext uri="{FF2B5EF4-FFF2-40B4-BE49-F238E27FC236}">
                <a16:creationId xmlns:a16="http://schemas.microsoft.com/office/drawing/2014/main" id="{81CC2633-F3AB-437E-B598-5177643B981C}"/>
              </a:ext>
            </a:extLst>
          </p:cNvPr>
          <p:cNvPicPr>
            <a:picLocks noChangeAspect="1"/>
          </p:cNvPicPr>
          <p:nvPr userDrawn="1"/>
        </p:nvPicPr>
        <p:blipFill>
          <a:blip r:embed="rId104">
            <a:extLst>
              <a:ext uri="{96DAC541-7B7A-43D3-8B79-37D633B846F1}">
                <asvg:svgBlip xmlns:asvg="http://schemas.microsoft.com/office/drawing/2016/SVG/main" r:embed="rId105"/>
              </a:ext>
            </a:extLst>
          </a:blip>
          <a:stretch>
            <a:fillRect/>
          </a:stretch>
        </p:blipFill>
        <p:spPr>
          <a:xfrm>
            <a:off x="4847392" y="3249603"/>
            <a:ext cx="350979" cy="398226"/>
          </a:xfrm>
          <a:prstGeom prst="rect">
            <a:avLst/>
          </a:prstGeom>
        </p:spPr>
      </p:pic>
      <p:pic>
        <p:nvPicPr>
          <p:cNvPr id="54" name="Graphique 53">
            <a:extLst>
              <a:ext uri="{FF2B5EF4-FFF2-40B4-BE49-F238E27FC236}">
                <a16:creationId xmlns:a16="http://schemas.microsoft.com/office/drawing/2014/main" id="{559A638E-C10D-4EB1-B754-6638AAC23D43}"/>
              </a:ext>
            </a:extLst>
          </p:cNvPr>
          <p:cNvPicPr>
            <a:picLocks noChangeAspect="1"/>
          </p:cNvPicPr>
          <p:nvPr userDrawn="1"/>
        </p:nvPicPr>
        <p:blipFill>
          <a:blip r:embed="rId106">
            <a:extLst>
              <a:ext uri="{96DAC541-7B7A-43D3-8B79-37D633B846F1}">
                <asvg:svgBlip xmlns:asvg="http://schemas.microsoft.com/office/drawing/2016/SVG/main" r:embed="rId107"/>
              </a:ext>
            </a:extLst>
          </a:blip>
          <a:stretch>
            <a:fillRect/>
          </a:stretch>
        </p:blipFill>
        <p:spPr>
          <a:xfrm>
            <a:off x="5554833" y="3253578"/>
            <a:ext cx="391477" cy="384727"/>
          </a:xfrm>
          <a:prstGeom prst="rect">
            <a:avLst/>
          </a:prstGeom>
        </p:spPr>
      </p:pic>
      <p:pic>
        <p:nvPicPr>
          <p:cNvPr id="55" name="Graphique 54">
            <a:extLst>
              <a:ext uri="{FF2B5EF4-FFF2-40B4-BE49-F238E27FC236}">
                <a16:creationId xmlns:a16="http://schemas.microsoft.com/office/drawing/2014/main" id="{C921CD0D-921B-48F2-9C51-B8510DA18C1A}"/>
              </a:ext>
            </a:extLst>
          </p:cNvPr>
          <p:cNvPicPr>
            <a:picLocks noChangeAspect="1"/>
          </p:cNvPicPr>
          <p:nvPr userDrawn="1"/>
        </p:nvPicPr>
        <p:blipFill>
          <a:blip r:embed="rId108">
            <a:extLst>
              <a:ext uri="{96DAC541-7B7A-43D3-8B79-37D633B846F1}">
                <asvg:svgBlip xmlns:asvg="http://schemas.microsoft.com/office/drawing/2016/SVG/main" r:embed="rId109"/>
              </a:ext>
            </a:extLst>
          </a:blip>
          <a:stretch>
            <a:fillRect/>
          </a:stretch>
        </p:blipFill>
        <p:spPr>
          <a:xfrm>
            <a:off x="6302772" y="3251589"/>
            <a:ext cx="391477" cy="391477"/>
          </a:xfrm>
          <a:prstGeom prst="rect">
            <a:avLst/>
          </a:prstGeom>
        </p:spPr>
      </p:pic>
      <p:pic>
        <p:nvPicPr>
          <p:cNvPr id="56" name="Graphique 55">
            <a:extLst>
              <a:ext uri="{FF2B5EF4-FFF2-40B4-BE49-F238E27FC236}">
                <a16:creationId xmlns:a16="http://schemas.microsoft.com/office/drawing/2014/main" id="{BA52BA1C-C55C-4CB8-ACBE-3954ECE88E56}"/>
              </a:ext>
            </a:extLst>
          </p:cNvPr>
          <p:cNvPicPr>
            <a:picLocks noChangeAspect="1"/>
          </p:cNvPicPr>
          <p:nvPr userDrawn="1"/>
        </p:nvPicPr>
        <p:blipFill>
          <a:blip r:embed="rId110">
            <a:extLst>
              <a:ext uri="{96DAC541-7B7A-43D3-8B79-37D633B846F1}">
                <asvg:svgBlip xmlns:asvg="http://schemas.microsoft.com/office/drawing/2016/SVG/main" r:embed="rId111"/>
              </a:ext>
            </a:extLst>
          </a:blip>
          <a:stretch>
            <a:fillRect/>
          </a:stretch>
        </p:blipFill>
        <p:spPr>
          <a:xfrm>
            <a:off x="7042385" y="3253578"/>
            <a:ext cx="371228" cy="384727"/>
          </a:xfrm>
          <a:prstGeom prst="rect">
            <a:avLst/>
          </a:prstGeom>
        </p:spPr>
      </p:pic>
      <p:pic>
        <p:nvPicPr>
          <p:cNvPr id="57" name="Graphique 56">
            <a:extLst>
              <a:ext uri="{FF2B5EF4-FFF2-40B4-BE49-F238E27FC236}">
                <a16:creationId xmlns:a16="http://schemas.microsoft.com/office/drawing/2014/main" id="{D816E197-99F9-41DD-9D31-9F53B342AC2D}"/>
              </a:ext>
            </a:extLst>
          </p:cNvPr>
          <p:cNvPicPr>
            <a:picLocks noChangeAspect="1"/>
          </p:cNvPicPr>
          <p:nvPr userDrawn="1"/>
        </p:nvPicPr>
        <p:blipFill>
          <a:blip r:embed="rId112">
            <a:extLst>
              <a:ext uri="{96DAC541-7B7A-43D3-8B79-37D633B846F1}">
                <asvg:svgBlip xmlns:asvg="http://schemas.microsoft.com/office/drawing/2016/SVG/main" r:embed="rId113"/>
              </a:ext>
            </a:extLst>
          </a:blip>
          <a:stretch>
            <a:fillRect/>
          </a:stretch>
        </p:blipFill>
        <p:spPr>
          <a:xfrm>
            <a:off x="7756198" y="3253578"/>
            <a:ext cx="357729" cy="384727"/>
          </a:xfrm>
          <a:prstGeom prst="rect">
            <a:avLst/>
          </a:prstGeom>
        </p:spPr>
      </p:pic>
      <p:pic>
        <p:nvPicPr>
          <p:cNvPr id="58" name="Graphique 57">
            <a:extLst>
              <a:ext uri="{FF2B5EF4-FFF2-40B4-BE49-F238E27FC236}">
                <a16:creationId xmlns:a16="http://schemas.microsoft.com/office/drawing/2014/main" id="{72264F35-BCC3-4EF6-9A3D-23A9FABA0287}"/>
              </a:ext>
            </a:extLst>
          </p:cNvPr>
          <p:cNvPicPr>
            <a:picLocks noChangeAspect="1"/>
          </p:cNvPicPr>
          <p:nvPr userDrawn="1"/>
        </p:nvPicPr>
        <p:blipFill>
          <a:blip r:embed="rId114">
            <a:extLst>
              <a:ext uri="{96DAC541-7B7A-43D3-8B79-37D633B846F1}">
                <asvg:svgBlip xmlns:asvg="http://schemas.microsoft.com/office/drawing/2016/SVG/main" r:embed="rId115"/>
              </a:ext>
            </a:extLst>
          </a:blip>
          <a:stretch>
            <a:fillRect/>
          </a:stretch>
        </p:blipFill>
        <p:spPr>
          <a:xfrm>
            <a:off x="8453737" y="3259538"/>
            <a:ext cx="350979" cy="364478"/>
          </a:xfrm>
          <a:prstGeom prst="rect">
            <a:avLst/>
          </a:prstGeom>
        </p:spPr>
      </p:pic>
      <p:pic>
        <p:nvPicPr>
          <p:cNvPr id="59" name="Graphique 58">
            <a:extLst>
              <a:ext uri="{FF2B5EF4-FFF2-40B4-BE49-F238E27FC236}">
                <a16:creationId xmlns:a16="http://schemas.microsoft.com/office/drawing/2014/main" id="{065FEF0B-90B2-4EA8-BEEB-945C3E400CD9}"/>
              </a:ext>
            </a:extLst>
          </p:cNvPr>
          <p:cNvPicPr>
            <a:picLocks noChangeAspect="1"/>
          </p:cNvPicPr>
          <p:nvPr userDrawn="1"/>
        </p:nvPicPr>
        <p:blipFill>
          <a:blip r:embed="rId116">
            <a:extLst>
              <a:ext uri="{96DAC541-7B7A-43D3-8B79-37D633B846F1}">
                <asvg:svgBlip xmlns:asvg="http://schemas.microsoft.com/office/drawing/2016/SVG/main" r:embed="rId117"/>
              </a:ext>
            </a:extLst>
          </a:blip>
          <a:stretch>
            <a:fillRect/>
          </a:stretch>
        </p:blipFill>
        <p:spPr>
          <a:xfrm>
            <a:off x="9166729" y="3251589"/>
            <a:ext cx="404976" cy="391477"/>
          </a:xfrm>
          <a:prstGeom prst="rect">
            <a:avLst/>
          </a:prstGeom>
        </p:spPr>
      </p:pic>
      <p:pic>
        <p:nvPicPr>
          <p:cNvPr id="60" name="Graphique 59">
            <a:extLst>
              <a:ext uri="{FF2B5EF4-FFF2-40B4-BE49-F238E27FC236}">
                <a16:creationId xmlns:a16="http://schemas.microsoft.com/office/drawing/2014/main" id="{66317FAB-6B3F-4AA6-965F-361F33375709}"/>
              </a:ext>
            </a:extLst>
          </p:cNvPr>
          <p:cNvPicPr>
            <a:picLocks noChangeAspect="1"/>
          </p:cNvPicPr>
          <p:nvPr userDrawn="1"/>
        </p:nvPicPr>
        <p:blipFill>
          <a:blip r:embed="rId118">
            <a:extLst>
              <a:ext uri="{96DAC541-7B7A-43D3-8B79-37D633B846F1}">
                <asvg:svgBlip xmlns:asvg="http://schemas.microsoft.com/office/drawing/2016/SVG/main" r:embed="rId119"/>
              </a:ext>
            </a:extLst>
          </a:blip>
          <a:stretch>
            <a:fillRect/>
          </a:stretch>
        </p:blipFill>
        <p:spPr>
          <a:xfrm>
            <a:off x="9872660" y="3253578"/>
            <a:ext cx="256484" cy="384727"/>
          </a:xfrm>
          <a:prstGeom prst="rect">
            <a:avLst/>
          </a:prstGeom>
        </p:spPr>
      </p:pic>
      <p:pic>
        <p:nvPicPr>
          <p:cNvPr id="61" name="Graphique 60">
            <a:extLst>
              <a:ext uri="{FF2B5EF4-FFF2-40B4-BE49-F238E27FC236}">
                <a16:creationId xmlns:a16="http://schemas.microsoft.com/office/drawing/2014/main" id="{D482AC37-DD96-4BBA-88D3-C664430D3511}"/>
              </a:ext>
            </a:extLst>
          </p:cNvPr>
          <p:cNvPicPr>
            <a:picLocks noChangeAspect="1"/>
          </p:cNvPicPr>
          <p:nvPr userDrawn="1"/>
        </p:nvPicPr>
        <p:blipFill>
          <a:blip r:embed="rId120">
            <a:extLst>
              <a:ext uri="{96DAC541-7B7A-43D3-8B79-37D633B846F1}">
                <asvg:svgBlip xmlns:asvg="http://schemas.microsoft.com/office/drawing/2016/SVG/main" r:embed="rId121"/>
              </a:ext>
            </a:extLst>
          </a:blip>
          <a:stretch>
            <a:fillRect/>
          </a:stretch>
        </p:blipFill>
        <p:spPr>
          <a:xfrm>
            <a:off x="10477280" y="3253578"/>
            <a:ext cx="371228" cy="384727"/>
          </a:xfrm>
          <a:prstGeom prst="rect">
            <a:avLst/>
          </a:prstGeom>
        </p:spPr>
      </p:pic>
      <p:pic>
        <p:nvPicPr>
          <p:cNvPr id="62" name="Graphique 61">
            <a:extLst>
              <a:ext uri="{FF2B5EF4-FFF2-40B4-BE49-F238E27FC236}">
                <a16:creationId xmlns:a16="http://schemas.microsoft.com/office/drawing/2014/main" id="{DA7C6FDC-D15E-4A42-8CAB-168CEDFE0CBD}"/>
              </a:ext>
            </a:extLst>
          </p:cNvPr>
          <p:cNvPicPr>
            <a:picLocks noChangeAspect="1"/>
          </p:cNvPicPr>
          <p:nvPr userDrawn="1"/>
        </p:nvPicPr>
        <p:blipFill>
          <a:blip r:embed="rId122">
            <a:extLst>
              <a:ext uri="{96DAC541-7B7A-43D3-8B79-37D633B846F1}">
                <asvg:svgBlip xmlns:asvg="http://schemas.microsoft.com/office/drawing/2016/SVG/main" r:embed="rId123"/>
              </a:ext>
            </a:extLst>
          </a:blip>
          <a:stretch>
            <a:fillRect/>
          </a:stretch>
        </p:blipFill>
        <p:spPr>
          <a:xfrm>
            <a:off x="11204963" y="3271460"/>
            <a:ext cx="391477" cy="323981"/>
          </a:xfrm>
          <a:prstGeom prst="rect">
            <a:avLst/>
          </a:prstGeom>
        </p:spPr>
      </p:pic>
      <p:pic>
        <p:nvPicPr>
          <p:cNvPr id="63" name="Graphique 62">
            <a:extLst>
              <a:ext uri="{FF2B5EF4-FFF2-40B4-BE49-F238E27FC236}">
                <a16:creationId xmlns:a16="http://schemas.microsoft.com/office/drawing/2014/main" id="{9EC5AAD2-5AC6-472C-8797-7C20E5783B76}"/>
              </a:ext>
            </a:extLst>
          </p:cNvPr>
          <p:cNvPicPr>
            <a:picLocks noChangeAspect="1"/>
          </p:cNvPicPr>
          <p:nvPr userDrawn="1"/>
        </p:nvPicPr>
        <p:blipFill>
          <a:blip r:embed="rId124">
            <a:extLst>
              <a:ext uri="{96DAC541-7B7A-43D3-8B79-37D633B846F1}">
                <asvg:svgBlip xmlns:asvg="http://schemas.microsoft.com/office/drawing/2016/SVG/main" r:embed="rId125"/>
              </a:ext>
            </a:extLst>
          </a:blip>
          <a:stretch>
            <a:fillRect/>
          </a:stretch>
        </p:blipFill>
        <p:spPr>
          <a:xfrm>
            <a:off x="360072" y="4004642"/>
            <a:ext cx="391477" cy="384727"/>
          </a:xfrm>
          <a:prstGeom prst="rect">
            <a:avLst/>
          </a:prstGeom>
        </p:spPr>
      </p:pic>
      <p:pic>
        <p:nvPicPr>
          <p:cNvPr id="64" name="Graphique 63">
            <a:extLst>
              <a:ext uri="{FF2B5EF4-FFF2-40B4-BE49-F238E27FC236}">
                <a16:creationId xmlns:a16="http://schemas.microsoft.com/office/drawing/2014/main" id="{B7D8C703-DAF7-4E94-B5A7-C63D1B464757}"/>
              </a:ext>
            </a:extLst>
          </p:cNvPr>
          <p:cNvPicPr>
            <a:picLocks noChangeAspect="1"/>
          </p:cNvPicPr>
          <p:nvPr userDrawn="1"/>
        </p:nvPicPr>
        <p:blipFill>
          <a:blip r:embed="rId126">
            <a:extLst>
              <a:ext uri="{96DAC541-7B7A-43D3-8B79-37D633B846F1}">
                <asvg:svgBlip xmlns:asvg="http://schemas.microsoft.com/office/drawing/2016/SVG/main" r:embed="rId127"/>
              </a:ext>
            </a:extLst>
          </a:blip>
          <a:stretch>
            <a:fillRect/>
          </a:stretch>
        </p:blipFill>
        <p:spPr>
          <a:xfrm>
            <a:off x="1090720" y="4000666"/>
            <a:ext cx="283484" cy="398227"/>
          </a:xfrm>
          <a:prstGeom prst="rect">
            <a:avLst/>
          </a:prstGeom>
        </p:spPr>
      </p:pic>
      <p:pic>
        <p:nvPicPr>
          <p:cNvPr id="65" name="Graphique 64">
            <a:extLst>
              <a:ext uri="{FF2B5EF4-FFF2-40B4-BE49-F238E27FC236}">
                <a16:creationId xmlns:a16="http://schemas.microsoft.com/office/drawing/2014/main" id="{05EF4EFD-DF05-4E05-8F0C-91139F6DBD71}"/>
              </a:ext>
            </a:extLst>
          </p:cNvPr>
          <p:cNvPicPr>
            <a:picLocks noChangeAspect="1"/>
          </p:cNvPicPr>
          <p:nvPr userDrawn="1"/>
        </p:nvPicPr>
        <p:blipFill>
          <a:blip r:embed="rId128">
            <a:extLst>
              <a:ext uri="{96DAC541-7B7A-43D3-8B79-37D633B846F1}">
                <asvg:svgBlip xmlns:asvg="http://schemas.microsoft.com/office/drawing/2016/SVG/main" r:embed="rId129"/>
              </a:ext>
            </a:extLst>
          </a:blip>
          <a:stretch>
            <a:fillRect/>
          </a:stretch>
        </p:blipFill>
        <p:spPr>
          <a:xfrm>
            <a:off x="1757780" y="4012589"/>
            <a:ext cx="391477" cy="357729"/>
          </a:xfrm>
          <a:prstGeom prst="rect">
            <a:avLst/>
          </a:prstGeom>
        </p:spPr>
      </p:pic>
      <p:pic>
        <p:nvPicPr>
          <p:cNvPr id="66" name="Graphique 65">
            <a:extLst>
              <a:ext uri="{FF2B5EF4-FFF2-40B4-BE49-F238E27FC236}">
                <a16:creationId xmlns:a16="http://schemas.microsoft.com/office/drawing/2014/main" id="{5650BEC1-6C30-4EEB-A9C1-8845C35A8702}"/>
              </a:ext>
            </a:extLst>
          </p:cNvPr>
          <p:cNvPicPr>
            <a:picLocks noChangeAspect="1"/>
          </p:cNvPicPr>
          <p:nvPr userDrawn="1"/>
        </p:nvPicPr>
        <p:blipFill>
          <a:blip r:embed="rId130">
            <a:extLst>
              <a:ext uri="{96DAC541-7B7A-43D3-8B79-37D633B846F1}">
                <asvg:svgBlip xmlns:asvg="http://schemas.microsoft.com/office/drawing/2016/SVG/main" r:embed="rId131"/>
              </a:ext>
            </a:extLst>
          </a:blip>
          <a:stretch>
            <a:fillRect/>
          </a:stretch>
        </p:blipFill>
        <p:spPr>
          <a:xfrm>
            <a:off x="2493979" y="4004642"/>
            <a:ext cx="296982" cy="384727"/>
          </a:xfrm>
          <a:prstGeom prst="rect">
            <a:avLst/>
          </a:prstGeom>
        </p:spPr>
      </p:pic>
      <p:pic>
        <p:nvPicPr>
          <p:cNvPr id="67" name="Graphique 66">
            <a:extLst>
              <a:ext uri="{FF2B5EF4-FFF2-40B4-BE49-F238E27FC236}">
                <a16:creationId xmlns:a16="http://schemas.microsoft.com/office/drawing/2014/main" id="{1B11F11A-A32A-473C-8D9D-3D66F7672123}"/>
              </a:ext>
            </a:extLst>
          </p:cNvPr>
          <p:cNvPicPr>
            <a:picLocks noChangeAspect="1"/>
          </p:cNvPicPr>
          <p:nvPr userDrawn="1"/>
        </p:nvPicPr>
        <p:blipFill>
          <a:blip r:embed="rId132">
            <a:extLst>
              <a:ext uri="{96DAC541-7B7A-43D3-8B79-37D633B846F1}">
                <asvg:svgBlip xmlns:asvg="http://schemas.microsoft.com/office/drawing/2016/SVG/main" r:embed="rId133"/>
              </a:ext>
            </a:extLst>
          </a:blip>
          <a:stretch>
            <a:fillRect/>
          </a:stretch>
        </p:blipFill>
        <p:spPr>
          <a:xfrm>
            <a:off x="3149560" y="4004642"/>
            <a:ext cx="330730" cy="384727"/>
          </a:xfrm>
          <a:prstGeom prst="rect">
            <a:avLst/>
          </a:prstGeom>
        </p:spPr>
      </p:pic>
      <p:pic>
        <p:nvPicPr>
          <p:cNvPr id="68" name="Graphique 67">
            <a:extLst>
              <a:ext uri="{FF2B5EF4-FFF2-40B4-BE49-F238E27FC236}">
                <a16:creationId xmlns:a16="http://schemas.microsoft.com/office/drawing/2014/main" id="{1D0A0E66-1C82-43A3-BC7E-11C7BE38CD11}"/>
              </a:ext>
            </a:extLst>
          </p:cNvPr>
          <p:cNvPicPr>
            <a:picLocks noChangeAspect="1"/>
          </p:cNvPicPr>
          <p:nvPr userDrawn="1"/>
        </p:nvPicPr>
        <p:blipFill>
          <a:blip r:embed="rId134">
            <a:extLst>
              <a:ext uri="{96DAC541-7B7A-43D3-8B79-37D633B846F1}">
                <asvg:svgBlip xmlns:asvg="http://schemas.microsoft.com/office/drawing/2016/SVG/main" r:embed="rId135"/>
              </a:ext>
            </a:extLst>
          </a:blip>
          <a:stretch>
            <a:fillRect/>
          </a:stretch>
        </p:blipFill>
        <p:spPr>
          <a:xfrm>
            <a:off x="3863867" y="4002653"/>
            <a:ext cx="391477" cy="391477"/>
          </a:xfrm>
          <a:prstGeom prst="rect">
            <a:avLst/>
          </a:prstGeom>
        </p:spPr>
      </p:pic>
      <p:pic>
        <p:nvPicPr>
          <p:cNvPr id="69" name="Graphique 68">
            <a:extLst>
              <a:ext uri="{FF2B5EF4-FFF2-40B4-BE49-F238E27FC236}">
                <a16:creationId xmlns:a16="http://schemas.microsoft.com/office/drawing/2014/main" id="{9A11B2CE-464D-49E5-A48C-5E6D78A249BF}"/>
              </a:ext>
            </a:extLst>
          </p:cNvPr>
          <p:cNvPicPr>
            <a:picLocks noChangeAspect="1"/>
          </p:cNvPicPr>
          <p:nvPr userDrawn="1"/>
        </p:nvPicPr>
        <p:blipFill>
          <a:blip r:embed="rId136">
            <a:extLst>
              <a:ext uri="{96DAC541-7B7A-43D3-8B79-37D633B846F1}">
                <asvg:svgBlip xmlns:asvg="http://schemas.microsoft.com/office/drawing/2016/SVG/main" r:embed="rId137"/>
              </a:ext>
            </a:extLst>
          </a:blip>
          <a:stretch>
            <a:fillRect/>
          </a:stretch>
        </p:blipFill>
        <p:spPr>
          <a:xfrm>
            <a:off x="4619494" y="4000666"/>
            <a:ext cx="344230" cy="398227"/>
          </a:xfrm>
          <a:prstGeom prst="rect">
            <a:avLst/>
          </a:prstGeom>
        </p:spPr>
      </p:pic>
      <p:pic>
        <p:nvPicPr>
          <p:cNvPr id="70" name="Graphique 69">
            <a:extLst>
              <a:ext uri="{FF2B5EF4-FFF2-40B4-BE49-F238E27FC236}">
                <a16:creationId xmlns:a16="http://schemas.microsoft.com/office/drawing/2014/main" id="{996DC338-A533-4A91-A350-AD0640320F68}"/>
              </a:ext>
            </a:extLst>
          </p:cNvPr>
          <p:cNvPicPr>
            <a:picLocks noChangeAspect="1"/>
          </p:cNvPicPr>
          <p:nvPr userDrawn="1"/>
        </p:nvPicPr>
        <p:blipFill>
          <a:blip r:embed="rId138">
            <a:extLst>
              <a:ext uri="{96DAC541-7B7A-43D3-8B79-37D633B846F1}">
                <asvg:svgBlip xmlns:asvg="http://schemas.microsoft.com/office/drawing/2016/SVG/main" r:embed="rId139"/>
              </a:ext>
            </a:extLst>
          </a:blip>
          <a:stretch>
            <a:fillRect/>
          </a:stretch>
        </p:blipFill>
        <p:spPr>
          <a:xfrm>
            <a:off x="5350076" y="4014576"/>
            <a:ext cx="398226" cy="350979"/>
          </a:xfrm>
          <a:prstGeom prst="rect">
            <a:avLst/>
          </a:prstGeom>
        </p:spPr>
      </p:pic>
      <p:pic>
        <p:nvPicPr>
          <p:cNvPr id="71" name="Graphique 70">
            <a:extLst>
              <a:ext uri="{FF2B5EF4-FFF2-40B4-BE49-F238E27FC236}">
                <a16:creationId xmlns:a16="http://schemas.microsoft.com/office/drawing/2014/main" id="{89E50A65-069B-4782-BC0D-970DE2E9DD1C}"/>
              </a:ext>
            </a:extLst>
          </p:cNvPr>
          <p:cNvPicPr>
            <a:picLocks noChangeAspect="1"/>
          </p:cNvPicPr>
          <p:nvPr userDrawn="1"/>
        </p:nvPicPr>
        <p:blipFill>
          <a:blip r:embed="rId140">
            <a:extLst>
              <a:ext uri="{96DAC541-7B7A-43D3-8B79-37D633B846F1}">
                <asvg:svgBlip xmlns:asvg="http://schemas.microsoft.com/office/drawing/2016/SVG/main" r:embed="rId141"/>
              </a:ext>
            </a:extLst>
          </a:blip>
          <a:stretch>
            <a:fillRect/>
          </a:stretch>
        </p:blipFill>
        <p:spPr>
          <a:xfrm>
            <a:off x="6134655" y="4004642"/>
            <a:ext cx="398226" cy="384727"/>
          </a:xfrm>
          <a:prstGeom prst="rect">
            <a:avLst/>
          </a:prstGeom>
        </p:spPr>
      </p:pic>
      <p:pic>
        <p:nvPicPr>
          <p:cNvPr id="72" name="Graphique 71">
            <a:extLst>
              <a:ext uri="{FF2B5EF4-FFF2-40B4-BE49-F238E27FC236}">
                <a16:creationId xmlns:a16="http://schemas.microsoft.com/office/drawing/2014/main" id="{9EB88670-F361-47CB-83B6-9F593A5ED57A}"/>
              </a:ext>
            </a:extLst>
          </p:cNvPr>
          <p:cNvPicPr>
            <a:picLocks noChangeAspect="1"/>
          </p:cNvPicPr>
          <p:nvPr userDrawn="1"/>
        </p:nvPicPr>
        <p:blipFill>
          <a:blip r:embed="rId142">
            <a:extLst>
              <a:ext uri="{96DAC541-7B7A-43D3-8B79-37D633B846F1}">
                <asvg:svgBlip xmlns:asvg="http://schemas.microsoft.com/office/drawing/2016/SVG/main" r:embed="rId143"/>
              </a:ext>
            </a:extLst>
          </a:blip>
          <a:stretch>
            <a:fillRect/>
          </a:stretch>
        </p:blipFill>
        <p:spPr>
          <a:xfrm>
            <a:off x="6913683" y="4002653"/>
            <a:ext cx="384727" cy="391477"/>
          </a:xfrm>
          <a:prstGeom prst="rect">
            <a:avLst/>
          </a:prstGeom>
        </p:spPr>
      </p:pic>
      <p:pic>
        <p:nvPicPr>
          <p:cNvPr id="73" name="Graphique 72">
            <a:extLst>
              <a:ext uri="{FF2B5EF4-FFF2-40B4-BE49-F238E27FC236}">
                <a16:creationId xmlns:a16="http://schemas.microsoft.com/office/drawing/2014/main" id="{E12B075B-7EA3-4C1E-B391-63A7491CCDA2}"/>
              </a:ext>
            </a:extLst>
          </p:cNvPr>
          <p:cNvPicPr>
            <a:picLocks noChangeAspect="1"/>
          </p:cNvPicPr>
          <p:nvPr userDrawn="1"/>
        </p:nvPicPr>
        <p:blipFill>
          <a:blip r:embed="rId144">
            <a:extLst>
              <a:ext uri="{96DAC541-7B7A-43D3-8B79-37D633B846F1}">
                <asvg:svgBlip xmlns:asvg="http://schemas.microsoft.com/office/drawing/2016/SVG/main" r:embed="rId145"/>
              </a:ext>
            </a:extLst>
          </a:blip>
          <a:stretch>
            <a:fillRect/>
          </a:stretch>
        </p:blipFill>
        <p:spPr>
          <a:xfrm>
            <a:off x="7651458" y="4004642"/>
            <a:ext cx="317231" cy="384727"/>
          </a:xfrm>
          <a:prstGeom prst="rect">
            <a:avLst/>
          </a:prstGeom>
        </p:spPr>
      </p:pic>
      <p:pic>
        <p:nvPicPr>
          <p:cNvPr id="74" name="Graphique 73">
            <a:extLst>
              <a:ext uri="{FF2B5EF4-FFF2-40B4-BE49-F238E27FC236}">
                <a16:creationId xmlns:a16="http://schemas.microsoft.com/office/drawing/2014/main" id="{94C5B435-BF4C-442D-986D-4736A5B98C92}"/>
              </a:ext>
            </a:extLst>
          </p:cNvPr>
          <p:cNvPicPr>
            <a:picLocks noChangeAspect="1"/>
          </p:cNvPicPr>
          <p:nvPr userDrawn="1"/>
        </p:nvPicPr>
        <p:blipFill>
          <a:blip r:embed="rId146">
            <a:extLst>
              <a:ext uri="{96DAC541-7B7A-43D3-8B79-37D633B846F1}">
                <asvg:svgBlip xmlns:asvg="http://schemas.microsoft.com/office/drawing/2016/SVG/main" r:embed="rId147"/>
              </a:ext>
            </a:extLst>
          </a:blip>
          <a:stretch>
            <a:fillRect/>
          </a:stretch>
        </p:blipFill>
        <p:spPr>
          <a:xfrm>
            <a:off x="8343941" y="4002653"/>
            <a:ext cx="371228" cy="391477"/>
          </a:xfrm>
          <a:prstGeom prst="rect">
            <a:avLst/>
          </a:prstGeom>
        </p:spPr>
      </p:pic>
      <p:pic>
        <p:nvPicPr>
          <p:cNvPr id="75" name="Graphique 74">
            <a:extLst>
              <a:ext uri="{FF2B5EF4-FFF2-40B4-BE49-F238E27FC236}">
                <a16:creationId xmlns:a16="http://schemas.microsoft.com/office/drawing/2014/main" id="{2CFBF82E-D20F-47D9-8ECE-02FEAA0C7710}"/>
              </a:ext>
            </a:extLst>
          </p:cNvPr>
          <p:cNvPicPr>
            <a:picLocks noChangeAspect="1"/>
          </p:cNvPicPr>
          <p:nvPr userDrawn="1"/>
        </p:nvPicPr>
        <p:blipFill>
          <a:blip r:embed="rId148">
            <a:extLst>
              <a:ext uri="{96DAC541-7B7A-43D3-8B79-37D633B846F1}">
                <asvg:svgBlip xmlns:asvg="http://schemas.microsoft.com/office/drawing/2016/SVG/main" r:embed="rId149"/>
              </a:ext>
            </a:extLst>
          </a:blip>
          <a:stretch>
            <a:fillRect/>
          </a:stretch>
        </p:blipFill>
        <p:spPr>
          <a:xfrm>
            <a:off x="9051564" y="4002652"/>
            <a:ext cx="276734" cy="391477"/>
          </a:xfrm>
          <a:prstGeom prst="rect">
            <a:avLst/>
          </a:prstGeom>
        </p:spPr>
      </p:pic>
      <p:pic>
        <p:nvPicPr>
          <p:cNvPr id="76" name="Graphique 75">
            <a:extLst>
              <a:ext uri="{FF2B5EF4-FFF2-40B4-BE49-F238E27FC236}">
                <a16:creationId xmlns:a16="http://schemas.microsoft.com/office/drawing/2014/main" id="{D5EE0DB6-EAC0-4690-8DB0-AEB12D660C8F}"/>
              </a:ext>
            </a:extLst>
          </p:cNvPr>
          <p:cNvPicPr>
            <a:picLocks noChangeAspect="1"/>
          </p:cNvPicPr>
          <p:nvPr userDrawn="1"/>
        </p:nvPicPr>
        <p:blipFill>
          <a:blip r:embed="rId150">
            <a:extLst>
              <a:ext uri="{96DAC541-7B7A-43D3-8B79-37D633B846F1}">
                <asvg:svgBlip xmlns:asvg="http://schemas.microsoft.com/office/drawing/2016/SVG/main" r:embed="rId151"/>
              </a:ext>
            </a:extLst>
          </a:blip>
          <a:stretch>
            <a:fillRect/>
          </a:stretch>
        </p:blipFill>
        <p:spPr>
          <a:xfrm>
            <a:off x="9684120" y="4004641"/>
            <a:ext cx="323981" cy="384728"/>
          </a:xfrm>
          <a:prstGeom prst="rect">
            <a:avLst/>
          </a:prstGeom>
        </p:spPr>
      </p:pic>
      <p:pic>
        <p:nvPicPr>
          <p:cNvPr id="77" name="Graphique 76">
            <a:extLst>
              <a:ext uri="{FF2B5EF4-FFF2-40B4-BE49-F238E27FC236}">
                <a16:creationId xmlns:a16="http://schemas.microsoft.com/office/drawing/2014/main" id="{85E56E36-5D15-4C7A-94D9-2F36691D23C0}"/>
              </a:ext>
            </a:extLst>
          </p:cNvPr>
          <p:cNvPicPr>
            <a:picLocks noChangeAspect="1"/>
          </p:cNvPicPr>
          <p:nvPr userDrawn="1"/>
        </p:nvPicPr>
        <p:blipFill>
          <a:blip r:embed="rId152">
            <a:extLst>
              <a:ext uri="{96DAC541-7B7A-43D3-8B79-37D633B846F1}">
                <asvg:svgBlip xmlns:asvg="http://schemas.microsoft.com/office/drawing/2016/SVG/main" r:embed="rId153"/>
              </a:ext>
            </a:extLst>
          </a:blip>
          <a:stretch>
            <a:fillRect/>
          </a:stretch>
        </p:blipFill>
        <p:spPr>
          <a:xfrm>
            <a:off x="10386127" y="4002653"/>
            <a:ext cx="377978" cy="391477"/>
          </a:xfrm>
          <a:prstGeom prst="rect">
            <a:avLst/>
          </a:prstGeom>
        </p:spPr>
      </p:pic>
      <p:pic>
        <p:nvPicPr>
          <p:cNvPr id="78" name="Graphique 77">
            <a:extLst>
              <a:ext uri="{FF2B5EF4-FFF2-40B4-BE49-F238E27FC236}">
                <a16:creationId xmlns:a16="http://schemas.microsoft.com/office/drawing/2014/main" id="{3B73A899-CDCA-4F3D-984B-25A06556C8EA}"/>
              </a:ext>
            </a:extLst>
          </p:cNvPr>
          <p:cNvPicPr>
            <a:picLocks noChangeAspect="1"/>
          </p:cNvPicPr>
          <p:nvPr userDrawn="1"/>
        </p:nvPicPr>
        <p:blipFill>
          <a:blip r:embed="rId154">
            <a:extLst>
              <a:ext uri="{96DAC541-7B7A-43D3-8B79-37D633B846F1}">
                <asvg:svgBlip xmlns:asvg="http://schemas.microsoft.com/office/drawing/2016/SVG/main" r:embed="rId155"/>
              </a:ext>
            </a:extLst>
          </a:blip>
          <a:stretch>
            <a:fillRect/>
          </a:stretch>
        </p:blipFill>
        <p:spPr>
          <a:xfrm>
            <a:off x="11144908" y="4002653"/>
            <a:ext cx="384727" cy="391477"/>
          </a:xfrm>
          <a:prstGeom prst="rect">
            <a:avLst/>
          </a:prstGeom>
        </p:spPr>
      </p:pic>
      <p:pic>
        <p:nvPicPr>
          <p:cNvPr id="79" name="Graphique 78">
            <a:extLst>
              <a:ext uri="{FF2B5EF4-FFF2-40B4-BE49-F238E27FC236}">
                <a16:creationId xmlns:a16="http://schemas.microsoft.com/office/drawing/2014/main" id="{2015F11A-5103-4DB3-849B-A56B8BCF7B65}"/>
              </a:ext>
            </a:extLst>
          </p:cNvPr>
          <p:cNvPicPr>
            <a:picLocks noChangeAspect="1"/>
          </p:cNvPicPr>
          <p:nvPr userDrawn="1"/>
        </p:nvPicPr>
        <p:blipFill>
          <a:blip r:embed="rId156">
            <a:extLst>
              <a:ext uri="{96DAC541-7B7A-43D3-8B79-37D633B846F1}">
                <asvg:svgBlip xmlns:asvg="http://schemas.microsoft.com/office/drawing/2016/SVG/main" r:embed="rId157"/>
              </a:ext>
            </a:extLst>
          </a:blip>
          <a:stretch>
            <a:fillRect/>
          </a:stretch>
        </p:blipFill>
        <p:spPr>
          <a:xfrm>
            <a:off x="394613" y="4744566"/>
            <a:ext cx="310482" cy="391477"/>
          </a:xfrm>
          <a:prstGeom prst="rect">
            <a:avLst/>
          </a:prstGeom>
        </p:spPr>
      </p:pic>
      <p:pic>
        <p:nvPicPr>
          <p:cNvPr id="80" name="Graphique 79">
            <a:extLst>
              <a:ext uri="{FF2B5EF4-FFF2-40B4-BE49-F238E27FC236}">
                <a16:creationId xmlns:a16="http://schemas.microsoft.com/office/drawing/2014/main" id="{408D99AF-291D-489A-B44A-1A17024213BE}"/>
              </a:ext>
            </a:extLst>
          </p:cNvPr>
          <p:cNvPicPr>
            <a:picLocks noChangeAspect="1"/>
          </p:cNvPicPr>
          <p:nvPr userDrawn="1"/>
        </p:nvPicPr>
        <p:blipFill>
          <a:blip r:embed="rId158">
            <a:extLst>
              <a:ext uri="{96DAC541-7B7A-43D3-8B79-37D633B846F1}">
                <asvg:svgBlip xmlns:asvg="http://schemas.microsoft.com/office/drawing/2016/SVG/main" r:embed="rId159"/>
              </a:ext>
            </a:extLst>
          </a:blip>
          <a:stretch>
            <a:fillRect/>
          </a:stretch>
        </p:blipFill>
        <p:spPr>
          <a:xfrm>
            <a:off x="1051112" y="4744566"/>
            <a:ext cx="310482" cy="391477"/>
          </a:xfrm>
          <a:prstGeom prst="rect">
            <a:avLst/>
          </a:prstGeom>
        </p:spPr>
      </p:pic>
      <p:pic>
        <p:nvPicPr>
          <p:cNvPr id="81" name="Graphique 80">
            <a:extLst>
              <a:ext uri="{FF2B5EF4-FFF2-40B4-BE49-F238E27FC236}">
                <a16:creationId xmlns:a16="http://schemas.microsoft.com/office/drawing/2014/main" id="{8E0C7141-E49E-4B38-9928-FF2B51114315}"/>
              </a:ext>
            </a:extLst>
          </p:cNvPr>
          <p:cNvPicPr>
            <a:picLocks noChangeAspect="1"/>
          </p:cNvPicPr>
          <p:nvPr userDrawn="1"/>
        </p:nvPicPr>
        <p:blipFill>
          <a:blip r:embed="rId160">
            <a:extLst>
              <a:ext uri="{96DAC541-7B7A-43D3-8B79-37D633B846F1}">
                <asvg:svgBlip xmlns:asvg="http://schemas.microsoft.com/office/drawing/2016/SVG/main" r:embed="rId161"/>
              </a:ext>
            </a:extLst>
          </a:blip>
          <a:stretch>
            <a:fillRect/>
          </a:stretch>
        </p:blipFill>
        <p:spPr>
          <a:xfrm>
            <a:off x="1707611" y="4744566"/>
            <a:ext cx="310482" cy="391477"/>
          </a:xfrm>
          <a:prstGeom prst="rect">
            <a:avLst/>
          </a:prstGeom>
        </p:spPr>
      </p:pic>
      <p:pic>
        <p:nvPicPr>
          <p:cNvPr id="82" name="Graphique 81">
            <a:extLst>
              <a:ext uri="{FF2B5EF4-FFF2-40B4-BE49-F238E27FC236}">
                <a16:creationId xmlns:a16="http://schemas.microsoft.com/office/drawing/2014/main" id="{0A8C62DD-A086-4765-8171-F482A6BD6E0C}"/>
              </a:ext>
            </a:extLst>
          </p:cNvPr>
          <p:cNvPicPr>
            <a:picLocks noChangeAspect="1"/>
          </p:cNvPicPr>
          <p:nvPr userDrawn="1"/>
        </p:nvPicPr>
        <p:blipFill>
          <a:blip r:embed="rId162">
            <a:extLst>
              <a:ext uri="{96DAC541-7B7A-43D3-8B79-37D633B846F1}">
                <asvg:svgBlip xmlns:asvg="http://schemas.microsoft.com/office/drawing/2016/SVG/main" r:embed="rId163"/>
              </a:ext>
            </a:extLst>
          </a:blip>
          <a:stretch>
            <a:fillRect/>
          </a:stretch>
        </p:blipFill>
        <p:spPr>
          <a:xfrm>
            <a:off x="2364110" y="4744566"/>
            <a:ext cx="310482" cy="391477"/>
          </a:xfrm>
          <a:prstGeom prst="rect">
            <a:avLst/>
          </a:prstGeom>
        </p:spPr>
      </p:pic>
      <p:pic>
        <p:nvPicPr>
          <p:cNvPr id="83" name="Graphique 82">
            <a:extLst>
              <a:ext uri="{FF2B5EF4-FFF2-40B4-BE49-F238E27FC236}">
                <a16:creationId xmlns:a16="http://schemas.microsoft.com/office/drawing/2014/main" id="{271916E6-8B8B-413D-A050-77D76BCFAB89}"/>
              </a:ext>
            </a:extLst>
          </p:cNvPr>
          <p:cNvPicPr>
            <a:picLocks noChangeAspect="1"/>
          </p:cNvPicPr>
          <p:nvPr userDrawn="1"/>
        </p:nvPicPr>
        <p:blipFill>
          <a:blip r:embed="rId164">
            <a:extLst>
              <a:ext uri="{96DAC541-7B7A-43D3-8B79-37D633B846F1}">
                <asvg:svgBlip xmlns:asvg="http://schemas.microsoft.com/office/drawing/2016/SVG/main" r:embed="rId165"/>
              </a:ext>
            </a:extLst>
          </a:blip>
          <a:stretch>
            <a:fillRect/>
          </a:stretch>
        </p:blipFill>
        <p:spPr>
          <a:xfrm>
            <a:off x="3026160" y="4744567"/>
            <a:ext cx="323981" cy="391477"/>
          </a:xfrm>
          <a:prstGeom prst="rect">
            <a:avLst/>
          </a:prstGeom>
        </p:spPr>
      </p:pic>
      <p:pic>
        <p:nvPicPr>
          <p:cNvPr id="84" name="Graphique 83">
            <a:extLst>
              <a:ext uri="{FF2B5EF4-FFF2-40B4-BE49-F238E27FC236}">
                <a16:creationId xmlns:a16="http://schemas.microsoft.com/office/drawing/2014/main" id="{A8846697-B91F-4BA3-A01B-E81FED20CB38}"/>
              </a:ext>
            </a:extLst>
          </p:cNvPr>
          <p:cNvPicPr>
            <a:picLocks noChangeAspect="1"/>
          </p:cNvPicPr>
          <p:nvPr userDrawn="1"/>
        </p:nvPicPr>
        <p:blipFill>
          <a:blip r:embed="rId166">
            <a:extLst>
              <a:ext uri="{96DAC541-7B7A-43D3-8B79-37D633B846F1}">
                <asvg:svgBlip xmlns:asvg="http://schemas.microsoft.com/office/drawing/2016/SVG/main" r:embed="rId167"/>
              </a:ext>
            </a:extLst>
          </a:blip>
          <a:stretch>
            <a:fillRect/>
          </a:stretch>
        </p:blipFill>
        <p:spPr>
          <a:xfrm>
            <a:off x="3701709" y="4744567"/>
            <a:ext cx="323981" cy="391477"/>
          </a:xfrm>
          <a:prstGeom prst="rect">
            <a:avLst/>
          </a:prstGeom>
        </p:spPr>
      </p:pic>
      <p:pic>
        <p:nvPicPr>
          <p:cNvPr id="85" name="Graphique 84">
            <a:extLst>
              <a:ext uri="{FF2B5EF4-FFF2-40B4-BE49-F238E27FC236}">
                <a16:creationId xmlns:a16="http://schemas.microsoft.com/office/drawing/2014/main" id="{B0812BE7-611F-4E4A-AF87-D131A24DBBCE}"/>
              </a:ext>
            </a:extLst>
          </p:cNvPr>
          <p:cNvPicPr>
            <a:picLocks noChangeAspect="1"/>
          </p:cNvPicPr>
          <p:nvPr userDrawn="1"/>
        </p:nvPicPr>
        <p:blipFill>
          <a:blip r:embed="rId168">
            <a:extLst>
              <a:ext uri="{96DAC541-7B7A-43D3-8B79-37D633B846F1}">
                <asvg:svgBlip xmlns:asvg="http://schemas.microsoft.com/office/drawing/2016/SVG/main" r:embed="rId169"/>
              </a:ext>
            </a:extLst>
          </a:blip>
          <a:stretch>
            <a:fillRect/>
          </a:stretch>
        </p:blipFill>
        <p:spPr>
          <a:xfrm>
            <a:off x="4377258" y="4744567"/>
            <a:ext cx="323981" cy="391477"/>
          </a:xfrm>
          <a:prstGeom prst="rect">
            <a:avLst/>
          </a:prstGeom>
        </p:spPr>
      </p:pic>
      <p:pic>
        <p:nvPicPr>
          <p:cNvPr id="86" name="Graphique 85">
            <a:extLst>
              <a:ext uri="{FF2B5EF4-FFF2-40B4-BE49-F238E27FC236}">
                <a16:creationId xmlns:a16="http://schemas.microsoft.com/office/drawing/2014/main" id="{39492616-AE4E-46B0-BB91-1768F73AA1AB}"/>
              </a:ext>
            </a:extLst>
          </p:cNvPr>
          <p:cNvPicPr>
            <a:picLocks noChangeAspect="1"/>
          </p:cNvPicPr>
          <p:nvPr userDrawn="1"/>
        </p:nvPicPr>
        <p:blipFill>
          <a:blip r:embed="rId170">
            <a:extLst>
              <a:ext uri="{96DAC541-7B7A-43D3-8B79-37D633B846F1}">
                <asvg:svgBlip xmlns:asvg="http://schemas.microsoft.com/office/drawing/2016/SVG/main" r:embed="rId171"/>
              </a:ext>
            </a:extLst>
          </a:blip>
          <a:stretch>
            <a:fillRect/>
          </a:stretch>
        </p:blipFill>
        <p:spPr>
          <a:xfrm>
            <a:off x="5055584" y="4744567"/>
            <a:ext cx="330730" cy="391477"/>
          </a:xfrm>
          <a:prstGeom prst="rect">
            <a:avLst/>
          </a:prstGeom>
        </p:spPr>
      </p:pic>
      <p:pic>
        <p:nvPicPr>
          <p:cNvPr id="87" name="Graphique 86">
            <a:extLst>
              <a:ext uri="{FF2B5EF4-FFF2-40B4-BE49-F238E27FC236}">
                <a16:creationId xmlns:a16="http://schemas.microsoft.com/office/drawing/2014/main" id="{34F65E4F-A367-4CE7-86C7-E0B3B8B3D196}"/>
              </a:ext>
            </a:extLst>
          </p:cNvPr>
          <p:cNvPicPr>
            <a:picLocks noChangeAspect="1"/>
          </p:cNvPicPr>
          <p:nvPr userDrawn="1"/>
        </p:nvPicPr>
        <p:blipFill>
          <a:blip r:embed="rId172">
            <a:extLst>
              <a:ext uri="{96DAC541-7B7A-43D3-8B79-37D633B846F1}">
                <asvg:svgBlip xmlns:asvg="http://schemas.microsoft.com/office/drawing/2016/SVG/main" r:embed="rId173"/>
              </a:ext>
            </a:extLst>
          </a:blip>
          <a:stretch>
            <a:fillRect/>
          </a:stretch>
        </p:blipFill>
        <p:spPr>
          <a:xfrm>
            <a:off x="5729556" y="4742580"/>
            <a:ext cx="303732" cy="398227"/>
          </a:xfrm>
          <a:prstGeom prst="rect">
            <a:avLst/>
          </a:prstGeom>
        </p:spPr>
      </p:pic>
      <p:pic>
        <p:nvPicPr>
          <p:cNvPr id="88" name="Graphique 87">
            <a:extLst>
              <a:ext uri="{FF2B5EF4-FFF2-40B4-BE49-F238E27FC236}">
                <a16:creationId xmlns:a16="http://schemas.microsoft.com/office/drawing/2014/main" id="{60C85F36-0D91-450E-AA31-6AF5533CEFF4}"/>
              </a:ext>
            </a:extLst>
          </p:cNvPr>
          <p:cNvPicPr>
            <a:picLocks noChangeAspect="1"/>
          </p:cNvPicPr>
          <p:nvPr userDrawn="1"/>
        </p:nvPicPr>
        <p:blipFill>
          <a:blip r:embed="rId174">
            <a:extLst>
              <a:ext uri="{96DAC541-7B7A-43D3-8B79-37D633B846F1}">
                <asvg:svgBlip xmlns:asvg="http://schemas.microsoft.com/office/drawing/2016/SVG/main" r:embed="rId175"/>
              </a:ext>
            </a:extLst>
          </a:blip>
          <a:stretch>
            <a:fillRect/>
          </a:stretch>
        </p:blipFill>
        <p:spPr>
          <a:xfrm>
            <a:off x="6376530" y="4742580"/>
            <a:ext cx="303732" cy="398227"/>
          </a:xfrm>
          <a:prstGeom prst="rect">
            <a:avLst/>
          </a:prstGeom>
        </p:spPr>
      </p:pic>
      <p:pic>
        <p:nvPicPr>
          <p:cNvPr id="89" name="Graphique 88">
            <a:extLst>
              <a:ext uri="{FF2B5EF4-FFF2-40B4-BE49-F238E27FC236}">
                <a16:creationId xmlns:a16="http://schemas.microsoft.com/office/drawing/2014/main" id="{234626CA-EDCA-4598-8B24-9A78374667E8}"/>
              </a:ext>
            </a:extLst>
          </p:cNvPr>
          <p:cNvPicPr>
            <a:picLocks noChangeAspect="1"/>
          </p:cNvPicPr>
          <p:nvPr userDrawn="1"/>
        </p:nvPicPr>
        <p:blipFill>
          <a:blip r:embed="rId176">
            <a:extLst>
              <a:ext uri="{96DAC541-7B7A-43D3-8B79-37D633B846F1}">
                <asvg:svgBlip xmlns:asvg="http://schemas.microsoft.com/office/drawing/2016/SVG/main" r:embed="rId177"/>
              </a:ext>
            </a:extLst>
          </a:blip>
          <a:stretch>
            <a:fillRect/>
          </a:stretch>
        </p:blipFill>
        <p:spPr>
          <a:xfrm>
            <a:off x="7062359" y="4770401"/>
            <a:ext cx="398227" cy="303732"/>
          </a:xfrm>
          <a:prstGeom prst="rect">
            <a:avLst/>
          </a:prstGeom>
        </p:spPr>
      </p:pic>
      <p:pic>
        <p:nvPicPr>
          <p:cNvPr id="90" name="Graphique 89">
            <a:extLst>
              <a:ext uri="{FF2B5EF4-FFF2-40B4-BE49-F238E27FC236}">
                <a16:creationId xmlns:a16="http://schemas.microsoft.com/office/drawing/2014/main" id="{C9F93210-2BA1-4EE3-B073-86EEF245EA46}"/>
              </a:ext>
            </a:extLst>
          </p:cNvPr>
          <p:cNvPicPr>
            <a:picLocks noChangeAspect="1"/>
          </p:cNvPicPr>
          <p:nvPr userDrawn="1"/>
        </p:nvPicPr>
        <p:blipFill>
          <a:blip r:embed="rId178">
            <a:extLst>
              <a:ext uri="{96DAC541-7B7A-43D3-8B79-37D633B846F1}">
                <asvg:svgBlip xmlns:asvg="http://schemas.microsoft.com/office/drawing/2016/SVG/main" r:embed="rId179"/>
              </a:ext>
            </a:extLst>
          </a:blip>
          <a:stretch>
            <a:fillRect/>
          </a:stretch>
        </p:blipFill>
        <p:spPr>
          <a:xfrm>
            <a:off x="8374602" y="4707134"/>
            <a:ext cx="331344" cy="296829"/>
          </a:xfrm>
          <a:prstGeom prst="rect">
            <a:avLst/>
          </a:prstGeom>
        </p:spPr>
      </p:pic>
      <p:pic>
        <p:nvPicPr>
          <p:cNvPr id="91" name="Graphique 90">
            <a:extLst>
              <a:ext uri="{FF2B5EF4-FFF2-40B4-BE49-F238E27FC236}">
                <a16:creationId xmlns:a16="http://schemas.microsoft.com/office/drawing/2014/main" id="{755DDEE7-632B-4D16-9F44-7628C76D7A40}"/>
              </a:ext>
            </a:extLst>
          </p:cNvPr>
          <p:cNvPicPr>
            <a:picLocks noChangeAspect="1"/>
          </p:cNvPicPr>
          <p:nvPr userDrawn="1"/>
        </p:nvPicPr>
        <p:blipFill>
          <a:blip r:embed="rId180">
            <a:extLst>
              <a:ext uri="{96DAC541-7B7A-43D3-8B79-37D633B846F1}">
                <asvg:svgBlip xmlns:asvg="http://schemas.microsoft.com/office/drawing/2016/SVG/main" r:embed="rId181"/>
              </a:ext>
            </a:extLst>
          </a:blip>
          <a:stretch>
            <a:fillRect/>
          </a:stretch>
        </p:blipFill>
        <p:spPr>
          <a:xfrm>
            <a:off x="9128039" y="4635983"/>
            <a:ext cx="358956" cy="317538"/>
          </a:xfrm>
          <a:prstGeom prst="rect">
            <a:avLst/>
          </a:prstGeom>
        </p:spPr>
      </p:pic>
      <p:pic>
        <p:nvPicPr>
          <p:cNvPr id="92" name="Graphique 91">
            <a:extLst>
              <a:ext uri="{FF2B5EF4-FFF2-40B4-BE49-F238E27FC236}">
                <a16:creationId xmlns:a16="http://schemas.microsoft.com/office/drawing/2014/main" id="{266681EC-5FF2-40A6-893A-C400245FFFE7}"/>
              </a:ext>
            </a:extLst>
          </p:cNvPr>
          <p:cNvPicPr>
            <a:picLocks noChangeAspect="1"/>
          </p:cNvPicPr>
          <p:nvPr userDrawn="1"/>
        </p:nvPicPr>
        <p:blipFill>
          <a:blip r:embed="rId182">
            <a:extLst>
              <a:ext uri="{96DAC541-7B7A-43D3-8B79-37D633B846F1}">
                <asvg:svgBlip xmlns:asvg="http://schemas.microsoft.com/office/drawing/2016/SVG/main" r:embed="rId183"/>
              </a:ext>
            </a:extLst>
          </a:blip>
          <a:stretch>
            <a:fillRect/>
          </a:stretch>
        </p:blipFill>
        <p:spPr>
          <a:xfrm>
            <a:off x="9937584" y="4692169"/>
            <a:ext cx="338247" cy="317538"/>
          </a:xfrm>
          <a:prstGeom prst="rect">
            <a:avLst/>
          </a:prstGeom>
        </p:spPr>
      </p:pic>
      <p:pic>
        <p:nvPicPr>
          <p:cNvPr id="93" name="Graphique 92">
            <a:extLst>
              <a:ext uri="{FF2B5EF4-FFF2-40B4-BE49-F238E27FC236}">
                <a16:creationId xmlns:a16="http://schemas.microsoft.com/office/drawing/2014/main" id="{DBC810D1-1B7A-4141-9AFD-FFA0A1C08836}"/>
              </a:ext>
            </a:extLst>
          </p:cNvPr>
          <p:cNvPicPr>
            <a:picLocks noChangeAspect="1"/>
          </p:cNvPicPr>
          <p:nvPr userDrawn="1"/>
        </p:nvPicPr>
        <p:blipFill>
          <a:blip r:embed="rId184">
            <a:extLst>
              <a:ext uri="{96DAC541-7B7A-43D3-8B79-37D633B846F1}">
                <asvg:svgBlip xmlns:asvg="http://schemas.microsoft.com/office/drawing/2016/SVG/main" r:embed="rId185"/>
              </a:ext>
            </a:extLst>
          </a:blip>
          <a:stretch>
            <a:fillRect/>
          </a:stretch>
        </p:blipFill>
        <p:spPr>
          <a:xfrm>
            <a:off x="10665339" y="4667021"/>
            <a:ext cx="310635" cy="303732"/>
          </a:xfrm>
          <a:prstGeom prst="rect">
            <a:avLst/>
          </a:prstGeom>
        </p:spPr>
      </p:pic>
      <p:pic>
        <p:nvPicPr>
          <p:cNvPr id="94" name="Graphique 93">
            <a:extLst>
              <a:ext uri="{FF2B5EF4-FFF2-40B4-BE49-F238E27FC236}">
                <a16:creationId xmlns:a16="http://schemas.microsoft.com/office/drawing/2014/main" id="{0384E409-9BDA-4AEC-BACB-6BF28C311740}"/>
              </a:ext>
            </a:extLst>
          </p:cNvPr>
          <p:cNvPicPr>
            <a:picLocks noChangeAspect="1"/>
          </p:cNvPicPr>
          <p:nvPr userDrawn="1"/>
        </p:nvPicPr>
        <p:blipFill>
          <a:blip r:embed="rId186">
            <a:extLst>
              <a:ext uri="{96DAC541-7B7A-43D3-8B79-37D633B846F1}">
                <asvg:svgBlip xmlns:asvg="http://schemas.microsoft.com/office/drawing/2016/SVG/main" r:embed="rId187"/>
              </a:ext>
            </a:extLst>
          </a:blip>
          <a:stretch>
            <a:fillRect/>
          </a:stretch>
        </p:blipFill>
        <p:spPr>
          <a:xfrm>
            <a:off x="394613" y="5425036"/>
            <a:ext cx="552450" cy="523875"/>
          </a:xfrm>
          <a:prstGeom prst="rect">
            <a:avLst/>
          </a:prstGeom>
        </p:spPr>
      </p:pic>
      <p:pic>
        <p:nvPicPr>
          <p:cNvPr id="95" name="Graphique 94">
            <a:extLst>
              <a:ext uri="{FF2B5EF4-FFF2-40B4-BE49-F238E27FC236}">
                <a16:creationId xmlns:a16="http://schemas.microsoft.com/office/drawing/2014/main" id="{8641BDB3-D953-46CB-8847-62E029390007}"/>
              </a:ext>
            </a:extLst>
          </p:cNvPr>
          <p:cNvPicPr>
            <a:picLocks noChangeAspect="1"/>
          </p:cNvPicPr>
          <p:nvPr userDrawn="1"/>
        </p:nvPicPr>
        <p:blipFill>
          <a:blip r:embed="rId188">
            <a:extLst>
              <a:ext uri="{96DAC541-7B7A-43D3-8B79-37D633B846F1}">
                <asvg:svgBlip xmlns:asvg="http://schemas.microsoft.com/office/drawing/2016/SVG/main" r:embed="rId189"/>
              </a:ext>
            </a:extLst>
          </a:blip>
          <a:stretch>
            <a:fillRect/>
          </a:stretch>
        </p:blipFill>
        <p:spPr>
          <a:xfrm>
            <a:off x="1214808" y="5425036"/>
            <a:ext cx="552450" cy="523875"/>
          </a:xfrm>
          <a:prstGeom prst="rect">
            <a:avLst/>
          </a:prstGeom>
        </p:spPr>
      </p:pic>
      <p:pic>
        <p:nvPicPr>
          <p:cNvPr id="96" name="Graphique 95">
            <a:extLst>
              <a:ext uri="{FF2B5EF4-FFF2-40B4-BE49-F238E27FC236}">
                <a16:creationId xmlns:a16="http://schemas.microsoft.com/office/drawing/2014/main" id="{2405F40B-6CF8-40B5-BBA0-30C5CEE248F6}"/>
              </a:ext>
            </a:extLst>
          </p:cNvPr>
          <p:cNvPicPr>
            <a:picLocks noChangeAspect="1"/>
          </p:cNvPicPr>
          <p:nvPr userDrawn="1"/>
        </p:nvPicPr>
        <p:blipFill>
          <a:blip r:embed="rId190">
            <a:extLst>
              <a:ext uri="{96DAC541-7B7A-43D3-8B79-37D633B846F1}">
                <asvg:svgBlip xmlns:asvg="http://schemas.microsoft.com/office/drawing/2016/SVG/main" r:embed="rId191"/>
              </a:ext>
            </a:extLst>
          </a:blip>
          <a:stretch>
            <a:fillRect/>
          </a:stretch>
        </p:blipFill>
        <p:spPr>
          <a:xfrm>
            <a:off x="2035003" y="5415511"/>
            <a:ext cx="409575" cy="542925"/>
          </a:xfrm>
          <a:prstGeom prst="rect">
            <a:avLst/>
          </a:prstGeom>
        </p:spPr>
      </p:pic>
      <p:pic>
        <p:nvPicPr>
          <p:cNvPr id="97" name="Graphique 96">
            <a:extLst>
              <a:ext uri="{FF2B5EF4-FFF2-40B4-BE49-F238E27FC236}">
                <a16:creationId xmlns:a16="http://schemas.microsoft.com/office/drawing/2014/main" id="{FAF21659-1B56-4E80-9D1A-902D590154AE}"/>
              </a:ext>
            </a:extLst>
          </p:cNvPr>
          <p:cNvPicPr>
            <a:picLocks noChangeAspect="1"/>
          </p:cNvPicPr>
          <p:nvPr userDrawn="1"/>
        </p:nvPicPr>
        <p:blipFill>
          <a:blip r:embed="rId192">
            <a:extLst>
              <a:ext uri="{96DAC541-7B7A-43D3-8B79-37D633B846F1}">
                <asvg:svgBlip xmlns:asvg="http://schemas.microsoft.com/office/drawing/2016/SVG/main" r:embed="rId193"/>
              </a:ext>
            </a:extLst>
          </a:blip>
          <a:stretch>
            <a:fillRect/>
          </a:stretch>
        </p:blipFill>
        <p:spPr>
          <a:xfrm>
            <a:off x="2712323" y="5415511"/>
            <a:ext cx="542925" cy="542925"/>
          </a:xfrm>
          <a:prstGeom prst="rect">
            <a:avLst/>
          </a:prstGeom>
        </p:spPr>
      </p:pic>
      <p:pic>
        <p:nvPicPr>
          <p:cNvPr id="98" name="Graphique 97">
            <a:extLst>
              <a:ext uri="{FF2B5EF4-FFF2-40B4-BE49-F238E27FC236}">
                <a16:creationId xmlns:a16="http://schemas.microsoft.com/office/drawing/2014/main" id="{1A023EBA-CAFC-46D0-AEA7-BE5C144EF4B5}"/>
              </a:ext>
            </a:extLst>
          </p:cNvPr>
          <p:cNvPicPr>
            <a:picLocks noChangeAspect="1"/>
          </p:cNvPicPr>
          <p:nvPr userDrawn="1"/>
        </p:nvPicPr>
        <p:blipFill>
          <a:blip r:embed="rId194">
            <a:extLst>
              <a:ext uri="{96DAC541-7B7A-43D3-8B79-37D633B846F1}">
                <asvg:svgBlip xmlns:asvg="http://schemas.microsoft.com/office/drawing/2016/SVG/main" r:embed="rId195"/>
              </a:ext>
            </a:extLst>
          </a:blip>
          <a:stretch>
            <a:fillRect/>
          </a:stretch>
        </p:blipFill>
        <p:spPr>
          <a:xfrm>
            <a:off x="3522993" y="5405986"/>
            <a:ext cx="390525" cy="561975"/>
          </a:xfrm>
          <a:prstGeom prst="rect">
            <a:avLst/>
          </a:prstGeom>
        </p:spPr>
      </p:pic>
      <p:pic>
        <p:nvPicPr>
          <p:cNvPr id="99" name="Graphique 98">
            <a:extLst>
              <a:ext uri="{FF2B5EF4-FFF2-40B4-BE49-F238E27FC236}">
                <a16:creationId xmlns:a16="http://schemas.microsoft.com/office/drawing/2014/main" id="{B8CAB3A8-78DF-4D88-8536-21319A7718F2}"/>
              </a:ext>
            </a:extLst>
          </p:cNvPr>
          <p:cNvPicPr>
            <a:picLocks noChangeAspect="1"/>
          </p:cNvPicPr>
          <p:nvPr userDrawn="1"/>
        </p:nvPicPr>
        <p:blipFill>
          <a:blip r:embed="rId196">
            <a:extLst>
              <a:ext uri="{96DAC541-7B7A-43D3-8B79-37D633B846F1}">
                <asvg:svgBlip xmlns:asvg="http://schemas.microsoft.com/office/drawing/2016/SVG/main" r:embed="rId197"/>
              </a:ext>
            </a:extLst>
          </a:blip>
          <a:stretch>
            <a:fillRect/>
          </a:stretch>
        </p:blipFill>
        <p:spPr>
          <a:xfrm>
            <a:off x="4181263" y="5410748"/>
            <a:ext cx="381000" cy="552450"/>
          </a:xfrm>
          <a:prstGeom prst="rect">
            <a:avLst/>
          </a:prstGeom>
        </p:spPr>
      </p:pic>
      <p:pic>
        <p:nvPicPr>
          <p:cNvPr id="100" name="Graphique 99">
            <a:extLst>
              <a:ext uri="{FF2B5EF4-FFF2-40B4-BE49-F238E27FC236}">
                <a16:creationId xmlns:a16="http://schemas.microsoft.com/office/drawing/2014/main" id="{2A3F24F2-490E-4C4B-920C-EDC3043853E5}"/>
              </a:ext>
            </a:extLst>
          </p:cNvPr>
          <p:cNvPicPr>
            <a:picLocks noChangeAspect="1"/>
          </p:cNvPicPr>
          <p:nvPr userDrawn="1"/>
        </p:nvPicPr>
        <p:blipFill>
          <a:blip r:embed="rId198">
            <a:extLst>
              <a:ext uri="{96DAC541-7B7A-43D3-8B79-37D633B846F1}">
                <asvg:svgBlip xmlns:asvg="http://schemas.microsoft.com/office/drawing/2016/SVG/main" r:embed="rId199"/>
              </a:ext>
            </a:extLst>
          </a:blip>
          <a:stretch>
            <a:fillRect/>
          </a:stretch>
        </p:blipFill>
        <p:spPr>
          <a:xfrm>
            <a:off x="4830008" y="5410748"/>
            <a:ext cx="295275" cy="552450"/>
          </a:xfrm>
          <a:prstGeom prst="rect">
            <a:avLst/>
          </a:prstGeom>
        </p:spPr>
      </p:pic>
      <p:pic>
        <p:nvPicPr>
          <p:cNvPr id="101" name="Graphique 100">
            <a:extLst>
              <a:ext uri="{FF2B5EF4-FFF2-40B4-BE49-F238E27FC236}">
                <a16:creationId xmlns:a16="http://schemas.microsoft.com/office/drawing/2014/main" id="{721A022A-A248-49B8-9CEC-89D35F0221D1}"/>
              </a:ext>
            </a:extLst>
          </p:cNvPr>
          <p:cNvPicPr>
            <a:picLocks noChangeAspect="1"/>
          </p:cNvPicPr>
          <p:nvPr userDrawn="1"/>
        </p:nvPicPr>
        <p:blipFill>
          <a:blip r:embed="rId200">
            <a:extLst>
              <a:ext uri="{96DAC541-7B7A-43D3-8B79-37D633B846F1}">
                <asvg:svgBlip xmlns:asvg="http://schemas.microsoft.com/office/drawing/2016/SVG/main" r:embed="rId201"/>
              </a:ext>
            </a:extLst>
          </a:blip>
          <a:stretch>
            <a:fillRect/>
          </a:stretch>
        </p:blipFill>
        <p:spPr>
          <a:xfrm>
            <a:off x="5393028" y="5482186"/>
            <a:ext cx="552450" cy="409575"/>
          </a:xfrm>
          <a:prstGeom prst="rect">
            <a:avLst/>
          </a:prstGeom>
        </p:spPr>
      </p:pic>
      <p:pic>
        <p:nvPicPr>
          <p:cNvPr id="102" name="Graphique 101">
            <a:extLst>
              <a:ext uri="{FF2B5EF4-FFF2-40B4-BE49-F238E27FC236}">
                <a16:creationId xmlns:a16="http://schemas.microsoft.com/office/drawing/2014/main" id="{A9122157-DC61-4688-AA9F-E5B19299DA9B}"/>
              </a:ext>
            </a:extLst>
          </p:cNvPr>
          <p:cNvPicPr>
            <a:picLocks noChangeAspect="1"/>
          </p:cNvPicPr>
          <p:nvPr userDrawn="1"/>
        </p:nvPicPr>
        <p:blipFill>
          <a:blip r:embed="rId202">
            <a:extLst>
              <a:ext uri="{96DAC541-7B7A-43D3-8B79-37D633B846F1}">
                <asvg:svgBlip xmlns:asvg="http://schemas.microsoft.com/office/drawing/2016/SVG/main" r:embed="rId203"/>
              </a:ext>
            </a:extLst>
          </a:blip>
          <a:stretch>
            <a:fillRect/>
          </a:stretch>
        </p:blipFill>
        <p:spPr>
          <a:xfrm>
            <a:off x="6213223" y="5477423"/>
            <a:ext cx="552450" cy="419100"/>
          </a:xfrm>
          <a:prstGeom prst="rect">
            <a:avLst/>
          </a:prstGeom>
        </p:spPr>
      </p:pic>
      <p:pic>
        <p:nvPicPr>
          <p:cNvPr id="103" name="Graphique 102">
            <a:extLst>
              <a:ext uri="{FF2B5EF4-FFF2-40B4-BE49-F238E27FC236}">
                <a16:creationId xmlns:a16="http://schemas.microsoft.com/office/drawing/2014/main" id="{EED0C25C-3FAD-4E3A-AC1F-D2B4EB2049FE}"/>
              </a:ext>
            </a:extLst>
          </p:cNvPr>
          <p:cNvPicPr>
            <a:picLocks noChangeAspect="1"/>
          </p:cNvPicPr>
          <p:nvPr userDrawn="1"/>
        </p:nvPicPr>
        <p:blipFill>
          <a:blip r:embed="rId204">
            <a:extLst>
              <a:ext uri="{96DAC541-7B7A-43D3-8B79-37D633B846F1}">
                <asvg:svgBlip xmlns:asvg="http://schemas.microsoft.com/office/drawing/2016/SVG/main" r:embed="rId205"/>
              </a:ext>
            </a:extLst>
          </a:blip>
          <a:stretch>
            <a:fillRect/>
          </a:stretch>
        </p:blipFill>
        <p:spPr>
          <a:xfrm>
            <a:off x="7033420" y="5410748"/>
            <a:ext cx="381000" cy="552450"/>
          </a:xfrm>
          <a:prstGeom prst="rect">
            <a:avLst/>
          </a:prstGeom>
        </p:spPr>
      </p:pic>
      <p:pic>
        <p:nvPicPr>
          <p:cNvPr id="104" name="Graphique 103">
            <a:extLst>
              <a:ext uri="{FF2B5EF4-FFF2-40B4-BE49-F238E27FC236}">
                <a16:creationId xmlns:a16="http://schemas.microsoft.com/office/drawing/2014/main" id="{14687A58-482B-4B65-A333-777BEDE8C227}"/>
              </a:ext>
            </a:extLst>
          </p:cNvPr>
          <p:cNvPicPr>
            <a:picLocks noChangeAspect="1"/>
          </p:cNvPicPr>
          <p:nvPr userDrawn="1"/>
        </p:nvPicPr>
        <p:blipFill>
          <a:blip r:embed="rId206">
            <a:extLst>
              <a:ext uri="{96DAC541-7B7A-43D3-8B79-37D633B846F1}">
                <asvg:svgBlip xmlns:asvg="http://schemas.microsoft.com/office/drawing/2016/SVG/main" r:embed="rId207"/>
              </a:ext>
            </a:extLst>
          </a:blip>
          <a:stretch>
            <a:fillRect/>
          </a:stretch>
        </p:blipFill>
        <p:spPr>
          <a:xfrm>
            <a:off x="308889" y="6218923"/>
            <a:ext cx="447192" cy="420494"/>
          </a:xfrm>
          <a:prstGeom prst="rect">
            <a:avLst/>
          </a:prstGeom>
        </p:spPr>
      </p:pic>
      <p:pic>
        <p:nvPicPr>
          <p:cNvPr id="105" name="Graphique 104">
            <a:extLst>
              <a:ext uri="{FF2B5EF4-FFF2-40B4-BE49-F238E27FC236}">
                <a16:creationId xmlns:a16="http://schemas.microsoft.com/office/drawing/2014/main" id="{4773231F-E921-4BEC-BB86-CECB4EC93EC5}"/>
              </a:ext>
            </a:extLst>
          </p:cNvPr>
          <p:cNvPicPr>
            <a:picLocks noChangeAspect="1"/>
          </p:cNvPicPr>
          <p:nvPr userDrawn="1"/>
        </p:nvPicPr>
        <p:blipFill>
          <a:blip r:embed="rId208">
            <a:extLst>
              <a:ext uri="{96DAC541-7B7A-43D3-8B79-37D633B846F1}">
                <asvg:svgBlip xmlns:asvg="http://schemas.microsoft.com/office/drawing/2016/SVG/main" r:embed="rId209"/>
              </a:ext>
            </a:extLst>
          </a:blip>
          <a:stretch>
            <a:fillRect/>
          </a:stretch>
        </p:blipFill>
        <p:spPr>
          <a:xfrm>
            <a:off x="1049141" y="6218923"/>
            <a:ext cx="447192" cy="420494"/>
          </a:xfrm>
          <a:prstGeom prst="rect">
            <a:avLst/>
          </a:prstGeom>
        </p:spPr>
      </p:pic>
      <p:pic>
        <p:nvPicPr>
          <p:cNvPr id="106" name="Graphique 105">
            <a:extLst>
              <a:ext uri="{FF2B5EF4-FFF2-40B4-BE49-F238E27FC236}">
                <a16:creationId xmlns:a16="http://schemas.microsoft.com/office/drawing/2014/main" id="{824DC34D-FBE4-4801-A1CA-C88C80D5A750}"/>
              </a:ext>
            </a:extLst>
          </p:cNvPr>
          <p:cNvPicPr>
            <a:picLocks noChangeAspect="1"/>
          </p:cNvPicPr>
          <p:nvPr userDrawn="1"/>
        </p:nvPicPr>
        <p:blipFill>
          <a:blip r:embed="rId210">
            <a:extLst>
              <a:ext uri="{96DAC541-7B7A-43D3-8B79-37D633B846F1}">
                <asvg:svgBlip xmlns:asvg="http://schemas.microsoft.com/office/drawing/2016/SVG/main" r:embed="rId211"/>
              </a:ext>
            </a:extLst>
          </a:blip>
          <a:stretch>
            <a:fillRect/>
          </a:stretch>
        </p:blipFill>
        <p:spPr>
          <a:xfrm>
            <a:off x="1789393" y="6218923"/>
            <a:ext cx="447192" cy="420494"/>
          </a:xfrm>
          <a:prstGeom prst="rect">
            <a:avLst/>
          </a:prstGeom>
        </p:spPr>
      </p:pic>
      <p:pic>
        <p:nvPicPr>
          <p:cNvPr id="107" name="Graphique 106">
            <a:extLst>
              <a:ext uri="{FF2B5EF4-FFF2-40B4-BE49-F238E27FC236}">
                <a16:creationId xmlns:a16="http://schemas.microsoft.com/office/drawing/2014/main" id="{99B3EF95-5341-4114-92CB-CDAC47ADDD73}"/>
              </a:ext>
            </a:extLst>
          </p:cNvPr>
          <p:cNvPicPr>
            <a:picLocks noChangeAspect="1"/>
          </p:cNvPicPr>
          <p:nvPr userDrawn="1"/>
        </p:nvPicPr>
        <p:blipFill>
          <a:blip r:embed="rId212">
            <a:extLst>
              <a:ext uri="{96DAC541-7B7A-43D3-8B79-37D633B846F1}">
                <asvg:svgBlip xmlns:asvg="http://schemas.microsoft.com/office/drawing/2016/SVG/main" r:embed="rId213"/>
              </a:ext>
            </a:extLst>
          </a:blip>
          <a:stretch>
            <a:fillRect/>
          </a:stretch>
        </p:blipFill>
        <p:spPr>
          <a:xfrm>
            <a:off x="2529645" y="6218923"/>
            <a:ext cx="447192" cy="420494"/>
          </a:xfrm>
          <a:prstGeom prst="rect">
            <a:avLst/>
          </a:prstGeom>
        </p:spPr>
      </p:pic>
      <p:pic>
        <p:nvPicPr>
          <p:cNvPr id="108" name="Graphique 107">
            <a:extLst>
              <a:ext uri="{FF2B5EF4-FFF2-40B4-BE49-F238E27FC236}">
                <a16:creationId xmlns:a16="http://schemas.microsoft.com/office/drawing/2014/main" id="{A7BDDA2A-FE54-408E-B18F-23E321FBBC05}"/>
              </a:ext>
            </a:extLst>
          </p:cNvPr>
          <p:cNvPicPr>
            <a:picLocks noChangeAspect="1"/>
          </p:cNvPicPr>
          <p:nvPr userDrawn="1"/>
        </p:nvPicPr>
        <p:blipFill>
          <a:blip r:embed="rId214">
            <a:extLst>
              <a:ext uri="{96DAC541-7B7A-43D3-8B79-37D633B846F1}">
                <asvg:svgBlip xmlns:asvg="http://schemas.microsoft.com/office/drawing/2016/SVG/main" r:embed="rId215"/>
              </a:ext>
            </a:extLst>
          </a:blip>
          <a:stretch>
            <a:fillRect/>
          </a:stretch>
        </p:blipFill>
        <p:spPr>
          <a:xfrm>
            <a:off x="3269897" y="6215099"/>
            <a:ext cx="440518" cy="433843"/>
          </a:xfrm>
          <a:prstGeom prst="rect">
            <a:avLst/>
          </a:prstGeom>
        </p:spPr>
      </p:pic>
      <p:pic>
        <p:nvPicPr>
          <p:cNvPr id="109" name="Graphique 108">
            <a:extLst>
              <a:ext uri="{FF2B5EF4-FFF2-40B4-BE49-F238E27FC236}">
                <a16:creationId xmlns:a16="http://schemas.microsoft.com/office/drawing/2014/main" id="{57992CAB-9112-458F-AEF0-B4CE855843F8}"/>
              </a:ext>
            </a:extLst>
          </p:cNvPr>
          <p:cNvPicPr>
            <a:picLocks noChangeAspect="1"/>
          </p:cNvPicPr>
          <p:nvPr userDrawn="1"/>
        </p:nvPicPr>
        <p:blipFill>
          <a:blip r:embed="rId216">
            <a:extLst>
              <a:ext uri="{96DAC541-7B7A-43D3-8B79-37D633B846F1}">
                <asvg:svgBlip xmlns:asvg="http://schemas.microsoft.com/office/drawing/2016/SVG/main" r:embed="rId217"/>
              </a:ext>
            </a:extLst>
          </a:blip>
          <a:stretch>
            <a:fillRect/>
          </a:stretch>
        </p:blipFill>
        <p:spPr>
          <a:xfrm>
            <a:off x="4003475" y="6218923"/>
            <a:ext cx="447192" cy="420494"/>
          </a:xfrm>
          <a:prstGeom prst="rect">
            <a:avLst/>
          </a:prstGeom>
        </p:spPr>
      </p:pic>
      <p:pic>
        <p:nvPicPr>
          <p:cNvPr id="110" name="Graphique 109">
            <a:extLst>
              <a:ext uri="{FF2B5EF4-FFF2-40B4-BE49-F238E27FC236}">
                <a16:creationId xmlns:a16="http://schemas.microsoft.com/office/drawing/2014/main" id="{4405D944-7EC5-4DEF-AC14-6FFFE158DDD8}"/>
              </a:ext>
            </a:extLst>
          </p:cNvPr>
          <p:cNvPicPr>
            <a:picLocks noChangeAspect="1"/>
          </p:cNvPicPr>
          <p:nvPr userDrawn="1"/>
        </p:nvPicPr>
        <p:blipFill>
          <a:blip r:embed="rId218">
            <a:extLst>
              <a:ext uri="{96DAC541-7B7A-43D3-8B79-37D633B846F1}">
                <asvg:svgBlip xmlns:asvg="http://schemas.microsoft.com/office/drawing/2016/SVG/main" r:embed="rId219"/>
              </a:ext>
            </a:extLst>
          </a:blip>
          <a:stretch>
            <a:fillRect/>
          </a:stretch>
        </p:blipFill>
        <p:spPr>
          <a:xfrm>
            <a:off x="4743727" y="6218923"/>
            <a:ext cx="447192" cy="420494"/>
          </a:xfrm>
          <a:prstGeom prst="rect">
            <a:avLst/>
          </a:prstGeom>
        </p:spPr>
      </p:pic>
      <p:pic>
        <p:nvPicPr>
          <p:cNvPr id="111" name="Graphique 110">
            <a:extLst>
              <a:ext uri="{FF2B5EF4-FFF2-40B4-BE49-F238E27FC236}">
                <a16:creationId xmlns:a16="http://schemas.microsoft.com/office/drawing/2014/main" id="{AA91444D-4BC4-48A4-9EA8-9230B5AC58B3}"/>
              </a:ext>
            </a:extLst>
          </p:cNvPr>
          <p:cNvPicPr>
            <a:picLocks noChangeAspect="1"/>
          </p:cNvPicPr>
          <p:nvPr userDrawn="1"/>
        </p:nvPicPr>
        <p:blipFill>
          <a:blip r:embed="rId220">
            <a:extLst>
              <a:ext uri="{96DAC541-7B7A-43D3-8B79-37D633B846F1}">
                <asvg:svgBlip xmlns:asvg="http://schemas.microsoft.com/office/drawing/2016/SVG/main" r:embed="rId221"/>
              </a:ext>
            </a:extLst>
          </a:blip>
          <a:stretch>
            <a:fillRect/>
          </a:stretch>
        </p:blipFill>
        <p:spPr>
          <a:xfrm>
            <a:off x="5483979" y="6218923"/>
            <a:ext cx="447192" cy="420494"/>
          </a:xfrm>
          <a:prstGeom prst="rect">
            <a:avLst/>
          </a:prstGeom>
        </p:spPr>
      </p:pic>
      <p:pic>
        <p:nvPicPr>
          <p:cNvPr id="112" name="Graphique 111">
            <a:extLst>
              <a:ext uri="{FF2B5EF4-FFF2-40B4-BE49-F238E27FC236}">
                <a16:creationId xmlns:a16="http://schemas.microsoft.com/office/drawing/2014/main" id="{D0E1F47B-7CDA-4254-AA80-5A6B24D45809}"/>
              </a:ext>
            </a:extLst>
          </p:cNvPr>
          <p:cNvPicPr>
            <a:picLocks noChangeAspect="1"/>
          </p:cNvPicPr>
          <p:nvPr userDrawn="1"/>
        </p:nvPicPr>
        <p:blipFill>
          <a:blip r:embed="rId222">
            <a:extLst>
              <a:ext uri="{96DAC541-7B7A-43D3-8B79-37D633B846F1}">
                <asvg:svgBlip xmlns:asvg="http://schemas.microsoft.com/office/drawing/2016/SVG/main" r:embed="rId223"/>
              </a:ext>
            </a:extLst>
          </a:blip>
          <a:stretch>
            <a:fillRect/>
          </a:stretch>
        </p:blipFill>
        <p:spPr>
          <a:xfrm>
            <a:off x="6224231" y="6218923"/>
            <a:ext cx="447192" cy="420494"/>
          </a:xfrm>
          <a:prstGeom prst="rect">
            <a:avLst/>
          </a:prstGeom>
        </p:spPr>
      </p:pic>
      <p:pic>
        <p:nvPicPr>
          <p:cNvPr id="113" name="Graphique 112">
            <a:extLst>
              <a:ext uri="{FF2B5EF4-FFF2-40B4-BE49-F238E27FC236}">
                <a16:creationId xmlns:a16="http://schemas.microsoft.com/office/drawing/2014/main" id="{B9FDD42B-D3E9-4F89-B686-EB91506CE042}"/>
              </a:ext>
            </a:extLst>
          </p:cNvPr>
          <p:cNvPicPr>
            <a:picLocks noChangeAspect="1"/>
          </p:cNvPicPr>
          <p:nvPr userDrawn="1"/>
        </p:nvPicPr>
        <p:blipFill>
          <a:blip r:embed="rId224">
            <a:extLst>
              <a:ext uri="{96DAC541-7B7A-43D3-8B79-37D633B846F1}">
                <asvg:svgBlip xmlns:asvg="http://schemas.microsoft.com/office/drawing/2016/SVG/main" r:embed="rId225"/>
              </a:ext>
            </a:extLst>
          </a:blip>
          <a:stretch>
            <a:fillRect/>
          </a:stretch>
        </p:blipFill>
        <p:spPr>
          <a:xfrm>
            <a:off x="6964483" y="6218923"/>
            <a:ext cx="447192" cy="420494"/>
          </a:xfrm>
          <a:prstGeom prst="rect">
            <a:avLst/>
          </a:prstGeom>
        </p:spPr>
      </p:pic>
      <p:pic>
        <p:nvPicPr>
          <p:cNvPr id="114" name="Graphique 113">
            <a:extLst>
              <a:ext uri="{FF2B5EF4-FFF2-40B4-BE49-F238E27FC236}">
                <a16:creationId xmlns:a16="http://schemas.microsoft.com/office/drawing/2014/main" id="{7926CCA3-104B-4BB0-BC46-82222CA54A51}"/>
              </a:ext>
            </a:extLst>
          </p:cNvPr>
          <p:cNvPicPr>
            <a:picLocks noChangeAspect="1"/>
          </p:cNvPicPr>
          <p:nvPr userDrawn="1"/>
        </p:nvPicPr>
        <p:blipFill>
          <a:blip r:embed="rId226">
            <a:extLst>
              <a:ext uri="{96DAC541-7B7A-43D3-8B79-37D633B846F1}">
                <asvg:svgBlip xmlns:asvg="http://schemas.microsoft.com/office/drawing/2016/SVG/main" r:embed="rId227"/>
              </a:ext>
            </a:extLst>
          </a:blip>
          <a:stretch>
            <a:fillRect/>
          </a:stretch>
        </p:blipFill>
        <p:spPr>
          <a:xfrm>
            <a:off x="7704733" y="6224659"/>
            <a:ext cx="427168" cy="400470"/>
          </a:xfrm>
          <a:prstGeom prst="rect">
            <a:avLst/>
          </a:prstGeom>
        </p:spPr>
      </p:pic>
      <p:pic>
        <p:nvPicPr>
          <p:cNvPr id="115" name="Graphique 114">
            <a:extLst>
              <a:ext uri="{FF2B5EF4-FFF2-40B4-BE49-F238E27FC236}">
                <a16:creationId xmlns:a16="http://schemas.microsoft.com/office/drawing/2014/main" id="{451D68BA-1181-414D-A4CF-C14309FE5907}"/>
              </a:ext>
            </a:extLst>
          </p:cNvPr>
          <p:cNvPicPr>
            <a:picLocks noChangeAspect="1"/>
          </p:cNvPicPr>
          <p:nvPr userDrawn="1"/>
        </p:nvPicPr>
        <p:blipFill>
          <a:blip r:embed="rId228">
            <a:extLst>
              <a:ext uri="{96DAC541-7B7A-43D3-8B79-37D633B846F1}">
                <asvg:svgBlip xmlns:asvg="http://schemas.microsoft.com/office/drawing/2016/SVG/main" r:embed="rId229"/>
              </a:ext>
            </a:extLst>
          </a:blip>
          <a:stretch>
            <a:fillRect/>
          </a:stretch>
        </p:blipFill>
        <p:spPr>
          <a:xfrm>
            <a:off x="11229834" y="4568086"/>
            <a:ext cx="354347" cy="412199"/>
          </a:xfrm>
          <a:prstGeom prst="rect">
            <a:avLst/>
          </a:prstGeom>
        </p:spPr>
      </p:pic>
      <p:pic>
        <p:nvPicPr>
          <p:cNvPr id="116" name="Graphique 115">
            <a:extLst>
              <a:ext uri="{FF2B5EF4-FFF2-40B4-BE49-F238E27FC236}">
                <a16:creationId xmlns:a16="http://schemas.microsoft.com/office/drawing/2014/main" id="{92D44C82-9CA2-44B0-A481-8910E6725ED3}"/>
              </a:ext>
            </a:extLst>
          </p:cNvPr>
          <p:cNvPicPr>
            <a:picLocks noChangeAspect="1"/>
          </p:cNvPicPr>
          <p:nvPr userDrawn="1"/>
        </p:nvPicPr>
        <p:blipFill>
          <a:blip r:embed="rId230">
            <a:extLst>
              <a:ext uri="{96DAC541-7B7A-43D3-8B79-37D633B846F1}">
                <asvg:svgBlip xmlns:asvg="http://schemas.microsoft.com/office/drawing/2016/SVG/main" r:embed="rId231"/>
              </a:ext>
            </a:extLst>
          </a:blip>
          <a:stretch>
            <a:fillRect/>
          </a:stretch>
        </p:blipFill>
        <p:spPr>
          <a:xfrm>
            <a:off x="1931671" y="1772589"/>
            <a:ext cx="423877" cy="394644"/>
          </a:xfrm>
          <a:prstGeom prst="rect">
            <a:avLst/>
          </a:prstGeom>
        </p:spPr>
      </p:pic>
      <p:pic>
        <p:nvPicPr>
          <p:cNvPr id="117" name="Graphique 116">
            <a:extLst>
              <a:ext uri="{FF2B5EF4-FFF2-40B4-BE49-F238E27FC236}">
                <a16:creationId xmlns:a16="http://schemas.microsoft.com/office/drawing/2014/main" id="{DFB9A5E8-B18A-4ECF-9031-3A1CD6A3D7FC}"/>
              </a:ext>
            </a:extLst>
          </p:cNvPr>
          <p:cNvPicPr>
            <a:picLocks noChangeAspect="1"/>
          </p:cNvPicPr>
          <p:nvPr userDrawn="1"/>
        </p:nvPicPr>
        <p:blipFill>
          <a:blip r:embed="rId232">
            <a:extLst>
              <a:ext uri="{96DAC541-7B7A-43D3-8B79-37D633B846F1}">
                <asvg:svgBlip xmlns:asvg="http://schemas.microsoft.com/office/drawing/2016/SVG/main" r:embed="rId233"/>
              </a:ext>
            </a:extLst>
          </a:blip>
          <a:stretch>
            <a:fillRect/>
          </a:stretch>
        </p:blipFill>
        <p:spPr>
          <a:xfrm>
            <a:off x="11229834" y="5083431"/>
            <a:ext cx="295275" cy="474230"/>
          </a:xfrm>
          <a:prstGeom prst="rect">
            <a:avLst/>
          </a:prstGeom>
        </p:spPr>
      </p:pic>
      <p:pic>
        <p:nvPicPr>
          <p:cNvPr id="118" name="Graphique 117">
            <a:extLst>
              <a:ext uri="{FF2B5EF4-FFF2-40B4-BE49-F238E27FC236}">
                <a16:creationId xmlns:a16="http://schemas.microsoft.com/office/drawing/2014/main" id="{83CBF782-824D-4A54-A365-E57201FD5DB3}"/>
              </a:ext>
            </a:extLst>
          </p:cNvPr>
          <p:cNvPicPr>
            <a:picLocks noChangeAspect="1"/>
          </p:cNvPicPr>
          <p:nvPr userDrawn="1"/>
        </p:nvPicPr>
        <p:blipFill>
          <a:blip r:embed="rId234">
            <a:extLst>
              <a:ext uri="{96DAC541-7B7A-43D3-8B79-37D633B846F1}">
                <asvg:svgBlip xmlns:asvg="http://schemas.microsoft.com/office/drawing/2016/SVG/main" r:embed="rId235"/>
              </a:ext>
            </a:extLst>
          </a:blip>
          <a:stretch>
            <a:fillRect/>
          </a:stretch>
        </p:blipFill>
        <p:spPr>
          <a:xfrm>
            <a:off x="6927017" y="1233585"/>
            <a:ext cx="409575" cy="304800"/>
          </a:xfrm>
          <a:prstGeom prst="rect">
            <a:avLst/>
          </a:prstGeom>
        </p:spPr>
      </p:pic>
      <p:pic>
        <p:nvPicPr>
          <p:cNvPr id="119" name="Graphique 118">
            <a:extLst>
              <a:ext uri="{FF2B5EF4-FFF2-40B4-BE49-F238E27FC236}">
                <a16:creationId xmlns:a16="http://schemas.microsoft.com/office/drawing/2014/main" id="{15934D18-A231-4B33-9DCB-62FD8709C28D}"/>
              </a:ext>
            </a:extLst>
          </p:cNvPr>
          <p:cNvPicPr>
            <a:picLocks noChangeAspect="1"/>
          </p:cNvPicPr>
          <p:nvPr userDrawn="1"/>
        </p:nvPicPr>
        <p:blipFill>
          <a:blip r:embed="rId236">
            <a:extLst>
              <a:ext uri="{96DAC541-7B7A-43D3-8B79-37D633B846F1}">
                <asvg:svgBlip xmlns:asvg="http://schemas.microsoft.com/office/drawing/2016/SVG/main" r:embed="rId237"/>
              </a:ext>
            </a:extLst>
          </a:blip>
          <a:stretch>
            <a:fillRect/>
          </a:stretch>
        </p:blipFill>
        <p:spPr>
          <a:xfrm>
            <a:off x="10476779" y="5250102"/>
            <a:ext cx="479577" cy="303732"/>
          </a:xfrm>
          <a:prstGeom prst="rect">
            <a:avLst/>
          </a:prstGeom>
        </p:spPr>
      </p:pic>
      <p:sp>
        <p:nvSpPr>
          <p:cNvPr id="120" name="ZoneTexte 119">
            <a:extLst>
              <a:ext uri="{FF2B5EF4-FFF2-40B4-BE49-F238E27FC236}">
                <a16:creationId xmlns:a16="http://schemas.microsoft.com/office/drawing/2014/main" id="{A582F300-D5CD-40A9-A557-13100BE861D8}"/>
              </a:ext>
            </a:extLst>
          </p:cNvPr>
          <p:cNvSpPr txBox="1"/>
          <p:nvPr userDrawn="1"/>
        </p:nvSpPr>
        <p:spPr>
          <a:xfrm>
            <a:off x="8777296" y="644232"/>
            <a:ext cx="2960011" cy="646331"/>
          </a:xfrm>
          <a:prstGeom prst="rect">
            <a:avLst/>
          </a:prstGeom>
          <a:noFill/>
        </p:spPr>
        <p:txBody>
          <a:bodyPr wrap="square" rtlCol="0">
            <a:spAutoFit/>
          </a:bodyPr>
          <a:lstStyle/>
          <a:p>
            <a:r>
              <a:rPr lang="fr-FR" sz="1200" dirty="0">
                <a:solidFill>
                  <a:srgbClr val="FF0000"/>
                </a:solidFill>
              </a:rPr>
              <a:t>&lt;Banque de pictogrammes à disposition pour illustrer un propos ou habiller une mise en page &gt;</a:t>
            </a:r>
          </a:p>
        </p:txBody>
      </p:sp>
      <p:pic>
        <p:nvPicPr>
          <p:cNvPr id="121" name="Graphique 120">
            <a:extLst>
              <a:ext uri="{FF2B5EF4-FFF2-40B4-BE49-F238E27FC236}">
                <a16:creationId xmlns:a16="http://schemas.microsoft.com/office/drawing/2014/main" id="{6F99D227-6309-409D-9111-AF5E0F790C08}"/>
              </a:ext>
            </a:extLst>
          </p:cNvPr>
          <p:cNvPicPr>
            <a:picLocks noChangeAspect="1"/>
          </p:cNvPicPr>
          <p:nvPr userDrawn="1"/>
        </p:nvPicPr>
        <p:blipFill>
          <a:blip r:embed="rId238">
            <a:extLst>
              <a:ext uri="{96DAC541-7B7A-43D3-8B79-37D633B846F1}">
                <asvg:svgBlip xmlns:asvg="http://schemas.microsoft.com/office/drawing/2016/SVG/main" r:embed="rId239"/>
              </a:ext>
            </a:extLst>
          </a:blip>
          <a:stretch>
            <a:fillRect/>
          </a:stretch>
        </p:blipFill>
        <p:spPr>
          <a:xfrm>
            <a:off x="7799289" y="5461559"/>
            <a:ext cx="523875" cy="476250"/>
          </a:xfrm>
          <a:prstGeom prst="rect">
            <a:avLst/>
          </a:prstGeom>
        </p:spPr>
      </p:pic>
      <p:pic>
        <p:nvPicPr>
          <p:cNvPr id="122" name="Graphique 121">
            <a:extLst>
              <a:ext uri="{FF2B5EF4-FFF2-40B4-BE49-F238E27FC236}">
                <a16:creationId xmlns:a16="http://schemas.microsoft.com/office/drawing/2014/main" id="{E9328137-C82E-446A-9A04-4F8FADB31A5B}"/>
              </a:ext>
            </a:extLst>
          </p:cNvPr>
          <p:cNvPicPr>
            <a:picLocks noChangeAspect="1"/>
          </p:cNvPicPr>
          <p:nvPr userDrawn="1"/>
        </p:nvPicPr>
        <p:blipFill>
          <a:blip r:embed="rId240">
            <a:extLst>
              <a:ext uri="{96DAC541-7B7A-43D3-8B79-37D633B846F1}">
                <asvg:svgBlip xmlns:asvg="http://schemas.microsoft.com/office/drawing/2016/SVG/main" r:embed="rId241"/>
              </a:ext>
            </a:extLst>
          </a:blip>
          <a:stretch>
            <a:fillRect/>
          </a:stretch>
        </p:blipFill>
        <p:spPr>
          <a:xfrm>
            <a:off x="8552303" y="5490978"/>
            <a:ext cx="504825" cy="457200"/>
          </a:xfrm>
          <a:prstGeom prst="rect">
            <a:avLst/>
          </a:prstGeom>
        </p:spPr>
      </p:pic>
    </p:spTree>
    <p:extLst>
      <p:ext uri="{BB962C8B-B14F-4D97-AF65-F5344CB8AC3E}">
        <p14:creationId xmlns:p14="http://schemas.microsoft.com/office/powerpoint/2010/main" val="31413241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emple composition 2">
    <p:spTree>
      <p:nvGrpSpPr>
        <p:cNvPr id="1" name=""/>
        <p:cNvGrpSpPr/>
        <p:nvPr/>
      </p:nvGrpSpPr>
      <p:grpSpPr>
        <a:xfrm>
          <a:off x="0" y="0"/>
          <a:ext cx="0" cy="0"/>
          <a:chOff x="0" y="0"/>
          <a:chExt cx="0" cy="0"/>
        </a:xfrm>
      </p:grpSpPr>
      <p:sp>
        <p:nvSpPr>
          <p:cNvPr id="7" name="Espace réservé du contenu 2">
            <a:extLst>
              <a:ext uri="{FF2B5EF4-FFF2-40B4-BE49-F238E27FC236}">
                <a16:creationId xmlns:a16="http://schemas.microsoft.com/office/drawing/2014/main" id="{E95B8A37-5E19-478E-9824-3BC74A712045}"/>
              </a:ext>
            </a:extLst>
          </p:cNvPr>
          <p:cNvSpPr txBox="1">
            <a:spLocks/>
          </p:cNvSpPr>
          <p:nvPr userDrawn="1"/>
        </p:nvSpPr>
        <p:spPr>
          <a:xfrm>
            <a:off x="570238" y="5825629"/>
            <a:ext cx="4600576"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rtl="0">
              <a:spcBef>
                <a:spcPts val="0"/>
              </a:spcBef>
              <a:spcAft>
                <a:spcPts val="0"/>
              </a:spcAft>
              <a:buNone/>
            </a:pPr>
            <a:r>
              <a:rPr lang="fr-FR" sz="800" i="1" dirty="0">
                <a:solidFill>
                  <a:schemeClr val="dk1"/>
                </a:solidFill>
              </a:rPr>
              <a:t>Proin iaculis dui sed quam rhoncus auctor. Nunc fermentum eros turpis, vel ultrices dolor efficitur at. Aliquam eget viverra lorem</a:t>
            </a:r>
          </a:p>
        </p:txBody>
      </p:sp>
      <p:graphicFrame>
        <p:nvGraphicFramePr>
          <p:cNvPr id="9" name="Graphique 8">
            <a:extLst>
              <a:ext uri="{FF2B5EF4-FFF2-40B4-BE49-F238E27FC236}">
                <a16:creationId xmlns:a16="http://schemas.microsoft.com/office/drawing/2014/main" id="{4FAAC29B-1F76-41CB-A02B-0A040A946C78}"/>
              </a:ext>
            </a:extLst>
          </p:cNvPr>
          <p:cNvGraphicFramePr/>
          <p:nvPr userDrawn="1">
            <p:extLst>
              <p:ext uri="{D42A27DB-BD31-4B8C-83A1-F6EECF244321}">
                <p14:modId xmlns:p14="http://schemas.microsoft.com/office/powerpoint/2010/main" val="3343206440"/>
              </p:ext>
            </p:extLst>
          </p:nvPr>
        </p:nvGraphicFramePr>
        <p:xfrm>
          <a:off x="5874704" y="1380917"/>
          <a:ext cx="5747058" cy="3489522"/>
        </p:xfrm>
        <a:graphic>
          <a:graphicData uri="http://schemas.openxmlformats.org/drawingml/2006/chart">
            <c:chart xmlns:c="http://schemas.openxmlformats.org/drawingml/2006/chart" xmlns:r="http://schemas.openxmlformats.org/officeDocument/2006/relationships" r:id="rId2"/>
          </a:graphicData>
        </a:graphic>
      </p:graphicFrame>
      <p:sp>
        <p:nvSpPr>
          <p:cNvPr id="10" name="Espace réservé du contenu 2">
            <a:extLst>
              <a:ext uri="{FF2B5EF4-FFF2-40B4-BE49-F238E27FC236}">
                <a16:creationId xmlns:a16="http://schemas.microsoft.com/office/drawing/2014/main" id="{0CBC5CB1-CFDE-4AEB-8209-E73528312687}"/>
              </a:ext>
            </a:extLst>
          </p:cNvPr>
          <p:cNvSpPr txBox="1">
            <a:spLocks/>
          </p:cNvSpPr>
          <p:nvPr userDrawn="1"/>
        </p:nvSpPr>
        <p:spPr>
          <a:xfrm>
            <a:off x="5874704" y="1266223"/>
            <a:ext cx="3721115" cy="31570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1000" b="1" i="0" u="none" strike="noStrike" baseline="0" dirty="0">
                <a:solidFill>
                  <a:schemeClr val="tx2"/>
                </a:solidFill>
                <a:latin typeface="+mj-lt"/>
              </a:rPr>
              <a:t>Lorem ipsum dolor</a:t>
            </a:r>
            <a:endParaRPr lang="fr-FR" sz="1000" b="1" dirty="0">
              <a:solidFill>
                <a:schemeClr val="tx2"/>
              </a:solidFill>
              <a:latin typeface="+mj-lt"/>
            </a:endParaRPr>
          </a:p>
        </p:txBody>
      </p:sp>
      <p:sp>
        <p:nvSpPr>
          <p:cNvPr id="11" name="Titre 1">
            <a:extLst>
              <a:ext uri="{FF2B5EF4-FFF2-40B4-BE49-F238E27FC236}">
                <a16:creationId xmlns:a16="http://schemas.microsoft.com/office/drawing/2014/main" id="{E354067F-9560-48AD-BB00-89909BA360BC}"/>
              </a:ext>
            </a:extLst>
          </p:cNvPr>
          <p:cNvSpPr>
            <a:spLocks noGrp="1"/>
          </p:cNvSpPr>
          <p:nvPr>
            <p:ph type="title" hasCustomPrompt="1"/>
          </p:nvPr>
        </p:nvSpPr>
        <p:spPr>
          <a:xfrm>
            <a:off x="537533" y="542667"/>
            <a:ext cx="11193971" cy="442180"/>
          </a:xfrm>
        </p:spPr>
        <p:txBody>
          <a:bodyPr anchor="t">
            <a:noAutofit/>
          </a:bodyPr>
          <a:lstStyle>
            <a:lvl1pPr>
              <a:defRPr b="1"/>
            </a:lvl1pPr>
          </a:lstStyle>
          <a:p>
            <a:r>
              <a:rPr lang="fr-FR" sz="2800" u="none" strike="noStrike" baseline="0" dirty="0"/>
              <a:t>Exemple de composition 2</a:t>
            </a:r>
            <a:endParaRPr lang="fr-FR" sz="2800" dirty="0"/>
          </a:p>
        </p:txBody>
      </p:sp>
      <p:sp>
        <p:nvSpPr>
          <p:cNvPr id="13" name="Espace réservé du numéro de diapositive 5">
            <a:extLst>
              <a:ext uri="{FF2B5EF4-FFF2-40B4-BE49-F238E27FC236}">
                <a16:creationId xmlns:a16="http://schemas.microsoft.com/office/drawing/2014/main" id="{B8706931-F792-40CA-8CA1-A3CB43A18A9B}"/>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6" name="Sous-titre 2">
            <a:extLst>
              <a:ext uri="{FF2B5EF4-FFF2-40B4-BE49-F238E27FC236}">
                <a16:creationId xmlns:a16="http://schemas.microsoft.com/office/drawing/2014/main" id="{7330255B-3577-46E2-ADB4-83697C3E82E7}"/>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7" name="Connecteur droit 16">
            <a:extLst>
              <a:ext uri="{FF2B5EF4-FFF2-40B4-BE49-F238E27FC236}">
                <a16:creationId xmlns:a16="http://schemas.microsoft.com/office/drawing/2014/main" id="{798BF81E-2425-4E06-A662-4661310FAFE9}"/>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Espace réservé du texte 2">
            <a:extLst>
              <a:ext uri="{FF2B5EF4-FFF2-40B4-BE49-F238E27FC236}">
                <a16:creationId xmlns:a16="http://schemas.microsoft.com/office/drawing/2014/main" id="{D478F236-ABF9-41FE-B430-48589A735DEA}"/>
              </a:ext>
            </a:extLst>
          </p:cNvPr>
          <p:cNvSpPr>
            <a:spLocks noGrp="1"/>
          </p:cNvSpPr>
          <p:nvPr>
            <p:ph type="body" sz="quarter" idx="10" hasCustomPrompt="1"/>
          </p:nvPr>
        </p:nvSpPr>
        <p:spPr>
          <a:xfrm>
            <a:off x="537533" y="1470025"/>
            <a:ext cx="4600575" cy="4017350"/>
          </a:xfrm>
        </p:spPr>
        <p:txBody>
          <a:bodyPr/>
          <a:lstStyle>
            <a:lvl3pPr marL="0" indent="0">
              <a:buFont typeface="Arial" panose="020B0604020202020204" pitchFamily="34" charset="0"/>
              <a:buChar char="•"/>
              <a:defRPr/>
            </a:lvl3pPr>
          </a:lstStyle>
          <a:p>
            <a:pPr marL="171450" marR="0" lvl="0" indent="-171450" algn="l" defTabSz="914400" rtl="0" eaLnBrk="1" fontAlgn="auto" latinLnBrk="0" hangingPunct="1">
              <a:lnSpc>
                <a:spcPct val="110000"/>
              </a:lnSpc>
              <a:spcBef>
                <a:spcPts val="500"/>
              </a:spcBef>
              <a:spcAft>
                <a:spcPts val="0"/>
              </a:spcAft>
              <a:buClrTx/>
              <a:buSzTx/>
              <a:tabLst/>
              <a:defRPr/>
            </a:pPr>
            <a:r>
              <a:rPr lang="fr-FR" dirty="0"/>
              <a:t>Lorem ipsum</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endParaRPr lang="fr-FR" dirty="0"/>
          </a:p>
        </p:txBody>
      </p:sp>
      <p:sp>
        <p:nvSpPr>
          <p:cNvPr id="14" name="Espace réservé du texte 2">
            <a:extLst>
              <a:ext uri="{FF2B5EF4-FFF2-40B4-BE49-F238E27FC236}">
                <a16:creationId xmlns:a16="http://schemas.microsoft.com/office/drawing/2014/main" id="{C159A5FD-27BA-4595-B542-6770E485CBA8}"/>
              </a:ext>
            </a:extLst>
          </p:cNvPr>
          <p:cNvSpPr>
            <a:spLocks noGrp="1"/>
          </p:cNvSpPr>
          <p:nvPr>
            <p:ph type="body" sz="quarter" idx="16" hasCustomPrompt="1"/>
          </p:nvPr>
        </p:nvSpPr>
        <p:spPr>
          <a:xfrm>
            <a:off x="5874704" y="5256634"/>
            <a:ext cx="5388502" cy="987864"/>
          </a:xfrm>
        </p:spPr>
        <p:txBody>
          <a:bodyPr/>
          <a:lstStyle>
            <a:lvl1pPr>
              <a:defRPr lang="fr-FR" dirty="0" smtClean="0"/>
            </a:lvl1pPr>
            <a:lvl2pPr>
              <a:defRPr/>
            </a:lvl2pPr>
            <a:lvl3pPr marL="0" indent="0">
              <a:buFont typeface="+mj-lt"/>
              <a:buNone/>
              <a:defRPr/>
            </a:lvl3pPr>
            <a:lvl4pPr>
              <a:defRPr/>
            </a:lvl4pPr>
          </a:lstStyle>
          <a:p>
            <a:pPr lvl="0"/>
            <a:r>
              <a:rPr lang="fr-FR" dirty="0"/>
              <a:t>« 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adispiscing</a:t>
            </a:r>
            <a:r>
              <a:rPr lang="fr-FR" dirty="0"/>
              <a:t> </a:t>
            </a:r>
            <a:r>
              <a:rPr lang="fr-FR" dirty="0" err="1"/>
              <a:t>elit</a:t>
            </a:r>
            <a:r>
              <a:rPr lang="fr-FR" dirty="0"/>
              <a:t>. </a:t>
            </a:r>
            <a:r>
              <a:rPr lang="fr-FR" dirty="0" err="1"/>
              <a:t>Etiam</a:t>
            </a:r>
            <a:r>
              <a:rPr lang="fr-FR" dirty="0"/>
              <a:t> </a:t>
            </a:r>
            <a:r>
              <a:rPr lang="fr-FR" dirty="0" err="1"/>
              <a:t>sodales</a:t>
            </a:r>
            <a:r>
              <a:rPr lang="fr-FR" dirty="0"/>
              <a:t> nunc </a:t>
            </a:r>
            <a:r>
              <a:rPr lang="fr-FR" dirty="0" err="1"/>
              <a:t>velit</a:t>
            </a:r>
            <a:r>
              <a:rPr lang="fr-FR" dirty="0"/>
              <a:t>. »</a:t>
            </a:r>
          </a:p>
          <a:p>
            <a:pPr lvl="2"/>
            <a:r>
              <a:rPr lang="fr-FR" dirty="0"/>
              <a:t>Verbatim</a:t>
            </a:r>
          </a:p>
        </p:txBody>
      </p:sp>
    </p:spTree>
    <p:extLst>
      <p:ext uri="{BB962C8B-B14F-4D97-AF65-F5344CB8AC3E}">
        <p14:creationId xmlns:p14="http://schemas.microsoft.com/office/powerpoint/2010/main" val="3393698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emple composition 3">
    <p:spTree>
      <p:nvGrpSpPr>
        <p:cNvPr id="1" name=""/>
        <p:cNvGrpSpPr/>
        <p:nvPr/>
      </p:nvGrpSpPr>
      <p:grpSpPr>
        <a:xfrm>
          <a:off x="0" y="0"/>
          <a:ext cx="0" cy="0"/>
          <a:chOff x="0" y="0"/>
          <a:chExt cx="0" cy="0"/>
        </a:xfrm>
      </p:grpSpPr>
      <p:sp>
        <p:nvSpPr>
          <p:cNvPr id="7" name="Espace réservé du contenu 2">
            <a:extLst>
              <a:ext uri="{FF2B5EF4-FFF2-40B4-BE49-F238E27FC236}">
                <a16:creationId xmlns:a16="http://schemas.microsoft.com/office/drawing/2014/main" id="{DA8184CD-0823-43F6-A021-9A808E832DC0}"/>
              </a:ext>
            </a:extLst>
          </p:cNvPr>
          <p:cNvSpPr txBox="1">
            <a:spLocks/>
          </p:cNvSpPr>
          <p:nvPr userDrawn="1"/>
        </p:nvSpPr>
        <p:spPr>
          <a:xfrm>
            <a:off x="570237" y="5972590"/>
            <a:ext cx="5304467"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rtl="0">
              <a:spcBef>
                <a:spcPts val="0"/>
              </a:spcBef>
              <a:spcAft>
                <a:spcPts val="0"/>
              </a:spcAft>
              <a:buNone/>
            </a:pPr>
            <a:r>
              <a:rPr lang="fr-FR" sz="800" i="1" dirty="0">
                <a:solidFill>
                  <a:schemeClr val="dk1"/>
                </a:solidFill>
              </a:rPr>
              <a:t>Lorem : Lorem ipsum dolor sit amet, consectetur adipiscing elit ? (Lorem ipsum) </a:t>
            </a:r>
            <a:br>
              <a:rPr lang="fr-FR" sz="800" i="1" dirty="0">
                <a:solidFill>
                  <a:schemeClr val="dk1"/>
                </a:solidFill>
              </a:rPr>
            </a:br>
            <a:r>
              <a:rPr lang="sv-SE" sz="800" b="0" i="0" dirty="0">
                <a:solidFill>
                  <a:srgbClr val="000000"/>
                </a:solidFill>
                <a:effectLst/>
                <a:latin typeface="Open Sans"/>
              </a:rPr>
              <a:t>Phasellus egestas pharetra convallis. Mauris eu justo eget mi fringilla egestas</a:t>
            </a:r>
            <a:endParaRPr lang="fr-FR" sz="800" i="1" dirty="0">
              <a:solidFill>
                <a:schemeClr val="dk1"/>
              </a:solidFill>
            </a:endParaRPr>
          </a:p>
        </p:txBody>
      </p:sp>
      <p:graphicFrame>
        <p:nvGraphicFramePr>
          <p:cNvPr id="8" name="Graphique 7">
            <a:extLst>
              <a:ext uri="{FF2B5EF4-FFF2-40B4-BE49-F238E27FC236}">
                <a16:creationId xmlns:a16="http://schemas.microsoft.com/office/drawing/2014/main" id="{80DDAAF2-56D8-4690-9F66-2F8AA9526EFB}"/>
              </a:ext>
            </a:extLst>
          </p:cNvPr>
          <p:cNvGraphicFramePr/>
          <p:nvPr userDrawn="1">
            <p:extLst>
              <p:ext uri="{D42A27DB-BD31-4B8C-83A1-F6EECF244321}">
                <p14:modId xmlns:p14="http://schemas.microsoft.com/office/powerpoint/2010/main" val="3834720813"/>
              </p:ext>
            </p:extLst>
          </p:nvPr>
        </p:nvGraphicFramePr>
        <p:xfrm>
          <a:off x="4293032" y="1798640"/>
          <a:ext cx="7328729" cy="4173950"/>
        </p:xfrm>
        <a:graphic>
          <a:graphicData uri="http://schemas.openxmlformats.org/drawingml/2006/chart">
            <c:chart xmlns:c="http://schemas.openxmlformats.org/drawingml/2006/chart" xmlns:r="http://schemas.openxmlformats.org/officeDocument/2006/relationships" r:id="rId2"/>
          </a:graphicData>
        </a:graphic>
      </p:graphicFrame>
      <p:sp>
        <p:nvSpPr>
          <p:cNvPr id="9" name="Espace réservé du contenu 2">
            <a:extLst>
              <a:ext uri="{FF2B5EF4-FFF2-40B4-BE49-F238E27FC236}">
                <a16:creationId xmlns:a16="http://schemas.microsoft.com/office/drawing/2014/main" id="{9D3BA91D-6BAB-4826-A53E-7E86D6F69EA2}"/>
              </a:ext>
            </a:extLst>
          </p:cNvPr>
          <p:cNvSpPr txBox="1">
            <a:spLocks/>
          </p:cNvSpPr>
          <p:nvPr userDrawn="1"/>
        </p:nvSpPr>
        <p:spPr>
          <a:xfrm>
            <a:off x="4293032" y="1583878"/>
            <a:ext cx="612928" cy="30847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sz="800" dirty="0">
                <a:solidFill>
                  <a:schemeClr val="tx2"/>
                </a:solidFill>
              </a:rPr>
              <a:t>En %</a:t>
            </a:r>
          </a:p>
        </p:txBody>
      </p:sp>
      <p:sp>
        <p:nvSpPr>
          <p:cNvPr id="10" name="Accolade fermante 9">
            <a:extLst>
              <a:ext uri="{FF2B5EF4-FFF2-40B4-BE49-F238E27FC236}">
                <a16:creationId xmlns:a16="http://schemas.microsoft.com/office/drawing/2014/main" id="{6E25A16A-67D4-4CFB-9C21-451424EC1CF9}"/>
              </a:ext>
            </a:extLst>
          </p:cNvPr>
          <p:cNvSpPr/>
          <p:nvPr userDrawn="1"/>
        </p:nvSpPr>
        <p:spPr>
          <a:xfrm rot="16200000">
            <a:off x="6746283" y="-249583"/>
            <a:ext cx="77872" cy="4087073"/>
          </a:xfrm>
          <a:prstGeom prst="rightBrac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1" name="Accolade fermante 10">
            <a:extLst>
              <a:ext uri="{FF2B5EF4-FFF2-40B4-BE49-F238E27FC236}">
                <a16:creationId xmlns:a16="http://schemas.microsoft.com/office/drawing/2014/main" id="{CAED535B-D190-430D-814E-C6EBDF040469}"/>
              </a:ext>
            </a:extLst>
          </p:cNvPr>
          <p:cNvSpPr/>
          <p:nvPr userDrawn="1"/>
        </p:nvSpPr>
        <p:spPr>
          <a:xfrm rot="16200000">
            <a:off x="10093913" y="521189"/>
            <a:ext cx="88777" cy="2544932"/>
          </a:xfrm>
          <a:prstGeom prst="rightBrac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12" name="Espace réservé du contenu 2">
            <a:extLst>
              <a:ext uri="{FF2B5EF4-FFF2-40B4-BE49-F238E27FC236}">
                <a16:creationId xmlns:a16="http://schemas.microsoft.com/office/drawing/2014/main" id="{854B168A-7C1A-4FA7-B9A5-A89022E4CE1F}"/>
              </a:ext>
            </a:extLst>
          </p:cNvPr>
          <p:cNvSpPr txBox="1">
            <a:spLocks/>
          </p:cNvSpPr>
          <p:nvPr userDrawn="1"/>
        </p:nvSpPr>
        <p:spPr>
          <a:xfrm>
            <a:off x="5981035" y="1493277"/>
            <a:ext cx="1608368" cy="23059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pPr>
            <a:r>
              <a:rPr lang="fr-FR" sz="800" b="1" dirty="0">
                <a:solidFill>
                  <a:schemeClr val="tx2"/>
                </a:solidFill>
              </a:rPr>
              <a:t>Lorem</a:t>
            </a:r>
          </a:p>
        </p:txBody>
      </p:sp>
      <p:sp>
        <p:nvSpPr>
          <p:cNvPr id="13" name="Espace réservé du contenu 2">
            <a:extLst>
              <a:ext uri="{FF2B5EF4-FFF2-40B4-BE49-F238E27FC236}">
                <a16:creationId xmlns:a16="http://schemas.microsoft.com/office/drawing/2014/main" id="{A579EAD8-2FE4-4615-A3AB-3B0E265A41C7}"/>
              </a:ext>
            </a:extLst>
          </p:cNvPr>
          <p:cNvSpPr txBox="1">
            <a:spLocks/>
          </p:cNvSpPr>
          <p:nvPr userDrawn="1"/>
        </p:nvSpPr>
        <p:spPr>
          <a:xfrm>
            <a:off x="9334117" y="1493277"/>
            <a:ext cx="1608368" cy="23059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pPr>
            <a:r>
              <a:rPr lang="fr-FR" sz="800" b="1" dirty="0">
                <a:solidFill>
                  <a:schemeClr val="tx2"/>
                </a:solidFill>
              </a:rPr>
              <a:t>Ipsum</a:t>
            </a:r>
          </a:p>
        </p:txBody>
      </p:sp>
      <p:sp>
        <p:nvSpPr>
          <p:cNvPr id="14" name="Titre 1">
            <a:extLst>
              <a:ext uri="{FF2B5EF4-FFF2-40B4-BE49-F238E27FC236}">
                <a16:creationId xmlns:a16="http://schemas.microsoft.com/office/drawing/2014/main" id="{EA3E6BCC-65AC-4B43-B981-4020E6B85629}"/>
              </a:ext>
            </a:extLst>
          </p:cNvPr>
          <p:cNvSpPr>
            <a:spLocks noGrp="1"/>
          </p:cNvSpPr>
          <p:nvPr>
            <p:ph type="title"/>
          </p:nvPr>
        </p:nvSpPr>
        <p:spPr>
          <a:xfrm>
            <a:off x="537533" y="542667"/>
            <a:ext cx="11193971" cy="442180"/>
          </a:xfrm>
        </p:spPr>
        <p:txBody>
          <a:bodyPr>
            <a:noAutofit/>
          </a:bodyPr>
          <a:lstStyle>
            <a:lvl1pPr>
              <a:defRPr b="1"/>
            </a:lvl1pPr>
          </a:lstStyle>
          <a:p>
            <a:r>
              <a:rPr lang="fr-FR" sz="2800" u="none" strike="noStrike" baseline="0" dirty="0"/>
              <a:t>Exemple de composition 3</a:t>
            </a:r>
            <a:endParaRPr lang="fr-FR" sz="2800" dirty="0"/>
          </a:p>
        </p:txBody>
      </p:sp>
      <p:sp>
        <p:nvSpPr>
          <p:cNvPr id="16" name="Espace réservé du numéro de diapositive 5">
            <a:extLst>
              <a:ext uri="{FF2B5EF4-FFF2-40B4-BE49-F238E27FC236}">
                <a16:creationId xmlns:a16="http://schemas.microsoft.com/office/drawing/2014/main" id="{955F1392-F530-4859-B1C8-FC73B042AA69}"/>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D56796E5-8E79-49BD-B01A-E23A80BB823D}"/>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495A96ED-BE7E-495D-B610-8D8020E46035}"/>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Espace réservé du texte 2">
            <a:extLst>
              <a:ext uri="{FF2B5EF4-FFF2-40B4-BE49-F238E27FC236}">
                <a16:creationId xmlns:a16="http://schemas.microsoft.com/office/drawing/2014/main" id="{31DB445C-AA58-41C3-8DA3-54919FB741D1}"/>
              </a:ext>
            </a:extLst>
          </p:cNvPr>
          <p:cNvSpPr>
            <a:spLocks noGrp="1"/>
          </p:cNvSpPr>
          <p:nvPr>
            <p:ph type="body" sz="quarter" idx="10" hasCustomPrompt="1"/>
          </p:nvPr>
        </p:nvSpPr>
        <p:spPr>
          <a:xfrm>
            <a:off x="537534" y="1470025"/>
            <a:ext cx="3434392" cy="4017350"/>
          </a:xfrm>
        </p:spPr>
        <p:txBody>
          <a:bodyPr/>
          <a:lstStyle>
            <a:lvl3pPr marL="0" indent="0">
              <a:buFont typeface="Arial" panose="020B0604020202020204" pitchFamily="34" charset="0"/>
              <a:buChar char="•"/>
              <a:defRPr/>
            </a:lvl3pPr>
          </a:lstStyle>
          <a:p>
            <a:pPr marL="171450" marR="0" lvl="0" indent="-171450" algn="l" defTabSz="914400" rtl="0" eaLnBrk="1" fontAlgn="auto" latinLnBrk="0" hangingPunct="1">
              <a:lnSpc>
                <a:spcPct val="110000"/>
              </a:lnSpc>
              <a:spcBef>
                <a:spcPts val="500"/>
              </a:spcBef>
              <a:spcAft>
                <a:spcPts val="0"/>
              </a:spcAft>
              <a:buClrTx/>
              <a:buSzTx/>
              <a:tabLst/>
              <a:defRPr/>
            </a:pPr>
            <a:r>
              <a:rPr lang="fr-FR" dirty="0"/>
              <a:t>Lorem ipsum</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a:p>
            <a:pPr marL="171450" marR="0" lvl="2" indent="-171450" algn="l" defTabSz="914400" rtl="0" eaLnBrk="1" fontAlgn="auto" latinLnBrk="0" hangingPunct="1">
              <a:lnSpc>
                <a:spcPct val="110000"/>
              </a:lnSpc>
              <a:spcBef>
                <a:spcPts val="500"/>
              </a:spcBef>
              <a:spcAft>
                <a:spcPts val="0"/>
              </a:spcAft>
              <a:buClrTx/>
              <a:buSzTx/>
              <a:tabLst/>
              <a:defRPr/>
            </a:pPr>
            <a:endParaRPr lang="fr-FR" dirty="0"/>
          </a:p>
        </p:txBody>
      </p:sp>
    </p:spTree>
    <p:extLst>
      <p:ext uri="{BB962C8B-B14F-4D97-AF65-F5344CB8AC3E}">
        <p14:creationId xmlns:p14="http://schemas.microsoft.com/office/powerpoint/2010/main" val="32208966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emples encarts">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756431A1-E0F7-450D-A3A6-17BD625DAA18}"/>
              </a:ext>
            </a:extLst>
          </p:cNvPr>
          <p:cNvSpPr>
            <a:spLocks noGrp="1"/>
          </p:cNvSpPr>
          <p:nvPr>
            <p:ph type="title" hasCustomPrompt="1"/>
          </p:nvPr>
        </p:nvSpPr>
        <p:spPr>
          <a:xfrm>
            <a:off x="515232" y="591718"/>
            <a:ext cx="11265027" cy="409393"/>
          </a:xfrm>
        </p:spPr>
        <p:txBody>
          <a:bodyPr>
            <a:noAutofit/>
          </a:bodyPr>
          <a:lstStyle>
            <a:lvl1pPr>
              <a:defRPr sz="3600" b="1"/>
            </a:lvl1pPr>
          </a:lstStyle>
          <a:p>
            <a:r>
              <a:rPr lang="fr-FR" u="none" strike="noStrike" baseline="0" dirty="0"/>
              <a:t>Exempl</a:t>
            </a:r>
            <a:r>
              <a:rPr lang="fr-FR" dirty="0"/>
              <a:t>es d’encarts avec/sans photo</a:t>
            </a:r>
          </a:p>
        </p:txBody>
      </p:sp>
      <p:sp>
        <p:nvSpPr>
          <p:cNvPr id="18" name="Espace réservé du numéro de diapositive 5">
            <a:extLst>
              <a:ext uri="{FF2B5EF4-FFF2-40B4-BE49-F238E27FC236}">
                <a16:creationId xmlns:a16="http://schemas.microsoft.com/office/drawing/2014/main" id="{C49437E7-2C7A-418A-A483-53AB28206413}"/>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21" name="Sous-titre 2">
            <a:extLst>
              <a:ext uri="{FF2B5EF4-FFF2-40B4-BE49-F238E27FC236}">
                <a16:creationId xmlns:a16="http://schemas.microsoft.com/office/drawing/2014/main" id="{D220E675-D6DD-4131-80DB-7FB9A5C47CDA}"/>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2" name="Connecteur droit 21">
            <a:extLst>
              <a:ext uri="{FF2B5EF4-FFF2-40B4-BE49-F238E27FC236}">
                <a16:creationId xmlns:a16="http://schemas.microsoft.com/office/drawing/2014/main" id="{B5B454E8-2339-43E3-984A-6496BCA0018D}"/>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Espace réservé du texte 2">
            <a:extLst>
              <a:ext uri="{FF2B5EF4-FFF2-40B4-BE49-F238E27FC236}">
                <a16:creationId xmlns:a16="http://schemas.microsoft.com/office/drawing/2014/main" id="{88259DB8-D316-4CA9-8BAE-31353EA8EE39}"/>
              </a:ext>
            </a:extLst>
          </p:cNvPr>
          <p:cNvSpPr>
            <a:spLocks noGrp="1"/>
          </p:cNvSpPr>
          <p:nvPr>
            <p:ph type="body" sz="quarter" idx="10" hasCustomPrompt="1"/>
          </p:nvPr>
        </p:nvSpPr>
        <p:spPr>
          <a:xfrm>
            <a:off x="549325" y="1901013"/>
            <a:ext cx="4549480" cy="1635529"/>
          </a:xfrm>
          <a:solidFill>
            <a:schemeClr val="accent3">
              <a:lumMod val="20000"/>
              <a:lumOff val="80000"/>
            </a:schemeClr>
          </a:solidFill>
        </p:spPr>
        <p:txBody>
          <a:bodyPr lIns="180000" tIns="180000" rIns="180000" bIns="180000"/>
          <a:lstStyle>
            <a:lvl2pPr>
              <a:defRPr/>
            </a:lvl2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 ut </a:t>
            </a:r>
            <a:r>
              <a:rPr lang="fr-FR" dirty="0" err="1"/>
              <a:t>egestas</a:t>
            </a:r>
            <a:r>
              <a:rPr lang="fr-FR" dirty="0"/>
              <a:t> </a:t>
            </a:r>
            <a:r>
              <a:rPr lang="fr-FR" dirty="0" err="1"/>
              <a:t>neque</a:t>
            </a:r>
            <a:r>
              <a:rPr lang="fr-FR" dirty="0"/>
              <a:t> </a:t>
            </a:r>
            <a:r>
              <a:rPr lang="fr-FR" dirty="0" err="1"/>
              <a:t>condimentum</a:t>
            </a:r>
            <a:r>
              <a:rPr lang="fr-FR" dirty="0"/>
              <a:t> eu. </a:t>
            </a:r>
            <a:r>
              <a:rPr lang="fr-FR" dirty="0" err="1"/>
              <a:t>Proin</a:t>
            </a:r>
            <a:r>
              <a:rPr lang="fr-FR" dirty="0"/>
              <a:t> </a:t>
            </a:r>
            <a:r>
              <a:rPr lang="fr-FR" dirty="0" err="1"/>
              <a:t>dignissim</a:t>
            </a:r>
            <a:r>
              <a:rPr lang="fr-FR" dirty="0"/>
              <a:t> </a:t>
            </a:r>
            <a:r>
              <a:rPr lang="fr-FR" dirty="0" err="1"/>
              <a:t>nisi</a:t>
            </a:r>
            <a:r>
              <a:rPr lang="fr-FR" dirty="0"/>
              <a:t> </a:t>
            </a:r>
            <a:r>
              <a:rPr lang="fr-FR" dirty="0" err="1"/>
              <a:t>eget</a:t>
            </a:r>
            <a:r>
              <a:rPr lang="fr-FR" dirty="0"/>
              <a:t> </a:t>
            </a:r>
            <a:r>
              <a:rPr lang="fr-FR" dirty="0" err="1"/>
              <a:t>interdum</a:t>
            </a:r>
            <a:r>
              <a:rPr lang="fr-FR" dirty="0"/>
              <a:t> </a:t>
            </a:r>
            <a:r>
              <a:rPr lang="fr-FR" dirty="0" err="1"/>
              <a:t>viverra</a:t>
            </a:r>
            <a:r>
              <a:rPr lang="fr-FR" dirty="0"/>
              <a:t>. </a:t>
            </a:r>
            <a:r>
              <a:rPr lang="fr-FR" dirty="0" err="1"/>
              <a:t>Donec</a:t>
            </a:r>
            <a:r>
              <a:rPr lang="fr-FR" dirty="0"/>
              <a:t> </a:t>
            </a:r>
            <a:r>
              <a:rPr lang="fr-FR" dirty="0" err="1"/>
              <a:t>sagittis</a:t>
            </a:r>
            <a:r>
              <a:rPr lang="fr-FR" dirty="0"/>
              <a:t> </a:t>
            </a:r>
            <a:r>
              <a:rPr lang="fr-FR" dirty="0" err="1"/>
              <a:t>nibh</a:t>
            </a:r>
            <a:r>
              <a:rPr lang="fr-FR" dirty="0"/>
              <a:t> at </a:t>
            </a:r>
            <a:r>
              <a:rPr lang="fr-FR" dirty="0" err="1"/>
              <a:t>elit</a:t>
            </a:r>
            <a:r>
              <a:rPr lang="fr-FR" dirty="0"/>
              <a:t> cursus, ut </a:t>
            </a:r>
            <a:r>
              <a:rPr lang="fr-FR" dirty="0" err="1"/>
              <a:t>faucibus</a:t>
            </a:r>
            <a:endParaRPr lang="fr-FR" dirty="0"/>
          </a:p>
        </p:txBody>
      </p:sp>
      <p:sp>
        <p:nvSpPr>
          <p:cNvPr id="25" name="Espace réservé du contenu 4">
            <a:extLst>
              <a:ext uri="{FF2B5EF4-FFF2-40B4-BE49-F238E27FC236}">
                <a16:creationId xmlns:a16="http://schemas.microsoft.com/office/drawing/2014/main" id="{B51639A6-71F8-408F-9626-6501DDDE5393}"/>
              </a:ext>
            </a:extLst>
          </p:cNvPr>
          <p:cNvSpPr>
            <a:spLocks noGrp="1"/>
          </p:cNvSpPr>
          <p:nvPr>
            <p:ph sz="quarter" idx="11" hasCustomPrompt="1"/>
          </p:nvPr>
        </p:nvSpPr>
        <p:spPr>
          <a:xfrm>
            <a:off x="5098805" y="1890713"/>
            <a:ext cx="1155700" cy="1646237"/>
          </a:xfrm>
        </p:spPr>
        <p:txBody>
          <a:bodyPr/>
          <a:lstStyle>
            <a:lvl1pPr>
              <a:defRPr/>
            </a:lvl1pPr>
          </a:lstStyle>
          <a:p>
            <a:pPr lvl="3"/>
            <a:r>
              <a:rPr lang="fr-FR" dirty="0"/>
              <a:t>Emplacement d’une image</a:t>
            </a:r>
          </a:p>
        </p:txBody>
      </p:sp>
      <p:sp>
        <p:nvSpPr>
          <p:cNvPr id="26" name="Espace réservé du texte 2">
            <a:extLst>
              <a:ext uri="{FF2B5EF4-FFF2-40B4-BE49-F238E27FC236}">
                <a16:creationId xmlns:a16="http://schemas.microsoft.com/office/drawing/2014/main" id="{CD8808BB-B099-4673-B892-2FBFEB56FABE}"/>
              </a:ext>
            </a:extLst>
          </p:cNvPr>
          <p:cNvSpPr>
            <a:spLocks noGrp="1"/>
          </p:cNvSpPr>
          <p:nvPr>
            <p:ph type="body" sz="quarter" idx="12" hasCustomPrompt="1"/>
          </p:nvPr>
        </p:nvSpPr>
        <p:spPr>
          <a:xfrm>
            <a:off x="6696076" y="1901014"/>
            <a:ext cx="5084184" cy="1698867"/>
          </a:xfrm>
          <a:solidFill>
            <a:schemeClr val="accent3">
              <a:lumMod val="20000"/>
              <a:lumOff val="80000"/>
            </a:schemeClr>
          </a:solidFill>
        </p:spPr>
        <p:txBody>
          <a:bodyPr lIns="180000" tIns="180000" rIns="180000" bIns="180000"/>
          <a:lstStyle>
            <a:lvl2pPr>
              <a:defRPr/>
            </a:lvl2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 ut </a:t>
            </a:r>
            <a:r>
              <a:rPr lang="fr-FR" dirty="0" err="1"/>
              <a:t>egestas</a:t>
            </a:r>
            <a:r>
              <a:rPr lang="fr-FR" dirty="0"/>
              <a:t> </a:t>
            </a:r>
            <a:r>
              <a:rPr lang="fr-FR" dirty="0" err="1"/>
              <a:t>neque</a:t>
            </a:r>
            <a:r>
              <a:rPr lang="fr-FR" dirty="0"/>
              <a:t> </a:t>
            </a:r>
            <a:r>
              <a:rPr lang="fr-FR" dirty="0" err="1"/>
              <a:t>condimentum</a:t>
            </a:r>
            <a:r>
              <a:rPr lang="fr-FR" dirty="0"/>
              <a:t> eu. </a:t>
            </a:r>
            <a:r>
              <a:rPr lang="fr-FR" dirty="0" err="1"/>
              <a:t>Proin</a:t>
            </a:r>
            <a:r>
              <a:rPr lang="fr-FR" dirty="0"/>
              <a:t> </a:t>
            </a:r>
            <a:r>
              <a:rPr lang="fr-FR" dirty="0" err="1"/>
              <a:t>dignissim</a:t>
            </a:r>
            <a:r>
              <a:rPr lang="fr-FR" dirty="0"/>
              <a:t> </a:t>
            </a:r>
            <a:r>
              <a:rPr lang="fr-FR" dirty="0" err="1"/>
              <a:t>nisi</a:t>
            </a:r>
            <a:r>
              <a:rPr lang="fr-FR" dirty="0"/>
              <a:t> </a:t>
            </a:r>
            <a:r>
              <a:rPr lang="fr-FR" dirty="0" err="1"/>
              <a:t>eget</a:t>
            </a:r>
            <a:r>
              <a:rPr lang="fr-FR" dirty="0"/>
              <a:t> </a:t>
            </a:r>
            <a:r>
              <a:rPr lang="fr-FR" dirty="0" err="1"/>
              <a:t>interdum</a:t>
            </a:r>
            <a:r>
              <a:rPr lang="fr-FR" dirty="0"/>
              <a:t> </a:t>
            </a:r>
            <a:r>
              <a:rPr lang="fr-FR" dirty="0" err="1"/>
              <a:t>viverra</a:t>
            </a:r>
            <a:r>
              <a:rPr lang="fr-FR" dirty="0"/>
              <a:t>. </a:t>
            </a:r>
            <a:r>
              <a:rPr lang="fr-FR" dirty="0" err="1"/>
              <a:t>Donec</a:t>
            </a:r>
            <a:r>
              <a:rPr lang="fr-FR" dirty="0"/>
              <a:t> </a:t>
            </a:r>
            <a:r>
              <a:rPr lang="fr-FR" dirty="0" err="1"/>
              <a:t>sagittis</a:t>
            </a:r>
            <a:r>
              <a:rPr lang="fr-FR" dirty="0"/>
              <a:t> </a:t>
            </a:r>
            <a:r>
              <a:rPr lang="fr-FR" dirty="0" err="1"/>
              <a:t>nibh</a:t>
            </a:r>
            <a:r>
              <a:rPr lang="fr-FR" dirty="0"/>
              <a:t> at </a:t>
            </a:r>
            <a:r>
              <a:rPr lang="fr-FR" dirty="0" err="1"/>
              <a:t>elit</a:t>
            </a:r>
            <a:r>
              <a:rPr lang="fr-FR" dirty="0"/>
              <a:t> cursus, ut </a:t>
            </a:r>
            <a:r>
              <a:rPr lang="fr-FR" dirty="0" err="1"/>
              <a:t>faucibus</a:t>
            </a:r>
            <a:endParaRPr lang="fr-FR" dirty="0"/>
          </a:p>
        </p:txBody>
      </p:sp>
      <p:sp>
        <p:nvSpPr>
          <p:cNvPr id="27" name="Espace réservé du contenu 4">
            <a:extLst>
              <a:ext uri="{FF2B5EF4-FFF2-40B4-BE49-F238E27FC236}">
                <a16:creationId xmlns:a16="http://schemas.microsoft.com/office/drawing/2014/main" id="{24A68851-B6E0-41B4-A09D-17FEF82461F3}"/>
              </a:ext>
            </a:extLst>
          </p:cNvPr>
          <p:cNvSpPr>
            <a:spLocks noGrp="1"/>
          </p:cNvSpPr>
          <p:nvPr>
            <p:ph sz="quarter" idx="13" hasCustomPrompt="1"/>
          </p:nvPr>
        </p:nvSpPr>
        <p:spPr>
          <a:xfrm>
            <a:off x="6696076" y="3599880"/>
            <a:ext cx="5084183" cy="1735237"/>
          </a:xfrm>
        </p:spPr>
        <p:txBody>
          <a:bodyPr/>
          <a:lstStyle>
            <a:lvl1pPr>
              <a:defRPr/>
            </a:lvl1pPr>
          </a:lstStyle>
          <a:p>
            <a:pPr lvl="3"/>
            <a:r>
              <a:rPr lang="fr-FR" dirty="0"/>
              <a:t>Emplacement d’une image</a:t>
            </a:r>
          </a:p>
        </p:txBody>
      </p:sp>
      <p:sp>
        <p:nvSpPr>
          <p:cNvPr id="28" name="Espace réservé du texte 2">
            <a:extLst>
              <a:ext uri="{FF2B5EF4-FFF2-40B4-BE49-F238E27FC236}">
                <a16:creationId xmlns:a16="http://schemas.microsoft.com/office/drawing/2014/main" id="{B1B9C5C4-23FA-4DF5-A0BC-EFF223B1A3DE}"/>
              </a:ext>
            </a:extLst>
          </p:cNvPr>
          <p:cNvSpPr>
            <a:spLocks noGrp="1"/>
          </p:cNvSpPr>
          <p:nvPr>
            <p:ph type="body" sz="quarter" idx="14" hasCustomPrompt="1"/>
          </p:nvPr>
        </p:nvSpPr>
        <p:spPr>
          <a:xfrm>
            <a:off x="549324" y="4054120"/>
            <a:ext cx="4549479" cy="1285940"/>
          </a:xfrm>
          <a:solidFill>
            <a:schemeClr val="accent3">
              <a:lumMod val="20000"/>
              <a:lumOff val="80000"/>
            </a:schemeClr>
          </a:solidFill>
        </p:spPr>
        <p:txBody>
          <a:bodyPr lIns="180000" tIns="180000" rIns="180000" bIns="180000"/>
          <a:lstStyle>
            <a:lvl2pPr>
              <a:defRPr/>
            </a:lvl2pPr>
            <a:lvl3pPr>
              <a:defRPr/>
            </a:lvl3pPr>
          </a:lstStyle>
          <a:p>
            <a:pPr lvl="1"/>
            <a:r>
              <a:rPr lang="fr-FR" dirty="0"/>
              <a:t>Lorem ipsum</a:t>
            </a:r>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Phasellus</a:t>
            </a:r>
            <a:r>
              <a:rPr lang="fr-FR" dirty="0"/>
              <a:t> </a:t>
            </a:r>
            <a:r>
              <a:rPr lang="fr-FR" dirty="0" err="1"/>
              <a:t>egestas</a:t>
            </a:r>
            <a:r>
              <a:rPr lang="fr-FR" dirty="0"/>
              <a:t> </a:t>
            </a:r>
            <a:r>
              <a:rPr lang="fr-FR" dirty="0" err="1"/>
              <a:t>pharetra</a:t>
            </a:r>
            <a:r>
              <a:rPr lang="fr-FR" dirty="0"/>
              <a:t> </a:t>
            </a:r>
            <a:r>
              <a:rPr lang="fr-FR" dirty="0" err="1"/>
              <a:t>convallis</a:t>
            </a:r>
            <a:r>
              <a:rPr lang="fr-FR" dirty="0"/>
              <a:t>. </a:t>
            </a:r>
            <a:r>
              <a:rPr lang="fr-FR" dirty="0" err="1"/>
              <a:t>Mauris</a:t>
            </a:r>
            <a:r>
              <a:rPr lang="fr-FR" dirty="0"/>
              <a:t> eu </a:t>
            </a:r>
            <a:r>
              <a:rPr lang="fr-FR" dirty="0" err="1"/>
              <a:t>justo</a:t>
            </a:r>
            <a:r>
              <a:rPr lang="fr-FR" dirty="0"/>
              <a:t> </a:t>
            </a:r>
            <a:r>
              <a:rPr lang="fr-FR" dirty="0" err="1"/>
              <a:t>eget</a:t>
            </a:r>
            <a:r>
              <a:rPr lang="fr-FR" dirty="0"/>
              <a:t> mi </a:t>
            </a:r>
            <a:r>
              <a:rPr lang="fr-FR" dirty="0" err="1"/>
              <a:t>fringilla</a:t>
            </a:r>
            <a:r>
              <a:rPr lang="fr-FR" dirty="0"/>
              <a:t> </a:t>
            </a:r>
            <a:r>
              <a:rPr lang="fr-FR" dirty="0" err="1"/>
              <a:t>egestas</a:t>
            </a:r>
            <a:r>
              <a:rPr lang="fr-FR" dirty="0"/>
              <a:t>. Sed porta </a:t>
            </a:r>
            <a:r>
              <a:rPr lang="fr-FR" dirty="0" err="1"/>
              <a:t>urna</a:t>
            </a:r>
            <a:r>
              <a:rPr lang="fr-FR" dirty="0"/>
              <a:t> vitae </a:t>
            </a:r>
            <a:r>
              <a:rPr lang="fr-FR" dirty="0" err="1"/>
              <a:t>lacus</a:t>
            </a:r>
            <a:r>
              <a:rPr lang="fr-FR" dirty="0"/>
              <a:t> </a:t>
            </a:r>
            <a:r>
              <a:rPr lang="fr-FR" dirty="0" err="1"/>
              <a:t>euismod</a:t>
            </a:r>
            <a:r>
              <a:rPr lang="fr-FR" dirty="0"/>
              <a:t>, a tristique </a:t>
            </a:r>
            <a:r>
              <a:rPr lang="fr-FR" dirty="0" err="1"/>
              <a:t>nisi</a:t>
            </a:r>
            <a:r>
              <a:rPr lang="fr-FR" dirty="0"/>
              <a:t> bibendum. </a:t>
            </a:r>
            <a:r>
              <a:rPr lang="fr-FR" dirty="0" err="1"/>
              <a:t>Aenean</a:t>
            </a:r>
            <a:r>
              <a:rPr lang="fr-FR" dirty="0"/>
              <a:t> </a:t>
            </a:r>
            <a:r>
              <a:rPr lang="fr-FR" dirty="0" err="1"/>
              <a:t>tincidunt</a:t>
            </a:r>
            <a:r>
              <a:rPr lang="fr-FR" dirty="0"/>
              <a:t> </a:t>
            </a:r>
            <a:r>
              <a:rPr lang="fr-FR" dirty="0" err="1"/>
              <a:t>nisi</a:t>
            </a:r>
            <a:r>
              <a:rPr lang="fr-FR" dirty="0"/>
              <a:t> </a:t>
            </a:r>
            <a:r>
              <a:rPr lang="fr-FR" dirty="0" err="1"/>
              <a:t>augue</a:t>
            </a:r>
            <a:r>
              <a:rPr lang="fr-FR" dirty="0"/>
              <a:t>.</a:t>
            </a:r>
          </a:p>
        </p:txBody>
      </p:sp>
      <p:sp>
        <p:nvSpPr>
          <p:cNvPr id="29" name="Espace réservé du contenu 4">
            <a:extLst>
              <a:ext uri="{FF2B5EF4-FFF2-40B4-BE49-F238E27FC236}">
                <a16:creationId xmlns:a16="http://schemas.microsoft.com/office/drawing/2014/main" id="{825E560D-40F8-4724-A17E-63CF54433DE5}"/>
              </a:ext>
            </a:extLst>
          </p:cNvPr>
          <p:cNvSpPr>
            <a:spLocks noGrp="1"/>
          </p:cNvSpPr>
          <p:nvPr>
            <p:ph sz="quarter" idx="15" hasCustomPrompt="1"/>
          </p:nvPr>
        </p:nvSpPr>
        <p:spPr>
          <a:xfrm>
            <a:off x="5098805" y="4040231"/>
            <a:ext cx="1155700" cy="1299830"/>
          </a:xfrm>
        </p:spPr>
        <p:txBody>
          <a:bodyPr/>
          <a:lstStyle>
            <a:lvl1pPr>
              <a:defRPr/>
            </a:lvl1pPr>
          </a:lstStyle>
          <a:p>
            <a:pPr lvl="3"/>
            <a:r>
              <a:rPr lang="fr-FR" dirty="0"/>
              <a:t>Emplacement d’une image</a:t>
            </a:r>
          </a:p>
        </p:txBody>
      </p:sp>
    </p:spTree>
    <p:extLst>
      <p:ext uri="{BB962C8B-B14F-4D97-AF65-F5344CB8AC3E}">
        <p14:creationId xmlns:p14="http://schemas.microsoft.com/office/powerpoint/2010/main" val="1574018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bliographie">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B5491F4C-00FA-408F-B6B9-8651090CA5E0}"/>
              </a:ext>
            </a:extLst>
          </p:cNvPr>
          <p:cNvSpPr txBox="1">
            <a:spLocks/>
          </p:cNvSpPr>
          <p:nvPr userDrawn="1"/>
        </p:nvSpPr>
        <p:spPr>
          <a:xfrm>
            <a:off x="570235" y="543592"/>
            <a:ext cx="9333181" cy="4220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fr-FR" sz="2800" dirty="0"/>
              <a:t>Bibliographie 1/1</a:t>
            </a:r>
          </a:p>
        </p:txBody>
      </p:sp>
      <p:sp>
        <p:nvSpPr>
          <p:cNvPr id="7" name="Espace réservé du contenu 2">
            <a:extLst>
              <a:ext uri="{FF2B5EF4-FFF2-40B4-BE49-F238E27FC236}">
                <a16:creationId xmlns:a16="http://schemas.microsoft.com/office/drawing/2014/main" id="{C1E54E6D-1509-46AE-959A-08F33675DEF8}"/>
              </a:ext>
            </a:extLst>
          </p:cNvPr>
          <p:cNvSpPr txBox="1">
            <a:spLocks/>
          </p:cNvSpPr>
          <p:nvPr userDrawn="1"/>
        </p:nvSpPr>
        <p:spPr>
          <a:xfrm>
            <a:off x="570235" y="1229747"/>
            <a:ext cx="5419773" cy="49388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Lorem ipsum dolor sit amet, consectetur adipiscing elit. Etiam sodales nunc velit, imperdiet consectetur enim interdum eu. In finibus sed velit et sodales. Aenean at metus id est tincidunt mollis nec id nunc.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quis ornare odio. Nunc leo elit, lacinia ut elit cursus, fermentum finibus ipsum. Proin vitae accumsan mi. </a:t>
            </a:r>
            <a:r>
              <a:rPr lang="fr-FR" sz="1000" dirty="0">
                <a:solidFill>
                  <a:schemeClr val="tx2"/>
                </a:solidFill>
                <a:hlinkClick r:id="rId2">
                  <a:extLst>
                    <a:ext uri="{A12FA001-AC4F-418D-AE19-62706E023703}">
                      <ahyp:hlinkClr xmlns:ahyp="http://schemas.microsoft.com/office/drawing/2018/hyperlinkcolor" val="tx"/>
                    </a:ext>
                  </a:extLst>
                </a:hlinkClick>
              </a:rPr>
              <a:t>Hyperlien</a:t>
            </a:r>
            <a:r>
              <a:rPr lang="fr-FR" sz="1000" dirty="0">
                <a:solidFill>
                  <a:schemeClr val="tx2"/>
                </a:solidFill>
              </a:rPr>
              <a:t> e mi id risus auctor, vitae consequat urna ullamcorper. Donec tristique maximus rhoncus.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Nunc gravida mauris ut nulla facilisis tempus. Donec ut convallis sapien. In eleifend, erat vitae lacinia fermentum, risus lorem commodo metus, ut semper ipsum Lorem quis purus. Nam nec semper nibh, in consectetur arcu.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Phasellus sit amet congue eros, nec auctor erat. Praesent volutpat, augue ut tincidunt blandit, lacus diam pellentesque nisl, eget porta purus justo sed nisl. Phasellus elementum luctus lacus ut egestas. Praesent placerat malesuada vehicula. In tincidunt volutpat eleifend. Suspendisse et aliquet libero, non dapibus sapien.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Maecenas ornare, lectus in sagittis bibendum, purus velit ultrices tellus, ac pellentesque mi lorem a nisl. Nullam at felis nec dui ultricies vulputate.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Etiam non malesuada nibh, a sollicitudin libero. Etiam ultrices nec ipsum in ullamcorper. Nunc quis est condimentum, suscipit turpis eget, iaculis massa.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ultricies, massa nec molestie malesuada, arcu turpis consectetur justo, vel aliquam nibh lorem a diam. Integer efficitur nibh sit amet leo luctus, a dictum urna mollis. Fusce sodales tincidunt tristique. Pellentesque consequat semper lectus, a interdum felis consequat vitae.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endParaRPr lang="fr-FR" sz="1000" dirty="0">
              <a:solidFill>
                <a:schemeClr val="tx2"/>
              </a:solidFill>
            </a:endParaRPr>
          </a:p>
        </p:txBody>
      </p:sp>
      <p:sp>
        <p:nvSpPr>
          <p:cNvPr id="8" name="Espace réservé du contenu 2">
            <a:extLst>
              <a:ext uri="{FF2B5EF4-FFF2-40B4-BE49-F238E27FC236}">
                <a16:creationId xmlns:a16="http://schemas.microsoft.com/office/drawing/2014/main" id="{B7BE2AA4-FCC9-49DF-B366-16A29D4E9E0D}"/>
              </a:ext>
            </a:extLst>
          </p:cNvPr>
          <p:cNvSpPr txBox="1">
            <a:spLocks/>
          </p:cNvSpPr>
          <p:nvPr userDrawn="1"/>
        </p:nvSpPr>
        <p:spPr>
          <a:xfrm>
            <a:off x="6201992" y="1229747"/>
            <a:ext cx="5419773" cy="49388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3"/>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accent3"/>
                </a:solidFill>
                <a:latin typeface="Marianne ExtraBold" panose="02000000000000000000" pitchFamily="2"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Lorem ipsum dolor sit amet, consectetur adipiscing elit. Etiam sodales nunc velit, imperdiet consectetur enim interdum eu. In finibus sed velit et sodales. Aenean at metus id est tincidunt mollis nec id nunc.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quis ornare odio. Nunc leo elit, lacinia ut elit cursus, fermentum finibus ipsum. Proin vitae accumsan mi. Morbi tristique mi id risus auctor, vitae consequat urna ullamcorper. Donec tristique maximus rhoncus.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Nunc gravida mauris ut nulla facilisis tempus. Donec ut convallis sapien. In eleifend, erat vitae lacinia fermentum, risus lorem commodo metus, ut semper ipsum Fuse quis purus. Nam nec semper nibh, in consectetur arcu.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Phasellus sit amet congue eros, nec auctor erat. Praesent volutpat, augue ut tincidunt blandit, lacus diam pellentesque nisl, eget porta purus justo sed nisl. Phasellus elementum luctus lacus ut egestas. Praesent placerat malesuada vehicula. In tincidunt volutpat eleifend. Suspendisse et aliquet libero, non dapibus sapien.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Maecenas ornare, lectus in sagittis bibendum, purus velit ultrices tellus, ac pellentesque mi lorem a nisl. Nullam at felis nec dui ultricies vulputate.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Etiam non malesuada nibh, a sollicitudin libero. Etiam ultrices nec ipsum in ullamcorper. Nunc quis est condimentum, suscipit turpis eget, iaculis massa. </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Sed ultricies, massa nec molestie malesuada, arcu turpis consectetur justo, vel aliquam nibh lorem a diam. Integer efficitur nibh sit amet leo luctus, a dictum urna mollis. Fusce sodales tincidunt tristique. Pellentesque consequat semper lectus, a interdum felis consequat vitae.</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Pellentesque tempus, velit nec efficitur porttitor, neque lorem interdum arcu, et egestas felis nunc vitae nunc.</a:t>
            </a:r>
          </a:p>
          <a:p>
            <a:pPr marL="336550" indent="-171450">
              <a:lnSpc>
                <a:spcPct val="110000"/>
              </a:lnSpc>
              <a:spcBef>
                <a:spcPts val="0"/>
              </a:spcBef>
              <a:buClr>
                <a:schemeClr val="tx2"/>
              </a:buClr>
              <a:buSzPts val="1000"/>
              <a:buFont typeface="Arial" panose="020B0604020202020204" pitchFamily="34" charset="0"/>
              <a:buChar char="•"/>
            </a:pPr>
            <a:r>
              <a:rPr lang="fr-FR" sz="1000" dirty="0">
                <a:solidFill>
                  <a:schemeClr val="tx2"/>
                </a:solidFill>
              </a:rPr>
              <a:t> Sed tincidunt convallis nisi, ac ornare risus porttitor vitae. </a:t>
            </a:r>
          </a:p>
          <a:p>
            <a:pPr marL="336550" indent="-171450">
              <a:lnSpc>
                <a:spcPct val="110000"/>
              </a:lnSpc>
              <a:spcBef>
                <a:spcPts val="0"/>
              </a:spcBef>
              <a:buClr>
                <a:schemeClr val="tx2"/>
              </a:buClr>
              <a:buSzPts val="1000"/>
              <a:buFont typeface="Arial" panose="020B0604020202020204" pitchFamily="34" charset="0"/>
              <a:buChar char="•"/>
            </a:pPr>
            <a:endParaRPr lang="fr-FR" sz="1000" dirty="0">
              <a:solidFill>
                <a:schemeClr val="tx2"/>
              </a:solidFill>
            </a:endParaRPr>
          </a:p>
        </p:txBody>
      </p:sp>
      <p:sp>
        <p:nvSpPr>
          <p:cNvPr id="10" name="Espace réservé du numéro de diapositive 5">
            <a:extLst>
              <a:ext uri="{FF2B5EF4-FFF2-40B4-BE49-F238E27FC236}">
                <a16:creationId xmlns:a16="http://schemas.microsoft.com/office/drawing/2014/main" id="{777B03D5-28C9-4BB3-80AC-860B68F4274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3" name="Sous-titre 2">
            <a:extLst>
              <a:ext uri="{FF2B5EF4-FFF2-40B4-BE49-F238E27FC236}">
                <a16:creationId xmlns:a16="http://schemas.microsoft.com/office/drawing/2014/main" id="{4B0CF621-6AD9-4B29-9CB9-D8D3E37CD779}"/>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4" name="Connecteur droit 13">
            <a:extLst>
              <a:ext uri="{FF2B5EF4-FFF2-40B4-BE49-F238E27FC236}">
                <a16:creationId xmlns:a16="http://schemas.microsoft.com/office/drawing/2014/main" id="{E10805E5-9E8B-4310-A77B-EEA263187AB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9735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e de couv">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03AC01-C2C9-4F00-9641-3C317F52E956}"/>
              </a:ext>
            </a:extLst>
          </p:cNvPr>
          <p:cNvSpPr/>
          <p:nvPr userDrawn="1"/>
        </p:nvSpPr>
        <p:spPr>
          <a:xfrm>
            <a:off x="455865" y="5247861"/>
            <a:ext cx="11736136" cy="1200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Titre 1">
            <a:extLst>
              <a:ext uri="{FF2B5EF4-FFF2-40B4-BE49-F238E27FC236}">
                <a16:creationId xmlns:a16="http://schemas.microsoft.com/office/drawing/2014/main" id="{3682318F-B8E1-4EFC-B318-A74FA2AF1FF1}"/>
              </a:ext>
            </a:extLst>
          </p:cNvPr>
          <p:cNvSpPr>
            <a:spLocks noGrp="1"/>
          </p:cNvSpPr>
          <p:nvPr userDrawn="1"/>
        </p:nvSpPr>
        <p:spPr>
          <a:xfrm>
            <a:off x="9879517" y="411795"/>
            <a:ext cx="2028034" cy="388069"/>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800" b="0" i="1" u="none" kern="1200">
                <a:solidFill>
                  <a:schemeClr val="tx1"/>
                </a:solidFill>
                <a:latin typeface="Marianne" panose="02000000000000000000" pitchFamily="2" charset="0"/>
                <a:ea typeface="+mj-ea"/>
                <a:cs typeface="+mj-cs"/>
              </a:defRPr>
            </a:lvl1pPr>
          </a:lstStyle>
          <a:p>
            <a:pPr algn="r"/>
            <a:r>
              <a:rPr lang="fr-FR" sz="1000" b="0" i="0" dirty="0">
                <a:solidFill>
                  <a:srgbClr val="000000"/>
                </a:solidFill>
              </a:rPr>
              <a:t>Direction interministérielle </a:t>
            </a:r>
            <a:br>
              <a:rPr lang="fr-FR" sz="1000" b="0" i="0" dirty="0">
                <a:solidFill>
                  <a:srgbClr val="000000"/>
                </a:solidFill>
              </a:rPr>
            </a:br>
            <a:r>
              <a:rPr lang="fr-FR" sz="1000" b="0" i="0" dirty="0">
                <a:solidFill>
                  <a:srgbClr val="000000"/>
                </a:solidFill>
              </a:rPr>
              <a:t>de la transformation publique</a:t>
            </a:r>
            <a:endParaRPr lang="fr-FR" sz="1000" b="0" dirty="0">
              <a:solidFill>
                <a:srgbClr val="000000"/>
              </a:solidFill>
            </a:endParaRPr>
          </a:p>
        </p:txBody>
      </p:sp>
      <p:pic>
        <p:nvPicPr>
          <p:cNvPr id="11" name="Image 10">
            <a:extLst>
              <a:ext uri="{FF2B5EF4-FFF2-40B4-BE49-F238E27FC236}">
                <a16:creationId xmlns:a16="http://schemas.microsoft.com/office/drawing/2014/main" id="{5C8409AB-8AC3-4BCF-8F08-319C7059DE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
        <p:nvSpPr>
          <p:cNvPr id="12" name="Espace réservé du texte 2">
            <a:extLst>
              <a:ext uri="{FF2B5EF4-FFF2-40B4-BE49-F238E27FC236}">
                <a16:creationId xmlns:a16="http://schemas.microsoft.com/office/drawing/2014/main" id="{E3081454-A6A7-4D29-A44B-B99F83335B9E}"/>
              </a:ext>
            </a:extLst>
          </p:cNvPr>
          <p:cNvSpPr txBox="1">
            <a:spLocks/>
          </p:cNvSpPr>
          <p:nvPr userDrawn="1"/>
        </p:nvSpPr>
        <p:spPr>
          <a:xfrm>
            <a:off x="1592264" y="5666887"/>
            <a:ext cx="6284998" cy="36286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000"/>
              </a:spcBef>
              <a:buFont typeface="Arial" panose="020B0604020202020204" pitchFamily="34" charset="0"/>
              <a:buNone/>
              <a:defRPr sz="1800" kern="1200">
                <a:solidFill>
                  <a:schemeClr val="accent3"/>
                </a:solidFill>
                <a:latin typeface="Marianne" panose="02000000000000000000" pitchFamily="2" charset="0"/>
                <a:ea typeface="+mn-ea"/>
                <a:cs typeface="+mn-cs"/>
              </a:defRPr>
            </a:lvl1pPr>
            <a:lvl2pPr marL="0" indent="0" algn="l" defTabSz="914400" rtl="0" eaLnBrk="1" latinLnBrk="0" hangingPunct="1">
              <a:lnSpc>
                <a:spcPct val="110000"/>
              </a:lnSpc>
              <a:spcBef>
                <a:spcPts val="500"/>
              </a:spcBef>
              <a:buFont typeface="Arial" panose="020B0604020202020204" pitchFamily="34" charset="0"/>
              <a:buNone/>
              <a:defRPr sz="1000" b="1" kern="1200">
                <a:solidFill>
                  <a:schemeClr val="tx1"/>
                </a:solidFill>
                <a:latin typeface="Marianne" panose="02000000000000000000" pitchFamily="2" charset="0"/>
                <a:ea typeface="+mn-ea"/>
                <a:cs typeface="+mn-cs"/>
              </a:defRPr>
            </a:lvl2pPr>
            <a:lvl3pPr marL="0" indent="0" algn="l" defTabSz="914400" rtl="0" eaLnBrk="1" latinLnBrk="0" hangingPunct="1">
              <a:lnSpc>
                <a:spcPct val="110000"/>
              </a:lnSpc>
              <a:spcBef>
                <a:spcPts val="500"/>
              </a:spcBef>
              <a:buFont typeface="Arial" panose="020B0604020202020204" pitchFamily="34" charset="0"/>
              <a:buNone/>
              <a:defRPr sz="1000" kern="1200">
                <a:solidFill>
                  <a:schemeClr val="tx1"/>
                </a:solidFill>
                <a:latin typeface="Marianne" panose="02000000000000000000" pitchFamily="2" charset="0"/>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000" kern="1200">
                <a:solidFill>
                  <a:schemeClr val="accent3"/>
                </a:solidFill>
                <a:latin typeface="Marianne"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600" dirty="0">
                <a:solidFill>
                  <a:schemeClr val="bg1"/>
                </a:solidFill>
              </a:rPr>
              <a:t>Découvrez l’action de la DITP sur </a:t>
            </a:r>
            <a:r>
              <a:rPr lang="fr-FR" sz="1600" u="sng" dirty="0">
                <a:solidFill>
                  <a:schemeClr val="bg1"/>
                </a:solidFill>
                <a:hlinkClick r:id="rId3">
                  <a:extLst>
                    <a:ext uri="{A12FA001-AC4F-418D-AE19-62706E023703}">
                      <ahyp:hlinkClr xmlns:ahyp="http://schemas.microsoft.com/office/drawing/2018/hyperlinkcolor" val="tx"/>
                    </a:ext>
                  </a:extLst>
                </a:hlinkClick>
              </a:rPr>
              <a:t>modernisation.gouv.fr </a:t>
            </a:r>
            <a:endParaRPr lang="fr-FR" sz="1600" u="sng" dirty="0">
              <a:solidFill>
                <a:schemeClr val="bg1"/>
              </a:solidFill>
            </a:endParaRPr>
          </a:p>
        </p:txBody>
      </p:sp>
      <p:pic>
        <p:nvPicPr>
          <p:cNvPr id="13" name="Graphique 12">
            <a:extLst>
              <a:ext uri="{FF2B5EF4-FFF2-40B4-BE49-F238E27FC236}">
                <a16:creationId xmlns:a16="http://schemas.microsoft.com/office/drawing/2014/main" id="{9DA7484C-D713-40A5-A219-3C6DC87BFBF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37128" y="5509432"/>
            <a:ext cx="719139" cy="719139"/>
          </a:xfrm>
          <a:prstGeom prst="rect">
            <a:avLst/>
          </a:prstGeom>
        </p:spPr>
      </p:pic>
      <p:pic>
        <p:nvPicPr>
          <p:cNvPr id="14" name="Image 13">
            <a:extLst>
              <a:ext uri="{FF2B5EF4-FFF2-40B4-BE49-F238E27FC236}">
                <a16:creationId xmlns:a16="http://schemas.microsoft.com/office/drawing/2014/main" id="{F3737C1A-F481-4552-AE23-923F8B5D70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15730" y="2448472"/>
            <a:ext cx="2608789" cy="697216"/>
          </a:xfrm>
          <a:prstGeom prst="rect">
            <a:avLst/>
          </a:prstGeom>
        </p:spPr>
      </p:pic>
    </p:spTree>
    <p:extLst>
      <p:ext uri="{BB962C8B-B14F-4D97-AF65-F5344CB8AC3E}">
        <p14:creationId xmlns:p14="http://schemas.microsoft.com/office/powerpoint/2010/main" val="27352191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az">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flipH="1">
            <a:off x="1" y="962025"/>
            <a:ext cx="1422599" cy="5895547"/>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800" dirty="0"/>
          </a:p>
        </p:txBody>
      </p:sp>
      <p:sp>
        <p:nvSpPr>
          <p:cNvPr id="2" name="Title 1"/>
          <p:cNvSpPr>
            <a:spLocks noGrp="1"/>
          </p:cNvSpPr>
          <p:nvPr>
            <p:ph type="title" hasCustomPrompt="1"/>
          </p:nvPr>
        </p:nvSpPr>
        <p:spPr>
          <a:xfrm>
            <a:off x="5051425" y="292100"/>
            <a:ext cx="6985000" cy="736600"/>
          </a:xfrm>
        </p:spPr>
        <p:txBody>
          <a:bodyPr anchor="b"/>
          <a:lstStyle>
            <a:lvl1pPr algn="ctr">
              <a:lnSpc>
                <a:spcPct val="85000"/>
              </a:lnSpc>
              <a:defRPr sz="2800" cap="all" baseline="0">
                <a:solidFill>
                  <a:srgbClr val="000092"/>
                </a:solidFill>
                <a:latin typeface="+mj-lt"/>
              </a:defRPr>
            </a:lvl1pPr>
          </a:lstStyle>
          <a:p>
            <a:r>
              <a:rPr lang="fr-FR" dirty="0"/>
              <a:t>Titre diapositive</a:t>
            </a:r>
            <a:endParaRPr lang="en-US" dirty="0"/>
          </a:p>
        </p:txBody>
      </p:sp>
    </p:spTree>
    <p:extLst>
      <p:ext uri="{BB962C8B-B14F-4D97-AF65-F5344CB8AC3E}">
        <p14:creationId xmlns:p14="http://schemas.microsoft.com/office/powerpoint/2010/main" val="304719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98">
          <p15:clr>
            <a:srgbClr val="FBAE40"/>
          </p15:clr>
        </p15:guide>
        <p15:guide id="2" pos="3182">
          <p15:clr>
            <a:srgbClr val="FBAE40"/>
          </p15:clr>
        </p15:guide>
        <p15:guide id="3" orient="horz" pos="595">
          <p15:clr>
            <a:srgbClr val="FBAE40"/>
          </p15:clr>
        </p15:guide>
        <p15:guide id="4" pos="758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6A4A60EE-9D13-3442-9796-E718C6343EC1}" type="datetime1">
              <a:rPr lang="fr-FR" cap="all" smtClean="0">
                <a:solidFill>
                  <a:srgbClr val="000000"/>
                </a:solidFill>
              </a:rPr>
              <a:pPr/>
              <a:t>07/07/2025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50981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7" name="Espace réservé du pied de page 4">
            <a:extLst>
              <a:ext uri="{FF2B5EF4-FFF2-40B4-BE49-F238E27FC236}">
                <a16:creationId xmlns:a16="http://schemas.microsoft.com/office/drawing/2014/main" id="{419E3AEB-4103-4575-8B2D-ADFCEE1919D2}"/>
              </a:ext>
            </a:extLst>
          </p:cNvPr>
          <p:cNvSpPr>
            <a:spLocks noGrp="1"/>
          </p:cNvSpPr>
          <p:nvPr>
            <p:ph type="ftr" sz="quarter" idx="3"/>
          </p:nvPr>
        </p:nvSpPr>
        <p:spPr bwMode="gray">
          <a:xfrm>
            <a:off x="431800" y="6438000"/>
            <a:ext cx="5879931" cy="360000"/>
          </a:xfrm>
          <a:prstGeom prst="rect">
            <a:avLst/>
          </a:prstGeom>
        </p:spPr>
        <p:txBody>
          <a:bodyPr vert="horz" lIns="0" tIns="0" rIns="0" bIns="0" rtlCol="0" anchor="ctr" anchorCtr="0">
            <a:noAutofit/>
          </a:bodyPr>
          <a:lstStyle>
            <a:lvl1pPr algn="l">
              <a:defRPr sz="800" b="1">
                <a:solidFill>
                  <a:schemeClr val="tx1"/>
                </a:solidFill>
                <a:latin typeface="Marianne" panose="02000000000000000000" pitchFamily="2" charset="0"/>
              </a:defRPr>
            </a:lvl1pPr>
          </a:lstStyle>
          <a:p>
            <a:r>
              <a:rPr lang="fr-FR"/>
              <a:t>Direction interministérielle de la transformation publique</a:t>
            </a:r>
          </a:p>
        </p:txBody>
      </p:sp>
      <p:pic>
        <p:nvPicPr>
          <p:cNvPr id="10" name="Image 9">
            <a:extLst>
              <a:ext uri="{FF2B5EF4-FFF2-40B4-BE49-F238E27FC236}">
                <a16:creationId xmlns:a16="http://schemas.microsoft.com/office/drawing/2014/main" id="{4E2A5D38-E6E2-4CCD-AED1-F492FFA210C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38289" y="175586"/>
            <a:ext cx="1161460" cy="687253"/>
          </a:xfrm>
          <a:prstGeom prst="rect">
            <a:avLst/>
          </a:prstGeom>
        </p:spPr>
      </p:pic>
      <p:pic>
        <p:nvPicPr>
          <p:cNvPr id="11" name="Image 10">
            <a:extLst>
              <a:ext uri="{FF2B5EF4-FFF2-40B4-BE49-F238E27FC236}">
                <a16:creationId xmlns:a16="http://schemas.microsoft.com/office/drawing/2014/main" id="{3E5D55B3-1E5A-417C-9BD0-BB8112B33A40}"/>
              </a:ext>
            </a:extLst>
          </p:cNvPr>
          <p:cNvPicPr>
            <a:picLocks noChangeAspect="1"/>
          </p:cNvPicPr>
          <p:nvPr userDrawn="1">
            <p:custDataLst>
              <p:tags r:id="rId1"/>
            </p:custDataLst>
          </p:nvPr>
        </p:nvPicPr>
        <p:blipFill rotWithShape="1">
          <a:blip r:embed="rId4" cstate="print">
            <a:extLst>
              <a:ext uri="{28A0092B-C50C-407E-A947-70E740481C1C}">
                <a14:useLocalDpi xmlns:a14="http://schemas.microsoft.com/office/drawing/2010/main"/>
              </a:ext>
            </a:extLst>
          </a:blip>
          <a:srcRect l="32084" t="40833" r="33385" b="40926"/>
          <a:stretch/>
        </p:blipFill>
        <p:spPr>
          <a:xfrm>
            <a:off x="10492086" y="175586"/>
            <a:ext cx="1172159" cy="348289"/>
          </a:xfrm>
          <a:prstGeom prst="rect">
            <a:avLst/>
          </a:prstGeom>
        </p:spPr>
      </p:pic>
    </p:spTree>
    <p:extLst>
      <p:ext uri="{BB962C8B-B14F-4D97-AF65-F5344CB8AC3E}">
        <p14:creationId xmlns:p14="http://schemas.microsoft.com/office/powerpoint/2010/main" val="8377143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_Sommaire">
    <p:spTree>
      <p:nvGrpSpPr>
        <p:cNvPr id="1" name=""/>
        <p:cNvGrpSpPr/>
        <p:nvPr/>
      </p:nvGrpSpPr>
      <p:grpSpPr>
        <a:xfrm>
          <a:off x="0" y="0"/>
          <a:ext cx="0" cy="0"/>
          <a:chOff x="0" y="0"/>
          <a:chExt cx="0" cy="0"/>
        </a:xfrm>
      </p:grpSpPr>
      <p:sp>
        <p:nvSpPr>
          <p:cNvPr id="8" name="Espace réservé du texte 7"/>
          <p:cNvSpPr>
            <a:spLocks noGrp="1"/>
          </p:cNvSpPr>
          <p:nvPr>
            <p:ph type="body" sz="quarter" idx="13" hasCustomPrompt="1"/>
          </p:nvPr>
        </p:nvSpPr>
        <p:spPr bwMode="gray">
          <a:xfrm>
            <a:off x="431371"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interministérielle de la transformation publique</a:t>
            </a:r>
          </a:p>
        </p:txBody>
      </p:sp>
      <p:sp>
        <p:nvSpPr>
          <p:cNvPr id="11" name="Espace réservé de la date 3">
            <a:extLst>
              <a:ext uri="{FF2B5EF4-FFF2-40B4-BE49-F238E27FC236}">
                <a16:creationId xmlns:a16="http://schemas.microsoft.com/office/drawing/2014/main" id="{88467580-DDD6-4531-BB02-382CFE871AF3}"/>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12" name="Espace réservé du numéro de diapositive 5">
            <a:extLst>
              <a:ext uri="{FF2B5EF4-FFF2-40B4-BE49-F238E27FC236}">
                <a16:creationId xmlns:a16="http://schemas.microsoft.com/office/drawing/2014/main" id="{BB6052B8-FC86-4D36-8E2D-EC6F8FF28764}"/>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spTree>
    <p:extLst>
      <p:ext uri="{BB962C8B-B14F-4D97-AF65-F5344CB8AC3E}">
        <p14:creationId xmlns:p14="http://schemas.microsoft.com/office/powerpoint/2010/main" val="24837061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Baz">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flipH="1">
            <a:off x="0" y="962025"/>
            <a:ext cx="1422598" cy="5895547"/>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5" name="Espace réservé de la date 3">
            <a:extLst>
              <a:ext uri="{FF2B5EF4-FFF2-40B4-BE49-F238E27FC236}">
                <a16:creationId xmlns:a16="http://schemas.microsoft.com/office/drawing/2014/main" id="{D0CCAA2A-7BF5-4389-8477-7BC578390B29}"/>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6" name="Espace réservé du numéro de diapositive 5">
            <a:extLst>
              <a:ext uri="{FF2B5EF4-FFF2-40B4-BE49-F238E27FC236}">
                <a16:creationId xmlns:a16="http://schemas.microsoft.com/office/drawing/2014/main" id="{4D145EC6-02EC-455F-B336-1C767D39F4A8}"/>
              </a:ext>
            </a:extLst>
          </p:cNvPr>
          <p:cNvSpPr>
            <a:spLocks noGrp="1"/>
          </p:cNvSpPr>
          <p:nvPr>
            <p:ph type="sldNum" sz="quarter" idx="12"/>
          </p:nvPr>
        </p:nvSpPr>
        <p:spPr>
          <a:xfrm>
            <a:off x="11480799" y="65944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pic>
        <p:nvPicPr>
          <p:cNvPr id="7" name="Image 6">
            <a:extLst>
              <a:ext uri="{FF2B5EF4-FFF2-40B4-BE49-F238E27FC236}">
                <a16:creationId xmlns:a16="http://schemas.microsoft.com/office/drawing/2014/main" id="{43813DCB-E616-445C-80EE-F0BB3398C8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94449" y="270745"/>
            <a:ext cx="1140845" cy="327007"/>
          </a:xfrm>
          <a:prstGeom prst="rect">
            <a:avLst/>
          </a:prstGeom>
        </p:spPr>
      </p:pic>
    </p:spTree>
    <p:extLst>
      <p:ext uri="{BB962C8B-B14F-4D97-AF65-F5344CB8AC3E}">
        <p14:creationId xmlns:p14="http://schemas.microsoft.com/office/powerpoint/2010/main" val="16822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98">
          <p15:clr>
            <a:srgbClr val="FBAE40"/>
          </p15:clr>
        </p15:guide>
        <p15:guide id="4" pos="3182">
          <p15:clr>
            <a:srgbClr val="FBAE40"/>
          </p15:clr>
        </p15:guide>
        <p15:guide id="5" orient="horz" pos="595">
          <p15:clr>
            <a:srgbClr val="FBAE40"/>
          </p15:clr>
        </p15:guide>
        <p15:guide id="6" pos="758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Page vier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38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18" name="Sous-titre 2">
            <a:extLst>
              <a:ext uri="{FF2B5EF4-FFF2-40B4-BE49-F238E27FC236}">
                <a16:creationId xmlns:a16="http://schemas.microsoft.com/office/drawing/2014/main" id="{84E3CAB7-A570-41E7-9648-A6D000CE4832}"/>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9" name="Connecteur droit 18">
            <a:extLst>
              <a:ext uri="{FF2B5EF4-FFF2-40B4-BE49-F238E27FC236}">
                <a16:creationId xmlns:a16="http://schemas.microsoft.com/office/drawing/2014/main" id="{DEEB021E-D26B-4B10-A45E-4384A3960112}"/>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Espace réservé du contenu 2">
            <a:extLst>
              <a:ext uri="{FF2B5EF4-FFF2-40B4-BE49-F238E27FC236}">
                <a16:creationId xmlns:a16="http://schemas.microsoft.com/office/drawing/2014/main" id="{553310BA-759A-45EF-9AA8-55C7C386B590}"/>
              </a:ext>
            </a:extLst>
          </p:cNvPr>
          <p:cNvSpPr txBox="1">
            <a:spLocks/>
          </p:cNvSpPr>
          <p:nvPr userDrawn="1"/>
        </p:nvSpPr>
        <p:spPr>
          <a:xfrm>
            <a:off x="585230" y="1269806"/>
            <a:ext cx="6415646" cy="33296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buFont typeface="Arial" panose="020B0604020202020204" pitchFamily="34" charset="0"/>
              <a:buNone/>
            </a:pPr>
            <a:r>
              <a:rPr lang="fr-FR" sz="1600" dirty="0">
                <a:solidFill>
                  <a:schemeClr val="accent3"/>
                </a:solidFill>
                <a:latin typeface="Marianne" panose="02000000000000000000" pitchFamily="2" charset="0"/>
              </a:rPr>
              <a:t>La DITP pilote le programme de transformation publique défini par le Gouvernement pour une action publique plus proche, plus simple et plus efficace.</a:t>
            </a:r>
          </a:p>
          <a:p>
            <a:pPr marL="0" indent="0" algn="l">
              <a:lnSpc>
                <a:spcPct val="110000"/>
              </a:lnSpc>
              <a:buFont typeface="Arial" panose="020B0604020202020204" pitchFamily="34" charset="0"/>
              <a:buNone/>
            </a:pPr>
            <a:br>
              <a:rPr lang="fr-FR" sz="1000" dirty="0">
                <a:solidFill>
                  <a:schemeClr val="tx2"/>
                </a:solidFill>
                <a:latin typeface="Marianne" panose="02000000000000000000" pitchFamily="2" charset="0"/>
              </a:rPr>
            </a:br>
            <a:r>
              <a:rPr lang="fr-FR" sz="1000" dirty="0">
                <a:solidFill>
                  <a:schemeClr val="tx2"/>
                </a:solidFill>
                <a:latin typeface="Marianne" panose="02000000000000000000" pitchFamily="2" charset="0"/>
              </a:rPr>
              <a:t>Elle coordonne et appuie l’action des administrations autour de cinq objectifs :</a:t>
            </a:r>
            <a:br>
              <a:rPr lang="fr-FR" sz="1000" dirty="0">
                <a:solidFill>
                  <a:schemeClr val="tx2"/>
                </a:solidFill>
                <a:latin typeface="Marianne" panose="02000000000000000000" pitchFamily="2" charset="0"/>
              </a:rPr>
            </a:br>
            <a:endParaRPr lang="fr-FR" sz="1000" dirty="0">
              <a:solidFill>
                <a:schemeClr val="tx2"/>
              </a:solidFill>
              <a:latin typeface="Marianne" panose="02000000000000000000" pitchFamily="2" charset="0"/>
            </a:endParaRPr>
          </a:p>
          <a:p>
            <a:pPr algn="l">
              <a:lnSpc>
                <a:spcPct val="110000"/>
              </a:lnSpc>
              <a:spcBef>
                <a:spcPts val="0"/>
              </a:spcBef>
            </a:pPr>
            <a:r>
              <a:rPr lang="fr-FR" sz="1000" b="1" dirty="0">
                <a:solidFill>
                  <a:schemeClr val="tx2"/>
                </a:solidFill>
                <a:latin typeface="Marianne" panose="02000000000000000000" pitchFamily="2" charset="0"/>
              </a:rPr>
              <a:t>diriger l’action publique par les résultats ; </a:t>
            </a:r>
          </a:p>
          <a:p>
            <a:pPr algn="l">
              <a:lnSpc>
                <a:spcPct val="110000"/>
              </a:lnSpc>
              <a:spcBef>
                <a:spcPts val="0"/>
              </a:spcBef>
            </a:pPr>
            <a:r>
              <a:rPr lang="fr-FR" sz="1000" b="1" dirty="0">
                <a:solidFill>
                  <a:schemeClr val="tx2"/>
                </a:solidFill>
                <a:latin typeface="Marianne" panose="02000000000000000000" pitchFamily="2" charset="0"/>
              </a:rPr>
              <a:t>territorialiser l’action publique ; </a:t>
            </a:r>
          </a:p>
          <a:p>
            <a:pPr algn="l">
              <a:lnSpc>
                <a:spcPct val="110000"/>
              </a:lnSpc>
              <a:spcBef>
                <a:spcPts val="0"/>
              </a:spcBef>
            </a:pPr>
            <a:r>
              <a:rPr lang="fr-FR" sz="1000" b="1" dirty="0">
                <a:solidFill>
                  <a:schemeClr val="tx2"/>
                </a:solidFill>
                <a:latin typeface="Marianne" panose="02000000000000000000" pitchFamily="2" charset="0"/>
              </a:rPr>
              <a:t>simplifier la vie des Français et des agents publics ; </a:t>
            </a:r>
          </a:p>
          <a:p>
            <a:pPr algn="l">
              <a:lnSpc>
                <a:spcPct val="110000"/>
              </a:lnSpc>
              <a:spcBef>
                <a:spcPts val="0"/>
              </a:spcBef>
            </a:pPr>
            <a:r>
              <a:rPr lang="fr-FR" sz="1000" b="1" dirty="0">
                <a:solidFill>
                  <a:schemeClr val="tx2"/>
                </a:solidFill>
                <a:latin typeface="Marianne" panose="02000000000000000000" pitchFamily="2" charset="0"/>
              </a:rPr>
              <a:t>assurer l’accès à des services publics de qualité ; </a:t>
            </a:r>
          </a:p>
          <a:p>
            <a:pPr algn="l">
              <a:lnSpc>
                <a:spcPct val="110000"/>
              </a:lnSpc>
              <a:spcBef>
                <a:spcPts val="0"/>
              </a:spcBef>
            </a:pPr>
            <a:r>
              <a:rPr lang="fr-FR" sz="1000" b="1" dirty="0">
                <a:solidFill>
                  <a:schemeClr val="tx2"/>
                </a:solidFill>
                <a:latin typeface="Marianne" panose="02000000000000000000" pitchFamily="2" charset="0"/>
              </a:rPr>
              <a:t>accroître l’efficience de l’action publique.</a:t>
            </a:r>
          </a:p>
          <a:p>
            <a:pPr algn="l">
              <a:lnSpc>
                <a:spcPct val="110000"/>
              </a:lnSpc>
              <a:spcBef>
                <a:spcPts val="0"/>
              </a:spcBef>
            </a:pPr>
            <a:endParaRPr lang="fr-FR" sz="1000" b="1" dirty="0">
              <a:solidFill>
                <a:schemeClr val="tx2"/>
              </a:solidFill>
              <a:latin typeface="Marianne" panose="02000000000000000000" pitchFamily="2" charset="0"/>
            </a:endParaRPr>
          </a:p>
          <a:p>
            <a:pPr marL="0" indent="0" algn="l">
              <a:lnSpc>
                <a:spcPct val="110000"/>
              </a:lnSpc>
              <a:spcBef>
                <a:spcPts val="0"/>
              </a:spcBef>
              <a:buNone/>
            </a:pPr>
            <a:r>
              <a:rPr lang="fr-FR" sz="1000" dirty="0">
                <a:solidFill>
                  <a:schemeClr val="tx2"/>
                </a:solidFill>
                <a:latin typeface="Marianne" panose="02000000000000000000" pitchFamily="2" charset="0"/>
              </a:rPr>
              <a:t>Deux tiers de ses équipes sont dédiés à l’accompagnement des administrations dans leur transformation (Agence de conseil interne de l’Etat, Laboratoires d’innovation publique, Campus de la transformation publique, Centre interministériel de la participation citoyenne, Fonds pour la transformation de l’action publique…).</a:t>
            </a:r>
          </a:p>
        </p:txBody>
      </p:sp>
      <p:sp>
        <p:nvSpPr>
          <p:cNvPr id="11" name="ZoneTexte 10">
            <a:extLst>
              <a:ext uri="{FF2B5EF4-FFF2-40B4-BE49-F238E27FC236}">
                <a16:creationId xmlns:a16="http://schemas.microsoft.com/office/drawing/2014/main" id="{7BEC5729-6DCB-40BD-9D84-69A30FA85C29}"/>
              </a:ext>
            </a:extLst>
          </p:cNvPr>
          <p:cNvSpPr txBox="1"/>
          <p:nvPr userDrawn="1"/>
        </p:nvSpPr>
        <p:spPr>
          <a:xfrm>
            <a:off x="585228" y="444528"/>
            <a:ext cx="6885420" cy="646331"/>
          </a:xfrm>
          <a:prstGeom prst="rect">
            <a:avLst/>
          </a:prstGeom>
          <a:noFill/>
        </p:spPr>
        <p:txBody>
          <a:bodyPr wrap="square" rtlCol="0">
            <a:spAutoFit/>
          </a:bodyPr>
          <a:lstStyle/>
          <a:p>
            <a:r>
              <a:rPr lang="fr-FR" sz="3600" b="1" dirty="0">
                <a:latin typeface="Marianne" panose="02000000000000000000" pitchFamily="2" charset="0"/>
              </a:rPr>
              <a:t>Présentation de la DITP</a:t>
            </a:r>
          </a:p>
        </p:txBody>
      </p:sp>
      <p:pic>
        <p:nvPicPr>
          <p:cNvPr id="7" name="Image 6">
            <a:extLst>
              <a:ext uri="{FF2B5EF4-FFF2-40B4-BE49-F238E27FC236}">
                <a16:creationId xmlns:a16="http://schemas.microsoft.com/office/drawing/2014/main" id="{AA23C1A8-AE67-4553-88E5-1045B0DAE5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553" t="7802" r="24261" b="24280"/>
          <a:stretch/>
        </p:blipFill>
        <p:spPr>
          <a:xfrm>
            <a:off x="7758114" y="-1"/>
            <a:ext cx="4433886" cy="6858001"/>
          </a:xfrm>
          <a:prstGeom prst="rect">
            <a:avLst/>
          </a:prstGeom>
        </p:spPr>
      </p:pic>
    </p:spTree>
    <p:extLst>
      <p:ext uri="{BB962C8B-B14F-4D97-AF65-F5344CB8AC3E}">
        <p14:creationId xmlns:p14="http://schemas.microsoft.com/office/powerpoint/2010/main" val="48509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D3E181B9-F774-47C6-8C91-1EE4ED633A4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08659" y="552232"/>
            <a:ext cx="864736" cy="864736"/>
          </a:xfrm>
          <a:prstGeom prst="rect">
            <a:avLst/>
          </a:prstGeom>
        </p:spPr>
      </p:pic>
      <p:sp>
        <p:nvSpPr>
          <p:cNvPr id="9" name="Espace réservé du numéro de diapositive 5">
            <a:extLst>
              <a:ext uri="{FF2B5EF4-FFF2-40B4-BE49-F238E27FC236}">
                <a16:creationId xmlns:a16="http://schemas.microsoft.com/office/drawing/2014/main" id="{3A1D8ED4-368D-4931-B7C1-7030B5FD144B}"/>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2" name="Sous-titre 2">
            <a:extLst>
              <a:ext uri="{FF2B5EF4-FFF2-40B4-BE49-F238E27FC236}">
                <a16:creationId xmlns:a16="http://schemas.microsoft.com/office/drawing/2014/main" id="{281531D0-214A-46C8-8E30-2DDCE728292C}"/>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3" name="Connecteur droit 12">
            <a:extLst>
              <a:ext uri="{FF2B5EF4-FFF2-40B4-BE49-F238E27FC236}">
                <a16:creationId xmlns:a16="http://schemas.microsoft.com/office/drawing/2014/main" id="{D25A7814-5615-45C6-A34B-6AB5AC59FE0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8D6DF5CE-83CB-42FF-9BA0-ECAB3EE8A515}"/>
              </a:ext>
            </a:extLst>
          </p:cNvPr>
          <p:cNvSpPr txBox="1"/>
          <p:nvPr userDrawn="1"/>
        </p:nvSpPr>
        <p:spPr>
          <a:xfrm>
            <a:off x="585228" y="444528"/>
            <a:ext cx="8247876" cy="646331"/>
          </a:xfrm>
          <a:prstGeom prst="rect">
            <a:avLst/>
          </a:prstGeom>
          <a:noFill/>
        </p:spPr>
        <p:txBody>
          <a:bodyPr wrap="square" rtlCol="0">
            <a:spAutoFit/>
          </a:bodyPr>
          <a:lstStyle/>
          <a:p>
            <a:r>
              <a:rPr lang="fr-FR" sz="3600" b="1" dirty="0">
                <a:latin typeface="Marianne" panose="02000000000000000000" pitchFamily="2" charset="0"/>
              </a:rPr>
              <a:t>Sommaire</a:t>
            </a:r>
          </a:p>
        </p:txBody>
      </p:sp>
      <p:sp>
        <p:nvSpPr>
          <p:cNvPr id="11" name="Espace réservé du texte 2">
            <a:extLst>
              <a:ext uri="{FF2B5EF4-FFF2-40B4-BE49-F238E27FC236}">
                <a16:creationId xmlns:a16="http://schemas.microsoft.com/office/drawing/2014/main" id="{B8FAE3C4-410E-4CC7-8541-8099DAAB4EA4}"/>
              </a:ext>
            </a:extLst>
          </p:cNvPr>
          <p:cNvSpPr>
            <a:spLocks noGrp="1"/>
          </p:cNvSpPr>
          <p:nvPr>
            <p:ph type="body" sz="quarter" idx="10" hasCustomPrompt="1"/>
          </p:nvPr>
        </p:nvSpPr>
        <p:spPr>
          <a:xfrm>
            <a:off x="694943" y="1743076"/>
            <a:ext cx="11085315" cy="4343398"/>
          </a:xfrm>
        </p:spPr>
        <p:txBody>
          <a:bodyPr/>
          <a:lstStyle>
            <a:lvl1pPr marL="342900" indent="-342900">
              <a:buFont typeface="+mj-lt"/>
              <a:buAutoNum type="arabicPeriod"/>
              <a:defRPr>
                <a:solidFill>
                  <a:schemeClr val="accent3"/>
                </a:solidFill>
              </a:defRPr>
            </a:lvl1pPr>
            <a:lvl2pPr marL="720000" indent="-285750">
              <a:buFont typeface="+mj-lt"/>
              <a:buAutoNum type="romanUcPeriod"/>
              <a:defRPr/>
            </a:lvl2pPr>
            <a:lvl3pPr marL="1080000" indent="-228600">
              <a:buFont typeface="+mj-lt"/>
              <a:buAutoNum type="alphaLcPeriod"/>
              <a:defRPr/>
            </a:lvl3pPr>
            <a:lvl4pPr marL="1440000" indent="-171450">
              <a:buFont typeface="Arial" panose="020B0604020202020204" pitchFamily="34" charset="0"/>
              <a:buChar char="•"/>
              <a:defRPr/>
            </a:lvl4pPr>
          </a:lstStyle>
          <a:p>
            <a:pPr lvl="0"/>
            <a:r>
              <a:rPr lang="fr-FR" dirty="0"/>
              <a:t>Titre 1										1</a:t>
            </a:r>
          </a:p>
          <a:p>
            <a:pPr lvl="0"/>
            <a:r>
              <a:rPr lang="fr-FR" dirty="0"/>
              <a:t>Titre 2										2</a:t>
            </a:r>
          </a:p>
          <a:p>
            <a:pPr lvl="1"/>
            <a:r>
              <a:rPr lang="fr-FR" dirty="0"/>
              <a:t>Sous-titre 1										3</a:t>
            </a:r>
          </a:p>
          <a:p>
            <a:pPr lvl="1"/>
            <a:r>
              <a:rPr lang="fr-FR" dirty="0"/>
              <a:t>Sous-titre 2										4</a:t>
            </a:r>
          </a:p>
          <a:p>
            <a:pPr lvl="2"/>
            <a:r>
              <a:rPr lang="fr-FR" dirty="0"/>
              <a:t>Sous-sous-titre 1									5</a:t>
            </a:r>
          </a:p>
          <a:p>
            <a:pPr lvl="2"/>
            <a:r>
              <a:rPr lang="fr-FR" dirty="0"/>
              <a:t>Sous-sous-titre 2									6</a:t>
            </a:r>
          </a:p>
          <a:p>
            <a:pPr lvl="0"/>
            <a:r>
              <a:rPr lang="fr-FR" dirty="0"/>
              <a:t>Titre 3										7</a:t>
            </a:r>
          </a:p>
          <a:p>
            <a:pPr lvl="1"/>
            <a:r>
              <a:rPr lang="fr-FR" dirty="0"/>
              <a:t>Sous-titre 3</a:t>
            </a:r>
          </a:p>
          <a:p>
            <a:pPr lvl="1"/>
            <a:r>
              <a:rPr lang="fr-FR" dirty="0"/>
              <a:t>Sous-titre 4</a:t>
            </a:r>
          </a:p>
          <a:p>
            <a:pPr lvl="2"/>
            <a:r>
              <a:rPr lang="fr-FR" dirty="0" err="1"/>
              <a:t>Sous-sous</a:t>
            </a:r>
            <a:r>
              <a:rPr lang="fr-FR" dirty="0"/>
              <a:t> titre 3</a:t>
            </a:r>
          </a:p>
          <a:p>
            <a:pPr lvl="2"/>
            <a:r>
              <a:rPr lang="fr-FR" dirty="0"/>
              <a:t>Sous-sous-titre 4</a:t>
            </a:r>
          </a:p>
          <a:p>
            <a:pPr lvl="3"/>
            <a:r>
              <a:rPr lang="fr-FR" dirty="0"/>
              <a:t>Sous-sous-sous-titre 1</a:t>
            </a:r>
          </a:p>
          <a:p>
            <a:pPr marL="1440000" marR="0" lvl="3" indent="-17145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lang="fr-FR" dirty="0"/>
              <a:t>Sous-sous-sous-titre 2</a:t>
            </a:r>
          </a:p>
          <a:p>
            <a:pPr marL="1440000" marR="0" lvl="3" indent="-171450" algn="l"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lang="fr-FR" dirty="0"/>
              <a:t>Sous-sous-sous-titre 3</a:t>
            </a:r>
          </a:p>
          <a:p>
            <a:pPr lvl="3"/>
            <a:endParaRPr lang="fr-FR" dirty="0"/>
          </a:p>
        </p:txBody>
      </p:sp>
    </p:spTree>
    <p:extLst>
      <p:ext uri="{BB962C8B-B14F-4D97-AF65-F5344CB8AC3E}">
        <p14:creationId xmlns:p14="http://schemas.microsoft.com/office/powerpoint/2010/main" val="30553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calaire 2">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5" name="Titre 1">
            <a:extLst>
              <a:ext uri="{FF2B5EF4-FFF2-40B4-BE49-F238E27FC236}">
                <a16:creationId xmlns:a16="http://schemas.microsoft.com/office/drawing/2014/main" id="{865E7BBE-52F9-4B2D-AAD6-4B0578DB4C8E}"/>
              </a:ext>
            </a:extLst>
          </p:cNvPr>
          <p:cNvSpPr>
            <a:spLocks noGrp="1"/>
          </p:cNvSpPr>
          <p:nvPr>
            <p:ph type="title" hasCustomPrompt="1"/>
          </p:nvPr>
        </p:nvSpPr>
        <p:spPr>
          <a:xfrm>
            <a:off x="715728" y="2272145"/>
            <a:ext cx="7595151" cy="2136434"/>
          </a:xfrm>
        </p:spPr>
        <p:txBody>
          <a:bodyPr>
            <a:normAutofit/>
          </a:bodyPr>
          <a:lstStyle>
            <a:lvl1pPr>
              <a:defRPr/>
            </a:lvl1pPr>
          </a:lstStyle>
          <a:p>
            <a:r>
              <a:rPr lang="fr-FR" sz="4400" dirty="0"/>
              <a:t>Intercalaire 1</a:t>
            </a:r>
            <a:br>
              <a:rPr lang="fr-FR" sz="4400" dirty="0"/>
            </a:br>
            <a:r>
              <a:rPr lang="fr-FR" sz="4400" dirty="0"/>
              <a:t>écoresponsable</a:t>
            </a:r>
          </a:p>
        </p:txBody>
      </p:sp>
      <p:pic>
        <p:nvPicPr>
          <p:cNvPr id="8" name="Graphique 7">
            <a:extLst>
              <a:ext uri="{FF2B5EF4-FFF2-40B4-BE49-F238E27FC236}">
                <a16:creationId xmlns:a16="http://schemas.microsoft.com/office/drawing/2014/main" id="{1009204E-1379-4547-BA6B-7F863BE2CFD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5070" y="4486994"/>
            <a:ext cx="1846729" cy="939014"/>
          </a:xfrm>
          <a:prstGeom prst="rect">
            <a:avLst/>
          </a:prstGeom>
        </p:spPr>
      </p:pic>
    </p:spTree>
    <p:extLst>
      <p:ext uri="{BB962C8B-B14F-4D97-AF65-F5344CB8AC3E}">
        <p14:creationId xmlns:p14="http://schemas.microsoft.com/office/powerpoint/2010/main" val="1300932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ercalaire 3">
    <p:spTree>
      <p:nvGrpSpPr>
        <p:cNvPr id="1" name=""/>
        <p:cNvGrpSpPr/>
        <p:nvPr/>
      </p:nvGrpSpPr>
      <p:grpSpPr>
        <a:xfrm>
          <a:off x="0" y="0"/>
          <a:ext cx="0" cy="0"/>
          <a:chOff x="0" y="0"/>
          <a:chExt cx="0" cy="0"/>
        </a:xfrm>
      </p:grpSpPr>
      <p:sp>
        <p:nvSpPr>
          <p:cNvPr id="6" name="Sous-titre 2">
            <a:extLst>
              <a:ext uri="{FF2B5EF4-FFF2-40B4-BE49-F238E27FC236}">
                <a16:creationId xmlns:a16="http://schemas.microsoft.com/office/drawing/2014/main" id="{A5DF4609-7D7E-48C1-8B26-649C59F1944E}"/>
              </a:ext>
            </a:extLst>
          </p:cNvPr>
          <p:cNvSpPr txBox="1">
            <a:spLocks/>
          </p:cNvSpPr>
          <p:nvPr userDrawn="1"/>
        </p:nvSpPr>
        <p:spPr>
          <a:xfrm>
            <a:off x="673431" y="6526910"/>
            <a:ext cx="1191065"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1000" dirty="0">
                <a:solidFill>
                  <a:schemeClr val="bg1"/>
                </a:solidFill>
              </a:rPr>
              <a:t>Innovation</a:t>
            </a:r>
          </a:p>
        </p:txBody>
      </p:sp>
      <p:sp>
        <p:nvSpPr>
          <p:cNvPr id="7" name="Espace réservé du numéro de diapositive 5">
            <a:extLst>
              <a:ext uri="{FF2B5EF4-FFF2-40B4-BE49-F238E27FC236}">
                <a16:creationId xmlns:a16="http://schemas.microsoft.com/office/drawing/2014/main" id="{67A533D5-8029-4911-AD83-D3CFCAA4F4DB}"/>
              </a:ext>
            </a:extLst>
          </p:cNvPr>
          <p:cNvSpPr txBox="1">
            <a:spLocks/>
          </p:cNvSpPr>
          <p:nvPr userDrawn="1"/>
        </p:nvSpPr>
        <p:spPr>
          <a:xfrm>
            <a:off x="8745070" y="6477373"/>
            <a:ext cx="27432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1522352-2E3A-45D5-ADB1-85E7656B7230}" type="slidenum">
              <a:rPr lang="fr-FR" smtClean="0"/>
              <a:pPr/>
              <a:t>‹N°›</a:t>
            </a:fld>
            <a:endParaRPr lang="fr-FR" dirty="0"/>
          </a:p>
        </p:txBody>
      </p:sp>
      <p:sp>
        <p:nvSpPr>
          <p:cNvPr id="8" name="Rectangle 7">
            <a:extLst>
              <a:ext uri="{FF2B5EF4-FFF2-40B4-BE49-F238E27FC236}">
                <a16:creationId xmlns:a16="http://schemas.microsoft.com/office/drawing/2014/main" id="{26F2B1EE-A365-4877-A7D6-7035457190E7}"/>
              </a:ext>
            </a:extLst>
          </p:cNvPr>
          <p:cNvSpPr/>
          <p:nvPr userDrawn="1"/>
        </p:nvSpPr>
        <p:spPr>
          <a:xfrm>
            <a:off x="0" y="-1"/>
            <a:ext cx="12192000" cy="690034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Titre 1">
            <a:extLst>
              <a:ext uri="{FF2B5EF4-FFF2-40B4-BE49-F238E27FC236}">
                <a16:creationId xmlns:a16="http://schemas.microsoft.com/office/drawing/2014/main" id="{F6DBCDEA-2AE7-4A19-9EE2-63BF82ABB047}"/>
              </a:ext>
            </a:extLst>
          </p:cNvPr>
          <p:cNvSpPr>
            <a:spLocks noGrp="1"/>
          </p:cNvSpPr>
          <p:nvPr>
            <p:ph type="title" hasCustomPrompt="1"/>
          </p:nvPr>
        </p:nvSpPr>
        <p:spPr>
          <a:xfrm>
            <a:off x="715728" y="2272145"/>
            <a:ext cx="7595151" cy="2136434"/>
          </a:xfrm>
        </p:spPr>
        <p:txBody>
          <a:bodyPr>
            <a:normAutofit/>
          </a:bodyPr>
          <a:lstStyle>
            <a:lvl1pPr>
              <a:defRPr/>
            </a:lvl1pPr>
          </a:lstStyle>
          <a:p>
            <a:r>
              <a:rPr lang="fr-FR" sz="4400" dirty="0"/>
              <a:t>Intercalaire 2</a:t>
            </a:r>
          </a:p>
        </p:txBody>
      </p:sp>
      <p:pic>
        <p:nvPicPr>
          <p:cNvPr id="11" name="Graphique 10">
            <a:extLst>
              <a:ext uri="{FF2B5EF4-FFF2-40B4-BE49-F238E27FC236}">
                <a16:creationId xmlns:a16="http://schemas.microsoft.com/office/drawing/2014/main" id="{91BF8254-FEF7-414E-B5C9-8581D19D62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5070" y="4486994"/>
            <a:ext cx="1846729" cy="939014"/>
          </a:xfrm>
          <a:prstGeom prst="rect">
            <a:avLst/>
          </a:prstGeom>
        </p:spPr>
      </p:pic>
    </p:spTree>
    <p:extLst>
      <p:ext uri="{BB962C8B-B14F-4D97-AF65-F5344CB8AC3E}">
        <p14:creationId xmlns:p14="http://schemas.microsoft.com/office/powerpoint/2010/main" val="967001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751DC3-AB16-4CAB-8ABA-1212C297F35E}"/>
              </a:ext>
            </a:extLst>
          </p:cNvPr>
          <p:cNvSpPr>
            <a:spLocks noGrp="1"/>
          </p:cNvSpPr>
          <p:nvPr>
            <p:ph type="title" hasCustomPrompt="1"/>
          </p:nvPr>
        </p:nvSpPr>
        <p:spPr>
          <a:xfrm>
            <a:off x="1734669" y="491468"/>
            <a:ext cx="9320687" cy="552048"/>
          </a:xfrm>
        </p:spPr>
        <p:txBody>
          <a:bodyPr anchor="t">
            <a:noAutofit/>
          </a:bodyPr>
          <a:lstStyle>
            <a:lvl1pPr>
              <a:defRPr sz="3600" b="1"/>
            </a:lvl1pPr>
          </a:lstStyle>
          <a:p>
            <a:r>
              <a:rPr lang="fr-FR" dirty="0"/>
              <a:t>Titre</a:t>
            </a:r>
          </a:p>
        </p:txBody>
      </p:sp>
      <p:sp>
        <p:nvSpPr>
          <p:cNvPr id="3" name="Espace réservé du contenu 2">
            <a:extLst>
              <a:ext uri="{FF2B5EF4-FFF2-40B4-BE49-F238E27FC236}">
                <a16:creationId xmlns:a16="http://schemas.microsoft.com/office/drawing/2014/main" id="{A8D1C3CD-D127-4B64-8C3D-D9E07051C261}"/>
              </a:ext>
            </a:extLst>
          </p:cNvPr>
          <p:cNvSpPr>
            <a:spLocks noGrp="1"/>
          </p:cNvSpPr>
          <p:nvPr>
            <p:ph idx="1" hasCustomPrompt="1"/>
          </p:nvPr>
        </p:nvSpPr>
        <p:spPr>
          <a:xfrm>
            <a:off x="539757" y="1401555"/>
            <a:ext cx="7096125" cy="4351338"/>
          </a:xfrm>
        </p:spPr>
        <p:txBody>
          <a:bodyPr/>
          <a:lstStyle>
            <a:lvl1pPr marL="0" indent="0">
              <a:buNone/>
              <a:defRPr sz="1600">
                <a:solidFill>
                  <a:schemeClr val="accent3"/>
                </a:solidFill>
              </a:defRPr>
            </a:lvl1pPr>
            <a:lvl2pPr marL="0" indent="0">
              <a:buNone/>
              <a:defRPr sz="1000" b="1">
                <a:solidFill>
                  <a:schemeClr val="tx2"/>
                </a:solidFill>
                <a:latin typeface="Marianne ExtraBold" panose="02000000000000000000" pitchFamily="2" charset="0"/>
              </a:defRPr>
            </a:lvl2pPr>
            <a:lvl3pPr marL="0" indent="0">
              <a:buNone/>
              <a:defRPr sz="1000" b="1">
                <a:solidFill>
                  <a:schemeClr val="tx2"/>
                </a:solidFill>
              </a:defRPr>
            </a:lvl3pPr>
            <a:lvl4pPr marL="0" indent="0">
              <a:buNone/>
              <a:defRPr sz="1000">
                <a:solidFill>
                  <a:schemeClr val="accent3"/>
                </a:solidFill>
              </a:defRPr>
            </a:lvl4pPr>
          </a:lstStyle>
          <a:p>
            <a:pPr lvl="0"/>
            <a:r>
              <a:rPr lang="fr-FR" dirty="0"/>
              <a:t>Premier niveau de titre</a:t>
            </a:r>
          </a:p>
          <a:p>
            <a:pPr lvl="1"/>
            <a:r>
              <a:rPr lang="fr-FR" dirty="0"/>
              <a:t>Deuxième niveau</a:t>
            </a:r>
          </a:p>
          <a:p>
            <a:pPr lvl="2"/>
            <a:r>
              <a:rPr lang="fr-FR" dirty="0"/>
              <a:t>Troisième niveau</a:t>
            </a:r>
          </a:p>
          <a:p>
            <a:pPr lvl="3"/>
            <a:r>
              <a:rPr lang="fr-FR" dirty="0"/>
              <a:t>Quatrième niveau</a:t>
            </a:r>
          </a:p>
        </p:txBody>
      </p:sp>
      <p:sp>
        <p:nvSpPr>
          <p:cNvPr id="7" name="Espace réservé du numéro de diapositive 5">
            <a:extLst>
              <a:ext uri="{FF2B5EF4-FFF2-40B4-BE49-F238E27FC236}">
                <a16:creationId xmlns:a16="http://schemas.microsoft.com/office/drawing/2014/main" id="{B1F9B823-5A7B-41C4-8A5A-2E76E13B1FAC}"/>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9" name="Sous-titre 2">
            <a:extLst>
              <a:ext uri="{FF2B5EF4-FFF2-40B4-BE49-F238E27FC236}">
                <a16:creationId xmlns:a16="http://schemas.microsoft.com/office/drawing/2014/main" id="{72F82534-B0AB-4AA4-9A3C-444F15966EB8}"/>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10" name="Connecteur droit 9">
            <a:extLst>
              <a:ext uri="{FF2B5EF4-FFF2-40B4-BE49-F238E27FC236}">
                <a16:creationId xmlns:a16="http://schemas.microsoft.com/office/drawing/2014/main" id="{8C7A488A-971F-46BE-822A-3ED8011C5ECD}"/>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Graphique 7">
            <a:extLst>
              <a:ext uri="{FF2B5EF4-FFF2-40B4-BE49-F238E27FC236}">
                <a16:creationId xmlns:a16="http://schemas.microsoft.com/office/drawing/2014/main" id="{21869A07-F4ED-402F-999B-B784AAC9E0E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61960" y="4988386"/>
            <a:ext cx="1293397" cy="1363947"/>
          </a:xfrm>
          <a:prstGeom prst="rect">
            <a:avLst/>
          </a:prstGeom>
        </p:spPr>
      </p:pic>
      <p:pic>
        <p:nvPicPr>
          <p:cNvPr id="11" name="Image 10">
            <a:extLst>
              <a:ext uri="{FF2B5EF4-FFF2-40B4-BE49-F238E27FC236}">
                <a16:creationId xmlns:a16="http://schemas.microsoft.com/office/drawing/2014/main" id="{E01D2651-7CBF-4D8C-96E2-A840DBFC99A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794449" y="270745"/>
            <a:ext cx="1140845" cy="327007"/>
          </a:xfrm>
          <a:prstGeom prst="rect">
            <a:avLst/>
          </a:prstGeom>
        </p:spPr>
      </p:pic>
      <p:pic>
        <p:nvPicPr>
          <p:cNvPr id="12" name="Image 11">
            <a:extLst>
              <a:ext uri="{FF2B5EF4-FFF2-40B4-BE49-F238E27FC236}">
                <a16:creationId xmlns:a16="http://schemas.microsoft.com/office/drawing/2014/main" id="{837055FE-C71D-4FB9-B875-11C593DB0E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Tree>
    <p:extLst>
      <p:ext uri="{BB962C8B-B14F-4D97-AF65-F5344CB8AC3E}">
        <p14:creationId xmlns:p14="http://schemas.microsoft.com/office/powerpoint/2010/main" val="1436997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ise en page 1">
    <p:spTree>
      <p:nvGrpSpPr>
        <p:cNvPr id="1" name=""/>
        <p:cNvGrpSpPr/>
        <p:nvPr/>
      </p:nvGrpSpPr>
      <p:grpSpPr>
        <a:xfrm>
          <a:off x="0" y="0"/>
          <a:ext cx="0" cy="0"/>
          <a:chOff x="0" y="0"/>
          <a:chExt cx="0" cy="0"/>
        </a:xfrm>
      </p:grpSpPr>
      <p:sp>
        <p:nvSpPr>
          <p:cNvPr id="16" name="Espace réservé du numéro de diapositive 5">
            <a:extLst>
              <a:ext uri="{FF2B5EF4-FFF2-40B4-BE49-F238E27FC236}">
                <a16:creationId xmlns:a16="http://schemas.microsoft.com/office/drawing/2014/main" id="{65DBCB97-CAC2-4D31-AAD6-0DBE9C363A92}"/>
              </a:ext>
            </a:extLst>
          </p:cNvPr>
          <p:cNvSpPr>
            <a:spLocks noGrp="1"/>
          </p:cNvSpPr>
          <p:nvPr>
            <p:ph type="sldNum" sz="quarter" idx="4"/>
          </p:nvPr>
        </p:nvSpPr>
        <p:spPr>
          <a:xfrm>
            <a:off x="9037059" y="6477373"/>
            <a:ext cx="2743200" cy="365125"/>
          </a:xfrm>
          <a:prstGeom prst="rect">
            <a:avLst/>
          </a:prstGeom>
        </p:spPr>
        <p:txBody>
          <a:bodyPr vert="horz" lIns="91440" tIns="45720" rIns="91440" bIns="45720" rtlCol="0" anchor="ctr"/>
          <a:lstStyle>
            <a:lvl1pPr algn="r">
              <a:defRPr sz="800">
                <a:solidFill>
                  <a:schemeClr val="accent3"/>
                </a:solidFill>
                <a:latin typeface="Marianne" panose="02000000000000000000" pitchFamily="2" charset="0"/>
              </a:defRPr>
            </a:lvl1pPr>
          </a:lstStyle>
          <a:p>
            <a:fld id="{91522352-2E3A-45D5-ADB1-85E7656B7230}" type="slidenum">
              <a:rPr lang="fr-FR" smtClean="0"/>
              <a:pPr/>
              <a:t>‹N°›</a:t>
            </a:fld>
            <a:endParaRPr lang="fr-FR" dirty="0"/>
          </a:p>
        </p:txBody>
      </p:sp>
      <p:sp>
        <p:nvSpPr>
          <p:cNvPr id="19" name="Sous-titre 2">
            <a:extLst>
              <a:ext uri="{FF2B5EF4-FFF2-40B4-BE49-F238E27FC236}">
                <a16:creationId xmlns:a16="http://schemas.microsoft.com/office/drawing/2014/main" id="{62129744-5855-4555-9C26-DE30812953BF}"/>
              </a:ext>
            </a:extLst>
          </p:cNvPr>
          <p:cNvSpPr txBox="1">
            <a:spLocks/>
          </p:cNvSpPr>
          <p:nvPr userDrawn="1"/>
        </p:nvSpPr>
        <p:spPr>
          <a:xfrm>
            <a:off x="411741" y="6526910"/>
            <a:ext cx="5264914" cy="2874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fr-FR" sz="800" dirty="0">
                <a:solidFill>
                  <a:schemeClr val="accent3"/>
                </a:solidFill>
                <a:latin typeface="Marianne" panose="02000000000000000000" pitchFamily="2" charset="0"/>
              </a:rPr>
              <a:t>Direction interministérielle de la transformation publique</a:t>
            </a:r>
          </a:p>
        </p:txBody>
      </p:sp>
      <p:cxnSp>
        <p:nvCxnSpPr>
          <p:cNvPr id="20" name="Connecteur droit 19">
            <a:extLst>
              <a:ext uri="{FF2B5EF4-FFF2-40B4-BE49-F238E27FC236}">
                <a16:creationId xmlns:a16="http://schemas.microsoft.com/office/drawing/2014/main" id="{2F981411-1D20-48EC-9280-6C766E419EB3}"/>
              </a:ext>
            </a:extLst>
          </p:cNvPr>
          <p:cNvCxnSpPr>
            <a:cxnSpLocks/>
          </p:cNvCxnSpPr>
          <p:nvPr userDrawn="1"/>
        </p:nvCxnSpPr>
        <p:spPr>
          <a:xfrm>
            <a:off x="515232" y="6472354"/>
            <a:ext cx="280427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Espace réservé du texte 2">
            <a:extLst>
              <a:ext uri="{FF2B5EF4-FFF2-40B4-BE49-F238E27FC236}">
                <a16:creationId xmlns:a16="http://schemas.microsoft.com/office/drawing/2014/main" id="{2F383227-0380-4601-9943-77C959F462E5}"/>
              </a:ext>
            </a:extLst>
          </p:cNvPr>
          <p:cNvSpPr>
            <a:spLocks noGrp="1"/>
          </p:cNvSpPr>
          <p:nvPr>
            <p:ph type="body" sz="quarter" idx="11" hasCustomPrompt="1"/>
          </p:nvPr>
        </p:nvSpPr>
        <p:spPr>
          <a:xfrm>
            <a:off x="6231136" y="1577097"/>
            <a:ext cx="5339091" cy="2823447"/>
          </a:xfrm>
        </p:spPr>
        <p:txBody>
          <a:bodyPr/>
          <a:lstStyle>
            <a:lvl1pPr>
              <a:defRPr lang="fr-FR" dirty="0" smtClean="0">
                <a:solidFill>
                  <a:schemeClr val="accent3"/>
                </a:solidFill>
              </a:defRPr>
            </a:lvl1pPr>
            <a:lvl2pPr>
              <a:defRPr/>
            </a:lvl2pPr>
            <a:lvl4pPr>
              <a:defRPr/>
            </a:lvl4pPr>
          </a:lstStyle>
          <a:p>
            <a:pPr lvl="0"/>
            <a:r>
              <a:rPr lang="fr-FR" dirty="0"/>
              <a:t>Exemple de sous-titre 2</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sp>
        <p:nvSpPr>
          <p:cNvPr id="22" name="Espace réservé du texte 2">
            <a:extLst>
              <a:ext uri="{FF2B5EF4-FFF2-40B4-BE49-F238E27FC236}">
                <a16:creationId xmlns:a16="http://schemas.microsoft.com/office/drawing/2014/main" id="{68754F0E-3F20-453F-B2C4-97382412B81D}"/>
              </a:ext>
            </a:extLst>
          </p:cNvPr>
          <p:cNvSpPr>
            <a:spLocks noGrp="1"/>
          </p:cNvSpPr>
          <p:nvPr>
            <p:ph type="body" sz="quarter" idx="12" hasCustomPrompt="1"/>
          </p:nvPr>
        </p:nvSpPr>
        <p:spPr>
          <a:xfrm>
            <a:off x="621773" y="1577098"/>
            <a:ext cx="5264914" cy="2823447"/>
          </a:xfrm>
        </p:spPr>
        <p:txBody>
          <a:bodyPr/>
          <a:lstStyle>
            <a:lvl1pPr>
              <a:defRPr lang="fr-FR" dirty="0" smtClean="0">
                <a:solidFill>
                  <a:schemeClr val="accent3"/>
                </a:solidFill>
              </a:defRPr>
            </a:lvl1pPr>
            <a:lvl2pPr>
              <a:defRPr/>
            </a:lvl2pPr>
            <a:lvl4pPr>
              <a:defRPr/>
            </a:lvl4pPr>
          </a:lstStyle>
          <a:p>
            <a:pPr lvl="0"/>
            <a:r>
              <a:rPr lang="fr-FR" dirty="0"/>
              <a:t>Exemple de sous-titre 1</a:t>
            </a:r>
          </a:p>
          <a:p>
            <a:pPr lvl="1"/>
            <a:endParaRPr lang="fr-FR" dirty="0"/>
          </a:p>
          <a:p>
            <a:pPr lvl="1"/>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a:t>
            </a:r>
            <a:r>
              <a:rPr lang="fr-FR" dirty="0"/>
              <a:t>.</a:t>
            </a:r>
          </a:p>
          <a:p>
            <a:pPr lvl="3"/>
            <a:endParaRPr lang="fr-FR" dirty="0"/>
          </a:p>
          <a:p>
            <a:pPr lvl="2"/>
            <a:r>
              <a:rPr lang="fr-FR" dirty="0"/>
              <a:t>Lorem ipsum </a:t>
            </a:r>
            <a:r>
              <a:rPr lang="fr-FR" dirty="0" err="1"/>
              <a:t>dolor</a:t>
            </a:r>
            <a:r>
              <a:rPr lang="fr-FR" dirty="0"/>
              <a:t> </a:t>
            </a:r>
            <a:r>
              <a:rPr lang="fr-FR" dirty="0" err="1"/>
              <a:t>sit</a:t>
            </a:r>
            <a:r>
              <a:rPr lang="fr-FR" dirty="0"/>
              <a:t> </a:t>
            </a:r>
            <a:r>
              <a:rPr lang="fr-FR" dirty="0" err="1"/>
              <a:t>amet</a:t>
            </a:r>
            <a:r>
              <a:rPr lang="fr-FR" dirty="0"/>
              <a:t>, </a:t>
            </a:r>
            <a:r>
              <a:rPr lang="fr-FR" dirty="0" err="1"/>
              <a:t>consectetur</a:t>
            </a:r>
            <a:r>
              <a:rPr lang="fr-FR" dirty="0"/>
              <a:t> </a:t>
            </a:r>
            <a:r>
              <a:rPr lang="fr-FR" dirty="0" err="1"/>
              <a:t>adipiscing</a:t>
            </a:r>
            <a:r>
              <a:rPr lang="fr-FR" dirty="0"/>
              <a:t> </a:t>
            </a:r>
            <a:r>
              <a:rPr lang="fr-FR" dirty="0" err="1"/>
              <a:t>elit</a:t>
            </a:r>
            <a:r>
              <a:rPr lang="fr-FR" dirty="0"/>
              <a:t>. </a:t>
            </a:r>
            <a:r>
              <a:rPr lang="fr-FR" dirty="0" err="1"/>
              <a:t>Praesent</a:t>
            </a:r>
            <a:r>
              <a:rPr lang="fr-FR" dirty="0"/>
              <a:t> </a:t>
            </a:r>
            <a:r>
              <a:rPr lang="fr-FR" dirty="0" err="1"/>
              <a:t>fermentum</a:t>
            </a:r>
            <a:r>
              <a:rPr lang="fr-FR" dirty="0"/>
              <a:t> dictum </a:t>
            </a:r>
            <a:r>
              <a:rPr lang="fr-FR" dirty="0" err="1"/>
              <a:t>euismod</a:t>
            </a:r>
            <a:r>
              <a:rPr lang="fr-FR" dirty="0"/>
              <a:t>. Suspendisse </a:t>
            </a:r>
            <a:r>
              <a:rPr lang="fr-FR" dirty="0" err="1"/>
              <a:t>fringilla</a:t>
            </a:r>
            <a:r>
              <a:rPr lang="fr-FR" dirty="0"/>
              <a:t> dictum </a:t>
            </a:r>
            <a:r>
              <a:rPr lang="fr-FR" dirty="0" err="1"/>
              <a:t>justo</a:t>
            </a:r>
            <a:r>
              <a:rPr lang="fr-FR" dirty="0"/>
              <a:t>, </a:t>
            </a:r>
            <a:r>
              <a:rPr lang="fr-FR" dirty="0" err="1"/>
              <a:t>sed</a:t>
            </a:r>
            <a:r>
              <a:rPr lang="fr-FR" dirty="0"/>
              <a:t> dictum </a:t>
            </a:r>
            <a:r>
              <a:rPr lang="fr-FR" dirty="0" err="1"/>
              <a:t>dui</a:t>
            </a:r>
            <a:r>
              <a:rPr lang="fr-FR" dirty="0"/>
              <a:t> </a:t>
            </a:r>
            <a:r>
              <a:rPr lang="fr-FR" dirty="0" err="1"/>
              <a:t>accumsan</a:t>
            </a:r>
            <a:r>
              <a:rPr lang="fr-FR" dirty="0"/>
              <a:t> </a:t>
            </a:r>
            <a:r>
              <a:rPr lang="fr-FR" dirty="0" err="1"/>
              <a:t>eget</a:t>
            </a:r>
            <a:r>
              <a:rPr lang="fr-FR" dirty="0"/>
              <a:t>. Morbi </a:t>
            </a:r>
            <a:r>
              <a:rPr lang="fr-FR" dirty="0" err="1"/>
              <a:t>ac</a:t>
            </a:r>
            <a:r>
              <a:rPr lang="fr-FR" dirty="0"/>
              <a:t> ipsum </a:t>
            </a:r>
            <a:r>
              <a:rPr lang="fr-FR" dirty="0" err="1"/>
              <a:t>sit</a:t>
            </a:r>
            <a:r>
              <a:rPr lang="fr-FR" dirty="0"/>
              <a:t> </a:t>
            </a:r>
            <a:r>
              <a:rPr lang="fr-FR" dirty="0" err="1"/>
              <a:t>amet</a:t>
            </a:r>
            <a:r>
              <a:rPr lang="fr-FR" dirty="0"/>
              <a:t> massa </a:t>
            </a:r>
            <a:r>
              <a:rPr lang="fr-FR" dirty="0" err="1"/>
              <a:t>eleifend</a:t>
            </a:r>
            <a:r>
              <a:rPr lang="fr-FR" dirty="0"/>
              <a:t> </a:t>
            </a:r>
            <a:r>
              <a:rPr lang="fr-FR" dirty="0" err="1"/>
              <a:t>placerat</a:t>
            </a:r>
            <a:r>
              <a:rPr lang="fr-FR" dirty="0"/>
              <a:t> </a:t>
            </a:r>
            <a:r>
              <a:rPr lang="fr-FR" dirty="0" err="1"/>
              <a:t>condimentum</a:t>
            </a:r>
            <a:r>
              <a:rPr lang="fr-FR" dirty="0"/>
              <a:t> </a:t>
            </a:r>
            <a:r>
              <a:rPr lang="fr-FR" dirty="0" err="1"/>
              <a:t>pharetra</a:t>
            </a:r>
            <a:r>
              <a:rPr lang="fr-FR" dirty="0"/>
              <a:t> </a:t>
            </a:r>
            <a:r>
              <a:rPr lang="fr-FR" dirty="0" err="1"/>
              <a:t>metus</a:t>
            </a:r>
            <a:r>
              <a:rPr lang="fr-FR" dirty="0"/>
              <a:t>. Sed </a:t>
            </a:r>
            <a:r>
              <a:rPr lang="fr-FR" dirty="0" err="1"/>
              <a:t>lobortis</a:t>
            </a:r>
            <a:r>
              <a:rPr lang="fr-FR" dirty="0"/>
              <a:t> </a:t>
            </a:r>
            <a:r>
              <a:rPr lang="fr-FR" dirty="0" err="1"/>
              <a:t>purus</a:t>
            </a:r>
            <a:r>
              <a:rPr lang="fr-FR" dirty="0"/>
              <a:t> et commodo </a:t>
            </a:r>
            <a:r>
              <a:rPr lang="fr-FR" dirty="0" err="1"/>
              <a:t>venenatis.Cinquième</a:t>
            </a:r>
            <a:r>
              <a:rPr lang="fr-FR" dirty="0"/>
              <a:t> niveau</a:t>
            </a:r>
          </a:p>
        </p:txBody>
      </p:sp>
      <p:pic>
        <p:nvPicPr>
          <p:cNvPr id="8" name="Image 7">
            <a:extLst>
              <a:ext uri="{FF2B5EF4-FFF2-40B4-BE49-F238E27FC236}">
                <a16:creationId xmlns:a16="http://schemas.microsoft.com/office/drawing/2014/main" id="{F02D7985-8350-4765-AA39-5F2C7C959D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94449" y="270745"/>
            <a:ext cx="1140845" cy="327007"/>
          </a:xfrm>
          <a:prstGeom prst="rect">
            <a:avLst/>
          </a:prstGeom>
        </p:spPr>
      </p:pic>
      <p:pic>
        <p:nvPicPr>
          <p:cNvPr id="9" name="Image 8">
            <a:extLst>
              <a:ext uri="{FF2B5EF4-FFF2-40B4-BE49-F238E27FC236}">
                <a16:creationId xmlns:a16="http://schemas.microsoft.com/office/drawing/2014/main" id="{1B10343B-F3EB-4833-8D80-5F22B70289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4449" y="300665"/>
            <a:ext cx="1450221" cy="742850"/>
          </a:xfrm>
          <a:prstGeom prst="rect">
            <a:avLst/>
          </a:prstGeom>
        </p:spPr>
      </p:pic>
      <p:sp>
        <p:nvSpPr>
          <p:cNvPr id="10" name="Titre 1">
            <a:extLst>
              <a:ext uri="{FF2B5EF4-FFF2-40B4-BE49-F238E27FC236}">
                <a16:creationId xmlns:a16="http://schemas.microsoft.com/office/drawing/2014/main" id="{B27D6416-D891-46A2-811A-A657F3A1621B}"/>
              </a:ext>
            </a:extLst>
          </p:cNvPr>
          <p:cNvSpPr>
            <a:spLocks noGrp="1"/>
          </p:cNvSpPr>
          <p:nvPr>
            <p:ph type="title" hasCustomPrompt="1"/>
          </p:nvPr>
        </p:nvSpPr>
        <p:spPr>
          <a:xfrm>
            <a:off x="1734669" y="491468"/>
            <a:ext cx="9320687" cy="552048"/>
          </a:xfrm>
        </p:spPr>
        <p:txBody>
          <a:bodyPr anchor="t">
            <a:noAutofit/>
          </a:bodyPr>
          <a:lstStyle>
            <a:lvl1pPr>
              <a:defRPr sz="3600" b="1"/>
            </a:lvl1pPr>
          </a:lstStyle>
          <a:p>
            <a:r>
              <a:rPr lang="fr-FR" dirty="0"/>
              <a:t>Titre</a:t>
            </a:r>
          </a:p>
        </p:txBody>
      </p:sp>
    </p:spTree>
    <p:extLst>
      <p:ext uri="{BB962C8B-B14F-4D97-AF65-F5344CB8AC3E}">
        <p14:creationId xmlns:p14="http://schemas.microsoft.com/office/powerpoint/2010/main" val="256362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FD8D74E2-136B-4FC1-B427-F99A9D034B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B22071C7-9C88-456B-905F-DC641CF621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Espace réservé de la date 3">
            <a:extLst>
              <a:ext uri="{FF2B5EF4-FFF2-40B4-BE49-F238E27FC236}">
                <a16:creationId xmlns:a16="http://schemas.microsoft.com/office/drawing/2014/main" id="{F54EB409-A956-4BBA-AC3C-E1DA1A7020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dirty="0"/>
          </a:p>
        </p:txBody>
      </p:sp>
      <p:sp>
        <p:nvSpPr>
          <p:cNvPr id="5" name="Espace réservé du pied de page 4">
            <a:extLst>
              <a:ext uri="{FF2B5EF4-FFF2-40B4-BE49-F238E27FC236}">
                <a16:creationId xmlns:a16="http://schemas.microsoft.com/office/drawing/2014/main" id="{A2C0935A-EA01-4738-995C-F490994EDC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801A2D67-1D85-4F67-B4EE-ED37E88FC5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22352-2E3A-45D5-ADB1-85E7656B7230}" type="slidenum">
              <a:rPr lang="fr-FR" smtClean="0"/>
              <a:t>‹N°›</a:t>
            </a:fld>
            <a:endParaRPr lang="fr-FR" dirty="0"/>
          </a:p>
        </p:txBody>
      </p:sp>
    </p:spTree>
    <p:extLst>
      <p:ext uri="{BB962C8B-B14F-4D97-AF65-F5344CB8AC3E}">
        <p14:creationId xmlns:p14="http://schemas.microsoft.com/office/powerpoint/2010/main" val="4251447033"/>
      </p:ext>
    </p:extLst>
  </p:cSld>
  <p:clrMap bg1="lt1" tx1="dk1" bg2="lt2" tx2="dk2" accent1="accent1" accent2="accent2" accent3="accent3" accent4="accent4" accent5="accent5" accent6="accent6" hlink="hlink" folHlink="folHlink"/>
  <p:sldLayoutIdLst>
    <p:sldLayoutId id="2147483662" r:id="rId1"/>
    <p:sldLayoutId id="2147483680" r:id="rId2"/>
    <p:sldLayoutId id="2147483682" r:id="rId3"/>
    <p:sldLayoutId id="2147483663" r:id="rId4"/>
    <p:sldLayoutId id="2147483664" r:id="rId5"/>
    <p:sldLayoutId id="2147483660" r:id="rId6"/>
    <p:sldLayoutId id="2147483655" r:id="rId7"/>
    <p:sldLayoutId id="2147483650"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54" r:id="rId24"/>
    <p:sldLayoutId id="2147483684" r:id="rId25"/>
    <p:sldLayoutId id="2147483685" r:id="rId26"/>
    <p:sldLayoutId id="2147483688" r:id="rId27"/>
    <p:sldLayoutId id="2147483689" r:id="rId28"/>
    <p:sldLayoutId id="2147483690" r:id="rId29"/>
  </p:sldLayoutIdLst>
  <p:hf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1000"/>
        </a:spcBef>
        <a:buFont typeface="Arial" panose="020B0604020202020204" pitchFamily="34" charset="0"/>
        <a:buNone/>
        <a:defRPr sz="1600" kern="1200">
          <a:solidFill>
            <a:schemeClr val="accent3"/>
          </a:solidFill>
          <a:latin typeface="+mn-lt"/>
          <a:ea typeface="+mn-ea"/>
          <a:cs typeface="+mn-cs"/>
        </a:defRPr>
      </a:lvl1pPr>
      <a:lvl2pPr marL="0" indent="0" algn="l" defTabSz="914400" rtl="0" eaLnBrk="1" latinLnBrk="0" hangingPunct="1">
        <a:lnSpc>
          <a:spcPct val="110000"/>
        </a:lnSpc>
        <a:spcBef>
          <a:spcPts val="500"/>
        </a:spcBef>
        <a:buFont typeface="Arial" panose="020B0604020202020204" pitchFamily="34" charset="0"/>
        <a:buNone/>
        <a:defRPr sz="1000" b="1" kern="1200">
          <a:solidFill>
            <a:schemeClr val="tx1"/>
          </a:solidFill>
          <a:latin typeface="+mn-lt"/>
          <a:ea typeface="+mn-ea"/>
          <a:cs typeface="+mn-cs"/>
        </a:defRPr>
      </a:lvl2pPr>
      <a:lvl3pPr marL="0" indent="0" algn="l" defTabSz="914400" rtl="0" eaLnBrk="1" latinLnBrk="0" hangingPunct="1">
        <a:lnSpc>
          <a:spcPct val="110000"/>
        </a:lnSpc>
        <a:spcBef>
          <a:spcPts val="500"/>
        </a:spcBef>
        <a:buFont typeface="Arial" panose="020B0604020202020204" pitchFamily="34" charset="0"/>
        <a:buNone/>
        <a:defRPr sz="1000" kern="1200">
          <a:solidFill>
            <a:schemeClr val="tx1"/>
          </a:solidFill>
          <a:latin typeface="+mn-lt"/>
          <a:ea typeface="+mn-ea"/>
          <a:cs typeface="+mn-cs"/>
        </a:defRPr>
      </a:lvl3pPr>
      <a:lvl4pPr marL="0" indent="0" algn="l" defTabSz="914400" rtl="0" eaLnBrk="1" latinLnBrk="0" hangingPunct="1">
        <a:lnSpc>
          <a:spcPct val="110000"/>
        </a:lnSpc>
        <a:spcBef>
          <a:spcPts val="500"/>
        </a:spcBef>
        <a:buFont typeface="Arial" panose="020B0604020202020204" pitchFamily="34" charset="0"/>
        <a:buNone/>
        <a:defRPr sz="1000" kern="1200">
          <a:solidFill>
            <a:schemeClr val="accent3"/>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59.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hyperlink" Target="http://www.plus.transformation.gouv.fr/agent/42/connexion" TargetMode="External"/><Relationship Id="rId1" Type="http://schemas.openxmlformats.org/officeDocument/2006/relationships/slideLayout" Target="../slideLayouts/slideLayout9.xml"/><Relationship Id="rId4" Type="http://schemas.openxmlformats.org/officeDocument/2006/relationships/image" Target="../media/image267.png"/></Relationships>
</file>

<file path=ppt/slides/_rels/slide12.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68.png"/><Relationship Id="rId1" Type="http://schemas.openxmlformats.org/officeDocument/2006/relationships/slideLayout" Target="../slideLayouts/slideLayout9.xml"/><Relationship Id="rId6" Type="http://schemas.openxmlformats.org/officeDocument/2006/relationships/image" Target="../media/image272.png"/><Relationship Id="rId5" Type="http://schemas.openxmlformats.org/officeDocument/2006/relationships/image" Target="../media/image271.png"/><Relationship Id="rId4" Type="http://schemas.openxmlformats.org/officeDocument/2006/relationships/image" Target="../media/image270.png"/></Relationships>
</file>

<file path=ppt/slides/_rels/slide13.xml.rels><?xml version="1.0" encoding="UTF-8" standalone="yes"?>
<Relationships xmlns="http://schemas.openxmlformats.org/package/2006/relationships"><Relationship Id="rId3" Type="http://schemas.openxmlformats.org/officeDocument/2006/relationships/image" Target="../media/image274.svg"/><Relationship Id="rId2" Type="http://schemas.openxmlformats.org/officeDocument/2006/relationships/image" Target="../media/image27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6.emf"/><Relationship Id="rId2" Type="http://schemas.openxmlformats.org/officeDocument/2006/relationships/slideLayout" Target="../slideLayouts/slideLayout9.xml"/><Relationship Id="rId1" Type="http://schemas.openxmlformats.org/officeDocument/2006/relationships/vmlDrawing" Target="../drawings/vmlDrawing1.vml"/><Relationship Id="rId5" Type="http://schemas.openxmlformats.org/officeDocument/2006/relationships/image" Target="../media/image275.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image" Target="../media/image26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image" Target="../media/image26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AA4B72-C764-4BF5-BB46-674D0A42D753}"/>
              </a:ext>
            </a:extLst>
          </p:cNvPr>
          <p:cNvSpPr>
            <a:spLocks noGrp="1"/>
          </p:cNvSpPr>
          <p:nvPr>
            <p:ph type="title"/>
          </p:nvPr>
        </p:nvSpPr>
        <p:spPr>
          <a:xfrm>
            <a:off x="715729" y="1410159"/>
            <a:ext cx="9287587" cy="2021393"/>
          </a:xfrm>
        </p:spPr>
        <p:txBody>
          <a:bodyPr>
            <a:noAutofit/>
          </a:bodyPr>
          <a:lstStyle/>
          <a:p>
            <a:r>
              <a:rPr lang="fr-FR" sz="4400" dirty="0"/>
              <a:t>Présentation de l’autodiagnostic </a:t>
            </a:r>
            <a:br>
              <a:rPr lang="fr-FR" sz="4400" dirty="0"/>
            </a:br>
            <a:r>
              <a:rPr lang="fr-FR" sz="4400" dirty="0"/>
              <a:t>Services Publics+</a:t>
            </a:r>
          </a:p>
        </p:txBody>
      </p:sp>
      <p:pic>
        <p:nvPicPr>
          <p:cNvPr id="17" name="Graphique 16">
            <a:extLst>
              <a:ext uri="{FF2B5EF4-FFF2-40B4-BE49-F238E27FC236}">
                <a16:creationId xmlns:a16="http://schemas.microsoft.com/office/drawing/2014/main" id="{C8F0B1B2-47EE-450E-895A-C3C799FB92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2635" y="2074652"/>
            <a:ext cx="927624" cy="830997"/>
          </a:xfrm>
          <a:prstGeom prst="rect">
            <a:avLst/>
          </a:prstGeom>
        </p:spPr>
      </p:pic>
      <p:sp>
        <p:nvSpPr>
          <p:cNvPr id="6" name="Titre 1">
            <a:extLst>
              <a:ext uri="{FF2B5EF4-FFF2-40B4-BE49-F238E27FC236}">
                <a16:creationId xmlns:a16="http://schemas.microsoft.com/office/drawing/2014/main" id="{1D56D077-F31E-4CD5-ACA6-81A9C3EF11D7}"/>
              </a:ext>
            </a:extLst>
          </p:cNvPr>
          <p:cNvSpPr txBox="1">
            <a:spLocks/>
          </p:cNvSpPr>
          <p:nvPr/>
        </p:nvSpPr>
        <p:spPr>
          <a:xfrm>
            <a:off x="715729" y="5386611"/>
            <a:ext cx="11171471" cy="8907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i="0" kern="1200">
                <a:solidFill>
                  <a:schemeClr val="tx1"/>
                </a:solidFill>
                <a:latin typeface="+mj-lt"/>
                <a:ea typeface="+mj-ea"/>
                <a:cs typeface="+mj-cs"/>
              </a:defRPr>
            </a:lvl1pPr>
          </a:lstStyle>
          <a:p>
            <a:r>
              <a:rPr lang="fr-FR" sz="4400" dirty="0">
                <a:solidFill>
                  <a:schemeClr val="bg1"/>
                </a:solidFill>
              </a:rPr>
              <a:t>Atelier</a:t>
            </a:r>
          </a:p>
        </p:txBody>
      </p:sp>
    </p:spTree>
    <p:extLst>
      <p:ext uri="{BB962C8B-B14F-4D97-AF65-F5344CB8AC3E}">
        <p14:creationId xmlns:p14="http://schemas.microsoft.com/office/powerpoint/2010/main" val="1156684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a:bodyPr>
          <a:lstStyle/>
          <a:p>
            <a:pPr defTabSz="742950">
              <a:defRPr/>
            </a:pPr>
            <a:r>
              <a:rPr lang="fr-FR" sz="4400" i="1" dirty="0">
                <a:solidFill>
                  <a:schemeClr val="accent3"/>
                </a:solidFill>
              </a:rPr>
              <a:t>Réalisation de l’autodiagnostic en équipe</a:t>
            </a:r>
            <a:br>
              <a:rPr lang="fr-FR" sz="4400" dirty="0"/>
            </a:br>
            <a:r>
              <a:rPr lang="fr-FR" sz="4400" dirty="0"/>
              <a:t> </a:t>
            </a:r>
            <a:endParaRPr lang="fr-FR" sz="3800" i="1" dirty="0"/>
          </a:p>
        </p:txBody>
      </p:sp>
    </p:spTree>
    <p:extLst>
      <p:ext uri="{BB962C8B-B14F-4D97-AF65-F5344CB8AC3E}">
        <p14:creationId xmlns:p14="http://schemas.microsoft.com/office/powerpoint/2010/main" val="2810656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021CA87E-911C-453F-A61D-853D3B93591B}"/>
              </a:ext>
            </a:extLst>
          </p:cNvPr>
          <p:cNvGrpSpPr/>
          <p:nvPr/>
        </p:nvGrpSpPr>
        <p:grpSpPr>
          <a:xfrm>
            <a:off x="7301178" y="5032358"/>
            <a:ext cx="4514103" cy="1327739"/>
            <a:chOff x="1889319" y="4853445"/>
            <a:chExt cx="4514103" cy="1431655"/>
          </a:xfrm>
        </p:grpSpPr>
        <p:sp>
          <p:nvSpPr>
            <p:cNvPr id="11" name="Rectangle à coins arrondis 10"/>
            <p:cNvSpPr/>
            <p:nvPr/>
          </p:nvSpPr>
          <p:spPr>
            <a:xfrm>
              <a:off x="1889321" y="4901346"/>
              <a:ext cx="4514101" cy="1383754"/>
            </a:xfrm>
            <a:prstGeom prst="roundRect">
              <a:avLst>
                <a:gd name="adj" fmla="val 0"/>
              </a:avLst>
            </a:prstGeom>
            <a:ln w="12700">
              <a:solidFill>
                <a:srgbClr val="AD4847"/>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fr-FR" sz="2489" dirty="0">
                <a:solidFill>
                  <a:srgbClr val="E1000F"/>
                </a:solidFill>
              </a:endParaRPr>
            </a:p>
          </p:txBody>
        </p:sp>
        <p:sp>
          <p:nvSpPr>
            <p:cNvPr id="12" name="Rectangle 11"/>
            <p:cNvSpPr/>
            <p:nvPr/>
          </p:nvSpPr>
          <p:spPr>
            <a:xfrm>
              <a:off x="1889319" y="4905326"/>
              <a:ext cx="4514103" cy="338919"/>
            </a:xfrm>
            <a:prstGeom prst="rect">
              <a:avLst/>
            </a:prstGeom>
            <a:solidFill>
              <a:schemeClr val="accent4"/>
            </a:solidFill>
            <a:ln>
              <a:solidFill>
                <a:srgbClr val="AD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3" name="Rectangle 12"/>
            <p:cNvSpPr/>
            <p:nvPr/>
          </p:nvSpPr>
          <p:spPr>
            <a:xfrm>
              <a:off x="2016394" y="5327723"/>
              <a:ext cx="4107110" cy="800219"/>
            </a:xfrm>
            <a:prstGeom prst="rect">
              <a:avLst/>
            </a:prstGeom>
            <a:ln>
              <a:noFill/>
            </a:ln>
          </p:spPr>
          <p:txBody>
            <a:bodyPr wrap="square">
              <a:spAutoFit/>
            </a:bodyPr>
            <a:lstStyle/>
            <a:p>
              <a:pPr marL="228594" indent="-228594">
                <a:spcAft>
                  <a:spcPts val="600"/>
                </a:spcAft>
                <a:buFont typeface="Wingdings" panose="05000000000000000000" pitchFamily="2" charset="2"/>
                <a:buChar char="§"/>
              </a:pPr>
              <a:r>
                <a:rPr lang="fr-FR" sz="1200" dirty="0">
                  <a:latin typeface="Marianne Medium" panose="02000000000000000000" pitchFamily="2" charset="0"/>
                </a:rPr>
                <a:t>Le guide de la plateforme SP+</a:t>
              </a:r>
              <a:endParaRPr lang="fr-FR" sz="1200" dirty="0">
                <a:solidFill>
                  <a:srgbClr val="273375"/>
                </a:solidFill>
                <a:latin typeface="Marianne Medium" panose="02000000000000000000" pitchFamily="2" charset="0"/>
              </a:endParaRPr>
            </a:p>
            <a:p>
              <a:pPr marL="228594" indent="-228594">
                <a:spcAft>
                  <a:spcPts val="600"/>
                </a:spcAft>
                <a:buFont typeface="Wingdings" panose="05000000000000000000" pitchFamily="2" charset="2"/>
                <a:buChar char="§"/>
              </a:pPr>
              <a:r>
                <a:rPr lang="fr-FR" sz="1200" dirty="0">
                  <a:latin typeface="Marianne Medium" panose="02000000000000000000" pitchFamily="2" charset="0"/>
                </a:rPr>
                <a:t>Le tutoriel</a:t>
              </a:r>
            </a:p>
            <a:p>
              <a:pPr marL="228594" indent="-228594">
                <a:spcAft>
                  <a:spcPts val="600"/>
                </a:spcAft>
                <a:buFont typeface="Wingdings" panose="05000000000000000000" pitchFamily="2" charset="2"/>
                <a:buChar char="§"/>
              </a:pPr>
              <a:r>
                <a:rPr lang="fr-FR" sz="1200" dirty="0">
                  <a:latin typeface="Marianne Medium" panose="02000000000000000000" pitchFamily="2" charset="0"/>
                </a:rPr>
                <a:t>La boîte à outils de l’amélioration continue</a:t>
              </a:r>
            </a:p>
          </p:txBody>
        </p:sp>
        <p:sp>
          <p:nvSpPr>
            <p:cNvPr id="14" name="Rectangle 13"/>
            <p:cNvSpPr/>
            <p:nvPr/>
          </p:nvSpPr>
          <p:spPr>
            <a:xfrm>
              <a:off x="1920210" y="4853445"/>
              <a:ext cx="4483212" cy="43929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r>
                <a:rPr lang="fr-FR" sz="1400">
                  <a:solidFill>
                    <a:schemeClr val="bg1"/>
                  </a:solidFill>
                  <a:latin typeface="Marianne ExtraBold" panose="02000000000000000000" pitchFamily="2" charset="0"/>
                </a:rPr>
                <a:t>RESSOURCES </a:t>
              </a:r>
              <a:endParaRPr lang="fr-FR" sz="1400" dirty="0">
                <a:solidFill>
                  <a:schemeClr val="bg1"/>
                </a:solidFill>
                <a:latin typeface="Marianne ExtraBold" panose="02000000000000000000" pitchFamily="2" charset="0"/>
              </a:endParaRPr>
            </a:p>
          </p:txBody>
        </p:sp>
      </p:grpSp>
      <p:sp>
        <p:nvSpPr>
          <p:cNvPr id="15" name="Rectangle 14">
            <a:extLst>
              <a:ext uri="{FF2B5EF4-FFF2-40B4-BE49-F238E27FC236}">
                <a16:creationId xmlns:a16="http://schemas.microsoft.com/office/drawing/2014/main" id="{1AEA4A5F-B893-4792-B0E4-5AF9D3220286}"/>
              </a:ext>
            </a:extLst>
          </p:cNvPr>
          <p:cNvSpPr/>
          <p:nvPr/>
        </p:nvSpPr>
        <p:spPr>
          <a:xfrm>
            <a:off x="5930413" y="2116012"/>
            <a:ext cx="6054318" cy="2862322"/>
          </a:xfrm>
          <a:prstGeom prst="rect">
            <a:avLst/>
          </a:prstGeom>
        </p:spPr>
        <p:txBody>
          <a:bodyPr wrap="square">
            <a:spAutoFit/>
          </a:bodyPr>
          <a:lstStyle/>
          <a:p>
            <a:pPr marL="171450" indent="-171450" algn="just">
              <a:buFont typeface="Wingdings" panose="05000000000000000000" pitchFamily="2" charset="2"/>
              <a:buChar char="§"/>
            </a:pPr>
            <a:r>
              <a:rPr lang="fr-FR" sz="1200" b="1" dirty="0">
                <a:latin typeface="Marianne" panose="02000000000000000000" pitchFamily="50" charset="0"/>
              </a:rPr>
              <a:t>Connectez-vous depuis l’outil accessible depuis </a:t>
            </a:r>
            <a:r>
              <a:rPr lang="fr-FR" sz="1200" b="1" i="1" dirty="0">
                <a:solidFill>
                  <a:srgbClr val="B6B6FF"/>
                </a:solidFill>
                <a:latin typeface="Marianne" panose="02000000000000000000" pitchFamily="50" charset="0"/>
                <a:hlinkClick r:id="rId2"/>
              </a:rPr>
              <a:t>l’espace Agent </a:t>
            </a:r>
            <a:r>
              <a:rPr lang="fr-FR" sz="1200" b="1" dirty="0">
                <a:latin typeface="Marianne" panose="02000000000000000000" pitchFamily="50" charset="0"/>
              </a:rPr>
              <a:t>de la plateforme </a:t>
            </a:r>
            <a:r>
              <a:rPr lang="fr-FR" sz="1200" dirty="0">
                <a:latin typeface="Marianne" panose="02000000000000000000" pitchFamily="50" charset="0"/>
              </a:rPr>
              <a:t>(une fois tous les 6 mois au plus – la réalisation de l’autodiagnostic est bloquée pour un semestre glissant une fois l’autodiagnostic réalisé et validé)</a:t>
            </a:r>
          </a:p>
          <a:p>
            <a:pPr algn="just"/>
            <a:endParaRPr lang="fr-FR" sz="1200" dirty="0">
              <a:latin typeface="Marianne" panose="02000000000000000000" pitchFamily="50" charset="0"/>
            </a:endParaRPr>
          </a:p>
          <a:p>
            <a:pPr marL="171450" indent="-171450" algn="just">
              <a:buFont typeface="Wingdings" panose="05000000000000000000" pitchFamily="2" charset="2"/>
              <a:buChar char="§"/>
            </a:pPr>
            <a:r>
              <a:rPr lang="fr-FR" sz="1200" b="1" dirty="0">
                <a:latin typeface="Marianne" panose="02000000000000000000" pitchFamily="50" charset="0"/>
              </a:rPr>
              <a:t>Paramétrer l’autodiagnostic en répondant aux questions préalables sur votre service et votre activité (</a:t>
            </a:r>
            <a:r>
              <a:rPr lang="fr-FR" sz="1200" dirty="0">
                <a:latin typeface="Marianne" panose="02000000000000000000" pitchFamily="50" charset="0"/>
              </a:rPr>
              <a:t>plateforme téléphonique, SVI etc.) : cette étape permet de configurer l’autodiagnostic et de neutraliser les questions ne relevant pas de votre activité ou de canaux de communication que vous n’utiliseriez pas.</a:t>
            </a:r>
          </a:p>
          <a:p>
            <a:pPr marL="171450" indent="-171450" algn="just">
              <a:buFont typeface="Wingdings" panose="05000000000000000000" pitchFamily="2" charset="2"/>
              <a:buChar char="§"/>
            </a:pPr>
            <a:endParaRPr lang="fr-FR" sz="1200" dirty="0">
              <a:latin typeface="Marianne" panose="02000000000000000000" pitchFamily="50" charset="0"/>
            </a:endParaRPr>
          </a:p>
          <a:p>
            <a:pPr marL="171450" indent="-171450" algn="just">
              <a:buFont typeface="Wingdings" panose="05000000000000000000" pitchFamily="2" charset="2"/>
              <a:buChar char="§"/>
            </a:pPr>
            <a:r>
              <a:rPr lang="fr-FR" sz="1200" i="1" dirty="0">
                <a:latin typeface="Marianne" panose="02000000000000000000" pitchFamily="50" charset="0"/>
              </a:rPr>
              <a:t>NB : Pensez à télécharger l’autodiagnostic rempli lors de la validation terminale, cette possibilité n’est offerte qu’une fois à ce moment-là</a:t>
            </a:r>
          </a:p>
          <a:p>
            <a:pPr marL="171450" indent="-171450" algn="just">
              <a:buFont typeface="Wingdings" panose="05000000000000000000" pitchFamily="2" charset="2"/>
              <a:buChar char="§"/>
            </a:pPr>
            <a:endParaRPr lang="fr-FR" sz="1200" dirty="0">
              <a:latin typeface="Marianne" panose="02000000000000000000" pitchFamily="50" charset="0"/>
            </a:endParaRPr>
          </a:p>
          <a:p>
            <a:pPr marL="171450" indent="-171450">
              <a:buFont typeface="Wingdings" panose="05000000000000000000" pitchFamily="2" charset="2"/>
              <a:buChar char="§"/>
            </a:pPr>
            <a:endParaRPr lang="fr-FR" sz="1200" b="1" dirty="0">
              <a:latin typeface="Marianne" panose="02000000000000000000" pitchFamily="50" charset="0"/>
            </a:endParaRPr>
          </a:p>
        </p:txBody>
      </p:sp>
      <p:grpSp>
        <p:nvGrpSpPr>
          <p:cNvPr id="5" name="Groupe 4">
            <a:extLst>
              <a:ext uri="{FF2B5EF4-FFF2-40B4-BE49-F238E27FC236}">
                <a16:creationId xmlns:a16="http://schemas.microsoft.com/office/drawing/2014/main" id="{3D4341C9-1B8C-4DEC-8006-6F443B00850D}"/>
              </a:ext>
            </a:extLst>
          </p:cNvPr>
          <p:cNvGrpSpPr/>
          <p:nvPr/>
        </p:nvGrpSpPr>
        <p:grpSpPr>
          <a:xfrm>
            <a:off x="1280436" y="2180180"/>
            <a:ext cx="4484008" cy="2708342"/>
            <a:chOff x="1259887" y="2645276"/>
            <a:chExt cx="4484008" cy="2708342"/>
          </a:xfrm>
        </p:grpSpPr>
        <p:pic>
          <p:nvPicPr>
            <p:cNvPr id="19" name="Picture 2" descr="Afficher l’image sour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887" y="2645276"/>
              <a:ext cx="4484008" cy="2708342"/>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p:cNvPicPr>
              <a:picLocks noChangeAspect="1"/>
            </p:cNvPicPr>
            <p:nvPr/>
          </p:nvPicPr>
          <p:blipFill rotWithShape="1">
            <a:blip r:embed="rId4"/>
            <a:srcRect l="138" t="15234" r="62106" b="5464"/>
            <a:stretch/>
          </p:blipFill>
          <p:spPr>
            <a:xfrm>
              <a:off x="1821173" y="2790076"/>
              <a:ext cx="3373966" cy="2125960"/>
            </a:xfrm>
            <a:prstGeom prst="rect">
              <a:avLst/>
            </a:prstGeom>
          </p:spPr>
        </p:pic>
        <p:sp>
          <p:nvSpPr>
            <p:cNvPr id="3" name="Rectangle 2"/>
            <p:cNvSpPr/>
            <p:nvPr/>
          </p:nvSpPr>
          <p:spPr>
            <a:xfrm>
              <a:off x="1821174" y="3969059"/>
              <a:ext cx="747182" cy="147518"/>
            </a:xfrm>
            <a:prstGeom prst="rect">
              <a:avLst/>
            </a:prstGeom>
            <a:noFill/>
            <a:ln>
              <a:solidFill>
                <a:srgbClr val="FE83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3" name="Titre 8">
            <a:extLst>
              <a:ext uri="{FF2B5EF4-FFF2-40B4-BE49-F238E27FC236}">
                <a16:creationId xmlns:a16="http://schemas.microsoft.com/office/drawing/2014/main" id="{4F7BD4D6-CA6F-4515-8FBC-4AF02DBF5DBA}"/>
              </a:ext>
            </a:extLst>
          </p:cNvPr>
          <p:cNvSpPr txBox="1">
            <a:spLocks/>
          </p:cNvSpPr>
          <p:nvPr/>
        </p:nvSpPr>
        <p:spPr>
          <a:xfrm>
            <a:off x="1079830" y="1562712"/>
            <a:ext cx="605431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ETAPE 1 : CONNECTER VOUS SUR LE SITE</a:t>
            </a:r>
          </a:p>
        </p:txBody>
      </p:sp>
      <p:sp>
        <p:nvSpPr>
          <p:cNvPr id="24" name="Triangle isocèle 23">
            <a:extLst>
              <a:ext uri="{FF2B5EF4-FFF2-40B4-BE49-F238E27FC236}">
                <a16:creationId xmlns:a16="http://schemas.microsoft.com/office/drawing/2014/main" id="{747F116E-8978-43AB-AA10-AF9468DF7F79}"/>
              </a:ext>
            </a:extLst>
          </p:cNvPr>
          <p:cNvSpPr/>
          <p:nvPr/>
        </p:nvSpPr>
        <p:spPr>
          <a:xfrm rot="5400000">
            <a:off x="951842" y="1657183"/>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26" name="Titre 1">
            <a:extLst>
              <a:ext uri="{FF2B5EF4-FFF2-40B4-BE49-F238E27FC236}">
                <a16:creationId xmlns:a16="http://schemas.microsoft.com/office/drawing/2014/main" id="{88B21FF7-76ED-41F6-9D82-0F93E03BCBF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pPr defTabSz="4334609" hangingPunct="0">
              <a:defRPr/>
            </a:pPr>
            <a:r>
              <a:rPr lang="fr-FR" sz="2000" b="0" i="1" dirty="0">
                <a:solidFill>
                  <a:srgbClr val="AD4847"/>
                </a:solidFill>
                <a:latin typeface="+mj-lt"/>
                <a:ea typeface="+mj-ea"/>
                <a:cs typeface="+mj-cs"/>
              </a:rPr>
              <a:t>Animation de la démarche</a:t>
            </a:r>
          </a:p>
        </p:txBody>
      </p:sp>
      <p:sp>
        <p:nvSpPr>
          <p:cNvPr id="27" name="Espace réservé du numéro de diapositive 1">
            <a:extLst>
              <a:ext uri="{FF2B5EF4-FFF2-40B4-BE49-F238E27FC236}">
                <a16:creationId xmlns:a16="http://schemas.microsoft.com/office/drawing/2014/main" id="{5A4E19CB-EDD8-45ED-81CB-8E22120A93AA}"/>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11</a:t>
            </a:fld>
            <a:endParaRPr lang="fr-FR" dirty="0"/>
          </a:p>
        </p:txBody>
      </p:sp>
    </p:spTree>
    <p:extLst>
      <p:ext uri="{BB962C8B-B14F-4D97-AF65-F5344CB8AC3E}">
        <p14:creationId xmlns:p14="http://schemas.microsoft.com/office/powerpoint/2010/main" val="813624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re 2">
            <a:extLst>
              <a:ext uri="{FF2B5EF4-FFF2-40B4-BE49-F238E27FC236}">
                <a16:creationId xmlns:a16="http://schemas.microsoft.com/office/drawing/2014/main" id="{F68F9E10-0847-C84E-A00D-4E630B5DE255}"/>
              </a:ext>
            </a:extLst>
          </p:cNvPr>
          <p:cNvSpPr txBox="1">
            <a:spLocks/>
          </p:cNvSpPr>
          <p:nvPr/>
        </p:nvSpPr>
        <p:spPr>
          <a:xfrm>
            <a:off x="2122394" y="1916270"/>
            <a:ext cx="3780000" cy="576000"/>
          </a:xfrm>
          <a:prstGeom prst="rect">
            <a:avLst/>
          </a:prstGeom>
          <a:solidFill>
            <a:schemeClr val="accent4"/>
          </a:solidFill>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400" dirty="0">
                <a:solidFill>
                  <a:schemeClr val="bg1"/>
                </a:solidFill>
              </a:rPr>
              <a:t>Equipe des composantes/services des universités et écoles</a:t>
            </a:r>
          </a:p>
        </p:txBody>
      </p:sp>
      <p:grpSp>
        <p:nvGrpSpPr>
          <p:cNvPr id="10" name="Groupe 9">
            <a:extLst>
              <a:ext uri="{FF2B5EF4-FFF2-40B4-BE49-F238E27FC236}">
                <a16:creationId xmlns:a16="http://schemas.microsoft.com/office/drawing/2014/main" id="{43624D8C-EBAE-4498-9714-0471ACFB1595}"/>
              </a:ext>
            </a:extLst>
          </p:cNvPr>
          <p:cNvGrpSpPr/>
          <p:nvPr/>
        </p:nvGrpSpPr>
        <p:grpSpPr>
          <a:xfrm>
            <a:off x="945536" y="1748804"/>
            <a:ext cx="1003865" cy="1006863"/>
            <a:chOff x="1529422" y="2028381"/>
            <a:chExt cx="1003865" cy="1006863"/>
          </a:xfrm>
        </p:grpSpPr>
        <p:grpSp>
          <p:nvGrpSpPr>
            <p:cNvPr id="34" name="Groupe 33"/>
            <p:cNvGrpSpPr/>
            <p:nvPr/>
          </p:nvGrpSpPr>
          <p:grpSpPr>
            <a:xfrm>
              <a:off x="1529422" y="2028381"/>
              <a:ext cx="1003865" cy="1006863"/>
              <a:chOff x="6251046" y="2363714"/>
              <a:chExt cx="1419726" cy="1423964"/>
            </a:xfrm>
          </p:grpSpPr>
          <p:sp>
            <p:nvSpPr>
              <p:cNvPr id="38" name="Ellipse 37"/>
              <p:cNvSpPr/>
              <p:nvPr/>
            </p:nvSpPr>
            <p:spPr>
              <a:xfrm>
                <a:off x="6251046" y="2363714"/>
                <a:ext cx="1419726" cy="1423964"/>
              </a:xfrm>
              <a:prstGeom prst="ellipse">
                <a:avLst/>
              </a:prstGeom>
              <a:solidFill>
                <a:srgbClr val="273375">
                  <a:alpha val="40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p:cNvSpPr/>
              <p:nvPr/>
            </p:nvSpPr>
            <p:spPr>
              <a:xfrm>
                <a:off x="6406987" y="2534556"/>
                <a:ext cx="1092088" cy="1095347"/>
              </a:xfrm>
              <a:prstGeom prst="ellipse">
                <a:avLst/>
              </a:prstGeom>
              <a:solidFill>
                <a:srgbClr val="27337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65" name="Image 6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6842" y="2353832"/>
              <a:ext cx="421341" cy="421341"/>
            </a:xfrm>
            <a:prstGeom prst="rect">
              <a:avLst/>
            </a:prstGeom>
          </p:spPr>
        </p:pic>
      </p:grpSp>
      <p:sp>
        <p:nvSpPr>
          <p:cNvPr id="68" name="Titre 2">
            <a:extLst>
              <a:ext uri="{FF2B5EF4-FFF2-40B4-BE49-F238E27FC236}">
                <a16:creationId xmlns:a16="http://schemas.microsoft.com/office/drawing/2014/main" id="{F68F9E10-0847-C84E-A00D-4E630B5DE255}"/>
              </a:ext>
            </a:extLst>
          </p:cNvPr>
          <p:cNvSpPr txBox="1">
            <a:spLocks/>
          </p:cNvSpPr>
          <p:nvPr/>
        </p:nvSpPr>
        <p:spPr>
          <a:xfrm>
            <a:off x="7452232" y="2575262"/>
            <a:ext cx="3774321" cy="2026834"/>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85750" indent="-285750" algn="just" defTabSz="457200">
              <a:spcAft>
                <a:spcPts val="600"/>
              </a:spcAft>
              <a:buFont typeface="Wingdings" panose="05000000000000000000" pitchFamily="2" charset="2"/>
              <a:buChar char="ü"/>
            </a:pPr>
            <a:r>
              <a:rPr lang="fr-FR" sz="1300" dirty="0">
                <a:solidFill>
                  <a:srgbClr val="273375"/>
                </a:solidFill>
                <a:latin typeface="Marianne" panose="02000000000000000000" pitchFamily="2" charset="0"/>
                <a:ea typeface="+mn-ea"/>
                <a:cs typeface="+mn-cs"/>
              </a:rPr>
              <a:t>Enoncé des questions, explications, reformulations pour les questions qui le nécessiteraient</a:t>
            </a:r>
          </a:p>
          <a:p>
            <a:pPr marL="285750" indent="-285750" algn="just" defTabSz="457200">
              <a:spcAft>
                <a:spcPts val="600"/>
              </a:spcAft>
              <a:buFont typeface="Wingdings" panose="05000000000000000000" pitchFamily="2" charset="2"/>
              <a:buChar char="ü"/>
            </a:pPr>
            <a:r>
              <a:rPr lang="fr-FR" sz="1300" dirty="0">
                <a:solidFill>
                  <a:srgbClr val="273375"/>
                </a:solidFill>
                <a:latin typeface="Marianne" panose="02000000000000000000" pitchFamily="2" charset="0"/>
                <a:ea typeface="+mn-ea"/>
                <a:cs typeface="+mn-cs"/>
              </a:rPr>
              <a:t>Saisie en ligne des réponses dans l’outil d’autodiagnostic (et saisie des réponses à l’écrit sur un </a:t>
            </a:r>
            <a:r>
              <a:rPr lang="fr-FR" sz="1300" dirty="0" err="1">
                <a:solidFill>
                  <a:srgbClr val="273375"/>
                </a:solidFill>
                <a:latin typeface="Marianne" panose="02000000000000000000" pitchFamily="2" charset="0"/>
                <a:ea typeface="+mn-ea"/>
                <a:cs typeface="+mn-cs"/>
              </a:rPr>
              <a:t>pdf</a:t>
            </a:r>
            <a:r>
              <a:rPr lang="fr-FR" sz="1300" dirty="0">
                <a:solidFill>
                  <a:srgbClr val="273375"/>
                </a:solidFill>
                <a:latin typeface="Marianne" panose="02000000000000000000" pitchFamily="2" charset="0"/>
                <a:ea typeface="+mn-ea"/>
                <a:cs typeface="+mn-cs"/>
              </a:rPr>
              <a:t> imprimé)</a:t>
            </a:r>
          </a:p>
          <a:p>
            <a:pPr marL="285750" indent="-285750" algn="just" defTabSz="457200">
              <a:spcAft>
                <a:spcPts val="600"/>
              </a:spcAft>
              <a:buFont typeface="Wingdings" panose="05000000000000000000" pitchFamily="2" charset="2"/>
              <a:buChar char="ü"/>
            </a:pPr>
            <a:r>
              <a:rPr lang="fr-FR" sz="1300" dirty="0">
                <a:solidFill>
                  <a:srgbClr val="273375"/>
                </a:solidFill>
                <a:latin typeface="Marianne" panose="02000000000000000000" pitchFamily="2" charset="0"/>
                <a:ea typeface="+mn-ea"/>
                <a:cs typeface="+mn-cs"/>
              </a:rPr>
              <a:t>Collecte des points forts et des pistes d’amélioration pour l’alimentation prochaine d’un plan d’actions</a:t>
            </a:r>
          </a:p>
          <a:p>
            <a:pPr marL="285750" indent="-285750">
              <a:spcAft>
                <a:spcPts val="300"/>
              </a:spcAft>
              <a:buFont typeface="Wingdings" panose="05000000000000000000" pitchFamily="2" charset="2"/>
              <a:buChar char="ü"/>
            </a:pPr>
            <a:endParaRPr lang="fr-FR" sz="800" dirty="0">
              <a:solidFill>
                <a:srgbClr val="273375"/>
              </a:solidFill>
              <a:latin typeface="Marianne" panose="02000000000000000000" pitchFamily="2" charset="0"/>
              <a:ea typeface="Marianne" charset="0"/>
              <a:cs typeface="Marianne" charset="0"/>
            </a:endParaRPr>
          </a:p>
        </p:txBody>
      </p:sp>
      <p:sp>
        <p:nvSpPr>
          <p:cNvPr id="73" name="Titre 8">
            <a:extLst>
              <a:ext uri="{FF2B5EF4-FFF2-40B4-BE49-F238E27FC236}">
                <a16:creationId xmlns:a16="http://schemas.microsoft.com/office/drawing/2014/main" id="{4803410A-B25D-634A-B8FB-9F3C11EC4A3A}"/>
              </a:ext>
            </a:extLst>
          </p:cNvPr>
          <p:cNvSpPr txBox="1">
            <a:spLocks/>
          </p:cNvSpPr>
          <p:nvPr/>
        </p:nvSpPr>
        <p:spPr>
          <a:xfrm>
            <a:off x="945536" y="4188085"/>
            <a:ext cx="9941601"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ETAPE 3 : ANALYSER LES RESULTATS</a:t>
            </a:r>
          </a:p>
          <a:p>
            <a:endParaRPr lang="fr-FR" sz="1600" dirty="0">
              <a:solidFill>
                <a:srgbClr val="273375"/>
              </a:solidFill>
              <a:latin typeface="Marianne ExtraBold" panose="02000000000000000000" pitchFamily="2" charset="0"/>
            </a:endParaRPr>
          </a:p>
          <a:p>
            <a:endParaRPr lang="fr-FR" sz="1600" dirty="0">
              <a:solidFill>
                <a:srgbClr val="273375"/>
              </a:solidFill>
              <a:latin typeface="Marianne ExtraBold" panose="02000000000000000000" pitchFamily="2" charset="0"/>
            </a:endParaRPr>
          </a:p>
          <a:p>
            <a:endParaRPr lang="fr-FR" sz="1600" dirty="0">
              <a:solidFill>
                <a:srgbClr val="273375"/>
              </a:solidFill>
              <a:latin typeface="Marianne ExtraBold" panose="02000000000000000000" pitchFamily="2" charset="0"/>
            </a:endParaRPr>
          </a:p>
        </p:txBody>
      </p:sp>
      <p:sp>
        <p:nvSpPr>
          <p:cNvPr id="74" name="Triangle isocèle 73"/>
          <p:cNvSpPr/>
          <p:nvPr/>
        </p:nvSpPr>
        <p:spPr>
          <a:xfrm rot="5400000">
            <a:off x="817548" y="4310186"/>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grpSp>
        <p:nvGrpSpPr>
          <p:cNvPr id="6" name="Groupe 5">
            <a:extLst>
              <a:ext uri="{FF2B5EF4-FFF2-40B4-BE49-F238E27FC236}">
                <a16:creationId xmlns:a16="http://schemas.microsoft.com/office/drawing/2014/main" id="{490D5373-BBED-4278-855C-39BFDB1376E1}"/>
              </a:ext>
            </a:extLst>
          </p:cNvPr>
          <p:cNvGrpSpPr/>
          <p:nvPr/>
        </p:nvGrpSpPr>
        <p:grpSpPr>
          <a:xfrm>
            <a:off x="8347656" y="5429999"/>
            <a:ext cx="2415661" cy="974347"/>
            <a:chOff x="8142685" y="5436813"/>
            <a:chExt cx="2415661" cy="974347"/>
          </a:xfrm>
        </p:grpSpPr>
        <p:sp>
          <p:nvSpPr>
            <p:cNvPr id="78" name="Titre 2">
              <a:extLst>
                <a:ext uri="{FF2B5EF4-FFF2-40B4-BE49-F238E27FC236}">
                  <a16:creationId xmlns:a16="http://schemas.microsoft.com/office/drawing/2014/main" id="{F68F9E10-0847-C84E-A00D-4E630B5DE255}"/>
                </a:ext>
              </a:extLst>
            </p:cNvPr>
            <p:cNvSpPr txBox="1">
              <a:spLocks/>
            </p:cNvSpPr>
            <p:nvPr/>
          </p:nvSpPr>
          <p:spPr>
            <a:xfrm>
              <a:off x="8142685" y="5861245"/>
              <a:ext cx="2415661" cy="549915"/>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400" b="1" dirty="0">
                  <a:solidFill>
                    <a:schemeClr val="accent4">
                      <a:lumMod val="75000"/>
                    </a:schemeClr>
                  </a:solidFill>
                  <a:latin typeface="Marianne" panose="02000000000000000000" pitchFamily="2" charset="0"/>
                  <a:ea typeface="Marianne" charset="0"/>
                  <a:cs typeface="Marianne" charset="0"/>
                </a:rPr>
                <a:t>Partager le plan d’actions </a:t>
              </a:r>
              <a:br>
                <a:rPr lang="fr-FR" sz="1400" b="1" dirty="0">
                  <a:solidFill>
                    <a:schemeClr val="accent4">
                      <a:lumMod val="75000"/>
                    </a:schemeClr>
                  </a:solidFill>
                  <a:latin typeface="Marianne" panose="02000000000000000000" pitchFamily="2" charset="0"/>
                  <a:ea typeface="Marianne" charset="0"/>
                  <a:cs typeface="Marianne" charset="0"/>
                </a:rPr>
              </a:br>
              <a:r>
                <a:rPr lang="fr-FR" sz="1400" b="1" dirty="0">
                  <a:solidFill>
                    <a:schemeClr val="accent4">
                      <a:lumMod val="75000"/>
                    </a:schemeClr>
                  </a:solidFill>
                  <a:latin typeface="Marianne" panose="02000000000000000000" pitchFamily="2" charset="0"/>
                  <a:ea typeface="Marianne" charset="0"/>
                  <a:cs typeface="Marianne" charset="0"/>
                </a:rPr>
                <a:t>en interne, puis avec les étudiants</a:t>
              </a:r>
            </a:p>
          </p:txBody>
        </p:sp>
        <p:pic>
          <p:nvPicPr>
            <p:cNvPr id="79" name="Image 78"/>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183148" y="5436813"/>
              <a:ext cx="334734" cy="334734"/>
            </a:xfrm>
            <a:prstGeom prst="rect">
              <a:avLst/>
            </a:prstGeom>
          </p:spPr>
        </p:pic>
      </p:grpSp>
      <p:grpSp>
        <p:nvGrpSpPr>
          <p:cNvPr id="2" name="Groupe 1">
            <a:extLst>
              <a:ext uri="{FF2B5EF4-FFF2-40B4-BE49-F238E27FC236}">
                <a16:creationId xmlns:a16="http://schemas.microsoft.com/office/drawing/2014/main" id="{339B2869-1432-4FA2-9548-0F217B9F16EC}"/>
              </a:ext>
            </a:extLst>
          </p:cNvPr>
          <p:cNvGrpSpPr/>
          <p:nvPr/>
        </p:nvGrpSpPr>
        <p:grpSpPr>
          <a:xfrm>
            <a:off x="2043129" y="5525818"/>
            <a:ext cx="1929566" cy="782709"/>
            <a:chOff x="1204053" y="5628451"/>
            <a:chExt cx="1929566" cy="782709"/>
          </a:xfrm>
        </p:grpSpPr>
        <p:sp>
          <p:nvSpPr>
            <p:cNvPr id="77" name="Titre 2">
              <a:extLst>
                <a:ext uri="{FF2B5EF4-FFF2-40B4-BE49-F238E27FC236}">
                  <a16:creationId xmlns:a16="http://schemas.microsoft.com/office/drawing/2014/main" id="{F68F9E10-0847-C84E-A00D-4E630B5DE255}"/>
                </a:ext>
              </a:extLst>
            </p:cNvPr>
            <p:cNvSpPr txBox="1">
              <a:spLocks/>
            </p:cNvSpPr>
            <p:nvPr/>
          </p:nvSpPr>
          <p:spPr>
            <a:xfrm>
              <a:off x="1204053" y="5861245"/>
              <a:ext cx="1929566" cy="549915"/>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400" b="1" dirty="0">
                  <a:solidFill>
                    <a:schemeClr val="accent4">
                      <a:lumMod val="75000"/>
                    </a:schemeClr>
                  </a:solidFill>
                  <a:latin typeface="Marianne" panose="02000000000000000000" pitchFamily="2" charset="0"/>
                  <a:ea typeface="Marianne" charset="0"/>
                  <a:cs typeface="Marianne" charset="0"/>
                </a:rPr>
                <a:t>Analyser les résultats </a:t>
              </a:r>
            </a:p>
          </p:txBody>
        </p:sp>
        <p:pic>
          <p:nvPicPr>
            <p:cNvPr id="82" name="Image 81"/>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019611" y="5628451"/>
              <a:ext cx="298450" cy="298450"/>
            </a:xfrm>
            <a:prstGeom prst="rect">
              <a:avLst/>
            </a:prstGeom>
          </p:spPr>
        </p:pic>
      </p:grpSp>
      <p:grpSp>
        <p:nvGrpSpPr>
          <p:cNvPr id="3" name="Groupe 2">
            <a:extLst>
              <a:ext uri="{FF2B5EF4-FFF2-40B4-BE49-F238E27FC236}">
                <a16:creationId xmlns:a16="http://schemas.microsoft.com/office/drawing/2014/main" id="{DF0972D6-DF33-40C7-A386-77A7B61B6E7D}"/>
              </a:ext>
            </a:extLst>
          </p:cNvPr>
          <p:cNvGrpSpPr/>
          <p:nvPr/>
        </p:nvGrpSpPr>
        <p:grpSpPr>
          <a:xfrm>
            <a:off x="4952345" y="5496817"/>
            <a:ext cx="2415661" cy="840710"/>
            <a:chOff x="5139814" y="5660042"/>
            <a:chExt cx="2415661" cy="840710"/>
          </a:xfrm>
        </p:grpSpPr>
        <p:sp>
          <p:nvSpPr>
            <p:cNvPr id="75" name="Titre 2">
              <a:extLst>
                <a:ext uri="{FF2B5EF4-FFF2-40B4-BE49-F238E27FC236}">
                  <a16:creationId xmlns:a16="http://schemas.microsoft.com/office/drawing/2014/main" id="{F68F9E10-0847-C84E-A00D-4E630B5DE255}"/>
                </a:ext>
              </a:extLst>
            </p:cNvPr>
            <p:cNvSpPr txBox="1">
              <a:spLocks/>
            </p:cNvSpPr>
            <p:nvPr/>
          </p:nvSpPr>
          <p:spPr>
            <a:xfrm>
              <a:off x="5139814" y="5950837"/>
              <a:ext cx="2415661" cy="549915"/>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400" b="1" dirty="0">
                  <a:solidFill>
                    <a:schemeClr val="accent4">
                      <a:lumMod val="75000"/>
                    </a:schemeClr>
                  </a:solidFill>
                  <a:latin typeface="Marianne" panose="02000000000000000000" pitchFamily="2" charset="0"/>
                  <a:ea typeface="Marianne" charset="0"/>
                  <a:cs typeface="Marianne" charset="0"/>
                </a:rPr>
                <a:t>Alimenter le plan d’actions </a:t>
              </a:r>
              <a:br>
                <a:rPr lang="fr-FR" sz="1400" b="1" dirty="0">
                  <a:solidFill>
                    <a:schemeClr val="accent4">
                      <a:lumMod val="75000"/>
                    </a:schemeClr>
                  </a:solidFill>
                  <a:latin typeface="Marianne" panose="02000000000000000000" pitchFamily="2" charset="0"/>
                  <a:ea typeface="Marianne" charset="0"/>
                  <a:cs typeface="Marianne" charset="0"/>
                </a:rPr>
              </a:br>
              <a:r>
                <a:rPr lang="fr-FR" sz="1400" b="1" dirty="0">
                  <a:solidFill>
                    <a:schemeClr val="accent4">
                      <a:lumMod val="75000"/>
                    </a:schemeClr>
                  </a:solidFill>
                  <a:latin typeface="Marianne" panose="02000000000000000000" pitchFamily="2" charset="0"/>
                  <a:ea typeface="Marianne" charset="0"/>
                  <a:cs typeface="Marianne" charset="0"/>
                </a:rPr>
                <a:t>et prioriser  </a:t>
              </a:r>
            </a:p>
          </p:txBody>
        </p:sp>
        <p:pic>
          <p:nvPicPr>
            <p:cNvPr id="84" name="Image 83"/>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184016" y="5660042"/>
              <a:ext cx="327259" cy="327259"/>
            </a:xfrm>
            <a:prstGeom prst="rect">
              <a:avLst/>
            </a:prstGeom>
          </p:spPr>
        </p:pic>
      </p:grpSp>
      <p:sp>
        <p:nvSpPr>
          <p:cNvPr id="31" name="Espace réservé du numéro de diapositive 5">
            <a:extLst>
              <a:ext uri="{FF2B5EF4-FFF2-40B4-BE49-F238E27FC236}">
                <a16:creationId xmlns:a16="http://schemas.microsoft.com/office/drawing/2014/main" id="{09CDB118-A2F7-4423-BDD0-092B7A819928}"/>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12</a:t>
            </a:fld>
            <a:endParaRPr lang="fr-FR" dirty="0"/>
          </a:p>
        </p:txBody>
      </p:sp>
      <p:sp>
        <p:nvSpPr>
          <p:cNvPr id="29" name="Titre 2">
            <a:extLst>
              <a:ext uri="{FF2B5EF4-FFF2-40B4-BE49-F238E27FC236}">
                <a16:creationId xmlns:a16="http://schemas.microsoft.com/office/drawing/2014/main" id="{48B2384B-2F05-40CF-B666-1963D13F1746}"/>
              </a:ext>
            </a:extLst>
          </p:cNvPr>
          <p:cNvSpPr txBox="1">
            <a:spLocks/>
          </p:cNvSpPr>
          <p:nvPr/>
        </p:nvSpPr>
        <p:spPr>
          <a:xfrm>
            <a:off x="7446553" y="1916269"/>
            <a:ext cx="3780000" cy="576000"/>
          </a:xfrm>
          <a:prstGeom prst="rect">
            <a:avLst/>
          </a:prstGeom>
          <a:solidFill>
            <a:schemeClr val="accent4"/>
          </a:solidFill>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80000" algn="ctr">
              <a:spcBef>
                <a:spcPts val="600"/>
              </a:spcBef>
              <a:spcAft>
                <a:spcPts val="600"/>
              </a:spcAft>
            </a:pPr>
            <a:r>
              <a:rPr lang="fr-FR" sz="1400" dirty="0">
                <a:solidFill>
                  <a:schemeClr val="bg1"/>
                </a:solidFill>
                <a:ea typeface="Marianne" charset="0"/>
                <a:cs typeface="Marianne" charset="0"/>
              </a:rPr>
              <a:t>Animation équipe Services Publics+ locale</a:t>
            </a:r>
          </a:p>
        </p:txBody>
      </p:sp>
      <p:sp>
        <p:nvSpPr>
          <p:cNvPr id="5" name="ZoneTexte 4">
            <a:extLst>
              <a:ext uri="{FF2B5EF4-FFF2-40B4-BE49-F238E27FC236}">
                <a16:creationId xmlns:a16="http://schemas.microsoft.com/office/drawing/2014/main" id="{8BBECC8B-C05F-4F57-850F-FA7EE8822EB0}"/>
              </a:ext>
            </a:extLst>
          </p:cNvPr>
          <p:cNvSpPr txBox="1"/>
          <p:nvPr/>
        </p:nvSpPr>
        <p:spPr>
          <a:xfrm>
            <a:off x="2132397" y="2575262"/>
            <a:ext cx="3769997" cy="889474"/>
          </a:xfrm>
          <a:prstGeom prst="rect">
            <a:avLst/>
          </a:prstGeom>
          <a:noFill/>
        </p:spPr>
        <p:txBody>
          <a:bodyPr wrap="square" rtlCol="0">
            <a:spAutoFit/>
          </a:bodyPr>
          <a:lstStyle/>
          <a:p>
            <a:pPr marL="285750" indent="-285750" algn="just">
              <a:lnSpc>
                <a:spcPct val="90000"/>
              </a:lnSpc>
              <a:spcBef>
                <a:spcPct val="0"/>
              </a:spcBef>
              <a:spcAft>
                <a:spcPts val="600"/>
              </a:spcAft>
              <a:buFont typeface="Wingdings" panose="05000000000000000000" pitchFamily="2" charset="2"/>
              <a:buChar char="ü"/>
            </a:pPr>
            <a:r>
              <a:rPr lang="fr-FR" sz="1300" dirty="0">
                <a:solidFill>
                  <a:srgbClr val="273375"/>
                </a:solidFill>
                <a:latin typeface="Marianne" panose="02000000000000000000" pitchFamily="2" charset="0"/>
              </a:rPr>
              <a:t>Réponses collégiales aux questions posées </a:t>
            </a:r>
          </a:p>
          <a:p>
            <a:pPr marL="285750" indent="-285750" algn="just">
              <a:lnSpc>
                <a:spcPct val="90000"/>
              </a:lnSpc>
              <a:spcBef>
                <a:spcPct val="0"/>
              </a:spcBef>
              <a:spcAft>
                <a:spcPts val="600"/>
              </a:spcAft>
              <a:buFont typeface="Wingdings" panose="05000000000000000000" pitchFamily="2" charset="2"/>
              <a:buChar char="ü"/>
            </a:pPr>
            <a:r>
              <a:rPr lang="fr-FR" sz="1300" dirty="0">
                <a:solidFill>
                  <a:srgbClr val="273375"/>
                </a:solidFill>
                <a:latin typeface="Marianne" panose="02000000000000000000" pitchFamily="2" charset="0"/>
              </a:rPr>
              <a:t>Identification des points forts et des pistes d’amélioration</a:t>
            </a:r>
          </a:p>
        </p:txBody>
      </p:sp>
      <p:sp>
        <p:nvSpPr>
          <p:cNvPr id="36" name="Espace réservé du pied de page 3">
            <a:extLst>
              <a:ext uri="{FF2B5EF4-FFF2-40B4-BE49-F238E27FC236}">
                <a16:creationId xmlns:a16="http://schemas.microsoft.com/office/drawing/2014/main" id="{897BB570-A7A0-4A6E-BC3E-54CE4CF9068D}"/>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 Services Publics + »</a:t>
            </a:r>
          </a:p>
        </p:txBody>
      </p:sp>
      <p:sp>
        <p:nvSpPr>
          <p:cNvPr id="40" name="ZoneTexte 39">
            <a:extLst>
              <a:ext uri="{FF2B5EF4-FFF2-40B4-BE49-F238E27FC236}">
                <a16:creationId xmlns:a16="http://schemas.microsoft.com/office/drawing/2014/main" id="{F24AD3CE-658B-4CBB-8265-AC38136D3654}"/>
              </a:ext>
            </a:extLst>
          </p:cNvPr>
          <p:cNvSpPr txBox="1"/>
          <p:nvPr/>
        </p:nvSpPr>
        <p:spPr>
          <a:xfrm>
            <a:off x="1276636" y="4719227"/>
            <a:ext cx="9000274" cy="523220"/>
          </a:xfrm>
          <a:prstGeom prst="rect">
            <a:avLst/>
          </a:prstGeom>
          <a:noFill/>
        </p:spPr>
        <p:txBody>
          <a:bodyPr wrap="square">
            <a:spAutoFit/>
          </a:bodyPr>
          <a:lstStyle/>
          <a:p>
            <a:pPr marL="285750" indent="-285750">
              <a:buFont typeface="Wingdings" panose="05000000000000000000" pitchFamily="2" charset="2"/>
              <a:buChar char="Ø"/>
            </a:pPr>
            <a:r>
              <a:rPr lang="fr-FR" sz="1400" dirty="0">
                <a:solidFill>
                  <a:srgbClr val="273375"/>
                </a:solidFill>
                <a:latin typeface="Marianne" panose="02000000000000000000" pitchFamily="2" charset="0"/>
              </a:rPr>
              <a:t>Résultats disponibles 2 heures après l’enregistrement des réponses</a:t>
            </a:r>
          </a:p>
          <a:p>
            <a:pPr marL="285750" indent="-285750" algn="just">
              <a:buFont typeface="Wingdings" panose="05000000000000000000" pitchFamily="2" charset="2"/>
              <a:buChar char="Ø"/>
            </a:pPr>
            <a:r>
              <a:rPr lang="fr-FR" sz="1400" dirty="0">
                <a:solidFill>
                  <a:srgbClr val="273375"/>
                </a:solidFill>
                <a:latin typeface="Marianne" panose="02000000000000000000" pitchFamily="2" charset="0"/>
              </a:rPr>
              <a:t>Accès aux résultats consolidés au sein d’un même réseau </a:t>
            </a:r>
          </a:p>
        </p:txBody>
      </p:sp>
      <p:sp>
        <p:nvSpPr>
          <p:cNvPr id="7" name="Flèche : droite 6">
            <a:extLst>
              <a:ext uri="{FF2B5EF4-FFF2-40B4-BE49-F238E27FC236}">
                <a16:creationId xmlns:a16="http://schemas.microsoft.com/office/drawing/2014/main" id="{835C058A-88C8-4EBA-92EF-9D424333D177}"/>
              </a:ext>
            </a:extLst>
          </p:cNvPr>
          <p:cNvSpPr/>
          <p:nvPr/>
        </p:nvSpPr>
        <p:spPr>
          <a:xfrm>
            <a:off x="4185118" y="5753543"/>
            <a:ext cx="554804" cy="32725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e 8">
            <a:extLst>
              <a:ext uri="{FF2B5EF4-FFF2-40B4-BE49-F238E27FC236}">
                <a16:creationId xmlns:a16="http://schemas.microsoft.com/office/drawing/2014/main" id="{040EB88B-4D06-43E4-8BB8-A3ACB5CF9C11}"/>
              </a:ext>
            </a:extLst>
          </p:cNvPr>
          <p:cNvGrpSpPr/>
          <p:nvPr/>
        </p:nvGrpSpPr>
        <p:grpSpPr>
          <a:xfrm>
            <a:off x="6338103" y="1748804"/>
            <a:ext cx="1003865" cy="1006863"/>
            <a:chOff x="5524703" y="3106037"/>
            <a:chExt cx="1003865" cy="1006863"/>
          </a:xfrm>
        </p:grpSpPr>
        <p:grpSp>
          <p:nvGrpSpPr>
            <p:cNvPr id="41" name="Groupe 40">
              <a:extLst>
                <a:ext uri="{FF2B5EF4-FFF2-40B4-BE49-F238E27FC236}">
                  <a16:creationId xmlns:a16="http://schemas.microsoft.com/office/drawing/2014/main" id="{DA9EF435-18C7-4E81-AD78-50EF1D6CF3C3}"/>
                </a:ext>
              </a:extLst>
            </p:cNvPr>
            <p:cNvGrpSpPr/>
            <p:nvPr/>
          </p:nvGrpSpPr>
          <p:grpSpPr>
            <a:xfrm>
              <a:off x="5524703" y="3106037"/>
              <a:ext cx="1003865" cy="1006863"/>
              <a:chOff x="6251046" y="2363714"/>
              <a:chExt cx="1419726" cy="1423964"/>
            </a:xfrm>
          </p:grpSpPr>
          <p:sp>
            <p:nvSpPr>
              <p:cNvPr id="42" name="Ellipse 41">
                <a:extLst>
                  <a:ext uri="{FF2B5EF4-FFF2-40B4-BE49-F238E27FC236}">
                    <a16:creationId xmlns:a16="http://schemas.microsoft.com/office/drawing/2014/main" id="{1B74430A-0D55-42AD-813D-B03379E1091B}"/>
                  </a:ext>
                </a:extLst>
              </p:cNvPr>
              <p:cNvSpPr/>
              <p:nvPr/>
            </p:nvSpPr>
            <p:spPr>
              <a:xfrm>
                <a:off x="6251046" y="2363714"/>
                <a:ext cx="1419726" cy="1423964"/>
              </a:xfrm>
              <a:prstGeom prst="ellipse">
                <a:avLst/>
              </a:prstGeom>
              <a:solidFill>
                <a:srgbClr val="273375">
                  <a:alpha val="40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Ellipse 42">
                <a:extLst>
                  <a:ext uri="{FF2B5EF4-FFF2-40B4-BE49-F238E27FC236}">
                    <a16:creationId xmlns:a16="http://schemas.microsoft.com/office/drawing/2014/main" id="{7854C8E8-07A7-43DD-923D-0771D275BDC5}"/>
                  </a:ext>
                </a:extLst>
              </p:cNvPr>
              <p:cNvSpPr/>
              <p:nvPr/>
            </p:nvSpPr>
            <p:spPr>
              <a:xfrm>
                <a:off x="6406987" y="2534556"/>
                <a:ext cx="1092088" cy="1095347"/>
              </a:xfrm>
              <a:prstGeom prst="ellipse">
                <a:avLst/>
              </a:prstGeom>
              <a:solidFill>
                <a:srgbClr val="27337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67" name="Image 66"/>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5775410" y="3354269"/>
              <a:ext cx="464414" cy="464414"/>
            </a:xfrm>
            <a:prstGeom prst="rect">
              <a:avLst/>
            </a:prstGeom>
          </p:spPr>
        </p:pic>
      </p:grpSp>
      <p:sp>
        <p:nvSpPr>
          <p:cNvPr id="44" name="Flèche : droite 43">
            <a:extLst>
              <a:ext uri="{FF2B5EF4-FFF2-40B4-BE49-F238E27FC236}">
                <a16:creationId xmlns:a16="http://schemas.microsoft.com/office/drawing/2014/main" id="{B99DDBA8-AE76-4D71-B76C-4F993CA23C3F}"/>
              </a:ext>
            </a:extLst>
          </p:cNvPr>
          <p:cNvSpPr/>
          <p:nvPr/>
        </p:nvSpPr>
        <p:spPr>
          <a:xfrm>
            <a:off x="7580429" y="5753543"/>
            <a:ext cx="554804" cy="327259"/>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Titre 8">
            <a:extLst>
              <a:ext uri="{FF2B5EF4-FFF2-40B4-BE49-F238E27FC236}">
                <a16:creationId xmlns:a16="http://schemas.microsoft.com/office/drawing/2014/main" id="{1DE00218-FAFA-422D-96A0-57BDC0707D9C}"/>
              </a:ext>
            </a:extLst>
          </p:cNvPr>
          <p:cNvSpPr txBox="1">
            <a:spLocks/>
          </p:cNvSpPr>
          <p:nvPr/>
        </p:nvSpPr>
        <p:spPr>
          <a:xfrm>
            <a:off x="945536" y="1287381"/>
            <a:ext cx="6054318"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ETAPE 2 : REPONDRE AU QUESTIONNAIRE</a:t>
            </a:r>
          </a:p>
        </p:txBody>
      </p:sp>
      <p:sp>
        <p:nvSpPr>
          <p:cNvPr id="46" name="Triangle isocèle 45">
            <a:extLst>
              <a:ext uri="{FF2B5EF4-FFF2-40B4-BE49-F238E27FC236}">
                <a16:creationId xmlns:a16="http://schemas.microsoft.com/office/drawing/2014/main" id="{67A2FF13-005F-451D-8D88-1D09AAC3D235}"/>
              </a:ext>
            </a:extLst>
          </p:cNvPr>
          <p:cNvSpPr/>
          <p:nvPr/>
        </p:nvSpPr>
        <p:spPr>
          <a:xfrm rot="5400000">
            <a:off x="817548" y="1381852"/>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47" name="Titre 1">
            <a:extLst>
              <a:ext uri="{FF2B5EF4-FFF2-40B4-BE49-F238E27FC236}">
                <a16:creationId xmlns:a16="http://schemas.microsoft.com/office/drawing/2014/main" id="{1F61C88E-2A08-4787-A743-3FCD0EF5F2F1}"/>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pPr defTabSz="4334609" hangingPunct="0">
              <a:defRPr/>
            </a:pPr>
            <a:r>
              <a:rPr lang="fr-FR" sz="2000" b="0" i="1" dirty="0">
                <a:solidFill>
                  <a:srgbClr val="AD4847"/>
                </a:solidFill>
                <a:latin typeface="+mj-lt"/>
                <a:ea typeface="+mj-ea"/>
                <a:cs typeface="+mj-cs"/>
              </a:rPr>
              <a:t>Animation de la démarche</a:t>
            </a:r>
          </a:p>
        </p:txBody>
      </p:sp>
    </p:spTree>
    <p:extLst>
      <p:ext uri="{BB962C8B-B14F-4D97-AF65-F5344CB8AC3E}">
        <p14:creationId xmlns:p14="http://schemas.microsoft.com/office/powerpoint/2010/main" val="2814758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8">
            <a:extLst>
              <a:ext uri="{FF2B5EF4-FFF2-40B4-BE49-F238E27FC236}">
                <a16:creationId xmlns:a16="http://schemas.microsoft.com/office/drawing/2014/main" id="{2CE3A461-2BB3-4BF7-93AD-5DA075B7CC06}"/>
              </a:ext>
            </a:extLst>
          </p:cNvPr>
          <p:cNvSpPr txBox="1">
            <a:spLocks/>
          </p:cNvSpPr>
          <p:nvPr/>
        </p:nvSpPr>
        <p:spPr>
          <a:xfrm>
            <a:off x="9965559" y="6543221"/>
            <a:ext cx="1800000" cy="406276"/>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33122C9-A0B9-462F-8757-0847AD287B63}" type="slidenum">
              <a:rPr lang="fr-FR" sz="1000" b="1"/>
              <a:pPr algn="r"/>
              <a:t>13</a:t>
            </a:fld>
            <a:endParaRPr lang="fr-FR" sz="1000" b="1" dirty="0"/>
          </a:p>
        </p:txBody>
      </p:sp>
      <p:sp>
        <p:nvSpPr>
          <p:cNvPr id="13" name="ZoneTexte 12">
            <a:extLst>
              <a:ext uri="{FF2B5EF4-FFF2-40B4-BE49-F238E27FC236}">
                <a16:creationId xmlns:a16="http://schemas.microsoft.com/office/drawing/2014/main" id="{96F69021-6A74-4138-87B4-53384A524DB2}"/>
              </a:ext>
            </a:extLst>
          </p:cNvPr>
          <p:cNvSpPr txBox="1"/>
          <p:nvPr/>
        </p:nvSpPr>
        <p:spPr>
          <a:xfrm>
            <a:off x="5166753" y="2569858"/>
            <a:ext cx="5255204" cy="956391"/>
          </a:xfrm>
          <a:prstGeom prst="rect">
            <a:avLst/>
          </a:prstGeom>
          <a:noFill/>
        </p:spPr>
        <p:txBody>
          <a:bodyPr wrap="square" lIns="0" tIns="0" rIns="0" bIns="0" rtlCol="0" anchor="ctr" anchorCtr="0">
            <a:noAutofit/>
          </a:bodyPr>
          <a:lstStyle/>
          <a:p>
            <a:pPr algn="just" defTabSz="742950">
              <a:defRPr/>
            </a:pPr>
            <a:r>
              <a:rPr lang="fr-FR" sz="6600" b="1" baseline="0" dirty="0">
                <a:solidFill>
                  <a:schemeClr val="bg1"/>
                </a:solidFill>
                <a:latin typeface="Marianne" panose="02000000000000000000" pitchFamily="2" charset="0"/>
              </a:rPr>
              <a:t>Prochaines Etapes</a:t>
            </a:r>
          </a:p>
        </p:txBody>
      </p:sp>
      <p:grpSp>
        <p:nvGrpSpPr>
          <p:cNvPr id="3" name="Groupe 2">
            <a:extLst>
              <a:ext uri="{FF2B5EF4-FFF2-40B4-BE49-F238E27FC236}">
                <a16:creationId xmlns:a16="http://schemas.microsoft.com/office/drawing/2014/main" id="{EF1699C8-8C35-483A-9D25-353092455EAA}"/>
              </a:ext>
            </a:extLst>
          </p:cNvPr>
          <p:cNvGrpSpPr/>
          <p:nvPr/>
        </p:nvGrpSpPr>
        <p:grpSpPr>
          <a:xfrm>
            <a:off x="2445745" y="2304067"/>
            <a:ext cx="2099234" cy="1981494"/>
            <a:chOff x="2445745" y="2304067"/>
            <a:chExt cx="2099234" cy="1981494"/>
          </a:xfrm>
        </p:grpSpPr>
        <p:sp>
          <p:nvSpPr>
            <p:cNvPr id="9" name="Espace réservé du texte 2">
              <a:extLst>
                <a:ext uri="{FF2B5EF4-FFF2-40B4-BE49-F238E27FC236}">
                  <a16:creationId xmlns:a16="http://schemas.microsoft.com/office/drawing/2014/main" id="{32A1C6FF-0C2C-493C-AAEF-1F97D9EFC07F}"/>
                </a:ext>
              </a:extLst>
            </p:cNvPr>
            <p:cNvSpPr txBox="1">
              <a:spLocks/>
            </p:cNvSpPr>
            <p:nvPr/>
          </p:nvSpPr>
          <p:spPr>
            <a:xfrm>
              <a:off x="2445745" y="2304067"/>
              <a:ext cx="2099234" cy="1981494"/>
            </a:xfrm>
            <a:prstGeom prst="ellipse">
              <a:avLst/>
            </a:prstGeom>
            <a:solidFill>
              <a:schemeClr val="bg1"/>
            </a:solidFill>
            <a:ln w="38100">
              <a:solidFill>
                <a:schemeClr val="bg1">
                  <a:lumMod val="50000"/>
                </a:schemeClr>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8" name="Graphique 7">
              <a:extLst>
                <a:ext uri="{FF2B5EF4-FFF2-40B4-BE49-F238E27FC236}">
                  <a16:creationId xmlns:a16="http://schemas.microsoft.com/office/drawing/2014/main" id="{96071F62-D32F-4630-AB1A-A297DA6BA06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36317" y="2692583"/>
              <a:ext cx="1318090" cy="1204462"/>
            </a:xfrm>
            <a:prstGeom prst="rect">
              <a:avLst/>
            </a:prstGeom>
          </p:spPr>
        </p:pic>
      </p:grpSp>
    </p:spTree>
    <p:extLst>
      <p:ext uri="{BB962C8B-B14F-4D97-AF65-F5344CB8AC3E}">
        <p14:creationId xmlns:p14="http://schemas.microsoft.com/office/powerpoint/2010/main" val="328647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re 1">
            <a:extLst>
              <a:ext uri="{FF2B5EF4-FFF2-40B4-BE49-F238E27FC236}">
                <a16:creationId xmlns:a16="http://schemas.microsoft.com/office/drawing/2014/main" id="{3565E391-FAC6-4FC8-962B-EEE2BA1EE0E8}"/>
              </a:ext>
            </a:extLst>
          </p:cNvPr>
          <p:cNvSpPr txBox="1">
            <a:spLocks/>
          </p:cNvSpPr>
          <p:nvPr/>
        </p:nvSpPr>
        <p:spPr bwMode="gray">
          <a:xfrm>
            <a:off x="1933826" y="251710"/>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Point de sortie de l’atelier autodiagnostic</a:t>
            </a:r>
            <a:endParaRPr lang="fr-FR" sz="2800" i="1" dirty="0"/>
          </a:p>
          <a:p>
            <a:r>
              <a:rPr lang="fr-FR" sz="2000" b="0" i="1" dirty="0">
                <a:solidFill>
                  <a:srgbClr val="AD4847"/>
                </a:solidFill>
              </a:rPr>
              <a:t>Conclusion</a:t>
            </a:r>
          </a:p>
        </p:txBody>
      </p:sp>
      <p:pic>
        <p:nvPicPr>
          <p:cNvPr id="8" name="Image 7">
            <a:extLst>
              <a:ext uri="{FF2B5EF4-FFF2-40B4-BE49-F238E27FC236}">
                <a16:creationId xmlns:a16="http://schemas.microsoft.com/office/drawing/2014/main" id="{B2FBB681-39B2-41CD-AD16-9532CAA666BE}"/>
              </a:ext>
            </a:extLst>
          </p:cNvPr>
          <p:cNvPicPr>
            <a:picLocks noChangeAspect="1"/>
          </p:cNvPicPr>
          <p:nvPr/>
        </p:nvPicPr>
        <p:blipFill>
          <a:blip r:embed="rId3"/>
          <a:stretch>
            <a:fillRect/>
          </a:stretch>
        </p:blipFill>
        <p:spPr>
          <a:xfrm>
            <a:off x="905172" y="3087747"/>
            <a:ext cx="10493242" cy="3107763"/>
          </a:xfrm>
          <a:prstGeom prst="rect">
            <a:avLst/>
          </a:prstGeom>
        </p:spPr>
      </p:pic>
      <p:sp>
        <p:nvSpPr>
          <p:cNvPr id="9" name="ZoneTexte 8">
            <a:extLst>
              <a:ext uri="{FF2B5EF4-FFF2-40B4-BE49-F238E27FC236}">
                <a16:creationId xmlns:a16="http://schemas.microsoft.com/office/drawing/2014/main" id="{95ADDF3F-F312-4401-81AA-FAE2F5C31B46}"/>
              </a:ext>
            </a:extLst>
          </p:cNvPr>
          <p:cNvSpPr txBox="1"/>
          <p:nvPr/>
        </p:nvSpPr>
        <p:spPr>
          <a:xfrm>
            <a:off x="1055230" y="1311380"/>
            <a:ext cx="8924753" cy="1169551"/>
          </a:xfrm>
          <a:prstGeom prst="rect">
            <a:avLst/>
          </a:prstGeom>
          <a:noFill/>
        </p:spPr>
        <p:txBody>
          <a:bodyPr wrap="square" rtlCol="0">
            <a:spAutoFit/>
          </a:bodyPr>
          <a:lstStyle/>
          <a:p>
            <a:r>
              <a:rPr lang="fr-FR" sz="1400" dirty="0">
                <a:latin typeface="Marianne" panose="02000000000000000000" pitchFamily="2" charset="0"/>
              </a:rPr>
              <a:t>1- Des </a:t>
            </a:r>
            <a:r>
              <a:rPr lang="fr-FR" sz="1400" b="1" dirty="0">
                <a:latin typeface="Marianne" panose="02000000000000000000" pitchFamily="2" charset="0"/>
              </a:rPr>
              <a:t>scores</a:t>
            </a:r>
            <a:r>
              <a:rPr lang="fr-FR" sz="1400" dirty="0">
                <a:latin typeface="Marianne" panose="02000000000000000000" pitchFamily="2" charset="0"/>
              </a:rPr>
              <a:t> d’atteinte des engagements par l’équipe :</a:t>
            </a:r>
          </a:p>
          <a:p>
            <a:pPr marL="285750" indent="-285750">
              <a:buFont typeface="Wingdings" panose="05000000000000000000" pitchFamily="2" charset="2"/>
              <a:buChar char="ü"/>
            </a:pPr>
            <a:r>
              <a:rPr lang="fr-FR" sz="1400" dirty="0">
                <a:latin typeface="Marianne" panose="02000000000000000000" pitchFamily="2" charset="0"/>
              </a:rPr>
              <a:t>Par engagement </a:t>
            </a:r>
          </a:p>
          <a:p>
            <a:pPr marL="285750" indent="-285750">
              <a:buFont typeface="Wingdings" panose="05000000000000000000" pitchFamily="2" charset="2"/>
              <a:buChar char="ü"/>
            </a:pPr>
            <a:r>
              <a:rPr lang="fr-FR" sz="1400" dirty="0">
                <a:latin typeface="Marianne" panose="02000000000000000000" pitchFamily="2" charset="0"/>
              </a:rPr>
              <a:t>Au global  </a:t>
            </a:r>
          </a:p>
          <a:p>
            <a:pPr indent="-285750">
              <a:buFontTx/>
              <a:buChar char="-"/>
            </a:pPr>
            <a:endParaRPr lang="fr-FR" sz="1400" dirty="0">
              <a:latin typeface="Marianne" panose="02000000000000000000" pitchFamily="2" charset="0"/>
            </a:endParaRPr>
          </a:p>
          <a:p>
            <a:r>
              <a:rPr lang="fr-FR" sz="1400" dirty="0">
                <a:latin typeface="Marianne" panose="02000000000000000000" pitchFamily="2" charset="0"/>
              </a:rPr>
              <a:t>2- Une ébauche de </a:t>
            </a:r>
            <a:r>
              <a:rPr lang="fr-FR" sz="1400" b="1" dirty="0">
                <a:latin typeface="Marianne" panose="02000000000000000000" pitchFamily="2" charset="0"/>
              </a:rPr>
              <a:t>plan d’action, </a:t>
            </a:r>
            <a:r>
              <a:rPr lang="fr-FR" sz="1400" dirty="0">
                <a:latin typeface="Marianne" panose="02000000000000000000" pitchFamily="2" charset="0"/>
              </a:rPr>
              <a:t>sur la base des données collectées (ci-après le support Excel</a:t>
            </a:r>
            <a:r>
              <a:rPr lang="fr-FR" sz="1400" dirty="0">
                <a:solidFill>
                  <a:srgbClr val="273375"/>
                </a:solidFill>
                <a:latin typeface="Marianne" panose="02000000000000000000" pitchFamily="2" charset="0"/>
              </a:rPr>
              <a:t>) </a:t>
            </a:r>
          </a:p>
        </p:txBody>
      </p:sp>
      <p:sp>
        <p:nvSpPr>
          <p:cNvPr id="10" name="ZoneTexte 9">
            <a:extLst>
              <a:ext uri="{FF2B5EF4-FFF2-40B4-BE49-F238E27FC236}">
                <a16:creationId xmlns:a16="http://schemas.microsoft.com/office/drawing/2014/main" id="{F38A79BF-334A-4D64-A91F-2588CFC103C9}"/>
              </a:ext>
            </a:extLst>
          </p:cNvPr>
          <p:cNvSpPr txBox="1"/>
          <p:nvPr/>
        </p:nvSpPr>
        <p:spPr>
          <a:xfrm>
            <a:off x="1055230" y="2749193"/>
            <a:ext cx="4224270" cy="338554"/>
          </a:xfrm>
          <a:prstGeom prst="rect">
            <a:avLst/>
          </a:prstGeom>
          <a:noFill/>
        </p:spPr>
        <p:txBody>
          <a:bodyPr wrap="square" rtlCol="0">
            <a:spAutoFit/>
          </a:bodyPr>
          <a:lstStyle/>
          <a:p>
            <a:r>
              <a:rPr lang="fr-FR" sz="1600" b="1" dirty="0">
                <a:solidFill>
                  <a:schemeClr val="accent3"/>
                </a:solidFill>
              </a:rPr>
              <a:t>Exemple de format de plan d’action </a:t>
            </a:r>
          </a:p>
        </p:txBody>
      </p:sp>
      <p:graphicFrame>
        <p:nvGraphicFramePr>
          <p:cNvPr id="11" name="Objet 10">
            <a:extLst>
              <a:ext uri="{FF2B5EF4-FFF2-40B4-BE49-F238E27FC236}">
                <a16:creationId xmlns:a16="http://schemas.microsoft.com/office/drawing/2014/main" id="{140A50E8-FEF0-434E-9362-3A358F6876BC}"/>
              </a:ext>
            </a:extLst>
          </p:cNvPr>
          <p:cNvGraphicFramePr>
            <a:graphicFrameLocks noChangeAspect="1"/>
          </p:cNvGraphicFramePr>
          <p:nvPr>
            <p:extLst>
              <p:ext uri="{D42A27DB-BD31-4B8C-83A1-F6EECF244321}">
                <p14:modId xmlns:p14="http://schemas.microsoft.com/office/powerpoint/2010/main" val="38084024"/>
              </p:ext>
            </p:extLst>
          </p:nvPr>
        </p:nvGraphicFramePr>
        <p:xfrm>
          <a:off x="10363829" y="1722610"/>
          <a:ext cx="1140176" cy="1005572"/>
        </p:xfrm>
        <a:graphic>
          <a:graphicData uri="http://schemas.openxmlformats.org/presentationml/2006/ole">
            <mc:AlternateContent xmlns:mc="http://schemas.openxmlformats.org/markup-compatibility/2006">
              <mc:Choice xmlns:v="urn:schemas-microsoft-com:vml" Requires="v">
                <p:oleObj spid="_x0000_s3080" name="Worksheet" showAsIcon="1" r:id="rId4" imgW="914400" imgH="806335" progId="Excel.Sheet.8">
                  <p:embed/>
                </p:oleObj>
              </mc:Choice>
              <mc:Fallback>
                <p:oleObj name="Worksheet" showAsIcon="1" r:id="rId4" imgW="914400" imgH="806335" progId="Excel.Sheet.8">
                  <p:embed/>
                  <p:pic>
                    <p:nvPicPr>
                      <p:cNvPr id="5" name="Objet 4">
                        <a:extLst>
                          <a:ext uri="{FF2B5EF4-FFF2-40B4-BE49-F238E27FC236}">
                            <a16:creationId xmlns:a16="http://schemas.microsoft.com/office/drawing/2014/main" id="{B866F91D-3457-4480-B865-0001B19E6A58}"/>
                          </a:ext>
                        </a:extLst>
                      </p:cNvPr>
                      <p:cNvPicPr/>
                      <p:nvPr/>
                    </p:nvPicPr>
                    <p:blipFill>
                      <a:blip r:embed="rId5"/>
                      <a:stretch>
                        <a:fillRect/>
                      </a:stretch>
                    </p:blipFill>
                    <p:spPr>
                      <a:xfrm>
                        <a:off x="10363829" y="1722610"/>
                        <a:ext cx="1140176" cy="1005572"/>
                      </a:xfrm>
                      <a:prstGeom prst="rect">
                        <a:avLst/>
                      </a:prstGeom>
                    </p:spPr>
                  </p:pic>
                </p:oleObj>
              </mc:Fallback>
            </mc:AlternateContent>
          </a:graphicData>
        </a:graphic>
      </p:graphicFrame>
      <p:sp>
        <p:nvSpPr>
          <p:cNvPr id="12" name="Espace réservé du numéro de diapositive 1">
            <a:extLst>
              <a:ext uri="{FF2B5EF4-FFF2-40B4-BE49-F238E27FC236}">
                <a16:creationId xmlns:a16="http://schemas.microsoft.com/office/drawing/2014/main" id="{4CBA4A1E-B2DC-489D-9099-D7A617B4C8C4}"/>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14</a:t>
            </a:fld>
            <a:endParaRPr lang="fr-FR" dirty="0"/>
          </a:p>
        </p:txBody>
      </p:sp>
    </p:spTree>
    <p:extLst>
      <p:ext uri="{BB962C8B-B14F-4D97-AF65-F5344CB8AC3E}">
        <p14:creationId xmlns:p14="http://schemas.microsoft.com/office/powerpoint/2010/main" val="3124569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 42">
            <a:extLst>
              <a:ext uri="{FF2B5EF4-FFF2-40B4-BE49-F238E27FC236}">
                <a16:creationId xmlns:a16="http://schemas.microsoft.com/office/drawing/2014/main" id="{ECCE8F06-23FB-4C88-AC5A-58809E2F71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94449" y="281019"/>
            <a:ext cx="1140845" cy="327007"/>
          </a:xfrm>
          <a:prstGeom prst="rect">
            <a:avLst/>
          </a:prstGeom>
        </p:spPr>
      </p:pic>
      <p:grpSp>
        <p:nvGrpSpPr>
          <p:cNvPr id="10" name="Groupe 9">
            <a:extLst>
              <a:ext uri="{FF2B5EF4-FFF2-40B4-BE49-F238E27FC236}">
                <a16:creationId xmlns:a16="http://schemas.microsoft.com/office/drawing/2014/main" id="{82933032-D8BD-4310-A06B-3EE8B958B194}"/>
              </a:ext>
            </a:extLst>
          </p:cNvPr>
          <p:cNvGrpSpPr/>
          <p:nvPr/>
        </p:nvGrpSpPr>
        <p:grpSpPr>
          <a:xfrm>
            <a:off x="1231061" y="3099382"/>
            <a:ext cx="7978288" cy="412580"/>
            <a:chOff x="980644" y="3731671"/>
            <a:chExt cx="7978288" cy="412580"/>
          </a:xfrm>
        </p:grpSpPr>
        <p:sp>
          <p:nvSpPr>
            <p:cNvPr id="18" name="Rectangle 17">
              <a:extLst>
                <a:ext uri="{FF2B5EF4-FFF2-40B4-BE49-F238E27FC236}">
                  <a16:creationId xmlns:a16="http://schemas.microsoft.com/office/drawing/2014/main" id="{03BD2C5E-3192-43B2-847E-AC795F502AC2}"/>
                </a:ext>
              </a:extLst>
            </p:cNvPr>
            <p:cNvSpPr>
              <a:spLocks/>
            </p:cNvSpPr>
            <p:nvPr/>
          </p:nvSpPr>
          <p:spPr bwMode="auto">
            <a:xfrm>
              <a:off x="980644" y="3731671"/>
              <a:ext cx="476481" cy="412580"/>
            </a:xfrm>
            <a:prstGeom prst="rect">
              <a:avLst/>
            </a:prstGeom>
            <a:solidFill>
              <a:srgbClr val="AD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2000" kern="0" dirty="0">
                  <a:solidFill>
                    <a:srgbClr val="FFFFFF"/>
                  </a:solidFill>
                  <a:latin typeface="Marianne" panose="02000000000000000000" pitchFamily="50" charset="0"/>
                  <a:cs typeface="Arial"/>
                </a:rPr>
                <a:t>2</a:t>
              </a:r>
            </a:p>
          </p:txBody>
        </p:sp>
        <p:sp>
          <p:nvSpPr>
            <p:cNvPr id="24" name="Espace réservé du texte 3">
              <a:extLst>
                <a:ext uri="{FF2B5EF4-FFF2-40B4-BE49-F238E27FC236}">
                  <a16:creationId xmlns:a16="http://schemas.microsoft.com/office/drawing/2014/main" id="{16144DBB-F90E-4F41-9BAB-7A542B441758}"/>
                </a:ext>
              </a:extLst>
            </p:cNvPr>
            <p:cNvSpPr txBox="1">
              <a:spLocks/>
            </p:cNvSpPr>
            <p:nvPr/>
          </p:nvSpPr>
          <p:spPr bwMode="auto">
            <a:xfrm>
              <a:off x="1624711" y="3767714"/>
              <a:ext cx="7334221" cy="340495"/>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00" dirty="0">
                  <a:latin typeface="Marianne" panose="02000000000000000000" pitchFamily="50" charset="0"/>
                </a:rPr>
                <a:t>Présentation de l’outil d’autodiagnostic SP+</a:t>
              </a:r>
            </a:p>
          </p:txBody>
        </p:sp>
      </p:grpSp>
      <p:grpSp>
        <p:nvGrpSpPr>
          <p:cNvPr id="11" name="Groupe 10">
            <a:extLst>
              <a:ext uri="{FF2B5EF4-FFF2-40B4-BE49-F238E27FC236}">
                <a16:creationId xmlns:a16="http://schemas.microsoft.com/office/drawing/2014/main" id="{FC5C8E25-E300-4460-8BE2-1EDC5B78820C}"/>
              </a:ext>
            </a:extLst>
          </p:cNvPr>
          <p:cNvGrpSpPr/>
          <p:nvPr/>
        </p:nvGrpSpPr>
        <p:grpSpPr>
          <a:xfrm>
            <a:off x="1231061" y="4065671"/>
            <a:ext cx="7940239" cy="412580"/>
            <a:chOff x="980644" y="4709135"/>
            <a:chExt cx="7940239" cy="412580"/>
          </a:xfrm>
        </p:grpSpPr>
        <p:sp>
          <p:nvSpPr>
            <p:cNvPr id="19" name="Rectangle 18">
              <a:extLst>
                <a:ext uri="{FF2B5EF4-FFF2-40B4-BE49-F238E27FC236}">
                  <a16:creationId xmlns:a16="http://schemas.microsoft.com/office/drawing/2014/main" id="{C83C0804-E248-4E1C-B531-8B804124EC7B}"/>
                </a:ext>
              </a:extLst>
            </p:cNvPr>
            <p:cNvSpPr>
              <a:spLocks/>
            </p:cNvSpPr>
            <p:nvPr/>
          </p:nvSpPr>
          <p:spPr bwMode="auto">
            <a:xfrm>
              <a:off x="980644" y="4709135"/>
              <a:ext cx="476481" cy="412580"/>
            </a:xfrm>
            <a:prstGeom prst="rect">
              <a:avLst/>
            </a:prstGeom>
            <a:solidFill>
              <a:srgbClr val="AD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2000" kern="0" dirty="0">
                  <a:solidFill>
                    <a:srgbClr val="FFFFFF"/>
                  </a:solidFill>
                  <a:latin typeface="Marianne" panose="02000000000000000000" pitchFamily="50" charset="0"/>
                  <a:cs typeface="Arial"/>
                </a:rPr>
                <a:t>3</a:t>
              </a:r>
            </a:p>
          </p:txBody>
        </p:sp>
        <p:sp>
          <p:nvSpPr>
            <p:cNvPr id="25" name="Espace réservé du texte 3">
              <a:extLst>
                <a:ext uri="{FF2B5EF4-FFF2-40B4-BE49-F238E27FC236}">
                  <a16:creationId xmlns:a16="http://schemas.microsoft.com/office/drawing/2014/main" id="{6CBF55E3-6693-48D4-AF7E-ABB5ABF6B424}"/>
                </a:ext>
              </a:extLst>
            </p:cNvPr>
            <p:cNvSpPr txBox="1">
              <a:spLocks/>
            </p:cNvSpPr>
            <p:nvPr/>
          </p:nvSpPr>
          <p:spPr bwMode="auto">
            <a:xfrm>
              <a:off x="1586662" y="4734044"/>
              <a:ext cx="7334221" cy="362762"/>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00" dirty="0">
                  <a:latin typeface="Marianne" panose="02000000000000000000" pitchFamily="50" charset="0"/>
                </a:rPr>
                <a:t>Réalisation de l’autodiagnostic en équipe du service concerné</a:t>
              </a:r>
            </a:p>
          </p:txBody>
        </p:sp>
      </p:grpSp>
      <p:grpSp>
        <p:nvGrpSpPr>
          <p:cNvPr id="12" name="Groupe 11">
            <a:extLst>
              <a:ext uri="{FF2B5EF4-FFF2-40B4-BE49-F238E27FC236}">
                <a16:creationId xmlns:a16="http://schemas.microsoft.com/office/drawing/2014/main" id="{538E844F-0209-4540-894B-FA1FA2F54A18}"/>
              </a:ext>
            </a:extLst>
          </p:cNvPr>
          <p:cNvGrpSpPr/>
          <p:nvPr/>
        </p:nvGrpSpPr>
        <p:grpSpPr>
          <a:xfrm>
            <a:off x="1254671" y="5031959"/>
            <a:ext cx="7978288" cy="412578"/>
            <a:chOff x="1004254" y="5516442"/>
            <a:chExt cx="7978288" cy="412578"/>
          </a:xfrm>
        </p:grpSpPr>
        <p:sp>
          <p:nvSpPr>
            <p:cNvPr id="48" name="Rectangle 47">
              <a:extLst>
                <a:ext uri="{FF2B5EF4-FFF2-40B4-BE49-F238E27FC236}">
                  <a16:creationId xmlns:a16="http://schemas.microsoft.com/office/drawing/2014/main" id="{C83C0804-E248-4E1C-B531-8B804124EC7B}"/>
                </a:ext>
              </a:extLst>
            </p:cNvPr>
            <p:cNvSpPr>
              <a:spLocks/>
            </p:cNvSpPr>
            <p:nvPr/>
          </p:nvSpPr>
          <p:spPr bwMode="auto">
            <a:xfrm>
              <a:off x="1004254" y="5516442"/>
              <a:ext cx="476481" cy="412578"/>
            </a:xfrm>
            <a:prstGeom prst="rect">
              <a:avLst/>
            </a:prstGeom>
            <a:solidFill>
              <a:srgbClr val="AD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2000" kern="0" dirty="0">
                  <a:solidFill>
                    <a:srgbClr val="FFFFFF"/>
                  </a:solidFill>
                  <a:latin typeface="Marianne" panose="02000000000000000000" pitchFamily="50" charset="0"/>
                  <a:cs typeface="Arial"/>
                </a:rPr>
                <a:t>4</a:t>
              </a:r>
            </a:p>
          </p:txBody>
        </p:sp>
        <p:sp>
          <p:nvSpPr>
            <p:cNvPr id="49" name="Espace réservé du texte 3">
              <a:extLst>
                <a:ext uri="{FF2B5EF4-FFF2-40B4-BE49-F238E27FC236}">
                  <a16:creationId xmlns:a16="http://schemas.microsoft.com/office/drawing/2014/main" id="{6CBF55E3-6693-48D4-AF7E-ABB5ABF6B424}"/>
                </a:ext>
              </a:extLst>
            </p:cNvPr>
            <p:cNvSpPr txBox="1">
              <a:spLocks/>
            </p:cNvSpPr>
            <p:nvPr/>
          </p:nvSpPr>
          <p:spPr bwMode="auto">
            <a:xfrm>
              <a:off x="1648321" y="5541351"/>
              <a:ext cx="7334221" cy="362760"/>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00" dirty="0">
                  <a:latin typeface="Marianne" panose="02000000000000000000" pitchFamily="50" charset="0"/>
                </a:rPr>
                <a:t>Conclusion et prochaines étapes</a:t>
              </a:r>
            </a:p>
          </p:txBody>
        </p:sp>
      </p:grpSp>
      <p:cxnSp>
        <p:nvCxnSpPr>
          <p:cNvPr id="35" name="Connecteur droit 34">
            <a:extLst>
              <a:ext uri="{FF2B5EF4-FFF2-40B4-BE49-F238E27FC236}">
                <a16:creationId xmlns:a16="http://schemas.microsoft.com/office/drawing/2014/main" id="{6E2C9B3C-D37A-4E5B-9EEA-A762FDAFD6ED}"/>
              </a:ext>
            </a:extLst>
          </p:cNvPr>
          <p:cNvCxnSpPr>
            <a:cxnSpLocks/>
          </p:cNvCxnSpPr>
          <p:nvPr/>
        </p:nvCxnSpPr>
        <p:spPr>
          <a:xfrm>
            <a:off x="1819513" y="1350868"/>
            <a:ext cx="0" cy="4320000"/>
          </a:xfrm>
          <a:prstGeom prst="line">
            <a:avLst/>
          </a:prstGeom>
          <a:ln>
            <a:solidFill>
              <a:srgbClr val="AD4847"/>
            </a:solidFill>
          </a:ln>
        </p:spPr>
        <p:style>
          <a:lnRef idx="1">
            <a:schemeClr val="accent1"/>
          </a:lnRef>
          <a:fillRef idx="0">
            <a:schemeClr val="accent1"/>
          </a:fillRef>
          <a:effectRef idx="0">
            <a:schemeClr val="accent1"/>
          </a:effectRef>
          <a:fontRef idx="minor">
            <a:schemeClr val="tx1"/>
          </a:fontRef>
        </p:style>
      </p:cxnSp>
      <p:sp>
        <p:nvSpPr>
          <p:cNvPr id="26" name="Titre 1">
            <a:extLst>
              <a:ext uri="{FF2B5EF4-FFF2-40B4-BE49-F238E27FC236}">
                <a16:creationId xmlns:a16="http://schemas.microsoft.com/office/drawing/2014/main" id="{CDF4B5D8-D47C-4B1C-AFE6-24224DA95DC6}"/>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Ordre du jour</a:t>
            </a:r>
            <a:endParaRPr lang="fr-FR" sz="2800" i="1" dirty="0"/>
          </a:p>
          <a:p>
            <a:r>
              <a:rPr lang="fr-FR" sz="2000" b="0" i="1" dirty="0">
                <a:solidFill>
                  <a:srgbClr val="AD4847"/>
                </a:solidFill>
              </a:rPr>
              <a:t>Atelier – 3H en moyenne</a:t>
            </a:r>
          </a:p>
        </p:txBody>
      </p:sp>
      <p:grpSp>
        <p:nvGrpSpPr>
          <p:cNvPr id="27" name="Groupe 26">
            <a:extLst>
              <a:ext uri="{FF2B5EF4-FFF2-40B4-BE49-F238E27FC236}">
                <a16:creationId xmlns:a16="http://schemas.microsoft.com/office/drawing/2014/main" id="{69F4AADF-E256-4431-8898-1173FFEAA9CD}"/>
              </a:ext>
            </a:extLst>
          </p:cNvPr>
          <p:cNvGrpSpPr/>
          <p:nvPr/>
        </p:nvGrpSpPr>
        <p:grpSpPr>
          <a:xfrm>
            <a:off x="1231061" y="1884481"/>
            <a:ext cx="9385979" cy="661192"/>
            <a:chOff x="980644" y="2811150"/>
            <a:chExt cx="9385979" cy="661192"/>
          </a:xfrm>
        </p:grpSpPr>
        <p:sp>
          <p:nvSpPr>
            <p:cNvPr id="28" name="Rectangle 27">
              <a:extLst>
                <a:ext uri="{FF2B5EF4-FFF2-40B4-BE49-F238E27FC236}">
                  <a16:creationId xmlns:a16="http://schemas.microsoft.com/office/drawing/2014/main" id="{3C335C25-38B9-443C-8DA9-28BD71BE40E2}"/>
                </a:ext>
              </a:extLst>
            </p:cNvPr>
            <p:cNvSpPr/>
            <p:nvPr/>
          </p:nvSpPr>
          <p:spPr bwMode="auto">
            <a:xfrm>
              <a:off x="980644" y="2935456"/>
              <a:ext cx="476481" cy="412580"/>
            </a:xfrm>
            <a:prstGeom prst="rect">
              <a:avLst/>
            </a:prstGeom>
            <a:solidFill>
              <a:srgbClr val="AD48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fr-FR" sz="2000" kern="0" dirty="0">
                  <a:solidFill>
                    <a:srgbClr val="FFFFFF"/>
                  </a:solidFill>
                  <a:latin typeface="Marianne" panose="02000000000000000000" pitchFamily="50" charset="0"/>
                  <a:cs typeface="Arial"/>
                </a:rPr>
                <a:t>1</a:t>
              </a:r>
            </a:p>
          </p:txBody>
        </p:sp>
        <p:sp>
          <p:nvSpPr>
            <p:cNvPr id="29" name="Espace réservé du texte 3">
              <a:extLst>
                <a:ext uri="{FF2B5EF4-FFF2-40B4-BE49-F238E27FC236}">
                  <a16:creationId xmlns:a16="http://schemas.microsoft.com/office/drawing/2014/main" id="{0432D7C8-062C-48D6-9972-41D34F202EA8}"/>
                </a:ext>
              </a:extLst>
            </p:cNvPr>
            <p:cNvSpPr txBox="1">
              <a:spLocks/>
            </p:cNvSpPr>
            <p:nvPr/>
          </p:nvSpPr>
          <p:spPr bwMode="auto">
            <a:xfrm>
              <a:off x="1624711" y="2811150"/>
              <a:ext cx="8741912" cy="661192"/>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sz="1800" dirty="0">
                  <a:latin typeface="Marianne" panose="02000000000000000000" pitchFamily="2" charset="0"/>
                </a:rPr>
                <a:t>Présentation de la démarche d’amélioration continue</a:t>
              </a:r>
              <a:endParaRPr lang="fr-FR" sz="1800" dirty="0">
                <a:latin typeface="Marianne" panose="02000000000000000000" pitchFamily="50" charset="0"/>
              </a:endParaRPr>
            </a:p>
          </p:txBody>
        </p:sp>
      </p:grpSp>
      <p:sp>
        <p:nvSpPr>
          <p:cNvPr id="30" name="Espace réservé du numéro de diapositive 4">
            <a:extLst>
              <a:ext uri="{FF2B5EF4-FFF2-40B4-BE49-F238E27FC236}">
                <a16:creationId xmlns:a16="http://schemas.microsoft.com/office/drawing/2014/main" id="{234C453A-D0E5-44D6-A537-103C4968559C}"/>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2</a:t>
            </a:fld>
            <a:endParaRPr lang="fr-FR" dirty="0"/>
          </a:p>
        </p:txBody>
      </p:sp>
    </p:spTree>
    <p:extLst>
      <p:ext uri="{BB962C8B-B14F-4D97-AF65-F5344CB8AC3E}">
        <p14:creationId xmlns:p14="http://schemas.microsoft.com/office/powerpoint/2010/main" val="2556633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a:bodyPr>
          <a:lstStyle/>
          <a:p>
            <a:r>
              <a:rPr lang="fr-FR" sz="4400" i="1" dirty="0">
                <a:solidFill>
                  <a:schemeClr val="accent3"/>
                </a:solidFill>
              </a:rPr>
              <a:t>Présentation de la démarche d’amélioration continue Services Publics+</a:t>
            </a:r>
            <a:br>
              <a:rPr lang="fr-FR" sz="4400" dirty="0"/>
            </a:br>
            <a:endParaRPr lang="fr-FR" sz="2900" i="1" dirty="0"/>
          </a:p>
        </p:txBody>
      </p:sp>
    </p:spTree>
    <p:extLst>
      <p:ext uri="{BB962C8B-B14F-4D97-AF65-F5344CB8AC3E}">
        <p14:creationId xmlns:p14="http://schemas.microsoft.com/office/powerpoint/2010/main" val="3996970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ZoneTexte 15">
            <a:extLst>
              <a:ext uri="{FF2B5EF4-FFF2-40B4-BE49-F238E27FC236}">
                <a16:creationId xmlns:a16="http://schemas.microsoft.com/office/drawing/2014/main" id="{C3B36342-C596-4499-A205-0A58FAA1F192}"/>
              </a:ext>
            </a:extLst>
          </p:cNvPr>
          <p:cNvSpPr txBox="1"/>
          <p:nvPr/>
        </p:nvSpPr>
        <p:spPr>
          <a:xfrm>
            <a:off x="639287" y="2476148"/>
            <a:ext cx="3593077" cy="1046440"/>
          </a:xfrm>
          <a:prstGeom prst="rect">
            <a:avLst/>
          </a:prstGeom>
          <a:noFill/>
        </p:spPr>
        <p:txBody>
          <a:bodyPr wrap="square" rtlCol="0">
            <a:spAutoFit/>
          </a:bodyPr>
          <a:lstStyle/>
          <a:p>
            <a:pPr marL="628650" lvl="1" indent="-171450" defTabSz="457200">
              <a:buFont typeface="Wingdings" panose="05000000000000000000" pitchFamily="2" charset="2"/>
              <a:buChar char="§"/>
            </a:pPr>
            <a:r>
              <a:rPr lang="fr-FR" sz="1100" b="1" dirty="0">
                <a:solidFill>
                  <a:srgbClr val="000000"/>
                </a:solidFill>
                <a:latin typeface="Marianne" panose="02000000000000000000" pitchFamily="2" charset="0"/>
              </a:rPr>
              <a:t>Responsabilisation des équipes opérationnelles </a:t>
            </a:r>
            <a:r>
              <a:rPr lang="fr-FR" sz="1100" dirty="0">
                <a:solidFill>
                  <a:srgbClr val="000000"/>
                </a:solidFill>
                <a:latin typeface="Marianne" panose="02000000000000000000" pitchFamily="2" charset="0"/>
              </a:rPr>
              <a:t>et </a:t>
            </a:r>
            <a:r>
              <a:rPr lang="fr-FR" sz="1100" b="1" dirty="0">
                <a:solidFill>
                  <a:srgbClr val="000000"/>
                </a:solidFill>
                <a:latin typeface="Marianne" panose="02000000000000000000" pitchFamily="2" charset="0"/>
              </a:rPr>
              <a:t>liberté d’initiative</a:t>
            </a:r>
            <a:br>
              <a:rPr lang="fr-FR" sz="700" dirty="0">
                <a:solidFill>
                  <a:srgbClr val="000000"/>
                </a:solidFill>
                <a:latin typeface="Marianne" panose="02000000000000000000" pitchFamily="2" charset="0"/>
              </a:rPr>
            </a:br>
            <a:endParaRPr lang="fr-FR" sz="700" dirty="0">
              <a:solidFill>
                <a:srgbClr val="000000"/>
              </a:solidFill>
              <a:latin typeface="Marianne" panose="02000000000000000000" pitchFamily="2" charset="0"/>
            </a:endParaRPr>
          </a:p>
          <a:p>
            <a:pPr marL="628650" lvl="1" indent="-171450" defTabSz="457200">
              <a:buFont typeface="Wingdings" panose="05000000000000000000" pitchFamily="2" charset="2"/>
              <a:buChar char="§"/>
            </a:pPr>
            <a:r>
              <a:rPr lang="fr-FR" sz="1100" dirty="0">
                <a:solidFill>
                  <a:srgbClr val="000000"/>
                </a:solidFill>
                <a:latin typeface="Marianne Medium" panose="02000000000000000000" pitchFamily="2" charset="0"/>
              </a:rPr>
              <a:t>Méthode conduite</a:t>
            </a:r>
            <a:br>
              <a:rPr lang="fr-FR" sz="1100" dirty="0">
                <a:solidFill>
                  <a:srgbClr val="000000"/>
                </a:solidFill>
                <a:latin typeface="Marianne" panose="02000000000000000000" pitchFamily="2" charset="0"/>
              </a:rPr>
            </a:br>
            <a:r>
              <a:rPr lang="fr-FR" sz="1100" b="1" dirty="0">
                <a:solidFill>
                  <a:srgbClr val="000000"/>
                </a:solidFill>
                <a:latin typeface="Marianne" panose="02000000000000000000" pitchFamily="2" charset="0"/>
              </a:rPr>
              <a:t>en proximité, en associant</a:t>
            </a:r>
            <a:br>
              <a:rPr lang="fr-FR" sz="1100" b="1" dirty="0">
                <a:solidFill>
                  <a:srgbClr val="000000"/>
                </a:solidFill>
                <a:latin typeface="Marianne" panose="02000000000000000000" pitchFamily="2" charset="0"/>
              </a:rPr>
            </a:br>
            <a:r>
              <a:rPr lang="fr-FR" sz="1100" b="1" dirty="0">
                <a:solidFill>
                  <a:srgbClr val="000000"/>
                </a:solidFill>
                <a:latin typeface="Marianne" panose="02000000000000000000" pitchFamily="2" charset="0"/>
              </a:rPr>
              <a:t>les parties prenantes</a:t>
            </a:r>
            <a:endParaRPr lang="fr-FR" sz="1100" dirty="0">
              <a:solidFill>
                <a:srgbClr val="000000"/>
              </a:solidFill>
              <a:latin typeface="Marianne" panose="02000000000000000000" pitchFamily="2" charset="0"/>
            </a:endParaRPr>
          </a:p>
        </p:txBody>
      </p:sp>
      <p:grpSp>
        <p:nvGrpSpPr>
          <p:cNvPr id="17" name="Groupe 16">
            <a:extLst>
              <a:ext uri="{FF2B5EF4-FFF2-40B4-BE49-F238E27FC236}">
                <a16:creationId xmlns:a16="http://schemas.microsoft.com/office/drawing/2014/main" id="{67B4DA6A-9242-4B2B-B711-6F204DEA2485}"/>
              </a:ext>
            </a:extLst>
          </p:cNvPr>
          <p:cNvGrpSpPr/>
          <p:nvPr/>
        </p:nvGrpSpPr>
        <p:grpSpPr>
          <a:xfrm>
            <a:off x="4504570" y="2225974"/>
            <a:ext cx="6910135" cy="3463205"/>
            <a:chOff x="2121748" y="2941313"/>
            <a:chExt cx="7211362" cy="3614174"/>
          </a:xfrm>
        </p:grpSpPr>
        <p:grpSp>
          <p:nvGrpSpPr>
            <p:cNvPr id="18" name="Groupe 17">
              <a:extLst>
                <a:ext uri="{FF2B5EF4-FFF2-40B4-BE49-F238E27FC236}">
                  <a16:creationId xmlns:a16="http://schemas.microsoft.com/office/drawing/2014/main" id="{E10D724F-A941-484A-A6B4-B52B7B37ADAD}"/>
                </a:ext>
              </a:extLst>
            </p:cNvPr>
            <p:cNvGrpSpPr/>
            <p:nvPr/>
          </p:nvGrpSpPr>
          <p:grpSpPr>
            <a:xfrm>
              <a:off x="2121748" y="2941313"/>
              <a:ext cx="7211362" cy="3614174"/>
              <a:chOff x="2121748" y="2941313"/>
              <a:chExt cx="7211362" cy="3614174"/>
            </a:xfrm>
          </p:grpSpPr>
          <p:grpSp>
            <p:nvGrpSpPr>
              <p:cNvPr id="20" name="Groupe 19">
                <a:extLst>
                  <a:ext uri="{FF2B5EF4-FFF2-40B4-BE49-F238E27FC236}">
                    <a16:creationId xmlns:a16="http://schemas.microsoft.com/office/drawing/2014/main" id="{B0238B0A-D3D0-4F18-80D6-85AB20C40D71}"/>
                  </a:ext>
                </a:extLst>
              </p:cNvPr>
              <p:cNvGrpSpPr/>
              <p:nvPr/>
            </p:nvGrpSpPr>
            <p:grpSpPr>
              <a:xfrm>
                <a:off x="2121748" y="2941313"/>
                <a:ext cx="7211362" cy="3614174"/>
                <a:chOff x="539524" y="2623016"/>
                <a:chExt cx="6713527" cy="3364671"/>
              </a:xfrm>
            </p:grpSpPr>
            <p:pic>
              <p:nvPicPr>
                <p:cNvPr id="22" name="Image 21">
                  <a:extLst>
                    <a:ext uri="{FF2B5EF4-FFF2-40B4-BE49-F238E27FC236}">
                      <a16:creationId xmlns:a16="http://schemas.microsoft.com/office/drawing/2014/main" id="{4E09C5A8-D9BF-4C1B-B151-3A5ADE807C7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9524" y="2623016"/>
                  <a:ext cx="6713527" cy="3260412"/>
                </a:xfrm>
                <a:prstGeom prst="rect">
                  <a:avLst/>
                </a:prstGeom>
              </p:spPr>
            </p:pic>
            <p:sp>
              <p:nvSpPr>
                <p:cNvPr id="23" name="Rectangle à coins arrondis 58">
                  <a:extLst>
                    <a:ext uri="{FF2B5EF4-FFF2-40B4-BE49-F238E27FC236}">
                      <a16:creationId xmlns:a16="http://schemas.microsoft.com/office/drawing/2014/main" id="{859E158D-86BC-4721-87C8-D8274B12F9F2}"/>
                    </a:ext>
                  </a:extLst>
                </p:cNvPr>
                <p:cNvSpPr/>
                <p:nvPr/>
              </p:nvSpPr>
              <p:spPr>
                <a:xfrm>
                  <a:off x="638363" y="3815489"/>
                  <a:ext cx="1966390" cy="599550"/>
                </a:xfrm>
                <a:prstGeom prst="roundRect">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sz="1600">
                    <a:solidFill>
                      <a:srgbClr val="FFFFFF"/>
                    </a:solidFill>
                  </a:endParaRPr>
                </a:p>
              </p:txBody>
            </p:sp>
            <p:sp>
              <p:nvSpPr>
                <p:cNvPr id="24" name="Rectangle à coins arrondis 59">
                  <a:extLst>
                    <a:ext uri="{FF2B5EF4-FFF2-40B4-BE49-F238E27FC236}">
                      <a16:creationId xmlns:a16="http://schemas.microsoft.com/office/drawing/2014/main" id="{A66EAE67-D410-4ABF-884A-EF85D2A72E78}"/>
                    </a:ext>
                  </a:extLst>
                </p:cNvPr>
                <p:cNvSpPr/>
                <p:nvPr/>
              </p:nvSpPr>
              <p:spPr>
                <a:xfrm>
                  <a:off x="2913092" y="3008671"/>
                  <a:ext cx="1966390" cy="618808"/>
                </a:xfrm>
                <a:prstGeom prst="roundRect">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sz="1600">
                    <a:solidFill>
                      <a:srgbClr val="FFFFFF"/>
                    </a:solidFill>
                  </a:endParaRPr>
                </a:p>
              </p:txBody>
            </p:sp>
            <p:sp>
              <p:nvSpPr>
                <p:cNvPr id="25" name="Rectangle à coins arrondis 60">
                  <a:extLst>
                    <a:ext uri="{FF2B5EF4-FFF2-40B4-BE49-F238E27FC236}">
                      <a16:creationId xmlns:a16="http://schemas.microsoft.com/office/drawing/2014/main" id="{51144024-F688-4416-89F7-D9290A45E798}"/>
                    </a:ext>
                  </a:extLst>
                </p:cNvPr>
                <p:cNvSpPr/>
                <p:nvPr/>
              </p:nvSpPr>
              <p:spPr>
                <a:xfrm>
                  <a:off x="5175493" y="3796231"/>
                  <a:ext cx="1966390" cy="618808"/>
                </a:xfrm>
                <a:prstGeom prst="roundRect">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sz="1600">
                    <a:solidFill>
                      <a:srgbClr val="FFFFFF"/>
                    </a:solidFill>
                  </a:endParaRPr>
                </a:p>
              </p:txBody>
            </p:sp>
            <p:sp>
              <p:nvSpPr>
                <p:cNvPr id="26" name="Rectangle à coins arrondis 61">
                  <a:extLst>
                    <a:ext uri="{FF2B5EF4-FFF2-40B4-BE49-F238E27FC236}">
                      <a16:creationId xmlns:a16="http://schemas.microsoft.com/office/drawing/2014/main" id="{5A0A4288-AEC9-4284-BF97-ABCBB0D0B238}"/>
                    </a:ext>
                  </a:extLst>
                </p:cNvPr>
                <p:cNvSpPr/>
                <p:nvPr/>
              </p:nvSpPr>
              <p:spPr>
                <a:xfrm>
                  <a:off x="4517453" y="5126467"/>
                  <a:ext cx="1966390" cy="861220"/>
                </a:xfrm>
                <a:prstGeom prst="roundRect">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sz="1600" dirty="0">
                    <a:solidFill>
                      <a:srgbClr val="FFFFFF"/>
                    </a:solidFill>
                  </a:endParaRPr>
                </a:p>
              </p:txBody>
            </p:sp>
            <p:sp>
              <p:nvSpPr>
                <p:cNvPr id="27" name="Rectangle à coins arrondis 62">
                  <a:extLst>
                    <a:ext uri="{FF2B5EF4-FFF2-40B4-BE49-F238E27FC236}">
                      <a16:creationId xmlns:a16="http://schemas.microsoft.com/office/drawing/2014/main" id="{F5E10C17-FAC5-4D88-848F-30453A567C41}"/>
                    </a:ext>
                  </a:extLst>
                </p:cNvPr>
                <p:cNvSpPr/>
                <p:nvPr/>
              </p:nvSpPr>
              <p:spPr>
                <a:xfrm>
                  <a:off x="1703162" y="5201046"/>
                  <a:ext cx="1966390" cy="712062"/>
                </a:xfrm>
                <a:prstGeom prst="roundRect">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sz="1600">
                    <a:solidFill>
                      <a:srgbClr val="FFFFFF"/>
                    </a:solidFill>
                  </a:endParaRPr>
                </a:p>
              </p:txBody>
            </p:sp>
            <p:sp>
              <p:nvSpPr>
                <p:cNvPr id="28" name="Titre 1">
                  <a:extLst>
                    <a:ext uri="{FF2B5EF4-FFF2-40B4-BE49-F238E27FC236}">
                      <a16:creationId xmlns:a16="http://schemas.microsoft.com/office/drawing/2014/main" id="{FF276F28-C4E3-420A-8B44-96C1A74B4C23}"/>
                    </a:ext>
                  </a:extLst>
                </p:cNvPr>
                <p:cNvSpPr txBox="1">
                  <a:spLocks/>
                </p:cNvSpPr>
                <p:nvPr/>
              </p:nvSpPr>
              <p:spPr>
                <a:xfrm>
                  <a:off x="5231177" y="3978857"/>
                  <a:ext cx="1871218" cy="274365"/>
                </a:xfrm>
                <a:prstGeom prst="rect">
                  <a:avLst/>
                </a:prstGeom>
              </p:spPr>
              <p:txBody>
                <a:bodyPr vert="horz" lIns="91440" tIns="45720" rIns="91440" bIns="45720" rtlCol="0" anchor="t">
                  <a:noAutofit/>
                </a:bodyPr>
                <a:lstStyle>
                  <a:lvl1pPr algn="ctr" defTabSz="755934" rtl="0" eaLnBrk="1" latinLnBrk="0" hangingPunct="1">
                    <a:lnSpc>
                      <a:spcPct val="90000"/>
                    </a:lnSpc>
                    <a:spcBef>
                      <a:spcPct val="0"/>
                    </a:spcBef>
                    <a:buNone/>
                    <a:defRPr sz="4960" kern="1200">
                      <a:solidFill>
                        <a:schemeClr val="tx1"/>
                      </a:solidFill>
                      <a:latin typeface="+mj-lt"/>
                      <a:ea typeface="+mj-ea"/>
                      <a:cs typeface="+mj-cs"/>
                    </a:defRPr>
                  </a:lvl1pPr>
                </a:lstStyle>
                <a:p>
                  <a:pPr>
                    <a:lnSpc>
                      <a:spcPct val="100000"/>
                    </a:lnSpc>
                  </a:pPr>
                  <a:r>
                    <a:rPr lang="fr-FR" sz="1000" b="1" dirty="0">
                      <a:solidFill>
                        <a:srgbClr val="FFFFFF"/>
                      </a:solidFill>
                      <a:latin typeface="Marianne" panose="02000000000000000000" pitchFamily="50" charset="0"/>
                      <a:ea typeface="Marianne" charset="0"/>
                      <a:cs typeface="Marianne" charset="0"/>
                    </a:rPr>
                    <a:t>ÉCOUTE DES USAGERS</a:t>
                  </a:r>
                  <a:br>
                    <a:rPr lang="fr-FR" sz="1000" b="1" dirty="0">
                      <a:solidFill>
                        <a:srgbClr val="FFFFFF"/>
                      </a:solidFill>
                      <a:latin typeface="Marianne" panose="02000000000000000000" pitchFamily="50" charset="0"/>
                    </a:rPr>
                  </a:br>
                  <a:br>
                    <a:rPr lang="fr-FR" sz="1000" b="1" dirty="0">
                      <a:solidFill>
                        <a:srgbClr val="FFFFFF"/>
                      </a:solidFill>
                      <a:latin typeface="Marianne" panose="02000000000000000000" pitchFamily="50" charset="0"/>
                    </a:rPr>
                  </a:br>
                  <a:r>
                    <a:rPr lang="fr-FR" sz="1000" b="1" dirty="0">
                      <a:solidFill>
                        <a:srgbClr val="FFFFFF"/>
                      </a:solidFill>
                      <a:latin typeface="Marianne" panose="02000000000000000000" pitchFamily="50" charset="0"/>
                    </a:rPr>
                    <a:t> </a:t>
                  </a:r>
                  <a:br>
                    <a:rPr lang="fr-FR" sz="1000" b="1" dirty="0">
                      <a:solidFill>
                        <a:srgbClr val="FFFFFF"/>
                      </a:solidFill>
                      <a:latin typeface="Marianne" panose="02000000000000000000" pitchFamily="50" charset="0"/>
                    </a:rPr>
                  </a:br>
                  <a:endParaRPr lang="fr-FR" sz="1000" b="1" dirty="0">
                    <a:solidFill>
                      <a:srgbClr val="FFFFFF"/>
                    </a:solidFill>
                    <a:latin typeface="Marianne" panose="02000000000000000000" pitchFamily="50" charset="0"/>
                  </a:endParaRPr>
                </a:p>
              </p:txBody>
            </p:sp>
            <p:sp>
              <p:nvSpPr>
                <p:cNvPr id="29" name="Titre 1">
                  <a:extLst>
                    <a:ext uri="{FF2B5EF4-FFF2-40B4-BE49-F238E27FC236}">
                      <a16:creationId xmlns:a16="http://schemas.microsoft.com/office/drawing/2014/main" id="{72AB2895-F312-43CD-9381-C35368861D6C}"/>
                    </a:ext>
                  </a:extLst>
                </p:cNvPr>
                <p:cNvSpPr txBox="1">
                  <a:spLocks/>
                </p:cNvSpPr>
                <p:nvPr/>
              </p:nvSpPr>
              <p:spPr>
                <a:xfrm>
                  <a:off x="4430217" y="5214076"/>
                  <a:ext cx="2154363" cy="676972"/>
                </a:xfrm>
                <a:prstGeom prst="rect">
                  <a:avLst/>
                </a:prstGeom>
              </p:spPr>
              <p:txBody>
                <a:bodyPr vert="horz" lIns="91440" tIns="45720" rIns="91440" bIns="45720" rtlCol="0" anchor="t">
                  <a:noAutofit/>
                </a:bodyPr>
                <a:lstStyle>
                  <a:lvl1pPr algn="ctr" defTabSz="755934" rtl="0" eaLnBrk="1" latinLnBrk="0" hangingPunct="1">
                    <a:lnSpc>
                      <a:spcPct val="90000"/>
                    </a:lnSpc>
                    <a:spcBef>
                      <a:spcPct val="0"/>
                    </a:spcBef>
                    <a:buNone/>
                    <a:defRPr sz="4960" kern="1200">
                      <a:solidFill>
                        <a:schemeClr val="tx1"/>
                      </a:solidFill>
                      <a:latin typeface="+mj-lt"/>
                      <a:ea typeface="+mj-ea"/>
                      <a:cs typeface="+mj-cs"/>
                    </a:defRPr>
                  </a:lvl1pPr>
                </a:lstStyle>
                <a:p>
                  <a:pPr>
                    <a:lnSpc>
                      <a:spcPct val="100000"/>
                    </a:lnSpc>
                  </a:pPr>
                  <a:r>
                    <a:rPr lang="fr-FR" sz="1000" b="1" dirty="0">
                      <a:solidFill>
                        <a:srgbClr val="FFFFFF"/>
                      </a:solidFill>
                      <a:latin typeface="Marianne" charset="0"/>
                      <a:ea typeface="Marianne" charset="0"/>
                      <a:cs typeface="Marianne" charset="0"/>
                    </a:rPr>
                    <a:t>ANALYSE </a:t>
                  </a:r>
                  <a:r>
                    <a:rPr lang="fr-FR" sz="1000" dirty="0">
                      <a:solidFill>
                        <a:srgbClr val="FFFFFF"/>
                      </a:solidFill>
                      <a:latin typeface="Marianne" charset="0"/>
                      <a:ea typeface="Marianne" charset="0"/>
                      <a:cs typeface="Marianne" charset="0"/>
                    </a:rPr>
                    <a:t>DES</a:t>
                  </a:r>
                  <a:r>
                    <a:rPr lang="fr-FR" sz="1000" b="1" dirty="0">
                      <a:solidFill>
                        <a:srgbClr val="FFFFFF"/>
                      </a:solidFill>
                      <a:latin typeface="Marianne" charset="0"/>
                      <a:ea typeface="Marianne" charset="0"/>
                      <a:cs typeface="Marianne" charset="0"/>
                    </a:rPr>
                    <a:t> ÉCARTS</a:t>
                  </a:r>
                </a:p>
                <a:p>
                  <a:pPr>
                    <a:lnSpc>
                      <a:spcPct val="100000"/>
                    </a:lnSpc>
                  </a:pPr>
                  <a:r>
                    <a:rPr lang="fr-FR" sz="1000" b="1" dirty="0">
                      <a:solidFill>
                        <a:srgbClr val="FFFFFF"/>
                      </a:solidFill>
                      <a:latin typeface="Marianne" charset="0"/>
                      <a:ea typeface="Marianne" charset="0"/>
                      <a:cs typeface="Marianne" charset="0"/>
                    </a:rPr>
                    <a:t>DÉFINITION DES PRIORITÉS</a:t>
                  </a:r>
                </a:p>
                <a:p>
                  <a:pPr>
                    <a:lnSpc>
                      <a:spcPct val="100000"/>
                    </a:lnSpc>
                  </a:pPr>
                  <a:r>
                    <a:rPr lang="fr-FR" sz="1000" b="1" dirty="0">
                      <a:solidFill>
                        <a:srgbClr val="FFFFFF"/>
                      </a:solidFill>
                      <a:latin typeface="Marianne" charset="0"/>
                      <a:ea typeface="Marianne" charset="0"/>
                      <a:cs typeface="Marianne" charset="0"/>
                    </a:rPr>
                    <a:t>AVEC USAGERS, AGENTS</a:t>
                  </a:r>
                </a:p>
                <a:p>
                  <a:pPr>
                    <a:lnSpc>
                      <a:spcPct val="100000"/>
                    </a:lnSpc>
                  </a:pPr>
                  <a:r>
                    <a:rPr lang="fr-FR" sz="1000" b="1" dirty="0">
                      <a:solidFill>
                        <a:srgbClr val="FFFFFF"/>
                      </a:solidFill>
                      <a:latin typeface="Marianne" charset="0"/>
                      <a:ea typeface="Marianne" charset="0"/>
                      <a:cs typeface="Marianne" charset="0"/>
                    </a:rPr>
                    <a:t>ET PARTENAIRES LOCAUX</a:t>
                  </a:r>
                  <a:br>
                    <a:rPr lang="fr-FR" sz="2000" b="1" dirty="0">
                      <a:solidFill>
                        <a:srgbClr val="FFFFFF"/>
                      </a:solidFill>
                    </a:rPr>
                  </a:br>
                  <a:br>
                    <a:rPr lang="fr-FR" sz="2000" b="1" dirty="0">
                      <a:solidFill>
                        <a:srgbClr val="FFFFFF"/>
                      </a:solidFill>
                      <a:latin typeface="Marianne Medium" panose="02000000000000000000" pitchFamily="50" charset="0"/>
                    </a:rPr>
                  </a:br>
                  <a:r>
                    <a:rPr lang="fr-FR" sz="2000" b="1" dirty="0">
                      <a:solidFill>
                        <a:srgbClr val="FFFFFF"/>
                      </a:solidFill>
                      <a:latin typeface="Marianne Medium" panose="02000000000000000000" pitchFamily="50" charset="0"/>
                    </a:rPr>
                    <a:t> </a:t>
                  </a:r>
                  <a:br>
                    <a:rPr lang="fr-FR" sz="2000" b="1" dirty="0">
                      <a:solidFill>
                        <a:srgbClr val="FFFFFF"/>
                      </a:solidFill>
                      <a:latin typeface="Marianne Medium" panose="02000000000000000000" pitchFamily="50" charset="0"/>
                    </a:rPr>
                  </a:br>
                  <a:endParaRPr lang="fr-FR" sz="2000" b="1" dirty="0">
                    <a:solidFill>
                      <a:srgbClr val="FFFFFF"/>
                    </a:solidFill>
                    <a:latin typeface="Marianne Medium" panose="02000000000000000000" pitchFamily="50" charset="0"/>
                  </a:endParaRPr>
                </a:p>
              </p:txBody>
            </p:sp>
            <p:sp>
              <p:nvSpPr>
                <p:cNvPr id="30" name="Titre 1">
                  <a:extLst>
                    <a:ext uri="{FF2B5EF4-FFF2-40B4-BE49-F238E27FC236}">
                      <a16:creationId xmlns:a16="http://schemas.microsoft.com/office/drawing/2014/main" id="{9B2998D5-DD57-4653-8AD2-5DDA36858859}"/>
                    </a:ext>
                  </a:extLst>
                </p:cNvPr>
                <p:cNvSpPr txBox="1">
                  <a:spLocks/>
                </p:cNvSpPr>
                <p:nvPr/>
              </p:nvSpPr>
              <p:spPr>
                <a:xfrm>
                  <a:off x="1750748" y="5293874"/>
                  <a:ext cx="1871218" cy="676972"/>
                </a:xfrm>
                <a:prstGeom prst="rect">
                  <a:avLst/>
                </a:prstGeom>
              </p:spPr>
              <p:txBody>
                <a:bodyPr vert="horz" lIns="91440" tIns="45720" rIns="91440" bIns="45720" rtlCol="0" anchor="t">
                  <a:noAutofit/>
                </a:bodyPr>
                <a:lstStyle>
                  <a:lvl1pPr algn="ctr" defTabSz="755934" rtl="0" eaLnBrk="1" latinLnBrk="0" hangingPunct="1">
                    <a:lnSpc>
                      <a:spcPct val="90000"/>
                    </a:lnSpc>
                    <a:spcBef>
                      <a:spcPct val="0"/>
                    </a:spcBef>
                    <a:buNone/>
                    <a:defRPr sz="4960" kern="1200">
                      <a:solidFill>
                        <a:schemeClr val="tx1"/>
                      </a:solidFill>
                      <a:latin typeface="+mj-lt"/>
                      <a:ea typeface="+mj-ea"/>
                      <a:cs typeface="+mj-cs"/>
                    </a:defRPr>
                  </a:lvl1pPr>
                </a:lstStyle>
                <a:p>
                  <a:pPr>
                    <a:lnSpc>
                      <a:spcPct val="100000"/>
                    </a:lnSpc>
                  </a:pPr>
                  <a:r>
                    <a:rPr lang="fr-FR" sz="1000" b="1" dirty="0">
                      <a:solidFill>
                        <a:srgbClr val="FFFFFF"/>
                      </a:solidFill>
                      <a:latin typeface="Marianne" charset="0"/>
                      <a:ea typeface="Marianne" charset="0"/>
                      <a:cs typeface="Marianne" charset="0"/>
                    </a:rPr>
                    <a:t>COMMUNICATION ET AFFICHAGE DES PLANS</a:t>
                  </a:r>
                </a:p>
                <a:p>
                  <a:pPr>
                    <a:lnSpc>
                      <a:spcPct val="100000"/>
                    </a:lnSpc>
                  </a:pPr>
                  <a:r>
                    <a:rPr lang="fr-FR" sz="1000" b="1" dirty="0">
                      <a:solidFill>
                        <a:srgbClr val="FFFFFF"/>
                      </a:solidFill>
                      <a:latin typeface="Marianne" charset="0"/>
                      <a:ea typeface="Marianne" charset="0"/>
                      <a:cs typeface="Marianne" charset="0"/>
                    </a:rPr>
                    <a:t>D’ACTIONS</a:t>
                  </a:r>
                  <a:br>
                    <a:rPr lang="fr-FR" sz="2000" b="1" dirty="0">
                      <a:solidFill>
                        <a:srgbClr val="FFFFFF"/>
                      </a:solidFill>
                    </a:rPr>
                  </a:br>
                  <a:br>
                    <a:rPr lang="fr-FR" sz="2000" b="1" dirty="0">
                      <a:solidFill>
                        <a:srgbClr val="FFFFFF"/>
                      </a:solidFill>
                      <a:latin typeface="Marianne Medium" panose="02000000000000000000" pitchFamily="50" charset="0"/>
                    </a:rPr>
                  </a:br>
                  <a:r>
                    <a:rPr lang="fr-FR" sz="2000" b="1" dirty="0">
                      <a:solidFill>
                        <a:srgbClr val="FFFFFF"/>
                      </a:solidFill>
                      <a:latin typeface="Marianne Medium" panose="02000000000000000000" pitchFamily="50" charset="0"/>
                    </a:rPr>
                    <a:t> </a:t>
                  </a:r>
                  <a:br>
                    <a:rPr lang="fr-FR" sz="2000" b="1" dirty="0">
                      <a:solidFill>
                        <a:srgbClr val="FFFFFF"/>
                      </a:solidFill>
                      <a:latin typeface="Marianne Medium" panose="02000000000000000000" pitchFamily="50" charset="0"/>
                    </a:rPr>
                  </a:br>
                  <a:endParaRPr lang="fr-FR" sz="2000" b="1" dirty="0">
                    <a:solidFill>
                      <a:srgbClr val="FFFFFF"/>
                    </a:solidFill>
                    <a:latin typeface="Marianne Medium" panose="02000000000000000000" pitchFamily="50" charset="0"/>
                  </a:endParaRPr>
                </a:p>
              </p:txBody>
            </p:sp>
            <p:sp>
              <p:nvSpPr>
                <p:cNvPr id="31" name="Titre 1">
                  <a:extLst>
                    <a:ext uri="{FF2B5EF4-FFF2-40B4-BE49-F238E27FC236}">
                      <a16:creationId xmlns:a16="http://schemas.microsoft.com/office/drawing/2014/main" id="{F0918A51-392D-4352-8D8D-EAAA243BC853}"/>
                    </a:ext>
                  </a:extLst>
                </p:cNvPr>
                <p:cNvSpPr txBox="1">
                  <a:spLocks/>
                </p:cNvSpPr>
                <p:nvPr/>
              </p:nvSpPr>
              <p:spPr>
                <a:xfrm>
                  <a:off x="685949" y="3914736"/>
                  <a:ext cx="1871218" cy="676972"/>
                </a:xfrm>
                <a:prstGeom prst="rect">
                  <a:avLst/>
                </a:prstGeom>
              </p:spPr>
              <p:txBody>
                <a:bodyPr vert="horz" lIns="91440" tIns="45720" rIns="91440" bIns="45720" rtlCol="0" anchor="t">
                  <a:noAutofit/>
                </a:bodyPr>
                <a:lstStyle>
                  <a:lvl1pPr algn="ctr" defTabSz="755934" rtl="0" eaLnBrk="1" latinLnBrk="0" hangingPunct="1">
                    <a:lnSpc>
                      <a:spcPct val="90000"/>
                    </a:lnSpc>
                    <a:spcBef>
                      <a:spcPct val="0"/>
                    </a:spcBef>
                    <a:buNone/>
                    <a:defRPr sz="4960" kern="1200">
                      <a:solidFill>
                        <a:schemeClr val="tx1"/>
                      </a:solidFill>
                      <a:latin typeface="+mj-lt"/>
                      <a:ea typeface="+mj-ea"/>
                      <a:cs typeface="+mj-cs"/>
                    </a:defRPr>
                  </a:lvl1pPr>
                </a:lstStyle>
                <a:p>
                  <a:pPr>
                    <a:lnSpc>
                      <a:spcPct val="100000"/>
                    </a:lnSpc>
                  </a:pPr>
                  <a:r>
                    <a:rPr lang="fr-FR" sz="1000" b="1" dirty="0">
                      <a:solidFill>
                        <a:srgbClr val="FFFFFF"/>
                      </a:solidFill>
                      <a:latin typeface="Marianne" charset="0"/>
                      <a:ea typeface="Marianne" charset="0"/>
                      <a:cs typeface="Marianne" charset="0"/>
                    </a:rPr>
                    <a:t>MISE EN ŒUVRE &amp; SUIVI</a:t>
                  </a:r>
                </a:p>
                <a:p>
                  <a:pPr>
                    <a:lnSpc>
                      <a:spcPct val="100000"/>
                    </a:lnSpc>
                  </a:pPr>
                  <a:r>
                    <a:rPr lang="fr-FR" sz="1000" b="1" dirty="0">
                      <a:solidFill>
                        <a:srgbClr val="FFFFFF"/>
                      </a:solidFill>
                      <a:latin typeface="Marianne" charset="0"/>
                      <a:ea typeface="Marianne" charset="0"/>
                      <a:cs typeface="Marianne" charset="0"/>
                    </a:rPr>
                    <a:t>DES PLANS D’ACTIONS</a:t>
                  </a:r>
                  <a:br>
                    <a:rPr lang="fr-FR" sz="2000" b="1" dirty="0">
                      <a:solidFill>
                        <a:srgbClr val="FFFFFF"/>
                      </a:solidFill>
                    </a:rPr>
                  </a:br>
                  <a:br>
                    <a:rPr lang="fr-FR" sz="2000" b="1" dirty="0">
                      <a:solidFill>
                        <a:srgbClr val="FFFFFF"/>
                      </a:solidFill>
                      <a:latin typeface="Marianne Medium" panose="02000000000000000000" pitchFamily="50" charset="0"/>
                    </a:rPr>
                  </a:br>
                  <a:r>
                    <a:rPr lang="fr-FR" sz="2000" b="1" dirty="0">
                      <a:solidFill>
                        <a:srgbClr val="FFFFFF"/>
                      </a:solidFill>
                      <a:latin typeface="Marianne Medium" panose="02000000000000000000" pitchFamily="50" charset="0"/>
                    </a:rPr>
                    <a:t> </a:t>
                  </a:r>
                  <a:br>
                    <a:rPr lang="fr-FR" sz="2000" b="1" dirty="0">
                      <a:solidFill>
                        <a:srgbClr val="FFFFFF"/>
                      </a:solidFill>
                      <a:latin typeface="Marianne Medium" panose="02000000000000000000" pitchFamily="50" charset="0"/>
                    </a:rPr>
                  </a:br>
                  <a:endParaRPr lang="fr-FR" sz="2000" b="1" dirty="0">
                    <a:solidFill>
                      <a:srgbClr val="FFFFFF"/>
                    </a:solidFill>
                    <a:latin typeface="Marianne Medium" panose="02000000000000000000" pitchFamily="50" charset="0"/>
                  </a:endParaRPr>
                </a:p>
              </p:txBody>
            </p:sp>
            <p:sp>
              <p:nvSpPr>
                <p:cNvPr id="32" name="Titre 1">
                  <a:extLst>
                    <a:ext uri="{FF2B5EF4-FFF2-40B4-BE49-F238E27FC236}">
                      <a16:creationId xmlns:a16="http://schemas.microsoft.com/office/drawing/2014/main" id="{938A1E7C-FD87-40B2-9E07-6AD9D0E5037C}"/>
                    </a:ext>
                  </a:extLst>
                </p:cNvPr>
                <p:cNvSpPr txBox="1">
                  <a:spLocks/>
                </p:cNvSpPr>
                <p:nvPr/>
              </p:nvSpPr>
              <p:spPr>
                <a:xfrm>
                  <a:off x="2960678" y="3096089"/>
                  <a:ext cx="1871218" cy="676972"/>
                </a:xfrm>
                <a:prstGeom prst="rect">
                  <a:avLst/>
                </a:prstGeom>
              </p:spPr>
              <p:txBody>
                <a:bodyPr vert="horz" lIns="91440" tIns="45720" rIns="91440" bIns="45720" rtlCol="0" anchor="t">
                  <a:noAutofit/>
                </a:bodyPr>
                <a:lstStyle>
                  <a:lvl1pPr algn="ctr" defTabSz="755934" rtl="0" eaLnBrk="1" latinLnBrk="0" hangingPunct="1">
                    <a:lnSpc>
                      <a:spcPct val="90000"/>
                    </a:lnSpc>
                    <a:spcBef>
                      <a:spcPct val="0"/>
                    </a:spcBef>
                    <a:buNone/>
                    <a:defRPr sz="4960" kern="1200">
                      <a:solidFill>
                        <a:schemeClr val="tx1"/>
                      </a:solidFill>
                      <a:latin typeface="+mj-lt"/>
                      <a:ea typeface="+mj-ea"/>
                      <a:cs typeface="+mj-cs"/>
                    </a:defRPr>
                  </a:lvl1pPr>
                </a:lstStyle>
                <a:p>
                  <a:pPr>
                    <a:lnSpc>
                      <a:spcPct val="100000"/>
                    </a:lnSpc>
                  </a:pPr>
                  <a:r>
                    <a:rPr lang="fr-FR" sz="1000" b="1" dirty="0">
                      <a:solidFill>
                        <a:srgbClr val="FFFFFF"/>
                      </a:solidFill>
                      <a:latin typeface="Marianne" charset="0"/>
                      <a:ea typeface="Marianne" charset="0"/>
                      <a:cs typeface="Marianne" charset="0"/>
                    </a:rPr>
                    <a:t>MESURE ET AFFICHAGE</a:t>
                  </a:r>
                </a:p>
                <a:p>
                  <a:pPr>
                    <a:lnSpc>
                      <a:spcPct val="100000"/>
                    </a:lnSpc>
                  </a:pPr>
                  <a:r>
                    <a:rPr lang="fr-FR" sz="1000" b="1" dirty="0">
                      <a:solidFill>
                        <a:srgbClr val="FFFFFF"/>
                      </a:solidFill>
                      <a:latin typeface="Marianne" charset="0"/>
                      <a:ea typeface="Marianne" charset="0"/>
                      <a:cs typeface="Marianne" charset="0"/>
                    </a:rPr>
                    <a:t>DES RÉSULTATS</a:t>
                  </a:r>
                  <a:br>
                    <a:rPr lang="fr-FR" sz="2000" b="1" dirty="0">
                      <a:solidFill>
                        <a:srgbClr val="FFFFFF"/>
                      </a:solidFill>
                    </a:rPr>
                  </a:br>
                  <a:br>
                    <a:rPr lang="fr-FR" sz="2000" b="1" dirty="0">
                      <a:solidFill>
                        <a:srgbClr val="FFFFFF"/>
                      </a:solidFill>
                      <a:latin typeface="Marianne Medium" panose="02000000000000000000" pitchFamily="50" charset="0"/>
                    </a:rPr>
                  </a:br>
                  <a:r>
                    <a:rPr lang="fr-FR" sz="2000" b="1" dirty="0">
                      <a:solidFill>
                        <a:srgbClr val="FFFFFF"/>
                      </a:solidFill>
                      <a:latin typeface="Marianne Medium" panose="02000000000000000000" pitchFamily="50" charset="0"/>
                    </a:rPr>
                    <a:t> </a:t>
                  </a:r>
                  <a:br>
                    <a:rPr lang="fr-FR" sz="2000" b="1" dirty="0">
                      <a:solidFill>
                        <a:srgbClr val="FFFFFF"/>
                      </a:solidFill>
                      <a:latin typeface="Marianne Medium" panose="02000000000000000000" pitchFamily="50" charset="0"/>
                    </a:rPr>
                  </a:br>
                  <a:endParaRPr lang="fr-FR" sz="2000" b="1" dirty="0">
                    <a:solidFill>
                      <a:srgbClr val="FFFFFF"/>
                    </a:solidFill>
                    <a:latin typeface="Marianne Medium" panose="02000000000000000000" pitchFamily="50" charset="0"/>
                  </a:endParaRPr>
                </a:p>
              </p:txBody>
            </p:sp>
          </p:grpSp>
          <p:sp>
            <p:nvSpPr>
              <p:cNvPr id="21" name="Rectangle 20">
                <a:extLst>
                  <a:ext uri="{FF2B5EF4-FFF2-40B4-BE49-F238E27FC236}">
                    <a16:creationId xmlns:a16="http://schemas.microsoft.com/office/drawing/2014/main" id="{34E41453-C7AB-4C43-9662-99BB357F1A82}"/>
                  </a:ext>
                </a:extLst>
              </p:cNvPr>
              <p:cNvSpPr/>
              <p:nvPr/>
            </p:nvSpPr>
            <p:spPr>
              <a:xfrm>
                <a:off x="4776537" y="4328819"/>
                <a:ext cx="1900989" cy="727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srgbClr val="FFFFFF"/>
                  </a:solidFill>
                </a:endParaRPr>
              </a:p>
            </p:txBody>
          </p:sp>
        </p:grpSp>
        <p:pic>
          <p:nvPicPr>
            <p:cNvPr id="19" name="Image 18">
              <a:extLst>
                <a:ext uri="{FF2B5EF4-FFF2-40B4-BE49-F238E27FC236}">
                  <a16:creationId xmlns:a16="http://schemas.microsoft.com/office/drawing/2014/main" id="{46A2FD9D-F29E-4BB4-B13D-91BC4DEADA3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0758" y="4559251"/>
              <a:ext cx="1822774" cy="532162"/>
            </a:xfrm>
            <a:prstGeom prst="rect">
              <a:avLst/>
            </a:prstGeom>
          </p:spPr>
        </p:pic>
      </p:grpSp>
      <p:sp>
        <p:nvSpPr>
          <p:cNvPr id="33" name="Rectangle 32">
            <a:extLst>
              <a:ext uri="{FF2B5EF4-FFF2-40B4-BE49-F238E27FC236}">
                <a16:creationId xmlns:a16="http://schemas.microsoft.com/office/drawing/2014/main" id="{2EEE5B7A-AE18-4A6E-827A-72215B90E4F9}"/>
              </a:ext>
            </a:extLst>
          </p:cNvPr>
          <p:cNvSpPr/>
          <p:nvPr/>
        </p:nvSpPr>
        <p:spPr>
          <a:xfrm>
            <a:off x="955186" y="4392565"/>
            <a:ext cx="3874367" cy="1923604"/>
          </a:xfrm>
          <a:prstGeom prst="rect">
            <a:avLst/>
          </a:prstGeom>
        </p:spPr>
        <p:txBody>
          <a:bodyPr wrap="square">
            <a:spAutoFit/>
          </a:bodyPr>
          <a:lstStyle/>
          <a:p>
            <a:pPr defTabSz="457200"/>
            <a:r>
              <a:rPr lang="fr-FR" sz="1100" b="1" dirty="0">
                <a:solidFill>
                  <a:srgbClr val="000000"/>
                </a:solidFill>
                <a:latin typeface="Marianne" panose="02000000000000000000" pitchFamily="50" charset="0"/>
              </a:rPr>
              <a:t>Réalisation d’autodiagnostics,</a:t>
            </a:r>
            <a:br>
              <a:rPr lang="fr-FR" sz="1100" b="1" dirty="0">
                <a:solidFill>
                  <a:srgbClr val="000000"/>
                </a:solidFill>
                <a:latin typeface="Marianne" panose="02000000000000000000" pitchFamily="50" charset="0"/>
              </a:rPr>
            </a:br>
            <a:r>
              <a:rPr lang="fr-FR" sz="1100" b="1" dirty="0">
                <a:solidFill>
                  <a:srgbClr val="000000"/>
                </a:solidFill>
                <a:latin typeface="Marianne" panose="02000000000000000000" pitchFamily="50" charset="0"/>
              </a:rPr>
              <a:t>au sein des services de proximité</a:t>
            </a:r>
          </a:p>
          <a:p>
            <a:pPr defTabSz="457200"/>
            <a:endParaRPr lang="fr-FR" sz="900" b="1" dirty="0">
              <a:solidFill>
                <a:srgbClr val="000000"/>
              </a:solidFill>
              <a:latin typeface="Marianne" panose="02000000000000000000" pitchFamily="50" charset="0"/>
            </a:endParaRPr>
          </a:p>
          <a:p>
            <a:pPr defTabSz="457200"/>
            <a:r>
              <a:rPr lang="fr-FR" sz="1100" b="1" dirty="0">
                <a:solidFill>
                  <a:srgbClr val="000000"/>
                </a:solidFill>
                <a:latin typeface="Marianne" panose="02000000000000000000" pitchFamily="50" charset="0"/>
              </a:rPr>
              <a:t>L’organisation d’instances permettant</a:t>
            </a:r>
            <a:br>
              <a:rPr lang="fr-FR" sz="1100" b="1" dirty="0">
                <a:solidFill>
                  <a:srgbClr val="000000"/>
                </a:solidFill>
                <a:latin typeface="Marianne" panose="02000000000000000000" pitchFamily="50" charset="0"/>
              </a:rPr>
            </a:br>
            <a:r>
              <a:rPr lang="fr-FR" sz="1100" b="1" dirty="0">
                <a:solidFill>
                  <a:srgbClr val="000000"/>
                </a:solidFill>
                <a:latin typeface="Marianne" panose="02000000000000000000" pitchFamily="50" charset="0"/>
              </a:rPr>
              <a:t>de réunir les parties prenantes du service public pour identifier et prioriser les actions à mener</a:t>
            </a:r>
            <a:br>
              <a:rPr lang="fr-FR" sz="1100" b="1" dirty="0">
                <a:solidFill>
                  <a:srgbClr val="000000"/>
                </a:solidFill>
                <a:latin typeface="Marianne" panose="02000000000000000000" pitchFamily="50" charset="0"/>
              </a:rPr>
            </a:br>
            <a:endParaRPr lang="fr-FR" sz="1100" b="1" dirty="0">
              <a:solidFill>
                <a:srgbClr val="000000"/>
              </a:solidFill>
              <a:latin typeface="Marianne" panose="02000000000000000000" pitchFamily="50" charset="0"/>
            </a:endParaRPr>
          </a:p>
          <a:p>
            <a:pPr defTabSz="457200"/>
            <a:r>
              <a:rPr lang="fr-FR" sz="1100" b="1" dirty="0">
                <a:solidFill>
                  <a:srgbClr val="000000"/>
                </a:solidFill>
                <a:latin typeface="Marianne" panose="02000000000000000000" pitchFamily="50" charset="0"/>
              </a:rPr>
              <a:t>Définition, affichage et conduite d’un plan d’action permettant d’améliorer la qualité</a:t>
            </a:r>
            <a:br>
              <a:rPr lang="fr-FR" sz="1100" b="1" dirty="0">
                <a:solidFill>
                  <a:srgbClr val="000000"/>
                </a:solidFill>
                <a:latin typeface="Marianne" panose="02000000000000000000" pitchFamily="50" charset="0"/>
              </a:rPr>
            </a:br>
            <a:r>
              <a:rPr lang="fr-FR" sz="1100" b="1" dirty="0">
                <a:solidFill>
                  <a:srgbClr val="000000"/>
                </a:solidFill>
                <a:latin typeface="Marianne" panose="02000000000000000000" pitchFamily="50" charset="0"/>
              </a:rPr>
              <a:t>du service rendu</a:t>
            </a:r>
          </a:p>
          <a:p>
            <a:pPr defTabSz="457200"/>
            <a:endParaRPr lang="fr-FR" sz="1100" b="1" dirty="0">
              <a:solidFill>
                <a:srgbClr val="000000"/>
              </a:solidFill>
              <a:latin typeface="Marianne" panose="02000000000000000000" pitchFamily="50" charset="0"/>
            </a:endParaRPr>
          </a:p>
        </p:txBody>
      </p:sp>
      <p:sp>
        <p:nvSpPr>
          <p:cNvPr id="35" name="Ellipse 34">
            <a:extLst>
              <a:ext uri="{FF2B5EF4-FFF2-40B4-BE49-F238E27FC236}">
                <a16:creationId xmlns:a16="http://schemas.microsoft.com/office/drawing/2014/main" id="{81286058-6D7F-4A8C-A2E4-7C7ED4C66C60}"/>
              </a:ext>
            </a:extLst>
          </p:cNvPr>
          <p:cNvSpPr/>
          <p:nvPr/>
        </p:nvSpPr>
        <p:spPr>
          <a:xfrm>
            <a:off x="705902" y="4430693"/>
            <a:ext cx="220189" cy="220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fr-FR" sz="1100" dirty="0">
                <a:solidFill>
                  <a:srgbClr val="FFFFFF"/>
                </a:solidFill>
                <a:latin typeface="Marianne ExtraBold" panose="02000000000000000000" pitchFamily="2" charset="0"/>
              </a:rPr>
              <a:t>1</a:t>
            </a:r>
          </a:p>
        </p:txBody>
      </p:sp>
      <p:sp>
        <p:nvSpPr>
          <p:cNvPr id="36" name="Ellipse 35">
            <a:extLst>
              <a:ext uri="{FF2B5EF4-FFF2-40B4-BE49-F238E27FC236}">
                <a16:creationId xmlns:a16="http://schemas.microsoft.com/office/drawing/2014/main" id="{51775C99-545D-4F49-B260-CA56149D1E06}"/>
              </a:ext>
            </a:extLst>
          </p:cNvPr>
          <p:cNvSpPr/>
          <p:nvPr/>
        </p:nvSpPr>
        <p:spPr>
          <a:xfrm>
            <a:off x="705902" y="4923206"/>
            <a:ext cx="220189" cy="220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fr-FR" sz="1100" dirty="0">
                <a:solidFill>
                  <a:srgbClr val="FFFFFF"/>
                </a:solidFill>
                <a:latin typeface="Marianne ExtraBold" panose="02000000000000000000" pitchFamily="2" charset="0"/>
              </a:rPr>
              <a:t>2</a:t>
            </a:r>
          </a:p>
        </p:txBody>
      </p:sp>
      <p:sp>
        <p:nvSpPr>
          <p:cNvPr id="37" name="Ellipse 36">
            <a:extLst>
              <a:ext uri="{FF2B5EF4-FFF2-40B4-BE49-F238E27FC236}">
                <a16:creationId xmlns:a16="http://schemas.microsoft.com/office/drawing/2014/main" id="{4D1E6C21-10A2-483D-89F6-B141424F7FD2}"/>
              </a:ext>
            </a:extLst>
          </p:cNvPr>
          <p:cNvSpPr/>
          <p:nvPr/>
        </p:nvSpPr>
        <p:spPr>
          <a:xfrm>
            <a:off x="705902" y="5594158"/>
            <a:ext cx="220189" cy="220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fr-FR" sz="1100" dirty="0">
                <a:solidFill>
                  <a:srgbClr val="FFFFFF"/>
                </a:solidFill>
                <a:latin typeface="Marianne ExtraBold" panose="02000000000000000000" pitchFamily="2" charset="0"/>
              </a:rPr>
              <a:t>3</a:t>
            </a:r>
          </a:p>
        </p:txBody>
      </p:sp>
      <p:sp>
        <p:nvSpPr>
          <p:cNvPr id="38" name="Rectangle 37">
            <a:extLst>
              <a:ext uri="{FF2B5EF4-FFF2-40B4-BE49-F238E27FC236}">
                <a16:creationId xmlns:a16="http://schemas.microsoft.com/office/drawing/2014/main" id="{AA61533A-0D75-48CF-AA2C-53D28A729B84}"/>
              </a:ext>
            </a:extLst>
          </p:cNvPr>
          <p:cNvSpPr/>
          <p:nvPr/>
        </p:nvSpPr>
        <p:spPr>
          <a:xfrm>
            <a:off x="614087" y="4051953"/>
            <a:ext cx="1737976" cy="307777"/>
          </a:xfrm>
          <a:prstGeom prst="rect">
            <a:avLst/>
          </a:prstGeom>
        </p:spPr>
        <p:txBody>
          <a:bodyPr wrap="none">
            <a:spAutoFit/>
          </a:bodyPr>
          <a:lstStyle/>
          <a:p>
            <a:pPr defTabSz="457200"/>
            <a:r>
              <a:rPr lang="fr-FR" sz="1400" b="1" dirty="0">
                <a:solidFill>
                  <a:schemeClr val="accent4">
                    <a:lumMod val="50000"/>
                  </a:schemeClr>
                </a:solidFill>
                <a:latin typeface="Marianne ExtraBold" panose="02000000000000000000" pitchFamily="2" charset="0"/>
              </a:rPr>
              <a:t>MISE EN OEUVRE</a:t>
            </a:r>
          </a:p>
        </p:txBody>
      </p:sp>
      <p:sp>
        <p:nvSpPr>
          <p:cNvPr id="39" name="Triangle isocèle 38">
            <a:extLst>
              <a:ext uri="{FF2B5EF4-FFF2-40B4-BE49-F238E27FC236}">
                <a16:creationId xmlns:a16="http://schemas.microsoft.com/office/drawing/2014/main" id="{3EFD6364-59D0-4301-B730-5518CF7D045C}"/>
              </a:ext>
            </a:extLst>
          </p:cNvPr>
          <p:cNvSpPr/>
          <p:nvPr/>
        </p:nvSpPr>
        <p:spPr>
          <a:xfrm rot="5400000">
            <a:off x="539005" y="4162763"/>
            <a:ext cx="109524" cy="91458"/>
          </a:xfrm>
          <a:prstGeom prs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srgbClr val="FFFFFF"/>
              </a:solidFill>
            </a:endParaRPr>
          </a:p>
        </p:txBody>
      </p:sp>
      <p:sp>
        <p:nvSpPr>
          <p:cNvPr id="40" name="Rectangle 39">
            <a:extLst>
              <a:ext uri="{FF2B5EF4-FFF2-40B4-BE49-F238E27FC236}">
                <a16:creationId xmlns:a16="http://schemas.microsoft.com/office/drawing/2014/main" id="{D5DBC285-68DE-4E60-8F78-B0BDA4210A0F}"/>
              </a:ext>
            </a:extLst>
          </p:cNvPr>
          <p:cNvSpPr/>
          <p:nvPr/>
        </p:nvSpPr>
        <p:spPr>
          <a:xfrm>
            <a:off x="1020008" y="2129048"/>
            <a:ext cx="3081240" cy="32574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C93EC8A1-0099-4704-AEC7-FF000F5D63E3}"/>
              </a:ext>
            </a:extLst>
          </p:cNvPr>
          <p:cNvSpPr/>
          <p:nvPr/>
        </p:nvSpPr>
        <p:spPr>
          <a:xfrm>
            <a:off x="1020006" y="2132605"/>
            <a:ext cx="3081241" cy="1435183"/>
          </a:xfrm>
          <a:prstGeom prst="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8A6CFF74-12E4-4F4D-9116-5045A43B2165}"/>
              </a:ext>
            </a:extLst>
          </p:cNvPr>
          <p:cNvSpPr/>
          <p:nvPr/>
        </p:nvSpPr>
        <p:spPr>
          <a:xfrm>
            <a:off x="1098378" y="2138551"/>
            <a:ext cx="2275300" cy="307777"/>
          </a:xfrm>
          <a:prstGeom prst="rect">
            <a:avLst/>
          </a:prstGeom>
        </p:spPr>
        <p:txBody>
          <a:bodyPr wrap="square">
            <a:spAutoFit/>
          </a:bodyPr>
          <a:lstStyle/>
          <a:p>
            <a:pPr defTabSz="457200"/>
            <a:r>
              <a:rPr lang="fr-FR" sz="1400" b="1" dirty="0">
                <a:solidFill>
                  <a:schemeClr val="bg1"/>
                </a:solidFill>
                <a:latin typeface="Marianne ExtraBold" panose="02000000000000000000" pitchFamily="2" charset="0"/>
              </a:rPr>
              <a:t>OBJECTIFS COLLECTIFS</a:t>
            </a:r>
            <a:endParaRPr lang="fr-FR" sz="1200" b="1" i="1" dirty="0">
              <a:solidFill>
                <a:schemeClr val="bg1"/>
              </a:solidFill>
              <a:latin typeface="Marianne" panose="02000000000000000000" pitchFamily="2" charset="0"/>
            </a:endParaRPr>
          </a:p>
        </p:txBody>
      </p:sp>
      <p:sp>
        <p:nvSpPr>
          <p:cNvPr id="43" name="Titre 1">
            <a:extLst>
              <a:ext uri="{FF2B5EF4-FFF2-40B4-BE49-F238E27FC236}">
                <a16:creationId xmlns:a16="http://schemas.microsoft.com/office/drawing/2014/main" id="{B88DF05B-3D8C-4C08-9141-7674A5C6DD8B}"/>
              </a:ext>
            </a:extLst>
          </p:cNvPr>
          <p:cNvSpPr txBox="1">
            <a:spLocks/>
          </p:cNvSpPr>
          <p:nvPr/>
        </p:nvSpPr>
        <p:spPr>
          <a:xfrm>
            <a:off x="1248705" y="1503457"/>
            <a:ext cx="10909648" cy="347720"/>
          </a:xfrm>
          <a:prstGeom prst="rect">
            <a:avLst/>
          </a:prstGeom>
        </p:spPr>
        <p:txBody>
          <a:bodyPr vert="horz" lIns="0" tIns="0" rIns="0" bIns="0" rtlCol="0" anchor="b">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1800" dirty="0">
                <a:solidFill>
                  <a:schemeClr val="accent3"/>
                </a:solidFill>
                <a:latin typeface="Marianne ExtraBold" panose="02000000000000000000" pitchFamily="2" charset="0"/>
                <a:ea typeface="Marianne" charset="0"/>
                <a:cs typeface="Marianne" charset="0"/>
              </a:rPr>
              <a:t>Engagement 7 : Amélioration continue, une méthode mise en œuvre sur le terrain </a:t>
            </a:r>
          </a:p>
        </p:txBody>
      </p:sp>
      <p:sp>
        <p:nvSpPr>
          <p:cNvPr id="44" name="Triangle isocèle 43">
            <a:extLst>
              <a:ext uri="{FF2B5EF4-FFF2-40B4-BE49-F238E27FC236}">
                <a16:creationId xmlns:a16="http://schemas.microsoft.com/office/drawing/2014/main" id="{4CA160E8-2CFC-41BA-BC3F-CC7283AA1428}"/>
              </a:ext>
            </a:extLst>
          </p:cNvPr>
          <p:cNvSpPr/>
          <p:nvPr/>
        </p:nvSpPr>
        <p:spPr>
          <a:xfrm rot="5400000">
            <a:off x="973125" y="1461126"/>
            <a:ext cx="210770" cy="156744"/>
          </a:xfrm>
          <a:prstGeom prst="triangle">
            <a:avLst/>
          </a:prstGeom>
          <a:solidFill>
            <a:srgbClr val="AD48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2400" dirty="0"/>
          </a:p>
        </p:txBody>
      </p:sp>
      <p:sp>
        <p:nvSpPr>
          <p:cNvPr id="46" name="Titre 1">
            <a:extLst>
              <a:ext uri="{FF2B5EF4-FFF2-40B4-BE49-F238E27FC236}">
                <a16:creationId xmlns:a16="http://schemas.microsoft.com/office/drawing/2014/main" id="{5665D5EA-2E39-4401-B1B8-FF04B3264E51}"/>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i="1" dirty="0"/>
              <a:t>Atelier de sensibilisation des agents</a:t>
            </a:r>
          </a:p>
          <a:p>
            <a:r>
              <a:rPr lang="fr-FR" sz="2000" b="0" i="1" dirty="0">
                <a:solidFill>
                  <a:srgbClr val="AD4847"/>
                </a:solidFill>
              </a:rPr>
              <a:t>La démarche d’amélioration continue</a:t>
            </a:r>
          </a:p>
        </p:txBody>
      </p:sp>
      <p:sp>
        <p:nvSpPr>
          <p:cNvPr id="47" name="Espace réservé du numéro de diapositive 1">
            <a:extLst>
              <a:ext uri="{FF2B5EF4-FFF2-40B4-BE49-F238E27FC236}">
                <a16:creationId xmlns:a16="http://schemas.microsoft.com/office/drawing/2014/main" id="{D9ED99E5-10E0-4A43-B843-3BEC90CCFAB8}"/>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4</a:t>
            </a:fld>
            <a:endParaRPr lang="fr-FR" dirty="0"/>
          </a:p>
        </p:txBody>
      </p:sp>
    </p:spTree>
    <p:extLst>
      <p:ext uri="{BB962C8B-B14F-4D97-AF65-F5344CB8AC3E}">
        <p14:creationId xmlns:p14="http://schemas.microsoft.com/office/powerpoint/2010/main" val="3162096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34C0FE-DD41-4101-A940-4C1016E18602}"/>
              </a:ext>
            </a:extLst>
          </p:cNvPr>
          <p:cNvSpPr>
            <a:spLocks noGrp="1"/>
          </p:cNvSpPr>
          <p:nvPr>
            <p:ph type="title"/>
          </p:nvPr>
        </p:nvSpPr>
        <p:spPr>
          <a:xfrm>
            <a:off x="451324" y="2014667"/>
            <a:ext cx="9992666" cy="2828665"/>
          </a:xfrm>
        </p:spPr>
        <p:txBody>
          <a:bodyPr>
            <a:normAutofit fontScale="90000"/>
          </a:bodyPr>
          <a:lstStyle/>
          <a:p>
            <a:r>
              <a:rPr lang="fr-FR" sz="4900" i="1" dirty="0">
                <a:solidFill>
                  <a:schemeClr val="accent3"/>
                </a:solidFill>
              </a:rPr>
              <a:t>Présentation de l’outil d’autodiagnostic sur la plateforme Services Publics+</a:t>
            </a:r>
            <a:br>
              <a:rPr lang="fr-FR" sz="4400" dirty="0"/>
            </a:br>
            <a:br>
              <a:rPr lang="fr-FR" sz="4400" b="1" i="1" dirty="0">
                <a:solidFill>
                  <a:srgbClr val="273375"/>
                </a:solidFill>
                <a:latin typeface="Marianne ExtraBold" panose="02000000000000000000" pitchFamily="2" charset="0"/>
              </a:rPr>
            </a:br>
            <a:endParaRPr lang="fr-FR" sz="3800" i="1" dirty="0"/>
          </a:p>
        </p:txBody>
      </p:sp>
    </p:spTree>
    <p:extLst>
      <p:ext uri="{BB962C8B-B14F-4D97-AF65-F5344CB8AC3E}">
        <p14:creationId xmlns:p14="http://schemas.microsoft.com/office/powerpoint/2010/main" val="3527519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AEA4A5F-B893-4792-B0E4-5AF9D3220286}"/>
              </a:ext>
            </a:extLst>
          </p:cNvPr>
          <p:cNvSpPr/>
          <p:nvPr/>
        </p:nvSpPr>
        <p:spPr>
          <a:xfrm>
            <a:off x="930584" y="2205346"/>
            <a:ext cx="3266843" cy="1692771"/>
          </a:xfrm>
          <a:prstGeom prst="rect">
            <a:avLst/>
          </a:prstGeom>
        </p:spPr>
        <p:txBody>
          <a:bodyPr wrap="square">
            <a:spAutoFit/>
          </a:bodyPr>
          <a:lstStyle/>
          <a:p>
            <a:pPr algn="just"/>
            <a:r>
              <a:rPr lang="fr-FR" sz="1300" dirty="0">
                <a:latin typeface="Marianne" panose="02000000000000000000" pitchFamily="50" charset="0"/>
              </a:rPr>
              <a:t>Il s’agit d’une analyse des pratiques réalisée </a:t>
            </a:r>
            <a:r>
              <a:rPr lang="fr-FR" sz="1300" b="1" dirty="0">
                <a:latin typeface="Marianne" panose="02000000000000000000" pitchFamily="50" charset="0"/>
              </a:rPr>
              <a:t>chaque année, au niveau de chaque structure au contact des usagers, par les agents, en équipe.</a:t>
            </a:r>
            <a:r>
              <a:rPr lang="fr-FR" sz="1300" dirty="0">
                <a:latin typeface="Marianne" panose="02000000000000000000" pitchFamily="50" charset="0"/>
              </a:rPr>
              <a:t> </a:t>
            </a:r>
          </a:p>
          <a:p>
            <a:pPr algn="just"/>
            <a:endParaRPr lang="fr-FR" sz="1300" dirty="0">
              <a:latin typeface="Marianne" panose="02000000000000000000" pitchFamily="50" charset="0"/>
            </a:endParaRPr>
          </a:p>
          <a:p>
            <a:pPr algn="just"/>
            <a:r>
              <a:rPr lang="fr-FR" sz="1300" dirty="0">
                <a:latin typeface="Marianne" panose="02000000000000000000" pitchFamily="50" charset="0"/>
              </a:rPr>
              <a:t>C’est une </a:t>
            </a:r>
            <a:r>
              <a:rPr lang="fr-FR" sz="1300" b="1" dirty="0">
                <a:latin typeface="Marianne" panose="02000000000000000000" pitchFamily="50" charset="0"/>
              </a:rPr>
              <a:t>composante importante </a:t>
            </a:r>
            <a:r>
              <a:rPr lang="fr-FR" sz="1300" dirty="0">
                <a:latin typeface="Marianne" panose="02000000000000000000" pitchFamily="50" charset="0"/>
              </a:rPr>
              <a:t>de la démarche d’amélioration continue du programme </a:t>
            </a:r>
            <a:r>
              <a:rPr lang="fr-FR" sz="1300" i="1" dirty="0">
                <a:latin typeface="Marianne" panose="02000000000000000000" pitchFamily="50" charset="0"/>
              </a:rPr>
              <a:t>Services Publics+.</a:t>
            </a:r>
          </a:p>
        </p:txBody>
      </p:sp>
      <p:sp>
        <p:nvSpPr>
          <p:cNvPr id="25" name="Titre 8">
            <a:extLst>
              <a:ext uri="{FF2B5EF4-FFF2-40B4-BE49-F238E27FC236}">
                <a16:creationId xmlns:a16="http://schemas.microsoft.com/office/drawing/2014/main" id="{4803410A-B25D-634A-B8FB-9F3C11EC4A3A}"/>
              </a:ext>
            </a:extLst>
          </p:cNvPr>
          <p:cNvSpPr txBox="1">
            <a:spLocks/>
          </p:cNvSpPr>
          <p:nvPr/>
        </p:nvSpPr>
        <p:spPr>
          <a:xfrm>
            <a:off x="1079830" y="1547961"/>
            <a:ext cx="4371262"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LA DÉMARCHE D’AUTODIAGNOSTIC</a:t>
            </a:r>
          </a:p>
        </p:txBody>
      </p:sp>
      <p:grpSp>
        <p:nvGrpSpPr>
          <p:cNvPr id="4" name="Groupe 3">
            <a:extLst>
              <a:ext uri="{FF2B5EF4-FFF2-40B4-BE49-F238E27FC236}">
                <a16:creationId xmlns:a16="http://schemas.microsoft.com/office/drawing/2014/main" id="{EF25D486-53BB-4A1C-9268-7248CCC5786D}"/>
              </a:ext>
            </a:extLst>
          </p:cNvPr>
          <p:cNvGrpSpPr/>
          <p:nvPr/>
        </p:nvGrpSpPr>
        <p:grpSpPr>
          <a:xfrm>
            <a:off x="4721406" y="2091991"/>
            <a:ext cx="7665900" cy="2283165"/>
            <a:chOff x="2207790" y="3133827"/>
            <a:chExt cx="8130125" cy="2210280"/>
          </a:xfrm>
        </p:grpSpPr>
        <p:sp>
          <p:nvSpPr>
            <p:cNvPr id="26" name="ZoneTexte 9"/>
            <p:cNvSpPr txBox="1"/>
            <p:nvPr/>
          </p:nvSpPr>
          <p:spPr>
            <a:xfrm>
              <a:off x="2207790" y="3133827"/>
              <a:ext cx="7398563" cy="338554"/>
            </a:xfrm>
            <a:prstGeom prst="rect">
              <a:avLst/>
            </a:prstGeom>
            <a:solidFill>
              <a:srgbClr val="273375"/>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rgbClr val="FFFFFF"/>
                  </a:solidFill>
                  <a:latin typeface="Marianne ExtraBold" panose="02000000000000000000" pitchFamily="2" charset="0"/>
                </a:rPr>
                <a:t>  </a:t>
              </a:r>
              <a:r>
                <a:rPr lang="fr-FR" sz="1600" b="1" dirty="0">
                  <a:solidFill>
                    <a:srgbClr val="FFFFFF"/>
                  </a:solidFill>
                  <a:latin typeface="Marianne ExtraBold" panose="02000000000000000000" pitchFamily="2" charset="0"/>
                </a:rPr>
                <a:t>RAPPEL DES OBJECTIFS DE L’AUTODIAGNOSTIC</a:t>
              </a:r>
            </a:p>
          </p:txBody>
        </p:sp>
        <p:sp>
          <p:nvSpPr>
            <p:cNvPr id="29" name="Rectangle 28"/>
            <p:cNvSpPr/>
            <p:nvPr/>
          </p:nvSpPr>
          <p:spPr>
            <a:xfrm>
              <a:off x="2691888" y="3677126"/>
              <a:ext cx="3517565" cy="492443"/>
            </a:xfrm>
            <a:prstGeom prst="rect">
              <a:avLst/>
            </a:prstGeom>
          </p:spPr>
          <p:txBody>
            <a:bodyPr wrap="square">
              <a:spAutoFit/>
            </a:bodyPr>
            <a:lstStyle/>
            <a:p>
              <a:r>
                <a:rPr lang="fr-FR" sz="1300" b="1" dirty="0">
                  <a:solidFill>
                    <a:srgbClr val="273375"/>
                  </a:solidFill>
                  <a:latin typeface="Marianne   "/>
                </a:rPr>
                <a:t>Mesurer les écarts </a:t>
              </a:r>
              <a:r>
                <a:rPr lang="fr-FR" sz="1300" dirty="0">
                  <a:latin typeface="Marianne   "/>
                </a:rPr>
                <a:t>entre les pratiques</a:t>
              </a:r>
              <a:br>
                <a:rPr lang="fr-FR" sz="1300" dirty="0">
                  <a:latin typeface="Marianne   "/>
                </a:rPr>
              </a:br>
              <a:r>
                <a:rPr lang="fr-FR" sz="1300" dirty="0">
                  <a:latin typeface="Marianne   "/>
                </a:rPr>
                <a:t>et les engagements </a:t>
              </a:r>
              <a:r>
                <a:rPr lang="fr-FR" sz="1300" i="1" dirty="0">
                  <a:latin typeface="Marianne   "/>
                </a:rPr>
                <a:t>Services Publics +</a:t>
              </a:r>
            </a:p>
          </p:txBody>
        </p:sp>
        <p:sp>
          <p:nvSpPr>
            <p:cNvPr id="30" name="Ellipse 29"/>
            <p:cNvSpPr/>
            <p:nvPr/>
          </p:nvSpPr>
          <p:spPr>
            <a:xfrm rot="10800000" flipH="1" flipV="1">
              <a:off x="2404887" y="3738445"/>
              <a:ext cx="216299" cy="216299"/>
            </a:xfrm>
            <a:prstGeom prst="ellips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1</a:t>
              </a:r>
            </a:p>
          </p:txBody>
        </p:sp>
        <p:sp>
          <p:nvSpPr>
            <p:cNvPr id="31" name="Ellipse 30"/>
            <p:cNvSpPr/>
            <p:nvPr/>
          </p:nvSpPr>
          <p:spPr>
            <a:xfrm rot="10800000" flipH="1" flipV="1">
              <a:off x="2404887" y="4501144"/>
              <a:ext cx="216299" cy="216299"/>
            </a:xfrm>
            <a:prstGeom prst="ellips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2</a:t>
              </a:r>
            </a:p>
          </p:txBody>
        </p:sp>
        <p:sp>
          <p:nvSpPr>
            <p:cNvPr id="32" name="Ellipse 31"/>
            <p:cNvSpPr/>
            <p:nvPr/>
          </p:nvSpPr>
          <p:spPr>
            <a:xfrm rot="10800000" flipH="1" flipV="1">
              <a:off x="6188365" y="3738445"/>
              <a:ext cx="216299" cy="216299"/>
            </a:xfrm>
            <a:prstGeom prst="ellips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3</a:t>
              </a:r>
            </a:p>
          </p:txBody>
        </p:sp>
        <p:sp>
          <p:nvSpPr>
            <p:cNvPr id="38" name="Rectangle 37"/>
            <p:cNvSpPr/>
            <p:nvPr/>
          </p:nvSpPr>
          <p:spPr>
            <a:xfrm>
              <a:off x="6488118" y="3677126"/>
              <a:ext cx="3849797" cy="492443"/>
            </a:xfrm>
            <a:prstGeom prst="rect">
              <a:avLst/>
            </a:prstGeom>
          </p:spPr>
          <p:txBody>
            <a:bodyPr wrap="square">
              <a:spAutoFit/>
            </a:bodyPr>
            <a:lstStyle/>
            <a:p>
              <a:r>
                <a:rPr lang="fr-FR" sz="1300" b="1" dirty="0">
                  <a:solidFill>
                    <a:srgbClr val="273375"/>
                  </a:solidFill>
                  <a:latin typeface="Marianne   "/>
                </a:rPr>
                <a:t>Répondre aux besoins </a:t>
              </a:r>
              <a:r>
                <a:rPr lang="fr-FR" sz="1300" dirty="0">
                  <a:latin typeface="Marianne   "/>
                </a:rPr>
                <a:t>spécifiques</a:t>
              </a:r>
              <a:br>
                <a:rPr lang="fr-FR" sz="1300" dirty="0">
                  <a:latin typeface="Marianne   "/>
                </a:rPr>
              </a:br>
              <a:r>
                <a:rPr lang="fr-FR" sz="1300" dirty="0">
                  <a:latin typeface="Marianne   "/>
                </a:rPr>
                <a:t>des usagers de son territoire</a:t>
              </a:r>
            </a:p>
          </p:txBody>
        </p:sp>
        <p:sp>
          <p:nvSpPr>
            <p:cNvPr id="3" name="Rectangle 2"/>
            <p:cNvSpPr/>
            <p:nvPr/>
          </p:nvSpPr>
          <p:spPr>
            <a:xfrm>
              <a:off x="6488118" y="4451555"/>
              <a:ext cx="2830462" cy="892552"/>
            </a:xfrm>
            <a:prstGeom prst="rect">
              <a:avLst/>
            </a:prstGeom>
          </p:spPr>
          <p:txBody>
            <a:bodyPr wrap="square">
              <a:spAutoFit/>
            </a:bodyPr>
            <a:lstStyle/>
            <a:p>
              <a:r>
                <a:rPr lang="fr-FR" sz="1300" b="1" dirty="0">
                  <a:solidFill>
                    <a:srgbClr val="273375"/>
                  </a:solidFill>
                  <a:latin typeface="Marianne   "/>
                </a:rPr>
                <a:t>Impliquer et responsabiliser</a:t>
              </a:r>
              <a:br>
                <a:rPr lang="fr-FR" sz="1300" b="1" dirty="0">
                  <a:solidFill>
                    <a:srgbClr val="273375"/>
                  </a:solidFill>
                  <a:latin typeface="Marianne   "/>
                </a:rPr>
              </a:br>
              <a:r>
                <a:rPr lang="fr-FR" sz="1300" b="1" dirty="0">
                  <a:solidFill>
                    <a:srgbClr val="273375"/>
                  </a:solidFill>
                  <a:latin typeface="Marianne   "/>
                </a:rPr>
                <a:t>les agents </a:t>
              </a:r>
              <a:r>
                <a:rPr lang="fr-FR" sz="1300" dirty="0">
                  <a:latin typeface="Marianne   "/>
                </a:rPr>
                <a:t>de la structure,</a:t>
              </a:r>
              <a:br>
                <a:rPr lang="fr-FR" sz="1300" dirty="0">
                  <a:latin typeface="Marianne   "/>
                </a:rPr>
              </a:br>
              <a:r>
                <a:rPr lang="fr-FR" sz="1300" dirty="0">
                  <a:latin typeface="Marianne   "/>
                </a:rPr>
                <a:t>en particulier ceux en contact</a:t>
              </a:r>
              <a:br>
                <a:rPr lang="fr-FR" sz="1300" dirty="0">
                  <a:latin typeface="Marianne   "/>
                </a:rPr>
              </a:br>
              <a:r>
                <a:rPr lang="fr-FR" sz="1300" dirty="0">
                  <a:latin typeface="Marianne   "/>
                </a:rPr>
                <a:t>avec des usagers </a:t>
              </a:r>
            </a:p>
          </p:txBody>
        </p:sp>
        <p:sp>
          <p:nvSpPr>
            <p:cNvPr id="39" name="Ellipse 38"/>
            <p:cNvSpPr/>
            <p:nvPr/>
          </p:nvSpPr>
          <p:spPr>
            <a:xfrm rot="10800000" flipH="1" flipV="1">
              <a:off x="6188364" y="4501144"/>
              <a:ext cx="216299" cy="216299"/>
            </a:xfrm>
            <a:prstGeom prst="ellips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latin typeface="Marianne ExtraBold" panose="02000000000000000000" pitchFamily="2" charset="0"/>
                </a:rPr>
                <a:t>4</a:t>
              </a:r>
            </a:p>
          </p:txBody>
        </p:sp>
        <p:sp>
          <p:nvSpPr>
            <p:cNvPr id="2" name="Rectangle 1"/>
            <p:cNvSpPr/>
            <p:nvPr/>
          </p:nvSpPr>
          <p:spPr>
            <a:xfrm>
              <a:off x="2207790" y="3133828"/>
              <a:ext cx="7398563" cy="2210279"/>
            </a:xfrm>
            <a:prstGeom prst="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2691888" y="4451555"/>
              <a:ext cx="3455027" cy="892552"/>
            </a:xfrm>
            <a:prstGeom prst="rect">
              <a:avLst/>
            </a:prstGeom>
          </p:spPr>
          <p:txBody>
            <a:bodyPr wrap="square">
              <a:spAutoFit/>
            </a:bodyPr>
            <a:lstStyle/>
            <a:p>
              <a:r>
                <a:rPr lang="fr-FR" sz="1300" b="1" dirty="0">
                  <a:solidFill>
                    <a:srgbClr val="273375"/>
                  </a:solidFill>
                  <a:latin typeface="Marianne   "/>
                </a:rPr>
                <a:t>Identifier les points forts et les  actions d’amélioration </a:t>
              </a:r>
              <a:r>
                <a:rPr lang="fr-FR" sz="1300" dirty="0">
                  <a:latin typeface="Marianne   "/>
                </a:rPr>
                <a:t>réalistes et réalisables permettant de réduire </a:t>
              </a:r>
            </a:p>
            <a:p>
              <a:r>
                <a:rPr lang="fr-FR" sz="1300" dirty="0">
                  <a:latin typeface="Marianne   "/>
                </a:rPr>
                <a:t>les écarts constatés.</a:t>
              </a:r>
            </a:p>
          </p:txBody>
        </p:sp>
      </p:grpSp>
      <p:sp>
        <p:nvSpPr>
          <p:cNvPr id="16" name="Triangle isocèle 15"/>
          <p:cNvSpPr/>
          <p:nvPr/>
        </p:nvSpPr>
        <p:spPr>
          <a:xfrm rot="5400000">
            <a:off x="951842" y="1657183"/>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22" name="Rectangle 21">
            <a:extLst>
              <a:ext uri="{FF2B5EF4-FFF2-40B4-BE49-F238E27FC236}">
                <a16:creationId xmlns:a16="http://schemas.microsoft.com/office/drawing/2014/main" id="{DD599AA7-68F9-461D-9E96-2DAF9F932200}"/>
              </a:ext>
            </a:extLst>
          </p:cNvPr>
          <p:cNvSpPr/>
          <p:nvPr/>
        </p:nvSpPr>
        <p:spPr>
          <a:xfrm>
            <a:off x="970656" y="5211108"/>
            <a:ext cx="10726859" cy="830997"/>
          </a:xfrm>
          <a:prstGeom prst="rect">
            <a:avLst/>
          </a:prstGeom>
        </p:spPr>
        <p:txBody>
          <a:bodyPr wrap="square">
            <a:spAutoFit/>
          </a:bodyPr>
          <a:lstStyle/>
          <a:p>
            <a:pPr algn="just"/>
            <a:r>
              <a:rPr lang="fr-FR" sz="1200" dirty="0">
                <a:latin typeface="Marianne" panose="02000000000000000000" pitchFamily="50" charset="0"/>
              </a:rPr>
              <a:t>L’autodiagnostic porte sur les 8 engagements du programme. Les questions sont une déclinaison des engagements détaillés. </a:t>
            </a:r>
          </a:p>
          <a:p>
            <a:pPr algn="just"/>
            <a:endParaRPr lang="fr-FR" sz="1200" dirty="0">
              <a:latin typeface="Marianne" panose="02000000000000000000" pitchFamily="50" charset="0"/>
            </a:endParaRPr>
          </a:p>
          <a:p>
            <a:pPr algn="just"/>
            <a:r>
              <a:rPr lang="fr-FR" sz="1200" dirty="0">
                <a:latin typeface="Marianne" panose="02000000000000000000" pitchFamily="50" charset="0"/>
              </a:rPr>
              <a:t>Des questions introductives permettent d’adapter le questionnaire aux caractéristiques du services public répondant (ex. filtres sur les canaux de contact) </a:t>
            </a:r>
            <a:endParaRPr lang="fr-FR" sz="1200" i="1" dirty="0">
              <a:latin typeface="Marianne" panose="02000000000000000000" pitchFamily="50" charset="0"/>
            </a:endParaRPr>
          </a:p>
        </p:txBody>
      </p:sp>
      <p:sp>
        <p:nvSpPr>
          <p:cNvPr id="23" name="Titre 8">
            <a:extLst>
              <a:ext uri="{FF2B5EF4-FFF2-40B4-BE49-F238E27FC236}">
                <a16:creationId xmlns:a16="http://schemas.microsoft.com/office/drawing/2014/main" id="{E84D6825-1043-4F16-83CB-17ECAE9756DE}"/>
              </a:ext>
            </a:extLst>
          </p:cNvPr>
          <p:cNvSpPr txBox="1">
            <a:spLocks/>
          </p:cNvSpPr>
          <p:nvPr/>
        </p:nvSpPr>
        <p:spPr>
          <a:xfrm>
            <a:off x="1190034" y="4761796"/>
            <a:ext cx="9941601"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LE QUESTIONNAIRE </a:t>
            </a:r>
          </a:p>
        </p:txBody>
      </p:sp>
      <p:sp>
        <p:nvSpPr>
          <p:cNvPr id="27" name="Triangle isocèle 26">
            <a:extLst>
              <a:ext uri="{FF2B5EF4-FFF2-40B4-BE49-F238E27FC236}">
                <a16:creationId xmlns:a16="http://schemas.microsoft.com/office/drawing/2014/main" id="{E9CC2AA4-F4AB-4D07-9566-2CC033BDF1D9}"/>
              </a:ext>
            </a:extLst>
          </p:cNvPr>
          <p:cNvSpPr/>
          <p:nvPr/>
        </p:nvSpPr>
        <p:spPr>
          <a:xfrm rot="5400000">
            <a:off x="1062045" y="4841071"/>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28" name="Espace réservé du numéro de diapositive 1">
            <a:extLst>
              <a:ext uri="{FF2B5EF4-FFF2-40B4-BE49-F238E27FC236}">
                <a16:creationId xmlns:a16="http://schemas.microsoft.com/office/drawing/2014/main" id="{1C2461E6-1115-4214-91B7-E848A10407A0}"/>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6</a:t>
            </a:fld>
            <a:endParaRPr lang="fr-FR" dirty="0"/>
          </a:p>
        </p:txBody>
      </p:sp>
      <p:sp>
        <p:nvSpPr>
          <p:cNvPr id="33" name="Titre 1">
            <a:extLst>
              <a:ext uri="{FF2B5EF4-FFF2-40B4-BE49-F238E27FC236}">
                <a16:creationId xmlns:a16="http://schemas.microsoft.com/office/drawing/2014/main" id="{EEB47748-B201-4542-95D6-54313D9B272A}"/>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r>
              <a:rPr lang="fr-FR" sz="2000" b="0" i="1" dirty="0">
                <a:solidFill>
                  <a:srgbClr val="AD4847"/>
                </a:solidFill>
              </a:rPr>
              <a:t>L’autodiagnostic Services Publics+ - Enjeux</a:t>
            </a:r>
          </a:p>
        </p:txBody>
      </p:sp>
    </p:spTree>
    <p:extLst>
      <p:ext uri="{BB962C8B-B14F-4D97-AF65-F5344CB8AC3E}">
        <p14:creationId xmlns:p14="http://schemas.microsoft.com/office/powerpoint/2010/main" val="4046057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re 8">
            <a:extLst>
              <a:ext uri="{FF2B5EF4-FFF2-40B4-BE49-F238E27FC236}">
                <a16:creationId xmlns:a16="http://schemas.microsoft.com/office/drawing/2014/main" id="{4803410A-B25D-634A-B8FB-9F3C11EC4A3A}"/>
              </a:ext>
            </a:extLst>
          </p:cNvPr>
          <p:cNvSpPr txBox="1">
            <a:spLocks/>
          </p:cNvSpPr>
          <p:nvPr/>
        </p:nvSpPr>
        <p:spPr>
          <a:xfrm>
            <a:off x="1040593" y="1498572"/>
            <a:ext cx="9941601"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MODALITÉS D’ÉVALUATION</a:t>
            </a:r>
          </a:p>
        </p:txBody>
      </p:sp>
      <p:sp>
        <p:nvSpPr>
          <p:cNvPr id="16" name="Triangle isocèle 15"/>
          <p:cNvSpPr/>
          <p:nvPr/>
        </p:nvSpPr>
        <p:spPr>
          <a:xfrm rot="5400000">
            <a:off x="912605" y="1594915"/>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17" name="Rectangle 16">
            <a:extLst>
              <a:ext uri="{FF2B5EF4-FFF2-40B4-BE49-F238E27FC236}">
                <a16:creationId xmlns:a16="http://schemas.microsoft.com/office/drawing/2014/main" id="{1AEA4A5F-B893-4792-B0E4-5AF9D3220286}"/>
              </a:ext>
            </a:extLst>
          </p:cNvPr>
          <p:cNvSpPr/>
          <p:nvPr/>
        </p:nvSpPr>
        <p:spPr>
          <a:xfrm>
            <a:off x="1495117" y="2487892"/>
            <a:ext cx="4264809" cy="3462486"/>
          </a:xfrm>
          <a:prstGeom prst="rect">
            <a:avLst/>
          </a:prstGeom>
        </p:spPr>
        <p:txBody>
          <a:bodyPr wrap="square">
            <a:spAutoFit/>
          </a:bodyPr>
          <a:lstStyle/>
          <a:p>
            <a:endParaRPr lang="fr-FR" sz="1200" b="1" dirty="0">
              <a:solidFill>
                <a:srgbClr val="273375"/>
              </a:solidFill>
              <a:latin typeface="Marianne" panose="02000000000000000000" pitchFamily="2" charset="0"/>
            </a:endParaRPr>
          </a:p>
          <a:p>
            <a:pPr marL="171450" indent="-171450">
              <a:buFont typeface="Wingdings" panose="05000000000000000000" pitchFamily="2" charset="2"/>
              <a:buChar char="§"/>
            </a:pPr>
            <a:r>
              <a:rPr lang="fr-FR" sz="1600" b="1" dirty="0">
                <a:solidFill>
                  <a:srgbClr val="273375"/>
                </a:solidFill>
                <a:latin typeface="Marianne" panose="02000000000000000000" pitchFamily="2" charset="0"/>
              </a:rPr>
              <a:t>Réponse obligatoire aux questions présentées</a:t>
            </a:r>
            <a:br>
              <a:rPr lang="fr-FR" sz="1400" b="1" dirty="0">
                <a:latin typeface="Marianne" panose="02000000000000000000" pitchFamily="50" charset="0"/>
              </a:rPr>
            </a:br>
            <a:r>
              <a:rPr lang="fr-FR" sz="1200" i="1" dirty="0">
                <a:latin typeface="Marianne" panose="02000000000000000000" pitchFamily="50" charset="0"/>
              </a:rPr>
              <a:t>(exception faite des champs de saisie « libres » proposés à la fin de chaque engagement, sans </a:t>
            </a:r>
            <a:r>
              <a:rPr lang="fr-FR" sz="1200" i="1" dirty="0" err="1">
                <a:latin typeface="Marianne" panose="02000000000000000000" pitchFamily="50" charset="0"/>
              </a:rPr>
              <a:t>scoring</a:t>
            </a:r>
            <a:r>
              <a:rPr lang="fr-FR" sz="1200" i="1" dirty="0">
                <a:latin typeface="Marianne" panose="02000000000000000000" pitchFamily="50" charset="0"/>
              </a:rPr>
              <a:t>) </a:t>
            </a:r>
          </a:p>
          <a:p>
            <a:endParaRPr lang="fr-FR" sz="1400" b="1" dirty="0">
              <a:latin typeface="Marianne" panose="02000000000000000000" pitchFamily="50" charset="0"/>
            </a:endParaRPr>
          </a:p>
          <a:p>
            <a:endParaRPr lang="fr-FR" sz="1400" b="1" dirty="0">
              <a:latin typeface="Marianne" panose="02000000000000000000" pitchFamily="2" charset="0"/>
            </a:endParaRPr>
          </a:p>
          <a:p>
            <a:pPr marL="171450" indent="-171450">
              <a:buFont typeface="Wingdings" panose="05000000000000000000" pitchFamily="2" charset="2"/>
              <a:buChar char="§"/>
            </a:pPr>
            <a:r>
              <a:rPr lang="fr-FR" sz="1600" b="1" dirty="0">
                <a:solidFill>
                  <a:srgbClr val="273375"/>
                </a:solidFill>
                <a:latin typeface="Marianne" panose="02000000000000000000" pitchFamily="2" charset="0"/>
              </a:rPr>
              <a:t>Renseignement des</a:t>
            </a:r>
            <a:r>
              <a:rPr lang="fr-FR" sz="1600" dirty="0">
                <a:solidFill>
                  <a:srgbClr val="273375"/>
                </a:solidFill>
                <a:latin typeface="Marianne" panose="02000000000000000000" pitchFamily="2" charset="0"/>
              </a:rPr>
              <a:t> </a:t>
            </a:r>
            <a:r>
              <a:rPr lang="fr-FR" sz="1600" b="1" dirty="0">
                <a:solidFill>
                  <a:srgbClr val="273375"/>
                </a:solidFill>
                <a:latin typeface="Marianne" panose="02000000000000000000" pitchFamily="2" charset="0"/>
              </a:rPr>
              <a:t>items relevant</a:t>
            </a:r>
            <a:br>
              <a:rPr lang="fr-FR" sz="1600" b="1" dirty="0">
                <a:solidFill>
                  <a:srgbClr val="273375"/>
                </a:solidFill>
                <a:latin typeface="Marianne" panose="02000000000000000000" pitchFamily="2" charset="0"/>
              </a:rPr>
            </a:br>
            <a:r>
              <a:rPr lang="fr-FR" sz="1600" b="1" dirty="0">
                <a:solidFill>
                  <a:srgbClr val="273375"/>
                </a:solidFill>
                <a:latin typeface="Marianne" panose="02000000000000000000" pitchFamily="2" charset="0"/>
              </a:rPr>
              <a:t>du niveau « central » par le répondant</a:t>
            </a:r>
            <a:br>
              <a:rPr lang="fr-FR" sz="1400" b="1" dirty="0">
                <a:solidFill>
                  <a:srgbClr val="273375"/>
                </a:solidFill>
                <a:latin typeface="+mj-lt"/>
              </a:rPr>
            </a:br>
            <a:r>
              <a:rPr lang="fr-FR" sz="1400" i="1" dirty="0">
                <a:latin typeface="Marianne" panose="02000000000000000000" pitchFamily="2" charset="0"/>
              </a:rPr>
              <a:t>Enjeux associés :</a:t>
            </a:r>
          </a:p>
          <a:p>
            <a:pPr marL="628650" lvl="1" indent="-171450">
              <a:buFont typeface="Arial" panose="020B0604020202020204" pitchFamily="34" charset="0"/>
              <a:buChar char="•"/>
            </a:pPr>
            <a:r>
              <a:rPr lang="fr-FR" sz="1400" dirty="0">
                <a:latin typeface="Marianne" panose="02000000000000000000" pitchFamily="50" charset="0"/>
              </a:rPr>
              <a:t>appréhender le niveau d’appropriation du programme</a:t>
            </a:r>
            <a:br>
              <a:rPr lang="fr-FR" sz="1400" dirty="0">
                <a:latin typeface="Marianne" panose="02000000000000000000" pitchFamily="50" charset="0"/>
              </a:rPr>
            </a:br>
            <a:endParaRPr lang="fr-FR" sz="700" dirty="0">
              <a:latin typeface="Marianne" panose="02000000000000000000" pitchFamily="50" charset="0"/>
            </a:endParaRPr>
          </a:p>
          <a:p>
            <a:pPr marL="628650" lvl="1" indent="-171450">
              <a:buFont typeface="Arial" panose="020B0604020202020204" pitchFamily="34" charset="0"/>
              <a:buChar char="•"/>
            </a:pPr>
            <a:r>
              <a:rPr lang="fr-FR" sz="1400" dirty="0">
                <a:latin typeface="Marianne" panose="02000000000000000000" pitchFamily="50" charset="0"/>
              </a:rPr>
              <a:t>identifier les points à améliorer</a:t>
            </a:r>
            <a:br>
              <a:rPr lang="fr-FR" sz="1400" dirty="0">
                <a:latin typeface="Marianne" panose="02000000000000000000" pitchFamily="50" charset="0"/>
              </a:rPr>
            </a:br>
            <a:r>
              <a:rPr lang="fr-FR" sz="1400" dirty="0">
                <a:latin typeface="Marianne" panose="02000000000000000000" pitchFamily="50" charset="0"/>
              </a:rPr>
              <a:t>qui dépendent de l’administration centrale</a:t>
            </a:r>
          </a:p>
        </p:txBody>
      </p:sp>
      <p:sp>
        <p:nvSpPr>
          <p:cNvPr id="18" name="Rectangle 17">
            <a:extLst>
              <a:ext uri="{FF2B5EF4-FFF2-40B4-BE49-F238E27FC236}">
                <a16:creationId xmlns:a16="http://schemas.microsoft.com/office/drawing/2014/main" id="{1AEA4A5F-B893-4792-B0E4-5AF9D3220286}"/>
              </a:ext>
            </a:extLst>
          </p:cNvPr>
          <p:cNvSpPr/>
          <p:nvPr/>
        </p:nvSpPr>
        <p:spPr>
          <a:xfrm>
            <a:off x="6678793" y="2462809"/>
            <a:ext cx="4264809" cy="3477875"/>
          </a:xfrm>
          <a:prstGeom prst="rect">
            <a:avLst/>
          </a:prstGeom>
        </p:spPr>
        <p:txBody>
          <a:bodyPr wrap="square">
            <a:spAutoFit/>
          </a:bodyPr>
          <a:lstStyle/>
          <a:p>
            <a:pPr marL="171450" indent="-171450">
              <a:buFont typeface="Wingdings" panose="05000000000000000000" pitchFamily="2" charset="2"/>
              <a:buChar char="§"/>
            </a:pPr>
            <a:endParaRPr lang="fr-FR" sz="1200" b="1" dirty="0">
              <a:solidFill>
                <a:srgbClr val="FE8383"/>
              </a:solidFill>
              <a:latin typeface="+mj-lt"/>
            </a:endParaRPr>
          </a:p>
          <a:p>
            <a:pPr marL="171450" indent="-171450">
              <a:buFont typeface="Wingdings" panose="05000000000000000000" pitchFamily="2" charset="2"/>
              <a:buChar char="§"/>
            </a:pPr>
            <a:r>
              <a:rPr lang="fr-FR" sz="1600" b="1" dirty="0">
                <a:solidFill>
                  <a:schemeClr val="accent3"/>
                </a:solidFill>
                <a:latin typeface="Marianne" panose="02000000000000000000" pitchFamily="2" charset="0"/>
              </a:rPr>
              <a:t>Expression des résultats </a:t>
            </a:r>
          </a:p>
          <a:p>
            <a:pPr marL="628650" lvl="1" indent="-171450">
              <a:spcBef>
                <a:spcPts val="600"/>
              </a:spcBef>
              <a:buFont typeface="Wingdings" panose="05000000000000000000" pitchFamily="2" charset="2"/>
              <a:buChar char="ü"/>
            </a:pPr>
            <a:r>
              <a:rPr lang="fr-FR" sz="1400" b="1" dirty="0">
                <a:latin typeface="Marianne" panose="02000000000000000000" pitchFamily="50" charset="0"/>
              </a:rPr>
              <a:t>Un résultat global </a:t>
            </a:r>
          </a:p>
          <a:p>
            <a:pPr marL="628650" lvl="1" indent="-171450">
              <a:spcBef>
                <a:spcPts val="600"/>
              </a:spcBef>
              <a:buFont typeface="Wingdings" panose="05000000000000000000" pitchFamily="2" charset="2"/>
              <a:buChar char="ü"/>
            </a:pPr>
            <a:r>
              <a:rPr lang="fr-FR" sz="1400" b="1" dirty="0">
                <a:latin typeface="Marianne" panose="02000000000000000000" pitchFamily="50" charset="0"/>
              </a:rPr>
              <a:t>Des résultats par engagement </a:t>
            </a:r>
          </a:p>
          <a:p>
            <a:pPr marL="1085850" lvl="2" indent="-171450">
              <a:spcBef>
                <a:spcPts val="600"/>
              </a:spcBef>
              <a:buFont typeface="Wingdings" panose="05000000000000000000" pitchFamily="2" charset="2"/>
              <a:buChar char="ü"/>
            </a:pPr>
            <a:r>
              <a:rPr lang="fr-FR" sz="1200" dirty="0">
                <a:latin typeface="Marianne" panose="02000000000000000000" pitchFamily="50" charset="0"/>
              </a:rPr>
              <a:t>Score global obtenu</a:t>
            </a:r>
            <a:br>
              <a:rPr lang="fr-FR" sz="1200" dirty="0">
                <a:latin typeface="Marianne" panose="02000000000000000000" pitchFamily="50" charset="0"/>
              </a:rPr>
            </a:br>
            <a:r>
              <a:rPr lang="fr-FR" sz="1200" dirty="0">
                <a:latin typeface="Marianne" panose="02000000000000000000" pitchFamily="50" charset="0"/>
              </a:rPr>
              <a:t>par engagement</a:t>
            </a:r>
          </a:p>
          <a:p>
            <a:pPr marL="1085850" lvl="2" indent="-171450">
              <a:spcBef>
                <a:spcPts val="600"/>
              </a:spcBef>
              <a:buFont typeface="Wingdings" panose="05000000000000000000" pitchFamily="2" charset="2"/>
              <a:buChar char="ü"/>
            </a:pPr>
            <a:r>
              <a:rPr lang="fr-FR" sz="1200" dirty="0">
                <a:latin typeface="Marianne" panose="02000000000000000000" pitchFamily="50" charset="0"/>
              </a:rPr>
              <a:t>Score par thématique</a:t>
            </a:r>
            <a:br>
              <a:rPr lang="fr-FR" sz="1200" dirty="0">
                <a:latin typeface="Marianne" panose="02000000000000000000" pitchFamily="50" charset="0"/>
              </a:rPr>
            </a:br>
            <a:r>
              <a:rPr lang="fr-FR" sz="1200" dirty="0">
                <a:latin typeface="Marianne" panose="02000000000000000000" pitchFamily="50" charset="0"/>
              </a:rPr>
              <a:t>au sein de chaque engagement </a:t>
            </a:r>
          </a:p>
          <a:p>
            <a:pPr lvl="2">
              <a:spcBef>
                <a:spcPts val="600"/>
              </a:spcBef>
            </a:pPr>
            <a:endParaRPr lang="fr-FR" sz="1400" b="1" dirty="0">
              <a:latin typeface="Marianne" panose="02000000000000000000" pitchFamily="2" charset="0"/>
            </a:endParaRPr>
          </a:p>
          <a:p>
            <a:pPr marL="171450" indent="-171450">
              <a:buFont typeface="Wingdings" panose="05000000000000000000" pitchFamily="2" charset="2"/>
              <a:buChar char="§"/>
            </a:pPr>
            <a:r>
              <a:rPr lang="fr-FR" sz="1600" b="1" dirty="0">
                <a:solidFill>
                  <a:schemeClr val="accent3"/>
                </a:solidFill>
                <a:latin typeface="Marianne" panose="02000000000000000000" pitchFamily="2" charset="0"/>
              </a:rPr>
              <a:t>Note globale </a:t>
            </a:r>
          </a:p>
          <a:p>
            <a:pPr marL="628650" lvl="1" indent="-171450">
              <a:spcBef>
                <a:spcPts val="600"/>
              </a:spcBef>
              <a:buFont typeface="Wingdings" panose="05000000000000000000" pitchFamily="2" charset="2"/>
              <a:buChar char="ü"/>
            </a:pPr>
            <a:r>
              <a:rPr lang="fr-FR" sz="1400" dirty="0">
                <a:latin typeface="Marianne" panose="02000000000000000000" pitchFamily="50" charset="0"/>
              </a:rPr>
              <a:t>Moyenne des notes obtenues</a:t>
            </a:r>
            <a:br>
              <a:rPr lang="fr-FR" sz="1400" dirty="0">
                <a:latin typeface="Marianne" panose="02000000000000000000" pitchFamily="50" charset="0"/>
              </a:rPr>
            </a:br>
            <a:r>
              <a:rPr lang="fr-FR" sz="1400" dirty="0">
                <a:latin typeface="Marianne" panose="02000000000000000000" pitchFamily="50" charset="0"/>
              </a:rPr>
              <a:t>sur les 8 engagements – </a:t>
            </a:r>
            <a:r>
              <a:rPr lang="fr-FR" sz="1400" i="1" dirty="0">
                <a:latin typeface="Marianne" panose="02000000000000000000" pitchFamily="50" charset="0"/>
              </a:rPr>
              <a:t>affectant le même poids à chaque engagement</a:t>
            </a:r>
            <a:br>
              <a:rPr lang="fr-FR" sz="1400" i="1" dirty="0">
                <a:latin typeface="Marianne" panose="02000000000000000000" pitchFamily="50" charset="0"/>
              </a:rPr>
            </a:br>
            <a:r>
              <a:rPr lang="fr-FR" sz="1400" i="1" dirty="0">
                <a:latin typeface="Marianne" panose="02000000000000000000" pitchFamily="50" charset="0"/>
              </a:rPr>
              <a:t>du programme </a:t>
            </a:r>
            <a:endParaRPr lang="fr-FR" sz="1200" b="1" dirty="0">
              <a:latin typeface="Marianne" panose="02000000000000000000" pitchFamily="50" charset="0"/>
            </a:endParaRPr>
          </a:p>
        </p:txBody>
      </p:sp>
      <p:sp>
        <p:nvSpPr>
          <p:cNvPr id="19" name="ZoneTexte 9"/>
          <p:cNvSpPr txBox="1"/>
          <p:nvPr/>
        </p:nvSpPr>
        <p:spPr>
          <a:xfrm>
            <a:off x="1396888" y="2152187"/>
            <a:ext cx="4424459" cy="338554"/>
          </a:xfrm>
          <a:prstGeom prst="rect">
            <a:avLst/>
          </a:prstGeom>
          <a:solidFill>
            <a:srgbClr val="273375"/>
          </a:solid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rgbClr val="FFFFFF"/>
                </a:solidFill>
                <a:latin typeface="Marianne ExtraBold" panose="02000000000000000000" pitchFamily="2" charset="0"/>
              </a:rPr>
              <a:t>          </a:t>
            </a:r>
            <a:r>
              <a:rPr lang="fr-FR" sz="1600" b="1" dirty="0">
                <a:solidFill>
                  <a:srgbClr val="FFFFFF"/>
                </a:solidFill>
                <a:latin typeface="Marianne ExtraBold" panose="02000000000000000000" pitchFamily="2" charset="0"/>
              </a:rPr>
              <a:t>PRINCIPES</a:t>
            </a:r>
            <a:r>
              <a:rPr lang="fr-FR" sz="1400" b="1" dirty="0">
                <a:solidFill>
                  <a:srgbClr val="FFFFFF"/>
                </a:solidFill>
                <a:latin typeface="Marianne ExtraBold" panose="02000000000000000000" pitchFamily="2" charset="0"/>
              </a:rPr>
              <a:t> CLÉS</a:t>
            </a:r>
            <a:endParaRPr lang="fr-FR" sz="1600" b="1" dirty="0">
              <a:solidFill>
                <a:srgbClr val="FFFFFF"/>
              </a:solidFill>
              <a:latin typeface="Marianne ExtraBold" panose="02000000000000000000" pitchFamily="2" charset="0"/>
            </a:endParaRPr>
          </a:p>
        </p:txBody>
      </p:sp>
      <p:sp>
        <p:nvSpPr>
          <p:cNvPr id="21" name="Rectangle 20"/>
          <p:cNvSpPr/>
          <p:nvPr/>
        </p:nvSpPr>
        <p:spPr>
          <a:xfrm>
            <a:off x="1396889" y="2180115"/>
            <a:ext cx="4424460" cy="392415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ZoneTexte 9"/>
          <p:cNvSpPr txBox="1"/>
          <p:nvPr/>
        </p:nvSpPr>
        <p:spPr>
          <a:xfrm>
            <a:off x="6519142" y="2170949"/>
            <a:ext cx="4424459" cy="338554"/>
          </a:xfrm>
          <a:prstGeom prst="rect">
            <a:avLst/>
          </a:prstGeom>
          <a:solidFill>
            <a:schemeClr val="accent4"/>
          </a:solidFill>
        </p:spPr>
        <p:txBody>
          <a:bodyPr wrap="square" rtlCol="0" anchor="ct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rgbClr val="FFFFFF"/>
                </a:solidFill>
                <a:latin typeface="Marianne ExtraBold" panose="02000000000000000000" pitchFamily="2" charset="0"/>
              </a:rPr>
              <a:t>         SCORES </a:t>
            </a:r>
            <a:r>
              <a:rPr lang="fr-FR" sz="1600" b="1" dirty="0">
                <a:solidFill>
                  <a:srgbClr val="FFFFFF"/>
                </a:solidFill>
                <a:latin typeface="Marianne ExtraBold" panose="02000000000000000000" pitchFamily="2" charset="0"/>
              </a:rPr>
              <a:t>OBTENUS</a:t>
            </a:r>
          </a:p>
        </p:txBody>
      </p:sp>
      <p:sp>
        <p:nvSpPr>
          <p:cNvPr id="23" name="Rectangle 22"/>
          <p:cNvSpPr/>
          <p:nvPr/>
        </p:nvSpPr>
        <p:spPr>
          <a:xfrm>
            <a:off x="6519142" y="2180115"/>
            <a:ext cx="4424461" cy="3924152"/>
          </a:xfrm>
          <a:prstGeom prst="rect">
            <a:avLst/>
          </a:prstGeom>
          <a:noFill/>
          <a:ln>
            <a:solidFill>
              <a:srgbClr val="AD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1269298" y="2049912"/>
            <a:ext cx="568183" cy="568183"/>
          </a:xfrm>
          <a:prstGeom prst="ellipse">
            <a:avLst/>
          </a:prstGeom>
          <a:solidFill>
            <a:srgbClr val="27337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6359839" y="2049912"/>
            <a:ext cx="568183" cy="568183"/>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99457" y="2175882"/>
            <a:ext cx="290180" cy="290180"/>
          </a:xfrm>
          <a:prstGeom prst="rect">
            <a:avLst/>
          </a:prstGeom>
        </p:spPr>
      </p:pic>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683" y="2162675"/>
            <a:ext cx="337661" cy="337661"/>
          </a:xfrm>
          <a:prstGeom prst="rect">
            <a:avLst/>
          </a:prstGeom>
        </p:spPr>
      </p:pic>
      <p:sp>
        <p:nvSpPr>
          <p:cNvPr id="29" name="Titre 1">
            <a:extLst>
              <a:ext uri="{FF2B5EF4-FFF2-40B4-BE49-F238E27FC236}">
                <a16:creationId xmlns:a16="http://schemas.microsoft.com/office/drawing/2014/main" id="{55D2B89F-371B-43E4-8B22-B646D563976E}"/>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r>
              <a:rPr lang="fr-FR" sz="2000" b="0" i="1" dirty="0">
                <a:solidFill>
                  <a:srgbClr val="AD4847"/>
                </a:solidFill>
              </a:rPr>
              <a:t>L’autodiagnostic Services Publics+ - Calcul des scores</a:t>
            </a:r>
          </a:p>
        </p:txBody>
      </p:sp>
      <p:sp>
        <p:nvSpPr>
          <p:cNvPr id="30" name="Espace réservé du numéro de diapositive 1">
            <a:extLst>
              <a:ext uri="{FF2B5EF4-FFF2-40B4-BE49-F238E27FC236}">
                <a16:creationId xmlns:a16="http://schemas.microsoft.com/office/drawing/2014/main" id="{81DFC7A4-3478-41D7-BACF-D1B71660C2B2}"/>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7</a:t>
            </a:fld>
            <a:endParaRPr lang="fr-FR" dirty="0"/>
          </a:p>
        </p:txBody>
      </p:sp>
    </p:spTree>
    <p:extLst>
      <p:ext uri="{BB962C8B-B14F-4D97-AF65-F5344CB8AC3E}">
        <p14:creationId xmlns:p14="http://schemas.microsoft.com/office/powerpoint/2010/main" val="969835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AEA4A5F-B893-4792-B0E4-5AF9D3220286}"/>
              </a:ext>
            </a:extLst>
          </p:cNvPr>
          <p:cNvSpPr/>
          <p:nvPr/>
        </p:nvSpPr>
        <p:spPr>
          <a:xfrm>
            <a:off x="1082691" y="1931318"/>
            <a:ext cx="10462986" cy="2477601"/>
          </a:xfrm>
          <a:prstGeom prst="rect">
            <a:avLst/>
          </a:prstGeom>
        </p:spPr>
        <p:txBody>
          <a:bodyPr wrap="square">
            <a:spAutoFit/>
          </a:bodyPr>
          <a:lstStyle/>
          <a:p>
            <a:r>
              <a:rPr lang="fr-FR" sz="1400" b="1" dirty="0">
                <a:latin typeface="Marianne" panose="02000000000000000000" pitchFamily="50" charset="0"/>
              </a:rPr>
              <a:t>Chaque réponse est appréciée de la manière suivante : </a:t>
            </a:r>
          </a:p>
          <a:p>
            <a:pPr marL="628650" lvl="1" indent="-171450" algn="just">
              <a:spcBef>
                <a:spcPts val="600"/>
              </a:spcBef>
              <a:spcAft>
                <a:spcPts val="600"/>
              </a:spcAft>
              <a:buFont typeface="Wingdings" panose="05000000000000000000" pitchFamily="2" charset="2"/>
              <a:buChar char="§"/>
            </a:pPr>
            <a:r>
              <a:rPr lang="fr-FR" sz="1200" b="1" dirty="0">
                <a:latin typeface="Marianne" panose="02000000000000000000" pitchFamily="50" charset="0"/>
              </a:rPr>
              <a:t>0 point </a:t>
            </a:r>
            <a:r>
              <a:rPr lang="fr-FR" sz="1200" dirty="0">
                <a:latin typeface="Marianne" panose="02000000000000000000" pitchFamily="50" charset="0"/>
              </a:rPr>
              <a:t>: les exigences spécifiées ne sont pas respectées</a:t>
            </a:r>
          </a:p>
          <a:p>
            <a:pPr marL="628650" lvl="1" indent="-171450" algn="just">
              <a:spcBef>
                <a:spcPts val="600"/>
              </a:spcBef>
              <a:spcAft>
                <a:spcPts val="600"/>
              </a:spcAft>
              <a:buFont typeface="Wingdings" panose="05000000000000000000" pitchFamily="2" charset="2"/>
              <a:buChar char="§"/>
            </a:pPr>
            <a:r>
              <a:rPr lang="fr-FR" sz="1200" b="1" dirty="0">
                <a:latin typeface="Marianne" panose="02000000000000000000" pitchFamily="50" charset="0"/>
              </a:rPr>
              <a:t>0,25 point </a:t>
            </a:r>
            <a:r>
              <a:rPr lang="fr-FR" sz="1200" dirty="0">
                <a:latin typeface="Marianne" panose="02000000000000000000" pitchFamily="50" charset="0"/>
              </a:rPr>
              <a:t>: la mise en œuvre des dispositions prises a été initiée mais n’est pas finalisée et/ou n'est pas sécurisée, et ne garantit pas le respect des exigences</a:t>
            </a:r>
          </a:p>
          <a:p>
            <a:pPr marL="628650" lvl="1" indent="-171450" algn="just">
              <a:spcBef>
                <a:spcPts val="600"/>
              </a:spcBef>
              <a:spcAft>
                <a:spcPts val="600"/>
              </a:spcAft>
              <a:buFont typeface="Wingdings" panose="05000000000000000000" pitchFamily="2" charset="2"/>
              <a:buChar char="§"/>
            </a:pPr>
            <a:r>
              <a:rPr lang="fr-FR" sz="1200" b="1" dirty="0">
                <a:latin typeface="Marianne" panose="02000000000000000000" pitchFamily="50" charset="0"/>
              </a:rPr>
              <a:t>0,75 point </a:t>
            </a:r>
            <a:r>
              <a:rPr lang="fr-FR" sz="1200" dirty="0">
                <a:latin typeface="Marianne" panose="02000000000000000000" pitchFamily="50" charset="0"/>
              </a:rPr>
              <a:t>: le service public a mis en place des dispositions répondant aux exigences spécifiées mais certains éléments manquent encore pour répondre totalement aux exigences spécifiées </a:t>
            </a:r>
          </a:p>
          <a:p>
            <a:pPr marL="628650" lvl="1" indent="-171450" algn="just">
              <a:spcBef>
                <a:spcPts val="600"/>
              </a:spcBef>
              <a:spcAft>
                <a:spcPts val="600"/>
              </a:spcAft>
              <a:buFont typeface="Wingdings" panose="05000000000000000000" pitchFamily="2" charset="2"/>
              <a:buChar char="§"/>
            </a:pPr>
            <a:r>
              <a:rPr lang="fr-FR" sz="1200" b="1" dirty="0">
                <a:latin typeface="Marianne" panose="02000000000000000000" pitchFamily="50" charset="0"/>
              </a:rPr>
              <a:t>1 point </a:t>
            </a:r>
            <a:r>
              <a:rPr lang="fr-FR" sz="1200" dirty="0">
                <a:latin typeface="Marianne" panose="02000000000000000000" pitchFamily="50" charset="0"/>
              </a:rPr>
              <a:t>: les dispositions mises en place répondent aux exigences spécifiées et sont appropriées par les agents et appliquées</a:t>
            </a:r>
          </a:p>
          <a:p>
            <a:pPr marL="628650" lvl="1" indent="-171450" algn="just">
              <a:spcBef>
                <a:spcPts val="600"/>
              </a:spcBef>
              <a:spcAft>
                <a:spcPts val="600"/>
              </a:spcAft>
              <a:buFont typeface="Wingdings" panose="05000000000000000000" pitchFamily="2" charset="2"/>
              <a:buChar char="§"/>
            </a:pPr>
            <a:r>
              <a:rPr lang="fr-FR" sz="1200" b="1" dirty="0">
                <a:latin typeface="Marianne" panose="02000000000000000000" pitchFamily="50" charset="0"/>
              </a:rPr>
              <a:t>«</a:t>
            </a:r>
            <a:r>
              <a:rPr lang="fr-FR" sz="1200" dirty="0">
                <a:latin typeface="Marianne" panose="02000000000000000000" pitchFamily="50" charset="0"/>
              </a:rPr>
              <a:t> </a:t>
            </a:r>
            <a:r>
              <a:rPr lang="fr-FR" sz="1200" b="1" dirty="0">
                <a:latin typeface="Marianne" panose="02000000000000000000" pitchFamily="50" charset="0"/>
              </a:rPr>
              <a:t>Non applicable » </a:t>
            </a:r>
            <a:r>
              <a:rPr lang="fr-FR" sz="1200" dirty="0">
                <a:latin typeface="Marianne" panose="02000000000000000000" pitchFamily="50" charset="0"/>
              </a:rPr>
              <a:t>: la sélection de l’option neutralise la question dans le calcul des scores (proposée sur des questions choisies – </a:t>
            </a:r>
            <a:r>
              <a:rPr lang="fr-FR" sz="1200" i="1" dirty="0">
                <a:latin typeface="Marianne" panose="02000000000000000000" pitchFamily="50" charset="0"/>
              </a:rPr>
              <a:t>et non sur l’ensemble des questions)  </a:t>
            </a:r>
          </a:p>
        </p:txBody>
      </p:sp>
      <p:grpSp>
        <p:nvGrpSpPr>
          <p:cNvPr id="5" name="Groupe 4">
            <a:extLst>
              <a:ext uri="{FF2B5EF4-FFF2-40B4-BE49-F238E27FC236}">
                <a16:creationId xmlns:a16="http://schemas.microsoft.com/office/drawing/2014/main" id="{E7FF4D53-8771-40F7-8BDE-0E652E349F5F}"/>
              </a:ext>
            </a:extLst>
          </p:cNvPr>
          <p:cNvGrpSpPr/>
          <p:nvPr/>
        </p:nvGrpSpPr>
        <p:grpSpPr>
          <a:xfrm>
            <a:off x="4456862" y="4437895"/>
            <a:ext cx="7088815" cy="2152035"/>
            <a:chOff x="2446866" y="4516641"/>
            <a:chExt cx="7715655" cy="1800225"/>
          </a:xfrm>
        </p:grpSpPr>
        <p:sp>
          <p:nvSpPr>
            <p:cNvPr id="26" name="Rectangle 25">
              <a:extLst>
                <a:ext uri="{FF2B5EF4-FFF2-40B4-BE49-F238E27FC236}">
                  <a16:creationId xmlns:a16="http://schemas.microsoft.com/office/drawing/2014/main" id="{1AEA4A5F-B893-4792-B0E4-5AF9D3220286}"/>
                </a:ext>
              </a:extLst>
            </p:cNvPr>
            <p:cNvSpPr/>
            <p:nvPr/>
          </p:nvSpPr>
          <p:spPr>
            <a:xfrm>
              <a:off x="2548884" y="4855195"/>
              <a:ext cx="7467184" cy="1400383"/>
            </a:xfrm>
            <a:prstGeom prst="rect">
              <a:avLst/>
            </a:prstGeom>
          </p:spPr>
          <p:txBody>
            <a:bodyPr wrap="square">
              <a:spAutoFit/>
            </a:bodyPr>
            <a:lstStyle/>
            <a:p>
              <a:pPr>
                <a:spcBef>
                  <a:spcPts val="600"/>
                </a:spcBef>
                <a:spcAft>
                  <a:spcPts val="600"/>
                </a:spcAft>
              </a:pPr>
              <a:r>
                <a:rPr lang="fr-FR" sz="1200" dirty="0">
                  <a:latin typeface="Marianne" panose="02000000000000000000" pitchFamily="50" charset="0"/>
                </a:rPr>
                <a:t>Les répondants peuvent également enregistrer , dans un « champ libre »  :</a:t>
              </a:r>
            </a:p>
            <a:p>
              <a:pPr marL="628650" lvl="1" indent="-171450">
                <a:buFont typeface="Wingdings" panose="05000000000000000000" pitchFamily="2" charset="2"/>
                <a:buChar char="§"/>
              </a:pPr>
              <a:r>
                <a:rPr lang="fr-FR" sz="1200" dirty="0">
                  <a:latin typeface="Marianne" panose="02000000000000000000" pitchFamily="50" charset="0"/>
                </a:rPr>
                <a:t>Les </a:t>
              </a:r>
              <a:r>
                <a:rPr lang="fr-FR" sz="1200" b="1" dirty="0">
                  <a:latin typeface="Marianne" panose="02000000000000000000" pitchFamily="50" charset="0"/>
                </a:rPr>
                <a:t>points forts </a:t>
              </a:r>
              <a:r>
                <a:rPr lang="fr-FR" sz="1200" dirty="0">
                  <a:latin typeface="Marianne" panose="02000000000000000000" pitchFamily="50" charset="0"/>
                </a:rPr>
                <a:t>qu’ils identifient dans leur structure, en matière d’expérience usager</a:t>
              </a:r>
              <a:br>
                <a:rPr lang="fr-FR" sz="1200" dirty="0">
                  <a:latin typeface="Marianne" panose="02000000000000000000" pitchFamily="50" charset="0"/>
                </a:rPr>
              </a:br>
              <a:r>
                <a:rPr lang="fr-FR" sz="1200" dirty="0">
                  <a:latin typeface="Marianne" panose="02000000000000000000" pitchFamily="50" charset="0"/>
                </a:rPr>
                <a:t>et de qualité de service </a:t>
              </a:r>
            </a:p>
            <a:p>
              <a:pPr marL="628650" lvl="1" indent="-171450">
                <a:buFont typeface="Wingdings" panose="05000000000000000000" pitchFamily="2" charset="2"/>
                <a:buChar char="§"/>
              </a:pPr>
              <a:r>
                <a:rPr lang="fr-FR" sz="1200" dirty="0">
                  <a:latin typeface="Marianne" panose="02000000000000000000" pitchFamily="50" charset="0"/>
                </a:rPr>
                <a:t>Les </a:t>
              </a:r>
              <a:r>
                <a:rPr lang="fr-FR" sz="1200" b="1" dirty="0">
                  <a:latin typeface="Marianne" panose="02000000000000000000" pitchFamily="50" charset="0"/>
                </a:rPr>
                <a:t>besoins d’appui</a:t>
              </a:r>
              <a:r>
                <a:rPr lang="fr-FR" sz="1200" dirty="0">
                  <a:latin typeface="Marianne" panose="02000000000000000000" pitchFamily="50" charset="0"/>
                </a:rPr>
                <a:t>, afin d’améliorer l’expérience des usagers et la qualité des services proposés</a:t>
              </a:r>
              <a:endParaRPr lang="fr-FR" sz="1200" b="1" dirty="0">
                <a:latin typeface="Marianne" panose="02000000000000000000" pitchFamily="50" charset="0"/>
              </a:endParaRPr>
            </a:p>
            <a:p>
              <a:br>
                <a:rPr lang="fr-FR" sz="1100" i="1" u="sng" dirty="0">
                  <a:latin typeface="Marianne" panose="02000000000000000000" pitchFamily="50" charset="0"/>
                </a:rPr>
              </a:br>
              <a:r>
                <a:rPr lang="fr-FR" sz="900" i="1" u="sng" dirty="0">
                  <a:latin typeface="Marianne" panose="02000000000000000000" pitchFamily="50" charset="0"/>
                </a:rPr>
                <a:t>Nota bene </a:t>
              </a:r>
              <a:r>
                <a:rPr lang="fr-FR" sz="900" i="1" dirty="0">
                  <a:latin typeface="Marianne" panose="02000000000000000000" pitchFamily="50" charset="0"/>
                </a:rPr>
                <a:t>:  Les informations renseignées dans ces champs de saisie ne feront pas l’objet d’une valorisation en sus des points attribués </a:t>
              </a:r>
              <a:endParaRPr lang="fr-FR" sz="1050" i="1" dirty="0">
                <a:latin typeface="Marianne" panose="02000000000000000000" pitchFamily="50" charset="0"/>
              </a:endParaRPr>
            </a:p>
          </p:txBody>
        </p:sp>
        <p:sp>
          <p:nvSpPr>
            <p:cNvPr id="28" name="ZoneTexte 9"/>
            <p:cNvSpPr txBox="1"/>
            <p:nvPr/>
          </p:nvSpPr>
          <p:spPr>
            <a:xfrm>
              <a:off x="2446867" y="4516641"/>
              <a:ext cx="7715654" cy="276999"/>
            </a:xfrm>
            <a:prstGeom prst="rect">
              <a:avLst/>
            </a:prstGeom>
            <a:solidFill>
              <a:schemeClr val="accent4"/>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200" b="1" dirty="0">
                  <a:solidFill>
                    <a:srgbClr val="FFFFFF"/>
                  </a:solidFill>
                  <a:latin typeface="Marianne ExtraBold" panose="02000000000000000000" pitchFamily="2" charset="0"/>
                </a:rPr>
                <a:t>  A NOTER</a:t>
              </a:r>
              <a:endParaRPr lang="fr-FR" sz="1400" b="1" dirty="0">
                <a:solidFill>
                  <a:srgbClr val="FFFFFF"/>
                </a:solidFill>
                <a:latin typeface="Marianne ExtraBold" panose="02000000000000000000" pitchFamily="2" charset="0"/>
              </a:endParaRPr>
            </a:p>
          </p:txBody>
        </p:sp>
        <p:sp>
          <p:nvSpPr>
            <p:cNvPr id="29" name="Rectangle 28"/>
            <p:cNvSpPr/>
            <p:nvPr/>
          </p:nvSpPr>
          <p:spPr>
            <a:xfrm>
              <a:off x="2446866" y="4516641"/>
              <a:ext cx="7715655" cy="1800225"/>
            </a:xfrm>
            <a:prstGeom prst="rect">
              <a:avLst/>
            </a:prstGeom>
            <a:noFill/>
            <a:ln>
              <a:solidFill>
                <a:srgbClr val="AD48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9" name="Connecteur droit 8"/>
          <p:cNvCxnSpPr/>
          <p:nvPr/>
        </p:nvCxnSpPr>
        <p:spPr>
          <a:xfrm>
            <a:off x="1459051" y="2312120"/>
            <a:ext cx="0" cy="1890183"/>
          </a:xfrm>
          <a:prstGeom prst="line">
            <a:avLst/>
          </a:prstGeom>
          <a:ln w="12700">
            <a:solidFill>
              <a:srgbClr val="AD4847"/>
            </a:solidFill>
          </a:ln>
        </p:spPr>
        <p:style>
          <a:lnRef idx="1">
            <a:schemeClr val="accent1"/>
          </a:lnRef>
          <a:fillRef idx="0">
            <a:schemeClr val="accent1"/>
          </a:fillRef>
          <a:effectRef idx="0">
            <a:schemeClr val="accent1"/>
          </a:effectRef>
          <a:fontRef idx="minor">
            <a:schemeClr val="tx1"/>
          </a:fontRef>
        </p:style>
      </p:cxnSp>
      <p:sp>
        <p:nvSpPr>
          <p:cNvPr id="15" name="Titre 1">
            <a:extLst>
              <a:ext uri="{FF2B5EF4-FFF2-40B4-BE49-F238E27FC236}">
                <a16:creationId xmlns:a16="http://schemas.microsoft.com/office/drawing/2014/main" id="{F579F65E-D64A-409E-A653-A6FC64A9AD22}"/>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r>
              <a:rPr lang="fr-FR" sz="2000" b="0" i="1" dirty="0">
                <a:solidFill>
                  <a:srgbClr val="AD4847"/>
                </a:solidFill>
              </a:rPr>
              <a:t>L’autodiagnostic Services Publics+ - Cotation des réponses</a:t>
            </a:r>
          </a:p>
        </p:txBody>
      </p:sp>
      <p:sp>
        <p:nvSpPr>
          <p:cNvPr id="17" name="Titre 8">
            <a:extLst>
              <a:ext uri="{FF2B5EF4-FFF2-40B4-BE49-F238E27FC236}">
                <a16:creationId xmlns:a16="http://schemas.microsoft.com/office/drawing/2014/main" id="{2306AEBE-622F-445D-84B8-E07F0EA187F4}"/>
              </a:ext>
            </a:extLst>
          </p:cNvPr>
          <p:cNvSpPr txBox="1">
            <a:spLocks/>
          </p:cNvSpPr>
          <p:nvPr/>
        </p:nvSpPr>
        <p:spPr>
          <a:xfrm>
            <a:off x="1079830" y="1562712"/>
            <a:ext cx="4371262"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Règles de cotation harmonisées</a:t>
            </a:r>
          </a:p>
        </p:txBody>
      </p:sp>
      <p:sp>
        <p:nvSpPr>
          <p:cNvPr id="18" name="Triangle isocèle 17">
            <a:extLst>
              <a:ext uri="{FF2B5EF4-FFF2-40B4-BE49-F238E27FC236}">
                <a16:creationId xmlns:a16="http://schemas.microsoft.com/office/drawing/2014/main" id="{89632C93-61DF-4575-8087-C53612B7CD2F}"/>
              </a:ext>
            </a:extLst>
          </p:cNvPr>
          <p:cNvSpPr/>
          <p:nvPr/>
        </p:nvSpPr>
        <p:spPr>
          <a:xfrm rot="5400000">
            <a:off x="951842" y="1657183"/>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19" name="Espace réservé du numéro de diapositive 1">
            <a:extLst>
              <a:ext uri="{FF2B5EF4-FFF2-40B4-BE49-F238E27FC236}">
                <a16:creationId xmlns:a16="http://schemas.microsoft.com/office/drawing/2014/main" id="{64620F34-53F0-45F5-A404-184C170737CD}"/>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8</a:t>
            </a:fld>
            <a:endParaRPr lang="fr-FR" dirty="0"/>
          </a:p>
        </p:txBody>
      </p:sp>
    </p:spTree>
    <p:extLst>
      <p:ext uri="{BB962C8B-B14F-4D97-AF65-F5344CB8AC3E}">
        <p14:creationId xmlns:p14="http://schemas.microsoft.com/office/powerpoint/2010/main" val="280819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6177511" y="2327602"/>
            <a:ext cx="0" cy="3456000"/>
          </a:xfrm>
          <a:prstGeom prst="line">
            <a:avLst/>
          </a:prstGeom>
          <a:ln w="12700">
            <a:solidFill>
              <a:srgbClr val="273375"/>
            </a:solidFill>
          </a:ln>
        </p:spPr>
        <p:style>
          <a:lnRef idx="1">
            <a:schemeClr val="accent1"/>
          </a:lnRef>
          <a:fillRef idx="0">
            <a:schemeClr val="accent1"/>
          </a:fillRef>
          <a:effectRef idx="0">
            <a:schemeClr val="accent1"/>
          </a:effectRef>
          <a:fontRef idx="minor">
            <a:schemeClr val="tx1"/>
          </a:fontRef>
        </p:style>
      </p:cxnSp>
      <p:sp>
        <p:nvSpPr>
          <p:cNvPr id="13" name="Titre 8">
            <a:extLst>
              <a:ext uri="{FF2B5EF4-FFF2-40B4-BE49-F238E27FC236}">
                <a16:creationId xmlns:a16="http://schemas.microsoft.com/office/drawing/2014/main" id="{4803410A-B25D-634A-B8FB-9F3C11EC4A3A}"/>
              </a:ext>
            </a:extLst>
          </p:cNvPr>
          <p:cNvSpPr txBox="1">
            <a:spLocks/>
          </p:cNvSpPr>
          <p:nvPr/>
        </p:nvSpPr>
        <p:spPr>
          <a:xfrm>
            <a:off x="1537933" y="2157204"/>
            <a:ext cx="4212842"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Question avec plusieurs propositions, </a:t>
            </a:r>
            <a:br>
              <a:rPr lang="fr-FR" sz="1600" dirty="0">
                <a:solidFill>
                  <a:schemeClr val="accent3"/>
                </a:solidFill>
                <a:latin typeface="Marianne ExtraBold" panose="02000000000000000000" pitchFamily="2" charset="0"/>
              </a:rPr>
            </a:br>
            <a:r>
              <a:rPr lang="fr-FR" sz="1600" dirty="0">
                <a:solidFill>
                  <a:schemeClr val="accent3"/>
                </a:solidFill>
                <a:latin typeface="Marianne ExtraBold" panose="02000000000000000000" pitchFamily="2" charset="0"/>
              </a:rPr>
              <a:t>et une seule réponse possible</a:t>
            </a:r>
          </a:p>
          <a:p>
            <a:endParaRPr lang="fr-FR" sz="1600" dirty="0">
              <a:solidFill>
                <a:schemeClr val="accent3"/>
              </a:solidFill>
              <a:latin typeface="Marianne ExtraBold" panose="02000000000000000000" pitchFamily="2" charset="0"/>
            </a:endParaRPr>
          </a:p>
          <a:p>
            <a:endParaRPr lang="fr-FR" sz="1600" dirty="0">
              <a:solidFill>
                <a:schemeClr val="accent3"/>
              </a:solidFill>
              <a:latin typeface="Marianne ExtraBold" panose="02000000000000000000" pitchFamily="2" charset="0"/>
            </a:endParaRPr>
          </a:p>
          <a:p>
            <a:endParaRPr lang="fr-FR" sz="1600" dirty="0">
              <a:solidFill>
                <a:schemeClr val="accent3"/>
              </a:solidFill>
              <a:latin typeface="Marianne ExtraBold" panose="02000000000000000000" pitchFamily="2" charset="0"/>
            </a:endParaRPr>
          </a:p>
        </p:txBody>
      </p:sp>
      <p:sp>
        <p:nvSpPr>
          <p:cNvPr id="15" name="Titre 8">
            <a:extLst>
              <a:ext uri="{FF2B5EF4-FFF2-40B4-BE49-F238E27FC236}">
                <a16:creationId xmlns:a16="http://schemas.microsoft.com/office/drawing/2014/main" id="{4803410A-B25D-634A-B8FB-9F3C11EC4A3A}"/>
              </a:ext>
            </a:extLst>
          </p:cNvPr>
          <p:cNvSpPr txBox="1">
            <a:spLocks/>
          </p:cNvSpPr>
          <p:nvPr/>
        </p:nvSpPr>
        <p:spPr>
          <a:xfrm>
            <a:off x="6668735" y="2157204"/>
            <a:ext cx="4212842"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Question avec plusieurs propositions, </a:t>
            </a:r>
            <a:br>
              <a:rPr lang="fr-FR" sz="1600" dirty="0">
                <a:solidFill>
                  <a:schemeClr val="accent3"/>
                </a:solidFill>
                <a:latin typeface="Marianne ExtraBold" panose="02000000000000000000" pitchFamily="2" charset="0"/>
              </a:rPr>
            </a:br>
            <a:r>
              <a:rPr lang="fr-FR" sz="1600" dirty="0">
                <a:solidFill>
                  <a:schemeClr val="accent3"/>
                </a:solidFill>
                <a:latin typeface="Marianne ExtraBold" panose="02000000000000000000" pitchFamily="2" charset="0"/>
              </a:rPr>
              <a:t>et plusieurs réponses possibles</a:t>
            </a:r>
          </a:p>
          <a:p>
            <a:endParaRPr lang="fr-FR" sz="1600" dirty="0">
              <a:solidFill>
                <a:schemeClr val="accent3"/>
              </a:solidFill>
              <a:latin typeface="Marianne ExtraBold" panose="02000000000000000000" pitchFamily="2" charset="0"/>
            </a:endParaRPr>
          </a:p>
          <a:p>
            <a:endParaRPr lang="fr-FR" sz="1600" dirty="0">
              <a:solidFill>
                <a:schemeClr val="accent3"/>
              </a:solidFill>
              <a:latin typeface="Marianne ExtraBold" panose="02000000000000000000" pitchFamily="2" charset="0"/>
            </a:endParaRPr>
          </a:p>
          <a:p>
            <a:endParaRPr lang="fr-FR" sz="1600" dirty="0">
              <a:solidFill>
                <a:schemeClr val="accent3"/>
              </a:solidFill>
              <a:latin typeface="Marianne ExtraBold" panose="02000000000000000000" pitchFamily="2" charset="0"/>
            </a:endParaRPr>
          </a:p>
        </p:txBody>
      </p:sp>
      <p:pic>
        <p:nvPicPr>
          <p:cNvPr id="17" name="Image 16"/>
          <p:cNvPicPr>
            <a:picLocks noChangeAspect="1"/>
          </p:cNvPicPr>
          <p:nvPr/>
        </p:nvPicPr>
        <p:blipFill>
          <a:blip r:embed="rId2"/>
          <a:stretch>
            <a:fillRect/>
          </a:stretch>
        </p:blipFill>
        <p:spPr>
          <a:xfrm>
            <a:off x="1650092" y="3348112"/>
            <a:ext cx="4262175" cy="785361"/>
          </a:xfrm>
          <a:prstGeom prst="rect">
            <a:avLst/>
          </a:prstGeom>
        </p:spPr>
      </p:pic>
      <p:pic>
        <p:nvPicPr>
          <p:cNvPr id="18" name="Image 17"/>
          <p:cNvPicPr>
            <a:picLocks noChangeAspect="1"/>
          </p:cNvPicPr>
          <p:nvPr/>
        </p:nvPicPr>
        <p:blipFill>
          <a:blip r:embed="rId3"/>
          <a:stretch>
            <a:fillRect/>
          </a:stretch>
        </p:blipFill>
        <p:spPr>
          <a:xfrm>
            <a:off x="6763964" y="3348112"/>
            <a:ext cx="4262176" cy="1041398"/>
          </a:xfrm>
          <a:prstGeom prst="rect">
            <a:avLst/>
          </a:prstGeom>
        </p:spPr>
      </p:pic>
      <p:sp>
        <p:nvSpPr>
          <p:cNvPr id="7" name="Rectangle 6"/>
          <p:cNvSpPr/>
          <p:nvPr/>
        </p:nvSpPr>
        <p:spPr>
          <a:xfrm>
            <a:off x="1284128" y="4833623"/>
            <a:ext cx="3103735" cy="461665"/>
          </a:xfrm>
          <a:prstGeom prst="rect">
            <a:avLst/>
          </a:prstGeom>
        </p:spPr>
        <p:txBody>
          <a:bodyPr wrap="none">
            <a:spAutoFit/>
          </a:bodyPr>
          <a:lstStyle/>
          <a:p>
            <a:pPr lvl="1">
              <a:spcBef>
                <a:spcPts val="600"/>
              </a:spcBef>
              <a:spcAft>
                <a:spcPts val="600"/>
              </a:spcAft>
            </a:pPr>
            <a:r>
              <a:rPr lang="fr-FR" sz="1200" b="1" dirty="0">
                <a:solidFill>
                  <a:srgbClr val="273375"/>
                </a:solidFill>
                <a:latin typeface="Marianne Medium" panose="02000000000000000000" pitchFamily="2" charset="0"/>
              </a:rPr>
              <a:t>Le score est déterminé au regard</a:t>
            </a:r>
            <a:br>
              <a:rPr lang="fr-FR" sz="1200" b="1" dirty="0">
                <a:solidFill>
                  <a:srgbClr val="273375"/>
                </a:solidFill>
                <a:latin typeface="Marianne Medium" panose="02000000000000000000" pitchFamily="2" charset="0"/>
              </a:rPr>
            </a:br>
            <a:r>
              <a:rPr lang="fr-FR" sz="1200" b="1" dirty="0">
                <a:solidFill>
                  <a:srgbClr val="273375"/>
                </a:solidFill>
                <a:latin typeface="Marianne Medium" panose="02000000000000000000" pitchFamily="2" charset="0"/>
              </a:rPr>
              <a:t>de la proposition sélectionnée  </a:t>
            </a:r>
          </a:p>
        </p:txBody>
      </p:sp>
      <p:sp>
        <p:nvSpPr>
          <p:cNvPr id="19" name="Rectangle 18"/>
          <p:cNvSpPr/>
          <p:nvPr/>
        </p:nvSpPr>
        <p:spPr>
          <a:xfrm>
            <a:off x="6394387" y="4833623"/>
            <a:ext cx="4544834" cy="461665"/>
          </a:xfrm>
          <a:prstGeom prst="rect">
            <a:avLst/>
          </a:prstGeom>
        </p:spPr>
        <p:txBody>
          <a:bodyPr wrap="none">
            <a:spAutoFit/>
          </a:bodyPr>
          <a:lstStyle/>
          <a:p>
            <a:pPr lvl="1">
              <a:spcBef>
                <a:spcPts val="600"/>
              </a:spcBef>
              <a:spcAft>
                <a:spcPts val="600"/>
              </a:spcAft>
            </a:pPr>
            <a:r>
              <a:rPr lang="fr-FR" sz="1200" b="1" dirty="0">
                <a:solidFill>
                  <a:srgbClr val="273375"/>
                </a:solidFill>
                <a:latin typeface="Marianne Medium" panose="02000000000000000000" pitchFamily="2" charset="0"/>
              </a:rPr>
              <a:t>Le score est cumulatif et déterminé</a:t>
            </a:r>
            <a:br>
              <a:rPr lang="fr-FR" sz="1200" b="1" dirty="0">
                <a:solidFill>
                  <a:srgbClr val="273375"/>
                </a:solidFill>
                <a:latin typeface="Marianne Medium" panose="02000000000000000000" pitchFamily="2" charset="0"/>
              </a:rPr>
            </a:br>
            <a:r>
              <a:rPr lang="fr-FR" sz="1200" b="1" dirty="0">
                <a:solidFill>
                  <a:srgbClr val="273375"/>
                </a:solidFill>
                <a:latin typeface="Marianne Medium" panose="02000000000000000000" pitchFamily="2" charset="0"/>
              </a:rPr>
              <a:t>au regard du nombre de propositions sélectionnées </a:t>
            </a:r>
          </a:p>
        </p:txBody>
      </p:sp>
      <p:sp>
        <p:nvSpPr>
          <p:cNvPr id="8" name="ZoneTexte 7"/>
          <p:cNvSpPr txBox="1"/>
          <p:nvPr/>
        </p:nvSpPr>
        <p:spPr>
          <a:xfrm>
            <a:off x="1564925" y="3013707"/>
            <a:ext cx="2243669" cy="276999"/>
          </a:xfrm>
          <a:prstGeom prst="rect">
            <a:avLst/>
          </a:prstGeom>
          <a:noFill/>
        </p:spPr>
        <p:txBody>
          <a:bodyPr wrap="square" rtlCol="0">
            <a:spAutoFit/>
          </a:bodyPr>
          <a:lstStyle/>
          <a:p>
            <a:r>
              <a:rPr lang="fr-FR" sz="1200" i="1" dirty="0">
                <a:latin typeface="Marianne" panose="02000000000000000000" pitchFamily="2" charset="0"/>
              </a:rPr>
              <a:t>Exemple</a:t>
            </a:r>
          </a:p>
        </p:txBody>
      </p:sp>
      <p:sp>
        <p:nvSpPr>
          <p:cNvPr id="21" name="ZoneTexte 20"/>
          <p:cNvSpPr txBox="1"/>
          <p:nvPr/>
        </p:nvSpPr>
        <p:spPr>
          <a:xfrm>
            <a:off x="6694136" y="3013707"/>
            <a:ext cx="2243669" cy="276999"/>
          </a:xfrm>
          <a:prstGeom prst="rect">
            <a:avLst/>
          </a:prstGeom>
          <a:noFill/>
        </p:spPr>
        <p:txBody>
          <a:bodyPr wrap="square" rtlCol="0">
            <a:spAutoFit/>
          </a:bodyPr>
          <a:lstStyle/>
          <a:p>
            <a:r>
              <a:rPr lang="fr-FR" sz="1200" i="1" dirty="0">
                <a:latin typeface="Marianne" panose="02000000000000000000" pitchFamily="2" charset="0"/>
              </a:rPr>
              <a:t>Exemple</a:t>
            </a:r>
          </a:p>
        </p:txBody>
      </p:sp>
      <p:sp>
        <p:nvSpPr>
          <p:cNvPr id="22" name="Triangle isocèle 21"/>
          <p:cNvSpPr/>
          <p:nvPr/>
        </p:nvSpPr>
        <p:spPr>
          <a:xfrm rot="5400000">
            <a:off x="1658084" y="4939270"/>
            <a:ext cx="112854" cy="83926"/>
          </a:xfrm>
          <a:prstGeom prst="triangl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23" name="Triangle isocèle 22"/>
          <p:cNvSpPr/>
          <p:nvPr/>
        </p:nvSpPr>
        <p:spPr>
          <a:xfrm rot="5400000">
            <a:off x="6770836" y="4939270"/>
            <a:ext cx="112854" cy="83926"/>
          </a:xfrm>
          <a:prstGeom prst="triangle">
            <a:avLst/>
          </a:prstGeom>
          <a:solidFill>
            <a:srgbClr val="2733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28" name="Titre 1">
            <a:extLst>
              <a:ext uri="{FF2B5EF4-FFF2-40B4-BE49-F238E27FC236}">
                <a16:creationId xmlns:a16="http://schemas.microsoft.com/office/drawing/2014/main" id="{410B8D6A-93B5-4E29-84E2-A8763F327E62}"/>
              </a:ext>
            </a:extLst>
          </p:cNvPr>
          <p:cNvSpPr txBox="1">
            <a:spLocks/>
          </p:cNvSpPr>
          <p:nvPr/>
        </p:nvSpPr>
        <p:spPr bwMode="gray">
          <a:xfrm>
            <a:off x="1837574" y="290211"/>
            <a:ext cx="9188566"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800" dirty="0"/>
              <a:t>Atelier d’autodiagnostic avec les agents</a:t>
            </a:r>
            <a:endParaRPr lang="fr-FR" sz="2800" i="1" dirty="0"/>
          </a:p>
          <a:p>
            <a:r>
              <a:rPr lang="fr-FR" sz="2000" b="0" i="1" dirty="0">
                <a:solidFill>
                  <a:srgbClr val="AD4847"/>
                </a:solidFill>
              </a:rPr>
              <a:t>L’autodiagnostic Services Publics+ - Typologie de réponses</a:t>
            </a:r>
          </a:p>
        </p:txBody>
      </p:sp>
      <p:sp>
        <p:nvSpPr>
          <p:cNvPr id="29" name="Titre 8">
            <a:extLst>
              <a:ext uri="{FF2B5EF4-FFF2-40B4-BE49-F238E27FC236}">
                <a16:creationId xmlns:a16="http://schemas.microsoft.com/office/drawing/2014/main" id="{4AC6F033-17BD-4423-9184-759E39FFBD91}"/>
              </a:ext>
            </a:extLst>
          </p:cNvPr>
          <p:cNvSpPr txBox="1">
            <a:spLocks/>
          </p:cNvSpPr>
          <p:nvPr/>
        </p:nvSpPr>
        <p:spPr>
          <a:xfrm>
            <a:off x="1079830" y="1562712"/>
            <a:ext cx="4371262" cy="434871"/>
          </a:xfrm>
          <a:prstGeom prst="rect">
            <a:avLst/>
          </a:prstGeom>
        </p:spPr>
        <p:txBody>
          <a:bodyPr vert="horz" lIns="91440" tIns="45720" rIns="91440" bIns="45720" rtlCol="0" anchor="t">
            <a:noAutofit/>
          </a:bodyPr>
          <a:lstStyle>
            <a:lvl1pPr marL="14288" indent="0" algn="l" defTabSz="914400" rtl="0" eaLnBrk="1" latinLnBrk="0" hangingPunct="1">
              <a:lnSpc>
                <a:spcPct val="90000"/>
              </a:lnSpc>
              <a:spcBef>
                <a:spcPct val="0"/>
              </a:spcBef>
              <a:buNone/>
              <a:tabLst/>
              <a:defRPr sz="2500" b="1" kern="1200">
                <a:solidFill>
                  <a:srgbClr val="CE614A"/>
                </a:solidFill>
                <a:latin typeface="Marianne" charset="0"/>
                <a:ea typeface="Marianne" charset="0"/>
                <a:cs typeface="Marianne" charset="0"/>
              </a:defRPr>
            </a:lvl1pPr>
          </a:lstStyle>
          <a:p>
            <a:r>
              <a:rPr lang="fr-FR" sz="1600" dirty="0">
                <a:solidFill>
                  <a:schemeClr val="accent3"/>
                </a:solidFill>
                <a:latin typeface="Marianne ExtraBold" panose="02000000000000000000" pitchFamily="2" charset="0"/>
              </a:rPr>
              <a:t>Les différents types de questions posées</a:t>
            </a:r>
          </a:p>
        </p:txBody>
      </p:sp>
      <p:sp>
        <p:nvSpPr>
          <p:cNvPr id="30" name="Triangle isocèle 29">
            <a:extLst>
              <a:ext uri="{FF2B5EF4-FFF2-40B4-BE49-F238E27FC236}">
                <a16:creationId xmlns:a16="http://schemas.microsoft.com/office/drawing/2014/main" id="{D4481D01-B1D1-4EA0-8E8E-5C5BF1477F2F}"/>
              </a:ext>
            </a:extLst>
          </p:cNvPr>
          <p:cNvSpPr/>
          <p:nvPr/>
        </p:nvSpPr>
        <p:spPr>
          <a:xfrm rot="5400000">
            <a:off x="951842" y="1657183"/>
            <a:ext cx="146803" cy="10917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fr-FR" sz="1600" dirty="0"/>
          </a:p>
        </p:txBody>
      </p:sp>
      <p:sp>
        <p:nvSpPr>
          <p:cNvPr id="31" name="Espace réservé du numéro de diapositive 1">
            <a:extLst>
              <a:ext uri="{FF2B5EF4-FFF2-40B4-BE49-F238E27FC236}">
                <a16:creationId xmlns:a16="http://schemas.microsoft.com/office/drawing/2014/main" id="{6D1CAE74-C634-4E95-B692-1113560C0426}"/>
              </a:ext>
            </a:extLst>
          </p:cNvPr>
          <p:cNvSpPr>
            <a:spLocks noGrp="1"/>
          </p:cNvSpPr>
          <p:nvPr>
            <p:ph type="sldNum" sz="quarter" idx="4"/>
          </p:nvPr>
        </p:nvSpPr>
        <p:spPr>
          <a:xfrm>
            <a:off x="9037059" y="6477373"/>
            <a:ext cx="2743200" cy="365125"/>
          </a:xfrm>
        </p:spPr>
        <p:txBody>
          <a:bodyPr/>
          <a:lstStyle/>
          <a:p>
            <a:fld id="{733122C9-A0B9-462F-8757-0847AD287B63}" type="slidenum">
              <a:rPr lang="fr-FR" smtClean="0"/>
              <a:pPr/>
              <a:t>9</a:t>
            </a:fld>
            <a:endParaRPr lang="fr-FR" dirty="0"/>
          </a:p>
        </p:txBody>
      </p:sp>
    </p:spTree>
    <p:extLst>
      <p:ext uri="{BB962C8B-B14F-4D97-AF65-F5344CB8AC3E}">
        <p14:creationId xmlns:p14="http://schemas.microsoft.com/office/powerpoint/2010/main" val="39955367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Thème Office">
  <a:themeElements>
    <a:clrScheme name="Personnalisé 10">
      <a:dk1>
        <a:srgbClr val="161616"/>
      </a:dk1>
      <a:lt1>
        <a:sysClr val="window" lastClr="FFFFFF"/>
      </a:lt1>
      <a:dk2>
        <a:srgbClr val="3A3A3A"/>
      </a:dk2>
      <a:lt2>
        <a:srgbClr val="2F4077"/>
      </a:lt2>
      <a:accent1>
        <a:srgbClr val="000091"/>
      </a:accent1>
      <a:accent2>
        <a:srgbClr val="6B93F6"/>
      </a:accent2>
      <a:accent3>
        <a:srgbClr val="AD4847"/>
      </a:accent3>
      <a:accent4>
        <a:srgbClr val="AD4847"/>
      </a:accent4>
      <a:accent5>
        <a:srgbClr val="2F4077"/>
      </a:accent5>
      <a:accent6>
        <a:srgbClr val="FFEBC1"/>
      </a:accent6>
      <a:hlink>
        <a:srgbClr val="000091"/>
      </a:hlink>
      <a:folHlink>
        <a:srgbClr val="FA7575"/>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16387</TotalTime>
  <Words>1153</Words>
  <Application>Microsoft Office PowerPoint</Application>
  <PresentationFormat>Grand écran</PresentationFormat>
  <Paragraphs>156</Paragraphs>
  <Slides>14</Slides>
  <Notes>1</Notes>
  <HiddenSlides>0</HiddenSlides>
  <MMClips>0</MMClips>
  <ScaleCrop>false</ScaleCrop>
  <HeadingPairs>
    <vt:vector size="8" baseType="variant">
      <vt:variant>
        <vt:lpstr>Polices utilisées</vt:lpstr>
      </vt:variant>
      <vt:variant>
        <vt:i4>8</vt:i4>
      </vt:variant>
      <vt:variant>
        <vt:lpstr>Thème</vt:lpstr>
      </vt:variant>
      <vt:variant>
        <vt:i4>1</vt:i4>
      </vt:variant>
      <vt:variant>
        <vt:lpstr>Serveurs OLE incorporés</vt:lpstr>
      </vt:variant>
      <vt:variant>
        <vt:i4>1</vt:i4>
      </vt:variant>
      <vt:variant>
        <vt:lpstr>Titres des diapositives</vt:lpstr>
      </vt:variant>
      <vt:variant>
        <vt:i4>14</vt:i4>
      </vt:variant>
    </vt:vector>
  </HeadingPairs>
  <TitlesOfParts>
    <vt:vector size="24" baseType="lpstr">
      <vt:lpstr>Arial</vt:lpstr>
      <vt:lpstr>Calibri</vt:lpstr>
      <vt:lpstr>Marianne</vt:lpstr>
      <vt:lpstr>Marianne   </vt:lpstr>
      <vt:lpstr>Marianne ExtraBold</vt:lpstr>
      <vt:lpstr>Marianne Medium</vt:lpstr>
      <vt:lpstr>Open Sans</vt:lpstr>
      <vt:lpstr>Wingdings</vt:lpstr>
      <vt:lpstr>Thème Office</vt:lpstr>
      <vt:lpstr>Worksheet</vt:lpstr>
      <vt:lpstr>Présentation de l’autodiagnostic  Services Publics+</vt:lpstr>
      <vt:lpstr>Présentation PowerPoint</vt:lpstr>
      <vt:lpstr>Présentation de la démarche d’amélioration continue Services Publics+ </vt:lpstr>
      <vt:lpstr>Présentation PowerPoint</vt:lpstr>
      <vt:lpstr>Présentation de l’outil d’autodiagnostic sur la plateforme Services Publics+  </vt:lpstr>
      <vt:lpstr>Présentation PowerPoint</vt:lpstr>
      <vt:lpstr>Présentation PowerPoint</vt:lpstr>
      <vt:lpstr>Présentation PowerPoint</vt:lpstr>
      <vt:lpstr>Présentation PowerPoint</vt:lpstr>
      <vt:lpstr>Réalisation de l’autodiagnostic en équipe  </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JEANSON Matthieu</dc:creator>
  <cp:lastModifiedBy>HONORE Lucile</cp:lastModifiedBy>
  <cp:revision>848</cp:revision>
  <cp:lastPrinted>2025-03-24T14:28:32Z</cp:lastPrinted>
  <dcterms:created xsi:type="dcterms:W3CDTF">2024-07-01T07:45:44Z</dcterms:created>
  <dcterms:modified xsi:type="dcterms:W3CDTF">2025-07-07T09:44:54Z</dcterms:modified>
</cp:coreProperties>
</file>