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10"/>
  </p:notesMasterIdLst>
  <p:sldIdLst>
    <p:sldId id="2147473782" r:id="rId7"/>
    <p:sldId id="2147473876" r:id="rId8"/>
    <p:sldId id="2147473877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CE5C6F-E4E2-4A81-A492-AC094DC38C81}" v="22" dt="2024-11-19T13:31:37.0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038" autoAdjust="0"/>
  </p:normalViewPr>
  <p:slideViewPr>
    <p:cSldViewPr snapToGrid="0">
      <p:cViewPr varScale="1">
        <p:scale>
          <a:sx n="66" d="100"/>
          <a:sy n="66" d="100"/>
        </p:scale>
        <p:origin x="6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37CE5C6F-E4E2-4A81-A492-AC094DC38C81}"/>
    <pc:docChg chg="undo custSel addSld delSld modSld modMainMaster">
      <pc:chgData name="Trapitzine, Sophie" userId="e8157502-acba-4184-88fc-21661da0d929" providerId="ADAL" clId="{37CE5C6F-E4E2-4A81-A492-AC094DC38C81}" dt="2024-11-19T13:32:12.425" v="822" actId="1076"/>
      <pc:docMkLst>
        <pc:docMk/>
      </pc:docMkLst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3158121213" sldId="2147473625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4225140691" sldId="2147473780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26326774" sldId="2147473781"/>
        </pc:sldMkLst>
      </pc:sldChg>
      <pc:sldChg chg="addSp delSp modSp mod">
        <pc:chgData name="Trapitzine, Sophie" userId="e8157502-acba-4184-88fc-21661da0d929" providerId="ADAL" clId="{37CE5C6F-E4E2-4A81-A492-AC094DC38C81}" dt="2024-11-19T11:20:11.612" v="71" actId="20577"/>
        <pc:sldMkLst>
          <pc:docMk/>
          <pc:sldMk cId="2913161381" sldId="2147473782"/>
        </pc:sldMkLst>
        <pc:spChg chg="add mod">
          <ac:chgData name="Trapitzine, Sophie" userId="e8157502-acba-4184-88fc-21661da0d929" providerId="ADAL" clId="{37CE5C6F-E4E2-4A81-A492-AC094DC38C81}" dt="2024-11-19T11:20:11.612" v="71" actId="20577"/>
          <ac:spMkLst>
            <pc:docMk/>
            <pc:sldMk cId="2913161381" sldId="2147473782"/>
            <ac:spMk id="2" creationId="{ED588E38-9038-E3E0-BA56-59B7472BA89F}"/>
          </ac:spMkLst>
        </pc:spChg>
        <pc:spChg chg="del mod">
          <ac:chgData name="Trapitzine, Sophie" userId="e8157502-acba-4184-88fc-21661da0d929" providerId="ADAL" clId="{37CE5C6F-E4E2-4A81-A492-AC094DC38C81}" dt="2024-11-19T11:19:53.641" v="5" actId="478"/>
          <ac:spMkLst>
            <pc:docMk/>
            <pc:sldMk cId="2913161381" sldId="2147473782"/>
            <ac:spMk id="7" creationId="{75C7CB6C-9174-9A57-3AF2-F5D0C248C4EB}"/>
          </ac:spMkLst>
        </pc:spChg>
        <pc:picChg chg="del">
          <ac:chgData name="Trapitzine, Sophie" userId="e8157502-acba-4184-88fc-21661da0d929" providerId="ADAL" clId="{37CE5C6F-E4E2-4A81-A492-AC094DC38C81}" dt="2024-11-19T11:19:05.445" v="2" actId="478"/>
          <ac:picMkLst>
            <pc:docMk/>
            <pc:sldMk cId="2913161381" sldId="2147473782"/>
            <ac:picMk id="4" creationId="{11AD239B-7810-48B4-A1FE-26761B4E55F9}"/>
          </ac:picMkLst>
        </pc:picChg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3405662485" sldId="2147473783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623708485" sldId="2147473784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1362199166" sldId="2147473785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2241504993" sldId="2147473786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2413344913" sldId="2147473787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2338147908" sldId="2147473788"/>
        </pc:sldMkLst>
      </pc:sldChg>
      <pc:sldChg chg="del">
        <pc:chgData name="Trapitzine, Sophie" userId="e8157502-acba-4184-88fc-21661da0d929" providerId="ADAL" clId="{37CE5C6F-E4E2-4A81-A492-AC094DC38C81}" dt="2024-11-19T11:19:02.296" v="1" actId="47"/>
        <pc:sldMkLst>
          <pc:docMk/>
          <pc:sldMk cId="2097801292" sldId="2147473789"/>
        </pc:sldMkLst>
      </pc:sldChg>
      <pc:sldChg chg="del">
        <pc:chgData name="Trapitzine, Sophie" userId="e8157502-acba-4184-88fc-21661da0d929" providerId="ADAL" clId="{37CE5C6F-E4E2-4A81-A492-AC094DC38C81}" dt="2024-11-19T11:18:56.970" v="0" actId="47"/>
        <pc:sldMkLst>
          <pc:docMk/>
          <pc:sldMk cId="1477706494" sldId="2147473790"/>
        </pc:sldMkLst>
      </pc:sldChg>
      <pc:sldChg chg="del">
        <pc:chgData name="Trapitzine, Sophie" userId="e8157502-acba-4184-88fc-21661da0d929" providerId="ADAL" clId="{37CE5C6F-E4E2-4A81-A492-AC094DC38C81}" dt="2024-11-19T11:19:02.296" v="1" actId="47"/>
        <pc:sldMkLst>
          <pc:docMk/>
          <pc:sldMk cId="1256249065" sldId="2147473874"/>
        </pc:sldMkLst>
      </pc:sldChg>
      <pc:sldChg chg="del">
        <pc:chgData name="Trapitzine, Sophie" userId="e8157502-acba-4184-88fc-21661da0d929" providerId="ADAL" clId="{37CE5C6F-E4E2-4A81-A492-AC094DC38C81}" dt="2024-11-19T11:19:02.296" v="1" actId="47"/>
        <pc:sldMkLst>
          <pc:docMk/>
          <pc:sldMk cId="1944874171" sldId="2147473875"/>
        </pc:sldMkLst>
      </pc:sldChg>
      <pc:sldChg chg="addSp delSp modSp mod">
        <pc:chgData name="Trapitzine, Sophie" userId="e8157502-acba-4184-88fc-21661da0d929" providerId="ADAL" clId="{37CE5C6F-E4E2-4A81-A492-AC094DC38C81}" dt="2024-11-19T13:31:41.690" v="807" actId="20577"/>
        <pc:sldMkLst>
          <pc:docMk/>
          <pc:sldMk cId="484407637" sldId="2147473876"/>
        </pc:sldMkLst>
        <pc:spChg chg="add del mod">
          <ac:chgData name="Trapitzine, Sophie" userId="e8157502-acba-4184-88fc-21661da0d929" providerId="ADAL" clId="{37CE5C6F-E4E2-4A81-A492-AC094DC38C81}" dt="2024-11-19T13:28:52.046" v="720" actId="478"/>
          <ac:spMkLst>
            <pc:docMk/>
            <pc:sldMk cId="484407637" sldId="2147473876"/>
            <ac:spMk id="3" creationId="{994D5F50-F5F2-79F3-F72C-B51A11380EA1}"/>
          </ac:spMkLst>
        </pc:spChg>
        <pc:spChg chg="del">
          <ac:chgData name="Trapitzine, Sophie" userId="e8157502-acba-4184-88fc-21661da0d929" providerId="ADAL" clId="{37CE5C6F-E4E2-4A81-A492-AC094DC38C81}" dt="2024-11-19T11:20:18.124" v="74" actId="478"/>
          <ac:spMkLst>
            <pc:docMk/>
            <pc:sldMk cId="484407637" sldId="2147473876"/>
            <ac:spMk id="4" creationId="{B2A3ABAD-3BB0-2519-D02A-617D1C2B00B3}"/>
          </ac:spMkLst>
        </pc:spChg>
        <pc:spChg chg="mod">
          <ac:chgData name="Trapitzine, Sophie" userId="e8157502-acba-4184-88fc-21661da0d929" providerId="ADAL" clId="{37CE5C6F-E4E2-4A81-A492-AC094DC38C81}" dt="2024-11-19T13:21:47.575" v="273" actId="1076"/>
          <ac:spMkLst>
            <pc:docMk/>
            <pc:sldMk cId="484407637" sldId="2147473876"/>
            <ac:spMk id="6" creationId="{E7752050-C3BB-555E-C976-E243E7161A3C}"/>
          </ac:spMkLst>
        </pc:spChg>
        <pc:spChg chg="mod">
          <ac:chgData name="Trapitzine, Sophie" userId="e8157502-acba-4184-88fc-21661da0d929" providerId="ADAL" clId="{37CE5C6F-E4E2-4A81-A492-AC094DC38C81}" dt="2024-11-19T13:21:22.018" v="256" actId="14100"/>
          <ac:spMkLst>
            <pc:docMk/>
            <pc:sldMk cId="484407637" sldId="2147473876"/>
            <ac:spMk id="7" creationId="{1AA6BA96-A8D4-A7EB-C31C-7398E36F7EC8}"/>
          </ac:spMkLst>
        </pc:spChg>
        <pc:spChg chg="add mod">
          <ac:chgData name="Trapitzine, Sophie" userId="e8157502-acba-4184-88fc-21661da0d929" providerId="ADAL" clId="{37CE5C6F-E4E2-4A81-A492-AC094DC38C81}" dt="2024-11-19T13:21:23.703" v="257" actId="1076"/>
          <ac:spMkLst>
            <pc:docMk/>
            <pc:sldMk cId="484407637" sldId="2147473876"/>
            <ac:spMk id="8" creationId="{9D3A92CF-4C6A-8226-C5E3-3B6B824CC84B}"/>
          </ac:spMkLst>
        </pc:spChg>
        <pc:spChg chg="mod">
          <ac:chgData name="Trapitzine, Sophie" userId="e8157502-acba-4184-88fc-21661da0d929" providerId="ADAL" clId="{37CE5C6F-E4E2-4A81-A492-AC094DC38C81}" dt="2024-11-19T13:21:25.480" v="258" actId="408"/>
          <ac:spMkLst>
            <pc:docMk/>
            <pc:sldMk cId="484407637" sldId="2147473876"/>
            <ac:spMk id="9" creationId="{2B38ACFA-6C84-101D-41C9-1ECDCD08531C}"/>
          </ac:spMkLst>
        </pc:spChg>
        <pc:spChg chg="add mod">
          <ac:chgData name="Trapitzine, Sophie" userId="e8157502-acba-4184-88fc-21661da0d929" providerId="ADAL" clId="{37CE5C6F-E4E2-4A81-A492-AC094DC38C81}" dt="2024-11-19T13:23:34.620" v="376" actId="207"/>
          <ac:spMkLst>
            <pc:docMk/>
            <pc:sldMk cId="484407637" sldId="2147473876"/>
            <ac:spMk id="10" creationId="{A78FD2A5-4AE0-8734-1430-3C026351DB68}"/>
          </ac:spMkLst>
        </pc:spChg>
        <pc:spChg chg="add mod">
          <ac:chgData name="Trapitzine, Sophie" userId="e8157502-acba-4184-88fc-21661da0d929" providerId="ADAL" clId="{37CE5C6F-E4E2-4A81-A492-AC094DC38C81}" dt="2024-11-19T13:23:38.802" v="378" actId="207"/>
          <ac:spMkLst>
            <pc:docMk/>
            <pc:sldMk cId="484407637" sldId="2147473876"/>
            <ac:spMk id="11" creationId="{489C122F-17E8-B6A4-6CF4-DB6284E805A3}"/>
          </ac:spMkLst>
        </pc:spChg>
        <pc:spChg chg="mod">
          <ac:chgData name="Trapitzine, Sophie" userId="e8157502-acba-4184-88fc-21661da0d929" providerId="ADAL" clId="{37CE5C6F-E4E2-4A81-A492-AC094DC38C81}" dt="2024-11-19T11:20:59.344" v="168" actId="207"/>
          <ac:spMkLst>
            <pc:docMk/>
            <pc:sldMk cId="484407637" sldId="2147473876"/>
            <ac:spMk id="12" creationId="{3B601403-0BB5-19F9-F9F7-29B529AD484F}"/>
          </ac:spMkLst>
        </pc:spChg>
        <pc:spChg chg="del">
          <ac:chgData name="Trapitzine, Sophie" userId="e8157502-acba-4184-88fc-21661da0d929" providerId="ADAL" clId="{37CE5C6F-E4E2-4A81-A492-AC094DC38C81}" dt="2024-11-19T11:20:30.347" v="80" actId="478"/>
          <ac:spMkLst>
            <pc:docMk/>
            <pc:sldMk cId="484407637" sldId="2147473876"/>
            <ac:spMk id="13" creationId="{F99A5BBE-DA2A-281B-A26C-8551A3734023}"/>
          </ac:spMkLst>
        </pc:spChg>
        <pc:spChg chg="del">
          <ac:chgData name="Trapitzine, Sophie" userId="e8157502-acba-4184-88fc-21661da0d929" providerId="ADAL" clId="{37CE5C6F-E4E2-4A81-A492-AC094DC38C81}" dt="2024-11-19T11:20:30.347" v="80" actId="478"/>
          <ac:spMkLst>
            <pc:docMk/>
            <pc:sldMk cId="484407637" sldId="2147473876"/>
            <ac:spMk id="14" creationId="{07DB43A4-5004-EA06-0530-2B5DB5321C3A}"/>
          </ac:spMkLst>
        </pc:spChg>
        <pc:spChg chg="del">
          <ac:chgData name="Trapitzine, Sophie" userId="e8157502-acba-4184-88fc-21661da0d929" providerId="ADAL" clId="{37CE5C6F-E4E2-4A81-A492-AC094DC38C81}" dt="2024-11-19T11:20:30.347" v="80" actId="478"/>
          <ac:spMkLst>
            <pc:docMk/>
            <pc:sldMk cId="484407637" sldId="2147473876"/>
            <ac:spMk id="15" creationId="{44620ED0-BC01-2B45-AA55-606ABD8558BB}"/>
          </ac:spMkLst>
        </pc:spChg>
        <pc:spChg chg="del mod">
          <ac:chgData name="Trapitzine, Sophie" userId="e8157502-acba-4184-88fc-21661da0d929" providerId="ADAL" clId="{37CE5C6F-E4E2-4A81-A492-AC094DC38C81}" dt="2024-11-19T11:20:26.811" v="79" actId="478"/>
          <ac:spMkLst>
            <pc:docMk/>
            <pc:sldMk cId="484407637" sldId="2147473876"/>
            <ac:spMk id="16" creationId="{3D891214-1A5A-8B55-579D-1469F79A33BA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17" creationId="{4CFC5F45-7D55-1357-9114-C1AF013AB507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18" creationId="{3511AFB8-E394-34FB-56BC-2150DCFED2FD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19" creationId="{FECD07F9-AEA5-B825-3085-2CB1151A2F30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20" creationId="{5482C33F-5E98-4BB7-DBA6-9E07BDB7EB39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21" creationId="{434FE1C6-9415-E471-875C-4F256850674F}"/>
          </ac:spMkLst>
        </pc:spChg>
        <pc:spChg chg="add mod">
          <ac:chgData name="Trapitzine, Sophie" userId="e8157502-acba-4184-88fc-21661da0d929" providerId="ADAL" clId="{37CE5C6F-E4E2-4A81-A492-AC094DC38C81}" dt="2024-11-19T13:23:38.802" v="378" actId="207"/>
          <ac:spMkLst>
            <pc:docMk/>
            <pc:sldMk cId="484407637" sldId="2147473876"/>
            <ac:spMk id="22" creationId="{3264CCBF-5722-265B-501A-E748E4537811}"/>
          </ac:spMkLst>
        </pc:spChg>
        <pc:spChg chg="add mod">
          <ac:chgData name="Trapitzine, Sophie" userId="e8157502-acba-4184-88fc-21661da0d929" providerId="ADAL" clId="{37CE5C6F-E4E2-4A81-A492-AC094DC38C81}" dt="2024-11-19T13:23:38.802" v="378" actId="207"/>
          <ac:spMkLst>
            <pc:docMk/>
            <pc:sldMk cId="484407637" sldId="2147473876"/>
            <ac:spMk id="23" creationId="{666297E7-050D-3E67-4896-B83C25E3BCFD}"/>
          </ac:spMkLst>
        </pc:spChg>
        <pc:spChg chg="add mod">
          <ac:chgData name="Trapitzine, Sophie" userId="e8157502-acba-4184-88fc-21661da0d929" providerId="ADAL" clId="{37CE5C6F-E4E2-4A81-A492-AC094DC38C81}" dt="2024-11-19T13:23:38.802" v="378" actId="207"/>
          <ac:spMkLst>
            <pc:docMk/>
            <pc:sldMk cId="484407637" sldId="2147473876"/>
            <ac:spMk id="24" creationId="{E5E4E844-6CE5-51C6-F3DE-ED5B60CE2836}"/>
          </ac:spMkLst>
        </pc:spChg>
        <pc:spChg chg="add mod">
          <ac:chgData name="Trapitzine, Sophie" userId="e8157502-acba-4184-88fc-21661da0d929" providerId="ADAL" clId="{37CE5C6F-E4E2-4A81-A492-AC094DC38C81}" dt="2024-11-19T13:27:02.690" v="596" actId="1076"/>
          <ac:spMkLst>
            <pc:docMk/>
            <pc:sldMk cId="484407637" sldId="2147473876"/>
            <ac:spMk id="25" creationId="{C1D4FFC8-DE64-C5AF-380C-8D88CF7991B4}"/>
          </ac:spMkLst>
        </pc:spChg>
        <pc:spChg chg="add mod">
          <ac:chgData name="Trapitzine, Sophie" userId="e8157502-acba-4184-88fc-21661da0d929" providerId="ADAL" clId="{37CE5C6F-E4E2-4A81-A492-AC094DC38C81}" dt="2024-11-19T13:27:03.971" v="598" actId="1037"/>
          <ac:spMkLst>
            <pc:docMk/>
            <pc:sldMk cId="484407637" sldId="2147473876"/>
            <ac:spMk id="26" creationId="{07352005-6445-9F92-AE5A-8ED886E25CB9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27" creationId="{8D0F4E78-EF68-CA4A-5B32-EC6CDC1F60BB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28" creationId="{DFAB6A77-72C2-0A07-778A-4CB2822A47FC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31" creationId="{A10451DC-45B0-C108-AD1C-9CA80CA1E6AF}"/>
          </ac:spMkLst>
        </pc:spChg>
        <pc:spChg chg="add mod">
          <ac:chgData name="Trapitzine, Sophie" userId="e8157502-acba-4184-88fc-21661da0d929" providerId="ADAL" clId="{37CE5C6F-E4E2-4A81-A492-AC094DC38C81}" dt="2024-11-19T13:24:01.733" v="392" actId="14100"/>
          <ac:spMkLst>
            <pc:docMk/>
            <pc:sldMk cId="484407637" sldId="2147473876"/>
            <ac:spMk id="32" creationId="{0489BF51-8691-1630-C876-2273FC24E64B}"/>
          </ac:spMkLst>
        </pc:spChg>
        <pc:spChg chg="add del mod">
          <ac:chgData name="Trapitzine, Sophie" userId="e8157502-acba-4184-88fc-21661da0d929" providerId="ADAL" clId="{37CE5C6F-E4E2-4A81-A492-AC094DC38C81}" dt="2024-11-19T13:23:19.491" v="373" actId="478"/>
          <ac:spMkLst>
            <pc:docMk/>
            <pc:sldMk cId="484407637" sldId="2147473876"/>
            <ac:spMk id="34" creationId="{F4A4C51E-DB64-A533-2643-904F605DCCF3}"/>
          </ac:spMkLst>
        </pc:spChg>
        <pc:spChg chg="add mod">
          <ac:chgData name="Trapitzine, Sophie" userId="e8157502-acba-4184-88fc-21661da0d929" providerId="ADAL" clId="{37CE5C6F-E4E2-4A81-A492-AC094DC38C81}" dt="2024-11-19T13:24:16.915" v="402" actId="113"/>
          <ac:spMkLst>
            <pc:docMk/>
            <pc:sldMk cId="484407637" sldId="2147473876"/>
            <ac:spMk id="35" creationId="{61FF81B2-0048-FB2A-47DA-CC3406C27B14}"/>
          </ac:spMkLst>
        </pc:spChg>
        <pc:spChg chg="add mod">
          <ac:chgData name="Trapitzine, Sophie" userId="e8157502-acba-4184-88fc-21661da0d929" providerId="ADAL" clId="{37CE5C6F-E4E2-4A81-A492-AC094DC38C81}" dt="2024-11-19T13:23:51.576" v="380" actId="571"/>
          <ac:spMkLst>
            <pc:docMk/>
            <pc:sldMk cId="484407637" sldId="2147473876"/>
            <ac:spMk id="36" creationId="{48B4E9DA-1398-5864-0562-7211F71BF6A6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38" creationId="{817FB235-44D9-4644-9733-3448B31D3820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39" creationId="{5F707F70-9DEC-4391-BC31-E1F48672E921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40" creationId="{84F4ECFC-CA1B-A543-C63B-04C26826939D}"/>
          </ac:spMkLst>
        </pc:spChg>
        <pc:spChg chg="add mod">
          <ac:chgData name="Trapitzine, Sophie" userId="e8157502-acba-4184-88fc-21661da0d929" providerId="ADAL" clId="{37CE5C6F-E4E2-4A81-A492-AC094DC38C81}" dt="2024-11-19T13:24:39.587" v="448" actId="14100"/>
          <ac:spMkLst>
            <pc:docMk/>
            <pc:sldMk cId="484407637" sldId="2147473876"/>
            <ac:spMk id="41" creationId="{AE744ABC-330A-4EAE-1548-FA33CA720475}"/>
          </ac:spMkLst>
        </pc:spChg>
        <pc:spChg chg="add mod">
          <ac:chgData name="Trapitzine, Sophie" userId="e8157502-acba-4184-88fc-21661da0d929" providerId="ADAL" clId="{37CE5C6F-E4E2-4A81-A492-AC094DC38C81}" dt="2024-11-19T13:24:25.954" v="411" actId="1038"/>
          <ac:spMkLst>
            <pc:docMk/>
            <pc:sldMk cId="484407637" sldId="2147473876"/>
            <ac:spMk id="42" creationId="{37FD9AC5-BA40-858B-3A68-2A412CA2B07C}"/>
          </ac:spMkLst>
        </pc:spChg>
        <pc:spChg chg="add mod">
          <ac:chgData name="Trapitzine, Sophie" userId="e8157502-acba-4184-88fc-21661da0d929" providerId="ADAL" clId="{37CE5C6F-E4E2-4A81-A492-AC094DC38C81}" dt="2024-11-19T13:25:17.763" v="467" actId="1076"/>
          <ac:spMkLst>
            <pc:docMk/>
            <pc:sldMk cId="484407637" sldId="2147473876"/>
            <ac:spMk id="43" creationId="{FC1A4202-A5DE-060A-BF13-1CA150AA4E77}"/>
          </ac:spMkLst>
        </pc:spChg>
        <pc:spChg chg="add mod">
          <ac:chgData name="Trapitzine, Sophie" userId="e8157502-acba-4184-88fc-21661da0d929" providerId="ADAL" clId="{37CE5C6F-E4E2-4A81-A492-AC094DC38C81}" dt="2024-11-19T13:25:17.763" v="467" actId="1076"/>
          <ac:spMkLst>
            <pc:docMk/>
            <pc:sldMk cId="484407637" sldId="2147473876"/>
            <ac:spMk id="44" creationId="{1E4D644C-75A4-0B46-9E02-F62929A5041F}"/>
          </ac:spMkLst>
        </pc:spChg>
        <pc:spChg chg="add mod">
          <ac:chgData name="Trapitzine, Sophie" userId="e8157502-acba-4184-88fc-21661da0d929" providerId="ADAL" clId="{37CE5C6F-E4E2-4A81-A492-AC094DC38C81}" dt="2024-11-19T13:27:23.727" v="620" actId="14100"/>
          <ac:spMkLst>
            <pc:docMk/>
            <pc:sldMk cId="484407637" sldId="2147473876"/>
            <ac:spMk id="45" creationId="{C9611DAA-D845-5BF8-EB24-A554E7FD6706}"/>
          </ac:spMkLst>
        </pc:spChg>
        <pc:spChg chg="del">
          <ac:chgData name="Trapitzine, Sophie" userId="e8157502-acba-4184-88fc-21661da0d929" providerId="ADAL" clId="{37CE5C6F-E4E2-4A81-A492-AC094DC38C81}" dt="2024-11-19T11:20:21.932" v="76" actId="478"/>
          <ac:spMkLst>
            <pc:docMk/>
            <pc:sldMk cId="484407637" sldId="2147473876"/>
            <ac:spMk id="47" creationId="{931B9AE4-B853-DF57-4139-334DC62A021E}"/>
          </ac:spMkLst>
        </pc:spChg>
        <pc:spChg chg="add mod">
          <ac:chgData name="Trapitzine, Sophie" userId="e8157502-acba-4184-88fc-21661da0d929" providerId="ADAL" clId="{37CE5C6F-E4E2-4A81-A492-AC094DC38C81}" dt="2024-11-19T13:25:19.695" v="468" actId="571"/>
          <ac:spMkLst>
            <pc:docMk/>
            <pc:sldMk cId="484407637" sldId="2147473876"/>
            <ac:spMk id="48" creationId="{F8C90A88-3482-395F-2037-AE40E694158A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49" creationId="{B0686C75-AEB4-DFF7-FC0F-5F0E05044B14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51" creationId="{49D002C8-C0F2-D3DD-A681-02E4B8C227FF}"/>
          </ac:spMkLst>
        </pc:spChg>
        <pc:spChg chg="del">
          <ac:chgData name="Trapitzine, Sophie" userId="e8157502-acba-4184-88fc-21661da0d929" providerId="ADAL" clId="{37CE5C6F-E4E2-4A81-A492-AC094DC38C81}" dt="2024-11-19T13:20:43.037" v="230" actId="478"/>
          <ac:spMkLst>
            <pc:docMk/>
            <pc:sldMk cId="484407637" sldId="2147473876"/>
            <ac:spMk id="52" creationId="{93F90A46-15E0-ACE8-038E-8FB2B07E931D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54" creationId="{D00AA81B-FA1E-D440-0CC4-FCB17595C208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55" creationId="{7A127CE2-A447-0644-B67E-2E6CD0741FD1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56" creationId="{CFF0923F-C77F-2166-D555-BDFE87BD5565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57" creationId="{082188F8-0904-8540-17B2-18E5D807A652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58" creationId="{A1E3BAE8-088C-0B5C-051F-53439E4CBB7C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60" creationId="{894EB32D-80FE-6F12-12FF-3A3A1061E371}"/>
          </ac:spMkLst>
        </pc:spChg>
        <pc:spChg chg="add mod">
          <ac:chgData name="Trapitzine, Sophie" userId="e8157502-acba-4184-88fc-21661da0d929" providerId="ADAL" clId="{37CE5C6F-E4E2-4A81-A492-AC094DC38C81}" dt="2024-11-19T13:31:41.690" v="807" actId="20577"/>
          <ac:spMkLst>
            <pc:docMk/>
            <pc:sldMk cId="484407637" sldId="2147473876"/>
            <ac:spMk id="61" creationId="{DA15523E-AE67-FD8D-14A3-2449B6D8738C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63" creationId="{F7954262-38A1-A9A9-830C-9F1DB8B2BAF1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64" creationId="{720703D2-3647-E4D5-5EB1-ADF53D2219B7}"/>
          </ac:spMkLst>
        </pc:spChg>
        <pc:spChg chg="add mod">
          <ac:chgData name="Trapitzine, Sophie" userId="e8157502-acba-4184-88fc-21661da0d929" providerId="ADAL" clId="{37CE5C6F-E4E2-4A81-A492-AC094DC38C81}" dt="2024-11-19T13:27:27.668" v="621" actId="1076"/>
          <ac:spMkLst>
            <pc:docMk/>
            <pc:sldMk cId="484407637" sldId="2147473876"/>
            <ac:spMk id="66" creationId="{528C8840-9315-1035-62F1-77BDCE450E63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67" creationId="{FBB5127C-41F8-331D-ABDB-F5ED1020EFF6}"/>
          </ac:spMkLst>
        </pc:spChg>
        <pc:spChg chg="add mod">
          <ac:chgData name="Trapitzine, Sophie" userId="e8157502-acba-4184-88fc-21661da0d929" providerId="ADAL" clId="{37CE5C6F-E4E2-4A81-A492-AC094DC38C81}" dt="2024-11-19T13:27:52.864" v="670" actId="20577"/>
          <ac:spMkLst>
            <pc:docMk/>
            <pc:sldMk cId="484407637" sldId="2147473876"/>
            <ac:spMk id="68" creationId="{9B191CDD-DECF-871B-9953-0CD57728653B}"/>
          </ac:spMkLst>
        </pc:spChg>
        <pc:spChg chg="del">
          <ac:chgData name="Trapitzine, Sophie" userId="e8157502-acba-4184-88fc-21661da0d929" providerId="ADAL" clId="{37CE5C6F-E4E2-4A81-A492-AC094DC38C81}" dt="2024-11-19T11:20:20.815" v="75" actId="478"/>
          <ac:spMkLst>
            <pc:docMk/>
            <pc:sldMk cId="484407637" sldId="2147473876"/>
            <ac:spMk id="69" creationId="{93FDA82E-137C-559D-DFA1-BAC0E5910BF3}"/>
          </ac:spMkLst>
        </pc:spChg>
        <pc:spChg chg="add mod">
          <ac:chgData name="Trapitzine, Sophie" userId="e8157502-acba-4184-88fc-21661da0d929" providerId="ADAL" clId="{37CE5C6F-E4E2-4A81-A492-AC094DC38C81}" dt="2024-11-19T13:27:43.263" v="623" actId="1076"/>
          <ac:spMkLst>
            <pc:docMk/>
            <pc:sldMk cId="484407637" sldId="2147473876"/>
            <ac:spMk id="70" creationId="{81F015CB-912F-A547-4449-E9620FF3E188}"/>
          </ac:spMkLst>
        </pc:spChg>
        <pc:spChg chg="add mod">
          <ac:chgData name="Trapitzine, Sophie" userId="e8157502-acba-4184-88fc-21661da0d929" providerId="ADAL" clId="{37CE5C6F-E4E2-4A81-A492-AC094DC38C81}" dt="2024-11-19T13:28:50.772" v="719" actId="1076"/>
          <ac:spMkLst>
            <pc:docMk/>
            <pc:sldMk cId="484407637" sldId="2147473876"/>
            <ac:spMk id="71" creationId="{6E905A70-ACE4-7FBF-730C-33AB73FC8837}"/>
          </ac:spMkLst>
        </pc:spChg>
        <pc:spChg chg="add mod">
          <ac:chgData name="Trapitzine, Sophie" userId="e8157502-acba-4184-88fc-21661da0d929" providerId="ADAL" clId="{37CE5C6F-E4E2-4A81-A492-AC094DC38C81}" dt="2024-11-19T13:28:50.772" v="719" actId="1076"/>
          <ac:spMkLst>
            <pc:docMk/>
            <pc:sldMk cId="484407637" sldId="2147473876"/>
            <ac:spMk id="72" creationId="{C10E0EF3-F83F-0053-F24E-A9C6ED352D82}"/>
          </ac:spMkLst>
        </pc:spChg>
        <pc:spChg chg="add del">
          <ac:chgData name="Trapitzine, Sophie" userId="e8157502-acba-4184-88fc-21661da0d929" providerId="ADAL" clId="{37CE5C6F-E4E2-4A81-A492-AC094DC38C81}" dt="2024-11-19T13:31:13.952" v="783" actId="11529"/>
          <ac:spMkLst>
            <pc:docMk/>
            <pc:sldMk cId="484407637" sldId="2147473876"/>
            <ac:spMk id="73" creationId="{6EF647D1-9564-1859-189F-69536BDA43E0}"/>
          </ac:spMkLst>
        </pc:spChg>
        <pc:spChg chg="add mod">
          <ac:chgData name="Trapitzine, Sophie" userId="e8157502-acba-4184-88fc-21661da0d929" providerId="ADAL" clId="{37CE5C6F-E4E2-4A81-A492-AC094DC38C81}" dt="2024-11-19T13:31:35.470" v="803" actId="1076"/>
          <ac:spMkLst>
            <pc:docMk/>
            <pc:sldMk cId="484407637" sldId="2147473876"/>
            <ac:spMk id="74" creationId="{3737D28C-BD1C-E76B-7349-954D997134EC}"/>
          </ac:spMkLst>
        </pc:spChg>
        <pc:cxnChg chg="mod">
          <ac:chgData name="Trapitzine, Sophie" userId="e8157502-acba-4184-88fc-21661da0d929" providerId="ADAL" clId="{37CE5C6F-E4E2-4A81-A492-AC094DC38C81}" dt="2024-11-19T13:21:44.990" v="272" actId="208"/>
          <ac:cxnSpMkLst>
            <pc:docMk/>
            <pc:sldMk cId="484407637" sldId="2147473876"/>
            <ac:cxnSpMk id="5" creationId="{28769805-BDE4-65AD-CA4D-E0B8C757B6E9}"/>
          </ac:cxnSpMkLst>
        </pc:cxnChg>
        <pc:cxnChg chg="add mod">
          <ac:chgData name="Trapitzine, Sophie" userId="e8157502-acba-4184-88fc-21661da0d929" providerId="ADAL" clId="{37CE5C6F-E4E2-4A81-A492-AC094DC38C81}" dt="2024-11-19T13:24:00.229" v="391" actId="14100"/>
          <ac:cxnSpMkLst>
            <pc:docMk/>
            <pc:sldMk cId="484407637" sldId="2147473876"/>
            <ac:cxnSpMk id="29" creationId="{D28ACD5B-5C4F-E341-A9DD-9A5CC7A620D2}"/>
          </ac:cxnSpMkLst>
        </pc:cxnChg>
        <pc:cxnChg chg="del">
          <ac:chgData name="Trapitzine, Sophie" userId="e8157502-acba-4184-88fc-21661da0d929" providerId="ADAL" clId="{37CE5C6F-E4E2-4A81-A492-AC094DC38C81}" dt="2024-11-19T11:20:20.815" v="75" actId="478"/>
          <ac:cxnSpMkLst>
            <pc:docMk/>
            <pc:sldMk cId="484407637" sldId="2147473876"/>
            <ac:cxnSpMk id="30" creationId="{F9D5C662-4131-8481-173A-59CB7371C08A}"/>
          </ac:cxnSpMkLst>
        </pc:cxnChg>
        <pc:cxnChg chg="add del mod">
          <ac:chgData name="Trapitzine, Sophie" userId="e8157502-acba-4184-88fc-21661da0d929" providerId="ADAL" clId="{37CE5C6F-E4E2-4A81-A492-AC094DC38C81}" dt="2024-11-19T13:23:18.534" v="372" actId="478"/>
          <ac:cxnSpMkLst>
            <pc:docMk/>
            <pc:sldMk cId="484407637" sldId="2147473876"/>
            <ac:cxnSpMk id="33" creationId="{28448314-E4C4-1C83-EB78-46B48E0E9546}"/>
          </ac:cxnSpMkLst>
        </pc:cxnChg>
        <pc:cxnChg chg="del">
          <ac:chgData name="Trapitzine, Sophie" userId="e8157502-acba-4184-88fc-21661da0d929" providerId="ADAL" clId="{37CE5C6F-E4E2-4A81-A492-AC094DC38C81}" dt="2024-11-19T11:20:20.815" v="75" actId="478"/>
          <ac:cxnSpMkLst>
            <pc:docMk/>
            <pc:sldMk cId="484407637" sldId="2147473876"/>
            <ac:cxnSpMk id="46" creationId="{5E4C647A-7510-695D-A929-B81B1BF14D21}"/>
          </ac:cxnSpMkLst>
        </pc:cxnChg>
        <pc:cxnChg chg="del">
          <ac:chgData name="Trapitzine, Sophie" userId="e8157502-acba-4184-88fc-21661da0d929" providerId="ADAL" clId="{37CE5C6F-E4E2-4A81-A492-AC094DC38C81}" dt="2024-11-19T11:20:20.815" v="75" actId="478"/>
          <ac:cxnSpMkLst>
            <pc:docMk/>
            <pc:sldMk cId="484407637" sldId="2147473876"/>
            <ac:cxnSpMk id="53" creationId="{9DA4B7D1-A943-3A97-0452-FA6CC954359E}"/>
          </ac:cxnSpMkLst>
        </pc:cxnChg>
        <pc:cxnChg chg="del">
          <ac:chgData name="Trapitzine, Sophie" userId="e8157502-acba-4184-88fc-21661da0d929" providerId="ADAL" clId="{37CE5C6F-E4E2-4A81-A492-AC094DC38C81}" dt="2024-11-19T11:20:20.815" v="75" actId="478"/>
          <ac:cxnSpMkLst>
            <pc:docMk/>
            <pc:sldMk cId="484407637" sldId="2147473876"/>
            <ac:cxnSpMk id="59" creationId="{B3C6AE84-E86D-72BA-89E4-2DDD52CA4D12}"/>
          </ac:cxnSpMkLst>
        </pc:cxnChg>
        <pc:cxnChg chg="del">
          <ac:chgData name="Trapitzine, Sophie" userId="e8157502-acba-4184-88fc-21661da0d929" providerId="ADAL" clId="{37CE5C6F-E4E2-4A81-A492-AC094DC38C81}" dt="2024-11-19T11:20:20.815" v="75" actId="478"/>
          <ac:cxnSpMkLst>
            <pc:docMk/>
            <pc:sldMk cId="484407637" sldId="2147473876"/>
            <ac:cxnSpMk id="62" creationId="{3B15F713-A430-736D-D418-B7DC9339DAF3}"/>
          </ac:cxnSpMkLst>
        </pc:cxnChg>
        <pc:cxnChg chg="del">
          <ac:chgData name="Trapitzine, Sophie" userId="e8157502-acba-4184-88fc-21661da0d929" providerId="ADAL" clId="{37CE5C6F-E4E2-4A81-A492-AC094DC38C81}" dt="2024-11-19T11:20:22.916" v="77" actId="478"/>
          <ac:cxnSpMkLst>
            <pc:docMk/>
            <pc:sldMk cId="484407637" sldId="2147473876"/>
            <ac:cxnSpMk id="65" creationId="{960DC0C5-7916-4325-EF8C-D59569902CF5}"/>
          </ac:cxnSpMkLst>
        </pc:cxnChg>
      </pc:sldChg>
      <pc:sldChg chg="addSp delSp modSp add mod">
        <pc:chgData name="Trapitzine, Sophie" userId="e8157502-acba-4184-88fc-21661da0d929" providerId="ADAL" clId="{37CE5C6F-E4E2-4A81-A492-AC094DC38C81}" dt="2024-11-19T13:32:12.425" v="822" actId="1076"/>
        <pc:sldMkLst>
          <pc:docMk/>
          <pc:sldMk cId="1663987061" sldId="2147473877"/>
        </pc:sldMkLst>
        <pc:spChg chg="add del mod">
          <ac:chgData name="Trapitzine, Sophie" userId="e8157502-acba-4184-88fc-21661da0d929" providerId="ADAL" clId="{37CE5C6F-E4E2-4A81-A492-AC094DC38C81}" dt="2024-11-19T13:22:00.909" v="277" actId="21"/>
          <ac:spMkLst>
            <pc:docMk/>
            <pc:sldMk cId="1663987061" sldId="2147473877"/>
            <ac:spMk id="2" creationId="{3E1DEBF7-848B-B47E-D330-E715E51F6A7F}"/>
          </ac:spMkLst>
        </pc:spChg>
        <pc:spChg chg="add del mod">
          <ac:chgData name="Trapitzine, Sophie" userId="e8157502-acba-4184-88fc-21661da0d929" providerId="ADAL" clId="{37CE5C6F-E4E2-4A81-A492-AC094DC38C81}" dt="2024-11-19T13:22:00.909" v="277" actId="21"/>
          <ac:spMkLst>
            <pc:docMk/>
            <pc:sldMk cId="1663987061" sldId="2147473877"/>
            <ac:spMk id="3" creationId="{5F4AB8D0-55F4-5CEE-A4D3-9DCCE915344D}"/>
          </ac:spMkLst>
        </pc:spChg>
        <pc:spChg chg="del">
          <ac:chgData name="Trapitzine, Sophie" userId="e8157502-acba-4184-88fc-21661da0d929" providerId="ADAL" clId="{37CE5C6F-E4E2-4A81-A492-AC094DC38C81}" dt="2024-11-19T11:20:16.256" v="73" actId="478"/>
          <ac:spMkLst>
            <pc:docMk/>
            <pc:sldMk cId="1663987061" sldId="2147473877"/>
            <ac:spMk id="4" creationId="{B2A3ABAD-3BB0-2519-D02A-617D1C2B00B3}"/>
          </ac:spMkLst>
        </pc:spChg>
        <pc:spChg chg="del mod">
          <ac:chgData name="Trapitzine, Sophie" userId="e8157502-acba-4184-88fc-21661da0d929" providerId="ADAL" clId="{37CE5C6F-E4E2-4A81-A492-AC094DC38C81}" dt="2024-11-19T13:29:06.284" v="723" actId="478"/>
          <ac:spMkLst>
            <pc:docMk/>
            <pc:sldMk cId="1663987061" sldId="2147473877"/>
            <ac:spMk id="6" creationId="{E7752050-C3BB-555E-C976-E243E7161A3C}"/>
          </ac:spMkLst>
        </pc:spChg>
        <pc:spChg chg="add mod">
          <ac:chgData name="Trapitzine, Sophie" userId="e8157502-acba-4184-88fc-21661da0d929" providerId="ADAL" clId="{37CE5C6F-E4E2-4A81-A492-AC094DC38C81}" dt="2024-11-19T13:29:06.773" v="724"/>
          <ac:spMkLst>
            <pc:docMk/>
            <pc:sldMk cId="1663987061" sldId="2147473877"/>
            <ac:spMk id="8" creationId="{3430B146-C4A8-C71A-6C9D-BF5547D7442B}"/>
          </ac:spMkLst>
        </pc:spChg>
        <pc:spChg chg="add mod">
          <ac:chgData name="Trapitzine, Sophie" userId="e8157502-acba-4184-88fc-21661da0d929" providerId="ADAL" clId="{37CE5C6F-E4E2-4A81-A492-AC094DC38C81}" dt="2024-11-19T13:29:06.773" v="724"/>
          <ac:spMkLst>
            <pc:docMk/>
            <pc:sldMk cId="1663987061" sldId="2147473877"/>
            <ac:spMk id="10" creationId="{A5DA0137-685B-85D2-F743-E293BD42A712}"/>
          </ac:spMkLst>
        </pc:spChg>
        <pc:spChg chg="add mod">
          <ac:chgData name="Trapitzine, Sophie" userId="e8157502-acba-4184-88fc-21661da0d929" providerId="ADAL" clId="{37CE5C6F-E4E2-4A81-A492-AC094DC38C81}" dt="2024-11-19T13:31:37.008" v="804"/>
          <ac:spMkLst>
            <pc:docMk/>
            <pc:sldMk cId="1663987061" sldId="2147473877"/>
            <ac:spMk id="11" creationId="{AC459407-7127-6105-B287-8090542672D1}"/>
          </ac:spMkLst>
        </pc:spChg>
        <pc:spChg chg="mod">
          <ac:chgData name="Trapitzine, Sophie" userId="e8157502-acba-4184-88fc-21661da0d929" providerId="ADAL" clId="{37CE5C6F-E4E2-4A81-A492-AC094DC38C81}" dt="2024-11-19T11:21:09.956" v="206" actId="20577"/>
          <ac:spMkLst>
            <pc:docMk/>
            <pc:sldMk cId="1663987061" sldId="2147473877"/>
            <ac:spMk id="12" creationId="{3B601403-0BB5-19F9-F9F7-29B529AD484F}"/>
          </ac:spMkLst>
        </pc:spChg>
        <pc:spChg chg="mod">
          <ac:chgData name="Trapitzine, Sophie" userId="e8157502-acba-4184-88fc-21661da0d929" providerId="ADAL" clId="{37CE5C6F-E4E2-4A81-A492-AC094DC38C81}" dt="2024-11-19T13:29:11.216" v="725" actId="208"/>
          <ac:spMkLst>
            <pc:docMk/>
            <pc:sldMk cId="1663987061" sldId="2147473877"/>
            <ac:spMk id="13" creationId="{F99A5BBE-DA2A-281B-A26C-8551A3734023}"/>
          </ac:spMkLst>
        </pc:spChg>
        <pc:spChg chg="mod">
          <ac:chgData name="Trapitzine, Sophie" userId="e8157502-acba-4184-88fc-21661da0d929" providerId="ADAL" clId="{37CE5C6F-E4E2-4A81-A492-AC094DC38C81}" dt="2024-11-19T13:29:11.216" v="725" actId="208"/>
          <ac:spMkLst>
            <pc:docMk/>
            <pc:sldMk cId="1663987061" sldId="2147473877"/>
            <ac:spMk id="14" creationId="{07DB43A4-5004-EA06-0530-2B5DB5321C3A}"/>
          </ac:spMkLst>
        </pc:spChg>
        <pc:spChg chg="mod">
          <ac:chgData name="Trapitzine, Sophie" userId="e8157502-acba-4184-88fc-21661da0d929" providerId="ADAL" clId="{37CE5C6F-E4E2-4A81-A492-AC094DC38C81}" dt="2024-11-19T13:29:11.216" v="725" actId="208"/>
          <ac:spMkLst>
            <pc:docMk/>
            <pc:sldMk cId="1663987061" sldId="2147473877"/>
            <ac:spMk id="15" creationId="{44620ED0-BC01-2B45-AA55-606ABD8558BB}"/>
          </ac:spMkLst>
        </pc:spChg>
        <pc:spChg chg="del">
          <ac:chgData name="Trapitzine, Sophie" userId="e8157502-acba-4184-88fc-21661da0d929" providerId="ADAL" clId="{37CE5C6F-E4E2-4A81-A492-AC094DC38C81}" dt="2024-11-19T13:29:06.284" v="723" actId="478"/>
          <ac:spMkLst>
            <pc:docMk/>
            <pc:sldMk cId="1663987061" sldId="2147473877"/>
            <ac:spMk id="16" creationId="{3D891214-1A5A-8B55-579D-1469F79A33BA}"/>
          </ac:spMkLst>
        </pc:spChg>
        <pc:spChg chg="mod">
          <ac:chgData name="Trapitzine, Sophie" userId="e8157502-acba-4184-88fc-21661da0d929" providerId="ADAL" clId="{37CE5C6F-E4E2-4A81-A492-AC094DC38C81}" dt="2024-11-19T13:30:40.741" v="767" actId="20577"/>
          <ac:spMkLst>
            <pc:docMk/>
            <pc:sldMk cId="1663987061" sldId="2147473877"/>
            <ac:spMk id="28" creationId="{DFAB6A77-72C2-0A07-778A-4CB2822A47FC}"/>
          </ac:spMkLst>
        </pc:spChg>
        <pc:spChg chg="mod">
          <ac:chgData name="Trapitzine, Sophie" userId="e8157502-acba-4184-88fc-21661da0d929" providerId="ADAL" clId="{37CE5C6F-E4E2-4A81-A492-AC094DC38C81}" dt="2024-11-19T13:30:44.200" v="768" actId="20577"/>
          <ac:spMkLst>
            <pc:docMk/>
            <pc:sldMk cId="1663987061" sldId="2147473877"/>
            <ac:spMk id="31" creationId="{A10451DC-45B0-C108-AD1C-9CA80CA1E6AF}"/>
          </ac:spMkLst>
        </pc:spChg>
        <pc:spChg chg="mod">
          <ac:chgData name="Trapitzine, Sophie" userId="e8157502-acba-4184-88fc-21661da0d929" providerId="ADAL" clId="{37CE5C6F-E4E2-4A81-A492-AC094DC38C81}" dt="2024-11-19T13:30:36.261" v="765" actId="20577"/>
          <ac:spMkLst>
            <pc:docMk/>
            <pc:sldMk cId="1663987061" sldId="2147473877"/>
            <ac:spMk id="38" creationId="{817FB235-44D9-4644-9733-3448B31D3820}"/>
          </ac:spMkLst>
        </pc:spChg>
        <pc:spChg chg="mod">
          <ac:chgData name="Trapitzine, Sophie" userId="e8157502-acba-4184-88fc-21661da0d929" providerId="ADAL" clId="{37CE5C6F-E4E2-4A81-A492-AC094DC38C81}" dt="2024-11-19T13:30:54.087" v="777" actId="20577"/>
          <ac:spMkLst>
            <pc:docMk/>
            <pc:sldMk cId="1663987061" sldId="2147473877"/>
            <ac:spMk id="40" creationId="{84F4ECFC-CA1B-A543-C63B-04C26826939D}"/>
          </ac:spMkLst>
        </pc:spChg>
        <pc:spChg chg="mod">
          <ac:chgData name="Trapitzine, Sophie" userId="e8157502-acba-4184-88fc-21661da0d929" providerId="ADAL" clId="{37CE5C6F-E4E2-4A81-A492-AC094DC38C81}" dt="2024-11-19T13:31:01.709" v="781" actId="20577"/>
          <ac:spMkLst>
            <pc:docMk/>
            <pc:sldMk cId="1663987061" sldId="2147473877"/>
            <ac:spMk id="47" creationId="{931B9AE4-B853-DF57-4139-334DC62A021E}"/>
          </ac:spMkLst>
        </pc:spChg>
        <pc:spChg chg="mod">
          <ac:chgData name="Trapitzine, Sophie" userId="e8157502-acba-4184-88fc-21661da0d929" providerId="ADAL" clId="{37CE5C6F-E4E2-4A81-A492-AC094DC38C81}" dt="2024-11-19T13:32:12.425" v="822" actId="1076"/>
          <ac:spMkLst>
            <pc:docMk/>
            <pc:sldMk cId="1663987061" sldId="2147473877"/>
            <ac:spMk id="52" creationId="{93F90A46-15E0-ACE8-038E-8FB2B07E931D}"/>
          </ac:spMkLst>
        </pc:spChg>
        <pc:spChg chg="mod">
          <ac:chgData name="Trapitzine, Sophie" userId="e8157502-acba-4184-88fc-21661da0d929" providerId="ADAL" clId="{37CE5C6F-E4E2-4A81-A492-AC094DC38C81}" dt="2024-11-19T13:32:00.736" v="815" actId="207"/>
          <ac:spMkLst>
            <pc:docMk/>
            <pc:sldMk cId="1663987061" sldId="2147473877"/>
            <ac:spMk id="54" creationId="{D00AA81B-FA1E-D440-0CC4-FCB17595C208}"/>
          </ac:spMkLst>
        </pc:spChg>
        <pc:spChg chg="mod">
          <ac:chgData name="Trapitzine, Sophie" userId="e8157502-acba-4184-88fc-21661da0d929" providerId="ADAL" clId="{37CE5C6F-E4E2-4A81-A492-AC094DC38C81}" dt="2024-11-19T13:31:53.985" v="810" actId="207"/>
          <ac:spMkLst>
            <pc:docMk/>
            <pc:sldMk cId="1663987061" sldId="2147473877"/>
            <ac:spMk id="57" creationId="{082188F8-0904-8540-17B2-18E5D807A652}"/>
          </ac:spMkLst>
        </pc:spChg>
        <pc:spChg chg="mod">
          <ac:chgData name="Trapitzine, Sophie" userId="e8157502-acba-4184-88fc-21661da0d929" providerId="ADAL" clId="{37CE5C6F-E4E2-4A81-A492-AC094DC38C81}" dt="2024-11-19T13:31:49.016" v="808" actId="207"/>
          <ac:spMkLst>
            <pc:docMk/>
            <pc:sldMk cId="1663987061" sldId="2147473877"/>
            <ac:spMk id="58" creationId="{A1E3BAE8-088C-0B5C-051F-53439E4CBB7C}"/>
          </ac:spMkLst>
        </pc:spChg>
        <pc:spChg chg="mod">
          <ac:chgData name="Trapitzine, Sophie" userId="e8157502-acba-4184-88fc-21661da0d929" providerId="ADAL" clId="{37CE5C6F-E4E2-4A81-A492-AC094DC38C81}" dt="2024-11-19T13:31:57.897" v="813" actId="207"/>
          <ac:spMkLst>
            <pc:docMk/>
            <pc:sldMk cId="1663987061" sldId="2147473877"/>
            <ac:spMk id="60" creationId="{894EB32D-80FE-6F12-12FF-3A3A1061E371}"/>
          </ac:spMkLst>
        </pc:spChg>
        <pc:spChg chg="mod">
          <ac:chgData name="Trapitzine, Sophie" userId="e8157502-acba-4184-88fc-21661da0d929" providerId="ADAL" clId="{37CE5C6F-E4E2-4A81-A492-AC094DC38C81}" dt="2024-11-19T13:30:08.185" v="759" actId="313"/>
          <ac:spMkLst>
            <pc:docMk/>
            <pc:sldMk cId="1663987061" sldId="2147473877"/>
            <ac:spMk id="67" creationId="{FBB5127C-41F8-331D-ABDB-F5ED1020EFF6}"/>
          </ac:spMkLst>
        </pc:spChg>
        <pc:spChg chg="mod">
          <ac:chgData name="Trapitzine, Sophie" userId="e8157502-acba-4184-88fc-21661da0d929" providerId="ADAL" clId="{37CE5C6F-E4E2-4A81-A492-AC094DC38C81}" dt="2024-11-19T13:30:05.676" v="755" actId="313"/>
          <ac:spMkLst>
            <pc:docMk/>
            <pc:sldMk cId="1663987061" sldId="2147473877"/>
            <ac:spMk id="69" creationId="{93FDA82E-137C-559D-DFA1-BAC0E5910BF3}"/>
          </ac:spMkLst>
        </pc:spChg>
        <pc:cxnChg chg="mod">
          <ac:chgData name="Trapitzine, Sophie" userId="e8157502-acba-4184-88fc-21661da0d929" providerId="ADAL" clId="{37CE5C6F-E4E2-4A81-A492-AC094DC38C81}" dt="2024-11-19T13:32:03.442" v="816" actId="208"/>
          <ac:cxnSpMkLst>
            <pc:docMk/>
            <pc:sldMk cId="1663987061" sldId="2147473877"/>
            <ac:cxnSpMk id="53" creationId="{9DA4B7D1-A943-3A97-0452-FA6CC954359E}"/>
          </ac:cxnSpMkLst>
        </pc:cxnChg>
        <pc:cxnChg chg="mod">
          <ac:chgData name="Trapitzine, Sophie" userId="e8157502-acba-4184-88fc-21661da0d929" providerId="ADAL" clId="{37CE5C6F-E4E2-4A81-A492-AC094DC38C81}" dt="2024-11-19T13:32:03.442" v="816" actId="208"/>
          <ac:cxnSpMkLst>
            <pc:docMk/>
            <pc:sldMk cId="1663987061" sldId="2147473877"/>
            <ac:cxnSpMk id="59" creationId="{B3C6AE84-E86D-72BA-89E4-2DDD52CA4D12}"/>
          </ac:cxnSpMkLst>
        </pc:cxnChg>
        <pc:cxnChg chg="mod">
          <ac:chgData name="Trapitzine, Sophie" userId="e8157502-acba-4184-88fc-21661da0d929" providerId="ADAL" clId="{37CE5C6F-E4E2-4A81-A492-AC094DC38C81}" dt="2024-11-19T13:29:45.269" v="738" actId="208"/>
          <ac:cxnSpMkLst>
            <pc:docMk/>
            <pc:sldMk cId="1663987061" sldId="2147473877"/>
            <ac:cxnSpMk id="62" creationId="{3B15F713-A430-736D-D418-B7DC9339DAF3}"/>
          </ac:cxnSpMkLst>
        </pc:cxnChg>
      </pc:sldChg>
      <pc:sldChg chg="del">
        <pc:chgData name="Trapitzine, Sophie" userId="e8157502-acba-4184-88fc-21661da0d929" providerId="ADAL" clId="{37CE5C6F-E4E2-4A81-A492-AC094DC38C81}" dt="2024-11-19T11:19:02.296" v="1" actId="47"/>
        <pc:sldMkLst>
          <pc:docMk/>
          <pc:sldMk cId="1877578722" sldId="2147473877"/>
        </pc:sldMkLst>
      </pc:sldChg>
      <pc:sldChg chg="del">
        <pc:chgData name="Trapitzine, Sophie" userId="e8157502-acba-4184-88fc-21661da0d929" providerId="ADAL" clId="{37CE5C6F-E4E2-4A81-A492-AC094DC38C81}" dt="2024-11-19T11:19:02.296" v="1" actId="47"/>
        <pc:sldMkLst>
          <pc:docMk/>
          <pc:sldMk cId="2738977227" sldId="2147473878"/>
        </pc:sldMkLst>
      </pc:sldChg>
      <pc:sldMasterChg chg="delSldLayout modSldLayout">
        <pc:chgData name="Trapitzine, Sophie" userId="e8157502-acba-4184-88fc-21661da0d929" providerId="ADAL" clId="{37CE5C6F-E4E2-4A81-A492-AC094DC38C81}" dt="2024-11-19T11:20:47.934" v="167" actId="478"/>
        <pc:sldMasterMkLst>
          <pc:docMk/>
          <pc:sldMasterMk cId="767682385" sldId="2147483660"/>
        </pc:sldMasterMkLst>
        <pc:sldLayoutChg chg="delSp mod">
          <pc:chgData name="Trapitzine, Sophie" userId="e8157502-acba-4184-88fc-21661da0d929" providerId="ADAL" clId="{37CE5C6F-E4E2-4A81-A492-AC094DC38C81}" dt="2024-11-19T11:20:47.934" v="167" actId="478"/>
          <pc:sldLayoutMkLst>
            <pc:docMk/>
            <pc:sldMasterMk cId="767682385" sldId="2147483660"/>
            <pc:sldLayoutMk cId="1284998671" sldId="2147483662"/>
          </pc:sldLayoutMkLst>
          <pc:picChg chg="del">
            <ac:chgData name="Trapitzine, Sophie" userId="e8157502-acba-4184-88fc-21661da0d929" providerId="ADAL" clId="{37CE5C6F-E4E2-4A81-A492-AC094DC38C81}" dt="2024-11-19T11:20:47.934" v="167" actId="478"/>
            <ac:picMkLst>
              <pc:docMk/>
              <pc:sldMasterMk cId="767682385" sldId="2147483660"/>
              <pc:sldLayoutMk cId="1284998671" sldId="2147483662"/>
              <ac:picMk id="11" creationId="{3A55CF05-3C70-45F9-B956-9496E3199512}"/>
            </ac:picMkLst>
          </pc:picChg>
        </pc:sldLayoutChg>
        <pc:sldLayoutChg chg="del">
          <pc:chgData name="Trapitzine, Sophie" userId="e8157502-acba-4184-88fc-21661da0d929" providerId="ADAL" clId="{37CE5C6F-E4E2-4A81-A492-AC094DC38C81}" dt="2024-11-19T11:19:02.296" v="1" actId="47"/>
          <pc:sldLayoutMkLst>
            <pc:docMk/>
            <pc:sldMasterMk cId="767682385" sldId="2147483660"/>
            <pc:sldLayoutMk cId="95514566" sldId="214748368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6306C-637B-445B-8B99-84B9813B8716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5C2FB-1BE4-4C1A-B6D6-30CEA4E5E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9430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451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C7A1BD-4BBA-49F5-B065-31F7A2C3758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622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F7AE28-2514-4E7A-B903-E04E34D58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23D7569-348B-4BA9-838B-52B3167C68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D33DFB-8078-4559-AFBF-29CE83C1A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F97A30-6CD2-4F9F-BC33-079D0010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5D9F2C-1CF1-4FE3-89EF-A51653BD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459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D36316-3F8E-411A-A124-00C223182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52891C-42A4-465A-9DB0-FD275BB66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B0901B-1DA9-4DF5-B43C-91DE3B099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539720-D2C5-4E45-9A15-1BF1AE8C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52DAE7-4143-455E-8ECD-30E72939A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359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46E6970-41F2-4C63-8EAC-1E550FF97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78894FE-010B-40E4-AE36-A0956A2F1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A3132E-FC79-422D-948F-67ABD4753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3EB80E-0467-4A60-A337-90C1092C0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0F7C66-5992-4299-901A-3937B52DC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075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27/06/2025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184329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344255"/>
            <a:ext cx="431371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998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27/06/2025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425490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27/06/2025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36791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27/06/2025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272798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0" y="6378000"/>
            <a:ext cx="50355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FE82858-B9F7-4E4F-9E99-582F38DB5F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455771"/>
            <a:ext cx="3235830" cy="165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59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27/06/2025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5453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27/06/2025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5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3F822C-2FAA-4F5C-9A10-DECF4C8C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DBB9B5-56F6-4DDE-9733-1B100407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1FA0C8-A576-468C-9E66-1C65436D9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F296A3-9494-4C89-9DA5-2F3244CF9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183C64-3B42-4EB2-AB51-C9566C30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234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27/06/2025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778027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27/06/2025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062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27/06/2025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133770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27/06/2025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9182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27/06/2025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094334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27/06/2025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76562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27/06/2025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87483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27/06/2025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2003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27/06/2025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4520366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27/06/2025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07726A-E8A2-46F7-B5EA-C0C809098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773FFC-758A-4026-8F4A-1F5ED1D2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C44B3C-41B1-40C6-B433-2121E4A6B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9A28-F4B3-426F-8019-95E287239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D382A9-B044-4D10-A2BD-A4B3B4EF1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66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27/06/2025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7709649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27/06/2025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8443741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6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D122BD-B742-4083-897F-7C3B6031E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1861CC-F8CF-45CE-9A36-80834670F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E7835E-04BC-4572-B2DD-CAB3A7E1F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6275B8-2D63-48A9-9107-7248F26F9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3C690D-66C9-40EE-98A6-A23629C42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2B5D5EA-C539-4DE2-82D5-D6D014EE7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817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4117F-C6DB-40AA-B2B8-3766214CE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C9CA4F-40EE-4665-B141-4496465CE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7589CAF-63E3-4683-B62D-8231C36D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8D87BB3-C3D7-4F31-A1C9-E5FC28262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4024D6-6DDA-4EA6-BE49-3463571F56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5ED8753-4B2A-4A67-8A8A-45174FCE3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D580CEE-46CF-42FC-890B-FA5A9FA6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6E86273-9881-4B9B-B595-6FF5ABE67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34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B7EB4-C97F-4400-91B3-55C960BDD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D44F474-6A5A-4816-B122-48F3E2DF1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3B589C7-003B-4C30-8BFB-ADAFE1A4B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75D271D-63C9-4B90-87DB-7A210F3C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61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CCE63F3-86A9-42DC-B9C1-1FE976C4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F224FD-FBB6-4194-88CC-15EA0104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338B38-30E3-41EB-B3D0-68FB0F43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58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6B1AAE-444D-4AE8-8BC6-EE54651EA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8927B3-8844-4423-8CAF-106881596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87311-E210-4BBF-9F18-93C768BFB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0E6A52-FD50-494A-AE19-5F590362D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7FF6032-F571-47BF-8358-A0C6E8A65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8314C-2812-4F42-B12F-9B3DF349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05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20A88F-CF29-4E52-B953-E197C8CEE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4035FB-2331-4DEC-B2F0-D751ABD88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901CA7-7395-4727-8A86-945B1192F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AAD256-4058-4802-B088-E1A3A742B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8E29D9-6FD9-4E9D-B3CF-7741A0BEE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0A0398-5FBA-4BC5-A39E-B2855745D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9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A1642F8-0444-449C-80B4-F23D1E64F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AC2CF7-C977-427A-BDB4-90B67DEB1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BA3C2-B4F8-4FFA-AFBE-E45DCBFDB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0154-B3CC-40B6-9689-8369734B6D39}" type="datetimeFigureOut">
              <a:rPr lang="fr-FR" smtClean="0"/>
              <a:t>27/06/2025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8B2C3-8F69-4612-A764-B2E0F066AC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B76CA3-30DA-4A32-A8AA-23E20335D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22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4139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27/06/2025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3A0594-7683-4DC6-AA3B-0152CD4BCDF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1" y="224850"/>
            <a:ext cx="904630" cy="46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8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1" r:id="rId10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27/06/2025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4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0495FF-9871-2361-85E8-ACFA33642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</a:t>
            </a:fld>
            <a:endParaRPr lang="fr-FR" dirty="0"/>
          </a:p>
        </p:txBody>
      </p:sp>
      <p:pic>
        <p:nvPicPr>
          <p:cNvPr id="6" name="Picture 14" descr="Portrait d'entreprise des employés de bureau et des employés Vecteur gratuit">
            <a:extLst>
              <a:ext uri="{FF2B5EF4-FFF2-40B4-BE49-F238E27FC236}">
                <a16:creationId xmlns:a16="http://schemas.microsoft.com/office/drawing/2014/main" id="{440BBD07-B803-E2A4-1585-076D34E572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26812" r="-290" b="9220"/>
          <a:stretch/>
        </p:blipFill>
        <p:spPr bwMode="auto">
          <a:xfrm>
            <a:off x="1947549" y="3088684"/>
            <a:ext cx="8867197" cy="376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5">
            <a:extLst>
              <a:ext uri="{FF2B5EF4-FFF2-40B4-BE49-F238E27FC236}">
                <a16:creationId xmlns:a16="http://schemas.microsoft.com/office/drawing/2014/main" id="{ED588E38-9038-E3E0-BA56-59B7472BA89F}"/>
              </a:ext>
            </a:extLst>
          </p:cNvPr>
          <p:cNvSpPr txBox="1"/>
          <p:nvPr/>
        </p:nvSpPr>
        <p:spPr>
          <a:xfrm>
            <a:off x="1122965" y="3240296"/>
            <a:ext cx="10002235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>
              <a:defRPr/>
            </a:pPr>
            <a:r>
              <a:rPr lang="fr-FR" sz="2800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Université X</a:t>
            </a:r>
          </a:p>
          <a:p>
            <a:pPr defTabSz="685783">
              <a:defRPr/>
            </a:pPr>
            <a:r>
              <a:rPr lang="fr-FR" sz="28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Accompagnement à l’amélioration du service rendu à l’étudiant</a:t>
            </a:r>
          </a:p>
          <a:p>
            <a:pPr defTabSz="685783">
              <a:defRPr/>
            </a:pPr>
            <a:endParaRPr lang="fr-FR" sz="1400" i="1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0">
              <a:defRPr/>
            </a:pP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2" charset="0"/>
              </a:rPr>
              <a:t>Exemple de plan de communication autour du programme Services Publics+</a:t>
            </a:r>
          </a:p>
          <a:p>
            <a:pPr lvl="0">
              <a:defRPr/>
            </a:pPr>
            <a:endParaRPr lang="fr-FR" sz="1400" i="1" dirty="0">
              <a:solidFill>
                <a:srgbClr val="000000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161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3">
            <a:extLst>
              <a:ext uri="{FF2B5EF4-FFF2-40B4-BE49-F238E27FC236}">
                <a16:creationId xmlns:a16="http://schemas.microsoft.com/office/drawing/2014/main" id="{3B601403-0BB5-19F9-F9F7-29B529AD484F}"/>
              </a:ext>
            </a:extLst>
          </p:cNvPr>
          <p:cNvSpPr txBox="1">
            <a:spLocks/>
          </p:cNvSpPr>
          <p:nvPr/>
        </p:nvSpPr>
        <p:spPr bwMode="auto">
          <a:xfrm>
            <a:off x="1687947" y="326357"/>
            <a:ext cx="10300854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>
              <a:lnSpc>
                <a:spcPct val="90000"/>
              </a:lnSpc>
              <a:spcBef>
                <a:spcPts val="0"/>
              </a:spcBef>
              <a:buNone/>
              <a:defRPr sz="3350" b="1">
                <a:solidFill>
                  <a:schemeClr val="tx1"/>
                </a:solidFill>
                <a:latin typeface="Marianne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Phase de lancement </a:t>
            </a:r>
            <a:r>
              <a:rPr lang="fr-FR" sz="240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br>
              <a:rPr lang="fr-FR" sz="24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2400">
                <a:solidFill>
                  <a:schemeClr val="accent2"/>
                </a:solidFill>
              </a:rPr>
              <a:t>exemple </a:t>
            </a:r>
            <a:r>
              <a:rPr lang="fr-FR" sz="2400" dirty="0">
                <a:solidFill>
                  <a:schemeClr val="accent2"/>
                </a:solidFill>
              </a:rPr>
              <a:t>de plan de communication réalisé par une université</a:t>
            </a:r>
            <a:endParaRPr lang="fr-FR" sz="40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8769805-BDE4-65AD-CA4D-E0B8C757B6E9}"/>
              </a:ext>
            </a:extLst>
          </p:cNvPr>
          <p:cNvCxnSpPr>
            <a:cxnSpLocks/>
          </p:cNvCxnSpPr>
          <p:nvPr/>
        </p:nvCxnSpPr>
        <p:spPr>
          <a:xfrm>
            <a:off x="761452" y="1554118"/>
            <a:ext cx="11270673" cy="0"/>
          </a:xfrm>
          <a:prstGeom prst="line">
            <a:avLst/>
          </a:prstGeom>
          <a:ln w="762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AA6BA96-A8D4-A7EB-C31C-7398E36F7EC8}"/>
              </a:ext>
            </a:extLst>
          </p:cNvPr>
          <p:cNvSpPr/>
          <p:nvPr/>
        </p:nvSpPr>
        <p:spPr>
          <a:xfrm>
            <a:off x="776248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2"/>
                </a:solidFill>
              </a:rPr>
              <a:t>T2</a:t>
            </a:r>
            <a:endParaRPr lang="fr-FR" sz="1600" b="1" u="sng" dirty="0">
              <a:solidFill>
                <a:schemeClr val="tx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38ACFA-6C84-101D-41C9-1ECDCD08531C}"/>
              </a:ext>
            </a:extLst>
          </p:cNvPr>
          <p:cNvSpPr/>
          <p:nvPr/>
        </p:nvSpPr>
        <p:spPr>
          <a:xfrm>
            <a:off x="2337152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2"/>
                </a:solidFill>
              </a:rPr>
              <a:t>T3</a:t>
            </a:r>
            <a:endParaRPr lang="fr-FR" sz="1600" b="1" u="sng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752050-C3BB-555E-C976-E243E7161A3C}"/>
              </a:ext>
            </a:extLst>
          </p:cNvPr>
          <p:cNvSpPr txBox="1"/>
          <p:nvPr/>
        </p:nvSpPr>
        <p:spPr>
          <a:xfrm>
            <a:off x="674100" y="1094187"/>
            <a:ext cx="14430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</a:rPr>
              <a:t>Année N</a:t>
            </a:r>
            <a:endParaRPr lang="fr-FR" sz="2000" dirty="0"/>
          </a:p>
        </p:txBody>
      </p:sp>
      <p:sp>
        <p:nvSpPr>
          <p:cNvPr id="50" name="Espace réservé du numéro de diapositive 1">
            <a:extLst>
              <a:ext uri="{FF2B5EF4-FFF2-40B4-BE49-F238E27FC236}">
                <a16:creationId xmlns:a16="http://schemas.microsoft.com/office/drawing/2014/main" id="{784F880A-C828-4001-B392-32517D695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342056"/>
            <a:ext cx="376329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3A92CF-4C6A-8226-C5E3-3B6B824CC84B}"/>
              </a:ext>
            </a:extLst>
          </p:cNvPr>
          <p:cNvSpPr/>
          <p:nvPr/>
        </p:nvSpPr>
        <p:spPr>
          <a:xfrm>
            <a:off x="3898056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2"/>
                </a:solidFill>
              </a:rPr>
              <a:t>T4</a:t>
            </a:r>
            <a:endParaRPr lang="fr-FR" sz="1600" b="1" u="sng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8FD2A5-4AE0-8734-1430-3C026351DB68}"/>
              </a:ext>
            </a:extLst>
          </p:cNvPr>
          <p:cNvSpPr txBox="1"/>
          <p:nvPr/>
        </p:nvSpPr>
        <p:spPr>
          <a:xfrm>
            <a:off x="5204003" y="1094187"/>
            <a:ext cx="19603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accent1"/>
                </a:solidFill>
              </a:rPr>
              <a:t>Année N+1</a:t>
            </a:r>
            <a:endParaRPr lang="fr-FR" sz="2000" dirty="0">
              <a:solidFill>
                <a:schemeClr val="accent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9C122F-17E8-B6A4-6CF4-DB6284E805A3}"/>
              </a:ext>
            </a:extLst>
          </p:cNvPr>
          <p:cNvSpPr/>
          <p:nvPr/>
        </p:nvSpPr>
        <p:spPr>
          <a:xfrm>
            <a:off x="7164348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T2</a:t>
            </a:r>
            <a:endParaRPr lang="fr-FR" sz="1600" b="1" u="sng" dirty="0">
              <a:solidFill>
                <a:schemeClr val="accent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64CCBF-5722-265B-501A-E748E4537811}"/>
              </a:ext>
            </a:extLst>
          </p:cNvPr>
          <p:cNvSpPr/>
          <p:nvPr/>
        </p:nvSpPr>
        <p:spPr>
          <a:xfrm>
            <a:off x="8725252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T3</a:t>
            </a:r>
            <a:endParaRPr lang="fr-FR" sz="1600" b="1" u="sng" dirty="0">
              <a:solidFill>
                <a:schemeClr val="accent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66297E7-050D-3E67-4896-B83C25E3BCFD}"/>
              </a:ext>
            </a:extLst>
          </p:cNvPr>
          <p:cNvSpPr/>
          <p:nvPr/>
        </p:nvSpPr>
        <p:spPr>
          <a:xfrm>
            <a:off x="10286156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T4</a:t>
            </a:r>
            <a:endParaRPr lang="fr-FR" sz="1600" b="1" u="sng" dirty="0">
              <a:solidFill>
                <a:schemeClr val="accent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5E4E844-6CE5-51C6-F3DE-ED5B60CE2836}"/>
              </a:ext>
            </a:extLst>
          </p:cNvPr>
          <p:cNvSpPr/>
          <p:nvPr/>
        </p:nvSpPr>
        <p:spPr>
          <a:xfrm>
            <a:off x="5603444" y="1715940"/>
            <a:ext cx="1435944" cy="3579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T1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4FFC8-DE64-C5AF-380C-8D88CF7991B4}"/>
              </a:ext>
            </a:extLst>
          </p:cNvPr>
          <p:cNvSpPr txBox="1"/>
          <p:nvPr/>
        </p:nvSpPr>
        <p:spPr>
          <a:xfrm>
            <a:off x="1130020" y="2235693"/>
            <a:ext cx="387644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03/03 -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du programme SP+ à l’équipe politique (VP) 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07352005-6445-9F92-AE5A-8ED886E25CB9}"/>
              </a:ext>
            </a:extLst>
          </p:cNvPr>
          <p:cNvSpPr/>
          <p:nvPr/>
        </p:nvSpPr>
        <p:spPr>
          <a:xfrm>
            <a:off x="927847" y="2275451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8ACD5B-5C4F-E341-A9DD-9A5CC7A620D2}"/>
              </a:ext>
            </a:extLst>
          </p:cNvPr>
          <p:cNvCxnSpPr>
            <a:cxnSpLocks/>
          </p:cNvCxnSpPr>
          <p:nvPr/>
        </p:nvCxnSpPr>
        <p:spPr>
          <a:xfrm>
            <a:off x="743644" y="2219615"/>
            <a:ext cx="0" cy="4122441"/>
          </a:xfrm>
          <a:prstGeom prst="straightConnector1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489BF51-8691-1630-C876-2273FC24E64B}"/>
              </a:ext>
            </a:extLst>
          </p:cNvPr>
          <p:cNvSpPr txBox="1"/>
          <p:nvPr/>
        </p:nvSpPr>
        <p:spPr>
          <a:xfrm rot="16200000">
            <a:off x="-1692358" y="4068424"/>
            <a:ext cx="42087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Lancement du programme</a:t>
            </a:r>
            <a:endParaRPr lang="fr-FR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FF81B2-0048-FB2A-47DA-CC3406C27B14}"/>
              </a:ext>
            </a:extLst>
          </p:cNvPr>
          <p:cNvSpPr txBox="1"/>
          <p:nvPr/>
        </p:nvSpPr>
        <p:spPr>
          <a:xfrm>
            <a:off x="1834873" y="2693727"/>
            <a:ext cx="387644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09/05 -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aux doyens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6" name="Diamond 35">
            <a:extLst>
              <a:ext uri="{FF2B5EF4-FFF2-40B4-BE49-F238E27FC236}">
                <a16:creationId xmlns:a16="http://schemas.microsoft.com/office/drawing/2014/main" id="{48B4E9DA-1398-5864-0562-7211F71BF6A6}"/>
              </a:ext>
            </a:extLst>
          </p:cNvPr>
          <p:cNvSpPr/>
          <p:nvPr/>
        </p:nvSpPr>
        <p:spPr>
          <a:xfrm>
            <a:off x="1584136" y="2733485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744ABC-330A-4EAE-1548-FA33CA720475}"/>
              </a:ext>
            </a:extLst>
          </p:cNvPr>
          <p:cNvSpPr txBox="1"/>
          <p:nvPr/>
        </p:nvSpPr>
        <p:spPr>
          <a:xfrm>
            <a:off x="1834873" y="3112245"/>
            <a:ext cx="34991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12</a:t>
            </a:r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/05 -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en réunion pilotage grands projets et comité opérationnel des projets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37FD9AC5-BA40-858B-3A68-2A412CA2B07C}"/>
              </a:ext>
            </a:extLst>
          </p:cNvPr>
          <p:cNvSpPr/>
          <p:nvPr/>
        </p:nvSpPr>
        <p:spPr>
          <a:xfrm>
            <a:off x="1673036" y="3152003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1A4202-A5DE-060A-BF13-1CA150AA4E77}"/>
              </a:ext>
            </a:extLst>
          </p:cNvPr>
          <p:cNvSpPr txBox="1"/>
          <p:nvPr/>
        </p:nvSpPr>
        <p:spPr>
          <a:xfrm>
            <a:off x="2094873" y="3607239"/>
            <a:ext cx="349912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06/06 -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DGS et DGD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44" name="Diamond 43">
            <a:extLst>
              <a:ext uri="{FF2B5EF4-FFF2-40B4-BE49-F238E27FC236}">
                <a16:creationId xmlns:a16="http://schemas.microsoft.com/office/drawing/2014/main" id="{1E4D644C-75A4-0B46-9E02-F62929A5041F}"/>
              </a:ext>
            </a:extLst>
          </p:cNvPr>
          <p:cNvSpPr/>
          <p:nvPr/>
        </p:nvSpPr>
        <p:spPr>
          <a:xfrm>
            <a:off x="1933036" y="3646997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9611DAA-D845-5BF8-EB24-A554E7FD6706}"/>
              </a:ext>
            </a:extLst>
          </p:cNvPr>
          <p:cNvSpPr txBox="1"/>
          <p:nvPr/>
        </p:nvSpPr>
        <p:spPr>
          <a:xfrm>
            <a:off x="2596874" y="3873452"/>
            <a:ext cx="27371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06/06 -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aux composantes pilotes et DGD concernés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48" name="Diamond 47">
            <a:extLst>
              <a:ext uri="{FF2B5EF4-FFF2-40B4-BE49-F238E27FC236}">
                <a16:creationId xmlns:a16="http://schemas.microsoft.com/office/drawing/2014/main" id="{F8C90A88-3482-395F-2037-AE40E694158A}"/>
              </a:ext>
            </a:extLst>
          </p:cNvPr>
          <p:cNvSpPr/>
          <p:nvPr/>
        </p:nvSpPr>
        <p:spPr>
          <a:xfrm>
            <a:off x="2435037" y="3913210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0686C75-AEB4-DFF7-FC0F-5F0E05044B14}"/>
              </a:ext>
            </a:extLst>
          </p:cNvPr>
          <p:cNvSpPr txBox="1"/>
          <p:nvPr/>
        </p:nvSpPr>
        <p:spPr>
          <a:xfrm>
            <a:off x="5765281" y="3847491"/>
            <a:ext cx="34991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09/01 -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en codir du lancement de la phase expérimentale 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51" name="Diamond 50">
            <a:extLst>
              <a:ext uri="{FF2B5EF4-FFF2-40B4-BE49-F238E27FC236}">
                <a16:creationId xmlns:a16="http://schemas.microsoft.com/office/drawing/2014/main" id="{49D002C8-C0F2-D3DD-A681-02E4B8C227FF}"/>
              </a:ext>
            </a:extLst>
          </p:cNvPr>
          <p:cNvSpPr/>
          <p:nvPr/>
        </p:nvSpPr>
        <p:spPr>
          <a:xfrm>
            <a:off x="5603444" y="3887249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A127CE2-A447-0644-B67E-2E6CD0741FD1}"/>
              </a:ext>
            </a:extLst>
          </p:cNvPr>
          <p:cNvSpPr txBox="1"/>
          <p:nvPr/>
        </p:nvSpPr>
        <p:spPr>
          <a:xfrm>
            <a:off x="6067416" y="4360525"/>
            <a:ext cx="34991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1</a:t>
            </a:r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9/01 -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DGS et DGD du lancement de la phase expérimentale 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CFF0923F-C77F-2166-D555-BDFE87BD5565}"/>
              </a:ext>
            </a:extLst>
          </p:cNvPr>
          <p:cNvSpPr/>
          <p:nvPr/>
        </p:nvSpPr>
        <p:spPr>
          <a:xfrm>
            <a:off x="5905579" y="4400283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A15523E-AE67-FD8D-14A3-2449B6D8738C}"/>
              </a:ext>
            </a:extLst>
          </p:cNvPr>
          <p:cNvSpPr txBox="1"/>
          <p:nvPr/>
        </p:nvSpPr>
        <p:spPr>
          <a:xfrm>
            <a:off x="6229253" y="4869832"/>
            <a:ext cx="349912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Février</a:t>
            </a:r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–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article Newsletter lancement phase expérimentale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63" name="Diamond 62">
            <a:extLst>
              <a:ext uri="{FF2B5EF4-FFF2-40B4-BE49-F238E27FC236}">
                <a16:creationId xmlns:a16="http://schemas.microsoft.com/office/drawing/2014/main" id="{F7954262-38A1-A9A9-830C-9F1DB8B2BAF1}"/>
              </a:ext>
            </a:extLst>
          </p:cNvPr>
          <p:cNvSpPr/>
          <p:nvPr/>
        </p:nvSpPr>
        <p:spPr>
          <a:xfrm>
            <a:off x="6067416" y="4909590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20703D2-3647-E4D5-5EB1-ADF53D2219B7}"/>
              </a:ext>
            </a:extLst>
          </p:cNvPr>
          <p:cNvSpPr txBox="1"/>
          <p:nvPr/>
        </p:nvSpPr>
        <p:spPr>
          <a:xfrm>
            <a:off x="7326185" y="5267007"/>
            <a:ext cx="224035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Avril</a:t>
            </a:r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–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article Newsletter lancement phase diagnostic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66" name="Diamond 65">
            <a:extLst>
              <a:ext uri="{FF2B5EF4-FFF2-40B4-BE49-F238E27FC236}">
                <a16:creationId xmlns:a16="http://schemas.microsoft.com/office/drawing/2014/main" id="{528C8840-9315-1035-62F1-77BDCE450E63}"/>
              </a:ext>
            </a:extLst>
          </p:cNvPr>
          <p:cNvSpPr/>
          <p:nvPr/>
        </p:nvSpPr>
        <p:spPr>
          <a:xfrm>
            <a:off x="7164348" y="5306765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B191CDD-DECF-871B-9953-0CD57728653B}"/>
              </a:ext>
            </a:extLst>
          </p:cNvPr>
          <p:cNvSpPr txBox="1"/>
          <p:nvPr/>
        </p:nvSpPr>
        <p:spPr>
          <a:xfrm>
            <a:off x="9951645" y="5729901"/>
            <a:ext cx="224035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Sept – </a:t>
            </a:r>
            <a:r>
              <a:rPr lang="fr-FR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dossier de presse de rentrée</a:t>
            </a:r>
            <a:endParaRPr lang="fr-FR" sz="1100" kern="12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70" name="Diamond 69">
            <a:extLst>
              <a:ext uri="{FF2B5EF4-FFF2-40B4-BE49-F238E27FC236}">
                <a16:creationId xmlns:a16="http://schemas.microsoft.com/office/drawing/2014/main" id="{81F015CB-912F-A547-4449-E9620FF3E188}"/>
              </a:ext>
            </a:extLst>
          </p:cNvPr>
          <p:cNvSpPr/>
          <p:nvPr/>
        </p:nvSpPr>
        <p:spPr>
          <a:xfrm>
            <a:off x="9789808" y="5769659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E905A70-ACE4-7FBF-730C-33AB73FC8837}"/>
              </a:ext>
            </a:extLst>
          </p:cNvPr>
          <p:cNvSpPr txBox="1"/>
          <p:nvPr/>
        </p:nvSpPr>
        <p:spPr>
          <a:xfrm>
            <a:off x="10761798" y="6115658"/>
            <a:ext cx="143020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15/11 - </a:t>
            </a:r>
            <a:r>
              <a:rPr lang="fr-FR" sz="11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Présentation FAQ DGS et DGD</a:t>
            </a:r>
          </a:p>
        </p:txBody>
      </p:sp>
      <p:sp>
        <p:nvSpPr>
          <p:cNvPr id="72" name="Diamond 71">
            <a:extLst>
              <a:ext uri="{FF2B5EF4-FFF2-40B4-BE49-F238E27FC236}">
                <a16:creationId xmlns:a16="http://schemas.microsoft.com/office/drawing/2014/main" id="{C10E0EF3-F83F-0053-F24E-A9C6ED352D82}"/>
              </a:ext>
            </a:extLst>
          </p:cNvPr>
          <p:cNvSpPr/>
          <p:nvPr/>
        </p:nvSpPr>
        <p:spPr>
          <a:xfrm>
            <a:off x="10599960" y="6155416"/>
            <a:ext cx="180641" cy="276997"/>
          </a:xfrm>
          <a:prstGeom prst="diamond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3737D28C-BD1C-E76B-7349-954D997134EC}"/>
              </a:ext>
            </a:extLst>
          </p:cNvPr>
          <p:cNvSpPr/>
          <p:nvPr/>
        </p:nvSpPr>
        <p:spPr>
          <a:xfrm rot="19526294">
            <a:off x="1975350" y="3642880"/>
            <a:ext cx="8648700" cy="285228"/>
          </a:xfrm>
          <a:prstGeom prst="roundRect">
            <a:avLst/>
          </a:prstGeom>
          <a:solidFill>
            <a:srgbClr val="FFD500">
              <a:alpha val="60000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Illustration</a:t>
            </a:r>
          </a:p>
        </p:txBody>
      </p:sp>
    </p:spTree>
    <p:extLst>
      <p:ext uri="{BB962C8B-B14F-4D97-AF65-F5344CB8AC3E}">
        <p14:creationId xmlns:p14="http://schemas.microsoft.com/office/powerpoint/2010/main" val="484407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3">
            <a:extLst>
              <a:ext uri="{FF2B5EF4-FFF2-40B4-BE49-F238E27FC236}">
                <a16:creationId xmlns:a16="http://schemas.microsoft.com/office/drawing/2014/main" id="{3B601403-0BB5-19F9-F9F7-29B529AD484F}"/>
              </a:ext>
            </a:extLst>
          </p:cNvPr>
          <p:cNvSpPr txBox="1">
            <a:spLocks/>
          </p:cNvSpPr>
          <p:nvPr/>
        </p:nvSpPr>
        <p:spPr bwMode="auto">
          <a:xfrm>
            <a:off x="1687947" y="326357"/>
            <a:ext cx="10300854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9050" indent="0" algn="l" defTabSz="1219170">
              <a:lnSpc>
                <a:spcPct val="90000"/>
              </a:lnSpc>
              <a:spcBef>
                <a:spcPts val="0"/>
              </a:spcBef>
              <a:buNone/>
              <a:defRPr sz="3350" b="1">
                <a:solidFill>
                  <a:schemeClr val="tx1"/>
                </a:solidFill>
                <a:latin typeface="Marianne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Phase de mise en œuvre des chantiers Services Publics+ : </a:t>
            </a:r>
            <a:br>
              <a:rPr lang="fr-FR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2400" dirty="0">
                <a:solidFill>
                  <a:schemeClr val="accent2"/>
                </a:solidFill>
              </a:rPr>
              <a:t>exemple de plan de communication réalisé par une université</a:t>
            </a:r>
            <a:endParaRPr lang="fr-FR" sz="40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8769805-BDE4-65AD-CA4D-E0B8C757B6E9}"/>
              </a:ext>
            </a:extLst>
          </p:cNvPr>
          <p:cNvCxnSpPr>
            <a:cxnSpLocks/>
          </p:cNvCxnSpPr>
          <p:nvPr/>
        </p:nvCxnSpPr>
        <p:spPr>
          <a:xfrm>
            <a:off x="761452" y="1554118"/>
            <a:ext cx="11270673" cy="0"/>
          </a:xfrm>
          <a:prstGeom prst="line">
            <a:avLst/>
          </a:prstGeom>
          <a:ln w="76200">
            <a:solidFill>
              <a:schemeClr val="tx2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D0F4E78-EF68-CA4A-5B32-EC6CDC1F60BB}"/>
              </a:ext>
            </a:extLst>
          </p:cNvPr>
          <p:cNvSpPr txBox="1"/>
          <p:nvPr/>
        </p:nvSpPr>
        <p:spPr>
          <a:xfrm>
            <a:off x="1879360" y="3924513"/>
            <a:ext cx="451742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15/11 - Présentation </a:t>
            </a:r>
            <a:r>
              <a:rPr lang="fr-FR" sz="1100" kern="1200" dirty="0">
                <a:latin typeface="+mj-lt"/>
              </a:rPr>
              <a:t>de la FAQ à l’occasion de la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DIRAD DSA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AB6A77-72C2-0A07-778A-4CB2822A47FC}"/>
              </a:ext>
            </a:extLst>
          </p:cNvPr>
          <p:cNvSpPr txBox="1"/>
          <p:nvPr/>
        </p:nvSpPr>
        <p:spPr>
          <a:xfrm>
            <a:off x="3585893" y="4455644"/>
            <a:ext cx="77130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04 ou 05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/12 - </a:t>
            </a:r>
            <a:r>
              <a:rPr lang="fr-FR" sz="1100" kern="1200" dirty="0">
                <a:latin typeface="+mj-lt"/>
              </a:rPr>
              <a:t>Campagne de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mailing </a:t>
            </a:r>
            <a:r>
              <a:rPr lang="fr-FR" sz="1100" kern="1200" dirty="0">
                <a:latin typeface="+mj-lt"/>
              </a:rPr>
              <a:t>de niveau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présidence</a:t>
            </a:r>
            <a:r>
              <a:rPr lang="fr-FR" sz="1100" b="1" kern="1200" dirty="0">
                <a:latin typeface="+mj-lt"/>
              </a:rPr>
              <a:t> </a:t>
            </a:r>
            <a:r>
              <a:rPr lang="fr-FR" sz="1100" kern="1200" dirty="0">
                <a:latin typeface="+mj-lt"/>
              </a:rPr>
              <a:t>auprès de tous les personnels de l’université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0451DC-45B0-C108-AD1C-9CA80CA1E6AF}"/>
              </a:ext>
            </a:extLst>
          </p:cNvPr>
          <p:cNvSpPr txBox="1"/>
          <p:nvPr/>
        </p:nvSpPr>
        <p:spPr>
          <a:xfrm>
            <a:off x="3701402" y="4745955"/>
            <a:ext cx="61617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06/12 - Présentation</a:t>
            </a:r>
            <a:r>
              <a:rPr lang="fr-FR" sz="1100" kern="1200" dirty="0">
                <a:latin typeface="+mj-lt"/>
              </a:rPr>
              <a:t> de la FAQ dans une rubrique de la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newsletter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A6BA96-A8D4-A7EB-C31C-7398E36F7EC8}"/>
              </a:ext>
            </a:extLst>
          </p:cNvPr>
          <p:cNvSpPr/>
          <p:nvPr/>
        </p:nvSpPr>
        <p:spPr>
          <a:xfrm>
            <a:off x="776247" y="1715940"/>
            <a:ext cx="2053425" cy="3579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2"/>
                </a:solidFill>
              </a:rPr>
              <a:t>NOVEMBRE</a:t>
            </a:r>
            <a:endParaRPr lang="fr-FR" sz="1600" b="1" u="sng" dirty="0">
              <a:solidFill>
                <a:schemeClr val="tx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38ACFA-6C84-101D-41C9-1ECDCD08531C}"/>
              </a:ext>
            </a:extLst>
          </p:cNvPr>
          <p:cNvSpPr/>
          <p:nvPr/>
        </p:nvSpPr>
        <p:spPr>
          <a:xfrm>
            <a:off x="3022951" y="1715940"/>
            <a:ext cx="2053425" cy="3579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2"/>
                </a:solidFill>
              </a:rPr>
              <a:t>DECEMBRE</a:t>
            </a:r>
            <a:endParaRPr lang="fr-FR" sz="1600" b="1" u="sng" dirty="0">
              <a:solidFill>
                <a:schemeClr val="tx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9A5BBE-DA2A-281B-A26C-8551A3734023}"/>
              </a:ext>
            </a:extLst>
          </p:cNvPr>
          <p:cNvSpPr/>
          <p:nvPr/>
        </p:nvSpPr>
        <p:spPr>
          <a:xfrm>
            <a:off x="5269655" y="1715940"/>
            <a:ext cx="2053425" cy="3579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JANVIER</a:t>
            </a:r>
            <a:endParaRPr lang="fr-FR" sz="1600" b="1" u="sng" dirty="0">
              <a:solidFill>
                <a:schemeClr val="accent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DB43A4-5004-EA06-0530-2B5DB5321C3A}"/>
              </a:ext>
            </a:extLst>
          </p:cNvPr>
          <p:cNvSpPr/>
          <p:nvPr/>
        </p:nvSpPr>
        <p:spPr>
          <a:xfrm>
            <a:off x="7516359" y="1715940"/>
            <a:ext cx="2053425" cy="3579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FEVRIER</a:t>
            </a:r>
            <a:endParaRPr lang="fr-FR" sz="1600" b="1" u="sng" dirty="0">
              <a:solidFill>
                <a:schemeClr val="accent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4620ED0-BC01-2B45-AA55-606ABD8558BB}"/>
              </a:ext>
            </a:extLst>
          </p:cNvPr>
          <p:cNvSpPr/>
          <p:nvPr/>
        </p:nvSpPr>
        <p:spPr>
          <a:xfrm>
            <a:off x="10371551" y="1715939"/>
            <a:ext cx="1444938" cy="37230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DECEMBRE</a:t>
            </a:r>
            <a:endParaRPr lang="fr-FR" sz="1600" b="1" u="sng" dirty="0">
              <a:solidFill>
                <a:schemeClr val="accent1"/>
              </a:solidFill>
            </a:endParaRPr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4CFC5F45-7D55-1357-9114-C1AF013AB507}"/>
              </a:ext>
            </a:extLst>
          </p:cNvPr>
          <p:cNvSpPr/>
          <p:nvPr/>
        </p:nvSpPr>
        <p:spPr>
          <a:xfrm>
            <a:off x="1628623" y="3924515"/>
            <a:ext cx="180641" cy="276997"/>
          </a:xfrm>
          <a:prstGeom prst="diamond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3511AFB8-E394-34FB-56BC-2150DCFED2FD}"/>
              </a:ext>
            </a:extLst>
          </p:cNvPr>
          <p:cNvSpPr/>
          <p:nvPr/>
        </p:nvSpPr>
        <p:spPr>
          <a:xfrm>
            <a:off x="3333099" y="4459580"/>
            <a:ext cx="180641" cy="276997"/>
          </a:xfrm>
          <a:prstGeom prst="diamond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FECD07F9-AEA5-B825-3085-2CB1151A2F30}"/>
              </a:ext>
            </a:extLst>
          </p:cNvPr>
          <p:cNvSpPr/>
          <p:nvPr/>
        </p:nvSpPr>
        <p:spPr>
          <a:xfrm>
            <a:off x="3520761" y="4755631"/>
            <a:ext cx="180641" cy="276997"/>
          </a:xfrm>
          <a:prstGeom prst="diamond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82C33F-5E98-4BB7-DBA6-9E07BDB7EB39}"/>
              </a:ext>
            </a:extLst>
          </p:cNvPr>
          <p:cNvSpPr txBox="1"/>
          <p:nvPr/>
        </p:nvSpPr>
        <p:spPr>
          <a:xfrm>
            <a:off x="3965422" y="5030780"/>
            <a:ext cx="663788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kern="1200" dirty="0">
                <a:latin typeface="+mj-lt"/>
              </a:rPr>
              <a:t>Organisation de courts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webinaires de formation </a:t>
            </a:r>
            <a:r>
              <a:rPr lang="fr-FR" sz="1100" kern="1200" dirty="0">
                <a:latin typeface="+mj-lt"/>
              </a:rPr>
              <a:t>auprès des utilisateurs à la FAQ</a:t>
            </a:r>
          </a:p>
        </p:txBody>
      </p:sp>
      <p:sp>
        <p:nvSpPr>
          <p:cNvPr id="21" name="Diamond 20">
            <a:extLst>
              <a:ext uri="{FF2B5EF4-FFF2-40B4-BE49-F238E27FC236}">
                <a16:creationId xmlns:a16="http://schemas.microsoft.com/office/drawing/2014/main" id="{434FE1C6-9415-E471-875C-4F256850674F}"/>
              </a:ext>
            </a:extLst>
          </p:cNvPr>
          <p:cNvSpPr/>
          <p:nvPr/>
        </p:nvSpPr>
        <p:spPr>
          <a:xfrm>
            <a:off x="3784781" y="5040456"/>
            <a:ext cx="180641" cy="276997"/>
          </a:xfrm>
          <a:prstGeom prst="diamond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9D5C662-4131-8481-173A-59CB7371C08A}"/>
              </a:ext>
            </a:extLst>
          </p:cNvPr>
          <p:cNvCxnSpPr>
            <a:cxnSpLocks/>
          </p:cNvCxnSpPr>
          <p:nvPr/>
        </p:nvCxnSpPr>
        <p:spPr>
          <a:xfrm>
            <a:off x="3399602" y="5430500"/>
            <a:ext cx="1579202" cy="0"/>
          </a:xfrm>
          <a:prstGeom prst="straightConnector1">
            <a:avLst/>
          </a:prstGeom>
          <a:ln w="28575">
            <a:solidFill>
              <a:schemeClr val="accent1">
                <a:lumMod val="75000"/>
                <a:lumOff val="2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4F4ECFC-CA1B-A543-C63B-04C26826939D}"/>
              </a:ext>
            </a:extLst>
          </p:cNvPr>
          <p:cNvSpPr txBox="1"/>
          <p:nvPr/>
        </p:nvSpPr>
        <p:spPr>
          <a:xfrm>
            <a:off x="3299478" y="5440404"/>
            <a:ext cx="868116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Communication de niveau Présidence ou DGS </a:t>
            </a:r>
            <a:r>
              <a:rPr lang="fr-FR" sz="1100" dirty="0"/>
              <a:t>afin d’inciter à promouvoir la FAQ auprès des personnels et valoriser la démarche SP+ engagée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kern="1200" dirty="0">
                <a:latin typeface="+mj-lt"/>
              </a:rPr>
              <a:t>Présentation de la FAQ dans une rubrique de la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newsletter </a:t>
            </a:r>
            <a:r>
              <a:rPr lang="fr-FR" sz="1100" kern="1200" dirty="0">
                <a:latin typeface="+mj-lt"/>
              </a:rPr>
              <a:t>à destination des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enseignants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Relai d’information </a:t>
            </a:r>
            <a:r>
              <a:rPr lang="fr-FR" sz="1100" kern="1200" dirty="0">
                <a:latin typeface="+mj-lt"/>
              </a:rPr>
              <a:t>par les membres du chantier demande au sein des services  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E4C647A-7510-695D-A929-B81B1BF14D21}"/>
              </a:ext>
            </a:extLst>
          </p:cNvPr>
          <p:cNvCxnSpPr>
            <a:cxnSpLocks/>
          </p:cNvCxnSpPr>
          <p:nvPr/>
        </p:nvCxnSpPr>
        <p:spPr>
          <a:xfrm>
            <a:off x="1628623" y="6263431"/>
            <a:ext cx="10187866" cy="0"/>
          </a:xfrm>
          <a:prstGeom prst="straightConnector1">
            <a:avLst/>
          </a:prstGeom>
          <a:ln w="28575">
            <a:solidFill>
              <a:schemeClr val="accent1">
                <a:lumMod val="75000"/>
                <a:lumOff val="2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931B9AE4-B853-DF57-4139-334DC62A021E}"/>
              </a:ext>
            </a:extLst>
          </p:cNvPr>
          <p:cNvSpPr txBox="1"/>
          <p:nvPr/>
        </p:nvSpPr>
        <p:spPr>
          <a:xfrm>
            <a:off x="1628623" y="6299840"/>
            <a:ext cx="90658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kern="1200" dirty="0">
                <a:latin typeface="+mj-lt"/>
              </a:rPr>
              <a:t>Ajout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fr-FR" sz="1100" kern="1200" dirty="0">
                <a:latin typeface="+mj-lt"/>
              </a:rPr>
              <a:t>de la FAQ dans les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supports de formation / base documentaire </a:t>
            </a:r>
            <a:r>
              <a:rPr lang="fr-FR" sz="1100" kern="1200" dirty="0">
                <a:latin typeface="+mj-lt"/>
              </a:rPr>
              <a:t>à destination des agents de l’université, et des étudiants vacataires en charge de répondre aux demandes étudiantes</a:t>
            </a:r>
            <a:endParaRPr lang="fr-FR" sz="1100" b="1" kern="1200" dirty="0">
              <a:solidFill>
                <a:schemeClr val="accent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Espace réservé du numéro de diapositive 1">
            <a:extLst>
              <a:ext uri="{FF2B5EF4-FFF2-40B4-BE49-F238E27FC236}">
                <a16:creationId xmlns:a16="http://schemas.microsoft.com/office/drawing/2014/main" id="{784F880A-C828-4001-B392-32517D695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342056"/>
            <a:ext cx="376329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3F90A46-15E0-ACE8-038E-8FB2B07E931D}"/>
              </a:ext>
            </a:extLst>
          </p:cNvPr>
          <p:cNvSpPr txBox="1"/>
          <p:nvPr/>
        </p:nvSpPr>
        <p:spPr>
          <a:xfrm>
            <a:off x="9567243" y="1685593"/>
            <a:ext cx="804308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r-FR" sz="1800" b="1" dirty="0">
                <a:solidFill>
                  <a:schemeClr val="accent1"/>
                </a:solidFill>
              </a:rPr>
              <a:t>…</a:t>
            </a:r>
            <a:endParaRPr lang="fr-FR" dirty="0">
              <a:solidFill>
                <a:schemeClr val="accent1"/>
              </a:solidFill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DA4B7D1-A943-3A97-0452-FA6CC954359E}"/>
              </a:ext>
            </a:extLst>
          </p:cNvPr>
          <p:cNvCxnSpPr>
            <a:cxnSpLocks/>
          </p:cNvCxnSpPr>
          <p:nvPr/>
        </p:nvCxnSpPr>
        <p:spPr>
          <a:xfrm>
            <a:off x="3603078" y="2710224"/>
            <a:ext cx="1473298" cy="0"/>
          </a:xfrm>
          <a:prstGeom prst="straightConnector1">
            <a:avLst/>
          </a:prstGeom>
          <a:ln w="28575">
            <a:solidFill>
              <a:schemeClr val="accent5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D00AA81B-FA1E-D440-0CC4-FCB17595C208}"/>
              </a:ext>
            </a:extLst>
          </p:cNvPr>
          <p:cNvSpPr txBox="1"/>
          <p:nvPr/>
        </p:nvSpPr>
        <p:spPr>
          <a:xfrm>
            <a:off x="3628921" y="2746631"/>
            <a:ext cx="369415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Partage en </a:t>
            </a:r>
            <a:r>
              <a:rPr lang="fr-FR" sz="1100" b="1" dirty="0">
                <a:solidFill>
                  <a:schemeClr val="accent5"/>
                </a:solidFill>
              </a:rPr>
              <a:t>réunion de direction</a:t>
            </a:r>
            <a:r>
              <a:rPr lang="fr-FR" sz="1100" dirty="0">
                <a:solidFill>
                  <a:schemeClr val="accent5"/>
                </a:solidFill>
              </a:rPr>
              <a:t> </a:t>
            </a:r>
            <a:r>
              <a:rPr lang="fr-FR" sz="1100" dirty="0"/>
              <a:t>des composantes pilotes additionnelles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chemeClr val="accent5"/>
                </a:solidFill>
              </a:rPr>
              <a:t>Communication sur les retours d'expérience </a:t>
            </a:r>
            <a:r>
              <a:rPr lang="fr-FR" sz="1100" dirty="0"/>
              <a:t>des deux premières composantes dans une logique  </a:t>
            </a:r>
            <a:endParaRPr lang="fr-FR" sz="1100" dirty="0">
              <a:solidFill>
                <a:srgbClr val="FF0000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82188F8-0904-8540-17B2-18E5D807A652}"/>
              </a:ext>
            </a:extLst>
          </p:cNvPr>
          <p:cNvSpPr txBox="1"/>
          <p:nvPr/>
        </p:nvSpPr>
        <p:spPr>
          <a:xfrm>
            <a:off x="3446634" y="2179857"/>
            <a:ext cx="387644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accent5"/>
                </a:solidFill>
                <a:latin typeface="+mj-lt"/>
              </a:rPr>
              <a:t>03/12 - </a:t>
            </a:r>
            <a:r>
              <a:rPr lang="fr-FR" sz="1100" b="1" dirty="0">
                <a:solidFill>
                  <a:schemeClr val="accent5"/>
                </a:solidFill>
              </a:rPr>
              <a:t>Appel à candidature des prochaines composantes </a:t>
            </a:r>
            <a:r>
              <a:rPr lang="fr-FR" sz="1100" dirty="0"/>
              <a:t>à intégrer au programme SP+ en </a:t>
            </a:r>
            <a:r>
              <a:rPr lang="fr-FR" sz="1100" b="1" dirty="0">
                <a:solidFill>
                  <a:schemeClr val="accent5"/>
                </a:solidFill>
              </a:rPr>
              <a:t>CODIR</a:t>
            </a:r>
            <a:endParaRPr lang="fr-FR" sz="1100" b="1" kern="12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58" name="Diamond 57">
            <a:extLst>
              <a:ext uri="{FF2B5EF4-FFF2-40B4-BE49-F238E27FC236}">
                <a16:creationId xmlns:a16="http://schemas.microsoft.com/office/drawing/2014/main" id="{A1E3BAE8-088C-0B5C-051F-53439E4CBB7C}"/>
              </a:ext>
            </a:extLst>
          </p:cNvPr>
          <p:cNvSpPr/>
          <p:nvPr/>
        </p:nvSpPr>
        <p:spPr>
          <a:xfrm>
            <a:off x="3195897" y="2219615"/>
            <a:ext cx="180641" cy="276997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3C6AE84-E86D-72BA-89E4-2DDD52CA4D12}"/>
              </a:ext>
            </a:extLst>
          </p:cNvPr>
          <p:cNvCxnSpPr>
            <a:cxnSpLocks/>
          </p:cNvCxnSpPr>
          <p:nvPr/>
        </p:nvCxnSpPr>
        <p:spPr>
          <a:xfrm>
            <a:off x="7490515" y="2710224"/>
            <a:ext cx="2050884" cy="0"/>
          </a:xfrm>
          <a:prstGeom prst="straightConnector1">
            <a:avLst/>
          </a:prstGeom>
          <a:ln w="28575">
            <a:solidFill>
              <a:schemeClr val="accent5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894EB32D-80FE-6F12-12FF-3A3A1061E371}"/>
              </a:ext>
            </a:extLst>
          </p:cNvPr>
          <p:cNvSpPr txBox="1"/>
          <p:nvPr/>
        </p:nvSpPr>
        <p:spPr>
          <a:xfrm>
            <a:off x="7450099" y="2746631"/>
            <a:ext cx="416827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chemeClr val="accent5"/>
                </a:solidFill>
              </a:rPr>
              <a:t>Mois SP+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chemeClr val="accent5"/>
                </a:solidFill>
              </a:rPr>
              <a:t>Communication institutionnelle</a:t>
            </a:r>
            <a:r>
              <a:rPr lang="fr-FR" sz="1100" dirty="0">
                <a:solidFill>
                  <a:schemeClr val="accent5"/>
                </a:solidFill>
              </a:rPr>
              <a:t> </a:t>
            </a:r>
            <a:r>
              <a:rPr lang="fr-FR" sz="1100" dirty="0"/>
              <a:t>Partage en </a:t>
            </a:r>
            <a:r>
              <a:rPr lang="fr-FR" sz="1100" b="1" dirty="0">
                <a:solidFill>
                  <a:schemeClr val="accent5"/>
                </a:solidFill>
              </a:rPr>
              <a:t>baromètre</a:t>
            </a:r>
            <a:r>
              <a:rPr lang="fr-FR" sz="11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100" b="1" dirty="0">
                <a:solidFill>
                  <a:schemeClr val="accent5"/>
                </a:solidFill>
              </a:rPr>
              <a:t>SP+ </a:t>
            </a:r>
            <a:r>
              <a:rPr lang="fr-FR" sz="1100" dirty="0"/>
              <a:t>auprès des étudiants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B15F713-A430-736D-D418-B7DC9339DAF3}"/>
              </a:ext>
            </a:extLst>
          </p:cNvPr>
          <p:cNvCxnSpPr>
            <a:cxnSpLocks/>
          </p:cNvCxnSpPr>
          <p:nvPr/>
        </p:nvCxnSpPr>
        <p:spPr>
          <a:xfrm>
            <a:off x="743644" y="2219615"/>
            <a:ext cx="0" cy="1635012"/>
          </a:xfrm>
          <a:prstGeom prst="straightConnector1">
            <a:avLst/>
          </a:prstGeom>
          <a:ln w="76200">
            <a:solidFill>
              <a:schemeClr val="accent5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960DC0C5-7916-4325-EF8C-D59569902CF5}"/>
              </a:ext>
            </a:extLst>
          </p:cNvPr>
          <p:cNvCxnSpPr>
            <a:cxnSpLocks/>
          </p:cNvCxnSpPr>
          <p:nvPr/>
        </p:nvCxnSpPr>
        <p:spPr>
          <a:xfrm>
            <a:off x="743644" y="3966787"/>
            <a:ext cx="0" cy="2763939"/>
          </a:xfrm>
          <a:prstGeom prst="straightConnector1">
            <a:avLst/>
          </a:prstGeom>
          <a:ln w="76200">
            <a:solidFill>
              <a:schemeClr val="accent1">
                <a:lumMod val="75000"/>
                <a:lumOff val="2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FBB5127C-41F8-331D-ABDB-F5ED1020EFF6}"/>
              </a:ext>
            </a:extLst>
          </p:cNvPr>
          <p:cNvSpPr txBox="1"/>
          <p:nvPr/>
        </p:nvSpPr>
        <p:spPr>
          <a:xfrm rot="16200000">
            <a:off x="-719891" y="2424394"/>
            <a:ext cx="2263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chemeClr val="accent5"/>
                </a:solidFill>
              </a:rPr>
              <a:t>Chantier « Amélioration continue »</a:t>
            </a:r>
            <a:endParaRPr lang="fr-FR" sz="1400" dirty="0">
              <a:solidFill>
                <a:schemeClr val="accent5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3FDA82E-137C-559D-DFA1-BAC0E5910BF3}"/>
              </a:ext>
            </a:extLst>
          </p:cNvPr>
          <p:cNvSpPr txBox="1"/>
          <p:nvPr/>
        </p:nvSpPr>
        <p:spPr>
          <a:xfrm rot="16200000">
            <a:off x="-466760" y="5311709"/>
            <a:ext cx="16845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Chantier « Demandes »</a:t>
            </a:r>
            <a:endParaRPr lang="fr-FR" sz="16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24">
            <a:extLst>
              <a:ext uri="{FF2B5EF4-FFF2-40B4-BE49-F238E27FC236}">
                <a16:creationId xmlns:a16="http://schemas.microsoft.com/office/drawing/2014/main" id="{817FB235-44D9-4644-9733-3448B31D3820}"/>
              </a:ext>
            </a:extLst>
          </p:cNvPr>
          <p:cNvSpPr txBox="1"/>
          <p:nvPr/>
        </p:nvSpPr>
        <p:spPr>
          <a:xfrm>
            <a:off x="3422568" y="4171842"/>
            <a:ext cx="615173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03/12 - Présentation</a:t>
            </a:r>
            <a:r>
              <a:rPr lang="fr-FR" sz="1100" kern="1200" dirty="0">
                <a:latin typeface="+mj-lt"/>
              </a:rPr>
              <a:t> de la FAQ lors de la réunion mensuelle du </a:t>
            </a:r>
            <a:r>
              <a:rPr lang="fr-FR" sz="1100" b="1" kern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j-lt"/>
              </a:rPr>
              <a:t>réseau Com Céleste</a:t>
            </a:r>
          </a:p>
        </p:txBody>
      </p:sp>
      <p:sp>
        <p:nvSpPr>
          <p:cNvPr id="39" name="Diamond 25">
            <a:extLst>
              <a:ext uri="{FF2B5EF4-FFF2-40B4-BE49-F238E27FC236}">
                <a16:creationId xmlns:a16="http://schemas.microsoft.com/office/drawing/2014/main" id="{5F707F70-9DEC-4391-BC31-E1F48672E921}"/>
              </a:ext>
            </a:extLst>
          </p:cNvPr>
          <p:cNvSpPr/>
          <p:nvPr/>
        </p:nvSpPr>
        <p:spPr>
          <a:xfrm>
            <a:off x="3195897" y="4175820"/>
            <a:ext cx="180641" cy="276997"/>
          </a:xfrm>
          <a:prstGeom prst="diamond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10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30B146-C4A8-C71A-6C9D-BF5547D7442B}"/>
              </a:ext>
            </a:extLst>
          </p:cNvPr>
          <p:cNvSpPr txBox="1"/>
          <p:nvPr/>
        </p:nvSpPr>
        <p:spPr>
          <a:xfrm>
            <a:off x="674100" y="1094187"/>
            <a:ext cx="14430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</a:rPr>
              <a:t>Année N</a:t>
            </a:r>
            <a:endParaRPr lang="fr-FR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DA0137-685B-85D2-F743-E293BD42A712}"/>
              </a:ext>
            </a:extLst>
          </p:cNvPr>
          <p:cNvSpPr txBox="1"/>
          <p:nvPr/>
        </p:nvSpPr>
        <p:spPr>
          <a:xfrm>
            <a:off x="5204003" y="1094187"/>
            <a:ext cx="19603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accent1"/>
                </a:solidFill>
              </a:rPr>
              <a:t>Année N+1</a:t>
            </a:r>
            <a:endParaRPr lang="fr-FR" sz="2000" dirty="0">
              <a:solidFill>
                <a:schemeClr val="accent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459407-7127-6105-B287-8090542672D1}"/>
              </a:ext>
            </a:extLst>
          </p:cNvPr>
          <p:cNvSpPr/>
          <p:nvPr/>
        </p:nvSpPr>
        <p:spPr>
          <a:xfrm rot="19526294">
            <a:off x="1975350" y="3642880"/>
            <a:ext cx="8648700" cy="285228"/>
          </a:xfrm>
          <a:prstGeom prst="roundRect">
            <a:avLst/>
          </a:prstGeom>
          <a:solidFill>
            <a:srgbClr val="FFD500">
              <a:alpha val="60000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Illustration</a:t>
            </a:r>
          </a:p>
        </p:txBody>
      </p:sp>
    </p:spTree>
    <p:extLst>
      <p:ext uri="{BB962C8B-B14F-4D97-AF65-F5344CB8AC3E}">
        <p14:creationId xmlns:p14="http://schemas.microsoft.com/office/powerpoint/2010/main" val="16639870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AAF9A1-147C-4DBE-B065-9C9C415622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73B9D8-2EEE-482A-829A-B3E09FF126F4}">
  <ds:schemaRefs>
    <ds:schemaRef ds:uri="http://www.w3.org/XML/1998/namespace"/>
    <ds:schemaRef ds:uri="http://schemas.openxmlformats.org/package/2006/metadata/core-properties"/>
    <ds:schemaRef ds:uri="http://purl.org/dc/elements/1.1/"/>
    <ds:schemaRef ds:uri="12fb0e9c-5d89-4801-be40-a718ccdc5e4d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c58d512d-a186-4847-a47d-688e53bca66a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610EE8F-AC12-4FE0-9691-4289843F3B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393</Words>
  <Application>Microsoft Office PowerPoint</Application>
  <PresentationFormat>Grand écran</PresentationFormat>
  <Paragraphs>58</Paragraphs>
  <Slides>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Marianne</vt:lpstr>
      <vt:lpstr>Wingdings</vt:lpstr>
      <vt:lpstr>Thème Office</vt:lpstr>
      <vt:lpstr>PREMIER MINISTRE</vt:lpstr>
      <vt:lpstr>1_PREMIER MINISTRE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exemple de flash report des actions</dc:title>
  <dc:creator>BARRAL Corentin</dc:creator>
  <cp:lastModifiedBy>BERTEAU Eymeric</cp:lastModifiedBy>
  <cp:revision>36</cp:revision>
  <dcterms:created xsi:type="dcterms:W3CDTF">2024-09-03T09:14:49Z</dcterms:created>
  <dcterms:modified xsi:type="dcterms:W3CDTF">2025-06-27T12:34:14Z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2024-09-16T11:23:20Z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5ad1c46b-7166-4464-89b9-e6c2f0e55271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