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2134808578" r:id="rId3"/>
    <p:sldId id="2147474547" r:id="rId4"/>
    <p:sldId id="2147474545" r:id="rId5"/>
    <p:sldId id="2147474548" r:id="rId6"/>
    <p:sldId id="2147474549" r:id="rId7"/>
    <p:sldId id="2147474544" r:id="rId8"/>
    <p:sldId id="2147474550" r:id="rId9"/>
    <p:sldId id="2147474551" r:id="rId10"/>
    <p:sldId id="2147474552" r:id="rId11"/>
    <p:sldId id="2147474543" r:id="rId12"/>
    <p:sldId id="2147474553" r:id="rId13"/>
    <p:sldId id="2147474554" r:id="rId14"/>
    <p:sldId id="2147474555" r:id="rId15"/>
    <p:sldId id="2147474556" r:id="rId16"/>
  </p:sldIdLst>
  <p:sldSz cx="12192000" cy="6858000"/>
  <p:notesSz cx="9926638" cy="67976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ANSON Matthieu" initials="JM" lastIdx="3" clrIdx="0">
    <p:extLst>
      <p:ext uri="{19B8F6BF-5375-455C-9EA6-DF929625EA0E}">
        <p15:presenceInfo xmlns:p15="http://schemas.microsoft.com/office/powerpoint/2012/main" userId="S-1-5-21-2043104406-512064258-1538882281-272530" providerId="AD"/>
      </p:ext>
    </p:extLst>
  </p:cmAuthor>
  <p:cmAuthor id="2" name="LE GELDRON Morgane" initials="LGM" lastIdx="4" clrIdx="1">
    <p:extLst>
      <p:ext uri="{19B8F6BF-5375-455C-9EA6-DF929625EA0E}">
        <p15:presenceInfo xmlns:p15="http://schemas.microsoft.com/office/powerpoint/2012/main" userId="S-1-5-21-2043104406-512064258-1538882281-2781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4847"/>
    <a:srgbClr val="009AA6"/>
    <a:srgbClr val="2F4077"/>
    <a:srgbClr val="FBDDD6"/>
    <a:srgbClr val="FF9575"/>
    <a:srgbClr val="465F9D"/>
    <a:srgbClr val="006A6F"/>
    <a:srgbClr val="6E445A"/>
    <a:srgbClr val="2B77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94162" autoAdjust="0"/>
  </p:normalViewPr>
  <p:slideViewPr>
    <p:cSldViewPr snapToGrid="0">
      <p:cViewPr varScale="1">
        <p:scale>
          <a:sx n="58" d="100"/>
          <a:sy n="58" d="100"/>
        </p:scale>
        <p:origin x="828" y="52"/>
      </p:cViewPr>
      <p:guideLst/>
    </p:cSldViewPr>
  </p:slideViewPr>
  <p:outlineViewPr>
    <p:cViewPr>
      <p:scale>
        <a:sx n="33" d="100"/>
        <a:sy n="33" d="100"/>
      </p:scale>
      <p:origin x="0" y="-8976"/>
    </p:cViewPr>
  </p:outlineViewPr>
  <p:notesTextViewPr>
    <p:cViewPr>
      <p:scale>
        <a:sx n="1" d="1"/>
        <a:sy n="1" d="1"/>
      </p:scale>
      <p:origin x="0" y="0"/>
    </p:cViewPr>
  </p:notesTextViewPr>
  <p:notesViewPr>
    <p:cSldViewPr snapToGrid="0">
      <p:cViewPr varScale="1">
        <p:scale>
          <a:sx n="106" d="100"/>
          <a:sy n="106" d="100"/>
        </p:scale>
        <p:origin x="201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186417322834644"/>
          <c:y val="0.15292350817532083"/>
          <c:w val="0.60363853346456697"/>
          <c:h val="0.75063534998552228"/>
        </c:manualLayout>
      </c:layout>
      <c:barChart>
        <c:barDir val="bar"/>
        <c:grouping val="clustered"/>
        <c:varyColors val="0"/>
        <c:ser>
          <c:idx val="0"/>
          <c:order val="0"/>
          <c:tx>
            <c:strRef>
              <c:f>Feuil1!$B$1</c:f>
              <c:strCache>
                <c:ptCount val="1"/>
                <c:pt idx="0">
                  <c:v>Lorem</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Feuil1!$A$2:$A$12</c:f>
              <c:strCache>
                <c:ptCount val="11"/>
                <c:pt idx="0">
                  <c:v>Lorem</c:v>
                </c:pt>
                <c:pt idx="1">
                  <c:v>Ipsum</c:v>
                </c:pt>
                <c:pt idx="2">
                  <c:v>Dolor</c:v>
                </c:pt>
                <c:pt idx="3">
                  <c:v>Sit</c:v>
                </c:pt>
                <c:pt idx="4">
                  <c:v>Mergitur</c:v>
                </c:pt>
                <c:pt idx="5">
                  <c:v>Fluctuat</c:v>
                </c:pt>
                <c:pt idx="6">
                  <c:v>Lorem</c:v>
                </c:pt>
                <c:pt idx="7">
                  <c:v>Ipsum</c:v>
                </c:pt>
                <c:pt idx="8">
                  <c:v>Dolor</c:v>
                </c:pt>
                <c:pt idx="9">
                  <c:v>Lupus</c:v>
                </c:pt>
                <c:pt idx="10">
                  <c:v>Sit</c:v>
                </c:pt>
              </c:strCache>
            </c:strRef>
          </c:cat>
          <c:val>
            <c:numRef>
              <c:f>Feuil1!$B$2:$B$12</c:f>
              <c:numCache>
                <c:formatCode>General</c:formatCode>
                <c:ptCount val="11"/>
                <c:pt idx="0">
                  <c:v>1</c:v>
                </c:pt>
                <c:pt idx="1">
                  <c:v>1</c:v>
                </c:pt>
                <c:pt idx="2">
                  <c:v>28</c:v>
                </c:pt>
                <c:pt idx="3">
                  <c:v>34</c:v>
                </c:pt>
                <c:pt idx="4">
                  <c:v>7</c:v>
                </c:pt>
                <c:pt idx="5">
                  <c:v>55</c:v>
                </c:pt>
                <c:pt idx="6">
                  <c:v>24</c:v>
                </c:pt>
                <c:pt idx="7">
                  <c:v>55</c:v>
                </c:pt>
                <c:pt idx="8">
                  <c:v>35</c:v>
                </c:pt>
                <c:pt idx="9">
                  <c:v>49</c:v>
                </c:pt>
                <c:pt idx="10">
                  <c:v>62</c:v>
                </c:pt>
              </c:numCache>
            </c:numRef>
          </c:val>
          <c:extLst>
            <c:ext xmlns:c16="http://schemas.microsoft.com/office/drawing/2014/chart" uri="{C3380CC4-5D6E-409C-BE32-E72D297353CC}">
              <c16:uniqueId val="{00000000-DEBE-4829-8909-3A62E026A564}"/>
            </c:ext>
          </c:extLst>
        </c:ser>
        <c:ser>
          <c:idx val="1"/>
          <c:order val="1"/>
          <c:tx>
            <c:strRef>
              <c:f>Feuil1!$C$1</c:f>
              <c:strCache>
                <c:ptCount val="1"/>
                <c:pt idx="0">
                  <c:v>Ipsum</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Feuil1!$A$2:$A$12</c:f>
              <c:strCache>
                <c:ptCount val="11"/>
                <c:pt idx="0">
                  <c:v>Lorem</c:v>
                </c:pt>
                <c:pt idx="1">
                  <c:v>Ipsum</c:v>
                </c:pt>
                <c:pt idx="2">
                  <c:v>Dolor</c:v>
                </c:pt>
                <c:pt idx="3">
                  <c:v>Sit</c:v>
                </c:pt>
                <c:pt idx="4">
                  <c:v>Mergitur</c:v>
                </c:pt>
                <c:pt idx="5">
                  <c:v>Fluctuat</c:v>
                </c:pt>
                <c:pt idx="6">
                  <c:v>Lorem</c:v>
                </c:pt>
                <c:pt idx="7">
                  <c:v>Ipsum</c:v>
                </c:pt>
                <c:pt idx="8">
                  <c:v>Dolor</c:v>
                </c:pt>
                <c:pt idx="9">
                  <c:v>Lupus</c:v>
                </c:pt>
                <c:pt idx="10">
                  <c:v>Sit</c:v>
                </c:pt>
              </c:strCache>
            </c:strRef>
          </c:cat>
          <c:val>
            <c:numRef>
              <c:f>Feuil1!$C$2:$C$12</c:f>
              <c:numCache>
                <c:formatCode>General</c:formatCode>
                <c:ptCount val="11"/>
                <c:pt idx="0">
                  <c:v>26</c:v>
                </c:pt>
                <c:pt idx="1">
                  <c:v>45</c:v>
                </c:pt>
                <c:pt idx="2">
                  <c:v>51</c:v>
                </c:pt>
                <c:pt idx="3">
                  <c:v>56</c:v>
                </c:pt>
                <c:pt idx="4">
                  <c:v>68</c:v>
                </c:pt>
                <c:pt idx="5">
                  <c:v>78</c:v>
                </c:pt>
                <c:pt idx="6">
                  <c:v>61</c:v>
                </c:pt>
                <c:pt idx="7">
                  <c:v>85</c:v>
                </c:pt>
                <c:pt idx="8">
                  <c:v>89</c:v>
                </c:pt>
                <c:pt idx="9">
                  <c:v>97</c:v>
                </c:pt>
                <c:pt idx="10">
                  <c:v>98</c:v>
                </c:pt>
              </c:numCache>
            </c:numRef>
          </c:val>
          <c:extLst>
            <c:ext xmlns:c16="http://schemas.microsoft.com/office/drawing/2014/chart" uri="{C3380CC4-5D6E-409C-BE32-E72D297353CC}">
              <c16:uniqueId val="{00000001-DEBE-4829-8909-3A62E026A564}"/>
            </c:ext>
          </c:extLst>
        </c:ser>
        <c:dLbls>
          <c:dLblPos val="outEnd"/>
          <c:showLegendKey val="0"/>
          <c:showVal val="1"/>
          <c:showCatName val="0"/>
          <c:showSerName val="0"/>
          <c:showPercent val="0"/>
          <c:showBubbleSize val="0"/>
        </c:dLbls>
        <c:gapWidth val="182"/>
        <c:axId val="545135631"/>
        <c:axId val="545143535"/>
      </c:barChart>
      <c:catAx>
        <c:axId val="5451356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545143535"/>
        <c:crosses val="autoZero"/>
        <c:auto val="1"/>
        <c:lblAlgn val="ctr"/>
        <c:lblOffset val="100"/>
        <c:noMultiLvlLbl val="0"/>
      </c:catAx>
      <c:valAx>
        <c:axId val="545143535"/>
        <c:scaling>
          <c:orientation val="minMax"/>
        </c:scaling>
        <c:delete val="1"/>
        <c:axPos val="b"/>
        <c:numFmt formatCode="General" sourceLinked="1"/>
        <c:majorTickMark val="none"/>
        <c:minorTickMark val="none"/>
        <c:tickLblPos val="nextTo"/>
        <c:crossAx val="5451356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Feuil1!$B$1</c:f>
              <c:strCache>
                <c:ptCount val="1"/>
                <c:pt idx="0">
                  <c:v>Transport en commun</c:v>
                </c:pt>
              </c:strCache>
            </c:strRef>
          </c:tx>
          <c:spPr>
            <a:ln w="9525" cap="rnd">
              <a:solidFill>
                <a:schemeClr val="accent3"/>
              </a:solidFill>
              <a:round/>
            </a:ln>
            <a:effectLst/>
          </c:spPr>
          <c:marker>
            <c:symbol val="none"/>
          </c:marker>
          <c:cat>
            <c:strRef>
              <c:f>Feuil1!$A$2:$A$9</c:f>
              <c:strCache>
                <c:ptCount val="8"/>
                <c:pt idx="0">
                  <c:v>Lorem</c:v>
                </c:pt>
                <c:pt idx="1">
                  <c:v>Ipsum</c:v>
                </c:pt>
                <c:pt idx="2">
                  <c:v>Dolor</c:v>
                </c:pt>
                <c:pt idx="3">
                  <c:v>Sit</c:v>
                </c:pt>
                <c:pt idx="4">
                  <c:v>Amet</c:v>
                </c:pt>
                <c:pt idx="5">
                  <c:v>Lorem ipsum</c:v>
                </c:pt>
                <c:pt idx="6">
                  <c:v>dolor sit</c:v>
                </c:pt>
                <c:pt idx="7">
                  <c:v>Sit amet</c:v>
                </c:pt>
              </c:strCache>
            </c:strRef>
          </c:cat>
          <c:val>
            <c:numRef>
              <c:f>Feuil1!$B$2:$B$9</c:f>
              <c:numCache>
                <c:formatCode>General</c:formatCode>
                <c:ptCount val="8"/>
                <c:pt idx="0">
                  <c:v>17</c:v>
                </c:pt>
                <c:pt idx="1">
                  <c:v>1</c:v>
                </c:pt>
                <c:pt idx="2">
                  <c:v>1</c:v>
                </c:pt>
                <c:pt idx="3">
                  <c:v>38</c:v>
                </c:pt>
                <c:pt idx="4">
                  <c:v>18</c:v>
                </c:pt>
                <c:pt idx="5">
                  <c:v>23</c:v>
                </c:pt>
                <c:pt idx="6">
                  <c:v>3</c:v>
                </c:pt>
                <c:pt idx="7">
                  <c:v>59</c:v>
                </c:pt>
              </c:numCache>
            </c:numRef>
          </c:val>
          <c:extLst>
            <c:ext xmlns:c16="http://schemas.microsoft.com/office/drawing/2014/chart" uri="{C3380CC4-5D6E-409C-BE32-E72D297353CC}">
              <c16:uniqueId val="{00000000-A4A3-4E1C-A1F2-731A0AEA76BE}"/>
            </c:ext>
          </c:extLst>
        </c:ser>
        <c:dLbls>
          <c:showLegendKey val="0"/>
          <c:showVal val="0"/>
          <c:showCatName val="0"/>
          <c:showSerName val="0"/>
          <c:showPercent val="0"/>
          <c:showBubbleSize val="0"/>
        </c:dLbls>
        <c:axId val="1289371807"/>
        <c:axId val="1289365567"/>
      </c:radarChart>
      <c:catAx>
        <c:axId val="12893718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289365567"/>
        <c:crosses val="autoZero"/>
        <c:auto val="1"/>
        <c:lblAlgn val="ctr"/>
        <c:lblOffset val="100"/>
        <c:noMultiLvlLbl val="0"/>
      </c:catAx>
      <c:valAx>
        <c:axId val="12893655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289371807"/>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Feuil1!$B$1</c:f>
              <c:strCache>
                <c:ptCount val="1"/>
                <c:pt idx="0">
                  <c:v>Lorem</c:v>
                </c:pt>
              </c:strCache>
            </c:strRef>
          </c:tx>
          <c:spPr>
            <a:solidFill>
              <a:schemeClr val="accent3"/>
            </a:solidFill>
            <a:ln>
              <a:noFill/>
            </a:ln>
            <a:effectLst/>
          </c:spPr>
          <c:invertIfNegative val="0"/>
          <c:cat>
            <c:strRef>
              <c:f>Feuil1!$A$2:$A$9</c:f>
              <c:strCache>
                <c:ptCount val="8"/>
                <c:pt idx="0">
                  <c:v>Lorem </c:v>
                </c:pt>
                <c:pt idx="1">
                  <c:v>Ipsum</c:v>
                </c:pt>
                <c:pt idx="2">
                  <c:v>Dolor</c:v>
                </c:pt>
                <c:pt idx="3">
                  <c:v>Sit</c:v>
                </c:pt>
                <c:pt idx="4">
                  <c:v>Amet</c:v>
                </c:pt>
                <c:pt idx="5">
                  <c:v>Consectetur</c:v>
                </c:pt>
                <c:pt idx="6">
                  <c:v>Adipiscing</c:v>
                </c:pt>
                <c:pt idx="7">
                  <c:v>Elit</c:v>
                </c:pt>
              </c:strCache>
            </c:strRef>
          </c:cat>
          <c:val>
            <c:numRef>
              <c:f>Feuil1!$B$2:$B$9</c:f>
              <c:numCache>
                <c:formatCode>General</c:formatCode>
                <c:ptCount val="8"/>
                <c:pt idx="0">
                  <c:v>60</c:v>
                </c:pt>
                <c:pt idx="1">
                  <c:v>18</c:v>
                </c:pt>
                <c:pt idx="2">
                  <c:v>12</c:v>
                </c:pt>
                <c:pt idx="3">
                  <c:v>2</c:v>
                </c:pt>
                <c:pt idx="4">
                  <c:v>0</c:v>
                </c:pt>
                <c:pt idx="5">
                  <c:v>42</c:v>
                </c:pt>
                <c:pt idx="6">
                  <c:v>18</c:v>
                </c:pt>
                <c:pt idx="7">
                  <c:v>2</c:v>
                </c:pt>
              </c:numCache>
            </c:numRef>
          </c:val>
          <c:extLst>
            <c:ext xmlns:c16="http://schemas.microsoft.com/office/drawing/2014/chart" uri="{C3380CC4-5D6E-409C-BE32-E72D297353CC}">
              <c16:uniqueId val="{00000000-F91E-412D-AB71-894F09323318}"/>
            </c:ext>
          </c:extLst>
        </c:ser>
        <c:ser>
          <c:idx val="1"/>
          <c:order val="1"/>
          <c:tx>
            <c:strRef>
              <c:f>Feuil1!$C$1</c:f>
              <c:strCache>
                <c:ptCount val="1"/>
                <c:pt idx="0">
                  <c:v>Ipsum</c:v>
                </c:pt>
              </c:strCache>
            </c:strRef>
          </c:tx>
          <c:spPr>
            <a:solidFill>
              <a:schemeClr val="accent3">
                <a:lumMod val="40000"/>
                <a:lumOff val="60000"/>
              </a:schemeClr>
            </a:solidFill>
            <a:ln>
              <a:noFill/>
            </a:ln>
            <a:effectLst/>
          </c:spPr>
          <c:invertIfNegative val="0"/>
          <c:cat>
            <c:strRef>
              <c:f>Feuil1!$A$2:$A$9</c:f>
              <c:strCache>
                <c:ptCount val="8"/>
                <c:pt idx="0">
                  <c:v>Lorem </c:v>
                </c:pt>
                <c:pt idx="1">
                  <c:v>Ipsum</c:v>
                </c:pt>
                <c:pt idx="2">
                  <c:v>Dolor</c:v>
                </c:pt>
                <c:pt idx="3">
                  <c:v>Sit</c:v>
                </c:pt>
                <c:pt idx="4">
                  <c:v>Amet</c:v>
                </c:pt>
                <c:pt idx="5">
                  <c:v>Consectetur</c:v>
                </c:pt>
                <c:pt idx="6">
                  <c:v>Adipiscing</c:v>
                </c:pt>
                <c:pt idx="7">
                  <c:v>Elit</c:v>
                </c:pt>
              </c:strCache>
            </c:strRef>
          </c:cat>
          <c:val>
            <c:numRef>
              <c:f>Feuil1!$C$2:$C$9</c:f>
              <c:numCache>
                <c:formatCode>General</c:formatCode>
                <c:ptCount val="8"/>
                <c:pt idx="0">
                  <c:v>58</c:v>
                </c:pt>
                <c:pt idx="1">
                  <c:v>18</c:v>
                </c:pt>
                <c:pt idx="2">
                  <c:v>26</c:v>
                </c:pt>
                <c:pt idx="3">
                  <c:v>0</c:v>
                </c:pt>
                <c:pt idx="4">
                  <c:v>3</c:v>
                </c:pt>
                <c:pt idx="5">
                  <c:v>37</c:v>
                </c:pt>
                <c:pt idx="6">
                  <c:v>16</c:v>
                </c:pt>
                <c:pt idx="7">
                  <c:v>1</c:v>
                </c:pt>
              </c:numCache>
            </c:numRef>
          </c:val>
          <c:extLst>
            <c:ext xmlns:c16="http://schemas.microsoft.com/office/drawing/2014/chart" uri="{C3380CC4-5D6E-409C-BE32-E72D297353CC}">
              <c16:uniqueId val="{00000001-F91E-412D-AB71-894F09323318}"/>
            </c:ext>
          </c:extLst>
        </c:ser>
        <c:dLbls>
          <c:showLegendKey val="0"/>
          <c:showVal val="0"/>
          <c:showCatName val="0"/>
          <c:showSerName val="0"/>
          <c:showPercent val="0"/>
          <c:showBubbleSize val="0"/>
        </c:dLbls>
        <c:gapWidth val="219"/>
        <c:overlap val="-27"/>
        <c:axId val="1170775151"/>
        <c:axId val="1170780975"/>
      </c:barChart>
      <c:catAx>
        <c:axId val="1170775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170780975"/>
        <c:crosses val="autoZero"/>
        <c:auto val="1"/>
        <c:lblAlgn val="ctr"/>
        <c:lblOffset val="100"/>
        <c:noMultiLvlLbl val="0"/>
      </c:catAx>
      <c:valAx>
        <c:axId val="11707809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1707751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707193254596302E-2"/>
          <c:y val="5.9704880588559835E-2"/>
          <c:w val="0.86258561349080742"/>
          <c:h val="0.75426236769139898"/>
        </c:manualLayout>
      </c:layout>
      <c:barChart>
        <c:barDir val="col"/>
        <c:grouping val="percentStacked"/>
        <c:varyColors val="0"/>
        <c:ser>
          <c:idx val="0"/>
          <c:order val="0"/>
          <c:tx>
            <c:strRef>
              <c:f>Feuil1!$B$1</c:f>
              <c:strCache>
                <c:ptCount val="1"/>
                <c:pt idx="0">
                  <c:v>Dolor</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Feuil1!$B$2</c:f>
              <c:numCache>
                <c:formatCode>General</c:formatCode>
                <c:ptCount val="1"/>
                <c:pt idx="0">
                  <c:v>65</c:v>
                </c:pt>
              </c:numCache>
            </c:numRef>
          </c:val>
          <c:extLst>
            <c:ext xmlns:c16="http://schemas.microsoft.com/office/drawing/2014/chart" uri="{C3380CC4-5D6E-409C-BE32-E72D297353CC}">
              <c16:uniqueId val="{00000000-AA84-426C-86A9-1F9203B6934C}"/>
            </c:ext>
          </c:extLst>
        </c:ser>
        <c:ser>
          <c:idx val="1"/>
          <c:order val="1"/>
          <c:tx>
            <c:strRef>
              <c:f>Feuil1!$C$1</c:f>
              <c:strCache>
                <c:ptCount val="1"/>
                <c:pt idx="0">
                  <c:v>Sit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Feuil1!$C$2</c:f>
              <c:numCache>
                <c:formatCode>General</c:formatCode>
                <c:ptCount val="1"/>
                <c:pt idx="0">
                  <c:v>35</c:v>
                </c:pt>
              </c:numCache>
            </c:numRef>
          </c:val>
          <c:extLst>
            <c:ext xmlns:c16="http://schemas.microsoft.com/office/drawing/2014/chart" uri="{C3380CC4-5D6E-409C-BE32-E72D297353CC}">
              <c16:uniqueId val="{00000001-AA84-426C-86A9-1F9203B6934C}"/>
            </c:ext>
          </c:extLst>
        </c:ser>
        <c:dLbls>
          <c:showLegendKey val="0"/>
          <c:showVal val="0"/>
          <c:showCatName val="0"/>
          <c:showSerName val="0"/>
          <c:showPercent val="0"/>
          <c:showBubbleSize val="0"/>
        </c:dLbls>
        <c:gapWidth val="150"/>
        <c:overlap val="100"/>
        <c:axId val="1574046719"/>
        <c:axId val="1574047135"/>
      </c:barChart>
      <c:catAx>
        <c:axId val="157404671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574047135"/>
        <c:crosses val="autoZero"/>
        <c:auto val="1"/>
        <c:lblAlgn val="ctr"/>
        <c:lblOffset val="100"/>
        <c:noMultiLvlLbl val="0"/>
      </c:catAx>
      <c:valAx>
        <c:axId val="1574047135"/>
        <c:scaling>
          <c:orientation val="minMax"/>
        </c:scaling>
        <c:delete val="1"/>
        <c:axPos val="l"/>
        <c:numFmt formatCode="0%" sourceLinked="1"/>
        <c:majorTickMark val="none"/>
        <c:minorTickMark val="none"/>
        <c:tickLblPos val="nextTo"/>
        <c:crossAx val="1574046719"/>
        <c:crosses val="autoZero"/>
        <c:crossBetween val="between"/>
      </c:valAx>
      <c:spPr>
        <a:noFill/>
        <a:ln>
          <a:noFill/>
        </a:ln>
        <a:effectLst/>
      </c:spPr>
    </c:plotArea>
    <c:legend>
      <c:legendPos val="b"/>
      <c:layout>
        <c:manualLayout>
          <c:xMode val="edge"/>
          <c:yMode val="edge"/>
          <c:x val="5.0000124415557921E-2"/>
          <c:y val="0.93034173423124567"/>
          <c:w val="0.8999997511688842"/>
          <c:h val="6.541712360519420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Feuil1!$B$2</c:f>
              <c:numCache>
                <c:formatCode>0%</c:formatCode>
                <c:ptCount val="1"/>
                <c:pt idx="0">
                  <c:v>0.61</c:v>
                </c:pt>
              </c:numCache>
            </c:numRef>
          </c:val>
          <c:extLst>
            <c:ext xmlns:c16="http://schemas.microsoft.com/office/drawing/2014/chart" uri="{C3380CC4-5D6E-409C-BE32-E72D297353CC}">
              <c16:uniqueId val="{00000000-408C-43FB-B481-1663D7C32922}"/>
            </c:ext>
          </c:extLst>
        </c:ser>
        <c:ser>
          <c:idx val="1"/>
          <c:order val="1"/>
          <c:tx>
            <c:strRef>
              <c:f>Feuil1!$C$1</c:f>
              <c:strCache>
                <c:ptCount val="1"/>
                <c:pt idx="0">
                  <c:v>Pense que c'est la norme2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Feuil1!$C$2</c:f>
              <c:numCache>
                <c:formatCode>0%</c:formatCode>
                <c:ptCount val="1"/>
                <c:pt idx="0">
                  <c:v>0.9</c:v>
                </c:pt>
              </c:numCache>
            </c:numRef>
          </c:val>
          <c:extLst>
            <c:ext xmlns:c16="http://schemas.microsoft.com/office/drawing/2014/chart" uri="{C3380CC4-5D6E-409C-BE32-E72D297353CC}">
              <c16:uniqueId val="{00000001-408C-43FB-B481-1663D7C32922}"/>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36547183711641096"/>
                      <c:h val="0.3587044528097022"/>
                    </c:manualLayout>
                  </c15:layout>
                </c:ext>
                <c:ext xmlns:c16="http://schemas.microsoft.com/office/drawing/2014/chart" uri="{C3380CC4-5D6E-409C-BE32-E72D297353CC}">
                  <c16:uniqueId val="{00000000-C4C8-449A-8E5C-8052DC7EF34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Feuil1!$B$2</c:f>
              <c:numCache>
                <c:formatCode>0%</c:formatCode>
                <c:ptCount val="1"/>
                <c:pt idx="0">
                  <c:v>0.13</c:v>
                </c:pt>
              </c:numCache>
            </c:numRef>
          </c:val>
          <c:extLst>
            <c:ext xmlns:c16="http://schemas.microsoft.com/office/drawing/2014/chart" uri="{C3380CC4-5D6E-409C-BE32-E72D297353CC}">
              <c16:uniqueId val="{00000001-C4C8-449A-8E5C-8052DC7EF342}"/>
            </c:ext>
          </c:extLst>
        </c:ser>
        <c:ser>
          <c:idx val="1"/>
          <c:order val="1"/>
          <c:tx>
            <c:strRef>
              <c:f>Feuil1!$C$1</c:f>
              <c:strCache>
                <c:ptCount val="1"/>
                <c:pt idx="0">
                  <c:v>Pense que c'est la norme2</c:v>
                </c:pt>
              </c:strCache>
            </c:strRef>
          </c:tx>
          <c:spPr>
            <a:solidFill>
              <a:schemeClr val="accent2"/>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656812550505257"/>
                      <c:h val="0.3587044528097022"/>
                    </c:manualLayout>
                  </c15:layout>
                </c:ext>
                <c:ext xmlns:c16="http://schemas.microsoft.com/office/drawing/2014/chart" uri="{C3380CC4-5D6E-409C-BE32-E72D297353CC}">
                  <c16:uniqueId val="{00000002-C4C8-449A-8E5C-8052DC7EF34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Feuil1!$C$2</c:f>
              <c:numCache>
                <c:formatCode>0%</c:formatCode>
                <c:ptCount val="1"/>
                <c:pt idx="0">
                  <c:v>0.38</c:v>
                </c:pt>
              </c:numCache>
            </c:numRef>
          </c:val>
          <c:extLst>
            <c:ext xmlns:c16="http://schemas.microsoft.com/office/drawing/2014/chart" uri="{C3380CC4-5D6E-409C-BE32-E72D297353CC}">
              <c16:uniqueId val="{00000003-C4C8-449A-8E5C-8052DC7EF342}"/>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Feuil1!$B$1</c:f>
              <c:strCache>
                <c:ptCount val="1"/>
                <c:pt idx="0">
                  <c:v>Impact négatif</c:v>
                </c:pt>
              </c:strCache>
            </c:strRef>
          </c:tx>
          <c:spPr>
            <a:solidFill>
              <a:schemeClr val="accent4"/>
            </a:solidFill>
            <a:ln>
              <a:noFill/>
            </a:ln>
            <a:effectLst/>
          </c:spPr>
          <c:invertIfNegative val="0"/>
          <c:dLbls>
            <c:dLbl>
              <c:idx val="3"/>
              <c:layout>
                <c:manualLayout>
                  <c:x val="1.5676910478422217E-2"/>
                  <c:y val="-7.443469328057723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accent4"/>
                      </a:solidFill>
                      <a:latin typeface="+mn-lt"/>
                      <a:ea typeface="+mn-ea"/>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46-4B44-A806-663DD24B343B}"/>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Feuil1!$B$2:$B$5</c:f>
              <c:numCache>
                <c:formatCode>General</c:formatCode>
                <c:ptCount val="4"/>
                <c:pt idx="0">
                  <c:v>30</c:v>
                </c:pt>
                <c:pt idx="1">
                  <c:v>35</c:v>
                </c:pt>
                <c:pt idx="2">
                  <c:v>8</c:v>
                </c:pt>
                <c:pt idx="3">
                  <c:v>3</c:v>
                </c:pt>
              </c:numCache>
            </c:numRef>
          </c:val>
          <c:extLst>
            <c:ext xmlns:c16="http://schemas.microsoft.com/office/drawing/2014/chart" uri="{C3380CC4-5D6E-409C-BE32-E72D297353CC}">
              <c16:uniqueId val="{00000001-D946-4B44-A806-663DD24B343B}"/>
            </c:ext>
          </c:extLst>
        </c:ser>
        <c:ser>
          <c:idx val="1"/>
          <c:order val="1"/>
          <c:tx>
            <c:strRef>
              <c:f>Feuil1!$C$1</c:f>
              <c:strCache>
                <c:ptCount val="1"/>
                <c:pt idx="0">
                  <c:v>Pas d'impact</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Feuil1!$C$2:$C$5</c:f>
              <c:numCache>
                <c:formatCode>General</c:formatCode>
                <c:ptCount val="4"/>
                <c:pt idx="0">
                  <c:v>48</c:v>
                </c:pt>
                <c:pt idx="1">
                  <c:v>48</c:v>
                </c:pt>
                <c:pt idx="2">
                  <c:v>86</c:v>
                </c:pt>
                <c:pt idx="3">
                  <c:v>7</c:v>
                </c:pt>
              </c:numCache>
            </c:numRef>
          </c:val>
          <c:extLst>
            <c:ext xmlns:c16="http://schemas.microsoft.com/office/drawing/2014/chart" uri="{C3380CC4-5D6E-409C-BE32-E72D297353CC}">
              <c16:uniqueId val="{00000002-D946-4B44-A806-663DD24B343B}"/>
            </c:ext>
          </c:extLst>
        </c:ser>
        <c:ser>
          <c:idx val="2"/>
          <c:order val="2"/>
          <c:tx>
            <c:strRef>
              <c:f>Feuil1!$D$1</c:f>
              <c:strCache>
                <c:ptCount val="1"/>
                <c:pt idx="0">
                  <c:v>Impact positif</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Feuil1!$D$2:$D$5</c:f>
              <c:numCache>
                <c:formatCode>General</c:formatCode>
                <c:ptCount val="4"/>
                <c:pt idx="0">
                  <c:v>22</c:v>
                </c:pt>
                <c:pt idx="1">
                  <c:v>17</c:v>
                </c:pt>
                <c:pt idx="2">
                  <c:v>6</c:v>
                </c:pt>
                <c:pt idx="3">
                  <c:v>91</c:v>
                </c:pt>
              </c:numCache>
            </c:numRef>
          </c:val>
          <c:extLst>
            <c:ext xmlns:c16="http://schemas.microsoft.com/office/drawing/2014/chart" uri="{C3380CC4-5D6E-409C-BE32-E72D297353CC}">
              <c16:uniqueId val="{00000003-D946-4B44-A806-663DD24B343B}"/>
            </c:ext>
          </c:extLst>
        </c:ser>
        <c:dLbls>
          <c:dLblPos val="ctr"/>
          <c:showLegendKey val="0"/>
          <c:showVal val="1"/>
          <c:showCatName val="0"/>
          <c:showSerName val="0"/>
          <c:showPercent val="0"/>
          <c:showBubbleSize val="0"/>
        </c:dLbls>
        <c:gapWidth val="150"/>
        <c:overlap val="100"/>
        <c:axId val="343568976"/>
        <c:axId val="343567312"/>
      </c:barChart>
      <c:catAx>
        <c:axId val="34356897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343567312"/>
        <c:crosses val="autoZero"/>
        <c:auto val="1"/>
        <c:lblAlgn val="ctr"/>
        <c:lblOffset val="100"/>
        <c:noMultiLvlLbl val="0"/>
      </c:catAx>
      <c:valAx>
        <c:axId val="343567312"/>
        <c:scaling>
          <c:orientation val="minMax"/>
        </c:scaling>
        <c:delete val="1"/>
        <c:axPos val="b"/>
        <c:numFmt formatCode="0%" sourceLinked="1"/>
        <c:majorTickMark val="out"/>
        <c:minorTickMark val="none"/>
        <c:tickLblPos val="nextTo"/>
        <c:crossAx val="343568976"/>
        <c:crosses val="autoZero"/>
        <c:crossBetween val="between"/>
      </c:valAx>
      <c:spPr>
        <a:noFill/>
        <a:ln>
          <a:noFill/>
        </a:ln>
        <a:effectLst/>
      </c:spPr>
    </c:plotArea>
    <c:legend>
      <c:legendPos val="b"/>
      <c:layout>
        <c:manualLayout>
          <c:xMode val="edge"/>
          <c:yMode val="edge"/>
          <c:x val="0.28801497455244446"/>
          <c:y val="0.81322401866195426"/>
          <c:w val="0.65998348834497378"/>
          <c:h val="8.9019816563726165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Feuil1!$B$1</c:f>
              <c:strCache>
                <c:ptCount val="1"/>
                <c:pt idx="0">
                  <c:v>Impact négatif</c:v>
                </c:pt>
              </c:strCache>
            </c:strRef>
          </c:tx>
          <c:spPr>
            <a:solidFill>
              <a:schemeClr val="accent4"/>
            </a:solidFill>
            <a:ln>
              <a:noFill/>
            </a:ln>
            <a:effectLst/>
          </c:spPr>
          <c:invertIfNegative val="0"/>
          <c:dLbls>
            <c:dLbl>
              <c:idx val="3"/>
              <c:layout>
                <c:manualLayout>
                  <c:x val="1.5676910478422217E-2"/>
                  <c:y val="-7.443469328057723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accent4"/>
                      </a:solidFill>
                      <a:latin typeface="+mn-lt"/>
                      <a:ea typeface="+mn-ea"/>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E1A-41C8-B948-EC6F81AEF8EE}"/>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Feuil1!$B$2:$B$5</c:f>
              <c:numCache>
                <c:formatCode>General</c:formatCode>
                <c:ptCount val="4"/>
                <c:pt idx="0">
                  <c:v>30</c:v>
                </c:pt>
                <c:pt idx="1">
                  <c:v>35</c:v>
                </c:pt>
                <c:pt idx="2">
                  <c:v>8</c:v>
                </c:pt>
                <c:pt idx="3">
                  <c:v>3</c:v>
                </c:pt>
              </c:numCache>
            </c:numRef>
          </c:val>
          <c:extLst>
            <c:ext xmlns:c16="http://schemas.microsoft.com/office/drawing/2014/chart" uri="{C3380CC4-5D6E-409C-BE32-E72D297353CC}">
              <c16:uniqueId val="{00000001-2E1A-41C8-B948-EC6F81AEF8EE}"/>
            </c:ext>
          </c:extLst>
        </c:ser>
        <c:ser>
          <c:idx val="1"/>
          <c:order val="1"/>
          <c:tx>
            <c:strRef>
              <c:f>Feuil1!$C$1</c:f>
              <c:strCache>
                <c:ptCount val="1"/>
                <c:pt idx="0">
                  <c:v>Pas d'impact</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Feuil1!$C$2:$C$5</c:f>
              <c:numCache>
                <c:formatCode>General</c:formatCode>
                <c:ptCount val="4"/>
                <c:pt idx="0">
                  <c:v>48</c:v>
                </c:pt>
                <c:pt idx="1">
                  <c:v>48</c:v>
                </c:pt>
                <c:pt idx="2">
                  <c:v>86</c:v>
                </c:pt>
                <c:pt idx="3">
                  <c:v>7</c:v>
                </c:pt>
              </c:numCache>
            </c:numRef>
          </c:val>
          <c:extLst>
            <c:ext xmlns:c16="http://schemas.microsoft.com/office/drawing/2014/chart" uri="{C3380CC4-5D6E-409C-BE32-E72D297353CC}">
              <c16:uniqueId val="{00000002-2E1A-41C8-B948-EC6F81AEF8EE}"/>
            </c:ext>
          </c:extLst>
        </c:ser>
        <c:ser>
          <c:idx val="2"/>
          <c:order val="2"/>
          <c:tx>
            <c:strRef>
              <c:f>Feuil1!$D$1</c:f>
              <c:strCache>
                <c:ptCount val="1"/>
                <c:pt idx="0">
                  <c:v>Impact positif</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Feuil1!$D$2:$D$5</c:f>
              <c:numCache>
                <c:formatCode>General</c:formatCode>
                <c:ptCount val="4"/>
                <c:pt idx="0">
                  <c:v>22</c:v>
                </c:pt>
                <c:pt idx="1">
                  <c:v>17</c:v>
                </c:pt>
                <c:pt idx="2">
                  <c:v>6</c:v>
                </c:pt>
                <c:pt idx="3">
                  <c:v>91</c:v>
                </c:pt>
              </c:numCache>
            </c:numRef>
          </c:val>
          <c:extLst>
            <c:ext xmlns:c16="http://schemas.microsoft.com/office/drawing/2014/chart" uri="{C3380CC4-5D6E-409C-BE32-E72D297353CC}">
              <c16:uniqueId val="{00000003-2E1A-41C8-B948-EC6F81AEF8EE}"/>
            </c:ext>
          </c:extLst>
        </c:ser>
        <c:dLbls>
          <c:dLblPos val="ctr"/>
          <c:showLegendKey val="0"/>
          <c:showVal val="1"/>
          <c:showCatName val="0"/>
          <c:showSerName val="0"/>
          <c:showPercent val="0"/>
          <c:showBubbleSize val="0"/>
        </c:dLbls>
        <c:gapWidth val="150"/>
        <c:overlap val="100"/>
        <c:axId val="343568976"/>
        <c:axId val="343567312"/>
      </c:barChart>
      <c:catAx>
        <c:axId val="34356897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343567312"/>
        <c:crosses val="autoZero"/>
        <c:auto val="1"/>
        <c:lblAlgn val="ctr"/>
        <c:lblOffset val="100"/>
        <c:noMultiLvlLbl val="0"/>
      </c:catAx>
      <c:valAx>
        <c:axId val="343567312"/>
        <c:scaling>
          <c:orientation val="minMax"/>
        </c:scaling>
        <c:delete val="1"/>
        <c:axPos val="b"/>
        <c:numFmt formatCode="0%" sourceLinked="1"/>
        <c:majorTickMark val="out"/>
        <c:minorTickMark val="none"/>
        <c:tickLblPos val="nextTo"/>
        <c:crossAx val="343568976"/>
        <c:crosses val="autoZero"/>
        <c:crossBetween val="between"/>
      </c:valAx>
      <c:spPr>
        <a:noFill/>
        <a:ln>
          <a:noFill/>
        </a:ln>
        <a:effectLst/>
      </c:spPr>
    </c:plotArea>
    <c:legend>
      <c:legendPos val="b"/>
      <c:layout>
        <c:manualLayout>
          <c:xMode val="edge"/>
          <c:yMode val="edge"/>
          <c:x val="0.28801497455244446"/>
          <c:y val="0.81322401866195426"/>
          <c:w val="0.65998348834497378"/>
          <c:h val="8.9019816563726165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707193254596302E-2"/>
          <c:y val="5.9704880588559835E-2"/>
          <c:w val="0.86258561349080742"/>
          <c:h val="0.75426236769139898"/>
        </c:manualLayout>
      </c:layout>
      <c:barChart>
        <c:barDir val="col"/>
        <c:grouping val="percentStacked"/>
        <c:varyColors val="0"/>
        <c:ser>
          <c:idx val="0"/>
          <c:order val="0"/>
          <c:tx>
            <c:strRef>
              <c:f>Feuil1!$B$1</c:f>
              <c:strCache>
                <c:ptCount val="1"/>
                <c:pt idx="0">
                  <c:v>Dolor</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Feuil1!$B$2</c:f>
              <c:numCache>
                <c:formatCode>General</c:formatCode>
                <c:ptCount val="1"/>
                <c:pt idx="0">
                  <c:v>65</c:v>
                </c:pt>
              </c:numCache>
            </c:numRef>
          </c:val>
          <c:extLst>
            <c:ext xmlns:c16="http://schemas.microsoft.com/office/drawing/2014/chart" uri="{C3380CC4-5D6E-409C-BE32-E72D297353CC}">
              <c16:uniqueId val="{00000000-9FA3-46DD-B3BD-33C8D0FB68ED}"/>
            </c:ext>
          </c:extLst>
        </c:ser>
        <c:ser>
          <c:idx val="1"/>
          <c:order val="1"/>
          <c:tx>
            <c:strRef>
              <c:f>Feuil1!$C$1</c:f>
              <c:strCache>
                <c:ptCount val="1"/>
                <c:pt idx="0">
                  <c:v>Sit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Feuil1!$C$2</c:f>
              <c:numCache>
                <c:formatCode>General</c:formatCode>
                <c:ptCount val="1"/>
                <c:pt idx="0">
                  <c:v>35</c:v>
                </c:pt>
              </c:numCache>
            </c:numRef>
          </c:val>
          <c:extLst>
            <c:ext xmlns:c16="http://schemas.microsoft.com/office/drawing/2014/chart" uri="{C3380CC4-5D6E-409C-BE32-E72D297353CC}">
              <c16:uniqueId val="{00000001-9FA3-46DD-B3BD-33C8D0FB68ED}"/>
            </c:ext>
          </c:extLst>
        </c:ser>
        <c:dLbls>
          <c:showLegendKey val="0"/>
          <c:showVal val="0"/>
          <c:showCatName val="0"/>
          <c:showSerName val="0"/>
          <c:showPercent val="0"/>
          <c:showBubbleSize val="0"/>
        </c:dLbls>
        <c:gapWidth val="150"/>
        <c:overlap val="100"/>
        <c:axId val="1574046719"/>
        <c:axId val="1574047135"/>
      </c:barChart>
      <c:catAx>
        <c:axId val="157404671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574047135"/>
        <c:crosses val="autoZero"/>
        <c:auto val="1"/>
        <c:lblAlgn val="ctr"/>
        <c:lblOffset val="100"/>
        <c:noMultiLvlLbl val="0"/>
      </c:catAx>
      <c:valAx>
        <c:axId val="1574047135"/>
        <c:scaling>
          <c:orientation val="minMax"/>
        </c:scaling>
        <c:delete val="1"/>
        <c:axPos val="l"/>
        <c:numFmt formatCode="0%" sourceLinked="1"/>
        <c:majorTickMark val="none"/>
        <c:minorTickMark val="none"/>
        <c:tickLblPos val="nextTo"/>
        <c:crossAx val="1574046719"/>
        <c:crosses val="autoZero"/>
        <c:crossBetween val="between"/>
      </c:valAx>
      <c:spPr>
        <a:noFill/>
        <a:ln>
          <a:noFill/>
        </a:ln>
        <a:effectLst/>
      </c:spPr>
    </c:plotArea>
    <c:legend>
      <c:legendPos val="b"/>
      <c:layout>
        <c:manualLayout>
          <c:xMode val="edge"/>
          <c:yMode val="edge"/>
          <c:x val="5.0000124415557921E-2"/>
          <c:y val="0.93034173423124567"/>
          <c:w val="0.8999997511688842"/>
          <c:h val="6.541712360519420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Feuil1!$B$2</c:f>
              <c:numCache>
                <c:formatCode>0%</c:formatCode>
                <c:ptCount val="1"/>
                <c:pt idx="0">
                  <c:v>0.61</c:v>
                </c:pt>
              </c:numCache>
            </c:numRef>
          </c:val>
          <c:extLst>
            <c:ext xmlns:c16="http://schemas.microsoft.com/office/drawing/2014/chart" uri="{C3380CC4-5D6E-409C-BE32-E72D297353CC}">
              <c16:uniqueId val="{00000000-4383-4628-A003-8ABAB87C5578}"/>
            </c:ext>
          </c:extLst>
        </c:ser>
        <c:ser>
          <c:idx val="1"/>
          <c:order val="1"/>
          <c:tx>
            <c:strRef>
              <c:f>Feuil1!$C$1</c:f>
              <c:strCache>
                <c:ptCount val="1"/>
                <c:pt idx="0">
                  <c:v>Pense que c'est la norme2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Feuil1!$C$2</c:f>
              <c:numCache>
                <c:formatCode>0%</c:formatCode>
                <c:ptCount val="1"/>
                <c:pt idx="0">
                  <c:v>0.9</c:v>
                </c:pt>
              </c:numCache>
            </c:numRef>
          </c:val>
          <c:extLst>
            <c:ext xmlns:c16="http://schemas.microsoft.com/office/drawing/2014/chart" uri="{C3380CC4-5D6E-409C-BE32-E72D297353CC}">
              <c16:uniqueId val="{00000001-4383-4628-A003-8ABAB87C5578}"/>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36547183711641096"/>
                      <c:h val="0.3587044528097022"/>
                    </c:manualLayout>
                  </c15:layout>
                </c:ext>
                <c:ext xmlns:c16="http://schemas.microsoft.com/office/drawing/2014/chart" uri="{C3380CC4-5D6E-409C-BE32-E72D297353CC}">
                  <c16:uniqueId val="{00000000-3B76-4146-8775-DE56C5095736}"/>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Feuil1!$B$2</c:f>
              <c:numCache>
                <c:formatCode>0%</c:formatCode>
                <c:ptCount val="1"/>
                <c:pt idx="0">
                  <c:v>0.13</c:v>
                </c:pt>
              </c:numCache>
            </c:numRef>
          </c:val>
          <c:extLst>
            <c:ext xmlns:c16="http://schemas.microsoft.com/office/drawing/2014/chart" uri="{C3380CC4-5D6E-409C-BE32-E72D297353CC}">
              <c16:uniqueId val="{00000001-3B76-4146-8775-DE56C5095736}"/>
            </c:ext>
          </c:extLst>
        </c:ser>
        <c:ser>
          <c:idx val="1"/>
          <c:order val="1"/>
          <c:tx>
            <c:strRef>
              <c:f>Feuil1!$C$1</c:f>
              <c:strCache>
                <c:ptCount val="1"/>
                <c:pt idx="0">
                  <c:v>Pense que c'est la norme2</c:v>
                </c:pt>
              </c:strCache>
            </c:strRef>
          </c:tx>
          <c:spPr>
            <a:solidFill>
              <a:schemeClr val="accent2"/>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656812550505257"/>
                      <c:h val="0.3587044528097022"/>
                    </c:manualLayout>
                  </c15:layout>
                </c:ext>
                <c:ext xmlns:c16="http://schemas.microsoft.com/office/drawing/2014/chart" uri="{C3380CC4-5D6E-409C-BE32-E72D297353CC}">
                  <c16:uniqueId val="{00000002-3B76-4146-8775-DE56C5095736}"/>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Feuil1!$C$2</c:f>
              <c:numCache>
                <c:formatCode>0%</c:formatCode>
                <c:ptCount val="1"/>
                <c:pt idx="0">
                  <c:v>0.38</c:v>
                </c:pt>
              </c:numCache>
            </c:numRef>
          </c:val>
          <c:extLst>
            <c:ext xmlns:c16="http://schemas.microsoft.com/office/drawing/2014/chart" uri="{C3380CC4-5D6E-409C-BE32-E72D297353CC}">
              <c16:uniqueId val="{00000003-3B76-4146-8775-DE56C5095736}"/>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75A4649-C1C1-4C18-825B-BFABD5D1CB51}"/>
              </a:ext>
            </a:extLst>
          </p:cNvPr>
          <p:cNvSpPr>
            <a:spLocks noGrp="1"/>
          </p:cNvSpPr>
          <p:nvPr>
            <p:ph type="hdr" sz="quarter"/>
          </p:nvPr>
        </p:nvSpPr>
        <p:spPr>
          <a:xfrm>
            <a:off x="2" y="1"/>
            <a:ext cx="4301543" cy="341064"/>
          </a:xfrm>
          <a:prstGeom prst="rect">
            <a:avLst/>
          </a:prstGeom>
        </p:spPr>
        <p:txBody>
          <a:bodyPr vert="horz" lIns="95532" tIns="47766" rIns="95532" bIns="47766" rtlCol="0"/>
          <a:lstStyle>
            <a:lvl1pPr algn="l">
              <a:defRPr sz="1300"/>
            </a:lvl1pPr>
          </a:lstStyle>
          <a:p>
            <a:endParaRPr lang="fr-FR" dirty="0"/>
          </a:p>
        </p:txBody>
      </p:sp>
      <p:sp>
        <p:nvSpPr>
          <p:cNvPr id="3" name="Espace réservé de la date 2">
            <a:extLst>
              <a:ext uri="{FF2B5EF4-FFF2-40B4-BE49-F238E27FC236}">
                <a16:creationId xmlns:a16="http://schemas.microsoft.com/office/drawing/2014/main" id="{37FD4ED2-1DB8-4E81-9BF7-EEF2FE19FEE0}"/>
              </a:ext>
            </a:extLst>
          </p:cNvPr>
          <p:cNvSpPr>
            <a:spLocks noGrp="1"/>
          </p:cNvSpPr>
          <p:nvPr>
            <p:ph type="dt" sz="quarter" idx="1"/>
          </p:nvPr>
        </p:nvSpPr>
        <p:spPr>
          <a:xfrm>
            <a:off x="5622800" y="1"/>
            <a:ext cx="4301543" cy="341064"/>
          </a:xfrm>
          <a:prstGeom prst="rect">
            <a:avLst/>
          </a:prstGeom>
        </p:spPr>
        <p:txBody>
          <a:bodyPr vert="horz" lIns="95532" tIns="47766" rIns="95532" bIns="47766" rtlCol="0"/>
          <a:lstStyle>
            <a:lvl1pPr algn="r">
              <a:defRPr sz="1300"/>
            </a:lvl1pPr>
          </a:lstStyle>
          <a:p>
            <a:fld id="{FD6E6AC3-E8FC-44FE-B241-C2CDB43EE02A}" type="datetimeFigureOut">
              <a:rPr lang="fr-FR" smtClean="0"/>
              <a:t>07/07/2025</a:t>
            </a:fld>
            <a:endParaRPr lang="fr-FR" dirty="0"/>
          </a:p>
        </p:txBody>
      </p:sp>
      <p:sp>
        <p:nvSpPr>
          <p:cNvPr id="4" name="Espace réservé du pied de page 3">
            <a:extLst>
              <a:ext uri="{FF2B5EF4-FFF2-40B4-BE49-F238E27FC236}">
                <a16:creationId xmlns:a16="http://schemas.microsoft.com/office/drawing/2014/main" id="{C8641990-19E1-4DF6-A254-7787548AAD0B}"/>
              </a:ext>
            </a:extLst>
          </p:cNvPr>
          <p:cNvSpPr>
            <a:spLocks noGrp="1"/>
          </p:cNvSpPr>
          <p:nvPr>
            <p:ph type="ftr" sz="quarter" idx="2"/>
          </p:nvPr>
        </p:nvSpPr>
        <p:spPr>
          <a:xfrm>
            <a:off x="2" y="6456613"/>
            <a:ext cx="4301543" cy="341063"/>
          </a:xfrm>
          <a:prstGeom prst="rect">
            <a:avLst/>
          </a:prstGeom>
        </p:spPr>
        <p:txBody>
          <a:bodyPr vert="horz" lIns="95532" tIns="47766" rIns="95532" bIns="47766" rtlCol="0" anchor="b"/>
          <a:lstStyle>
            <a:lvl1pPr algn="l">
              <a:defRPr sz="1300"/>
            </a:lvl1pPr>
          </a:lstStyle>
          <a:p>
            <a:endParaRPr lang="fr-FR" dirty="0"/>
          </a:p>
        </p:txBody>
      </p:sp>
      <p:sp>
        <p:nvSpPr>
          <p:cNvPr id="5" name="Espace réservé du numéro de diapositive 4">
            <a:extLst>
              <a:ext uri="{FF2B5EF4-FFF2-40B4-BE49-F238E27FC236}">
                <a16:creationId xmlns:a16="http://schemas.microsoft.com/office/drawing/2014/main" id="{594CE4A2-E58E-493D-AD2A-CB4EA17731FE}"/>
              </a:ext>
            </a:extLst>
          </p:cNvPr>
          <p:cNvSpPr>
            <a:spLocks noGrp="1"/>
          </p:cNvSpPr>
          <p:nvPr>
            <p:ph type="sldNum" sz="quarter" idx="3"/>
          </p:nvPr>
        </p:nvSpPr>
        <p:spPr>
          <a:xfrm>
            <a:off x="5622800" y="6456613"/>
            <a:ext cx="4301543" cy="341063"/>
          </a:xfrm>
          <a:prstGeom prst="rect">
            <a:avLst/>
          </a:prstGeom>
        </p:spPr>
        <p:txBody>
          <a:bodyPr vert="horz" lIns="95532" tIns="47766" rIns="95532" bIns="47766" rtlCol="0" anchor="b"/>
          <a:lstStyle>
            <a:lvl1pPr algn="r">
              <a:defRPr sz="1300"/>
            </a:lvl1pPr>
          </a:lstStyle>
          <a:p>
            <a:fld id="{672ED2C9-AB9F-41B4-BCAA-631E89836698}" type="slidenum">
              <a:rPr lang="fr-FR" smtClean="0"/>
              <a:t>‹N°›</a:t>
            </a:fld>
            <a:endParaRPr lang="fr-FR" dirty="0"/>
          </a:p>
        </p:txBody>
      </p:sp>
    </p:spTree>
    <p:extLst>
      <p:ext uri="{BB962C8B-B14F-4D97-AF65-F5344CB8AC3E}">
        <p14:creationId xmlns:p14="http://schemas.microsoft.com/office/powerpoint/2010/main" val="14391404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1"/>
            <a:ext cx="4301543" cy="341064"/>
          </a:xfrm>
          <a:prstGeom prst="rect">
            <a:avLst/>
          </a:prstGeom>
        </p:spPr>
        <p:txBody>
          <a:bodyPr vert="horz" lIns="95532" tIns="47766" rIns="95532" bIns="47766" rtlCol="0"/>
          <a:lstStyle>
            <a:lvl1pPr algn="l">
              <a:defRPr sz="1300"/>
            </a:lvl1pPr>
          </a:lstStyle>
          <a:p>
            <a:endParaRPr lang="fr-FR" dirty="0"/>
          </a:p>
        </p:txBody>
      </p:sp>
      <p:sp>
        <p:nvSpPr>
          <p:cNvPr id="3" name="Espace réservé de la date 2"/>
          <p:cNvSpPr>
            <a:spLocks noGrp="1"/>
          </p:cNvSpPr>
          <p:nvPr>
            <p:ph type="dt" idx="1"/>
          </p:nvPr>
        </p:nvSpPr>
        <p:spPr>
          <a:xfrm>
            <a:off x="5622800" y="1"/>
            <a:ext cx="4301543" cy="341064"/>
          </a:xfrm>
          <a:prstGeom prst="rect">
            <a:avLst/>
          </a:prstGeom>
        </p:spPr>
        <p:txBody>
          <a:bodyPr vert="horz" lIns="95532" tIns="47766" rIns="95532" bIns="47766" rtlCol="0"/>
          <a:lstStyle>
            <a:lvl1pPr algn="r">
              <a:defRPr sz="1300"/>
            </a:lvl1pPr>
          </a:lstStyle>
          <a:p>
            <a:fld id="{D75E225B-CF14-45C3-A421-A5AC10712EEA}" type="datetimeFigureOut">
              <a:rPr lang="fr-FR" smtClean="0"/>
              <a:t>07/07/2025</a:t>
            </a:fld>
            <a:endParaRPr lang="fr-FR" dirty="0"/>
          </a:p>
        </p:txBody>
      </p:sp>
      <p:sp>
        <p:nvSpPr>
          <p:cNvPr id="4" name="Espace réservé de l'image des diapositives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5532" tIns="47766" rIns="95532" bIns="47766" rtlCol="0" anchor="ctr"/>
          <a:lstStyle/>
          <a:p>
            <a:endParaRPr lang="fr-FR" dirty="0"/>
          </a:p>
        </p:txBody>
      </p:sp>
      <p:sp>
        <p:nvSpPr>
          <p:cNvPr id="5" name="Espace réservé des notes 4"/>
          <p:cNvSpPr>
            <a:spLocks noGrp="1"/>
          </p:cNvSpPr>
          <p:nvPr>
            <p:ph type="body" sz="quarter" idx="3"/>
          </p:nvPr>
        </p:nvSpPr>
        <p:spPr>
          <a:xfrm>
            <a:off x="992664" y="3271381"/>
            <a:ext cx="7941310" cy="2676585"/>
          </a:xfrm>
          <a:prstGeom prst="rect">
            <a:avLst/>
          </a:prstGeom>
        </p:spPr>
        <p:txBody>
          <a:bodyPr vert="horz" lIns="95532" tIns="47766" rIns="95532" bIns="47766"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6456613"/>
            <a:ext cx="4301543" cy="341063"/>
          </a:xfrm>
          <a:prstGeom prst="rect">
            <a:avLst/>
          </a:prstGeom>
        </p:spPr>
        <p:txBody>
          <a:bodyPr vert="horz" lIns="95532" tIns="47766" rIns="95532" bIns="47766" rtlCol="0" anchor="b"/>
          <a:lstStyle>
            <a:lvl1pPr algn="l">
              <a:defRPr sz="1300"/>
            </a:lvl1pPr>
          </a:lstStyle>
          <a:p>
            <a:endParaRPr lang="fr-FR" dirty="0"/>
          </a:p>
        </p:txBody>
      </p:sp>
      <p:sp>
        <p:nvSpPr>
          <p:cNvPr id="7" name="Espace réservé du numéro de diapositive 6"/>
          <p:cNvSpPr>
            <a:spLocks noGrp="1"/>
          </p:cNvSpPr>
          <p:nvPr>
            <p:ph type="sldNum" sz="quarter" idx="5"/>
          </p:nvPr>
        </p:nvSpPr>
        <p:spPr>
          <a:xfrm>
            <a:off x="5622800" y="6456613"/>
            <a:ext cx="4301543" cy="341063"/>
          </a:xfrm>
          <a:prstGeom prst="rect">
            <a:avLst/>
          </a:prstGeom>
        </p:spPr>
        <p:txBody>
          <a:bodyPr vert="horz" lIns="95532" tIns="47766" rIns="95532" bIns="47766" rtlCol="0" anchor="b"/>
          <a:lstStyle>
            <a:lvl1pPr algn="r">
              <a:defRPr sz="1300"/>
            </a:lvl1pPr>
          </a:lstStyle>
          <a:p>
            <a:fld id="{A2FE4696-2170-4834-99CC-D952B4688708}" type="slidenum">
              <a:rPr lang="fr-FR" smtClean="0"/>
              <a:t>‹N°›</a:t>
            </a:fld>
            <a:endParaRPr lang="fr-FR" dirty="0"/>
          </a:p>
        </p:txBody>
      </p:sp>
    </p:spTree>
    <p:extLst>
      <p:ext uri="{BB962C8B-B14F-4D97-AF65-F5344CB8AC3E}">
        <p14:creationId xmlns:p14="http://schemas.microsoft.com/office/powerpoint/2010/main" val="39542713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A2FE4696-2170-4834-99CC-D952B4688708}" type="slidenum">
              <a:rPr lang="fr-FR" smtClean="0"/>
              <a:t>1</a:t>
            </a:fld>
            <a:endParaRPr lang="fr-FR" dirty="0"/>
          </a:p>
        </p:txBody>
      </p:sp>
    </p:spTree>
    <p:extLst>
      <p:ext uri="{BB962C8B-B14F-4D97-AF65-F5344CB8AC3E}">
        <p14:creationId xmlns:p14="http://schemas.microsoft.com/office/powerpoint/2010/main" val="427192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51.svg"/><Relationship Id="rId2" Type="http://schemas.openxmlformats.org/officeDocument/2006/relationships/image" Target="../media/image25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53.svg"/><Relationship Id="rId2" Type="http://schemas.openxmlformats.org/officeDocument/2006/relationships/image" Target="../media/image25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Master" Target="../slideMasters/slideMaster1.xml"/><Relationship Id="rId5" Type="http://schemas.openxmlformats.org/officeDocument/2006/relationships/chart" Target="../charts/chart9.xml"/><Relationship Id="rId4" Type="http://schemas.openxmlformats.org/officeDocument/2006/relationships/chart" Target="../charts/chart8.xml"/></Relationships>
</file>

<file path=ppt/slideLayouts/_rels/slideLayout2.xml.rels><?xml version="1.0" encoding="UTF-8" standalone="yes"?>
<Relationships xmlns="http://schemas.openxmlformats.org/package/2006/relationships"><Relationship Id="rId117" Type="http://schemas.openxmlformats.org/officeDocument/2006/relationships/image" Target="../media/image118.svg"/><Relationship Id="rId21" Type="http://schemas.openxmlformats.org/officeDocument/2006/relationships/image" Target="../media/image22.svg"/><Relationship Id="rId42" Type="http://schemas.openxmlformats.org/officeDocument/2006/relationships/image" Target="../media/image43.png"/><Relationship Id="rId63" Type="http://schemas.openxmlformats.org/officeDocument/2006/relationships/image" Target="../media/image64.svg"/><Relationship Id="rId84" Type="http://schemas.openxmlformats.org/officeDocument/2006/relationships/image" Target="../media/image85.png"/><Relationship Id="rId138" Type="http://schemas.openxmlformats.org/officeDocument/2006/relationships/image" Target="../media/image139.png"/><Relationship Id="rId159" Type="http://schemas.openxmlformats.org/officeDocument/2006/relationships/image" Target="../media/image160.svg"/><Relationship Id="rId170" Type="http://schemas.openxmlformats.org/officeDocument/2006/relationships/image" Target="../media/image171.png"/><Relationship Id="rId191" Type="http://schemas.openxmlformats.org/officeDocument/2006/relationships/image" Target="../media/image192.svg"/><Relationship Id="rId205" Type="http://schemas.openxmlformats.org/officeDocument/2006/relationships/image" Target="../media/image206.svg"/><Relationship Id="rId226" Type="http://schemas.openxmlformats.org/officeDocument/2006/relationships/image" Target="../media/image227.png"/><Relationship Id="rId107" Type="http://schemas.openxmlformats.org/officeDocument/2006/relationships/image" Target="../media/image108.svg"/><Relationship Id="rId11" Type="http://schemas.openxmlformats.org/officeDocument/2006/relationships/image" Target="../media/image12.svg"/><Relationship Id="rId32" Type="http://schemas.openxmlformats.org/officeDocument/2006/relationships/image" Target="../media/image33.png"/><Relationship Id="rId53" Type="http://schemas.openxmlformats.org/officeDocument/2006/relationships/image" Target="../media/image54.svg"/><Relationship Id="rId74" Type="http://schemas.openxmlformats.org/officeDocument/2006/relationships/image" Target="../media/image75.png"/><Relationship Id="rId128" Type="http://schemas.openxmlformats.org/officeDocument/2006/relationships/image" Target="../media/image129.png"/><Relationship Id="rId149" Type="http://schemas.openxmlformats.org/officeDocument/2006/relationships/image" Target="../media/image150.svg"/><Relationship Id="rId5" Type="http://schemas.openxmlformats.org/officeDocument/2006/relationships/image" Target="../media/image6.svg"/><Relationship Id="rId95" Type="http://schemas.openxmlformats.org/officeDocument/2006/relationships/image" Target="../media/image96.svg"/><Relationship Id="rId160" Type="http://schemas.openxmlformats.org/officeDocument/2006/relationships/image" Target="../media/image161.png"/><Relationship Id="rId181" Type="http://schemas.openxmlformats.org/officeDocument/2006/relationships/image" Target="../media/image182.svg"/><Relationship Id="rId216" Type="http://schemas.openxmlformats.org/officeDocument/2006/relationships/image" Target="../media/image217.png"/><Relationship Id="rId237" Type="http://schemas.openxmlformats.org/officeDocument/2006/relationships/image" Target="../media/image238.svg"/><Relationship Id="rId22" Type="http://schemas.openxmlformats.org/officeDocument/2006/relationships/image" Target="../media/image23.png"/><Relationship Id="rId43" Type="http://schemas.openxmlformats.org/officeDocument/2006/relationships/image" Target="../media/image44.svg"/><Relationship Id="rId64" Type="http://schemas.openxmlformats.org/officeDocument/2006/relationships/image" Target="../media/image65.png"/><Relationship Id="rId118" Type="http://schemas.openxmlformats.org/officeDocument/2006/relationships/image" Target="../media/image119.png"/><Relationship Id="rId139" Type="http://schemas.openxmlformats.org/officeDocument/2006/relationships/image" Target="../media/image140.svg"/><Relationship Id="rId85" Type="http://schemas.openxmlformats.org/officeDocument/2006/relationships/image" Target="../media/image86.svg"/><Relationship Id="rId150" Type="http://schemas.openxmlformats.org/officeDocument/2006/relationships/image" Target="../media/image151.png"/><Relationship Id="rId171" Type="http://schemas.openxmlformats.org/officeDocument/2006/relationships/image" Target="../media/image172.svg"/><Relationship Id="rId192" Type="http://schemas.openxmlformats.org/officeDocument/2006/relationships/image" Target="../media/image193.png"/><Relationship Id="rId206" Type="http://schemas.openxmlformats.org/officeDocument/2006/relationships/image" Target="../media/image207.png"/><Relationship Id="rId227" Type="http://schemas.openxmlformats.org/officeDocument/2006/relationships/image" Target="../media/image228.svg"/><Relationship Id="rId12" Type="http://schemas.openxmlformats.org/officeDocument/2006/relationships/image" Target="../media/image13.png"/><Relationship Id="rId33" Type="http://schemas.openxmlformats.org/officeDocument/2006/relationships/image" Target="../media/image34.svg"/><Relationship Id="rId108" Type="http://schemas.openxmlformats.org/officeDocument/2006/relationships/image" Target="../media/image109.png"/><Relationship Id="rId129" Type="http://schemas.openxmlformats.org/officeDocument/2006/relationships/image" Target="../media/image130.svg"/><Relationship Id="rId54" Type="http://schemas.openxmlformats.org/officeDocument/2006/relationships/image" Target="../media/image55.png"/><Relationship Id="rId75" Type="http://schemas.openxmlformats.org/officeDocument/2006/relationships/image" Target="../media/image76.svg"/><Relationship Id="rId96" Type="http://schemas.openxmlformats.org/officeDocument/2006/relationships/image" Target="../media/image97.png"/><Relationship Id="rId140" Type="http://schemas.openxmlformats.org/officeDocument/2006/relationships/image" Target="../media/image141.png"/><Relationship Id="rId161" Type="http://schemas.openxmlformats.org/officeDocument/2006/relationships/image" Target="../media/image162.svg"/><Relationship Id="rId182" Type="http://schemas.openxmlformats.org/officeDocument/2006/relationships/image" Target="../media/image183.png"/><Relationship Id="rId217" Type="http://schemas.openxmlformats.org/officeDocument/2006/relationships/image" Target="../media/image218.svg"/><Relationship Id="rId6" Type="http://schemas.openxmlformats.org/officeDocument/2006/relationships/image" Target="../media/image7.png"/><Relationship Id="rId238" Type="http://schemas.openxmlformats.org/officeDocument/2006/relationships/image" Target="../media/image239.png"/><Relationship Id="rId23" Type="http://schemas.openxmlformats.org/officeDocument/2006/relationships/image" Target="../media/image24.svg"/><Relationship Id="rId119" Type="http://schemas.openxmlformats.org/officeDocument/2006/relationships/image" Target="../media/image120.svg"/><Relationship Id="rId44" Type="http://schemas.openxmlformats.org/officeDocument/2006/relationships/image" Target="../media/image45.png"/><Relationship Id="rId65" Type="http://schemas.openxmlformats.org/officeDocument/2006/relationships/image" Target="../media/image66.svg"/><Relationship Id="rId86" Type="http://schemas.openxmlformats.org/officeDocument/2006/relationships/image" Target="../media/image87.png"/><Relationship Id="rId130" Type="http://schemas.openxmlformats.org/officeDocument/2006/relationships/image" Target="../media/image131.png"/><Relationship Id="rId151" Type="http://schemas.openxmlformats.org/officeDocument/2006/relationships/image" Target="../media/image152.svg"/><Relationship Id="rId172" Type="http://schemas.openxmlformats.org/officeDocument/2006/relationships/image" Target="../media/image173.png"/><Relationship Id="rId193" Type="http://schemas.openxmlformats.org/officeDocument/2006/relationships/image" Target="../media/image194.svg"/><Relationship Id="rId207" Type="http://schemas.openxmlformats.org/officeDocument/2006/relationships/image" Target="../media/image208.svg"/><Relationship Id="rId228" Type="http://schemas.openxmlformats.org/officeDocument/2006/relationships/image" Target="../media/image229.png"/><Relationship Id="rId13" Type="http://schemas.openxmlformats.org/officeDocument/2006/relationships/image" Target="../media/image14.svg"/><Relationship Id="rId109" Type="http://schemas.openxmlformats.org/officeDocument/2006/relationships/image" Target="../media/image110.svg"/><Relationship Id="rId34" Type="http://schemas.openxmlformats.org/officeDocument/2006/relationships/image" Target="../media/image35.png"/><Relationship Id="rId55" Type="http://schemas.openxmlformats.org/officeDocument/2006/relationships/image" Target="../media/image56.svg"/><Relationship Id="rId76" Type="http://schemas.openxmlformats.org/officeDocument/2006/relationships/image" Target="../media/image77.png"/><Relationship Id="rId97" Type="http://schemas.openxmlformats.org/officeDocument/2006/relationships/image" Target="../media/image98.svg"/><Relationship Id="rId120" Type="http://schemas.openxmlformats.org/officeDocument/2006/relationships/image" Target="../media/image121.png"/><Relationship Id="rId141" Type="http://schemas.openxmlformats.org/officeDocument/2006/relationships/image" Target="../media/image142.svg"/><Relationship Id="rId7" Type="http://schemas.openxmlformats.org/officeDocument/2006/relationships/image" Target="../media/image8.svg"/><Relationship Id="rId162" Type="http://schemas.openxmlformats.org/officeDocument/2006/relationships/image" Target="../media/image163.png"/><Relationship Id="rId183" Type="http://schemas.openxmlformats.org/officeDocument/2006/relationships/image" Target="../media/image184.svg"/><Relationship Id="rId218" Type="http://schemas.openxmlformats.org/officeDocument/2006/relationships/image" Target="../media/image219.png"/><Relationship Id="rId239" Type="http://schemas.openxmlformats.org/officeDocument/2006/relationships/image" Target="../media/image240.svg"/><Relationship Id="rId24" Type="http://schemas.openxmlformats.org/officeDocument/2006/relationships/image" Target="../media/image25.png"/><Relationship Id="rId45" Type="http://schemas.openxmlformats.org/officeDocument/2006/relationships/image" Target="../media/image46.svg"/><Relationship Id="rId66" Type="http://schemas.openxmlformats.org/officeDocument/2006/relationships/image" Target="../media/image67.png"/><Relationship Id="rId87" Type="http://schemas.openxmlformats.org/officeDocument/2006/relationships/image" Target="../media/image88.svg"/><Relationship Id="rId110" Type="http://schemas.openxmlformats.org/officeDocument/2006/relationships/image" Target="../media/image111.png"/><Relationship Id="rId131" Type="http://schemas.openxmlformats.org/officeDocument/2006/relationships/image" Target="../media/image132.svg"/><Relationship Id="rId152" Type="http://schemas.openxmlformats.org/officeDocument/2006/relationships/image" Target="../media/image153.png"/><Relationship Id="rId173" Type="http://schemas.openxmlformats.org/officeDocument/2006/relationships/image" Target="../media/image174.svg"/><Relationship Id="rId194" Type="http://schemas.openxmlformats.org/officeDocument/2006/relationships/image" Target="../media/image195.png"/><Relationship Id="rId208" Type="http://schemas.openxmlformats.org/officeDocument/2006/relationships/image" Target="../media/image209.png"/><Relationship Id="rId229" Type="http://schemas.openxmlformats.org/officeDocument/2006/relationships/image" Target="../media/image230.svg"/><Relationship Id="rId240" Type="http://schemas.openxmlformats.org/officeDocument/2006/relationships/image" Target="../media/image241.png"/><Relationship Id="rId14" Type="http://schemas.openxmlformats.org/officeDocument/2006/relationships/image" Target="../media/image15.png"/><Relationship Id="rId35" Type="http://schemas.openxmlformats.org/officeDocument/2006/relationships/image" Target="../media/image36.svg"/><Relationship Id="rId56" Type="http://schemas.openxmlformats.org/officeDocument/2006/relationships/image" Target="../media/image57.png"/><Relationship Id="rId77" Type="http://schemas.openxmlformats.org/officeDocument/2006/relationships/image" Target="../media/image78.svg"/><Relationship Id="rId100" Type="http://schemas.openxmlformats.org/officeDocument/2006/relationships/image" Target="../media/image101.png"/><Relationship Id="rId8" Type="http://schemas.openxmlformats.org/officeDocument/2006/relationships/image" Target="../media/image9.png"/><Relationship Id="rId98" Type="http://schemas.openxmlformats.org/officeDocument/2006/relationships/image" Target="../media/image99.png"/><Relationship Id="rId121" Type="http://schemas.openxmlformats.org/officeDocument/2006/relationships/image" Target="../media/image122.svg"/><Relationship Id="rId142" Type="http://schemas.openxmlformats.org/officeDocument/2006/relationships/image" Target="../media/image143.png"/><Relationship Id="rId163" Type="http://schemas.openxmlformats.org/officeDocument/2006/relationships/image" Target="../media/image164.svg"/><Relationship Id="rId184" Type="http://schemas.openxmlformats.org/officeDocument/2006/relationships/image" Target="../media/image185.png"/><Relationship Id="rId219" Type="http://schemas.openxmlformats.org/officeDocument/2006/relationships/image" Target="../media/image220.svg"/><Relationship Id="rId230" Type="http://schemas.openxmlformats.org/officeDocument/2006/relationships/image" Target="../media/image231.png"/><Relationship Id="rId25" Type="http://schemas.openxmlformats.org/officeDocument/2006/relationships/image" Target="../media/image26.svg"/><Relationship Id="rId46" Type="http://schemas.openxmlformats.org/officeDocument/2006/relationships/image" Target="../media/image47.png"/><Relationship Id="rId67" Type="http://schemas.openxmlformats.org/officeDocument/2006/relationships/image" Target="../media/image68.svg"/><Relationship Id="rId88" Type="http://schemas.openxmlformats.org/officeDocument/2006/relationships/image" Target="../media/image89.png"/><Relationship Id="rId111" Type="http://schemas.openxmlformats.org/officeDocument/2006/relationships/image" Target="../media/image112.svg"/><Relationship Id="rId132" Type="http://schemas.openxmlformats.org/officeDocument/2006/relationships/image" Target="../media/image133.png"/><Relationship Id="rId153" Type="http://schemas.openxmlformats.org/officeDocument/2006/relationships/image" Target="../media/image154.svg"/><Relationship Id="rId174" Type="http://schemas.openxmlformats.org/officeDocument/2006/relationships/image" Target="../media/image175.png"/><Relationship Id="rId195" Type="http://schemas.openxmlformats.org/officeDocument/2006/relationships/image" Target="../media/image196.svg"/><Relationship Id="rId209" Type="http://schemas.openxmlformats.org/officeDocument/2006/relationships/image" Target="../media/image210.svg"/><Relationship Id="rId220" Type="http://schemas.openxmlformats.org/officeDocument/2006/relationships/image" Target="../media/image221.png"/><Relationship Id="rId241" Type="http://schemas.openxmlformats.org/officeDocument/2006/relationships/image" Target="../media/image242.svg"/><Relationship Id="rId15" Type="http://schemas.openxmlformats.org/officeDocument/2006/relationships/image" Target="../media/image16.svg"/><Relationship Id="rId36" Type="http://schemas.openxmlformats.org/officeDocument/2006/relationships/image" Target="../media/image37.png"/><Relationship Id="rId57" Type="http://schemas.openxmlformats.org/officeDocument/2006/relationships/image" Target="../media/image58.svg"/><Relationship Id="rId106" Type="http://schemas.openxmlformats.org/officeDocument/2006/relationships/image" Target="../media/image107.png"/><Relationship Id="rId127" Type="http://schemas.openxmlformats.org/officeDocument/2006/relationships/image" Target="../media/image128.svg"/><Relationship Id="rId10" Type="http://schemas.openxmlformats.org/officeDocument/2006/relationships/image" Target="../media/image11.png"/><Relationship Id="rId31" Type="http://schemas.openxmlformats.org/officeDocument/2006/relationships/image" Target="../media/image32.svg"/><Relationship Id="rId52" Type="http://schemas.openxmlformats.org/officeDocument/2006/relationships/image" Target="../media/image53.png"/><Relationship Id="rId73" Type="http://schemas.openxmlformats.org/officeDocument/2006/relationships/image" Target="../media/image74.svg"/><Relationship Id="rId78" Type="http://schemas.openxmlformats.org/officeDocument/2006/relationships/image" Target="../media/image79.png"/><Relationship Id="rId94" Type="http://schemas.openxmlformats.org/officeDocument/2006/relationships/image" Target="../media/image95.png"/><Relationship Id="rId99" Type="http://schemas.openxmlformats.org/officeDocument/2006/relationships/image" Target="../media/image100.svg"/><Relationship Id="rId101" Type="http://schemas.openxmlformats.org/officeDocument/2006/relationships/image" Target="../media/image102.svg"/><Relationship Id="rId122" Type="http://schemas.openxmlformats.org/officeDocument/2006/relationships/image" Target="../media/image123.png"/><Relationship Id="rId143" Type="http://schemas.openxmlformats.org/officeDocument/2006/relationships/image" Target="../media/image144.svg"/><Relationship Id="rId148" Type="http://schemas.openxmlformats.org/officeDocument/2006/relationships/image" Target="../media/image149.png"/><Relationship Id="rId164" Type="http://schemas.openxmlformats.org/officeDocument/2006/relationships/image" Target="../media/image165.png"/><Relationship Id="rId169" Type="http://schemas.openxmlformats.org/officeDocument/2006/relationships/image" Target="../media/image170.svg"/><Relationship Id="rId185" Type="http://schemas.openxmlformats.org/officeDocument/2006/relationships/image" Target="../media/image186.svg"/><Relationship Id="rId4" Type="http://schemas.openxmlformats.org/officeDocument/2006/relationships/image" Target="../media/image5.png"/><Relationship Id="rId9" Type="http://schemas.openxmlformats.org/officeDocument/2006/relationships/image" Target="../media/image10.svg"/><Relationship Id="rId180" Type="http://schemas.openxmlformats.org/officeDocument/2006/relationships/image" Target="../media/image181.png"/><Relationship Id="rId210" Type="http://schemas.openxmlformats.org/officeDocument/2006/relationships/image" Target="../media/image211.png"/><Relationship Id="rId215" Type="http://schemas.openxmlformats.org/officeDocument/2006/relationships/image" Target="../media/image216.svg"/><Relationship Id="rId236" Type="http://schemas.openxmlformats.org/officeDocument/2006/relationships/image" Target="../media/image237.png"/><Relationship Id="rId26" Type="http://schemas.openxmlformats.org/officeDocument/2006/relationships/image" Target="../media/image27.png"/><Relationship Id="rId231" Type="http://schemas.openxmlformats.org/officeDocument/2006/relationships/image" Target="../media/image232.svg"/><Relationship Id="rId47" Type="http://schemas.openxmlformats.org/officeDocument/2006/relationships/image" Target="../media/image48.svg"/><Relationship Id="rId68" Type="http://schemas.openxmlformats.org/officeDocument/2006/relationships/image" Target="../media/image69.png"/><Relationship Id="rId89" Type="http://schemas.openxmlformats.org/officeDocument/2006/relationships/image" Target="../media/image90.svg"/><Relationship Id="rId112" Type="http://schemas.openxmlformats.org/officeDocument/2006/relationships/image" Target="../media/image113.png"/><Relationship Id="rId133" Type="http://schemas.openxmlformats.org/officeDocument/2006/relationships/image" Target="../media/image134.svg"/><Relationship Id="rId154" Type="http://schemas.openxmlformats.org/officeDocument/2006/relationships/image" Target="../media/image155.png"/><Relationship Id="rId175" Type="http://schemas.openxmlformats.org/officeDocument/2006/relationships/image" Target="../media/image176.svg"/><Relationship Id="rId196" Type="http://schemas.openxmlformats.org/officeDocument/2006/relationships/image" Target="../media/image197.png"/><Relationship Id="rId200" Type="http://schemas.openxmlformats.org/officeDocument/2006/relationships/image" Target="../media/image201.png"/><Relationship Id="rId16" Type="http://schemas.openxmlformats.org/officeDocument/2006/relationships/image" Target="../media/image17.png"/><Relationship Id="rId221" Type="http://schemas.openxmlformats.org/officeDocument/2006/relationships/image" Target="../media/image222.svg"/><Relationship Id="rId37" Type="http://schemas.openxmlformats.org/officeDocument/2006/relationships/image" Target="../media/image38.svg"/><Relationship Id="rId58" Type="http://schemas.openxmlformats.org/officeDocument/2006/relationships/image" Target="../media/image59.png"/><Relationship Id="rId79" Type="http://schemas.openxmlformats.org/officeDocument/2006/relationships/image" Target="../media/image80.svg"/><Relationship Id="rId102" Type="http://schemas.openxmlformats.org/officeDocument/2006/relationships/image" Target="../media/image103.png"/><Relationship Id="rId123" Type="http://schemas.openxmlformats.org/officeDocument/2006/relationships/image" Target="../media/image124.svg"/><Relationship Id="rId144" Type="http://schemas.openxmlformats.org/officeDocument/2006/relationships/image" Target="../media/image145.png"/><Relationship Id="rId90" Type="http://schemas.openxmlformats.org/officeDocument/2006/relationships/image" Target="../media/image91.png"/><Relationship Id="rId165" Type="http://schemas.openxmlformats.org/officeDocument/2006/relationships/image" Target="../media/image166.svg"/><Relationship Id="rId186" Type="http://schemas.openxmlformats.org/officeDocument/2006/relationships/image" Target="../media/image187.png"/><Relationship Id="rId211" Type="http://schemas.openxmlformats.org/officeDocument/2006/relationships/image" Target="../media/image212.svg"/><Relationship Id="rId232" Type="http://schemas.openxmlformats.org/officeDocument/2006/relationships/image" Target="../media/image233.png"/><Relationship Id="rId27" Type="http://schemas.openxmlformats.org/officeDocument/2006/relationships/image" Target="../media/image28.svg"/><Relationship Id="rId48" Type="http://schemas.openxmlformats.org/officeDocument/2006/relationships/image" Target="../media/image49.png"/><Relationship Id="rId69" Type="http://schemas.openxmlformats.org/officeDocument/2006/relationships/image" Target="../media/image70.svg"/><Relationship Id="rId113" Type="http://schemas.openxmlformats.org/officeDocument/2006/relationships/image" Target="../media/image114.svg"/><Relationship Id="rId134" Type="http://schemas.openxmlformats.org/officeDocument/2006/relationships/image" Target="../media/image135.png"/><Relationship Id="rId80" Type="http://schemas.openxmlformats.org/officeDocument/2006/relationships/image" Target="../media/image81.png"/><Relationship Id="rId155" Type="http://schemas.openxmlformats.org/officeDocument/2006/relationships/image" Target="../media/image156.svg"/><Relationship Id="rId176" Type="http://schemas.openxmlformats.org/officeDocument/2006/relationships/image" Target="../media/image177.png"/><Relationship Id="rId197" Type="http://schemas.openxmlformats.org/officeDocument/2006/relationships/image" Target="../media/image198.svg"/><Relationship Id="rId201" Type="http://schemas.openxmlformats.org/officeDocument/2006/relationships/image" Target="../media/image202.svg"/><Relationship Id="rId222" Type="http://schemas.openxmlformats.org/officeDocument/2006/relationships/image" Target="../media/image223.png"/><Relationship Id="rId17" Type="http://schemas.openxmlformats.org/officeDocument/2006/relationships/image" Target="../media/image18.svg"/><Relationship Id="rId38" Type="http://schemas.openxmlformats.org/officeDocument/2006/relationships/image" Target="../media/image39.png"/><Relationship Id="rId59" Type="http://schemas.openxmlformats.org/officeDocument/2006/relationships/image" Target="../media/image60.svg"/><Relationship Id="rId103" Type="http://schemas.openxmlformats.org/officeDocument/2006/relationships/image" Target="../media/image104.svg"/><Relationship Id="rId124" Type="http://schemas.openxmlformats.org/officeDocument/2006/relationships/image" Target="../media/image125.png"/><Relationship Id="rId70" Type="http://schemas.openxmlformats.org/officeDocument/2006/relationships/image" Target="../media/image71.png"/><Relationship Id="rId91" Type="http://schemas.openxmlformats.org/officeDocument/2006/relationships/image" Target="../media/image92.svg"/><Relationship Id="rId145" Type="http://schemas.openxmlformats.org/officeDocument/2006/relationships/image" Target="../media/image146.svg"/><Relationship Id="rId166" Type="http://schemas.openxmlformats.org/officeDocument/2006/relationships/image" Target="../media/image167.png"/><Relationship Id="rId187" Type="http://schemas.openxmlformats.org/officeDocument/2006/relationships/image" Target="../media/image188.svg"/><Relationship Id="rId1" Type="http://schemas.openxmlformats.org/officeDocument/2006/relationships/slideMaster" Target="../slideMasters/slideMaster1.xml"/><Relationship Id="rId212" Type="http://schemas.openxmlformats.org/officeDocument/2006/relationships/image" Target="../media/image213.png"/><Relationship Id="rId233" Type="http://schemas.openxmlformats.org/officeDocument/2006/relationships/image" Target="../media/image234.svg"/><Relationship Id="rId28" Type="http://schemas.openxmlformats.org/officeDocument/2006/relationships/image" Target="../media/image29.png"/><Relationship Id="rId49" Type="http://schemas.openxmlformats.org/officeDocument/2006/relationships/image" Target="../media/image50.svg"/><Relationship Id="rId114" Type="http://schemas.openxmlformats.org/officeDocument/2006/relationships/image" Target="../media/image115.png"/><Relationship Id="rId60" Type="http://schemas.openxmlformats.org/officeDocument/2006/relationships/image" Target="../media/image61.png"/><Relationship Id="rId81" Type="http://schemas.openxmlformats.org/officeDocument/2006/relationships/image" Target="../media/image82.svg"/><Relationship Id="rId135" Type="http://schemas.openxmlformats.org/officeDocument/2006/relationships/image" Target="../media/image136.svg"/><Relationship Id="rId156" Type="http://schemas.openxmlformats.org/officeDocument/2006/relationships/image" Target="../media/image157.png"/><Relationship Id="rId177" Type="http://schemas.openxmlformats.org/officeDocument/2006/relationships/image" Target="../media/image178.svg"/><Relationship Id="rId198" Type="http://schemas.openxmlformats.org/officeDocument/2006/relationships/image" Target="../media/image199.png"/><Relationship Id="rId202" Type="http://schemas.openxmlformats.org/officeDocument/2006/relationships/image" Target="../media/image203.png"/><Relationship Id="rId223" Type="http://schemas.openxmlformats.org/officeDocument/2006/relationships/image" Target="../media/image224.svg"/><Relationship Id="rId18" Type="http://schemas.openxmlformats.org/officeDocument/2006/relationships/image" Target="../media/image19.png"/><Relationship Id="rId39" Type="http://schemas.openxmlformats.org/officeDocument/2006/relationships/image" Target="../media/image40.svg"/><Relationship Id="rId50" Type="http://schemas.openxmlformats.org/officeDocument/2006/relationships/image" Target="../media/image51.png"/><Relationship Id="rId104" Type="http://schemas.openxmlformats.org/officeDocument/2006/relationships/image" Target="../media/image105.png"/><Relationship Id="rId125" Type="http://schemas.openxmlformats.org/officeDocument/2006/relationships/image" Target="../media/image126.svg"/><Relationship Id="rId146" Type="http://schemas.openxmlformats.org/officeDocument/2006/relationships/image" Target="../media/image147.png"/><Relationship Id="rId167" Type="http://schemas.openxmlformats.org/officeDocument/2006/relationships/image" Target="../media/image168.svg"/><Relationship Id="rId188" Type="http://schemas.openxmlformats.org/officeDocument/2006/relationships/image" Target="../media/image189.png"/><Relationship Id="rId71" Type="http://schemas.openxmlformats.org/officeDocument/2006/relationships/image" Target="../media/image72.svg"/><Relationship Id="rId92" Type="http://schemas.openxmlformats.org/officeDocument/2006/relationships/image" Target="../media/image93.png"/><Relationship Id="rId213" Type="http://schemas.openxmlformats.org/officeDocument/2006/relationships/image" Target="../media/image214.svg"/><Relationship Id="rId234" Type="http://schemas.openxmlformats.org/officeDocument/2006/relationships/image" Target="../media/image235.png"/><Relationship Id="rId2" Type="http://schemas.openxmlformats.org/officeDocument/2006/relationships/image" Target="../media/image3.png"/><Relationship Id="rId29" Type="http://schemas.openxmlformats.org/officeDocument/2006/relationships/image" Target="../media/image30.svg"/><Relationship Id="rId40" Type="http://schemas.openxmlformats.org/officeDocument/2006/relationships/image" Target="../media/image41.png"/><Relationship Id="rId115" Type="http://schemas.openxmlformats.org/officeDocument/2006/relationships/image" Target="../media/image116.svg"/><Relationship Id="rId136" Type="http://schemas.openxmlformats.org/officeDocument/2006/relationships/image" Target="../media/image137.png"/><Relationship Id="rId157" Type="http://schemas.openxmlformats.org/officeDocument/2006/relationships/image" Target="../media/image158.svg"/><Relationship Id="rId178" Type="http://schemas.openxmlformats.org/officeDocument/2006/relationships/image" Target="../media/image179.png"/><Relationship Id="rId61" Type="http://schemas.openxmlformats.org/officeDocument/2006/relationships/image" Target="../media/image62.svg"/><Relationship Id="rId82" Type="http://schemas.openxmlformats.org/officeDocument/2006/relationships/image" Target="../media/image83.png"/><Relationship Id="rId199" Type="http://schemas.openxmlformats.org/officeDocument/2006/relationships/image" Target="../media/image200.svg"/><Relationship Id="rId203" Type="http://schemas.openxmlformats.org/officeDocument/2006/relationships/image" Target="../media/image204.svg"/><Relationship Id="rId19" Type="http://schemas.openxmlformats.org/officeDocument/2006/relationships/image" Target="../media/image20.svg"/><Relationship Id="rId224" Type="http://schemas.openxmlformats.org/officeDocument/2006/relationships/image" Target="../media/image225.png"/><Relationship Id="rId30" Type="http://schemas.openxmlformats.org/officeDocument/2006/relationships/image" Target="../media/image31.png"/><Relationship Id="rId105" Type="http://schemas.openxmlformats.org/officeDocument/2006/relationships/image" Target="../media/image106.svg"/><Relationship Id="rId126" Type="http://schemas.openxmlformats.org/officeDocument/2006/relationships/image" Target="../media/image127.png"/><Relationship Id="rId147" Type="http://schemas.openxmlformats.org/officeDocument/2006/relationships/image" Target="../media/image148.svg"/><Relationship Id="rId168" Type="http://schemas.openxmlformats.org/officeDocument/2006/relationships/image" Target="../media/image169.png"/><Relationship Id="rId51" Type="http://schemas.openxmlformats.org/officeDocument/2006/relationships/image" Target="../media/image52.svg"/><Relationship Id="rId72" Type="http://schemas.openxmlformats.org/officeDocument/2006/relationships/image" Target="../media/image73.png"/><Relationship Id="rId93" Type="http://schemas.openxmlformats.org/officeDocument/2006/relationships/image" Target="../media/image94.svg"/><Relationship Id="rId189" Type="http://schemas.openxmlformats.org/officeDocument/2006/relationships/image" Target="../media/image190.svg"/><Relationship Id="rId3" Type="http://schemas.openxmlformats.org/officeDocument/2006/relationships/image" Target="../media/image4.svg"/><Relationship Id="rId214" Type="http://schemas.openxmlformats.org/officeDocument/2006/relationships/image" Target="../media/image215.png"/><Relationship Id="rId235" Type="http://schemas.openxmlformats.org/officeDocument/2006/relationships/image" Target="../media/image236.svg"/><Relationship Id="rId116" Type="http://schemas.openxmlformats.org/officeDocument/2006/relationships/image" Target="../media/image117.png"/><Relationship Id="rId137" Type="http://schemas.openxmlformats.org/officeDocument/2006/relationships/image" Target="../media/image138.svg"/><Relationship Id="rId158" Type="http://schemas.openxmlformats.org/officeDocument/2006/relationships/image" Target="../media/image159.png"/><Relationship Id="rId20" Type="http://schemas.openxmlformats.org/officeDocument/2006/relationships/image" Target="../media/image21.png"/><Relationship Id="rId41" Type="http://schemas.openxmlformats.org/officeDocument/2006/relationships/image" Target="../media/image42.svg"/><Relationship Id="rId62" Type="http://schemas.openxmlformats.org/officeDocument/2006/relationships/image" Target="../media/image63.png"/><Relationship Id="rId83" Type="http://schemas.openxmlformats.org/officeDocument/2006/relationships/image" Target="../media/image84.svg"/><Relationship Id="rId179" Type="http://schemas.openxmlformats.org/officeDocument/2006/relationships/image" Target="../media/image180.svg"/><Relationship Id="rId190" Type="http://schemas.openxmlformats.org/officeDocument/2006/relationships/image" Target="../media/image191.png"/><Relationship Id="rId204" Type="http://schemas.openxmlformats.org/officeDocument/2006/relationships/image" Target="../media/image205.png"/><Relationship Id="rId225" Type="http://schemas.openxmlformats.org/officeDocument/2006/relationships/image" Target="../media/image226.svg"/></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s://fr.wikipedia.org/wiki/Hyperlien"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modernisation.gouv.fr/" TargetMode="External"/><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255.svg"/><Relationship Id="rId4" Type="http://schemas.openxmlformats.org/officeDocument/2006/relationships/image" Target="../media/image25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25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4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45.svg"/><Relationship Id="rId2" Type="http://schemas.openxmlformats.org/officeDocument/2006/relationships/image" Target="../media/image24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24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48.svg"/><Relationship Id="rId2" Type="http://schemas.openxmlformats.org/officeDocument/2006/relationships/image" Target="../media/image24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8.svg"/><Relationship Id="rId2" Type="http://schemas.openxmlformats.org/officeDocument/2006/relationships/image" Target="../media/image147.png"/><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image" Target="../media/image24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4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9" name="Titre 1">
            <a:extLst>
              <a:ext uri="{FF2B5EF4-FFF2-40B4-BE49-F238E27FC236}">
                <a16:creationId xmlns:a16="http://schemas.microsoft.com/office/drawing/2014/main" id="{2534008C-57F6-409B-BD0B-1B74FD013ED6}"/>
              </a:ext>
            </a:extLst>
          </p:cNvPr>
          <p:cNvSpPr>
            <a:spLocks noGrp="1"/>
          </p:cNvSpPr>
          <p:nvPr>
            <p:ph type="title"/>
          </p:nvPr>
        </p:nvSpPr>
        <p:spPr>
          <a:xfrm>
            <a:off x="715729" y="2163006"/>
            <a:ext cx="10619928" cy="1454253"/>
          </a:xfrm>
        </p:spPr>
        <p:txBody>
          <a:bodyPr>
            <a:noAutofit/>
          </a:bodyPr>
          <a:lstStyle>
            <a:lvl1pPr>
              <a:defRPr b="1" i="0"/>
            </a:lvl1pPr>
          </a:lstStyle>
          <a:p>
            <a:pPr>
              <a:lnSpc>
                <a:spcPct val="100000"/>
              </a:lnSpc>
            </a:pPr>
            <a:endParaRPr lang="fr-FR" sz="4800" dirty="0"/>
          </a:p>
        </p:txBody>
      </p:sp>
      <p:sp>
        <p:nvSpPr>
          <p:cNvPr id="8" name="Rectangle 7">
            <a:extLst>
              <a:ext uri="{FF2B5EF4-FFF2-40B4-BE49-F238E27FC236}">
                <a16:creationId xmlns:a16="http://schemas.microsoft.com/office/drawing/2014/main" id="{44092875-8043-4F84-84FB-EAF12503D7FD}"/>
              </a:ext>
            </a:extLst>
          </p:cNvPr>
          <p:cNvSpPr/>
          <p:nvPr userDrawn="1"/>
        </p:nvSpPr>
        <p:spPr>
          <a:xfrm>
            <a:off x="455865" y="5247861"/>
            <a:ext cx="11736136" cy="1200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Titre 1">
            <a:extLst>
              <a:ext uri="{FF2B5EF4-FFF2-40B4-BE49-F238E27FC236}">
                <a16:creationId xmlns:a16="http://schemas.microsoft.com/office/drawing/2014/main" id="{4928F451-5CD5-477C-AAB1-9937E173C3A5}"/>
              </a:ext>
            </a:extLst>
          </p:cNvPr>
          <p:cNvSpPr>
            <a:spLocks noGrp="1"/>
          </p:cNvSpPr>
          <p:nvPr userDrawn="1"/>
        </p:nvSpPr>
        <p:spPr>
          <a:xfrm>
            <a:off x="9879517" y="411795"/>
            <a:ext cx="2028034" cy="38806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b="0" i="1" u="none" kern="1200">
                <a:solidFill>
                  <a:schemeClr val="tx1"/>
                </a:solidFill>
                <a:latin typeface="Marianne" panose="02000000000000000000" pitchFamily="2" charset="0"/>
                <a:ea typeface="+mj-ea"/>
                <a:cs typeface="+mj-cs"/>
              </a:defRPr>
            </a:lvl1pPr>
          </a:lstStyle>
          <a:p>
            <a:pPr algn="r"/>
            <a:r>
              <a:rPr lang="fr-FR" sz="1000" b="0" i="0" dirty="0">
                <a:solidFill>
                  <a:srgbClr val="000000"/>
                </a:solidFill>
              </a:rPr>
              <a:t>Direction interministérielle </a:t>
            </a:r>
            <a:br>
              <a:rPr lang="fr-FR" sz="1000" b="0" i="0" dirty="0">
                <a:solidFill>
                  <a:srgbClr val="000000"/>
                </a:solidFill>
              </a:rPr>
            </a:br>
            <a:r>
              <a:rPr lang="fr-FR" sz="1000" b="0" i="0" dirty="0">
                <a:solidFill>
                  <a:srgbClr val="000000"/>
                </a:solidFill>
              </a:rPr>
              <a:t>de la transformation publique</a:t>
            </a:r>
            <a:endParaRPr lang="fr-FR" sz="1000" b="0" dirty="0">
              <a:solidFill>
                <a:srgbClr val="000000"/>
              </a:solidFill>
            </a:endParaRPr>
          </a:p>
        </p:txBody>
      </p:sp>
      <p:pic>
        <p:nvPicPr>
          <p:cNvPr id="14" name="Image 13">
            <a:extLst>
              <a:ext uri="{FF2B5EF4-FFF2-40B4-BE49-F238E27FC236}">
                <a16:creationId xmlns:a16="http://schemas.microsoft.com/office/drawing/2014/main" id="{1DE42F71-D480-4AA2-9479-8825F35275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pic>
        <p:nvPicPr>
          <p:cNvPr id="15" name="Image 14">
            <a:extLst>
              <a:ext uri="{FF2B5EF4-FFF2-40B4-BE49-F238E27FC236}">
                <a16:creationId xmlns:a16="http://schemas.microsoft.com/office/drawing/2014/main" id="{CC47D322-E07E-4A22-B27A-008D557CD2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5730" y="3989822"/>
            <a:ext cx="2608789" cy="697216"/>
          </a:xfrm>
          <a:prstGeom prst="rect">
            <a:avLst/>
          </a:prstGeom>
        </p:spPr>
      </p:pic>
    </p:spTree>
    <p:extLst>
      <p:ext uri="{BB962C8B-B14F-4D97-AF65-F5344CB8AC3E}">
        <p14:creationId xmlns:p14="http://schemas.microsoft.com/office/powerpoint/2010/main" val="2483321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se en page 2">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3E1A5598-15AA-4BA0-8941-77BEDD92B828}"/>
              </a:ext>
            </a:extLst>
          </p:cNvPr>
          <p:cNvSpPr>
            <a:spLocks noGrp="1"/>
          </p:cNvSpPr>
          <p:nvPr>
            <p:ph type="title" hasCustomPrompt="1"/>
          </p:nvPr>
        </p:nvSpPr>
        <p:spPr>
          <a:xfrm>
            <a:off x="548902" y="516865"/>
            <a:ext cx="11036315" cy="564667"/>
          </a:xfrm>
        </p:spPr>
        <p:txBody>
          <a:bodyPr anchor="t">
            <a:noAutofit/>
          </a:bodyPr>
          <a:lstStyle>
            <a:lvl1pPr>
              <a:defRPr b="1"/>
            </a:lvl1pPr>
          </a:lstStyle>
          <a:p>
            <a:r>
              <a:rPr lang="fr-FR" sz="2800" dirty="0"/>
              <a:t>Si le titre est très long et qu’il prend beaucoup de place il peut avoir cette taille de police</a:t>
            </a:r>
          </a:p>
        </p:txBody>
      </p:sp>
      <p:sp>
        <p:nvSpPr>
          <p:cNvPr id="15" name="Espace réservé du numéro de diapositive 5">
            <a:extLst>
              <a:ext uri="{FF2B5EF4-FFF2-40B4-BE49-F238E27FC236}">
                <a16:creationId xmlns:a16="http://schemas.microsoft.com/office/drawing/2014/main" id="{2B1DF0BA-0286-471A-A036-2E560CF2B8C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8" name="Sous-titre 2">
            <a:extLst>
              <a:ext uri="{FF2B5EF4-FFF2-40B4-BE49-F238E27FC236}">
                <a16:creationId xmlns:a16="http://schemas.microsoft.com/office/drawing/2014/main" id="{099DD971-FACB-4829-8C42-151D4B48D470}"/>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9" name="Connecteur droit 18">
            <a:extLst>
              <a:ext uri="{FF2B5EF4-FFF2-40B4-BE49-F238E27FC236}">
                <a16:creationId xmlns:a16="http://schemas.microsoft.com/office/drawing/2014/main" id="{2498B710-388C-4B08-80BC-DE8C629FD0FB}"/>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Espace réservé du texte 2">
            <a:extLst>
              <a:ext uri="{FF2B5EF4-FFF2-40B4-BE49-F238E27FC236}">
                <a16:creationId xmlns:a16="http://schemas.microsoft.com/office/drawing/2014/main" id="{69DDDDC7-042E-4BF3-AA01-00443CBE6859}"/>
              </a:ext>
            </a:extLst>
          </p:cNvPr>
          <p:cNvSpPr>
            <a:spLocks noGrp="1"/>
          </p:cNvSpPr>
          <p:nvPr>
            <p:ph type="body" sz="quarter" idx="12" hasCustomPrompt="1"/>
          </p:nvPr>
        </p:nvSpPr>
        <p:spPr>
          <a:xfrm>
            <a:off x="548902"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1</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16" name="Espace réservé du texte 2">
            <a:extLst>
              <a:ext uri="{FF2B5EF4-FFF2-40B4-BE49-F238E27FC236}">
                <a16:creationId xmlns:a16="http://schemas.microsoft.com/office/drawing/2014/main" id="{507A23A1-534D-4A9D-AF2C-E73A3A1860D2}"/>
              </a:ext>
            </a:extLst>
          </p:cNvPr>
          <p:cNvSpPr>
            <a:spLocks noGrp="1"/>
          </p:cNvSpPr>
          <p:nvPr>
            <p:ph type="body" sz="quarter" idx="13" hasCustomPrompt="1"/>
          </p:nvPr>
        </p:nvSpPr>
        <p:spPr>
          <a:xfrm>
            <a:off x="4276131"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2</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17" name="Espace réservé du texte 2">
            <a:extLst>
              <a:ext uri="{FF2B5EF4-FFF2-40B4-BE49-F238E27FC236}">
                <a16:creationId xmlns:a16="http://schemas.microsoft.com/office/drawing/2014/main" id="{A7F90C2A-5110-47DC-9541-D22294B92EDA}"/>
              </a:ext>
            </a:extLst>
          </p:cNvPr>
          <p:cNvSpPr>
            <a:spLocks noGrp="1"/>
          </p:cNvSpPr>
          <p:nvPr>
            <p:ph type="body" sz="quarter" idx="14" hasCustomPrompt="1"/>
          </p:nvPr>
        </p:nvSpPr>
        <p:spPr>
          <a:xfrm>
            <a:off x="8003360"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3</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20" name="Espace réservé du texte 5">
            <a:extLst>
              <a:ext uri="{FF2B5EF4-FFF2-40B4-BE49-F238E27FC236}">
                <a16:creationId xmlns:a16="http://schemas.microsoft.com/office/drawing/2014/main" id="{09DB8B54-4853-4A23-92BA-C7AADC5B2DF8}"/>
              </a:ext>
            </a:extLst>
          </p:cNvPr>
          <p:cNvSpPr>
            <a:spLocks noGrp="1"/>
          </p:cNvSpPr>
          <p:nvPr>
            <p:ph type="body" sz="quarter" idx="15" hasCustomPrompt="1"/>
          </p:nvPr>
        </p:nvSpPr>
        <p:spPr>
          <a:xfrm>
            <a:off x="1590103" y="2505121"/>
            <a:ext cx="1557337" cy="413852"/>
          </a:xfrm>
        </p:spPr>
        <p:txBody>
          <a:bodyPr/>
          <a:lstStyle>
            <a:lvl1pPr algn="ctr">
              <a:defRPr>
                <a:solidFill>
                  <a:srgbClr val="FF0000"/>
                </a:solidFill>
              </a:defRPr>
            </a:lvl1pPr>
          </a:lstStyle>
          <a:p>
            <a:r>
              <a:rPr lang="fr-FR" dirty="0"/>
              <a:t>PICTO 1</a:t>
            </a:r>
          </a:p>
        </p:txBody>
      </p:sp>
      <p:sp>
        <p:nvSpPr>
          <p:cNvPr id="21" name="Espace réservé du texte 6">
            <a:extLst>
              <a:ext uri="{FF2B5EF4-FFF2-40B4-BE49-F238E27FC236}">
                <a16:creationId xmlns:a16="http://schemas.microsoft.com/office/drawing/2014/main" id="{00C7E8A9-CDD8-4B5B-83A2-274A7DFC912E}"/>
              </a:ext>
            </a:extLst>
          </p:cNvPr>
          <p:cNvSpPr>
            <a:spLocks noGrp="1"/>
          </p:cNvSpPr>
          <p:nvPr>
            <p:ph type="body" sz="quarter" idx="16" hasCustomPrompt="1"/>
          </p:nvPr>
        </p:nvSpPr>
        <p:spPr>
          <a:xfrm>
            <a:off x="5317331" y="2505121"/>
            <a:ext cx="1557337" cy="413852"/>
          </a:xfrm>
        </p:spPr>
        <p:txBody>
          <a:bodyPr/>
          <a:lstStyle>
            <a:lvl1pPr algn="ctr">
              <a:defRPr>
                <a:solidFill>
                  <a:srgbClr val="FF0000"/>
                </a:solidFill>
              </a:defRPr>
            </a:lvl1pPr>
          </a:lstStyle>
          <a:p>
            <a:r>
              <a:rPr lang="fr-FR" dirty="0"/>
              <a:t>PICTO 2</a:t>
            </a:r>
          </a:p>
        </p:txBody>
      </p:sp>
      <p:sp>
        <p:nvSpPr>
          <p:cNvPr id="22" name="Espace réservé du texte 6">
            <a:extLst>
              <a:ext uri="{FF2B5EF4-FFF2-40B4-BE49-F238E27FC236}">
                <a16:creationId xmlns:a16="http://schemas.microsoft.com/office/drawing/2014/main" id="{E7EAAE69-08CD-4B45-8175-B99847B71DFE}"/>
              </a:ext>
            </a:extLst>
          </p:cNvPr>
          <p:cNvSpPr>
            <a:spLocks noGrp="1"/>
          </p:cNvSpPr>
          <p:nvPr>
            <p:ph type="body" sz="quarter" idx="17" hasCustomPrompt="1"/>
          </p:nvPr>
        </p:nvSpPr>
        <p:spPr>
          <a:xfrm>
            <a:off x="9044560" y="2495642"/>
            <a:ext cx="1557337" cy="413852"/>
          </a:xfrm>
        </p:spPr>
        <p:txBody>
          <a:bodyPr/>
          <a:lstStyle>
            <a:lvl1pPr algn="ctr">
              <a:defRPr>
                <a:solidFill>
                  <a:srgbClr val="FF0000"/>
                </a:solidFill>
              </a:defRPr>
            </a:lvl1pPr>
          </a:lstStyle>
          <a:p>
            <a:r>
              <a:rPr lang="fr-FR" dirty="0"/>
              <a:t>PICTO 3</a:t>
            </a:r>
          </a:p>
        </p:txBody>
      </p:sp>
    </p:spTree>
    <p:extLst>
      <p:ext uri="{BB962C8B-B14F-4D97-AF65-F5344CB8AC3E}">
        <p14:creationId xmlns:p14="http://schemas.microsoft.com/office/powerpoint/2010/main" val="159176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21774C31-8466-4E76-A5EC-8286ECD8C8BC}"/>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 de titre</a:t>
            </a:r>
          </a:p>
        </p:txBody>
      </p:sp>
      <p:sp>
        <p:nvSpPr>
          <p:cNvPr id="14" name="Espace réservé du numéro de diapositive 5">
            <a:extLst>
              <a:ext uri="{FF2B5EF4-FFF2-40B4-BE49-F238E27FC236}">
                <a16:creationId xmlns:a16="http://schemas.microsoft.com/office/drawing/2014/main" id="{69770695-F014-42FE-A9C8-2E40CB6AA18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7" name="Sous-titre 2">
            <a:extLst>
              <a:ext uri="{FF2B5EF4-FFF2-40B4-BE49-F238E27FC236}">
                <a16:creationId xmlns:a16="http://schemas.microsoft.com/office/drawing/2014/main" id="{E3D57C16-5A09-4290-B8C2-C7902EB1C3CB}"/>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8" name="Connecteur droit 17">
            <a:extLst>
              <a:ext uri="{FF2B5EF4-FFF2-40B4-BE49-F238E27FC236}">
                <a16:creationId xmlns:a16="http://schemas.microsoft.com/office/drawing/2014/main" id="{5A6D7527-61A5-4159-B085-F24565B37F7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Espace réservé du texte 2">
            <a:extLst>
              <a:ext uri="{FF2B5EF4-FFF2-40B4-BE49-F238E27FC236}">
                <a16:creationId xmlns:a16="http://schemas.microsoft.com/office/drawing/2014/main" id="{FF5FFE09-3B04-4410-A343-703A18309E50}"/>
              </a:ext>
            </a:extLst>
          </p:cNvPr>
          <p:cNvSpPr>
            <a:spLocks noGrp="1"/>
          </p:cNvSpPr>
          <p:nvPr>
            <p:ph type="body" sz="quarter" idx="12" hasCustomPrompt="1"/>
          </p:nvPr>
        </p:nvSpPr>
        <p:spPr>
          <a:xfrm>
            <a:off x="621773" y="1413139"/>
            <a:ext cx="5245100" cy="4356977"/>
          </a:xfrm>
        </p:spPr>
        <p:txBody>
          <a:bodyPr/>
          <a:lstStyle>
            <a:lvl1pPr>
              <a:defRPr lang="fr-FR" dirty="0" smtClean="0"/>
            </a:lvl1pPr>
            <a:lvl2pPr>
              <a:defRPr/>
            </a:lvl2pPr>
            <a:lvl3pPr marL="228600" indent="-228600">
              <a:buFont typeface="+mj-lt"/>
              <a:buAutoNum type="arabicPeriod"/>
              <a:defRPr/>
            </a:lvl3pPr>
            <a:lvl4pPr>
              <a:defRPr/>
            </a:lvl4pPr>
          </a:lstStyle>
          <a:p>
            <a:pPr lvl="0"/>
            <a:r>
              <a:rPr lang="fr-FR" dirty="0"/>
              <a:t>Exemple de sous-titre 1</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
        <p:nvSpPr>
          <p:cNvPr id="3" name="Espace réservé du contenu 2">
            <a:extLst>
              <a:ext uri="{FF2B5EF4-FFF2-40B4-BE49-F238E27FC236}">
                <a16:creationId xmlns:a16="http://schemas.microsoft.com/office/drawing/2014/main" id="{7B05D677-9CDA-493F-8F4E-7C9B57A1123F}"/>
              </a:ext>
            </a:extLst>
          </p:cNvPr>
          <p:cNvSpPr>
            <a:spLocks noGrp="1"/>
          </p:cNvSpPr>
          <p:nvPr>
            <p:ph sz="quarter" idx="13" hasCustomPrompt="1"/>
          </p:nvPr>
        </p:nvSpPr>
        <p:spPr>
          <a:xfrm>
            <a:off x="6181725" y="1412875"/>
            <a:ext cx="5388502" cy="3111500"/>
          </a:xfrm>
        </p:spPr>
        <p:txBody>
          <a:bodyPr/>
          <a:lstStyle>
            <a:lvl1pPr>
              <a:defRPr/>
            </a:lvl1pPr>
          </a:lstStyle>
          <a:p>
            <a:pPr lvl="0"/>
            <a:r>
              <a:rPr lang="fr-FR" dirty="0"/>
              <a:t>Emplacement d’une image, d’un tableau ou d’un graphique</a:t>
            </a:r>
          </a:p>
        </p:txBody>
      </p:sp>
      <p:sp>
        <p:nvSpPr>
          <p:cNvPr id="15" name="Espace réservé du texte 2">
            <a:extLst>
              <a:ext uri="{FF2B5EF4-FFF2-40B4-BE49-F238E27FC236}">
                <a16:creationId xmlns:a16="http://schemas.microsoft.com/office/drawing/2014/main" id="{45E15510-494A-49D5-A94D-F72794227F22}"/>
              </a:ext>
            </a:extLst>
          </p:cNvPr>
          <p:cNvSpPr>
            <a:spLocks noGrp="1"/>
          </p:cNvSpPr>
          <p:nvPr>
            <p:ph type="body" sz="quarter" idx="14" hasCustomPrompt="1"/>
          </p:nvPr>
        </p:nvSpPr>
        <p:spPr>
          <a:xfrm>
            <a:off x="6181725" y="4679512"/>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034962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 Schéma">
    <p:spTree>
      <p:nvGrpSpPr>
        <p:cNvPr id="1" name=""/>
        <p:cNvGrpSpPr/>
        <p:nvPr/>
      </p:nvGrpSpPr>
      <p:grpSpPr>
        <a:xfrm>
          <a:off x="0" y="0"/>
          <a:ext cx="0" cy="0"/>
          <a:chOff x="0" y="0"/>
          <a:chExt cx="0" cy="0"/>
        </a:xfrm>
      </p:grpSpPr>
      <p:sp>
        <p:nvSpPr>
          <p:cNvPr id="30" name="Espace réservé du numéro de diapositive 5">
            <a:extLst>
              <a:ext uri="{FF2B5EF4-FFF2-40B4-BE49-F238E27FC236}">
                <a16:creationId xmlns:a16="http://schemas.microsoft.com/office/drawing/2014/main" id="{60AA04C9-0029-4AE1-8126-7E01C7F9882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33" name="Sous-titre 2">
            <a:extLst>
              <a:ext uri="{FF2B5EF4-FFF2-40B4-BE49-F238E27FC236}">
                <a16:creationId xmlns:a16="http://schemas.microsoft.com/office/drawing/2014/main" id="{642366E5-48A9-4739-A0A1-BED6EFA23616}"/>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34" name="Connecteur droit 33">
            <a:extLst>
              <a:ext uri="{FF2B5EF4-FFF2-40B4-BE49-F238E27FC236}">
                <a16:creationId xmlns:a16="http://schemas.microsoft.com/office/drawing/2014/main" id="{9110B778-E2BD-49D5-A589-601FD8581FCA}"/>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itre 1">
            <a:extLst>
              <a:ext uri="{FF2B5EF4-FFF2-40B4-BE49-F238E27FC236}">
                <a16:creationId xmlns:a16="http://schemas.microsoft.com/office/drawing/2014/main" id="{C118C1CC-3A76-4D81-8CC9-84C96547047B}"/>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 de graphique</a:t>
            </a:r>
          </a:p>
        </p:txBody>
      </p:sp>
      <p:sp>
        <p:nvSpPr>
          <p:cNvPr id="31" name="Espace réservé du texte 2">
            <a:extLst>
              <a:ext uri="{FF2B5EF4-FFF2-40B4-BE49-F238E27FC236}">
                <a16:creationId xmlns:a16="http://schemas.microsoft.com/office/drawing/2014/main" id="{B1C7419C-9825-4B50-8BF6-0AA46D05A518}"/>
              </a:ext>
            </a:extLst>
          </p:cNvPr>
          <p:cNvSpPr>
            <a:spLocks noGrp="1"/>
          </p:cNvSpPr>
          <p:nvPr>
            <p:ph type="body" sz="quarter" idx="12" hasCustomPrompt="1"/>
          </p:nvPr>
        </p:nvSpPr>
        <p:spPr>
          <a:xfrm>
            <a:off x="621773" y="1413139"/>
            <a:ext cx="5245100" cy="4356977"/>
          </a:xfrm>
        </p:spPr>
        <p:txBody>
          <a:bodyPr/>
          <a:lstStyle>
            <a:lvl1pPr>
              <a:defRPr lang="fr-FR" dirty="0" smtClean="0"/>
            </a:lvl1pPr>
            <a:lvl2pPr>
              <a:defRPr/>
            </a:lvl2pPr>
            <a:lvl3pPr marL="228600" indent="-228600">
              <a:buFont typeface="+mj-lt"/>
              <a:buAutoNum type="arabicPeriod"/>
              <a:defRPr/>
            </a:lvl3pPr>
            <a:lvl4pPr>
              <a:defRPr/>
            </a:lvl4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Tree>
    <p:extLst>
      <p:ext uri="{BB962C8B-B14F-4D97-AF65-F5344CB8AC3E}">
        <p14:creationId xmlns:p14="http://schemas.microsoft.com/office/powerpoint/2010/main" val="358415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e + Tableaux">
    <p:spTree>
      <p:nvGrpSpPr>
        <p:cNvPr id="1" name=""/>
        <p:cNvGrpSpPr/>
        <p:nvPr/>
      </p:nvGrpSpPr>
      <p:grpSpPr>
        <a:xfrm>
          <a:off x="0" y="0"/>
          <a:ext cx="0" cy="0"/>
          <a:chOff x="0" y="0"/>
          <a:chExt cx="0" cy="0"/>
        </a:xfrm>
      </p:grpSpPr>
      <p:sp>
        <p:nvSpPr>
          <p:cNvPr id="16" name="Espace réservé du numéro de diapositive 5">
            <a:extLst>
              <a:ext uri="{FF2B5EF4-FFF2-40B4-BE49-F238E27FC236}">
                <a16:creationId xmlns:a16="http://schemas.microsoft.com/office/drawing/2014/main" id="{B9E1C3FA-0782-493C-8C71-31CDFAF3F170}"/>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AC6E50EE-A5B8-4A69-8B91-19BC44D8ECF4}"/>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0A9E234F-BFF4-4718-9873-6B09AC8CE61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Espace réservé du texte 2">
            <a:extLst>
              <a:ext uri="{FF2B5EF4-FFF2-40B4-BE49-F238E27FC236}">
                <a16:creationId xmlns:a16="http://schemas.microsoft.com/office/drawing/2014/main" id="{CB1E788D-6234-455C-8127-5E0AFE1CBA9E}"/>
              </a:ext>
            </a:extLst>
          </p:cNvPr>
          <p:cNvSpPr>
            <a:spLocks noGrp="1"/>
          </p:cNvSpPr>
          <p:nvPr>
            <p:ph type="body" sz="quarter" idx="10" hasCustomPrompt="1"/>
          </p:nvPr>
        </p:nvSpPr>
        <p:spPr>
          <a:xfrm>
            <a:off x="728663" y="1470025"/>
            <a:ext cx="3157537" cy="4324350"/>
          </a:xfrm>
        </p:spPr>
        <p:txBody>
          <a:bodyPr/>
          <a:lstStyle>
            <a:lvl2pPr>
              <a:defRPr/>
            </a:lvl2pPr>
            <a:lvl3pPr>
              <a:defRPr/>
            </a:lvl3pPr>
          </a:lstStyle>
          <a:p>
            <a:pPr lvl="0"/>
            <a:r>
              <a:rPr lang="fr-FR" dirty="0"/>
              <a:t>Lorem ipsum</a:t>
            </a:r>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
        <p:nvSpPr>
          <p:cNvPr id="17" name="Espace réservé du texte 2">
            <a:extLst>
              <a:ext uri="{FF2B5EF4-FFF2-40B4-BE49-F238E27FC236}">
                <a16:creationId xmlns:a16="http://schemas.microsoft.com/office/drawing/2014/main" id="{2596157A-772D-4F5D-9E7D-212E5D92F670}"/>
              </a:ext>
            </a:extLst>
          </p:cNvPr>
          <p:cNvSpPr>
            <a:spLocks noGrp="1"/>
          </p:cNvSpPr>
          <p:nvPr>
            <p:ph type="body" sz="quarter" idx="11" hasCustomPrompt="1"/>
          </p:nvPr>
        </p:nvSpPr>
        <p:spPr>
          <a:xfrm>
            <a:off x="4351882" y="1470025"/>
            <a:ext cx="7205675" cy="524420"/>
          </a:xfrm>
        </p:spPr>
        <p:txBody>
          <a:bodyPr/>
          <a:lstStyle>
            <a:lvl2pPr>
              <a:defRPr/>
            </a:lvl2pPr>
            <a:lvl3pPr>
              <a:defRPr/>
            </a:lvl3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endParaRPr lang="fr-FR" dirty="0"/>
          </a:p>
        </p:txBody>
      </p:sp>
      <p:sp>
        <p:nvSpPr>
          <p:cNvPr id="18" name="Titre 1">
            <a:extLst>
              <a:ext uri="{FF2B5EF4-FFF2-40B4-BE49-F238E27FC236}">
                <a16:creationId xmlns:a16="http://schemas.microsoft.com/office/drawing/2014/main" id="{55DD588B-9C20-4DE5-802F-36B86A29E5D1}"/>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Exemples de tableaux</a:t>
            </a:r>
          </a:p>
        </p:txBody>
      </p:sp>
    </p:spTree>
    <p:extLst>
      <p:ext uri="{BB962C8B-B14F-4D97-AF65-F5344CB8AC3E}">
        <p14:creationId xmlns:p14="http://schemas.microsoft.com/office/powerpoint/2010/main" val="4486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22" name="Titre 1">
            <a:extLst>
              <a:ext uri="{FF2B5EF4-FFF2-40B4-BE49-F238E27FC236}">
                <a16:creationId xmlns:a16="http://schemas.microsoft.com/office/drawing/2014/main" id="{87CA0DCA-B427-4022-8562-426ECD5DE58F}"/>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Exemples de graphiques</a:t>
            </a:r>
          </a:p>
        </p:txBody>
      </p:sp>
      <p:sp>
        <p:nvSpPr>
          <p:cNvPr id="75" name="Espace réservé du numéro de diapositive 5">
            <a:extLst>
              <a:ext uri="{FF2B5EF4-FFF2-40B4-BE49-F238E27FC236}">
                <a16:creationId xmlns:a16="http://schemas.microsoft.com/office/drawing/2014/main" id="{0032275B-9EEF-46C6-83C8-6A64936BC5AE}"/>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78" name="Sous-titre 2">
            <a:extLst>
              <a:ext uri="{FF2B5EF4-FFF2-40B4-BE49-F238E27FC236}">
                <a16:creationId xmlns:a16="http://schemas.microsoft.com/office/drawing/2014/main" id="{D746101D-3A1F-4599-846C-7427582F7644}"/>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79" name="Connecteur droit 78">
            <a:extLst>
              <a:ext uri="{FF2B5EF4-FFF2-40B4-BE49-F238E27FC236}">
                <a16:creationId xmlns:a16="http://schemas.microsoft.com/office/drawing/2014/main" id="{A66D8721-7619-47EE-BC90-42EB7900AC07}"/>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225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phiques 2">
    <p:spTree>
      <p:nvGrpSpPr>
        <p:cNvPr id="1" name=""/>
        <p:cNvGrpSpPr/>
        <p:nvPr/>
      </p:nvGrpSpPr>
      <p:grpSpPr>
        <a:xfrm>
          <a:off x="0" y="0"/>
          <a:ext cx="0" cy="0"/>
          <a:chOff x="0" y="0"/>
          <a:chExt cx="0" cy="0"/>
        </a:xfrm>
      </p:grpSpPr>
      <p:graphicFrame>
        <p:nvGraphicFramePr>
          <p:cNvPr id="6" name="Graphique 5">
            <a:extLst>
              <a:ext uri="{FF2B5EF4-FFF2-40B4-BE49-F238E27FC236}">
                <a16:creationId xmlns:a16="http://schemas.microsoft.com/office/drawing/2014/main" id="{CED3771C-D0F7-48AE-B689-9D05DA6C8503}"/>
              </a:ext>
            </a:extLst>
          </p:cNvPr>
          <p:cNvGraphicFramePr/>
          <p:nvPr userDrawn="1">
            <p:extLst>
              <p:ext uri="{D42A27DB-BD31-4B8C-83A1-F6EECF244321}">
                <p14:modId xmlns:p14="http://schemas.microsoft.com/office/powerpoint/2010/main" val="3943708027"/>
              </p:ext>
            </p:extLst>
          </p:nvPr>
        </p:nvGraphicFramePr>
        <p:xfrm>
          <a:off x="763650" y="1109458"/>
          <a:ext cx="6096000" cy="4639084"/>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e 6">
            <a:extLst>
              <a:ext uri="{FF2B5EF4-FFF2-40B4-BE49-F238E27FC236}">
                <a16:creationId xmlns:a16="http://schemas.microsoft.com/office/drawing/2014/main" id="{70058E67-4AD2-4205-ACF3-294D7DF98C67}"/>
              </a:ext>
            </a:extLst>
          </p:cNvPr>
          <p:cNvGrpSpPr/>
          <p:nvPr userDrawn="1"/>
        </p:nvGrpSpPr>
        <p:grpSpPr>
          <a:xfrm>
            <a:off x="7704642" y="597789"/>
            <a:ext cx="3200379" cy="3319302"/>
            <a:chOff x="511099" y="1353078"/>
            <a:chExt cx="3200379" cy="3319302"/>
          </a:xfrm>
        </p:grpSpPr>
        <p:graphicFrame>
          <p:nvGraphicFramePr>
            <p:cNvPr id="8" name="Graphique 7">
              <a:extLst>
                <a:ext uri="{FF2B5EF4-FFF2-40B4-BE49-F238E27FC236}">
                  <a16:creationId xmlns:a16="http://schemas.microsoft.com/office/drawing/2014/main" id="{3742E87A-9440-4DEE-9E7A-0571E6D6AFDC}"/>
                </a:ext>
              </a:extLst>
            </p:cNvPr>
            <p:cNvGraphicFramePr/>
            <p:nvPr>
              <p:extLst>
                <p:ext uri="{D42A27DB-BD31-4B8C-83A1-F6EECF244321}">
                  <p14:modId xmlns:p14="http://schemas.microsoft.com/office/powerpoint/2010/main" val="2195282350"/>
                </p:ext>
              </p:extLst>
            </p:nvPr>
          </p:nvGraphicFramePr>
          <p:xfrm>
            <a:off x="511099" y="1374161"/>
            <a:ext cx="1205637" cy="32982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Graphique 8">
              <a:extLst>
                <a:ext uri="{FF2B5EF4-FFF2-40B4-BE49-F238E27FC236}">
                  <a16:creationId xmlns:a16="http://schemas.microsoft.com/office/drawing/2014/main" id="{C3921E74-04EA-4362-8C66-98699396FB2C}"/>
                </a:ext>
              </a:extLst>
            </p:cNvPr>
            <p:cNvGraphicFramePr/>
            <p:nvPr>
              <p:extLst>
                <p:ext uri="{D42A27DB-BD31-4B8C-83A1-F6EECF244321}">
                  <p14:modId xmlns:p14="http://schemas.microsoft.com/office/powerpoint/2010/main" val="1875913061"/>
                </p:ext>
              </p:extLst>
            </p:nvPr>
          </p:nvGraphicFramePr>
          <p:xfrm>
            <a:off x="1465387" y="1353078"/>
            <a:ext cx="2246091" cy="1282022"/>
          </p:xfrm>
          <a:graphic>
            <a:graphicData uri="http://schemas.openxmlformats.org/drawingml/2006/chart">
              <c:chart xmlns:c="http://schemas.openxmlformats.org/drawingml/2006/chart" xmlns:r="http://schemas.openxmlformats.org/officeDocument/2006/relationships" r:id="rId4"/>
            </a:graphicData>
          </a:graphic>
        </p:graphicFrame>
        <p:sp>
          <p:nvSpPr>
            <p:cNvPr id="10" name="Espace réservé du contenu 2">
              <a:extLst>
                <a:ext uri="{FF2B5EF4-FFF2-40B4-BE49-F238E27FC236}">
                  <a16:creationId xmlns:a16="http://schemas.microsoft.com/office/drawing/2014/main" id="{A735D665-6FAF-4F06-96F5-356970C4396B}"/>
                </a:ext>
              </a:extLst>
            </p:cNvPr>
            <p:cNvSpPr txBox="1">
              <a:spLocks/>
            </p:cNvSpPr>
            <p:nvPr/>
          </p:nvSpPr>
          <p:spPr>
            <a:xfrm>
              <a:off x="1543279" y="1502352"/>
              <a:ext cx="1288171" cy="2172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bg2">
                      <a:lumMod val="75000"/>
                    </a:schemeClr>
                  </a:solidFill>
                </a:rPr>
                <a:t>Lorem ipsum</a:t>
              </a:r>
            </a:p>
          </p:txBody>
        </p:sp>
        <p:sp>
          <p:nvSpPr>
            <p:cNvPr id="11" name="Espace réservé du contenu 2">
              <a:extLst>
                <a:ext uri="{FF2B5EF4-FFF2-40B4-BE49-F238E27FC236}">
                  <a16:creationId xmlns:a16="http://schemas.microsoft.com/office/drawing/2014/main" id="{F3EB0826-BC12-49BA-9185-792306DA065B}"/>
                </a:ext>
              </a:extLst>
            </p:cNvPr>
            <p:cNvSpPr txBox="1">
              <a:spLocks/>
            </p:cNvSpPr>
            <p:nvPr/>
          </p:nvSpPr>
          <p:spPr>
            <a:xfrm>
              <a:off x="1529467" y="2266539"/>
              <a:ext cx="1543040" cy="2060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accent1"/>
                  </a:solidFill>
                </a:rPr>
                <a:t>Dolor sit</a:t>
              </a:r>
            </a:p>
          </p:txBody>
        </p:sp>
        <p:graphicFrame>
          <p:nvGraphicFramePr>
            <p:cNvPr id="12" name="Graphique 11">
              <a:extLst>
                <a:ext uri="{FF2B5EF4-FFF2-40B4-BE49-F238E27FC236}">
                  <a16:creationId xmlns:a16="http://schemas.microsoft.com/office/drawing/2014/main" id="{52575201-8333-4DA5-A844-65B5FE2DED67}"/>
                </a:ext>
              </a:extLst>
            </p:cNvPr>
            <p:cNvGraphicFramePr/>
            <p:nvPr>
              <p:extLst>
                <p:ext uri="{D42A27DB-BD31-4B8C-83A1-F6EECF244321}">
                  <p14:modId xmlns:p14="http://schemas.microsoft.com/office/powerpoint/2010/main" val="1259388888"/>
                </p:ext>
              </p:extLst>
            </p:nvPr>
          </p:nvGraphicFramePr>
          <p:xfrm>
            <a:off x="1486293" y="2620188"/>
            <a:ext cx="1160017" cy="1282022"/>
          </p:xfrm>
          <a:graphic>
            <a:graphicData uri="http://schemas.openxmlformats.org/drawingml/2006/chart">
              <c:chart xmlns:c="http://schemas.openxmlformats.org/drawingml/2006/chart" xmlns:r="http://schemas.openxmlformats.org/officeDocument/2006/relationships" r:id="rId5"/>
            </a:graphicData>
          </a:graphic>
        </p:graphicFrame>
        <p:sp>
          <p:nvSpPr>
            <p:cNvPr id="13" name="Accolade fermante 12">
              <a:extLst>
                <a:ext uri="{FF2B5EF4-FFF2-40B4-BE49-F238E27FC236}">
                  <a16:creationId xmlns:a16="http://schemas.microsoft.com/office/drawing/2014/main" id="{4136C9CC-A53C-4E7D-A9BD-13CD8A45687A}"/>
                </a:ext>
              </a:extLst>
            </p:cNvPr>
            <p:cNvSpPr/>
            <p:nvPr/>
          </p:nvSpPr>
          <p:spPr>
            <a:xfrm>
              <a:off x="1440673" y="1572837"/>
              <a:ext cx="64080" cy="867513"/>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4" name="Accolade fermante 13">
              <a:extLst>
                <a:ext uri="{FF2B5EF4-FFF2-40B4-BE49-F238E27FC236}">
                  <a16:creationId xmlns:a16="http://schemas.microsoft.com/office/drawing/2014/main" id="{37571131-3ACD-4E00-90F3-1FFB6219E445}"/>
                </a:ext>
              </a:extLst>
            </p:cNvPr>
            <p:cNvSpPr/>
            <p:nvPr/>
          </p:nvSpPr>
          <p:spPr>
            <a:xfrm>
              <a:off x="1440673" y="2461433"/>
              <a:ext cx="64080" cy="1582757"/>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grpSp>
      <p:graphicFrame>
        <p:nvGraphicFramePr>
          <p:cNvPr id="15" name="Graphique 14">
            <a:extLst>
              <a:ext uri="{FF2B5EF4-FFF2-40B4-BE49-F238E27FC236}">
                <a16:creationId xmlns:a16="http://schemas.microsoft.com/office/drawing/2014/main" id="{2F33BE02-02EB-4791-9F44-1CAF5E3A45F9}"/>
              </a:ext>
            </a:extLst>
          </p:cNvPr>
          <p:cNvGraphicFramePr/>
          <p:nvPr userDrawn="1">
            <p:extLst>
              <p:ext uri="{D42A27DB-BD31-4B8C-83A1-F6EECF244321}">
                <p14:modId xmlns:p14="http://schemas.microsoft.com/office/powerpoint/2010/main" val="3369978149"/>
              </p:ext>
            </p:extLst>
          </p:nvPr>
        </p:nvGraphicFramePr>
        <p:xfrm>
          <a:off x="6125376" y="4331563"/>
          <a:ext cx="4050543" cy="1876813"/>
        </p:xfrm>
        <a:graphic>
          <a:graphicData uri="http://schemas.openxmlformats.org/drawingml/2006/chart">
            <c:chart xmlns:c="http://schemas.openxmlformats.org/drawingml/2006/chart" xmlns:r="http://schemas.openxmlformats.org/officeDocument/2006/relationships" r:id="rId6"/>
          </a:graphicData>
        </a:graphic>
      </p:graphicFrame>
      <p:sp>
        <p:nvSpPr>
          <p:cNvPr id="16" name="Titre 1">
            <a:extLst>
              <a:ext uri="{FF2B5EF4-FFF2-40B4-BE49-F238E27FC236}">
                <a16:creationId xmlns:a16="http://schemas.microsoft.com/office/drawing/2014/main" id="{4014A9B3-3102-4E0D-9172-1C83F28ABBBA}"/>
              </a:ext>
            </a:extLst>
          </p:cNvPr>
          <p:cNvSpPr>
            <a:spLocks noGrp="1"/>
          </p:cNvSpPr>
          <p:nvPr>
            <p:ph type="title" hasCustomPrompt="1"/>
          </p:nvPr>
        </p:nvSpPr>
        <p:spPr>
          <a:xfrm>
            <a:off x="621773" y="491467"/>
            <a:ext cx="6153295" cy="564667"/>
          </a:xfrm>
        </p:spPr>
        <p:txBody>
          <a:bodyPr anchor="t">
            <a:noAutofit/>
          </a:bodyPr>
          <a:lstStyle>
            <a:lvl1pPr>
              <a:defRPr sz="3600" b="1"/>
            </a:lvl1pPr>
          </a:lstStyle>
          <a:p>
            <a:r>
              <a:rPr lang="fr-FR" dirty="0"/>
              <a:t>Exemple de graphiques</a:t>
            </a:r>
          </a:p>
        </p:txBody>
      </p:sp>
      <p:sp>
        <p:nvSpPr>
          <p:cNvPr id="18" name="Espace réservé du numéro de diapositive 5">
            <a:extLst>
              <a:ext uri="{FF2B5EF4-FFF2-40B4-BE49-F238E27FC236}">
                <a16:creationId xmlns:a16="http://schemas.microsoft.com/office/drawing/2014/main" id="{8E2A618F-D004-4E57-8597-31163E4A2046}"/>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1" name="Sous-titre 2">
            <a:extLst>
              <a:ext uri="{FF2B5EF4-FFF2-40B4-BE49-F238E27FC236}">
                <a16:creationId xmlns:a16="http://schemas.microsoft.com/office/drawing/2014/main" id="{92FD0336-B413-4FAA-8FB5-4000056934C7}"/>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2" name="Connecteur droit 21">
            <a:extLst>
              <a:ext uri="{FF2B5EF4-FFF2-40B4-BE49-F238E27FC236}">
                <a16:creationId xmlns:a16="http://schemas.microsoft.com/office/drawing/2014/main" id="{90A0F5D6-3BEC-4FB5-B84A-005C65C302A1}"/>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872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ques 3">
    <p:spTree>
      <p:nvGrpSpPr>
        <p:cNvPr id="1" name=""/>
        <p:cNvGrpSpPr/>
        <p:nvPr/>
      </p:nvGrpSpPr>
      <p:grpSpPr>
        <a:xfrm>
          <a:off x="0" y="0"/>
          <a:ext cx="0" cy="0"/>
          <a:chOff x="0" y="0"/>
          <a:chExt cx="0" cy="0"/>
        </a:xfrm>
      </p:grpSpPr>
      <p:graphicFrame>
        <p:nvGraphicFramePr>
          <p:cNvPr id="6" name="Tableau 11">
            <a:extLst>
              <a:ext uri="{FF2B5EF4-FFF2-40B4-BE49-F238E27FC236}">
                <a16:creationId xmlns:a16="http://schemas.microsoft.com/office/drawing/2014/main" id="{A49E9207-AEFC-460B-AD48-0F6649528F01}"/>
              </a:ext>
            </a:extLst>
          </p:cNvPr>
          <p:cNvGraphicFramePr>
            <a:graphicFrameLocks noGrp="1"/>
          </p:cNvGraphicFramePr>
          <p:nvPr userDrawn="1">
            <p:extLst>
              <p:ext uri="{D42A27DB-BD31-4B8C-83A1-F6EECF244321}">
                <p14:modId xmlns:p14="http://schemas.microsoft.com/office/powerpoint/2010/main" val="1839179050"/>
              </p:ext>
            </p:extLst>
          </p:nvPr>
        </p:nvGraphicFramePr>
        <p:xfrm>
          <a:off x="570237" y="1732494"/>
          <a:ext cx="10005143" cy="3681691"/>
        </p:xfrm>
        <a:graphic>
          <a:graphicData uri="http://schemas.openxmlformats.org/drawingml/2006/table">
            <a:tbl>
              <a:tblPr>
                <a:tableStyleId>{5C22544A-7EE6-4342-B048-85BDC9FD1C3A}</a:tableStyleId>
              </a:tblPr>
              <a:tblGrid>
                <a:gridCol w="935979">
                  <a:extLst>
                    <a:ext uri="{9D8B030D-6E8A-4147-A177-3AD203B41FA5}">
                      <a16:colId xmlns:a16="http://schemas.microsoft.com/office/drawing/2014/main" val="2975507806"/>
                    </a:ext>
                  </a:extLst>
                </a:gridCol>
                <a:gridCol w="784972">
                  <a:extLst>
                    <a:ext uri="{9D8B030D-6E8A-4147-A177-3AD203B41FA5}">
                      <a16:colId xmlns:a16="http://schemas.microsoft.com/office/drawing/2014/main" val="1962047582"/>
                    </a:ext>
                  </a:extLst>
                </a:gridCol>
                <a:gridCol w="941966">
                  <a:extLst>
                    <a:ext uri="{9D8B030D-6E8A-4147-A177-3AD203B41FA5}">
                      <a16:colId xmlns:a16="http://schemas.microsoft.com/office/drawing/2014/main" val="4110793870"/>
                    </a:ext>
                  </a:extLst>
                </a:gridCol>
                <a:gridCol w="1395506">
                  <a:extLst>
                    <a:ext uri="{9D8B030D-6E8A-4147-A177-3AD203B41FA5}">
                      <a16:colId xmlns:a16="http://schemas.microsoft.com/office/drawing/2014/main" val="3886519337"/>
                    </a:ext>
                  </a:extLst>
                </a:gridCol>
                <a:gridCol w="1116404">
                  <a:extLst>
                    <a:ext uri="{9D8B030D-6E8A-4147-A177-3AD203B41FA5}">
                      <a16:colId xmlns:a16="http://schemas.microsoft.com/office/drawing/2014/main" val="1899778743"/>
                    </a:ext>
                  </a:extLst>
                </a:gridCol>
                <a:gridCol w="1308287">
                  <a:extLst>
                    <a:ext uri="{9D8B030D-6E8A-4147-A177-3AD203B41FA5}">
                      <a16:colId xmlns:a16="http://schemas.microsoft.com/office/drawing/2014/main" val="757662933"/>
                    </a:ext>
                  </a:extLst>
                </a:gridCol>
                <a:gridCol w="1046629">
                  <a:extLst>
                    <a:ext uri="{9D8B030D-6E8A-4147-A177-3AD203B41FA5}">
                      <a16:colId xmlns:a16="http://schemas.microsoft.com/office/drawing/2014/main" val="3491697605"/>
                    </a:ext>
                  </a:extLst>
                </a:gridCol>
                <a:gridCol w="924522">
                  <a:extLst>
                    <a:ext uri="{9D8B030D-6E8A-4147-A177-3AD203B41FA5}">
                      <a16:colId xmlns:a16="http://schemas.microsoft.com/office/drawing/2014/main" val="371211021"/>
                    </a:ext>
                  </a:extLst>
                </a:gridCol>
                <a:gridCol w="1029186">
                  <a:extLst>
                    <a:ext uri="{9D8B030D-6E8A-4147-A177-3AD203B41FA5}">
                      <a16:colId xmlns:a16="http://schemas.microsoft.com/office/drawing/2014/main" val="947936202"/>
                    </a:ext>
                  </a:extLst>
                </a:gridCol>
                <a:gridCol w="521692">
                  <a:extLst>
                    <a:ext uri="{9D8B030D-6E8A-4147-A177-3AD203B41FA5}">
                      <a16:colId xmlns:a16="http://schemas.microsoft.com/office/drawing/2014/main" val="3254991087"/>
                    </a:ext>
                  </a:extLst>
                </a:gridCol>
              </a:tblGrid>
              <a:tr h="1046227">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extLst>
                  <a:ext uri="{0D108BD9-81ED-4DB2-BD59-A6C34878D82A}">
                    <a16:rowId xmlns:a16="http://schemas.microsoft.com/office/drawing/2014/main" val="60992862"/>
                  </a:ext>
                </a:extLst>
              </a:tr>
              <a:tr h="483238">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2082375427"/>
                  </a:ext>
                </a:extLst>
              </a:tr>
              <a:tr h="529694">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4095886520"/>
                  </a:ext>
                </a:extLst>
              </a:tr>
              <a:tr h="676555">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3671236070"/>
                  </a:ext>
                </a:extLst>
              </a:tr>
              <a:tr h="462739">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3013688002"/>
                  </a:ext>
                </a:extLst>
              </a:tr>
              <a:tr h="483238">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529656743"/>
                  </a:ext>
                </a:extLst>
              </a:tr>
            </a:tbl>
          </a:graphicData>
        </a:graphic>
      </p:graphicFrame>
      <p:graphicFrame>
        <p:nvGraphicFramePr>
          <p:cNvPr id="7" name="Google Shape;459;p39">
            <a:extLst>
              <a:ext uri="{FF2B5EF4-FFF2-40B4-BE49-F238E27FC236}">
                <a16:creationId xmlns:a16="http://schemas.microsoft.com/office/drawing/2014/main" id="{E25DBF38-364A-4698-B734-10539B79B762}"/>
              </a:ext>
            </a:extLst>
          </p:cNvPr>
          <p:cNvGraphicFramePr/>
          <p:nvPr userDrawn="1">
            <p:extLst>
              <p:ext uri="{D42A27DB-BD31-4B8C-83A1-F6EECF244321}">
                <p14:modId xmlns:p14="http://schemas.microsoft.com/office/powerpoint/2010/main" val="1044449257"/>
              </p:ext>
            </p:extLst>
          </p:nvPr>
        </p:nvGraphicFramePr>
        <p:xfrm>
          <a:off x="10872389" y="3263769"/>
          <a:ext cx="692650" cy="1828620"/>
        </p:xfrm>
        <a:graphic>
          <a:graphicData uri="http://schemas.openxmlformats.org/drawingml/2006/table">
            <a:tbl>
              <a:tblPr>
                <a:noFill/>
              </a:tblPr>
              <a:tblGrid>
                <a:gridCol w="692650">
                  <a:extLst>
                    <a:ext uri="{9D8B030D-6E8A-4147-A177-3AD203B41FA5}">
                      <a16:colId xmlns:a16="http://schemas.microsoft.com/office/drawing/2014/main" val="20000"/>
                    </a:ext>
                  </a:extLst>
                </a:gridCol>
              </a:tblGrid>
              <a:tr h="269162">
                <a:tc>
                  <a:txBody>
                    <a:bodyPr/>
                    <a:lstStyle/>
                    <a:p>
                      <a:pPr marL="0" lvl="0" indent="0" algn="ctr" rtl="0">
                        <a:spcBef>
                          <a:spcPts val="0"/>
                        </a:spcBef>
                        <a:spcAft>
                          <a:spcPts val="0"/>
                        </a:spcAft>
                        <a:buNone/>
                      </a:pPr>
                      <a:r>
                        <a:rPr lang="fr-FR" sz="800" dirty="0">
                          <a:solidFill>
                            <a:schemeClr val="dk1"/>
                          </a:solidFill>
                        </a:rPr>
                        <a:t>50% +</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60000"/>
                        <a:lumOff val="40000"/>
                      </a:schemeClr>
                    </a:solidFill>
                  </a:tcPr>
                </a:tc>
                <a:extLst>
                  <a:ext uri="{0D108BD9-81ED-4DB2-BD59-A6C34878D82A}">
                    <a16:rowId xmlns:a16="http://schemas.microsoft.com/office/drawing/2014/main" val="10000"/>
                  </a:ext>
                </a:extLst>
              </a:tr>
              <a:tr h="269162">
                <a:tc>
                  <a:txBody>
                    <a:bodyPr/>
                    <a:lstStyle/>
                    <a:p>
                      <a:pPr marL="0" lvl="0" indent="0" algn="ctr" rtl="0">
                        <a:spcBef>
                          <a:spcPts val="0"/>
                        </a:spcBef>
                        <a:spcAft>
                          <a:spcPts val="0"/>
                        </a:spcAft>
                        <a:buNone/>
                      </a:pPr>
                      <a:r>
                        <a:rPr lang="fr-FR" sz="800" dirty="0">
                          <a:solidFill>
                            <a:schemeClr val="dk1"/>
                          </a:solidFill>
                        </a:rPr>
                        <a:t>40-49 %</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40000"/>
                        <a:lumOff val="60000"/>
                      </a:schemeClr>
                    </a:solidFill>
                  </a:tcPr>
                </a:tc>
                <a:extLst>
                  <a:ext uri="{0D108BD9-81ED-4DB2-BD59-A6C34878D82A}">
                    <a16:rowId xmlns:a16="http://schemas.microsoft.com/office/drawing/2014/main" val="10001"/>
                  </a:ext>
                </a:extLst>
              </a:tr>
              <a:tr h="269162">
                <a:tc>
                  <a:txBody>
                    <a:bodyPr/>
                    <a:lstStyle/>
                    <a:p>
                      <a:pPr marL="0" lvl="0" indent="0" algn="ctr" rtl="0">
                        <a:spcBef>
                          <a:spcPts val="0"/>
                        </a:spcBef>
                        <a:spcAft>
                          <a:spcPts val="0"/>
                        </a:spcAft>
                        <a:buNone/>
                      </a:pPr>
                      <a:r>
                        <a:rPr lang="fr-FR" sz="800" dirty="0">
                          <a:solidFill>
                            <a:schemeClr val="dk1"/>
                          </a:solidFill>
                        </a:rPr>
                        <a:t>30-39%</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20000"/>
                        <a:lumOff val="80000"/>
                      </a:schemeClr>
                    </a:solidFill>
                  </a:tcPr>
                </a:tc>
                <a:extLst>
                  <a:ext uri="{0D108BD9-81ED-4DB2-BD59-A6C34878D82A}">
                    <a16:rowId xmlns:a16="http://schemas.microsoft.com/office/drawing/2014/main" val="10002"/>
                  </a:ext>
                </a:extLst>
              </a:tr>
              <a:tr h="269162">
                <a:tc>
                  <a:txBody>
                    <a:bodyPr/>
                    <a:lstStyle/>
                    <a:p>
                      <a:pPr marL="0" lvl="0" indent="0" algn="ctr" rtl="0">
                        <a:spcBef>
                          <a:spcPts val="0"/>
                        </a:spcBef>
                        <a:spcAft>
                          <a:spcPts val="0"/>
                        </a:spcAft>
                        <a:buNone/>
                      </a:pPr>
                      <a:r>
                        <a:rPr lang="fr-FR" sz="800" dirty="0">
                          <a:solidFill>
                            <a:schemeClr val="tx2"/>
                          </a:solidFill>
                        </a:rPr>
                        <a:t>20-29%</a:t>
                      </a:r>
                      <a:endParaRPr sz="800" dirty="0">
                        <a:solidFill>
                          <a:schemeClr val="tx2"/>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tx2">
                        <a:lumMod val="20000"/>
                        <a:lumOff val="80000"/>
                      </a:schemeClr>
                    </a:solidFill>
                  </a:tcPr>
                </a:tc>
                <a:extLst>
                  <a:ext uri="{0D108BD9-81ED-4DB2-BD59-A6C34878D82A}">
                    <a16:rowId xmlns:a16="http://schemas.microsoft.com/office/drawing/2014/main" val="10003"/>
                  </a:ext>
                </a:extLst>
              </a:tr>
              <a:tr h="269162">
                <a:tc>
                  <a:txBody>
                    <a:bodyPr/>
                    <a:lstStyle/>
                    <a:p>
                      <a:pPr marL="0" lvl="0" indent="0" algn="ctr" rtl="0">
                        <a:spcBef>
                          <a:spcPts val="0"/>
                        </a:spcBef>
                        <a:spcAft>
                          <a:spcPts val="0"/>
                        </a:spcAft>
                        <a:buNone/>
                      </a:pPr>
                      <a:r>
                        <a:rPr lang="fr-FR" sz="800" dirty="0">
                          <a:solidFill>
                            <a:schemeClr val="dk1"/>
                          </a:solidFill>
                        </a:rPr>
                        <a:t>10-19%</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3">
                        <a:lumMod val="20000"/>
                        <a:lumOff val="80000"/>
                      </a:schemeClr>
                    </a:solidFill>
                  </a:tcPr>
                </a:tc>
                <a:extLst>
                  <a:ext uri="{0D108BD9-81ED-4DB2-BD59-A6C34878D82A}">
                    <a16:rowId xmlns:a16="http://schemas.microsoft.com/office/drawing/2014/main" val="10004"/>
                  </a:ext>
                </a:extLst>
              </a:tr>
              <a:tr h="269162">
                <a:tc>
                  <a:txBody>
                    <a:bodyPr/>
                    <a:lstStyle/>
                    <a:p>
                      <a:pPr marL="0" lvl="0" indent="0" algn="ctr" rtl="0">
                        <a:spcBef>
                          <a:spcPts val="0"/>
                        </a:spcBef>
                        <a:spcAft>
                          <a:spcPts val="0"/>
                        </a:spcAft>
                        <a:buNone/>
                      </a:pPr>
                      <a:r>
                        <a:rPr lang="fr-FR" sz="800" dirty="0">
                          <a:solidFill>
                            <a:schemeClr val="tx2"/>
                          </a:solidFill>
                        </a:rPr>
                        <a:t>0-9%</a:t>
                      </a:r>
                      <a:endParaRPr sz="800" dirty="0">
                        <a:solidFill>
                          <a:schemeClr val="tx2"/>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3">
                        <a:lumMod val="40000"/>
                        <a:lumOff val="60000"/>
                      </a:schemeClr>
                    </a:solidFill>
                  </a:tcPr>
                </a:tc>
                <a:extLst>
                  <a:ext uri="{0D108BD9-81ED-4DB2-BD59-A6C34878D82A}">
                    <a16:rowId xmlns:a16="http://schemas.microsoft.com/office/drawing/2014/main" val="10005"/>
                  </a:ext>
                </a:extLst>
              </a:tr>
            </a:tbl>
          </a:graphicData>
        </a:graphic>
      </p:graphicFrame>
      <p:sp>
        <p:nvSpPr>
          <p:cNvPr id="8" name="Google Shape;465;p39">
            <a:extLst>
              <a:ext uri="{FF2B5EF4-FFF2-40B4-BE49-F238E27FC236}">
                <a16:creationId xmlns:a16="http://schemas.microsoft.com/office/drawing/2014/main" id="{E62FCBC8-09F3-4729-BF24-EB344AF955F8}"/>
              </a:ext>
            </a:extLst>
          </p:cNvPr>
          <p:cNvSpPr txBox="1"/>
          <p:nvPr userDrawn="1"/>
        </p:nvSpPr>
        <p:spPr>
          <a:xfrm>
            <a:off x="10654839" y="5092389"/>
            <a:ext cx="1207210"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sz="800" dirty="0"/>
              <a:t>Pourcentage </a:t>
            </a:r>
            <a:endParaRPr sz="800" dirty="0"/>
          </a:p>
          <a:p>
            <a:pPr marL="0" lvl="0" indent="0" algn="ctr" rtl="0">
              <a:spcBef>
                <a:spcPts val="0"/>
              </a:spcBef>
              <a:spcAft>
                <a:spcPts val="0"/>
              </a:spcAft>
              <a:buNone/>
            </a:pPr>
            <a:r>
              <a:rPr lang="fr-FR" sz="800" dirty="0"/>
              <a:t>De lorem ipsum</a:t>
            </a:r>
            <a:endParaRPr sz="800" dirty="0"/>
          </a:p>
        </p:txBody>
      </p:sp>
      <p:sp>
        <p:nvSpPr>
          <p:cNvPr id="9" name="Titre 1">
            <a:extLst>
              <a:ext uri="{FF2B5EF4-FFF2-40B4-BE49-F238E27FC236}">
                <a16:creationId xmlns:a16="http://schemas.microsoft.com/office/drawing/2014/main" id="{1830DCFB-5BA1-446C-B5AB-44941C0C6EB4}"/>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 de tableau</a:t>
            </a:r>
          </a:p>
        </p:txBody>
      </p:sp>
      <p:sp>
        <p:nvSpPr>
          <p:cNvPr id="11" name="Espace réservé du numéro de diapositive 5">
            <a:extLst>
              <a:ext uri="{FF2B5EF4-FFF2-40B4-BE49-F238E27FC236}">
                <a16:creationId xmlns:a16="http://schemas.microsoft.com/office/drawing/2014/main" id="{25143FB5-F05D-4CEB-9CBA-059BA3FE808D}"/>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4" name="Sous-titre 2">
            <a:extLst>
              <a:ext uri="{FF2B5EF4-FFF2-40B4-BE49-F238E27FC236}">
                <a16:creationId xmlns:a16="http://schemas.microsoft.com/office/drawing/2014/main" id="{DA34FAD6-D229-45CF-AB78-7CD16CAAC0BF}"/>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5" name="Connecteur droit 14">
            <a:extLst>
              <a:ext uri="{FF2B5EF4-FFF2-40B4-BE49-F238E27FC236}">
                <a16:creationId xmlns:a16="http://schemas.microsoft.com/office/drawing/2014/main" id="{745CFB3D-651F-4D1D-A31A-73B815281BC9}"/>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906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batims">
    <p:spTree>
      <p:nvGrpSpPr>
        <p:cNvPr id="1" name=""/>
        <p:cNvGrpSpPr/>
        <p:nvPr/>
      </p:nvGrpSpPr>
      <p:grpSpPr>
        <a:xfrm>
          <a:off x="0" y="0"/>
          <a:ext cx="0" cy="0"/>
          <a:chOff x="0" y="0"/>
          <a:chExt cx="0" cy="0"/>
        </a:xfrm>
      </p:grpSpPr>
      <p:pic>
        <p:nvPicPr>
          <p:cNvPr id="9" name="Graphique 8">
            <a:extLst>
              <a:ext uri="{FF2B5EF4-FFF2-40B4-BE49-F238E27FC236}">
                <a16:creationId xmlns:a16="http://schemas.microsoft.com/office/drawing/2014/main" id="{665C1E34-CF64-44DE-A39E-B942EBB78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02270" y="4361323"/>
            <a:ext cx="1476140" cy="1388012"/>
          </a:xfrm>
          <a:prstGeom prst="rect">
            <a:avLst/>
          </a:prstGeom>
        </p:spPr>
      </p:pic>
      <p:sp>
        <p:nvSpPr>
          <p:cNvPr id="10" name="Titre 1">
            <a:extLst>
              <a:ext uri="{FF2B5EF4-FFF2-40B4-BE49-F238E27FC236}">
                <a16:creationId xmlns:a16="http://schemas.microsoft.com/office/drawing/2014/main" id="{9ABA924E-B8AD-4B31-AA8B-6528440C61B4}"/>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 de page de citations</a:t>
            </a:r>
          </a:p>
        </p:txBody>
      </p:sp>
      <p:sp>
        <p:nvSpPr>
          <p:cNvPr id="12" name="Espace réservé du numéro de diapositive 5">
            <a:extLst>
              <a:ext uri="{FF2B5EF4-FFF2-40B4-BE49-F238E27FC236}">
                <a16:creationId xmlns:a16="http://schemas.microsoft.com/office/drawing/2014/main" id="{E05FF4C4-BBF0-4A79-A8D2-3C89557EFCF0}"/>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5" name="Sous-titre 2">
            <a:extLst>
              <a:ext uri="{FF2B5EF4-FFF2-40B4-BE49-F238E27FC236}">
                <a16:creationId xmlns:a16="http://schemas.microsoft.com/office/drawing/2014/main" id="{AB6BE7A5-AC70-4F08-906A-964A2479760D}"/>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6" name="Connecteur droit 15">
            <a:extLst>
              <a:ext uri="{FF2B5EF4-FFF2-40B4-BE49-F238E27FC236}">
                <a16:creationId xmlns:a16="http://schemas.microsoft.com/office/drawing/2014/main" id="{6202AE88-C1BE-45B5-A873-E1118923F3A4}"/>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Espace réservé du texte 2">
            <a:extLst>
              <a:ext uri="{FF2B5EF4-FFF2-40B4-BE49-F238E27FC236}">
                <a16:creationId xmlns:a16="http://schemas.microsoft.com/office/drawing/2014/main" id="{712A0406-25BE-4026-8D49-80FA5E63FC58}"/>
              </a:ext>
            </a:extLst>
          </p:cNvPr>
          <p:cNvSpPr>
            <a:spLocks noGrp="1"/>
          </p:cNvSpPr>
          <p:nvPr>
            <p:ph type="body" sz="quarter" idx="14" hasCustomPrompt="1"/>
          </p:nvPr>
        </p:nvSpPr>
        <p:spPr>
          <a:xfrm>
            <a:off x="625252" y="2198483"/>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
        <p:nvSpPr>
          <p:cNvPr id="13" name="Espace réservé du texte 2">
            <a:extLst>
              <a:ext uri="{FF2B5EF4-FFF2-40B4-BE49-F238E27FC236}">
                <a16:creationId xmlns:a16="http://schemas.microsoft.com/office/drawing/2014/main" id="{48A21F4C-E5E2-4F2A-9DF5-14CF8650ECD9}"/>
              </a:ext>
            </a:extLst>
          </p:cNvPr>
          <p:cNvSpPr>
            <a:spLocks noGrp="1"/>
          </p:cNvSpPr>
          <p:nvPr>
            <p:ph type="body" sz="quarter" idx="15" hasCustomPrompt="1"/>
          </p:nvPr>
        </p:nvSpPr>
        <p:spPr>
          <a:xfrm>
            <a:off x="625252" y="4067465"/>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
        <p:nvSpPr>
          <p:cNvPr id="14" name="Espace réservé du texte 2">
            <a:extLst>
              <a:ext uri="{FF2B5EF4-FFF2-40B4-BE49-F238E27FC236}">
                <a16:creationId xmlns:a16="http://schemas.microsoft.com/office/drawing/2014/main" id="{0F522BDF-9CE8-4D6C-9351-FC55A33103AC}"/>
              </a:ext>
            </a:extLst>
          </p:cNvPr>
          <p:cNvSpPr>
            <a:spLocks noGrp="1"/>
          </p:cNvSpPr>
          <p:nvPr>
            <p:ph type="body" sz="quarter" idx="16" hasCustomPrompt="1"/>
          </p:nvPr>
        </p:nvSpPr>
        <p:spPr>
          <a:xfrm>
            <a:off x="6391757" y="2198483"/>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711930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e en page numérotée">
    <p:spTree>
      <p:nvGrpSpPr>
        <p:cNvPr id="1" name=""/>
        <p:cNvGrpSpPr/>
        <p:nvPr/>
      </p:nvGrpSpPr>
      <p:grpSpPr>
        <a:xfrm>
          <a:off x="0" y="0"/>
          <a:ext cx="0" cy="0"/>
          <a:chOff x="0" y="0"/>
          <a:chExt cx="0" cy="0"/>
        </a:xfrm>
      </p:grpSpPr>
      <p:sp>
        <p:nvSpPr>
          <p:cNvPr id="6" name="Espace réservé du contenu 2">
            <a:extLst>
              <a:ext uri="{FF2B5EF4-FFF2-40B4-BE49-F238E27FC236}">
                <a16:creationId xmlns:a16="http://schemas.microsoft.com/office/drawing/2014/main" id="{6CF23293-7358-4AA4-9824-FE274EEDC549}"/>
              </a:ext>
            </a:extLst>
          </p:cNvPr>
          <p:cNvSpPr txBox="1">
            <a:spLocks/>
          </p:cNvSpPr>
          <p:nvPr userDrawn="1"/>
        </p:nvSpPr>
        <p:spPr>
          <a:xfrm>
            <a:off x="6204716" y="1677476"/>
            <a:ext cx="5417051" cy="272086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5000"/>
              </a:lnSpc>
              <a:spcBef>
                <a:spcPts val="0"/>
              </a:spcBef>
            </a:pPr>
            <a:r>
              <a:rPr lang="fr-FR" sz="1600" dirty="0"/>
              <a:t>2   Sous-titre numéroté</a:t>
            </a:r>
            <a:endParaRPr lang="fr-FR" sz="1000" dirty="0"/>
          </a:p>
          <a:p>
            <a:pPr marL="171450" lvl="0" indent="-171450" algn="l" rtl="0">
              <a:lnSpc>
                <a:spcPct val="115000"/>
              </a:lnSpc>
              <a:spcBef>
                <a:spcPts val="0"/>
              </a:spcBef>
              <a:spcAft>
                <a:spcPts val="0"/>
              </a:spcAft>
              <a:buFont typeface="Arial" panose="020B0604020202020204" pitchFamily="34" charset="0"/>
              <a:buChar char="•"/>
            </a:pPr>
            <a:endParaRPr lang="fr-FR" sz="1000" b="1" dirty="0">
              <a:solidFill>
                <a:schemeClr val="tx2"/>
              </a:solidFill>
            </a:endParaRPr>
          </a:p>
          <a:p>
            <a:pPr marL="171450" lvl="0" indent="-171450" algn="l" rtl="0">
              <a:lnSpc>
                <a:spcPct val="115000"/>
              </a:lnSpc>
              <a:spcBef>
                <a:spcPts val="0"/>
              </a:spcBef>
              <a:spcAft>
                <a:spcPts val="0"/>
              </a:spcAft>
              <a:buFont typeface="Arial" panose="020B0604020202020204" pitchFamily="34" charset="0"/>
              <a:buChar char="•"/>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a:p>
            <a:pPr marL="171450" lvl="0" indent="-171450" algn="l" rtl="0">
              <a:lnSpc>
                <a:spcPct val="115000"/>
              </a:lnSpc>
              <a:spcBef>
                <a:spcPts val="0"/>
              </a:spcBef>
              <a:spcAft>
                <a:spcPts val="0"/>
              </a:spcAft>
              <a:buFont typeface="Arial" panose="020B0604020202020204" pitchFamily="34" charset="0"/>
              <a:buChar char="•"/>
            </a:pPr>
            <a:endParaRPr lang="fr-FR" sz="1000" dirty="0">
              <a:solidFill>
                <a:schemeClr val="tx2"/>
              </a:solidFill>
            </a:endParaRPr>
          </a:p>
          <a:p>
            <a:pPr marL="628650" lvl="1" indent="-171450" algn="l">
              <a:lnSpc>
                <a:spcPct val="115000"/>
              </a:lnSpc>
              <a:spcBef>
                <a:spcPts val="0"/>
              </a:spcBef>
              <a:buFont typeface="Arial" panose="020B0604020202020204" pitchFamily="34" charset="0"/>
              <a:buChar char="•"/>
            </a:pPr>
            <a:r>
              <a:rPr lang="fr-FR" sz="1000" dirty="0">
                <a:latin typeface="Marianne" panose="02000000000000000000" pitchFamily="2" charset="0"/>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p:txBody>
      </p:sp>
      <p:sp>
        <p:nvSpPr>
          <p:cNvPr id="7" name="Espace réservé du contenu 2">
            <a:extLst>
              <a:ext uri="{FF2B5EF4-FFF2-40B4-BE49-F238E27FC236}">
                <a16:creationId xmlns:a16="http://schemas.microsoft.com/office/drawing/2014/main" id="{3AFA39A7-F39E-47C1-9EBA-ABE607265353}"/>
              </a:ext>
            </a:extLst>
          </p:cNvPr>
          <p:cNvSpPr txBox="1">
            <a:spLocks/>
          </p:cNvSpPr>
          <p:nvPr userDrawn="1"/>
        </p:nvSpPr>
        <p:spPr>
          <a:xfrm>
            <a:off x="570236" y="1677476"/>
            <a:ext cx="5417050" cy="416616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rtl="0">
              <a:lnSpc>
                <a:spcPct val="115000"/>
              </a:lnSpc>
              <a:spcBef>
                <a:spcPts val="0"/>
              </a:spcBef>
              <a:spcAft>
                <a:spcPts val="0"/>
              </a:spcAft>
            </a:pPr>
            <a:r>
              <a:rPr lang="fr-FR" sz="1600" dirty="0"/>
              <a:t>1   Sous-titre numéroté</a:t>
            </a:r>
          </a:p>
          <a:p>
            <a:pPr marL="171450" lvl="0" indent="-171450" algn="l" rtl="0">
              <a:lnSpc>
                <a:spcPct val="115000"/>
              </a:lnSpc>
              <a:spcBef>
                <a:spcPts val="0"/>
              </a:spcBef>
              <a:spcAft>
                <a:spcPts val="0"/>
              </a:spcAft>
              <a:buFont typeface="Arial" panose="020B0604020202020204" pitchFamily="34" charset="0"/>
              <a:buChar char="•"/>
            </a:pPr>
            <a:endParaRPr lang="fr-FR" sz="1000" b="1" dirty="0">
              <a:solidFill>
                <a:schemeClr val="tx2"/>
              </a:solidFill>
            </a:endParaRPr>
          </a:p>
          <a:p>
            <a:pPr marL="171450" indent="-171450" algn="l">
              <a:lnSpc>
                <a:spcPct val="110000"/>
              </a:lnSpc>
              <a:buFont typeface="Arial" panose="020B0604020202020204" pitchFamily="34" charset="0"/>
              <a:buChar char="•"/>
            </a:pPr>
            <a:r>
              <a:rPr lang="fr-FR" sz="1000" dirty="0">
                <a:solidFill>
                  <a:schemeClr val="tx2"/>
                </a:solidFill>
              </a:rPr>
              <a:t>Lorem ipsum dolor sit amet, </a:t>
            </a:r>
            <a:r>
              <a:rPr lang="fr-FR" sz="1000" b="1" dirty="0">
                <a:solidFill>
                  <a:schemeClr val="tx2"/>
                </a:solidFill>
              </a:rPr>
              <a:t>consectetur adipiscing elit</a:t>
            </a:r>
            <a:r>
              <a:rPr lang="fr-FR" sz="1000" dirty="0">
                <a:solidFill>
                  <a:schemeClr val="tx2"/>
                </a:solidFill>
              </a:rPr>
              <a:t>. Etiam sodales nunc velit, imperdiet consectetur enim interdum eu. In finibus sed velit et sodales. Aenean at metus id est tincidunt mollis nec id nunc. Sed quis ornare odio. Nunc leo elit, lacinia ut elit cursus, fermentum finibus ipsum</a:t>
            </a:r>
          </a:p>
          <a:p>
            <a:pPr marL="171450" indent="-171450" algn="l">
              <a:lnSpc>
                <a:spcPct val="110000"/>
              </a:lnSpc>
              <a:buFont typeface="Arial" panose="020B0604020202020204" pitchFamily="34" charset="0"/>
              <a:buChar char="•"/>
            </a:pPr>
            <a:endParaRPr lang="fr-FR" sz="1000" dirty="0">
              <a:solidFill>
                <a:schemeClr val="tx2"/>
              </a:solidFill>
            </a:endParaRPr>
          </a:p>
          <a:p>
            <a:pPr marL="171450" indent="-171450" algn="l">
              <a:lnSpc>
                <a:spcPct val="110000"/>
              </a:lnSpc>
              <a:buFont typeface="Arial" panose="020B0604020202020204" pitchFamily="34" charset="0"/>
              <a:buChar char="•"/>
            </a:pPr>
            <a:r>
              <a:rPr lang="fr-FR" sz="1000" dirty="0">
                <a:solidFill>
                  <a:schemeClr val="tx2"/>
                </a:solidFill>
              </a:rPr>
              <a:t>Lorem ipsum </a:t>
            </a:r>
            <a:r>
              <a:rPr lang="fr-FR" sz="1000" b="1" dirty="0">
                <a:solidFill>
                  <a:schemeClr val="tx2"/>
                </a:solidFill>
              </a:rPr>
              <a:t>modolor sit amet, consectetur adipiscing elit. Etiam sodales nunc velit, imperdiet consectetur enim interdum eu. In finibus sed velit et sodales. Aenean at metus id est tincidunt </a:t>
            </a:r>
            <a:r>
              <a:rPr lang="fr-FR" sz="1000" dirty="0">
                <a:solidFill>
                  <a:schemeClr val="tx2"/>
                </a:solidFill>
              </a:rPr>
              <a:t>llis nec id </a:t>
            </a:r>
            <a:r>
              <a:rPr lang="fr-FR" sz="1000" b="1" dirty="0">
                <a:solidFill>
                  <a:schemeClr val="tx2"/>
                </a:solidFill>
              </a:rPr>
              <a:t>nunc. Sed quis ornare </a:t>
            </a:r>
            <a:r>
              <a:rPr lang="fr-FR" sz="1000" dirty="0">
                <a:solidFill>
                  <a:schemeClr val="tx2"/>
                </a:solidFill>
              </a:rPr>
              <a:t>odio. Nunc leo elit, lacinia ut elit cursus, fermentum finibus ipsum. 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a:t>
            </a:r>
          </a:p>
        </p:txBody>
      </p:sp>
      <p:sp>
        <p:nvSpPr>
          <p:cNvPr id="8" name="Espace réservé du contenu 2">
            <a:extLst>
              <a:ext uri="{FF2B5EF4-FFF2-40B4-BE49-F238E27FC236}">
                <a16:creationId xmlns:a16="http://schemas.microsoft.com/office/drawing/2014/main" id="{EFD850ED-0505-4311-8C29-25819C580174}"/>
              </a:ext>
            </a:extLst>
          </p:cNvPr>
          <p:cNvSpPr txBox="1">
            <a:spLocks/>
          </p:cNvSpPr>
          <p:nvPr userDrawn="1"/>
        </p:nvSpPr>
        <p:spPr>
          <a:xfrm>
            <a:off x="6204716" y="4551874"/>
            <a:ext cx="5417048" cy="109034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15000"/>
              </a:lnSpc>
              <a:spcBef>
                <a:spcPts val="0"/>
              </a:spcBef>
              <a:spcAft>
                <a:spcPts val="0"/>
              </a:spcAft>
              <a:buNone/>
            </a:pPr>
            <a:r>
              <a:rPr lang="fr-FR" sz="1000" dirty="0"/>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p:txBody>
      </p:sp>
      <p:sp>
        <p:nvSpPr>
          <p:cNvPr id="9" name="Titre 1">
            <a:extLst>
              <a:ext uri="{FF2B5EF4-FFF2-40B4-BE49-F238E27FC236}">
                <a16:creationId xmlns:a16="http://schemas.microsoft.com/office/drawing/2014/main" id="{3E013ECC-3CA5-4F23-8289-815CF6595AE7}"/>
              </a:ext>
            </a:extLst>
          </p:cNvPr>
          <p:cNvSpPr>
            <a:spLocks noGrp="1"/>
          </p:cNvSpPr>
          <p:nvPr>
            <p:ph type="title" hasCustomPrompt="1"/>
          </p:nvPr>
        </p:nvSpPr>
        <p:spPr>
          <a:xfrm>
            <a:off x="606784" y="535915"/>
            <a:ext cx="11014980" cy="564667"/>
          </a:xfrm>
        </p:spPr>
        <p:txBody>
          <a:bodyPr anchor="t">
            <a:noAutofit/>
          </a:bodyPr>
          <a:lstStyle>
            <a:lvl1pPr>
              <a:defRPr sz="3600" b="1"/>
            </a:lvl1pPr>
          </a:lstStyle>
          <a:p>
            <a:r>
              <a:rPr lang="fr-FR" sz="2800" dirty="0"/>
              <a:t>Si le titre est très long et qu’il prend beaucoup de place il peut avoir cette taille de police</a:t>
            </a:r>
          </a:p>
        </p:txBody>
      </p:sp>
      <p:pic>
        <p:nvPicPr>
          <p:cNvPr id="11" name="Graphique 10">
            <a:extLst>
              <a:ext uri="{FF2B5EF4-FFF2-40B4-BE49-F238E27FC236}">
                <a16:creationId xmlns:a16="http://schemas.microsoft.com/office/drawing/2014/main" id="{FD01B032-97AC-484D-99C3-26A8A5E97B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168859" y="1661231"/>
            <a:ext cx="380486" cy="372031"/>
          </a:xfrm>
          <a:prstGeom prst="rect">
            <a:avLst/>
          </a:prstGeom>
        </p:spPr>
      </p:pic>
      <p:pic>
        <p:nvPicPr>
          <p:cNvPr id="12" name="Graphique 11">
            <a:extLst>
              <a:ext uri="{FF2B5EF4-FFF2-40B4-BE49-F238E27FC236}">
                <a16:creationId xmlns:a16="http://schemas.microsoft.com/office/drawing/2014/main" id="{5899FDD3-617E-4DA8-89E8-093F027F7F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18105" y="1661231"/>
            <a:ext cx="380486" cy="372031"/>
          </a:xfrm>
          <a:prstGeom prst="rect">
            <a:avLst/>
          </a:prstGeom>
        </p:spPr>
      </p:pic>
      <p:sp>
        <p:nvSpPr>
          <p:cNvPr id="19" name="Espace réservé du numéro de diapositive 5">
            <a:extLst>
              <a:ext uri="{FF2B5EF4-FFF2-40B4-BE49-F238E27FC236}">
                <a16:creationId xmlns:a16="http://schemas.microsoft.com/office/drawing/2014/main" id="{58F7F3FC-8623-413E-8B70-82EFDEB822B1}"/>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0" name="Sous-titre 2">
            <a:extLst>
              <a:ext uri="{FF2B5EF4-FFF2-40B4-BE49-F238E27FC236}">
                <a16:creationId xmlns:a16="http://schemas.microsoft.com/office/drawing/2014/main" id="{8B200A3D-6527-41C0-A302-59A00BD84763}"/>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1" name="Connecteur droit 20">
            <a:extLst>
              <a:ext uri="{FF2B5EF4-FFF2-40B4-BE49-F238E27FC236}">
                <a16:creationId xmlns:a16="http://schemas.microsoft.com/office/drawing/2014/main" id="{53F6E18B-32CC-43F4-A9A5-625079ADA9F7}"/>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39182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xemple composition 1">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F563E2C0-1C52-46BC-99AD-47BCAB93F5A0}"/>
              </a:ext>
            </a:extLst>
          </p:cNvPr>
          <p:cNvSpPr>
            <a:spLocks noGrp="1"/>
          </p:cNvSpPr>
          <p:nvPr>
            <p:ph type="title" hasCustomPrompt="1"/>
          </p:nvPr>
        </p:nvSpPr>
        <p:spPr>
          <a:xfrm>
            <a:off x="537533" y="542667"/>
            <a:ext cx="11193971" cy="442180"/>
          </a:xfrm>
        </p:spPr>
        <p:txBody>
          <a:bodyPr anchor="t">
            <a:noAutofit/>
          </a:bodyPr>
          <a:lstStyle>
            <a:lvl1pPr>
              <a:defRPr b="1"/>
            </a:lvl1pPr>
          </a:lstStyle>
          <a:p>
            <a:r>
              <a:rPr lang="fr-FR" sz="2800" u="none" strike="noStrike" baseline="0" dirty="0"/>
              <a:t>Exemple de composition 1</a:t>
            </a:r>
            <a:endParaRPr lang="fr-FR" sz="2800" dirty="0"/>
          </a:p>
        </p:txBody>
      </p:sp>
      <p:sp>
        <p:nvSpPr>
          <p:cNvPr id="8" name="Espace réservé du contenu 2">
            <a:extLst>
              <a:ext uri="{FF2B5EF4-FFF2-40B4-BE49-F238E27FC236}">
                <a16:creationId xmlns:a16="http://schemas.microsoft.com/office/drawing/2014/main" id="{A64F1FCD-E4C9-412A-9F7C-3633222897CA}"/>
              </a:ext>
            </a:extLst>
          </p:cNvPr>
          <p:cNvSpPr txBox="1">
            <a:spLocks/>
          </p:cNvSpPr>
          <p:nvPr userDrawn="1"/>
        </p:nvSpPr>
        <p:spPr>
          <a:xfrm>
            <a:off x="3632305" y="1303471"/>
            <a:ext cx="4785554" cy="29165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spcBef>
                <a:spcPts val="0"/>
              </a:spcBef>
            </a:pPr>
            <a:r>
              <a:rPr lang="fr-FR" sz="1000" b="1" dirty="0">
                <a:solidFill>
                  <a:schemeClr val="tx2"/>
                </a:solidFill>
              </a:rPr>
              <a:t>Lorem ipsum dolor sit</a:t>
            </a:r>
          </a:p>
          <a:p>
            <a:pPr algn="l">
              <a:lnSpc>
                <a:spcPct val="110000"/>
              </a:lnSpc>
              <a:spcBef>
                <a:spcPts val="0"/>
              </a:spcBef>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a:p>
            <a:pPr algn="l">
              <a:lnSpc>
                <a:spcPct val="110000"/>
              </a:lnSpc>
              <a:spcBef>
                <a:spcPts val="0"/>
              </a:spcBef>
            </a:pPr>
            <a:endParaRPr lang="fr-FR" sz="1000" b="1" dirty="0">
              <a:solidFill>
                <a:schemeClr val="tx2"/>
              </a:solidFill>
            </a:endParaRPr>
          </a:p>
          <a:p>
            <a:pPr algn="l">
              <a:lnSpc>
                <a:spcPct val="110000"/>
              </a:lnSpc>
              <a:spcBef>
                <a:spcPts val="0"/>
              </a:spcBef>
            </a:pPr>
            <a:r>
              <a:rPr lang="fr-FR" sz="1000" b="1" dirty="0">
                <a:solidFill>
                  <a:schemeClr val="tx2"/>
                </a:solidFill>
              </a:rPr>
              <a:t>Lorem ipsum dolor sit</a:t>
            </a:r>
          </a:p>
          <a:p>
            <a:pPr marL="0" lvl="0" indent="0" algn="l" rtl="0">
              <a:lnSpc>
                <a:spcPct val="110000"/>
              </a:lnSpc>
              <a:spcBef>
                <a:spcPts val="0"/>
              </a:spcBef>
              <a:spcAft>
                <a:spcPts val="0"/>
              </a:spcAft>
              <a:buClr>
                <a:schemeClr val="dk1"/>
              </a:buClr>
              <a:buSzPts val="1100"/>
              <a:buFont typeface="Arial"/>
              <a:buNone/>
            </a:pPr>
            <a:r>
              <a:rPr lang="en-US" sz="1000" dirty="0">
                <a:solidFill>
                  <a:schemeClr val="dk1"/>
                </a:solidFill>
              </a:rPr>
              <a:t>Etiam venenatis urna orci, vel mattis felis malesuada sed. Vestibulum congue metus non leo posuere, nec ultricies lectus porttitor. Suspendisse imperdiet ut tortor placerat sollicitudin. Donec nec metus condimentum libero tristique lacinia ut critique elit. Donec ac varius lorem. Cras feugiat pulvinar metus, non pulvinar lectus ullamcorper in. Vestibulum eu tortor lacinia, pellentesque mauris non, lobortis turpis. In blandit, nisi id fermentum varius, enim urna mattis elit, id.</a:t>
            </a:r>
            <a:endParaRPr lang="fr-FR" sz="1000" dirty="0"/>
          </a:p>
        </p:txBody>
      </p:sp>
      <p:sp>
        <p:nvSpPr>
          <p:cNvPr id="9" name="Espace réservé du contenu 2">
            <a:extLst>
              <a:ext uri="{FF2B5EF4-FFF2-40B4-BE49-F238E27FC236}">
                <a16:creationId xmlns:a16="http://schemas.microsoft.com/office/drawing/2014/main" id="{F9728D26-BB72-4404-8602-707A63D98A50}"/>
              </a:ext>
            </a:extLst>
          </p:cNvPr>
          <p:cNvSpPr txBox="1">
            <a:spLocks/>
          </p:cNvSpPr>
          <p:nvPr userDrawn="1"/>
        </p:nvSpPr>
        <p:spPr>
          <a:xfrm>
            <a:off x="3632305" y="4855720"/>
            <a:ext cx="4048655" cy="133448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fr-FR" sz="1000" b="1" dirty="0">
                <a:solidFill>
                  <a:schemeClr val="tx2"/>
                </a:solidFill>
              </a:rPr>
              <a:t>Lorem ipsum</a:t>
            </a:r>
          </a:p>
          <a:p>
            <a:pPr algn="l">
              <a:lnSpc>
                <a:spcPct val="110000"/>
              </a:lnSpc>
              <a:spcBef>
                <a:spcPts val="0"/>
              </a:spcBef>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a:t>
            </a:r>
            <a:endParaRPr lang="fr-FR" sz="1000" dirty="0"/>
          </a:p>
        </p:txBody>
      </p:sp>
      <p:sp>
        <p:nvSpPr>
          <p:cNvPr id="10" name="Espace réservé du contenu 2">
            <a:extLst>
              <a:ext uri="{FF2B5EF4-FFF2-40B4-BE49-F238E27FC236}">
                <a16:creationId xmlns:a16="http://schemas.microsoft.com/office/drawing/2014/main" id="{1A0925AB-71F1-443C-97C9-6877F68F5531}"/>
              </a:ext>
            </a:extLst>
          </p:cNvPr>
          <p:cNvSpPr txBox="1">
            <a:spLocks/>
          </p:cNvSpPr>
          <p:nvPr userDrawn="1"/>
        </p:nvSpPr>
        <p:spPr>
          <a:xfrm>
            <a:off x="537533" y="5381129"/>
            <a:ext cx="2943331" cy="93420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800" dirty="0">
                <a:solidFill>
                  <a:schemeClr val="tx2"/>
                </a:solidFill>
              </a:rPr>
              <a:t>Lorem ipsum (prévalence et intention) N = 1321 </a:t>
            </a:r>
            <a:br>
              <a:rPr lang="fr-FR" sz="800" dirty="0">
                <a:solidFill>
                  <a:schemeClr val="tx2"/>
                </a:solidFill>
              </a:rPr>
            </a:br>
            <a:r>
              <a:rPr lang="fr-FR" sz="800" dirty="0">
                <a:solidFill>
                  <a:schemeClr val="tx2"/>
                </a:solidFill>
              </a:rPr>
              <a:t>Lorem ipsum (perceptions, impact)  N = 332 </a:t>
            </a:r>
            <a:br>
              <a:rPr lang="fr-FR" sz="800" dirty="0">
                <a:solidFill>
                  <a:schemeClr val="tx2"/>
                </a:solidFill>
              </a:rPr>
            </a:br>
            <a:r>
              <a:rPr lang="fr-FR" sz="800" dirty="0">
                <a:solidFill>
                  <a:schemeClr val="tx2"/>
                </a:solidFill>
              </a:rPr>
              <a:t>*Proin iaculis dui sed quam rhoncus auctor. Nunc fermentum eros turpis, vel ultrices dolor efficitur at. Aliquam eget viverra lorem. Interdum et malesuada fames ac ante ipsum primis in faucibus. </a:t>
            </a:r>
          </a:p>
        </p:txBody>
      </p:sp>
      <p:cxnSp>
        <p:nvCxnSpPr>
          <p:cNvPr id="11" name="Connecteur droit 10">
            <a:extLst>
              <a:ext uri="{FF2B5EF4-FFF2-40B4-BE49-F238E27FC236}">
                <a16:creationId xmlns:a16="http://schemas.microsoft.com/office/drawing/2014/main" id="{069FFC70-AF43-42E7-ACE0-4978B014C6FE}"/>
              </a:ext>
            </a:extLst>
          </p:cNvPr>
          <p:cNvCxnSpPr>
            <a:cxnSpLocks/>
          </p:cNvCxnSpPr>
          <p:nvPr userDrawn="1"/>
        </p:nvCxnSpPr>
        <p:spPr>
          <a:xfrm>
            <a:off x="3736602" y="4618427"/>
            <a:ext cx="788516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Graphique 11">
            <a:extLst>
              <a:ext uri="{FF2B5EF4-FFF2-40B4-BE49-F238E27FC236}">
                <a16:creationId xmlns:a16="http://schemas.microsoft.com/office/drawing/2014/main" id="{303B706D-5B26-4D99-B410-D6ACE51779D8}"/>
              </a:ext>
            </a:extLst>
          </p:cNvPr>
          <p:cNvGraphicFramePr/>
          <p:nvPr userDrawn="1">
            <p:extLst>
              <p:ext uri="{D42A27DB-BD31-4B8C-83A1-F6EECF244321}">
                <p14:modId xmlns:p14="http://schemas.microsoft.com/office/powerpoint/2010/main" val="1221057944"/>
              </p:ext>
            </p:extLst>
          </p:nvPr>
        </p:nvGraphicFramePr>
        <p:xfrm>
          <a:off x="7680960" y="4634465"/>
          <a:ext cx="4050543" cy="1876813"/>
        </p:xfrm>
        <a:graphic>
          <a:graphicData uri="http://schemas.openxmlformats.org/drawingml/2006/chart">
            <c:chart xmlns:c="http://schemas.openxmlformats.org/drawingml/2006/chart" xmlns:r="http://schemas.openxmlformats.org/officeDocument/2006/relationships" r:id="rId2"/>
          </a:graphicData>
        </a:graphic>
      </p:graphicFrame>
      <p:grpSp>
        <p:nvGrpSpPr>
          <p:cNvPr id="13" name="Groupe 12">
            <a:extLst>
              <a:ext uri="{FF2B5EF4-FFF2-40B4-BE49-F238E27FC236}">
                <a16:creationId xmlns:a16="http://schemas.microsoft.com/office/drawing/2014/main" id="{E00F5CB4-6DF9-4886-B055-76983368D52A}"/>
              </a:ext>
            </a:extLst>
          </p:cNvPr>
          <p:cNvGrpSpPr/>
          <p:nvPr userDrawn="1"/>
        </p:nvGrpSpPr>
        <p:grpSpPr>
          <a:xfrm>
            <a:off x="8417859" y="1133967"/>
            <a:ext cx="3200379" cy="3319302"/>
            <a:chOff x="511099" y="1353078"/>
            <a:chExt cx="3200379" cy="3319302"/>
          </a:xfrm>
        </p:grpSpPr>
        <p:graphicFrame>
          <p:nvGraphicFramePr>
            <p:cNvPr id="14" name="Graphique 13">
              <a:extLst>
                <a:ext uri="{FF2B5EF4-FFF2-40B4-BE49-F238E27FC236}">
                  <a16:creationId xmlns:a16="http://schemas.microsoft.com/office/drawing/2014/main" id="{D6B79980-641E-4BEC-B1F0-7A7F8138A520}"/>
                </a:ext>
              </a:extLst>
            </p:cNvPr>
            <p:cNvGraphicFramePr/>
            <p:nvPr>
              <p:extLst>
                <p:ext uri="{D42A27DB-BD31-4B8C-83A1-F6EECF244321}">
                  <p14:modId xmlns:p14="http://schemas.microsoft.com/office/powerpoint/2010/main" val="2041418724"/>
                </p:ext>
              </p:extLst>
            </p:nvPr>
          </p:nvGraphicFramePr>
          <p:xfrm>
            <a:off x="511099" y="1374161"/>
            <a:ext cx="1205637" cy="32982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Graphique 14">
              <a:extLst>
                <a:ext uri="{FF2B5EF4-FFF2-40B4-BE49-F238E27FC236}">
                  <a16:creationId xmlns:a16="http://schemas.microsoft.com/office/drawing/2014/main" id="{A655B5C7-FC88-4CA3-A6A4-E626DE41F061}"/>
                </a:ext>
              </a:extLst>
            </p:cNvPr>
            <p:cNvGraphicFramePr/>
            <p:nvPr>
              <p:extLst>
                <p:ext uri="{D42A27DB-BD31-4B8C-83A1-F6EECF244321}">
                  <p14:modId xmlns:p14="http://schemas.microsoft.com/office/powerpoint/2010/main" val="3544138506"/>
                </p:ext>
              </p:extLst>
            </p:nvPr>
          </p:nvGraphicFramePr>
          <p:xfrm>
            <a:off x="1465387" y="1353078"/>
            <a:ext cx="2246091" cy="1282022"/>
          </p:xfrm>
          <a:graphic>
            <a:graphicData uri="http://schemas.openxmlformats.org/drawingml/2006/chart">
              <c:chart xmlns:c="http://schemas.openxmlformats.org/drawingml/2006/chart" xmlns:r="http://schemas.openxmlformats.org/officeDocument/2006/relationships" r:id="rId4"/>
            </a:graphicData>
          </a:graphic>
        </p:graphicFrame>
        <p:sp>
          <p:nvSpPr>
            <p:cNvPr id="16" name="Espace réservé du contenu 2">
              <a:extLst>
                <a:ext uri="{FF2B5EF4-FFF2-40B4-BE49-F238E27FC236}">
                  <a16:creationId xmlns:a16="http://schemas.microsoft.com/office/drawing/2014/main" id="{9ED3E6AC-D073-40B8-A559-55CC62D327DC}"/>
                </a:ext>
              </a:extLst>
            </p:cNvPr>
            <p:cNvSpPr txBox="1">
              <a:spLocks/>
            </p:cNvSpPr>
            <p:nvPr/>
          </p:nvSpPr>
          <p:spPr>
            <a:xfrm>
              <a:off x="1543279" y="1502352"/>
              <a:ext cx="1288171" cy="2172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bg2">
                      <a:lumMod val="75000"/>
                    </a:schemeClr>
                  </a:solidFill>
                </a:rPr>
                <a:t>Lorem ipsum</a:t>
              </a:r>
            </a:p>
          </p:txBody>
        </p:sp>
        <p:sp>
          <p:nvSpPr>
            <p:cNvPr id="17" name="Espace réservé du contenu 2">
              <a:extLst>
                <a:ext uri="{FF2B5EF4-FFF2-40B4-BE49-F238E27FC236}">
                  <a16:creationId xmlns:a16="http://schemas.microsoft.com/office/drawing/2014/main" id="{C3CC2A67-82E1-4799-BD24-0C4EF85BC99B}"/>
                </a:ext>
              </a:extLst>
            </p:cNvPr>
            <p:cNvSpPr txBox="1">
              <a:spLocks/>
            </p:cNvSpPr>
            <p:nvPr/>
          </p:nvSpPr>
          <p:spPr>
            <a:xfrm>
              <a:off x="1529467" y="2266539"/>
              <a:ext cx="1543040" cy="2060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accent1"/>
                  </a:solidFill>
                </a:rPr>
                <a:t>Dolor sit</a:t>
              </a:r>
            </a:p>
          </p:txBody>
        </p:sp>
        <p:graphicFrame>
          <p:nvGraphicFramePr>
            <p:cNvPr id="18" name="Graphique 17">
              <a:extLst>
                <a:ext uri="{FF2B5EF4-FFF2-40B4-BE49-F238E27FC236}">
                  <a16:creationId xmlns:a16="http://schemas.microsoft.com/office/drawing/2014/main" id="{79A269EC-C266-4785-9948-4660117D6AFB}"/>
                </a:ext>
              </a:extLst>
            </p:cNvPr>
            <p:cNvGraphicFramePr/>
            <p:nvPr>
              <p:extLst>
                <p:ext uri="{D42A27DB-BD31-4B8C-83A1-F6EECF244321}">
                  <p14:modId xmlns:p14="http://schemas.microsoft.com/office/powerpoint/2010/main" val="2661279160"/>
                </p:ext>
              </p:extLst>
            </p:nvPr>
          </p:nvGraphicFramePr>
          <p:xfrm>
            <a:off x="1486293" y="2620188"/>
            <a:ext cx="1160017" cy="1282022"/>
          </p:xfrm>
          <a:graphic>
            <a:graphicData uri="http://schemas.openxmlformats.org/drawingml/2006/chart">
              <c:chart xmlns:c="http://schemas.openxmlformats.org/drawingml/2006/chart" xmlns:r="http://schemas.openxmlformats.org/officeDocument/2006/relationships" r:id="rId5"/>
            </a:graphicData>
          </a:graphic>
        </p:graphicFrame>
        <p:sp>
          <p:nvSpPr>
            <p:cNvPr id="19" name="Accolade fermante 18">
              <a:extLst>
                <a:ext uri="{FF2B5EF4-FFF2-40B4-BE49-F238E27FC236}">
                  <a16:creationId xmlns:a16="http://schemas.microsoft.com/office/drawing/2014/main" id="{74AEDFFB-FE7D-4138-B5FA-4E1BC4543482}"/>
                </a:ext>
              </a:extLst>
            </p:cNvPr>
            <p:cNvSpPr/>
            <p:nvPr/>
          </p:nvSpPr>
          <p:spPr>
            <a:xfrm>
              <a:off x="1440673" y="1572837"/>
              <a:ext cx="64080" cy="867513"/>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20" name="Accolade fermante 19">
              <a:extLst>
                <a:ext uri="{FF2B5EF4-FFF2-40B4-BE49-F238E27FC236}">
                  <a16:creationId xmlns:a16="http://schemas.microsoft.com/office/drawing/2014/main" id="{E273073B-733D-488C-BE2D-8B58EF3191DD}"/>
                </a:ext>
              </a:extLst>
            </p:cNvPr>
            <p:cNvSpPr/>
            <p:nvPr/>
          </p:nvSpPr>
          <p:spPr>
            <a:xfrm>
              <a:off x="1440673" y="2461433"/>
              <a:ext cx="64080" cy="1582757"/>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grpSp>
      <p:sp>
        <p:nvSpPr>
          <p:cNvPr id="22" name="Espace réservé du numéro de diapositive 5">
            <a:extLst>
              <a:ext uri="{FF2B5EF4-FFF2-40B4-BE49-F238E27FC236}">
                <a16:creationId xmlns:a16="http://schemas.microsoft.com/office/drawing/2014/main" id="{76BABA7B-2726-4DEB-AC87-CF44C2E284BE}"/>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5" name="Sous-titre 2">
            <a:extLst>
              <a:ext uri="{FF2B5EF4-FFF2-40B4-BE49-F238E27FC236}">
                <a16:creationId xmlns:a16="http://schemas.microsoft.com/office/drawing/2014/main" id="{ABEEA271-4818-489C-A099-77749AB720E2}"/>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6" name="Connecteur droit 25">
            <a:extLst>
              <a:ext uri="{FF2B5EF4-FFF2-40B4-BE49-F238E27FC236}">
                <a16:creationId xmlns:a16="http://schemas.microsoft.com/office/drawing/2014/main" id="{EC9D220D-D2EB-4E40-9950-7F240DB84EBA}"/>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Espace réservé du texte 2">
            <a:extLst>
              <a:ext uri="{FF2B5EF4-FFF2-40B4-BE49-F238E27FC236}">
                <a16:creationId xmlns:a16="http://schemas.microsoft.com/office/drawing/2014/main" id="{70D2E21D-1EE4-4F44-A025-8AFA0F192D25}"/>
              </a:ext>
            </a:extLst>
          </p:cNvPr>
          <p:cNvSpPr>
            <a:spLocks noGrp="1"/>
          </p:cNvSpPr>
          <p:nvPr>
            <p:ph type="body" sz="quarter" idx="10" hasCustomPrompt="1"/>
          </p:nvPr>
        </p:nvSpPr>
        <p:spPr>
          <a:xfrm>
            <a:off x="537533" y="1331114"/>
            <a:ext cx="2882789" cy="2916546"/>
          </a:xfrm>
        </p:spPr>
        <p:txBody>
          <a:bodyPr/>
          <a:lstStyle>
            <a:lvl3pPr>
              <a:defRPr/>
            </a:lvl3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Tree>
    <p:extLst>
      <p:ext uri="{BB962C8B-B14F-4D97-AF65-F5344CB8AC3E}">
        <p14:creationId xmlns:p14="http://schemas.microsoft.com/office/powerpoint/2010/main" val="1125914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vierge">
    <p:spTree>
      <p:nvGrpSpPr>
        <p:cNvPr id="1" name=""/>
        <p:cNvGrpSpPr/>
        <p:nvPr/>
      </p:nvGrpSpPr>
      <p:grpSpPr>
        <a:xfrm>
          <a:off x="0" y="0"/>
          <a:ext cx="0" cy="0"/>
          <a:chOff x="0" y="0"/>
          <a:chExt cx="0" cy="0"/>
        </a:xfrm>
      </p:grpSpPr>
      <p:pic>
        <p:nvPicPr>
          <p:cNvPr id="2" name="Graphique 1">
            <a:extLst>
              <a:ext uri="{FF2B5EF4-FFF2-40B4-BE49-F238E27FC236}">
                <a16:creationId xmlns:a16="http://schemas.microsoft.com/office/drawing/2014/main" id="{9332B1A8-FF8D-452D-B893-19D45B6FBB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1820" y="507260"/>
            <a:ext cx="458972" cy="249735"/>
          </a:xfrm>
          <a:prstGeom prst="rect">
            <a:avLst/>
          </a:prstGeom>
        </p:spPr>
      </p:pic>
      <p:pic>
        <p:nvPicPr>
          <p:cNvPr id="3" name="Graphique 2">
            <a:extLst>
              <a:ext uri="{FF2B5EF4-FFF2-40B4-BE49-F238E27FC236}">
                <a16:creationId xmlns:a16="http://schemas.microsoft.com/office/drawing/2014/main" id="{17F97096-D71C-4DBB-8EE3-0FF3E494BA6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575965" y="507260"/>
            <a:ext cx="431974" cy="249735"/>
          </a:xfrm>
          <a:prstGeom prst="rect">
            <a:avLst/>
          </a:prstGeom>
        </p:spPr>
      </p:pic>
      <p:pic>
        <p:nvPicPr>
          <p:cNvPr id="4" name="Graphique 3">
            <a:extLst>
              <a:ext uri="{FF2B5EF4-FFF2-40B4-BE49-F238E27FC236}">
                <a16:creationId xmlns:a16="http://schemas.microsoft.com/office/drawing/2014/main" id="{CA32D97F-61B9-4195-A43A-BE13625CB6B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514255" y="497323"/>
            <a:ext cx="337481" cy="283484"/>
          </a:xfrm>
          <a:prstGeom prst="rect">
            <a:avLst/>
          </a:prstGeom>
        </p:spPr>
      </p:pic>
      <p:pic>
        <p:nvPicPr>
          <p:cNvPr id="5" name="Graphique 4">
            <a:extLst>
              <a:ext uri="{FF2B5EF4-FFF2-40B4-BE49-F238E27FC236}">
                <a16:creationId xmlns:a16="http://schemas.microsoft.com/office/drawing/2014/main" id="{7476855F-AB9B-4C34-B27A-6C352274F44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358055" y="479440"/>
            <a:ext cx="337480" cy="344230"/>
          </a:xfrm>
          <a:prstGeom prst="rect">
            <a:avLst/>
          </a:prstGeom>
        </p:spPr>
      </p:pic>
      <p:pic>
        <p:nvPicPr>
          <p:cNvPr id="6" name="Graphique 5">
            <a:extLst>
              <a:ext uri="{FF2B5EF4-FFF2-40B4-BE49-F238E27FC236}">
                <a16:creationId xmlns:a16="http://schemas.microsoft.com/office/drawing/2014/main" id="{65D56A90-16C7-47A0-8724-96D7F1C80E0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4251810" y="419827"/>
            <a:ext cx="458973" cy="546718"/>
          </a:xfrm>
          <a:prstGeom prst="rect">
            <a:avLst/>
          </a:prstGeom>
        </p:spPr>
      </p:pic>
      <p:pic>
        <p:nvPicPr>
          <p:cNvPr id="7" name="Graphique 6">
            <a:extLst>
              <a:ext uri="{FF2B5EF4-FFF2-40B4-BE49-F238E27FC236}">
                <a16:creationId xmlns:a16="http://schemas.microsoft.com/office/drawing/2014/main" id="{A4BCE47F-130F-4A3C-BB20-4D671E59CEE4}"/>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5294812" y="409890"/>
            <a:ext cx="526469" cy="580466"/>
          </a:xfrm>
          <a:prstGeom prst="rect">
            <a:avLst/>
          </a:prstGeom>
        </p:spPr>
      </p:pic>
      <p:pic>
        <p:nvPicPr>
          <p:cNvPr id="8" name="Graphique 7">
            <a:extLst>
              <a:ext uri="{FF2B5EF4-FFF2-40B4-BE49-F238E27FC236}">
                <a16:creationId xmlns:a16="http://schemas.microsoft.com/office/drawing/2014/main" id="{AF3AC4D5-D44E-4FD7-8D89-9A100383910D}"/>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6463595" y="459569"/>
            <a:ext cx="668210" cy="411726"/>
          </a:xfrm>
          <a:prstGeom prst="rect">
            <a:avLst/>
          </a:prstGeom>
        </p:spPr>
      </p:pic>
      <p:pic>
        <p:nvPicPr>
          <p:cNvPr id="9" name="Graphique 8">
            <a:extLst>
              <a:ext uri="{FF2B5EF4-FFF2-40B4-BE49-F238E27FC236}">
                <a16:creationId xmlns:a16="http://schemas.microsoft.com/office/drawing/2014/main" id="{5F3704D8-0853-454B-BDFB-8850DBAB7BEA}"/>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7704733" y="455595"/>
            <a:ext cx="499470" cy="425225"/>
          </a:xfrm>
          <a:prstGeom prst="rect">
            <a:avLst/>
          </a:prstGeom>
        </p:spPr>
      </p:pic>
      <p:pic>
        <p:nvPicPr>
          <p:cNvPr id="10" name="Graphique 9">
            <a:extLst>
              <a:ext uri="{FF2B5EF4-FFF2-40B4-BE49-F238E27FC236}">
                <a16:creationId xmlns:a16="http://schemas.microsoft.com/office/drawing/2014/main" id="{FF59A06A-10FE-4488-85E0-14D8DFCC0408}"/>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454693" y="1165822"/>
            <a:ext cx="344230" cy="344230"/>
          </a:xfrm>
          <a:prstGeom prst="rect">
            <a:avLst/>
          </a:prstGeom>
        </p:spPr>
      </p:pic>
      <p:pic>
        <p:nvPicPr>
          <p:cNvPr id="11" name="Graphique 10">
            <a:extLst>
              <a:ext uri="{FF2B5EF4-FFF2-40B4-BE49-F238E27FC236}">
                <a16:creationId xmlns:a16="http://schemas.microsoft.com/office/drawing/2014/main" id="{6EB64E48-FFE2-4036-90D8-8F1024D96F13}"/>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1181548" y="1169795"/>
            <a:ext cx="337481" cy="330731"/>
          </a:xfrm>
          <a:prstGeom prst="rect">
            <a:avLst/>
          </a:prstGeom>
        </p:spPr>
      </p:pic>
      <p:pic>
        <p:nvPicPr>
          <p:cNvPr id="12" name="Graphique 11">
            <a:extLst>
              <a:ext uri="{FF2B5EF4-FFF2-40B4-BE49-F238E27FC236}">
                <a16:creationId xmlns:a16="http://schemas.microsoft.com/office/drawing/2014/main" id="{73DFDC7B-4DFA-4842-872A-1C1BABB7749C}"/>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1885004" y="1153900"/>
            <a:ext cx="296982" cy="384727"/>
          </a:xfrm>
          <a:prstGeom prst="rect">
            <a:avLst/>
          </a:prstGeom>
        </p:spPr>
      </p:pic>
      <p:pic>
        <p:nvPicPr>
          <p:cNvPr id="13" name="Graphique 12">
            <a:extLst>
              <a:ext uri="{FF2B5EF4-FFF2-40B4-BE49-F238E27FC236}">
                <a16:creationId xmlns:a16="http://schemas.microsoft.com/office/drawing/2014/main" id="{910676EB-0D10-40E7-A160-5714C38E887B}"/>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2531309" y="1153900"/>
            <a:ext cx="256484" cy="384727"/>
          </a:xfrm>
          <a:prstGeom prst="rect">
            <a:avLst/>
          </a:prstGeom>
        </p:spPr>
      </p:pic>
      <p:pic>
        <p:nvPicPr>
          <p:cNvPr id="14" name="Graphique 13">
            <a:extLst>
              <a:ext uri="{FF2B5EF4-FFF2-40B4-BE49-F238E27FC236}">
                <a16:creationId xmlns:a16="http://schemas.microsoft.com/office/drawing/2014/main" id="{454FE727-BDE3-4053-9DC2-60EB36E9A43F}"/>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3162094" y="1179731"/>
            <a:ext cx="317231" cy="296982"/>
          </a:xfrm>
          <a:prstGeom prst="rect">
            <a:avLst/>
          </a:prstGeom>
        </p:spPr>
      </p:pic>
      <p:pic>
        <p:nvPicPr>
          <p:cNvPr id="15" name="Graphique 14">
            <a:extLst>
              <a:ext uri="{FF2B5EF4-FFF2-40B4-BE49-F238E27FC236}">
                <a16:creationId xmlns:a16="http://schemas.microsoft.com/office/drawing/2014/main" id="{E62FE7C4-3AA5-4030-B907-1A6DD1EF5ED9}"/>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3867503" y="1177745"/>
            <a:ext cx="350979" cy="303732"/>
          </a:xfrm>
          <a:prstGeom prst="rect">
            <a:avLst/>
          </a:prstGeom>
        </p:spPr>
      </p:pic>
      <p:pic>
        <p:nvPicPr>
          <p:cNvPr id="16" name="Graphique 15">
            <a:extLst>
              <a:ext uri="{FF2B5EF4-FFF2-40B4-BE49-F238E27FC236}">
                <a16:creationId xmlns:a16="http://schemas.microsoft.com/office/drawing/2014/main" id="{5518ADC0-9DC6-4FC7-BC9C-7CEA0F6E6825}"/>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4620539" y="1197616"/>
            <a:ext cx="384726" cy="236235"/>
          </a:xfrm>
          <a:prstGeom prst="rect">
            <a:avLst/>
          </a:prstGeom>
        </p:spPr>
      </p:pic>
      <p:pic>
        <p:nvPicPr>
          <p:cNvPr id="17" name="Graphique 16">
            <a:extLst>
              <a:ext uri="{FF2B5EF4-FFF2-40B4-BE49-F238E27FC236}">
                <a16:creationId xmlns:a16="http://schemas.microsoft.com/office/drawing/2014/main" id="{4E33AE7F-1DB7-42F5-AA96-E992B2DD715D}"/>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5407321" y="1191654"/>
            <a:ext cx="384726" cy="256484"/>
          </a:xfrm>
          <a:prstGeom prst="rect">
            <a:avLst/>
          </a:prstGeom>
        </p:spPr>
      </p:pic>
      <p:pic>
        <p:nvPicPr>
          <p:cNvPr id="18" name="Graphique 17">
            <a:extLst>
              <a:ext uri="{FF2B5EF4-FFF2-40B4-BE49-F238E27FC236}">
                <a16:creationId xmlns:a16="http://schemas.microsoft.com/office/drawing/2014/main" id="{35E797D9-1260-4B6D-A069-A375D1A686E7}"/>
              </a:ext>
            </a:extLst>
          </p:cNvPr>
          <p:cNvPicPr>
            <a:picLocks noChangeAspect="1"/>
          </p:cNvPicPr>
          <p:nvPr userDrawn="1"/>
        </p:nvPicPr>
        <p:blipFill>
          <a:blip r:embed="rId34">
            <a:extLst>
              <a:ext uri="{96DAC541-7B7A-43D3-8B79-37D633B846F1}">
                <asvg:svgBlip xmlns:asvg="http://schemas.microsoft.com/office/drawing/2016/SVG/main" r:embed="rId35"/>
              </a:ext>
            </a:extLst>
          </a:blip>
          <a:stretch>
            <a:fillRect/>
          </a:stretch>
        </p:blipFill>
        <p:spPr>
          <a:xfrm>
            <a:off x="6202424" y="1185693"/>
            <a:ext cx="404975" cy="276733"/>
          </a:xfrm>
          <a:prstGeom prst="rect">
            <a:avLst/>
          </a:prstGeom>
        </p:spPr>
      </p:pic>
      <p:pic>
        <p:nvPicPr>
          <p:cNvPr id="19" name="Graphique 18">
            <a:extLst>
              <a:ext uri="{FF2B5EF4-FFF2-40B4-BE49-F238E27FC236}">
                <a16:creationId xmlns:a16="http://schemas.microsoft.com/office/drawing/2014/main" id="{86EAFA87-C041-4F37-9C22-73FD7717F2D7}"/>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446110" y="1777234"/>
            <a:ext cx="398226" cy="398226"/>
          </a:xfrm>
          <a:prstGeom prst="rect">
            <a:avLst/>
          </a:prstGeom>
        </p:spPr>
      </p:pic>
      <p:pic>
        <p:nvPicPr>
          <p:cNvPr id="20" name="Graphique 19">
            <a:extLst>
              <a:ext uri="{FF2B5EF4-FFF2-40B4-BE49-F238E27FC236}">
                <a16:creationId xmlns:a16="http://schemas.microsoft.com/office/drawing/2014/main" id="{3D8C5504-3BA9-45E9-8E41-EB65289A7F6C}"/>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2777520" y="1785183"/>
            <a:ext cx="391477" cy="371228"/>
          </a:xfrm>
          <a:prstGeom prst="rect">
            <a:avLst/>
          </a:prstGeom>
        </p:spPr>
      </p:pic>
      <p:pic>
        <p:nvPicPr>
          <p:cNvPr id="21" name="Graphique 20">
            <a:extLst>
              <a:ext uri="{FF2B5EF4-FFF2-40B4-BE49-F238E27FC236}">
                <a16:creationId xmlns:a16="http://schemas.microsoft.com/office/drawing/2014/main" id="{4E1844DA-BD07-445D-B0A1-A614BF6936B5}"/>
              </a:ext>
            </a:extLst>
          </p:cNvPr>
          <p:cNvPicPr>
            <a:picLocks noChangeAspect="1"/>
          </p:cNvPicPr>
          <p:nvPr userDrawn="1"/>
        </p:nvPicPr>
        <p:blipFill>
          <a:blip r:embed="rId40">
            <a:extLst>
              <a:ext uri="{96DAC541-7B7A-43D3-8B79-37D633B846F1}">
                <asvg:svgBlip xmlns:asvg="http://schemas.microsoft.com/office/drawing/2016/SVG/main" r:embed="rId41"/>
              </a:ext>
            </a:extLst>
          </a:blip>
          <a:stretch>
            <a:fillRect/>
          </a:stretch>
        </p:blipFill>
        <p:spPr>
          <a:xfrm>
            <a:off x="1266306" y="1779220"/>
            <a:ext cx="391477" cy="391477"/>
          </a:xfrm>
          <a:prstGeom prst="rect">
            <a:avLst/>
          </a:prstGeom>
        </p:spPr>
      </p:pic>
      <p:pic>
        <p:nvPicPr>
          <p:cNvPr id="22" name="Graphique 21">
            <a:extLst>
              <a:ext uri="{FF2B5EF4-FFF2-40B4-BE49-F238E27FC236}">
                <a16:creationId xmlns:a16="http://schemas.microsoft.com/office/drawing/2014/main" id="{6C81AB83-AEDC-46D5-A172-41D469D451F5}"/>
              </a:ext>
            </a:extLst>
          </p:cNvPr>
          <p:cNvPicPr>
            <a:picLocks noChangeAspect="1"/>
          </p:cNvPicPr>
          <p:nvPr userDrawn="1"/>
        </p:nvPicPr>
        <p:blipFill>
          <a:blip r:embed="rId42">
            <a:extLst>
              <a:ext uri="{96DAC541-7B7A-43D3-8B79-37D633B846F1}">
                <asvg:svgBlip xmlns:asvg="http://schemas.microsoft.com/office/drawing/2016/SVG/main" r:embed="rId43"/>
              </a:ext>
            </a:extLst>
          </a:blip>
          <a:stretch>
            <a:fillRect/>
          </a:stretch>
        </p:blipFill>
        <p:spPr>
          <a:xfrm>
            <a:off x="3590969" y="1813002"/>
            <a:ext cx="391476" cy="276733"/>
          </a:xfrm>
          <a:prstGeom prst="rect">
            <a:avLst/>
          </a:prstGeom>
        </p:spPr>
      </p:pic>
      <p:pic>
        <p:nvPicPr>
          <p:cNvPr id="23" name="Graphique 22">
            <a:extLst>
              <a:ext uri="{FF2B5EF4-FFF2-40B4-BE49-F238E27FC236}">
                <a16:creationId xmlns:a16="http://schemas.microsoft.com/office/drawing/2014/main" id="{1E9A1DC5-13D4-408C-AE4D-AF93B432F0C5}"/>
              </a:ext>
            </a:extLst>
          </p:cNvPr>
          <p:cNvPicPr>
            <a:picLocks noChangeAspect="1"/>
          </p:cNvPicPr>
          <p:nvPr userDrawn="1"/>
        </p:nvPicPr>
        <p:blipFill>
          <a:blip r:embed="rId44">
            <a:extLst>
              <a:ext uri="{96DAC541-7B7A-43D3-8B79-37D633B846F1}">
                <asvg:svgBlip xmlns:asvg="http://schemas.microsoft.com/office/drawing/2016/SVG/main" r:embed="rId45"/>
              </a:ext>
            </a:extLst>
          </a:blip>
          <a:stretch>
            <a:fillRect/>
          </a:stretch>
        </p:blipFill>
        <p:spPr>
          <a:xfrm>
            <a:off x="4404414" y="1779220"/>
            <a:ext cx="391477" cy="391477"/>
          </a:xfrm>
          <a:prstGeom prst="rect">
            <a:avLst/>
          </a:prstGeom>
        </p:spPr>
      </p:pic>
      <p:pic>
        <p:nvPicPr>
          <p:cNvPr id="24" name="Graphique 23">
            <a:extLst>
              <a:ext uri="{FF2B5EF4-FFF2-40B4-BE49-F238E27FC236}">
                <a16:creationId xmlns:a16="http://schemas.microsoft.com/office/drawing/2014/main" id="{9E485B29-47D5-4E9B-8727-8C78127E2823}"/>
              </a:ext>
            </a:extLst>
          </p:cNvPr>
          <p:cNvPicPr>
            <a:picLocks noChangeAspect="1"/>
          </p:cNvPicPr>
          <p:nvPr userDrawn="1"/>
        </p:nvPicPr>
        <p:blipFill>
          <a:blip r:embed="rId46">
            <a:extLst>
              <a:ext uri="{96DAC541-7B7A-43D3-8B79-37D633B846F1}">
                <asvg:svgBlip xmlns:asvg="http://schemas.microsoft.com/office/drawing/2016/SVG/main" r:embed="rId47"/>
              </a:ext>
            </a:extLst>
          </a:blip>
          <a:stretch>
            <a:fillRect/>
          </a:stretch>
        </p:blipFill>
        <p:spPr>
          <a:xfrm>
            <a:off x="5220636" y="1834860"/>
            <a:ext cx="398227" cy="202488"/>
          </a:xfrm>
          <a:prstGeom prst="rect">
            <a:avLst/>
          </a:prstGeom>
        </p:spPr>
      </p:pic>
      <p:pic>
        <p:nvPicPr>
          <p:cNvPr id="25" name="Graphique 24">
            <a:extLst>
              <a:ext uri="{FF2B5EF4-FFF2-40B4-BE49-F238E27FC236}">
                <a16:creationId xmlns:a16="http://schemas.microsoft.com/office/drawing/2014/main" id="{DE846C2C-F45B-445F-ABC4-E4EE6BA0103E}"/>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6040833" y="1809028"/>
            <a:ext cx="391477" cy="290233"/>
          </a:xfrm>
          <a:prstGeom prst="rect">
            <a:avLst/>
          </a:prstGeom>
        </p:spPr>
      </p:pic>
      <p:pic>
        <p:nvPicPr>
          <p:cNvPr id="26" name="Graphique 25">
            <a:extLst>
              <a:ext uri="{FF2B5EF4-FFF2-40B4-BE49-F238E27FC236}">
                <a16:creationId xmlns:a16="http://schemas.microsoft.com/office/drawing/2014/main" id="{48924130-8FE7-4C3B-AA63-FAF04811108F}"/>
              </a:ext>
            </a:extLst>
          </p:cNvPr>
          <p:cNvPicPr>
            <a:picLocks noChangeAspect="1"/>
          </p:cNvPicPr>
          <p:nvPr userDrawn="1"/>
        </p:nvPicPr>
        <p:blipFill>
          <a:blip r:embed="rId50">
            <a:extLst>
              <a:ext uri="{96DAC541-7B7A-43D3-8B79-37D633B846F1}">
                <asvg:svgBlip xmlns:asvg="http://schemas.microsoft.com/office/drawing/2016/SVG/main" r:embed="rId51"/>
              </a:ext>
            </a:extLst>
          </a:blip>
          <a:stretch>
            <a:fillRect/>
          </a:stretch>
        </p:blipFill>
        <p:spPr>
          <a:xfrm>
            <a:off x="6843179" y="1820951"/>
            <a:ext cx="364478" cy="249735"/>
          </a:xfrm>
          <a:prstGeom prst="rect">
            <a:avLst/>
          </a:prstGeom>
        </p:spPr>
      </p:pic>
      <p:pic>
        <p:nvPicPr>
          <p:cNvPr id="27" name="Graphique 26">
            <a:extLst>
              <a:ext uri="{FF2B5EF4-FFF2-40B4-BE49-F238E27FC236}">
                <a16:creationId xmlns:a16="http://schemas.microsoft.com/office/drawing/2014/main" id="{1D0C5961-2032-4F70-BCA2-9CACCD44846E}"/>
              </a:ext>
            </a:extLst>
          </p:cNvPr>
          <p:cNvPicPr>
            <a:picLocks noChangeAspect="1"/>
          </p:cNvPicPr>
          <p:nvPr userDrawn="1"/>
        </p:nvPicPr>
        <p:blipFill>
          <a:blip r:embed="rId52">
            <a:extLst>
              <a:ext uri="{96DAC541-7B7A-43D3-8B79-37D633B846F1}">
                <asvg:svgBlip xmlns:asvg="http://schemas.microsoft.com/office/drawing/2016/SVG/main" r:embed="rId53"/>
              </a:ext>
            </a:extLst>
          </a:blip>
          <a:stretch>
            <a:fillRect/>
          </a:stretch>
        </p:blipFill>
        <p:spPr>
          <a:xfrm>
            <a:off x="7632402" y="1797104"/>
            <a:ext cx="398227" cy="330731"/>
          </a:xfrm>
          <a:prstGeom prst="rect">
            <a:avLst/>
          </a:prstGeom>
        </p:spPr>
      </p:pic>
      <p:pic>
        <p:nvPicPr>
          <p:cNvPr id="28" name="Graphique 27">
            <a:extLst>
              <a:ext uri="{FF2B5EF4-FFF2-40B4-BE49-F238E27FC236}">
                <a16:creationId xmlns:a16="http://schemas.microsoft.com/office/drawing/2014/main" id="{5078FE6B-A7F1-4A18-9A83-FADF4BBCFAD0}"/>
              </a:ext>
            </a:extLst>
          </p:cNvPr>
          <p:cNvPicPr>
            <a:picLocks noChangeAspect="1"/>
          </p:cNvPicPr>
          <p:nvPr userDrawn="1"/>
        </p:nvPicPr>
        <p:blipFill>
          <a:blip r:embed="rId54">
            <a:extLst>
              <a:ext uri="{96DAC541-7B7A-43D3-8B79-37D633B846F1}">
                <asvg:svgBlip xmlns:asvg="http://schemas.microsoft.com/office/drawing/2016/SVG/main" r:embed="rId55"/>
              </a:ext>
            </a:extLst>
          </a:blip>
          <a:stretch>
            <a:fillRect/>
          </a:stretch>
        </p:blipFill>
        <p:spPr>
          <a:xfrm>
            <a:off x="8444272" y="1797104"/>
            <a:ext cx="371229" cy="330731"/>
          </a:xfrm>
          <a:prstGeom prst="rect">
            <a:avLst/>
          </a:prstGeom>
        </p:spPr>
      </p:pic>
      <p:pic>
        <p:nvPicPr>
          <p:cNvPr id="29" name="Graphique 28">
            <a:extLst>
              <a:ext uri="{FF2B5EF4-FFF2-40B4-BE49-F238E27FC236}">
                <a16:creationId xmlns:a16="http://schemas.microsoft.com/office/drawing/2014/main" id="{13EB7D7C-0A6A-49E3-A590-B306B18C417C}"/>
              </a:ext>
            </a:extLst>
          </p:cNvPr>
          <p:cNvPicPr>
            <a:picLocks noChangeAspect="1"/>
          </p:cNvPicPr>
          <p:nvPr userDrawn="1"/>
        </p:nvPicPr>
        <p:blipFill>
          <a:blip r:embed="rId56">
            <a:extLst>
              <a:ext uri="{96DAC541-7B7A-43D3-8B79-37D633B846F1}">
                <asvg:svgBlip xmlns:asvg="http://schemas.microsoft.com/office/drawing/2016/SVG/main" r:embed="rId57"/>
              </a:ext>
            </a:extLst>
          </a:blip>
          <a:stretch>
            <a:fillRect/>
          </a:stretch>
        </p:blipFill>
        <p:spPr>
          <a:xfrm>
            <a:off x="9240246" y="1779219"/>
            <a:ext cx="398227" cy="391477"/>
          </a:xfrm>
          <a:prstGeom prst="rect">
            <a:avLst/>
          </a:prstGeom>
        </p:spPr>
      </p:pic>
      <p:pic>
        <p:nvPicPr>
          <p:cNvPr id="30" name="Graphique 29">
            <a:extLst>
              <a:ext uri="{FF2B5EF4-FFF2-40B4-BE49-F238E27FC236}">
                <a16:creationId xmlns:a16="http://schemas.microsoft.com/office/drawing/2014/main" id="{7F2ECE5E-E029-435D-9913-03DA4C785A6F}"/>
              </a:ext>
            </a:extLst>
          </p:cNvPr>
          <p:cNvPicPr>
            <a:picLocks noChangeAspect="1"/>
          </p:cNvPicPr>
          <p:nvPr userDrawn="1"/>
        </p:nvPicPr>
        <p:blipFill>
          <a:blip r:embed="rId58">
            <a:extLst>
              <a:ext uri="{96DAC541-7B7A-43D3-8B79-37D633B846F1}">
                <asvg:svgBlip xmlns:asvg="http://schemas.microsoft.com/office/drawing/2016/SVG/main" r:embed="rId59"/>
              </a:ext>
            </a:extLst>
          </a:blip>
          <a:stretch>
            <a:fillRect/>
          </a:stretch>
        </p:blipFill>
        <p:spPr>
          <a:xfrm>
            <a:off x="10038239" y="1779220"/>
            <a:ext cx="337480" cy="391477"/>
          </a:xfrm>
          <a:prstGeom prst="rect">
            <a:avLst/>
          </a:prstGeom>
        </p:spPr>
      </p:pic>
      <p:pic>
        <p:nvPicPr>
          <p:cNvPr id="31" name="Graphique 30">
            <a:extLst>
              <a:ext uri="{FF2B5EF4-FFF2-40B4-BE49-F238E27FC236}">
                <a16:creationId xmlns:a16="http://schemas.microsoft.com/office/drawing/2014/main" id="{8FBCDF51-C6D8-480B-AC42-936699DE79C0}"/>
              </a:ext>
            </a:extLst>
          </p:cNvPr>
          <p:cNvPicPr>
            <a:picLocks noChangeAspect="1"/>
          </p:cNvPicPr>
          <p:nvPr userDrawn="1"/>
        </p:nvPicPr>
        <p:blipFill>
          <a:blip r:embed="rId60">
            <a:extLst>
              <a:ext uri="{96DAC541-7B7A-43D3-8B79-37D633B846F1}">
                <asvg:svgBlip xmlns:asvg="http://schemas.microsoft.com/office/drawing/2016/SVG/main" r:embed="rId61"/>
              </a:ext>
            </a:extLst>
          </a:blip>
          <a:stretch>
            <a:fillRect/>
          </a:stretch>
        </p:blipFill>
        <p:spPr>
          <a:xfrm>
            <a:off x="10663552" y="1799880"/>
            <a:ext cx="384727" cy="337480"/>
          </a:xfrm>
          <a:prstGeom prst="rect">
            <a:avLst/>
          </a:prstGeom>
        </p:spPr>
      </p:pic>
      <p:pic>
        <p:nvPicPr>
          <p:cNvPr id="32" name="Graphique 31">
            <a:extLst>
              <a:ext uri="{FF2B5EF4-FFF2-40B4-BE49-F238E27FC236}">
                <a16:creationId xmlns:a16="http://schemas.microsoft.com/office/drawing/2014/main" id="{A4B2D4A0-A10C-4DCA-9693-4EAE35F12728}"/>
              </a:ext>
            </a:extLst>
          </p:cNvPr>
          <p:cNvPicPr>
            <a:picLocks noChangeAspect="1"/>
          </p:cNvPicPr>
          <p:nvPr userDrawn="1"/>
        </p:nvPicPr>
        <p:blipFill>
          <a:blip r:embed="rId62">
            <a:extLst>
              <a:ext uri="{96DAC541-7B7A-43D3-8B79-37D633B846F1}">
                <asvg:svgBlip xmlns:asvg="http://schemas.microsoft.com/office/drawing/2016/SVG/main" r:embed="rId63"/>
              </a:ext>
            </a:extLst>
          </a:blip>
          <a:stretch>
            <a:fillRect/>
          </a:stretch>
        </p:blipFill>
        <p:spPr>
          <a:xfrm>
            <a:off x="11478197" y="1755301"/>
            <a:ext cx="364478" cy="377977"/>
          </a:xfrm>
          <a:prstGeom prst="rect">
            <a:avLst/>
          </a:prstGeom>
        </p:spPr>
      </p:pic>
      <p:pic>
        <p:nvPicPr>
          <p:cNvPr id="33" name="Graphique 32">
            <a:extLst>
              <a:ext uri="{FF2B5EF4-FFF2-40B4-BE49-F238E27FC236}">
                <a16:creationId xmlns:a16="http://schemas.microsoft.com/office/drawing/2014/main" id="{D1E706E0-382D-4BC5-B9D1-5953779D4211}"/>
              </a:ext>
            </a:extLst>
          </p:cNvPr>
          <p:cNvPicPr>
            <a:picLocks noChangeAspect="1"/>
          </p:cNvPicPr>
          <p:nvPr userDrawn="1"/>
        </p:nvPicPr>
        <p:blipFill>
          <a:blip r:embed="rId64">
            <a:extLst>
              <a:ext uri="{96DAC541-7B7A-43D3-8B79-37D633B846F1}">
                <asvg:svgBlip xmlns:asvg="http://schemas.microsoft.com/office/drawing/2016/SVG/main" r:embed="rId65"/>
              </a:ext>
            </a:extLst>
          </a:blip>
          <a:stretch>
            <a:fillRect/>
          </a:stretch>
        </p:blipFill>
        <p:spPr>
          <a:xfrm>
            <a:off x="402211" y="2508458"/>
            <a:ext cx="398226" cy="377977"/>
          </a:xfrm>
          <a:prstGeom prst="rect">
            <a:avLst/>
          </a:prstGeom>
        </p:spPr>
      </p:pic>
      <p:pic>
        <p:nvPicPr>
          <p:cNvPr id="34" name="Graphique 33">
            <a:extLst>
              <a:ext uri="{FF2B5EF4-FFF2-40B4-BE49-F238E27FC236}">
                <a16:creationId xmlns:a16="http://schemas.microsoft.com/office/drawing/2014/main" id="{89854CDC-814D-4567-8111-E1F8C72FFDF5}"/>
              </a:ext>
            </a:extLst>
          </p:cNvPr>
          <p:cNvPicPr>
            <a:picLocks noChangeAspect="1"/>
          </p:cNvPicPr>
          <p:nvPr userDrawn="1"/>
        </p:nvPicPr>
        <p:blipFill>
          <a:blip r:embed="rId66">
            <a:extLst>
              <a:ext uri="{96DAC541-7B7A-43D3-8B79-37D633B846F1}">
                <asvg:svgBlip xmlns:asvg="http://schemas.microsoft.com/office/drawing/2016/SVG/main" r:embed="rId67"/>
              </a:ext>
            </a:extLst>
          </a:blip>
          <a:stretch>
            <a:fillRect/>
          </a:stretch>
        </p:blipFill>
        <p:spPr>
          <a:xfrm>
            <a:off x="1207134" y="2504482"/>
            <a:ext cx="242986" cy="391477"/>
          </a:xfrm>
          <a:prstGeom prst="rect">
            <a:avLst/>
          </a:prstGeom>
        </p:spPr>
      </p:pic>
      <p:pic>
        <p:nvPicPr>
          <p:cNvPr id="35" name="Graphique 34">
            <a:extLst>
              <a:ext uri="{FF2B5EF4-FFF2-40B4-BE49-F238E27FC236}">
                <a16:creationId xmlns:a16="http://schemas.microsoft.com/office/drawing/2014/main" id="{6FAABBA4-0284-4D5F-9068-FE692EBCD28F}"/>
              </a:ext>
            </a:extLst>
          </p:cNvPr>
          <p:cNvPicPr>
            <a:picLocks noChangeAspect="1"/>
          </p:cNvPicPr>
          <p:nvPr userDrawn="1"/>
        </p:nvPicPr>
        <p:blipFill>
          <a:blip r:embed="rId68">
            <a:extLst>
              <a:ext uri="{96DAC541-7B7A-43D3-8B79-37D633B846F1}">
                <asvg:svgBlip xmlns:asvg="http://schemas.microsoft.com/office/drawing/2016/SVG/main" r:embed="rId69"/>
              </a:ext>
            </a:extLst>
          </a:blip>
          <a:stretch>
            <a:fillRect/>
          </a:stretch>
        </p:blipFill>
        <p:spPr>
          <a:xfrm>
            <a:off x="1898447" y="2512431"/>
            <a:ext cx="344230" cy="364479"/>
          </a:xfrm>
          <a:prstGeom prst="rect">
            <a:avLst/>
          </a:prstGeom>
        </p:spPr>
      </p:pic>
      <p:pic>
        <p:nvPicPr>
          <p:cNvPr id="36" name="Graphique 35">
            <a:extLst>
              <a:ext uri="{FF2B5EF4-FFF2-40B4-BE49-F238E27FC236}">
                <a16:creationId xmlns:a16="http://schemas.microsoft.com/office/drawing/2014/main" id="{A1894A0F-9F80-471A-A8B9-BD1F2D3BCD74}"/>
              </a:ext>
            </a:extLst>
          </p:cNvPr>
          <p:cNvPicPr>
            <a:picLocks noChangeAspect="1"/>
          </p:cNvPicPr>
          <p:nvPr userDrawn="1"/>
        </p:nvPicPr>
        <p:blipFill>
          <a:blip r:embed="rId70">
            <a:extLst>
              <a:ext uri="{96DAC541-7B7A-43D3-8B79-37D633B846F1}">
                <asvg:svgBlip xmlns:asvg="http://schemas.microsoft.com/office/drawing/2016/SVG/main" r:embed="rId71"/>
              </a:ext>
            </a:extLst>
          </a:blip>
          <a:stretch>
            <a:fillRect/>
          </a:stretch>
        </p:blipFill>
        <p:spPr>
          <a:xfrm>
            <a:off x="2657698" y="2504483"/>
            <a:ext cx="263235" cy="391477"/>
          </a:xfrm>
          <a:prstGeom prst="rect">
            <a:avLst/>
          </a:prstGeom>
        </p:spPr>
      </p:pic>
      <p:pic>
        <p:nvPicPr>
          <p:cNvPr id="37" name="Graphique 36">
            <a:extLst>
              <a:ext uri="{FF2B5EF4-FFF2-40B4-BE49-F238E27FC236}">
                <a16:creationId xmlns:a16="http://schemas.microsoft.com/office/drawing/2014/main" id="{4497F85D-C4E6-46A3-BAFB-A7D1380E83AE}"/>
              </a:ext>
            </a:extLst>
          </p:cNvPr>
          <p:cNvPicPr>
            <a:picLocks noChangeAspect="1"/>
          </p:cNvPicPr>
          <p:nvPr userDrawn="1"/>
        </p:nvPicPr>
        <p:blipFill>
          <a:blip r:embed="rId72">
            <a:extLst>
              <a:ext uri="{96DAC541-7B7A-43D3-8B79-37D633B846F1}">
                <asvg:svgBlip xmlns:asvg="http://schemas.microsoft.com/office/drawing/2016/SVG/main" r:embed="rId73"/>
              </a:ext>
            </a:extLst>
          </a:blip>
          <a:stretch>
            <a:fillRect/>
          </a:stretch>
        </p:blipFill>
        <p:spPr>
          <a:xfrm>
            <a:off x="3388688" y="2506472"/>
            <a:ext cx="391477" cy="384727"/>
          </a:xfrm>
          <a:prstGeom prst="rect">
            <a:avLst/>
          </a:prstGeom>
        </p:spPr>
      </p:pic>
      <p:pic>
        <p:nvPicPr>
          <p:cNvPr id="38" name="Graphique 37">
            <a:extLst>
              <a:ext uri="{FF2B5EF4-FFF2-40B4-BE49-F238E27FC236}">
                <a16:creationId xmlns:a16="http://schemas.microsoft.com/office/drawing/2014/main" id="{136FB2FD-4576-4295-8FF2-6C885224D493}"/>
              </a:ext>
            </a:extLst>
          </p:cNvPr>
          <p:cNvPicPr>
            <a:picLocks noChangeAspect="1"/>
          </p:cNvPicPr>
          <p:nvPr userDrawn="1"/>
        </p:nvPicPr>
        <p:blipFill>
          <a:blip r:embed="rId74">
            <a:extLst>
              <a:ext uri="{96DAC541-7B7A-43D3-8B79-37D633B846F1}">
                <asvg:svgBlip xmlns:asvg="http://schemas.microsoft.com/office/drawing/2016/SVG/main" r:embed="rId75"/>
              </a:ext>
            </a:extLst>
          </a:blip>
          <a:stretch>
            <a:fillRect/>
          </a:stretch>
        </p:blipFill>
        <p:spPr>
          <a:xfrm>
            <a:off x="4245146" y="2506472"/>
            <a:ext cx="384727" cy="384727"/>
          </a:xfrm>
          <a:prstGeom prst="rect">
            <a:avLst/>
          </a:prstGeom>
        </p:spPr>
      </p:pic>
      <p:pic>
        <p:nvPicPr>
          <p:cNvPr id="39" name="Graphique 38">
            <a:extLst>
              <a:ext uri="{FF2B5EF4-FFF2-40B4-BE49-F238E27FC236}">
                <a16:creationId xmlns:a16="http://schemas.microsoft.com/office/drawing/2014/main" id="{B53C871A-E4A6-4BF0-BF16-5F0AA72336FB}"/>
              </a:ext>
            </a:extLst>
          </p:cNvPr>
          <p:cNvPicPr>
            <a:picLocks noChangeAspect="1"/>
          </p:cNvPicPr>
          <p:nvPr userDrawn="1"/>
        </p:nvPicPr>
        <p:blipFill>
          <a:blip r:embed="rId76">
            <a:extLst>
              <a:ext uri="{96DAC541-7B7A-43D3-8B79-37D633B846F1}">
                <asvg:svgBlip xmlns:asvg="http://schemas.microsoft.com/office/drawing/2016/SVG/main" r:embed="rId77"/>
              </a:ext>
            </a:extLst>
          </a:blip>
          <a:stretch>
            <a:fillRect/>
          </a:stretch>
        </p:blipFill>
        <p:spPr>
          <a:xfrm>
            <a:off x="5064322" y="2506472"/>
            <a:ext cx="310482" cy="384727"/>
          </a:xfrm>
          <a:prstGeom prst="rect">
            <a:avLst/>
          </a:prstGeom>
        </p:spPr>
      </p:pic>
      <p:pic>
        <p:nvPicPr>
          <p:cNvPr id="40" name="Graphique 39">
            <a:extLst>
              <a:ext uri="{FF2B5EF4-FFF2-40B4-BE49-F238E27FC236}">
                <a16:creationId xmlns:a16="http://schemas.microsoft.com/office/drawing/2014/main" id="{529CD631-5DB0-45EB-B89D-5C0EE7F60D18}"/>
              </a:ext>
            </a:extLst>
          </p:cNvPr>
          <p:cNvPicPr>
            <a:picLocks noChangeAspect="1"/>
          </p:cNvPicPr>
          <p:nvPr userDrawn="1"/>
        </p:nvPicPr>
        <p:blipFill>
          <a:blip r:embed="rId78">
            <a:extLst>
              <a:ext uri="{96DAC541-7B7A-43D3-8B79-37D633B846F1}">
                <asvg:svgBlip xmlns:asvg="http://schemas.microsoft.com/office/drawing/2016/SVG/main" r:embed="rId79"/>
              </a:ext>
            </a:extLst>
          </a:blip>
          <a:stretch>
            <a:fillRect/>
          </a:stretch>
        </p:blipFill>
        <p:spPr>
          <a:xfrm>
            <a:off x="5770399" y="2502496"/>
            <a:ext cx="215987" cy="398227"/>
          </a:xfrm>
          <a:prstGeom prst="rect">
            <a:avLst/>
          </a:prstGeom>
        </p:spPr>
      </p:pic>
      <p:pic>
        <p:nvPicPr>
          <p:cNvPr id="41" name="Graphique 40">
            <a:extLst>
              <a:ext uri="{FF2B5EF4-FFF2-40B4-BE49-F238E27FC236}">
                <a16:creationId xmlns:a16="http://schemas.microsoft.com/office/drawing/2014/main" id="{2DD40A48-5629-4B40-88A4-4E2DB1AD4179}"/>
              </a:ext>
            </a:extLst>
          </p:cNvPr>
          <p:cNvPicPr>
            <a:picLocks noChangeAspect="1"/>
          </p:cNvPicPr>
          <p:nvPr userDrawn="1"/>
        </p:nvPicPr>
        <p:blipFill>
          <a:blip r:embed="rId80">
            <a:extLst>
              <a:ext uri="{96DAC541-7B7A-43D3-8B79-37D633B846F1}">
                <asvg:svgBlip xmlns:asvg="http://schemas.microsoft.com/office/drawing/2016/SVG/main" r:embed="rId81"/>
              </a:ext>
            </a:extLst>
          </a:blip>
          <a:stretch>
            <a:fillRect/>
          </a:stretch>
        </p:blipFill>
        <p:spPr>
          <a:xfrm>
            <a:off x="6420836" y="2504482"/>
            <a:ext cx="310482" cy="391477"/>
          </a:xfrm>
          <a:prstGeom prst="rect">
            <a:avLst/>
          </a:prstGeom>
        </p:spPr>
      </p:pic>
      <p:pic>
        <p:nvPicPr>
          <p:cNvPr id="42" name="Graphique 41">
            <a:extLst>
              <a:ext uri="{FF2B5EF4-FFF2-40B4-BE49-F238E27FC236}">
                <a16:creationId xmlns:a16="http://schemas.microsoft.com/office/drawing/2014/main" id="{1D442F66-EB07-440F-9C1C-4659D1B6D05D}"/>
              </a:ext>
            </a:extLst>
          </p:cNvPr>
          <p:cNvPicPr>
            <a:picLocks noChangeAspect="1"/>
          </p:cNvPicPr>
          <p:nvPr userDrawn="1"/>
        </p:nvPicPr>
        <p:blipFill>
          <a:blip r:embed="rId82">
            <a:extLst>
              <a:ext uri="{96DAC541-7B7A-43D3-8B79-37D633B846F1}">
                <asvg:svgBlip xmlns:asvg="http://schemas.microsoft.com/office/drawing/2016/SVG/main" r:embed="rId83"/>
              </a:ext>
            </a:extLst>
          </a:blip>
          <a:stretch>
            <a:fillRect/>
          </a:stretch>
        </p:blipFill>
        <p:spPr>
          <a:xfrm>
            <a:off x="7151892" y="2504482"/>
            <a:ext cx="276734" cy="391477"/>
          </a:xfrm>
          <a:prstGeom prst="rect">
            <a:avLst/>
          </a:prstGeom>
        </p:spPr>
      </p:pic>
      <p:pic>
        <p:nvPicPr>
          <p:cNvPr id="43" name="Graphique 42">
            <a:extLst>
              <a:ext uri="{FF2B5EF4-FFF2-40B4-BE49-F238E27FC236}">
                <a16:creationId xmlns:a16="http://schemas.microsoft.com/office/drawing/2014/main" id="{F109A382-D283-414C-B329-24F686F2494D}"/>
              </a:ext>
            </a:extLst>
          </p:cNvPr>
          <p:cNvPicPr>
            <a:picLocks noChangeAspect="1"/>
          </p:cNvPicPr>
          <p:nvPr userDrawn="1"/>
        </p:nvPicPr>
        <p:blipFill>
          <a:blip r:embed="rId84">
            <a:extLst>
              <a:ext uri="{96DAC541-7B7A-43D3-8B79-37D633B846F1}">
                <asvg:svgBlip xmlns:asvg="http://schemas.microsoft.com/office/drawing/2016/SVG/main" r:embed="rId85"/>
              </a:ext>
            </a:extLst>
          </a:blip>
          <a:stretch>
            <a:fillRect/>
          </a:stretch>
        </p:blipFill>
        <p:spPr>
          <a:xfrm>
            <a:off x="7893606" y="2506472"/>
            <a:ext cx="384727" cy="384727"/>
          </a:xfrm>
          <a:prstGeom prst="rect">
            <a:avLst/>
          </a:prstGeom>
        </p:spPr>
      </p:pic>
      <p:pic>
        <p:nvPicPr>
          <p:cNvPr id="44" name="Graphique 43">
            <a:extLst>
              <a:ext uri="{FF2B5EF4-FFF2-40B4-BE49-F238E27FC236}">
                <a16:creationId xmlns:a16="http://schemas.microsoft.com/office/drawing/2014/main" id="{383DAAEB-DFD0-42C7-9FD1-6B4DC2DE28D4}"/>
              </a:ext>
            </a:extLst>
          </p:cNvPr>
          <p:cNvPicPr>
            <a:picLocks noChangeAspect="1"/>
          </p:cNvPicPr>
          <p:nvPr userDrawn="1"/>
        </p:nvPicPr>
        <p:blipFill>
          <a:blip r:embed="rId86">
            <a:extLst>
              <a:ext uri="{96DAC541-7B7A-43D3-8B79-37D633B846F1}">
                <asvg:svgBlip xmlns:asvg="http://schemas.microsoft.com/office/drawing/2016/SVG/main" r:embed="rId87"/>
              </a:ext>
            </a:extLst>
          </a:blip>
          <a:stretch>
            <a:fillRect/>
          </a:stretch>
        </p:blipFill>
        <p:spPr>
          <a:xfrm>
            <a:off x="8743312" y="2510446"/>
            <a:ext cx="384727" cy="371228"/>
          </a:xfrm>
          <a:prstGeom prst="rect">
            <a:avLst/>
          </a:prstGeom>
        </p:spPr>
      </p:pic>
      <p:pic>
        <p:nvPicPr>
          <p:cNvPr id="45" name="Graphique 44">
            <a:extLst>
              <a:ext uri="{FF2B5EF4-FFF2-40B4-BE49-F238E27FC236}">
                <a16:creationId xmlns:a16="http://schemas.microsoft.com/office/drawing/2014/main" id="{C38E6CEC-2A48-4B90-AFA4-55BF912B15E4}"/>
              </a:ext>
            </a:extLst>
          </p:cNvPr>
          <p:cNvPicPr>
            <a:picLocks noChangeAspect="1"/>
          </p:cNvPicPr>
          <p:nvPr userDrawn="1"/>
        </p:nvPicPr>
        <p:blipFill>
          <a:blip r:embed="rId88">
            <a:extLst>
              <a:ext uri="{96DAC541-7B7A-43D3-8B79-37D633B846F1}">
                <asvg:svgBlip xmlns:asvg="http://schemas.microsoft.com/office/drawing/2016/SVG/main" r:embed="rId89"/>
              </a:ext>
            </a:extLst>
          </a:blip>
          <a:stretch>
            <a:fillRect/>
          </a:stretch>
        </p:blipFill>
        <p:spPr>
          <a:xfrm>
            <a:off x="9598570" y="2510446"/>
            <a:ext cx="398226" cy="371228"/>
          </a:xfrm>
          <a:prstGeom prst="rect">
            <a:avLst/>
          </a:prstGeom>
        </p:spPr>
      </p:pic>
      <p:pic>
        <p:nvPicPr>
          <p:cNvPr id="46" name="Graphique 45">
            <a:extLst>
              <a:ext uri="{FF2B5EF4-FFF2-40B4-BE49-F238E27FC236}">
                <a16:creationId xmlns:a16="http://schemas.microsoft.com/office/drawing/2014/main" id="{7D4265AC-0978-48AD-9C1C-4989DC6DE7F4}"/>
              </a:ext>
            </a:extLst>
          </p:cNvPr>
          <p:cNvPicPr>
            <a:picLocks noChangeAspect="1"/>
          </p:cNvPicPr>
          <p:nvPr userDrawn="1"/>
        </p:nvPicPr>
        <p:blipFill>
          <a:blip r:embed="rId90">
            <a:extLst>
              <a:ext uri="{96DAC541-7B7A-43D3-8B79-37D633B846F1}">
                <asvg:svgBlip xmlns:asvg="http://schemas.microsoft.com/office/drawing/2016/SVG/main" r:embed="rId91"/>
              </a:ext>
            </a:extLst>
          </a:blip>
          <a:stretch>
            <a:fillRect/>
          </a:stretch>
        </p:blipFill>
        <p:spPr>
          <a:xfrm>
            <a:off x="10453455" y="2510446"/>
            <a:ext cx="364478" cy="371228"/>
          </a:xfrm>
          <a:prstGeom prst="rect">
            <a:avLst/>
          </a:prstGeom>
        </p:spPr>
      </p:pic>
      <p:pic>
        <p:nvPicPr>
          <p:cNvPr id="47" name="Graphique 46">
            <a:extLst>
              <a:ext uri="{FF2B5EF4-FFF2-40B4-BE49-F238E27FC236}">
                <a16:creationId xmlns:a16="http://schemas.microsoft.com/office/drawing/2014/main" id="{C24A941C-237D-4059-84CF-5F1951181028}"/>
              </a:ext>
            </a:extLst>
          </p:cNvPr>
          <p:cNvPicPr>
            <a:picLocks noChangeAspect="1"/>
          </p:cNvPicPr>
          <p:nvPr userDrawn="1"/>
        </p:nvPicPr>
        <p:blipFill>
          <a:blip r:embed="rId92">
            <a:extLst>
              <a:ext uri="{96DAC541-7B7A-43D3-8B79-37D633B846F1}">
                <asvg:svgBlip xmlns:asvg="http://schemas.microsoft.com/office/drawing/2016/SVG/main" r:embed="rId93"/>
              </a:ext>
            </a:extLst>
          </a:blip>
          <a:stretch>
            <a:fillRect/>
          </a:stretch>
        </p:blipFill>
        <p:spPr>
          <a:xfrm>
            <a:off x="402211" y="3253578"/>
            <a:ext cx="384727" cy="384727"/>
          </a:xfrm>
          <a:prstGeom prst="rect">
            <a:avLst/>
          </a:prstGeom>
        </p:spPr>
      </p:pic>
      <p:pic>
        <p:nvPicPr>
          <p:cNvPr id="48" name="Graphique 47">
            <a:extLst>
              <a:ext uri="{FF2B5EF4-FFF2-40B4-BE49-F238E27FC236}">
                <a16:creationId xmlns:a16="http://schemas.microsoft.com/office/drawing/2014/main" id="{9327391F-6D54-418B-BD32-E8C17BFADEA6}"/>
              </a:ext>
            </a:extLst>
          </p:cNvPr>
          <p:cNvPicPr>
            <a:picLocks noChangeAspect="1"/>
          </p:cNvPicPr>
          <p:nvPr userDrawn="1"/>
        </p:nvPicPr>
        <p:blipFill>
          <a:blip r:embed="rId94">
            <a:extLst>
              <a:ext uri="{96DAC541-7B7A-43D3-8B79-37D633B846F1}">
                <asvg:svgBlip xmlns:asvg="http://schemas.microsoft.com/office/drawing/2016/SVG/main" r:embed="rId95"/>
              </a:ext>
            </a:extLst>
          </a:blip>
          <a:stretch>
            <a:fillRect/>
          </a:stretch>
        </p:blipFill>
        <p:spPr>
          <a:xfrm>
            <a:off x="1143399" y="3261525"/>
            <a:ext cx="391477" cy="357729"/>
          </a:xfrm>
          <a:prstGeom prst="rect">
            <a:avLst/>
          </a:prstGeom>
        </p:spPr>
      </p:pic>
      <p:pic>
        <p:nvPicPr>
          <p:cNvPr id="49" name="Graphique 48">
            <a:extLst>
              <a:ext uri="{FF2B5EF4-FFF2-40B4-BE49-F238E27FC236}">
                <a16:creationId xmlns:a16="http://schemas.microsoft.com/office/drawing/2014/main" id="{718076E8-3311-4852-8F5A-24F0376D67A5}"/>
              </a:ext>
            </a:extLst>
          </p:cNvPr>
          <p:cNvPicPr>
            <a:picLocks noChangeAspect="1"/>
          </p:cNvPicPr>
          <p:nvPr userDrawn="1"/>
        </p:nvPicPr>
        <p:blipFill>
          <a:blip r:embed="rId96">
            <a:extLst>
              <a:ext uri="{96DAC541-7B7A-43D3-8B79-37D633B846F1}">
                <asvg:svgBlip xmlns:asvg="http://schemas.microsoft.com/office/drawing/2016/SVG/main" r:embed="rId97"/>
              </a:ext>
            </a:extLst>
          </a:blip>
          <a:stretch>
            <a:fillRect/>
          </a:stretch>
        </p:blipFill>
        <p:spPr>
          <a:xfrm>
            <a:off x="1891338" y="3257552"/>
            <a:ext cx="391477" cy="371228"/>
          </a:xfrm>
          <a:prstGeom prst="rect">
            <a:avLst/>
          </a:prstGeom>
        </p:spPr>
      </p:pic>
      <p:pic>
        <p:nvPicPr>
          <p:cNvPr id="50" name="Graphique 49">
            <a:extLst>
              <a:ext uri="{FF2B5EF4-FFF2-40B4-BE49-F238E27FC236}">
                <a16:creationId xmlns:a16="http://schemas.microsoft.com/office/drawing/2014/main" id="{EC1AFB95-AEC0-4742-9A4A-0831B612304E}"/>
              </a:ext>
            </a:extLst>
          </p:cNvPr>
          <p:cNvPicPr>
            <a:picLocks noChangeAspect="1"/>
          </p:cNvPicPr>
          <p:nvPr userDrawn="1"/>
        </p:nvPicPr>
        <p:blipFill>
          <a:blip r:embed="rId98">
            <a:extLst>
              <a:ext uri="{96DAC541-7B7A-43D3-8B79-37D633B846F1}">
                <asvg:svgBlip xmlns:asvg="http://schemas.microsoft.com/office/drawing/2016/SVG/main" r:embed="rId99"/>
              </a:ext>
            </a:extLst>
          </a:blip>
          <a:stretch>
            <a:fillRect/>
          </a:stretch>
        </p:blipFill>
        <p:spPr>
          <a:xfrm>
            <a:off x="2639277" y="3257552"/>
            <a:ext cx="391477" cy="371228"/>
          </a:xfrm>
          <a:prstGeom prst="rect">
            <a:avLst/>
          </a:prstGeom>
        </p:spPr>
      </p:pic>
      <p:pic>
        <p:nvPicPr>
          <p:cNvPr id="51" name="Graphique 50">
            <a:extLst>
              <a:ext uri="{FF2B5EF4-FFF2-40B4-BE49-F238E27FC236}">
                <a16:creationId xmlns:a16="http://schemas.microsoft.com/office/drawing/2014/main" id="{0C024E5A-5D17-4468-B20C-D9B57A0E235D}"/>
              </a:ext>
            </a:extLst>
          </p:cNvPr>
          <p:cNvPicPr>
            <a:picLocks noChangeAspect="1"/>
          </p:cNvPicPr>
          <p:nvPr userDrawn="1"/>
        </p:nvPicPr>
        <p:blipFill>
          <a:blip r:embed="rId100">
            <a:extLst>
              <a:ext uri="{96DAC541-7B7A-43D3-8B79-37D633B846F1}">
                <asvg:svgBlip xmlns:asvg="http://schemas.microsoft.com/office/drawing/2016/SVG/main" r:embed="rId101"/>
              </a:ext>
            </a:extLst>
          </a:blip>
          <a:stretch>
            <a:fillRect/>
          </a:stretch>
        </p:blipFill>
        <p:spPr>
          <a:xfrm>
            <a:off x="3384441" y="3251589"/>
            <a:ext cx="384727" cy="391477"/>
          </a:xfrm>
          <a:prstGeom prst="rect">
            <a:avLst/>
          </a:prstGeom>
        </p:spPr>
      </p:pic>
      <p:pic>
        <p:nvPicPr>
          <p:cNvPr id="52" name="Graphique 51">
            <a:extLst>
              <a:ext uri="{FF2B5EF4-FFF2-40B4-BE49-F238E27FC236}">
                <a16:creationId xmlns:a16="http://schemas.microsoft.com/office/drawing/2014/main" id="{1116BE80-9B09-44BC-B7BF-8181BFADB93D}"/>
              </a:ext>
            </a:extLst>
          </p:cNvPr>
          <p:cNvPicPr>
            <a:picLocks noChangeAspect="1"/>
          </p:cNvPicPr>
          <p:nvPr userDrawn="1"/>
        </p:nvPicPr>
        <p:blipFill>
          <a:blip r:embed="rId102">
            <a:extLst>
              <a:ext uri="{96DAC541-7B7A-43D3-8B79-37D633B846F1}">
                <asvg:svgBlip xmlns:asvg="http://schemas.microsoft.com/office/drawing/2016/SVG/main" r:embed="rId103"/>
              </a:ext>
            </a:extLst>
          </a:blip>
          <a:stretch>
            <a:fillRect/>
          </a:stretch>
        </p:blipFill>
        <p:spPr>
          <a:xfrm>
            <a:off x="4122855" y="3257552"/>
            <a:ext cx="384727" cy="371228"/>
          </a:xfrm>
          <a:prstGeom prst="rect">
            <a:avLst/>
          </a:prstGeom>
        </p:spPr>
      </p:pic>
      <p:pic>
        <p:nvPicPr>
          <p:cNvPr id="53" name="Graphique 52">
            <a:extLst>
              <a:ext uri="{FF2B5EF4-FFF2-40B4-BE49-F238E27FC236}">
                <a16:creationId xmlns:a16="http://schemas.microsoft.com/office/drawing/2014/main" id="{81CC2633-F3AB-437E-B598-5177643B981C}"/>
              </a:ext>
            </a:extLst>
          </p:cNvPr>
          <p:cNvPicPr>
            <a:picLocks noChangeAspect="1"/>
          </p:cNvPicPr>
          <p:nvPr userDrawn="1"/>
        </p:nvPicPr>
        <p:blipFill>
          <a:blip r:embed="rId104">
            <a:extLst>
              <a:ext uri="{96DAC541-7B7A-43D3-8B79-37D633B846F1}">
                <asvg:svgBlip xmlns:asvg="http://schemas.microsoft.com/office/drawing/2016/SVG/main" r:embed="rId105"/>
              </a:ext>
            </a:extLst>
          </a:blip>
          <a:stretch>
            <a:fillRect/>
          </a:stretch>
        </p:blipFill>
        <p:spPr>
          <a:xfrm>
            <a:off x="4847392" y="3249603"/>
            <a:ext cx="350979" cy="398226"/>
          </a:xfrm>
          <a:prstGeom prst="rect">
            <a:avLst/>
          </a:prstGeom>
        </p:spPr>
      </p:pic>
      <p:pic>
        <p:nvPicPr>
          <p:cNvPr id="54" name="Graphique 53">
            <a:extLst>
              <a:ext uri="{FF2B5EF4-FFF2-40B4-BE49-F238E27FC236}">
                <a16:creationId xmlns:a16="http://schemas.microsoft.com/office/drawing/2014/main" id="{559A638E-C10D-4EB1-B754-6638AAC23D43}"/>
              </a:ext>
            </a:extLst>
          </p:cNvPr>
          <p:cNvPicPr>
            <a:picLocks noChangeAspect="1"/>
          </p:cNvPicPr>
          <p:nvPr userDrawn="1"/>
        </p:nvPicPr>
        <p:blipFill>
          <a:blip r:embed="rId106">
            <a:extLst>
              <a:ext uri="{96DAC541-7B7A-43D3-8B79-37D633B846F1}">
                <asvg:svgBlip xmlns:asvg="http://schemas.microsoft.com/office/drawing/2016/SVG/main" r:embed="rId107"/>
              </a:ext>
            </a:extLst>
          </a:blip>
          <a:stretch>
            <a:fillRect/>
          </a:stretch>
        </p:blipFill>
        <p:spPr>
          <a:xfrm>
            <a:off x="5554833" y="3253578"/>
            <a:ext cx="391477" cy="384727"/>
          </a:xfrm>
          <a:prstGeom prst="rect">
            <a:avLst/>
          </a:prstGeom>
        </p:spPr>
      </p:pic>
      <p:pic>
        <p:nvPicPr>
          <p:cNvPr id="55" name="Graphique 54">
            <a:extLst>
              <a:ext uri="{FF2B5EF4-FFF2-40B4-BE49-F238E27FC236}">
                <a16:creationId xmlns:a16="http://schemas.microsoft.com/office/drawing/2014/main" id="{C921CD0D-921B-48F2-9C51-B8510DA18C1A}"/>
              </a:ext>
            </a:extLst>
          </p:cNvPr>
          <p:cNvPicPr>
            <a:picLocks noChangeAspect="1"/>
          </p:cNvPicPr>
          <p:nvPr userDrawn="1"/>
        </p:nvPicPr>
        <p:blipFill>
          <a:blip r:embed="rId108">
            <a:extLst>
              <a:ext uri="{96DAC541-7B7A-43D3-8B79-37D633B846F1}">
                <asvg:svgBlip xmlns:asvg="http://schemas.microsoft.com/office/drawing/2016/SVG/main" r:embed="rId109"/>
              </a:ext>
            </a:extLst>
          </a:blip>
          <a:stretch>
            <a:fillRect/>
          </a:stretch>
        </p:blipFill>
        <p:spPr>
          <a:xfrm>
            <a:off x="6302772" y="3251589"/>
            <a:ext cx="391477" cy="391477"/>
          </a:xfrm>
          <a:prstGeom prst="rect">
            <a:avLst/>
          </a:prstGeom>
        </p:spPr>
      </p:pic>
      <p:pic>
        <p:nvPicPr>
          <p:cNvPr id="56" name="Graphique 55">
            <a:extLst>
              <a:ext uri="{FF2B5EF4-FFF2-40B4-BE49-F238E27FC236}">
                <a16:creationId xmlns:a16="http://schemas.microsoft.com/office/drawing/2014/main" id="{BA52BA1C-C55C-4CB8-ACBE-3954ECE88E56}"/>
              </a:ext>
            </a:extLst>
          </p:cNvPr>
          <p:cNvPicPr>
            <a:picLocks noChangeAspect="1"/>
          </p:cNvPicPr>
          <p:nvPr userDrawn="1"/>
        </p:nvPicPr>
        <p:blipFill>
          <a:blip r:embed="rId110">
            <a:extLst>
              <a:ext uri="{96DAC541-7B7A-43D3-8B79-37D633B846F1}">
                <asvg:svgBlip xmlns:asvg="http://schemas.microsoft.com/office/drawing/2016/SVG/main" r:embed="rId111"/>
              </a:ext>
            </a:extLst>
          </a:blip>
          <a:stretch>
            <a:fillRect/>
          </a:stretch>
        </p:blipFill>
        <p:spPr>
          <a:xfrm>
            <a:off x="7042385" y="3253578"/>
            <a:ext cx="371228" cy="384727"/>
          </a:xfrm>
          <a:prstGeom prst="rect">
            <a:avLst/>
          </a:prstGeom>
        </p:spPr>
      </p:pic>
      <p:pic>
        <p:nvPicPr>
          <p:cNvPr id="57" name="Graphique 56">
            <a:extLst>
              <a:ext uri="{FF2B5EF4-FFF2-40B4-BE49-F238E27FC236}">
                <a16:creationId xmlns:a16="http://schemas.microsoft.com/office/drawing/2014/main" id="{D816E197-99F9-41DD-9D31-9F53B342AC2D}"/>
              </a:ext>
            </a:extLst>
          </p:cNvPr>
          <p:cNvPicPr>
            <a:picLocks noChangeAspect="1"/>
          </p:cNvPicPr>
          <p:nvPr userDrawn="1"/>
        </p:nvPicPr>
        <p:blipFill>
          <a:blip r:embed="rId112">
            <a:extLst>
              <a:ext uri="{96DAC541-7B7A-43D3-8B79-37D633B846F1}">
                <asvg:svgBlip xmlns:asvg="http://schemas.microsoft.com/office/drawing/2016/SVG/main" r:embed="rId113"/>
              </a:ext>
            </a:extLst>
          </a:blip>
          <a:stretch>
            <a:fillRect/>
          </a:stretch>
        </p:blipFill>
        <p:spPr>
          <a:xfrm>
            <a:off x="7756198" y="3253578"/>
            <a:ext cx="357729" cy="384727"/>
          </a:xfrm>
          <a:prstGeom prst="rect">
            <a:avLst/>
          </a:prstGeom>
        </p:spPr>
      </p:pic>
      <p:pic>
        <p:nvPicPr>
          <p:cNvPr id="58" name="Graphique 57">
            <a:extLst>
              <a:ext uri="{FF2B5EF4-FFF2-40B4-BE49-F238E27FC236}">
                <a16:creationId xmlns:a16="http://schemas.microsoft.com/office/drawing/2014/main" id="{72264F35-BCC3-4EF6-9A3D-23A9FABA0287}"/>
              </a:ext>
            </a:extLst>
          </p:cNvPr>
          <p:cNvPicPr>
            <a:picLocks noChangeAspect="1"/>
          </p:cNvPicPr>
          <p:nvPr userDrawn="1"/>
        </p:nvPicPr>
        <p:blipFill>
          <a:blip r:embed="rId114">
            <a:extLst>
              <a:ext uri="{96DAC541-7B7A-43D3-8B79-37D633B846F1}">
                <asvg:svgBlip xmlns:asvg="http://schemas.microsoft.com/office/drawing/2016/SVG/main" r:embed="rId115"/>
              </a:ext>
            </a:extLst>
          </a:blip>
          <a:stretch>
            <a:fillRect/>
          </a:stretch>
        </p:blipFill>
        <p:spPr>
          <a:xfrm>
            <a:off x="8453737" y="3259538"/>
            <a:ext cx="350979" cy="364478"/>
          </a:xfrm>
          <a:prstGeom prst="rect">
            <a:avLst/>
          </a:prstGeom>
        </p:spPr>
      </p:pic>
      <p:pic>
        <p:nvPicPr>
          <p:cNvPr id="59" name="Graphique 58">
            <a:extLst>
              <a:ext uri="{FF2B5EF4-FFF2-40B4-BE49-F238E27FC236}">
                <a16:creationId xmlns:a16="http://schemas.microsoft.com/office/drawing/2014/main" id="{065FEF0B-90B2-4EA8-BEEB-945C3E400CD9}"/>
              </a:ext>
            </a:extLst>
          </p:cNvPr>
          <p:cNvPicPr>
            <a:picLocks noChangeAspect="1"/>
          </p:cNvPicPr>
          <p:nvPr userDrawn="1"/>
        </p:nvPicPr>
        <p:blipFill>
          <a:blip r:embed="rId116">
            <a:extLst>
              <a:ext uri="{96DAC541-7B7A-43D3-8B79-37D633B846F1}">
                <asvg:svgBlip xmlns:asvg="http://schemas.microsoft.com/office/drawing/2016/SVG/main" r:embed="rId117"/>
              </a:ext>
            </a:extLst>
          </a:blip>
          <a:stretch>
            <a:fillRect/>
          </a:stretch>
        </p:blipFill>
        <p:spPr>
          <a:xfrm>
            <a:off x="9166729" y="3251589"/>
            <a:ext cx="404976" cy="391477"/>
          </a:xfrm>
          <a:prstGeom prst="rect">
            <a:avLst/>
          </a:prstGeom>
        </p:spPr>
      </p:pic>
      <p:pic>
        <p:nvPicPr>
          <p:cNvPr id="60" name="Graphique 59">
            <a:extLst>
              <a:ext uri="{FF2B5EF4-FFF2-40B4-BE49-F238E27FC236}">
                <a16:creationId xmlns:a16="http://schemas.microsoft.com/office/drawing/2014/main" id="{66317FAB-6B3F-4AA6-965F-361F33375709}"/>
              </a:ext>
            </a:extLst>
          </p:cNvPr>
          <p:cNvPicPr>
            <a:picLocks noChangeAspect="1"/>
          </p:cNvPicPr>
          <p:nvPr userDrawn="1"/>
        </p:nvPicPr>
        <p:blipFill>
          <a:blip r:embed="rId118">
            <a:extLst>
              <a:ext uri="{96DAC541-7B7A-43D3-8B79-37D633B846F1}">
                <asvg:svgBlip xmlns:asvg="http://schemas.microsoft.com/office/drawing/2016/SVG/main" r:embed="rId119"/>
              </a:ext>
            </a:extLst>
          </a:blip>
          <a:stretch>
            <a:fillRect/>
          </a:stretch>
        </p:blipFill>
        <p:spPr>
          <a:xfrm>
            <a:off x="9872660" y="3253578"/>
            <a:ext cx="256484" cy="384727"/>
          </a:xfrm>
          <a:prstGeom prst="rect">
            <a:avLst/>
          </a:prstGeom>
        </p:spPr>
      </p:pic>
      <p:pic>
        <p:nvPicPr>
          <p:cNvPr id="61" name="Graphique 60">
            <a:extLst>
              <a:ext uri="{FF2B5EF4-FFF2-40B4-BE49-F238E27FC236}">
                <a16:creationId xmlns:a16="http://schemas.microsoft.com/office/drawing/2014/main" id="{D482AC37-DD96-4BBA-88D3-C664430D3511}"/>
              </a:ext>
            </a:extLst>
          </p:cNvPr>
          <p:cNvPicPr>
            <a:picLocks noChangeAspect="1"/>
          </p:cNvPicPr>
          <p:nvPr userDrawn="1"/>
        </p:nvPicPr>
        <p:blipFill>
          <a:blip r:embed="rId120">
            <a:extLst>
              <a:ext uri="{96DAC541-7B7A-43D3-8B79-37D633B846F1}">
                <asvg:svgBlip xmlns:asvg="http://schemas.microsoft.com/office/drawing/2016/SVG/main" r:embed="rId121"/>
              </a:ext>
            </a:extLst>
          </a:blip>
          <a:stretch>
            <a:fillRect/>
          </a:stretch>
        </p:blipFill>
        <p:spPr>
          <a:xfrm>
            <a:off x="10477280" y="3253578"/>
            <a:ext cx="371228" cy="384727"/>
          </a:xfrm>
          <a:prstGeom prst="rect">
            <a:avLst/>
          </a:prstGeom>
        </p:spPr>
      </p:pic>
      <p:pic>
        <p:nvPicPr>
          <p:cNvPr id="62" name="Graphique 61">
            <a:extLst>
              <a:ext uri="{FF2B5EF4-FFF2-40B4-BE49-F238E27FC236}">
                <a16:creationId xmlns:a16="http://schemas.microsoft.com/office/drawing/2014/main" id="{DA7C6FDC-D15E-4A42-8CAB-168CEDFE0CBD}"/>
              </a:ext>
            </a:extLst>
          </p:cNvPr>
          <p:cNvPicPr>
            <a:picLocks noChangeAspect="1"/>
          </p:cNvPicPr>
          <p:nvPr userDrawn="1"/>
        </p:nvPicPr>
        <p:blipFill>
          <a:blip r:embed="rId122">
            <a:extLst>
              <a:ext uri="{96DAC541-7B7A-43D3-8B79-37D633B846F1}">
                <asvg:svgBlip xmlns:asvg="http://schemas.microsoft.com/office/drawing/2016/SVG/main" r:embed="rId123"/>
              </a:ext>
            </a:extLst>
          </a:blip>
          <a:stretch>
            <a:fillRect/>
          </a:stretch>
        </p:blipFill>
        <p:spPr>
          <a:xfrm>
            <a:off x="11204963" y="3271460"/>
            <a:ext cx="391477" cy="323981"/>
          </a:xfrm>
          <a:prstGeom prst="rect">
            <a:avLst/>
          </a:prstGeom>
        </p:spPr>
      </p:pic>
      <p:pic>
        <p:nvPicPr>
          <p:cNvPr id="63" name="Graphique 62">
            <a:extLst>
              <a:ext uri="{FF2B5EF4-FFF2-40B4-BE49-F238E27FC236}">
                <a16:creationId xmlns:a16="http://schemas.microsoft.com/office/drawing/2014/main" id="{9EC5AAD2-5AC6-472C-8797-7C20E5783B76}"/>
              </a:ext>
            </a:extLst>
          </p:cNvPr>
          <p:cNvPicPr>
            <a:picLocks noChangeAspect="1"/>
          </p:cNvPicPr>
          <p:nvPr userDrawn="1"/>
        </p:nvPicPr>
        <p:blipFill>
          <a:blip r:embed="rId124">
            <a:extLst>
              <a:ext uri="{96DAC541-7B7A-43D3-8B79-37D633B846F1}">
                <asvg:svgBlip xmlns:asvg="http://schemas.microsoft.com/office/drawing/2016/SVG/main" r:embed="rId125"/>
              </a:ext>
            </a:extLst>
          </a:blip>
          <a:stretch>
            <a:fillRect/>
          </a:stretch>
        </p:blipFill>
        <p:spPr>
          <a:xfrm>
            <a:off x="360072" y="4004642"/>
            <a:ext cx="391477" cy="384727"/>
          </a:xfrm>
          <a:prstGeom prst="rect">
            <a:avLst/>
          </a:prstGeom>
        </p:spPr>
      </p:pic>
      <p:pic>
        <p:nvPicPr>
          <p:cNvPr id="64" name="Graphique 63">
            <a:extLst>
              <a:ext uri="{FF2B5EF4-FFF2-40B4-BE49-F238E27FC236}">
                <a16:creationId xmlns:a16="http://schemas.microsoft.com/office/drawing/2014/main" id="{B7D8C703-DAF7-4E94-B5A7-C63D1B464757}"/>
              </a:ext>
            </a:extLst>
          </p:cNvPr>
          <p:cNvPicPr>
            <a:picLocks noChangeAspect="1"/>
          </p:cNvPicPr>
          <p:nvPr userDrawn="1"/>
        </p:nvPicPr>
        <p:blipFill>
          <a:blip r:embed="rId126">
            <a:extLst>
              <a:ext uri="{96DAC541-7B7A-43D3-8B79-37D633B846F1}">
                <asvg:svgBlip xmlns:asvg="http://schemas.microsoft.com/office/drawing/2016/SVG/main" r:embed="rId127"/>
              </a:ext>
            </a:extLst>
          </a:blip>
          <a:stretch>
            <a:fillRect/>
          </a:stretch>
        </p:blipFill>
        <p:spPr>
          <a:xfrm>
            <a:off x="1090720" y="4000666"/>
            <a:ext cx="283484" cy="398227"/>
          </a:xfrm>
          <a:prstGeom prst="rect">
            <a:avLst/>
          </a:prstGeom>
        </p:spPr>
      </p:pic>
      <p:pic>
        <p:nvPicPr>
          <p:cNvPr id="65" name="Graphique 64">
            <a:extLst>
              <a:ext uri="{FF2B5EF4-FFF2-40B4-BE49-F238E27FC236}">
                <a16:creationId xmlns:a16="http://schemas.microsoft.com/office/drawing/2014/main" id="{05EF4EFD-DF05-4E05-8F0C-91139F6DBD71}"/>
              </a:ext>
            </a:extLst>
          </p:cNvPr>
          <p:cNvPicPr>
            <a:picLocks noChangeAspect="1"/>
          </p:cNvPicPr>
          <p:nvPr userDrawn="1"/>
        </p:nvPicPr>
        <p:blipFill>
          <a:blip r:embed="rId128">
            <a:extLst>
              <a:ext uri="{96DAC541-7B7A-43D3-8B79-37D633B846F1}">
                <asvg:svgBlip xmlns:asvg="http://schemas.microsoft.com/office/drawing/2016/SVG/main" r:embed="rId129"/>
              </a:ext>
            </a:extLst>
          </a:blip>
          <a:stretch>
            <a:fillRect/>
          </a:stretch>
        </p:blipFill>
        <p:spPr>
          <a:xfrm>
            <a:off x="1757780" y="4012589"/>
            <a:ext cx="391477" cy="357729"/>
          </a:xfrm>
          <a:prstGeom prst="rect">
            <a:avLst/>
          </a:prstGeom>
        </p:spPr>
      </p:pic>
      <p:pic>
        <p:nvPicPr>
          <p:cNvPr id="66" name="Graphique 65">
            <a:extLst>
              <a:ext uri="{FF2B5EF4-FFF2-40B4-BE49-F238E27FC236}">
                <a16:creationId xmlns:a16="http://schemas.microsoft.com/office/drawing/2014/main" id="{5650BEC1-6C30-4EEB-A9C1-8845C35A8702}"/>
              </a:ext>
            </a:extLst>
          </p:cNvPr>
          <p:cNvPicPr>
            <a:picLocks noChangeAspect="1"/>
          </p:cNvPicPr>
          <p:nvPr userDrawn="1"/>
        </p:nvPicPr>
        <p:blipFill>
          <a:blip r:embed="rId130">
            <a:extLst>
              <a:ext uri="{96DAC541-7B7A-43D3-8B79-37D633B846F1}">
                <asvg:svgBlip xmlns:asvg="http://schemas.microsoft.com/office/drawing/2016/SVG/main" r:embed="rId131"/>
              </a:ext>
            </a:extLst>
          </a:blip>
          <a:stretch>
            <a:fillRect/>
          </a:stretch>
        </p:blipFill>
        <p:spPr>
          <a:xfrm>
            <a:off x="2493979" y="4004642"/>
            <a:ext cx="296982" cy="384727"/>
          </a:xfrm>
          <a:prstGeom prst="rect">
            <a:avLst/>
          </a:prstGeom>
        </p:spPr>
      </p:pic>
      <p:pic>
        <p:nvPicPr>
          <p:cNvPr id="67" name="Graphique 66">
            <a:extLst>
              <a:ext uri="{FF2B5EF4-FFF2-40B4-BE49-F238E27FC236}">
                <a16:creationId xmlns:a16="http://schemas.microsoft.com/office/drawing/2014/main" id="{1B11F11A-A32A-473C-8D9D-3D66F7672123}"/>
              </a:ext>
            </a:extLst>
          </p:cNvPr>
          <p:cNvPicPr>
            <a:picLocks noChangeAspect="1"/>
          </p:cNvPicPr>
          <p:nvPr userDrawn="1"/>
        </p:nvPicPr>
        <p:blipFill>
          <a:blip r:embed="rId132">
            <a:extLst>
              <a:ext uri="{96DAC541-7B7A-43D3-8B79-37D633B846F1}">
                <asvg:svgBlip xmlns:asvg="http://schemas.microsoft.com/office/drawing/2016/SVG/main" r:embed="rId133"/>
              </a:ext>
            </a:extLst>
          </a:blip>
          <a:stretch>
            <a:fillRect/>
          </a:stretch>
        </p:blipFill>
        <p:spPr>
          <a:xfrm>
            <a:off x="3149560" y="4004642"/>
            <a:ext cx="330730" cy="384727"/>
          </a:xfrm>
          <a:prstGeom prst="rect">
            <a:avLst/>
          </a:prstGeom>
        </p:spPr>
      </p:pic>
      <p:pic>
        <p:nvPicPr>
          <p:cNvPr id="68" name="Graphique 67">
            <a:extLst>
              <a:ext uri="{FF2B5EF4-FFF2-40B4-BE49-F238E27FC236}">
                <a16:creationId xmlns:a16="http://schemas.microsoft.com/office/drawing/2014/main" id="{1D0A0E66-1C82-43A3-BC7E-11C7BE38CD11}"/>
              </a:ext>
            </a:extLst>
          </p:cNvPr>
          <p:cNvPicPr>
            <a:picLocks noChangeAspect="1"/>
          </p:cNvPicPr>
          <p:nvPr userDrawn="1"/>
        </p:nvPicPr>
        <p:blipFill>
          <a:blip r:embed="rId134">
            <a:extLst>
              <a:ext uri="{96DAC541-7B7A-43D3-8B79-37D633B846F1}">
                <asvg:svgBlip xmlns:asvg="http://schemas.microsoft.com/office/drawing/2016/SVG/main" r:embed="rId135"/>
              </a:ext>
            </a:extLst>
          </a:blip>
          <a:stretch>
            <a:fillRect/>
          </a:stretch>
        </p:blipFill>
        <p:spPr>
          <a:xfrm>
            <a:off x="3863867" y="4002653"/>
            <a:ext cx="391477" cy="391477"/>
          </a:xfrm>
          <a:prstGeom prst="rect">
            <a:avLst/>
          </a:prstGeom>
        </p:spPr>
      </p:pic>
      <p:pic>
        <p:nvPicPr>
          <p:cNvPr id="69" name="Graphique 68">
            <a:extLst>
              <a:ext uri="{FF2B5EF4-FFF2-40B4-BE49-F238E27FC236}">
                <a16:creationId xmlns:a16="http://schemas.microsoft.com/office/drawing/2014/main" id="{9A11B2CE-464D-49E5-A48C-5E6D78A249BF}"/>
              </a:ext>
            </a:extLst>
          </p:cNvPr>
          <p:cNvPicPr>
            <a:picLocks noChangeAspect="1"/>
          </p:cNvPicPr>
          <p:nvPr userDrawn="1"/>
        </p:nvPicPr>
        <p:blipFill>
          <a:blip r:embed="rId136">
            <a:extLst>
              <a:ext uri="{96DAC541-7B7A-43D3-8B79-37D633B846F1}">
                <asvg:svgBlip xmlns:asvg="http://schemas.microsoft.com/office/drawing/2016/SVG/main" r:embed="rId137"/>
              </a:ext>
            </a:extLst>
          </a:blip>
          <a:stretch>
            <a:fillRect/>
          </a:stretch>
        </p:blipFill>
        <p:spPr>
          <a:xfrm>
            <a:off x="4619494" y="4000666"/>
            <a:ext cx="344230" cy="398227"/>
          </a:xfrm>
          <a:prstGeom prst="rect">
            <a:avLst/>
          </a:prstGeom>
        </p:spPr>
      </p:pic>
      <p:pic>
        <p:nvPicPr>
          <p:cNvPr id="70" name="Graphique 69">
            <a:extLst>
              <a:ext uri="{FF2B5EF4-FFF2-40B4-BE49-F238E27FC236}">
                <a16:creationId xmlns:a16="http://schemas.microsoft.com/office/drawing/2014/main" id="{996DC338-A533-4A91-A350-AD0640320F68}"/>
              </a:ext>
            </a:extLst>
          </p:cNvPr>
          <p:cNvPicPr>
            <a:picLocks noChangeAspect="1"/>
          </p:cNvPicPr>
          <p:nvPr userDrawn="1"/>
        </p:nvPicPr>
        <p:blipFill>
          <a:blip r:embed="rId138">
            <a:extLst>
              <a:ext uri="{96DAC541-7B7A-43D3-8B79-37D633B846F1}">
                <asvg:svgBlip xmlns:asvg="http://schemas.microsoft.com/office/drawing/2016/SVG/main" r:embed="rId139"/>
              </a:ext>
            </a:extLst>
          </a:blip>
          <a:stretch>
            <a:fillRect/>
          </a:stretch>
        </p:blipFill>
        <p:spPr>
          <a:xfrm>
            <a:off x="5350076" y="4014576"/>
            <a:ext cx="398226" cy="350979"/>
          </a:xfrm>
          <a:prstGeom prst="rect">
            <a:avLst/>
          </a:prstGeom>
        </p:spPr>
      </p:pic>
      <p:pic>
        <p:nvPicPr>
          <p:cNvPr id="71" name="Graphique 70">
            <a:extLst>
              <a:ext uri="{FF2B5EF4-FFF2-40B4-BE49-F238E27FC236}">
                <a16:creationId xmlns:a16="http://schemas.microsoft.com/office/drawing/2014/main" id="{89E50A65-069B-4782-BC0D-970DE2E9DD1C}"/>
              </a:ext>
            </a:extLst>
          </p:cNvPr>
          <p:cNvPicPr>
            <a:picLocks noChangeAspect="1"/>
          </p:cNvPicPr>
          <p:nvPr userDrawn="1"/>
        </p:nvPicPr>
        <p:blipFill>
          <a:blip r:embed="rId140">
            <a:extLst>
              <a:ext uri="{96DAC541-7B7A-43D3-8B79-37D633B846F1}">
                <asvg:svgBlip xmlns:asvg="http://schemas.microsoft.com/office/drawing/2016/SVG/main" r:embed="rId141"/>
              </a:ext>
            </a:extLst>
          </a:blip>
          <a:stretch>
            <a:fillRect/>
          </a:stretch>
        </p:blipFill>
        <p:spPr>
          <a:xfrm>
            <a:off x="6134655" y="4004642"/>
            <a:ext cx="398226" cy="384727"/>
          </a:xfrm>
          <a:prstGeom prst="rect">
            <a:avLst/>
          </a:prstGeom>
        </p:spPr>
      </p:pic>
      <p:pic>
        <p:nvPicPr>
          <p:cNvPr id="72" name="Graphique 71">
            <a:extLst>
              <a:ext uri="{FF2B5EF4-FFF2-40B4-BE49-F238E27FC236}">
                <a16:creationId xmlns:a16="http://schemas.microsoft.com/office/drawing/2014/main" id="{9EB88670-F361-47CB-83B6-9F593A5ED57A}"/>
              </a:ext>
            </a:extLst>
          </p:cNvPr>
          <p:cNvPicPr>
            <a:picLocks noChangeAspect="1"/>
          </p:cNvPicPr>
          <p:nvPr userDrawn="1"/>
        </p:nvPicPr>
        <p:blipFill>
          <a:blip r:embed="rId142">
            <a:extLst>
              <a:ext uri="{96DAC541-7B7A-43D3-8B79-37D633B846F1}">
                <asvg:svgBlip xmlns:asvg="http://schemas.microsoft.com/office/drawing/2016/SVG/main" r:embed="rId143"/>
              </a:ext>
            </a:extLst>
          </a:blip>
          <a:stretch>
            <a:fillRect/>
          </a:stretch>
        </p:blipFill>
        <p:spPr>
          <a:xfrm>
            <a:off x="6913683" y="4002653"/>
            <a:ext cx="384727" cy="391477"/>
          </a:xfrm>
          <a:prstGeom prst="rect">
            <a:avLst/>
          </a:prstGeom>
        </p:spPr>
      </p:pic>
      <p:pic>
        <p:nvPicPr>
          <p:cNvPr id="73" name="Graphique 72">
            <a:extLst>
              <a:ext uri="{FF2B5EF4-FFF2-40B4-BE49-F238E27FC236}">
                <a16:creationId xmlns:a16="http://schemas.microsoft.com/office/drawing/2014/main" id="{E12B075B-7EA3-4C1E-B391-63A7491CCDA2}"/>
              </a:ext>
            </a:extLst>
          </p:cNvPr>
          <p:cNvPicPr>
            <a:picLocks noChangeAspect="1"/>
          </p:cNvPicPr>
          <p:nvPr userDrawn="1"/>
        </p:nvPicPr>
        <p:blipFill>
          <a:blip r:embed="rId144">
            <a:extLst>
              <a:ext uri="{96DAC541-7B7A-43D3-8B79-37D633B846F1}">
                <asvg:svgBlip xmlns:asvg="http://schemas.microsoft.com/office/drawing/2016/SVG/main" r:embed="rId145"/>
              </a:ext>
            </a:extLst>
          </a:blip>
          <a:stretch>
            <a:fillRect/>
          </a:stretch>
        </p:blipFill>
        <p:spPr>
          <a:xfrm>
            <a:off x="7651458" y="4004642"/>
            <a:ext cx="317231" cy="384727"/>
          </a:xfrm>
          <a:prstGeom prst="rect">
            <a:avLst/>
          </a:prstGeom>
        </p:spPr>
      </p:pic>
      <p:pic>
        <p:nvPicPr>
          <p:cNvPr id="74" name="Graphique 73">
            <a:extLst>
              <a:ext uri="{FF2B5EF4-FFF2-40B4-BE49-F238E27FC236}">
                <a16:creationId xmlns:a16="http://schemas.microsoft.com/office/drawing/2014/main" id="{94C5B435-BF4C-442D-986D-4736A5B98C92}"/>
              </a:ext>
            </a:extLst>
          </p:cNvPr>
          <p:cNvPicPr>
            <a:picLocks noChangeAspect="1"/>
          </p:cNvPicPr>
          <p:nvPr userDrawn="1"/>
        </p:nvPicPr>
        <p:blipFill>
          <a:blip r:embed="rId146">
            <a:extLst>
              <a:ext uri="{96DAC541-7B7A-43D3-8B79-37D633B846F1}">
                <asvg:svgBlip xmlns:asvg="http://schemas.microsoft.com/office/drawing/2016/SVG/main" r:embed="rId147"/>
              </a:ext>
            </a:extLst>
          </a:blip>
          <a:stretch>
            <a:fillRect/>
          </a:stretch>
        </p:blipFill>
        <p:spPr>
          <a:xfrm>
            <a:off x="8343941" y="4002653"/>
            <a:ext cx="371228" cy="391477"/>
          </a:xfrm>
          <a:prstGeom prst="rect">
            <a:avLst/>
          </a:prstGeom>
        </p:spPr>
      </p:pic>
      <p:pic>
        <p:nvPicPr>
          <p:cNvPr id="75" name="Graphique 74">
            <a:extLst>
              <a:ext uri="{FF2B5EF4-FFF2-40B4-BE49-F238E27FC236}">
                <a16:creationId xmlns:a16="http://schemas.microsoft.com/office/drawing/2014/main" id="{2CFBF82E-D20F-47D9-8ECE-02FEAA0C7710}"/>
              </a:ext>
            </a:extLst>
          </p:cNvPr>
          <p:cNvPicPr>
            <a:picLocks noChangeAspect="1"/>
          </p:cNvPicPr>
          <p:nvPr userDrawn="1"/>
        </p:nvPicPr>
        <p:blipFill>
          <a:blip r:embed="rId148">
            <a:extLst>
              <a:ext uri="{96DAC541-7B7A-43D3-8B79-37D633B846F1}">
                <asvg:svgBlip xmlns:asvg="http://schemas.microsoft.com/office/drawing/2016/SVG/main" r:embed="rId149"/>
              </a:ext>
            </a:extLst>
          </a:blip>
          <a:stretch>
            <a:fillRect/>
          </a:stretch>
        </p:blipFill>
        <p:spPr>
          <a:xfrm>
            <a:off x="9051564" y="4002652"/>
            <a:ext cx="276734" cy="391477"/>
          </a:xfrm>
          <a:prstGeom prst="rect">
            <a:avLst/>
          </a:prstGeom>
        </p:spPr>
      </p:pic>
      <p:pic>
        <p:nvPicPr>
          <p:cNvPr id="76" name="Graphique 75">
            <a:extLst>
              <a:ext uri="{FF2B5EF4-FFF2-40B4-BE49-F238E27FC236}">
                <a16:creationId xmlns:a16="http://schemas.microsoft.com/office/drawing/2014/main" id="{D5EE0DB6-EAC0-4690-8DB0-AEB12D660C8F}"/>
              </a:ext>
            </a:extLst>
          </p:cNvPr>
          <p:cNvPicPr>
            <a:picLocks noChangeAspect="1"/>
          </p:cNvPicPr>
          <p:nvPr userDrawn="1"/>
        </p:nvPicPr>
        <p:blipFill>
          <a:blip r:embed="rId150">
            <a:extLst>
              <a:ext uri="{96DAC541-7B7A-43D3-8B79-37D633B846F1}">
                <asvg:svgBlip xmlns:asvg="http://schemas.microsoft.com/office/drawing/2016/SVG/main" r:embed="rId151"/>
              </a:ext>
            </a:extLst>
          </a:blip>
          <a:stretch>
            <a:fillRect/>
          </a:stretch>
        </p:blipFill>
        <p:spPr>
          <a:xfrm>
            <a:off x="9684120" y="4004641"/>
            <a:ext cx="323981" cy="384728"/>
          </a:xfrm>
          <a:prstGeom prst="rect">
            <a:avLst/>
          </a:prstGeom>
        </p:spPr>
      </p:pic>
      <p:pic>
        <p:nvPicPr>
          <p:cNvPr id="77" name="Graphique 76">
            <a:extLst>
              <a:ext uri="{FF2B5EF4-FFF2-40B4-BE49-F238E27FC236}">
                <a16:creationId xmlns:a16="http://schemas.microsoft.com/office/drawing/2014/main" id="{85E56E36-5D15-4C7A-94D9-2F36691D23C0}"/>
              </a:ext>
            </a:extLst>
          </p:cNvPr>
          <p:cNvPicPr>
            <a:picLocks noChangeAspect="1"/>
          </p:cNvPicPr>
          <p:nvPr userDrawn="1"/>
        </p:nvPicPr>
        <p:blipFill>
          <a:blip r:embed="rId152">
            <a:extLst>
              <a:ext uri="{96DAC541-7B7A-43D3-8B79-37D633B846F1}">
                <asvg:svgBlip xmlns:asvg="http://schemas.microsoft.com/office/drawing/2016/SVG/main" r:embed="rId153"/>
              </a:ext>
            </a:extLst>
          </a:blip>
          <a:stretch>
            <a:fillRect/>
          </a:stretch>
        </p:blipFill>
        <p:spPr>
          <a:xfrm>
            <a:off x="10386127" y="4002653"/>
            <a:ext cx="377978" cy="391477"/>
          </a:xfrm>
          <a:prstGeom prst="rect">
            <a:avLst/>
          </a:prstGeom>
        </p:spPr>
      </p:pic>
      <p:pic>
        <p:nvPicPr>
          <p:cNvPr id="78" name="Graphique 77">
            <a:extLst>
              <a:ext uri="{FF2B5EF4-FFF2-40B4-BE49-F238E27FC236}">
                <a16:creationId xmlns:a16="http://schemas.microsoft.com/office/drawing/2014/main" id="{3B73A899-CDCA-4F3D-984B-25A06556C8EA}"/>
              </a:ext>
            </a:extLst>
          </p:cNvPr>
          <p:cNvPicPr>
            <a:picLocks noChangeAspect="1"/>
          </p:cNvPicPr>
          <p:nvPr userDrawn="1"/>
        </p:nvPicPr>
        <p:blipFill>
          <a:blip r:embed="rId154">
            <a:extLst>
              <a:ext uri="{96DAC541-7B7A-43D3-8B79-37D633B846F1}">
                <asvg:svgBlip xmlns:asvg="http://schemas.microsoft.com/office/drawing/2016/SVG/main" r:embed="rId155"/>
              </a:ext>
            </a:extLst>
          </a:blip>
          <a:stretch>
            <a:fillRect/>
          </a:stretch>
        </p:blipFill>
        <p:spPr>
          <a:xfrm>
            <a:off x="11144908" y="4002653"/>
            <a:ext cx="384727" cy="391477"/>
          </a:xfrm>
          <a:prstGeom prst="rect">
            <a:avLst/>
          </a:prstGeom>
        </p:spPr>
      </p:pic>
      <p:pic>
        <p:nvPicPr>
          <p:cNvPr id="79" name="Graphique 78">
            <a:extLst>
              <a:ext uri="{FF2B5EF4-FFF2-40B4-BE49-F238E27FC236}">
                <a16:creationId xmlns:a16="http://schemas.microsoft.com/office/drawing/2014/main" id="{2015F11A-5103-4DB3-849B-A56B8BCF7B65}"/>
              </a:ext>
            </a:extLst>
          </p:cNvPr>
          <p:cNvPicPr>
            <a:picLocks noChangeAspect="1"/>
          </p:cNvPicPr>
          <p:nvPr userDrawn="1"/>
        </p:nvPicPr>
        <p:blipFill>
          <a:blip r:embed="rId156">
            <a:extLst>
              <a:ext uri="{96DAC541-7B7A-43D3-8B79-37D633B846F1}">
                <asvg:svgBlip xmlns:asvg="http://schemas.microsoft.com/office/drawing/2016/SVG/main" r:embed="rId157"/>
              </a:ext>
            </a:extLst>
          </a:blip>
          <a:stretch>
            <a:fillRect/>
          </a:stretch>
        </p:blipFill>
        <p:spPr>
          <a:xfrm>
            <a:off x="394613" y="4744566"/>
            <a:ext cx="310482" cy="391477"/>
          </a:xfrm>
          <a:prstGeom prst="rect">
            <a:avLst/>
          </a:prstGeom>
        </p:spPr>
      </p:pic>
      <p:pic>
        <p:nvPicPr>
          <p:cNvPr id="80" name="Graphique 79">
            <a:extLst>
              <a:ext uri="{FF2B5EF4-FFF2-40B4-BE49-F238E27FC236}">
                <a16:creationId xmlns:a16="http://schemas.microsoft.com/office/drawing/2014/main" id="{408D99AF-291D-489A-B44A-1A17024213BE}"/>
              </a:ext>
            </a:extLst>
          </p:cNvPr>
          <p:cNvPicPr>
            <a:picLocks noChangeAspect="1"/>
          </p:cNvPicPr>
          <p:nvPr userDrawn="1"/>
        </p:nvPicPr>
        <p:blipFill>
          <a:blip r:embed="rId158">
            <a:extLst>
              <a:ext uri="{96DAC541-7B7A-43D3-8B79-37D633B846F1}">
                <asvg:svgBlip xmlns:asvg="http://schemas.microsoft.com/office/drawing/2016/SVG/main" r:embed="rId159"/>
              </a:ext>
            </a:extLst>
          </a:blip>
          <a:stretch>
            <a:fillRect/>
          </a:stretch>
        </p:blipFill>
        <p:spPr>
          <a:xfrm>
            <a:off x="1051112" y="4744566"/>
            <a:ext cx="310482" cy="391477"/>
          </a:xfrm>
          <a:prstGeom prst="rect">
            <a:avLst/>
          </a:prstGeom>
        </p:spPr>
      </p:pic>
      <p:pic>
        <p:nvPicPr>
          <p:cNvPr id="81" name="Graphique 80">
            <a:extLst>
              <a:ext uri="{FF2B5EF4-FFF2-40B4-BE49-F238E27FC236}">
                <a16:creationId xmlns:a16="http://schemas.microsoft.com/office/drawing/2014/main" id="{8E0C7141-E49E-4B38-9928-FF2B51114315}"/>
              </a:ext>
            </a:extLst>
          </p:cNvPr>
          <p:cNvPicPr>
            <a:picLocks noChangeAspect="1"/>
          </p:cNvPicPr>
          <p:nvPr userDrawn="1"/>
        </p:nvPicPr>
        <p:blipFill>
          <a:blip r:embed="rId160">
            <a:extLst>
              <a:ext uri="{96DAC541-7B7A-43D3-8B79-37D633B846F1}">
                <asvg:svgBlip xmlns:asvg="http://schemas.microsoft.com/office/drawing/2016/SVG/main" r:embed="rId161"/>
              </a:ext>
            </a:extLst>
          </a:blip>
          <a:stretch>
            <a:fillRect/>
          </a:stretch>
        </p:blipFill>
        <p:spPr>
          <a:xfrm>
            <a:off x="1707611" y="4744566"/>
            <a:ext cx="310482" cy="391477"/>
          </a:xfrm>
          <a:prstGeom prst="rect">
            <a:avLst/>
          </a:prstGeom>
        </p:spPr>
      </p:pic>
      <p:pic>
        <p:nvPicPr>
          <p:cNvPr id="82" name="Graphique 81">
            <a:extLst>
              <a:ext uri="{FF2B5EF4-FFF2-40B4-BE49-F238E27FC236}">
                <a16:creationId xmlns:a16="http://schemas.microsoft.com/office/drawing/2014/main" id="{0A8C62DD-A086-4765-8171-F482A6BD6E0C}"/>
              </a:ext>
            </a:extLst>
          </p:cNvPr>
          <p:cNvPicPr>
            <a:picLocks noChangeAspect="1"/>
          </p:cNvPicPr>
          <p:nvPr userDrawn="1"/>
        </p:nvPicPr>
        <p:blipFill>
          <a:blip r:embed="rId162">
            <a:extLst>
              <a:ext uri="{96DAC541-7B7A-43D3-8B79-37D633B846F1}">
                <asvg:svgBlip xmlns:asvg="http://schemas.microsoft.com/office/drawing/2016/SVG/main" r:embed="rId163"/>
              </a:ext>
            </a:extLst>
          </a:blip>
          <a:stretch>
            <a:fillRect/>
          </a:stretch>
        </p:blipFill>
        <p:spPr>
          <a:xfrm>
            <a:off x="2364110" y="4744566"/>
            <a:ext cx="310482" cy="391477"/>
          </a:xfrm>
          <a:prstGeom prst="rect">
            <a:avLst/>
          </a:prstGeom>
        </p:spPr>
      </p:pic>
      <p:pic>
        <p:nvPicPr>
          <p:cNvPr id="83" name="Graphique 82">
            <a:extLst>
              <a:ext uri="{FF2B5EF4-FFF2-40B4-BE49-F238E27FC236}">
                <a16:creationId xmlns:a16="http://schemas.microsoft.com/office/drawing/2014/main" id="{271916E6-8B8B-413D-A050-77D76BCFAB89}"/>
              </a:ext>
            </a:extLst>
          </p:cNvPr>
          <p:cNvPicPr>
            <a:picLocks noChangeAspect="1"/>
          </p:cNvPicPr>
          <p:nvPr userDrawn="1"/>
        </p:nvPicPr>
        <p:blipFill>
          <a:blip r:embed="rId164">
            <a:extLst>
              <a:ext uri="{96DAC541-7B7A-43D3-8B79-37D633B846F1}">
                <asvg:svgBlip xmlns:asvg="http://schemas.microsoft.com/office/drawing/2016/SVG/main" r:embed="rId165"/>
              </a:ext>
            </a:extLst>
          </a:blip>
          <a:stretch>
            <a:fillRect/>
          </a:stretch>
        </p:blipFill>
        <p:spPr>
          <a:xfrm>
            <a:off x="3026160" y="4744567"/>
            <a:ext cx="323981" cy="391477"/>
          </a:xfrm>
          <a:prstGeom prst="rect">
            <a:avLst/>
          </a:prstGeom>
        </p:spPr>
      </p:pic>
      <p:pic>
        <p:nvPicPr>
          <p:cNvPr id="84" name="Graphique 83">
            <a:extLst>
              <a:ext uri="{FF2B5EF4-FFF2-40B4-BE49-F238E27FC236}">
                <a16:creationId xmlns:a16="http://schemas.microsoft.com/office/drawing/2014/main" id="{A8846697-B91F-4BA3-A01B-E81FED20CB38}"/>
              </a:ext>
            </a:extLst>
          </p:cNvPr>
          <p:cNvPicPr>
            <a:picLocks noChangeAspect="1"/>
          </p:cNvPicPr>
          <p:nvPr userDrawn="1"/>
        </p:nvPicPr>
        <p:blipFill>
          <a:blip r:embed="rId166">
            <a:extLst>
              <a:ext uri="{96DAC541-7B7A-43D3-8B79-37D633B846F1}">
                <asvg:svgBlip xmlns:asvg="http://schemas.microsoft.com/office/drawing/2016/SVG/main" r:embed="rId167"/>
              </a:ext>
            </a:extLst>
          </a:blip>
          <a:stretch>
            <a:fillRect/>
          </a:stretch>
        </p:blipFill>
        <p:spPr>
          <a:xfrm>
            <a:off x="3701709" y="4744567"/>
            <a:ext cx="323981" cy="391477"/>
          </a:xfrm>
          <a:prstGeom prst="rect">
            <a:avLst/>
          </a:prstGeom>
        </p:spPr>
      </p:pic>
      <p:pic>
        <p:nvPicPr>
          <p:cNvPr id="85" name="Graphique 84">
            <a:extLst>
              <a:ext uri="{FF2B5EF4-FFF2-40B4-BE49-F238E27FC236}">
                <a16:creationId xmlns:a16="http://schemas.microsoft.com/office/drawing/2014/main" id="{B0812BE7-611F-4E4A-AF87-D131A24DBBCE}"/>
              </a:ext>
            </a:extLst>
          </p:cNvPr>
          <p:cNvPicPr>
            <a:picLocks noChangeAspect="1"/>
          </p:cNvPicPr>
          <p:nvPr userDrawn="1"/>
        </p:nvPicPr>
        <p:blipFill>
          <a:blip r:embed="rId168">
            <a:extLst>
              <a:ext uri="{96DAC541-7B7A-43D3-8B79-37D633B846F1}">
                <asvg:svgBlip xmlns:asvg="http://schemas.microsoft.com/office/drawing/2016/SVG/main" r:embed="rId169"/>
              </a:ext>
            </a:extLst>
          </a:blip>
          <a:stretch>
            <a:fillRect/>
          </a:stretch>
        </p:blipFill>
        <p:spPr>
          <a:xfrm>
            <a:off x="4377258" y="4744567"/>
            <a:ext cx="323981" cy="391477"/>
          </a:xfrm>
          <a:prstGeom prst="rect">
            <a:avLst/>
          </a:prstGeom>
        </p:spPr>
      </p:pic>
      <p:pic>
        <p:nvPicPr>
          <p:cNvPr id="86" name="Graphique 85">
            <a:extLst>
              <a:ext uri="{FF2B5EF4-FFF2-40B4-BE49-F238E27FC236}">
                <a16:creationId xmlns:a16="http://schemas.microsoft.com/office/drawing/2014/main" id="{39492616-AE4E-46B0-BB91-1768F73AA1AB}"/>
              </a:ext>
            </a:extLst>
          </p:cNvPr>
          <p:cNvPicPr>
            <a:picLocks noChangeAspect="1"/>
          </p:cNvPicPr>
          <p:nvPr userDrawn="1"/>
        </p:nvPicPr>
        <p:blipFill>
          <a:blip r:embed="rId170">
            <a:extLst>
              <a:ext uri="{96DAC541-7B7A-43D3-8B79-37D633B846F1}">
                <asvg:svgBlip xmlns:asvg="http://schemas.microsoft.com/office/drawing/2016/SVG/main" r:embed="rId171"/>
              </a:ext>
            </a:extLst>
          </a:blip>
          <a:stretch>
            <a:fillRect/>
          </a:stretch>
        </p:blipFill>
        <p:spPr>
          <a:xfrm>
            <a:off x="5055584" y="4744567"/>
            <a:ext cx="330730" cy="391477"/>
          </a:xfrm>
          <a:prstGeom prst="rect">
            <a:avLst/>
          </a:prstGeom>
        </p:spPr>
      </p:pic>
      <p:pic>
        <p:nvPicPr>
          <p:cNvPr id="87" name="Graphique 86">
            <a:extLst>
              <a:ext uri="{FF2B5EF4-FFF2-40B4-BE49-F238E27FC236}">
                <a16:creationId xmlns:a16="http://schemas.microsoft.com/office/drawing/2014/main" id="{34F65E4F-A367-4CE7-86C7-E0B3B8B3D196}"/>
              </a:ext>
            </a:extLst>
          </p:cNvPr>
          <p:cNvPicPr>
            <a:picLocks noChangeAspect="1"/>
          </p:cNvPicPr>
          <p:nvPr userDrawn="1"/>
        </p:nvPicPr>
        <p:blipFill>
          <a:blip r:embed="rId172">
            <a:extLst>
              <a:ext uri="{96DAC541-7B7A-43D3-8B79-37D633B846F1}">
                <asvg:svgBlip xmlns:asvg="http://schemas.microsoft.com/office/drawing/2016/SVG/main" r:embed="rId173"/>
              </a:ext>
            </a:extLst>
          </a:blip>
          <a:stretch>
            <a:fillRect/>
          </a:stretch>
        </p:blipFill>
        <p:spPr>
          <a:xfrm>
            <a:off x="5729556" y="4742580"/>
            <a:ext cx="303732" cy="398227"/>
          </a:xfrm>
          <a:prstGeom prst="rect">
            <a:avLst/>
          </a:prstGeom>
        </p:spPr>
      </p:pic>
      <p:pic>
        <p:nvPicPr>
          <p:cNvPr id="88" name="Graphique 87">
            <a:extLst>
              <a:ext uri="{FF2B5EF4-FFF2-40B4-BE49-F238E27FC236}">
                <a16:creationId xmlns:a16="http://schemas.microsoft.com/office/drawing/2014/main" id="{60C85F36-0D91-450E-AA31-6AF5533CEFF4}"/>
              </a:ext>
            </a:extLst>
          </p:cNvPr>
          <p:cNvPicPr>
            <a:picLocks noChangeAspect="1"/>
          </p:cNvPicPr>
          <p:nvPr userDrawn="1"/>
        </p:nvPicPr>
        <p:blipFill>
          <a:blip r:embed="rId174">
            <a:extLst>
              <a:ext uri="{96DAC541-7B7A-43D3-8B79-37D633B846F1}">
                <asvg:svgBlip xmlns:asvg="http://schemas.microsoft.com/office/drawing/2016/SVG/main" r:embed="rId175"/>
              </a:ext>
            </a:extLst>
          </a:blip>
          <a:stretch>
            <a:fillRect/>
          </a:stretch>
        </p:blipFill>
        <p:spPr>
          <a:xfrm>
            <a:off x="6376530" y="4742580"/>
            <a:ext cx="303732" cy="398227"/>
          </a:xfrm>
          <a:prstGeom prst="rect">
            <a:avLst/>
          </a:prstGeom>
        </p:spPr>
      </p:pic>
      <p:pic>
        <p:nvPicPr>
          <p:cNvPr id="89" name="Graphique 88">
            <a:extLst>
              <a:ext uri="{FF2B5EF4-FFF2-40B4-BE49-F238E27FC236}">
                <a16:creationId xmlns:a16="http://schemas.microsoft.com/office/drawing/2014/main" id="{234626CA-EDCA-4598-8B24-9A78374667E8}"/>
              </a:ext>
            </a:extLst>
          </p:cNvPr>
          <p:cNvPicPr>
            <a:picLocks noChangeAspect="1"/>
          </p:cNvPicPr>
          <p:nvPr userDrawn="1"/>
        </p:nvPicPr>
        <p:blipFill>
          <a:blip r:embed="rId176">
            <a:extLst>
              <a:ext uri="{96DAC541-7B7A-43D3-8B79-37D633B846F1}">
                <asvg:svgBlip xmlns:asvg="http://schemas.microsoft.com/office/drawing/2016/SVG/main" r:embed="rId177"/>
              </a:ext>
            </a:extLst>
          </a:blip>
          <a:stretch>
            <a:fillRect/>
          </a:stretch>
        </p:blipFill>
        <p:spPr>
          <a:xfrm>
            <a:off x="7062359" y="4770401"/>
            <a:ext cx="398227" cy="303732"/>
          </a:xfrm>
          <a:prstGeom prst="rect">
            <a:avLst/>
          </a:prstGeom>
        </p:spPr>
      </p:pic>
      <p:pic>
        <p:nvPicPr>
          <p:cNvPr id="90" name="Graphique 89">
            <a:extLst>
              <a:ext uri="{FF2B5EF4-FFF2-40B4-BE49-F238E27FC236}">
                <a16:creationId xmlns:a16="http://schemas.microsoft.com/office/drawing/2014/main" id="{C9F93210-2BA1-4EE3-B073-86EEF245EA46}"/>
              </a:ext>
            </a:extLst>
          </p:cNvPr>
          <p:cNvPicPr>
            <a:picLocks noChangeAspect="1"/>
          </p:cNvPicPr>
          <p:nvPr userDrawn="1"/>
        </p:nvPicPr>
        <p:blipFill>
          <a:blip r:embed="rId178">
            <a:extLst>
              <a:ext uri="{96DAC541-7B7A-43D3-8B79-37D633B846F1}">
                <asvg:svgBlip xmlns:asvg="http://schemas.microsoft.com/office/drawing/2016/SVG/main" r:embed="rId179"/>
              </a:ext>
            </a:extLst>
          </a:blip>
          <a:stretch>
            <a:fillRect/>
          </a:stretch>
        </p:blipFill>
        <p:spPr>
          <a:xfrm>
            <a:off x="8374602" y="4707134"/>
            <a:ext cx="331344" cy="296829"/>
          </a:xfrm>
          <a:prstGeom prst="rect">
            <a:avLst/>
          </a:prstGeom>
        </p:spPr>
      </p:pic>
      <p:pic>
        <p:nvPicPr>
          <p:cNvPr id="91" name="Graphique 90">
            <a:extLst>
              <a:ext uri="{FF2B5EF4-FFF2-40B4-BE49-F238E27FC236}">
                <a16:creationId xmlns:a16="http://schemas.microsoft.com/office/drawing/2014/main" id="{755DDEE7-632B-4D16-9F44-7628C76D7A40}"/>
              </a:ext>
            </a:extLst>
          </p:cNvPr>
          <p:cNvPicPr>
            <a:picLocks noChangeAspect="1"/>
          </p:cNvPicPr>
          <p:nvPr userDrawn="1"/>
        </p:nvPicPr>
        <p:blipFill>
          <a:blip r:embed="rId180">
            <a:extLst>
              <a:ext uri="{96DAC541-7B7A-43D3-8B79-37D633B846F1}">
                <asvg:svgBlip xmlns:asvg="http://schemas.microsoft.com/office/drawing/2016/SVG/main" r:embed="rId181"/>
              </a:ext>
            </a:extLst>
          </a:blip>
          <a:stretch>
            <a:fillRect/>
          </a:stretch>
        </p:blipFill>
        <p:spPr>
          <a:xfrm>
            <a:off x="9128039" y="4635983"/>
            <a:ext cx="358956" cy="317538"/>
          </a:xfrm>
          <a:prstGeom prst="rect">
            <a:avLst/>
          </a:prstGeom>
        </p:spPr>
      </p:pic>
      <p:pic>
        <p:nvPicPr>
          <p:cNvPr id="92" name="Graphique 91">
            <a:extLst>
              <a:ext uri="{FF2B5EF4-FFF2-40B4-BE49-F238E27FC236}">
                <a16:creationId xmlns:a16="http://schemas.microsoft.com/office/drawing/2014/main" id="{266681EC-5FF2-40A6-893A-C400245FFFE7}"/>
              </a:ext>
            </a:extLst>
          </p:cNvPr>
          <p:cNvPicPr>
            <a:picLocks noChangeAspect="1"/>
          </p:cNvPicPr>
          <p:nvPr userDrawn="1"/>
        </p:nvPicPr>
        <p:blipFill>
          <a:blip r:embed="rId182">
            <a:extLst>
              <a:ext uri="{96DAC541-7B7A-43D3-8B79-37D633B846F1}">
                <asvg:svgBlip xmlns:asvg="http://schemas.microsoft.com/office/drawing/2016/SVG/main" r:embed="rId183"/>
              </a:ext>
            </a:extLst>
          </a:blip>
          <a:stretch>
            <a:fillRect/>
          </a:stretch>
        </p:blipFill>
        <p:spPr>
          <a:xfrm>
            <a:off x="9937584" y="4692169"/>
            <a:ext cx="338247" cy="317538"/>
          </a:xfrm>
          <a:prstGeom prst="rect">
            <a:avLst/>
          </a:prstGeom>
        </p:spPr>
      </p:pic>
      <p:pic>
        <p:nvPicPr>
          <p:cNvPr id="93" name="Graphique 92">
            <a:extLst>
              <a:ext uri="{FF2B5EF4-FFF2-40B4-BE49-F238E27FC236}">
                <a16:creationId xmlns:a16="http://schemas.microsoft.com/office/drawing/2014/main" id="{DBC810D1-1B7A-4141-9AFD-FFA0A1C08836}"/>
              </a:ext>
            </a:extLst>
          </p:cNvPr>
          <p:cNvPicPr>
            <a:picLocks noChangeAspect="1"/>
          </p:cNvPicPr>
          <p:nvPr userDrawn="1"/>
        </p:nvPicPr>
        <p:blipFill>
          <a:blip r:embed="rId184">
            <a:extLst>
              <a:ext uri="{96DAC541-7B7A-43D3-8B79-37D633B846F1}">
                <asvg:svgBlip xmlns:asvg="http://schemas.microsoft.com/office/drawing/2016/SVG/main" r:embed="rId185"/>
              </a:ext>
            </a:extLst>
          </a:blip>
          <a:stretch>
            <a:fillRect/>
          </a:stretch>
        </p:blipFill>
        <p:spPr>
          <a:xfrm>
            <a:off x="10665339" y="4667021"/>
            <a:ext cx="310635" cy="303732"/>
          </a:xfrm>
          <a:prstGeom prst="rect">
            <a:avLst/>
          </a:prstGeom>
        </p:spPr>
      </p:pic>
      <p:pic>
        <p:nvPicPr>
          <p:cNvPr id="94" name="Graphique 93">
            <a:extLst>
              <a:ext uri="{FF2B5EF4-FFF2-40B4-BE49-F238E27FC236}">
                <a16:creationId xmlns:a16="http://schemas.microsoft.com/office/drawing/2014/main" id="{0384E409-9BDA-4AEC-BACB-6BF28C311740}"/>
              </a:ext>
            </a:extLst>
          </p:cNvPr>
          <p:cNvPicPr>
            <a:picLocks noChangeAspect="1"/>
          </p:cNvPicPr>
          <p:nvPr userDrawn="1"/>
        </p:nvPicPr>
        <p:blipFill>
          <a:blip r:embed="rId186">
            <a:extLst>
              <a:ext uri="{96DAC541-7B7A-43D3-8B79-37D633B846F1}">
                <asvg:svgBlip xmlns:asvg="http://schemas.microsoft.com/office/drawing/2016/SVG/main" r:embed="rId187"/>
              </a:ext>
            </a:extLst>
          </a:blip>
          <a:stretch>
            <a:fillRect/>
          </a:stretch>
        </p:blipFill>
        <p:spPr>
          <a:xfrm>
            <a:off x="394613" y="5425036"/>
            <a:ext cx="552450" cy="523875"/>
          </a:xfrm>
          <a:prstGeom prst="rect">
            <a:avLst/>
          </a:prstGeom>
        </p:spPr>
      </p:pic>
      <p:pic>
        <p:nvPicPr>
          <p:cNvPr id="95" name="Graphique 94">
            <a:extLst>
              <a:ext uri="{FF2B5EF4-FFF2-40B4-BE49-F238E27FC236}">
                <a16:creationId xmlns:a16="http://schemas.microsoft.com/office/drawing/2014/main" id="{8641BDB3-D953-46CB-8847-62E029390007}"/>
              </a:ext>
            </a:extLst>
          </p:cNvPr>
          <p:cNvPicPr>
            <a:picLocks noChangeAspect="1"/>
          </p:cNvPicPr>
          <p:nvPr userDrawn="1"/>
        </p:nvPicPr>
        <p:blipFill>
          <a:blip r:embed="rId188">
            <a:extLst>
              <a:ext uri="{96DAC541-7B7A-43D3-8B79-37D633B846F1}">
                <asvg:svgBlip xmlns:asvg="http://schemas.microsoft.com/office/drawing/2016/SVG/main" r:embed="rId189"/>
              </a:ext>
            </a:extLst>
          </a:blip>
          <a:stretch>
            <a:fillRect/>
          </a:stretch>
        </p:blipFill>
        <p:spPr>
          <a:xfrm>
            <a:off x="1214808" y="5425036"/>
            <a:ext cx="552450" cy="523875"/>
          </a:xfrm>
          <a:prstGeom prst="rect">
            <a:avLst/>
          </a:prstGeom>
        </p:spPr>
      </p:pic>
      <p:pic>
        <p:nvPicPr>
          <p:cNvPr id="96" name="Graphique 95">
            <a:extLst>
              <a:ext uri="{FF2B5EF4-FFF2-40B4-BE49-F238E27FC236}">
                <a16:creationId xmlns:a16="http://schemas.microsoft.com/office/drawing/2014/main" id="{2405F40B-6CF8-40B5-BBA0-30C5CEE248F6}"/>
              </a:ext>
            </a:extLst>
          </p:cNvPr>
          <p:cNvPicPr>
            <a:picLocks noChangeAspect="1"/>
          </p:cNvPicPr>
          <p:nvPr userDrawn="1"/>
        </p:nvPicPr>
        <p:blipFill>
          <a:blip r:embed="rId190">
            <a:extLst>
              <a:ext uri="{96DAC541-7B7A-43D3-8B79-37D633B846F1}">
                <asvg:svgBlip xmlns:asvg="http://schemas.microsoft.com/office/drawing/2016/SVG/main" r:embed="rId191"/>
              </a:ext>
            </a:extLst>
          </a:blip>
          <a:stretch>
            <a:fillRect/>
          </a:stretch>
        </p:blipFill>
        <p:spPr>
          <a:xfrm>
            <a:off x="2035003" y="5415511"/>
            <a:ext cx="409575" cy="542925"/>
          </a:xfrm>
          <a:prstGeom prst="rect">
            <a:avLst/>
          </a:prstGeom>
        </p:spPr>
      </p:pic>
      <p:pic>
        <p:nvPicPr>
          <p:cNvPr id="97" name="Graphique 96">
            <a:extLst>
              <a:ext uri="{FF2B5EF4-FFF2-40B4-BE49-F238E27FC236}">
                <a16:creationId xmlns:a16="http://schemas.microsoft.com/office/drawing/2014/main" id="{FAF21659-1B56-4E80-9D1A-902D590154AE}"/>
              </a:ext>
            </a:extLst>
          </p:cNvPr>
          <p:cNvPicPr>
            <a:picLocks noChangeAspect="1"/>
          </p:cNvPicPr>
          <p:nvPr userDrawn="1"/>
        </p:nvPicPr>
        <p:blipFill>
          <a:blip r:embed="rId192">
            <a:extLst>
              <a:ext uri="{96DAC541-7B7A-43D3-8B79-37D633B846F1}">
                <asvg:svgBlip xmlns:asvg="http://schemas.microsoft.com/office/drawing/2016/SVG/main" r:embed="rId193"/>
              </a:ext>
            </a:extLst>
          </a:blip>
          <a:stretch>
            <a:fillRect/>
          </a:stretch>
        </p:blipFill>
        <p:spPr>
          <a:xfrm>
            <a:off x="2712323" y="5415511"/>
            <a:ext cx="542925" cy="542925"/>
          </a:xfrm>
          <a:prstGeom prst="rect">
            <a:avLst/>
          </a:prstGeom>
        </p:spPr>
      </p:pic>
      <p:pic>
        <p:nvPicPr>
          <p:cNvPr id="98" name="Graphique 97">
            <a:extLst>
              <a:ext uri="{FF2B5EF4-FFF2-40B4-BE49-F238E27FC236}">
                <a16:creationId xmlns:a16="http://schemas.microsoft.com/office/drawing/2014/main" id="{1A023EBA-CAFC-46D0-AEA7-BE5C144EF4B5}"/>
              </a:ext>
            </a:extLst>
          </p:cNvPr>
          <p:cNvPicPr>
            <a:picLocks noChangeAspect="1"/>
          </p:cNvPicPr>
          <p:nvPr userDrawn="1"/>
        </p:nvPicPr>
        <p:blipFill>
          <a:blip r:embed="rId194">
            <a:extLst>
              <a:ext uri="{96DAC541-7B7A-43D3-8B79-37D633B846F1}">
                <asvg:svgBlip xmlns:asvg="http://schemas.microsoft.com/office/drawing/2016/SVG/main" r:embed="rId195"/>
              </a:ext>
            </a:extLst>
          </a:blip>
          <a:stretch>
            <a:fillRect/>
          </a:stretch>
        </p:blipFill>
        <p:spPr>
          <a:xfrm>
            <a:off x="3522993" y="5405986"/>
            <a:ext cx="390525" cy="561975"/>
          </a:xfrm>
          <a:prstGeom prst="rect">
            <a:avLst/>
          </a:prstGeom>
        </p:spPr>
      </p:pic>
      <p:pic>
        <p:nvPicPr>
          <p:cNvPr id="99" name="Graphique 98">
            <a:extLst>
              <a:ext uri="{FF2B5EF4-FFF2-40B4-BE49-F238E27FC236}">
                <a16:creationId xmlns:a16="http://schemas.microsoft.com/office/drawing/2014/main" id="{B8CAB3A8-78DF-4D88-8536-21319A7718F2}"/>
              </a:ext>
            </a:extLst>
          </p:cNvPr>
          <p:cNvPicPr>
            <a:picLocks noChangeAspect="1"/>
          </p:cNvPicPr>
          <p:nvPr userDrawn="1"/>
        </p:nvPicPr>
        <p:blipFill>
          <a:blip r:embed="rId196">
            <a:extLst>
              <a:ext uri="{96DAC541-7B7A-43D3-8B79-37D633B846F1}">
                <asvg:svgBlip xmlns:asvg="http://schemas.microsoft.com/office/drawing/2016/SVG/main" r:embed="rId197"/>
              </a:ext>
            </a:extLst>
          </a:blip>
          <a:stretch>
            <a:fillRect/>
          </a:stretch>
        </p:blipFill>
        <p:spPr>
          <a:xfrm>
            <a:off x="4181263" y="5410748"/>
            <a:ext cx="381000" cy="552450"/>
          </a:xfrm>
          <a:prstGeom prst="rect">
            <a:avLst/>
          </a:prstGeom>
        </p:spPr>
      </p:pic>
      <p:pic>
        <p:nvPicPr>
          <p:cNvPr id="100" name="Graphique 99">
            <a:extLst>
              <a:ext uri="{FF2B5EF4-FFF2-40B4-BE49-F238E27FC236}">
                <a16:creationId xmlns:a16="http://schemas.microsoft.com/office/drawing/2014/main" id="{2A3F24F2-490E-4C4B-920C-EDC3043853E5}"/>
              </a:ext>
            </a:extLst>
          </p:cNvPr>
          <p:cNvPicPr>
            <a:picLocks noChangeAspect="1"/>
          </p:cNvPicPr>
          <p:nvPr userDrawn="1"/>
        </p:nvPicPr>
        <p:blipFill>
          <a:blip r:embed="rId198">
            <a:extLst>
              <a:ext uri="{96DAC541-7B7A-43D3-8B79-37D633B846F1}">
                <asvg:svgBlip xmlns:asvg="http://schemas.microsoft.com/office/drawing/2016/SVG/main" r:embed="rId199"/>
              </a:ext>
            </a:extLst>
          </a:blip>
          <a:stretch>
            <a:fillRect/>
          </a:stretch>
        </p:blipFill>
        <p:spPr>
          <a:xfrm>
            <a:off x="4830008" y="5410748"/>
            <a:ext cx="295275" cy="552450"/>
          </a:xfrm>
          <a:prstGeom prst="rect">
            <a:avLst/>
          </a:prstGeom>
        </p:spPr>
      </p:pic>
      <p:pic>
        <p:nvPicPr>
          <p:cNvPr id="101" name="Graphique 100">
            <a:extLst>
              <a:ext uri="{FF2B5EF4-FFF2-40B4-BE49-F238E27FC236}">
                <a16:creationId xmlns:a16="http://schemas.microsoft.com/office/drawing/2014/main" id="{721A022A-A248-49B8-9CEC-89D35F0221D1}"/>
              </a:ext>
            </a:extLst>
          </p:cNvPr>
          <p:cNvPicPr>
            <a:picLocks noChangeAspect="1"/>
          </p:cNvPicPr>
          <p:nvPr userDrawn="1"/>
        </p:nvPicPr>
        <p:blipFill>
          <a:blip r:embed="rId200">
            <a:extLst>
              <a:ext uri="{96DAC541-7B7A-43D3-8B79-37D633B846F1}">
                <asvg:svgBlip xmlns:asvg="http://schemas.microsoft.com/office/drawing/2016/SVG/main" r:embed="rId201"/>
              </a:ext>
            </a:extLst>
          </a:blip>
          <a:stretch>
            <a:fillRect/>
          </a:stretch>
        </p:blipFill>
        <p:spPr>
          <a:xfrm>
            <a:off x="5393028" y="5482186"/>
            <a:ext cx="552450" cy="409575"/>
          </a:xfrm>
          <a:prstGeom prst="rect">
            <a:avLst/>
          </a:prstGeom>
        </p:spPr>
      </p:pic>
      <p:pic>
        <p:nvPicPr>
          <p:cNvPr id="102" name="Graphique 101">
            <a:extLst>
              <a:ext uri="{FF2B5EF4-FFF2-40B4-BE49-F238E27FC236}">
                <a16:creationId xmlns:a16="http://schemas.microsoft.com/office/drawing/2014/main" id="{A9122157-DC61-4688-AA9F-E5B19299DA9B}"/>
              </a:ext>
            </a:extLst>
          </p:cNvPr>
          <p:cNvPicPr>
            <a:picLocks noChangeAspect="1"/>
          </p:cNvPicPr>
          <p:nvPr userDrawn="1"/>
        </p:nvPicPr>
        <p:blipFill>
          <a:blip r:embed="rId202">
            <a:extLst>
              <a:ext uri="{96DAC541-7B7A-43D3-8B79-37D633B846F1}">
                <asvg:svgBlip xmlns:asvg="http://schemas.microsoft.com/office/drawing/2016/SVG/main" r:embed="rId203"/>
              </a:ext>
            </a:extLst>
          </a:blip>
          <a:stretch>
            <a:fillRect/>
          </a:stretch>
        </p:blipFill>
        <p:spPr>
          <a:xfrm>
            <a:off x="6213223" y="5477423"/>
            <a:ext cx="552450" cy="419100"/>
          </a:xfrm>
          <a:prstGeom prst="rect">
            <a:avLst/>
          </a:prstGeom>
        </p:spPr>
      </p:pic>
      <p:pic>
        <p:nvPicPr>
          <p:cNvPr id="103" name="Graphique 102">
            <a:extLst>
              <a:ext uri="{FF2B5EF4-FFF2-40B4-BE49-F238E27FC236}">
                <a16:creationId xmlns:a16="http://schemas.microsoft.com/office/drawing/2014/main" id="{EED0C25C-3FAD-4E3A-AC1F-D2B4EB2049FE}"/>
              </a:ext>
            </a:extLst>
          </p:cNvPr>
          <p:cNvPicPr>
            <a:picLocks noChangeAspect="1"/>
          </p:cNvPicPr>
          <p:nvPr userDrawn="1"/>
        </p:nvPicPr>
        <p:blipFill>
          <a:blip r:embed="rId204">
            <a:extLst>
              <a:ext uri="{96DAC541-7B7A-43D3-8B79-37D633B846F1}">
                <asvg:svgBlip xmlns:asvg="http://schemas.microsoft.com/office/drawing/2016/SVG/main" r:embed="rId205"/>
              </a:ext>
            </a:extLst>
          </a:blip>
          <a:stretch>
            <a:fillRect/>
          </a:stretch>
        </p:blipFill>
        <p:spPr>
          <a:xfrm>
            <a:off x="7033420" y="5410748"/>
            <a:ext cx="381000" cy="552450"/>
          </a:xfrm>
          <a:prstGeom prst="rect">
            <a:avLst/>
          </a:prstGeom>
        </p:spPr>
      </p:pic>
      <p:pic>
        <p:nvPicPr>
          <p:cNvPr id="104" name="Graphique 103">
            <a:extLst>
              <a:ext uri="{FF2B5EF4-FFF2-40B4-BE49-F238E27FC236}">
                <a16:creationId xmlns:a16="http://schemas.microsoft.com/office/drawing/2014/main" id="{14687A58-482B-4B65-A333-777BEDE8C227}"/>
              </a:ext>
            </a:extLst>
          </p:cNvPr>
          <p:cNvPicPr>
            <a:picLocks noChangeAspect="1"/>
          </p:cNvPicPr>
          <p:nvPr userDrawn="1"/>
        </p:nvPicPr>
        <p:blipFill>
          <a:blip r:embed="rId206">
            <a:extLst>
              <a:ext uri="{96DAC541-7B7A-43D3-8B79-37D633B846F1}">
                <asvg:svgBlip xmlns:asvg="http://schemas.microsoft.com/office/drawing/2016/SVG/main" r:embed="rId207"/>
              </a:ext>
            </a:extLst>
          </a:blip>
          <a:stretch>
            <a:fillRect/>
          </a:stretch>
        </p:blipFill>
        <p:spPr>
          <a:xfrm>
            <a:off x="308889" y="6218923"/>
            <a:ext cx="447192" cy="420494"/>
          </a:xfrm>
          <a:prstGeom prst="rect">
            <a:avLst/>
          </a:prstGeom>
        </p:spPr>
      </p:pic>
      <p:pic>
        <p:nvPicPr>
          <p:cNvPr id="105" name="Graphique 104">
            <a:extLst>
              <a:ext uri="{FF2B5EF4-FFF2-40B4-BE49-F238E27FC236}">
                <a16:creationId xmlns:a16="http://schemas.microsoft.com/office/drawing/2014/main" id="{4773231F-E921-4BEC-BB86-CECB4EC93EC5}"/>
              </a:ext>
            </a:extLst>
          </p:cNvPr>
          <p:cNvPicPr>
            <a:picLocks noChangeAspect="1"/>
          </p:cNvPicPr>
          <p:nvPr userDrawn="1"/>
        </p:nvPicPr>
        <p:blipFill>
          <a:blip r:embed="rId208">
            <a:extLst>
              <a:ext uri="{96DAC541-7B7A-43D3-8B79-37D633B846F1}">
                <asvg:svgBlip xmlns:asvg="http://schemas.microsoft.com/office/drawing/2016/SVG/main" r:embed="rId209"/>
              </a:ext>
            </a:extLst>
          </a:blip>
          <a:stretch>
            <a:fillRect/>
          </a:stretch>
        </p:blipFill>
        <p:spPr>
          <a:xfrm>
            <a:off x="1049141" y="6218923"/>
            <a:ext cx="447192" cy="420494"/>
          </a:xfrm>
          <a:prstGeom prst="rect">
            <a:avLst/>
          </a:prstGeom>
        </p:spPr>
      </p:pic>
      <p:pic>
        <p:nvPicPr>
          <p:cNvPr id="106" name="Graphique 105">
            <a:extLst>
              <a:ext uri="{FF2B5EF4-FFF2-40B4-BE49-F238E27FC236}">
                <a16:creationId xmlns:a16="http://schemas.microsoft.com/office/drawing/2014/main" id="{824DC34D-FBE4-4801-A1CA-C88C80D5A750}"/>
              </a:ext>
            </a:extLst>
          </p:cNvPr>
          <p:cNvPicPr>
            <a:picLocks noChangeAspect="1"/>
          </p:cNvPicPr>
          <p:nvPr userDrawn="1"/>
        </p:nvPicPr>
        <p:blipFill>
          <a:blip r:embed="rId210">
            <a:extLst>
              <a:ext uri="{96DAC541-7B7A-43D3-8B79-37D633B846F1}">
                <asvg:svgBlip xmlns:asvg="http://schemas.microsoft.com/office/drawing/2016/SVG/main" r:embed="rId211"/>
              </a:ext>
            </a:extLst>
          </a:blip>
          <a:stretch>
            <a:fillRect/>
          </a:stretch>
        </p:blipFill>
        <p:spPr>
          <a:xfrm>
            <a:off x="1789393" y="6218923"/>
            <a:ext cx="447192" cy="420494"/>
          </a:xfrm>
          <a:prstGeom prst="rect">
            <a:avLst/>
          </a:prstGeom>
        </p:spPr>
      </p:pic>
      <p:pic>
        <p:nvPicPr>
          <p:cNvPr id="107" name="Graphique 106">
            <a:extLst>
              <a:ext uri="{FF2B5EF4-FFF2-40B4-BE49-F238E27FC236}">
                <a16:creationId xmlns:a16="http://schemas.microsoft.com/office/drawing/2014/main" id="{99B3EF95-5341-4114-92CB-CDAC47ADDD73}"/>
              </a:ext>
            </a:extLst>
          </p:cNvPr>
          <p:cNvPicPr>
            <a:picLocks noChangeAspect="1"/>
          </p:cNvPicPr>
          <p:nvPr userDrawn="1"/>
        </p:nvPicPr>
        <p:blipFill>
          <a:blip r:embed="rId212">
            <a:extLst>
              <a:ext uri="{96DAC541-7B7A-43D3-8B79-37D633B846F1}">
                <asvg:svgBlip xmlns:asvg="http://schemas.microsoft.com/office/drawing/2016/SVG/main" r:embed="rId213"/>
              </a:ext>
            </a:extLst>
          </a:blip>
          <a:stretch>
            <a:fillRect/>
          </a:stretch>
        </p:blipFill>
        <p:spPr>
          <a:xfrm>
            <a:off x="2529645" y="6218923"/>
            <a:ext cx="447192" cy="420494"/>
          </a:xfrm>
          <a:prstGeom prst="rect">
            <a:avLst/>
          </a:prstGeom>
        </p:spPr>
      </p:pic>
      <p:pic>
        <p:nvPicPr>
          <p:cNvPr id="108" name="Graphique 107">
            <a:extLst>
              <a:ext uri="{FF2B5EF4-FFF2-40B4-BE49-F238E27FC236}">
                <a16:creationId xmlns:a16="http://schemas.microsoft.com/office/drawing/2014/main" id="{A7BDDA2A-FE54-408E-B18F-23E321FBBC05}"/>
              </a:ext>
            </a:extLst>
          </p:cNvPr>
          <p:cNvPicPr>
            <a:picLocks noChangeAspect="1"/>
          </p:cNvPicPr>
          <p:nvPr userDrawn="1"/>
        </p:nvPicPr>
        <p:blipFill>
          <a:blip r:embed="rId214">
            <a:extLst>
              <a:ext uri="{96DAC541-7B7A-43D3-8B79-37D633B846F1}">
                <asvg:svgBlip xmlns:asvg="http://schemas.microsoft.com/office/drawing/2016/SVG/main" r:embed="rId215"/>
              </a:ext>
            </a:extLst>
          </a:blip>
          <a:stretch>
            <a:fillRect/>
          </a:stretch>
        </p:blipFill>
        <p:spPr>
          <a:xfrm>
            <a:off x="3269897" y="6215099"/>
            <a:ext cx="440518" cy="433843"/>
          </a:xfrm>
          <a:prstGeom prst="rect">
            <a:avLst/>
          </a:prstGeom>
        </p:spPr>
      </p:pic>
      <p:pic>
        <p:nvPicPr>
          <p:cNvPr id="109" name="Graphique 108">
            <a:extLst>
              <a:ext uri="{FF2B5EF4-FFF2-40B4-BE49-F238E27FC236}">
                <a16:creationId xmlns:a16="http://schemas.microsoft.com/office/drawing/2014/main" id="{57992CAB-9112-458F-AEF0-B4CE855843F8}"/>
              </a:ext>
            </a:extLst>
          </p:cNvPr>
          <p:cNvPicPr>
            <a:picLocks noChangeAspect="1"/>
          </p:cNvPicPr>
          <p:nvPr userDrawn="1"/>
        </p:nvPicPr>
        <p:blipFill>
          <a:blip r:embed="rId216">
            <a:extLst>
              <a:ext uri="{96DAC541-7B7A-43D3-8B79-37D633B846F1}">
                <asvg:svgBlip xmlns:asvg="http://schemas.microsoft.com/office/drawing/2016/SVG/main" r:embed="rId217"/>
              </a:ext>
            </a:extLst>
          </a:blip>
          <a:stretch>
            <a:fillRect/>
          </a:stretch>
        </p:blipFill>
        <p:spPr>
          <a:xfrm>
            <a:off x="4003475" y="6218923"/>
            <a:ext cx="447192" cy="420494"/>
          </a:xfrm>
          <a:prstGeom prst="rect">
            <a:avLst/>
          </a:prstGeom>
        </p:spPr>
      </p:pic>
      <p:pic>
        <p:nvPicPr>
          <p:cNvPr id="110" name="Graphique 109">
            <a:extLst>
              <a:ext uri="{FF2B5EF4-FFF2-40B4-BE49-F238E27FC236}">
                <a16:creationId xmlns:a16="http://schemas.microsoft.com/office/drawing/2014/main" id="{4405D944-7EC5-4DEF-AC14-6FFFE158DDD8}"/>
              </a:ext>
            </a:extLst>
          </p:cNvPr>
          <p:cNvPicPr>
            <a:picLocks noChangeAspect="1"/>
          </p:cNvPicPr>
          <p:nvPr userDrawn="1"/>
        </p:nvPicPr>
        <p:blipFill>
          <a:blip r:embed="rId218">
            <a:extLst>
              <a:ext uri="{96DAC541-7B7A-43D3-8B79-37D633B846F1}">
                <asvg:svgBlip xmlns:asvg="http://schemas.microsoft.com/office/drawing/2016/SVG/main" r:embed="rId219"/>
              </a:ext>
            </a:extLst>
          </a:blip>
          <a:stretch>
            <a:fillRect/>
          </a:stretch>
        </p:blipFill>
        <p:spPr>
          <a:xfrm>
            <a:off x="4743727" y="6218923"/>
            <a:ext cx="447192" cy="420494"/>
          </a:xfrm>
          <a:prstGeom prst="rect">
            <a:avLst/>
          </a:prstGeom>
        </p:spPr>
      </p:pic>
      <p:pic>
        <p:nvPicPr>
          <p:cNvPr id="111" name="Graphique 110">
            <a:extLst>
              <a:ext uri="{FF2B5EF4-FFF2-40B4-BE49-F238E27FC236}">
                <a16:creationId xmlns:a16="http://schemas.microsoft.com/office/drawing/2014/main" id="{AA91444D-4BC4-48A4-9EA8-9230B5AC58B3}"/>
              </a:ext>
            </a:extLst>
          </p:cNvPr>
          <p:cNvPicPr>
            <a:picLocks noChangeAspect="1"/>
          </p:cNvPicPr>
          <p:nvPr userDrawn="1"/>
        </p:nvPicPr>
        <p:blipFill>
          <a:blip r:embed="rId220">
            <a:extLst>
              <a:ext uri="{96DAC541-7B7A-43D3-8B79-37D633B846F1}">
                <asvg:svgBlip xmlns:asvg="http://schemas.microsoft.com/office/drawing/2016/SVG/main" r:embed="rId221"/>
              </a:ext>
            </a:extLst>
          </a:blip>
          <a:stretch>
            <a:fillRect/>
          </a:stretch>
        </p:blipFill>
        <p:spPr>
          <a:xfrm>
            <a:off x="5483979" y="6218923"/>
            <a:ext cx="447192" cy="420494"/>
          </a:xfrm>
          <a:prstGeom prst="rect">
            <a:avLst/>
          </a:prstGeom>
        </p:spPr>
      </p:pic>
      <p:pic>
        <p:nvPicPr>
          <p:cNvPr id="112" name="Graphique 111">
            <a:extLst>
              <a:ext uri="{FF2B5EF4-FFF2-40B4-BE49-F238E27FC236}">
                <a16:creationId xmlns:a16="http://schemas.microsoft.com/office/drawing/2014/main" id="{D0E1F47B-7CDA-4254-AA80-5A6B24D45809}"/>
              </a:ext>
            </a:extLst>
          </p:cNvPr>
          <p:cNvPicPr>
            <a:picLocks noChangeAspect="1"/>
          </p:cNvPicPr>
          <p:nvPr userDrawn="1"/>
        </p:nvPicPr>
        <p:blipFill>
          <a:blip r:embed="rId222">
            <a:extLst>
              <a:ext uri="{96DAC541-7B7A-43D3-8B79-37D633B846F1}">
                <asvg:svgBlip xmlns:asvg="http://schemas.microsoft.com/office/drawing/2016/SVG/main" r:embed="rId223"/>
              </a:ext>
            </a:extLst>
          </a:blip>
          <a:stretch>
            <a:fillRect/>
          </a:stretch>
        </p:blipFill>
        <p:spPr>
          <a:xfrm>
            <a:off x="6224231" y="6218923"/>
            <a:ext cx="447192" cy="420494"/>
          </a:xfrm>
          <a:prstGeom prst="rect">
            <a:avLst/>
          </a:prstGeom>
        </p:spPr>
      </p:pic>
      <p:pic>
        <p:nvPicPr>
          <p:cNvPr id="113" name="Graphique 112">
            <a:extLst>
              <a:ext uri="{FF2B5EF4-FFF2-40B4-BE49-F238E27FC236}">
                <a16:creationId xmlns:a16="http://schemas.microsoft.com/office/drawing/2014/main" id="{B9FDD42B-D3E9-4F89-B686-EB91506CE042}"/>
              </a:ext>
            </a:extLst>
          </p:cNvPr>
          <p:cNvPicPr>
            <a:picLocks noChangeAspect="1"/>
          </p:cNvPicPr>
          <p:nvPr userDrawn="1"/>
        </p:nvPicPr>
        <p:blipFill>
          <a:blip r:embed="rId224">
            <a:extLst>
              <a:ext uri="{96DAC541-7B7A-43D3-8B79-37D633B846F1}">
                <asvg:svgBlip xmlns:asvg="http://schemas.microsoft.com/office/drawing/2016/SVG/main" r:embed="rId225"/>
              </a:ext>
            </a:extLst>
          </a:blip>
          <a:stretch>
            <a:fillRect/>
          </a:stretch>
        </p:blipFill>
        <p:spPr>
          <a:xfrm>
            <a:off x="6964483" y="6218923"/>
            <a:ext cx="447192" cy="420494"/>
          </a:xfrm>
          <a:prstGeom prst="rect">
            <a:avLst/>
          </a:prstGeom>
        </p:spPr>
      </p:pic>
      <p:pic>
        <p:nvPicPr>
          <p:cNvPr id="114" name="Graphique 113">
            <a:extLst>
              <a:ext uri="{FF2B5EF4-FFF2-40B4-BE49-F238E27FC236}">
                <a16:creationId xmlns:a16="http://schemas.microsoft.com/office/drawing/2014/main" id="{7926CCA3-104B-4BB0-BC46-82222CA54A51}"/>
              </a:ext>
            </a:extLst>
          </p:cNvPr>
          <p:cNvPicPr>
            <a:picLocks noChangeAspect="1"/>
          </p:cNvPicPr>
          <p:nvPr userDrawn="1"/>
        </p:nvPicPr>
        <p:blipFill>
          <a:blip r:embed="rId226">
            <a:extLst>
              <a:ext uri="{96DAC541-7B7A-43D3-8B79-37D633B846F1}">
                <asvg:svgBlip xmlns:asvg="http://schemas.microsoft.com/office/drawing/2016/SVG/main" r:embed="rId227"/>
              </a:ext>
            </a:extLst>
          </a:blip>
          <a:stretch>
            <a:fillRect/>
          </a:stretch>
        </p:blipFill>
        <p:spPr>
          <a:xfrm>
            <a:off x="7704733" y="6224659"/>
            <a:ext cx="427168" cy="400470"/>
          </a:xfrm>
          <a:prstGeom prst="rect">
            <a:avLst/>
          </a:prstGeom>
        </p:spPr>
      </p:pic>
      <p:pic>
        <p:nvPicPr>
          <p:cNvPr id="115" name="Graphique 114">
            <a:extLst>
              <a:ext uri="{FF2B5EF4-FFF2-40B4-BE49-F238E27FC236}">
                <a16:creationId xmlns:a16="http://schemas.microsoft.com/office/drawing/2014/main" id="{451D68BA-1181-414D-A4CF-C14309FE5907}"/>
              </a:ext>
            </a:extLst>
          </p:cNvPr>
          <p:cNvPicPr>
            <a:picLocks noChangeAspect="1"/>
          </p:cNvPicPr>
          <p:nvPr userDrawn="1"/>
        </p:nvPicPr>
        <p:blipFill>
          <a:blip r:embed="rId228">
            <a:extLst>
              <a:ext uri="{96DAC541-7B7A-43D3-8B79-37D633B846F1}">
                <asvg:svgBlip xmlns:asvg="http://schemas.microsoft.com/office/drawing/2016/SVG/main" r:embed="rId229"/>
              </a:ext>
            </a:extLst>
          </a:blip>
          <a:stretch>
            <a:fillRect/>
          </a:stretch>
        </p:blipFill>
        <p:spPr>
          <a:xfrm>
            <a:off x="11229834" y="4568086"/>
            <a:ext cx="354347" cy="412199"/>
          </a:xfrm>
          <a:prstGeom prst="rect">
            <a:avLst/>
          </a:prstGeom>
        </p:spPr>
      </p:pic>
      <p:pic>
        <p:nvPicPr>
          <p:cNvPr id="116" name="Graphique 115">
            <a:extLst>
              <a:ext uri="{FF2B5EF4-FFF2-40B4-BE49-F238E27FC236}">
                <a16:creationId xmlns:a16="http://schemas.microsoft.com/office/drawing/2014/main" id="{92D44C82-9CA2-44B0-A481-8910E6725ED3}"/>
              </a:ext>
            </a:extLst>
          </p:cNvPr>
          <p:cNvPicPr>
            <a:picLocks noChangeAspect="1"/>
          </p:cNvPicPr>
          <p:nvPr userDrawn="1"/>
        </p:nvPicPr>
        <p:blipFill>
          <a:blip r:embed="rId230">
            <a:extLst>
              <a:ext uri="{96DAC541-7B7A-43D3-8B79-37D633B846F1}">
                <asvg:svgBlip xmlns:asvg="http://schemas.microsoft.com/office/drawing/2016/SVG/main" r:embed="rId231"/>
              </a:ext>
            </a:extLst>
          </a:blip>
          <a:stretch>
            <a:fillRect/>
          </a:stretch>
        </p:blipFill>
        <p:spPr>
          <a:xfrm>
            <a:off x="1931671" y="1772589"/>
            <a:ext cx="423877" cy="394644"/>
          </a:xfrm>
          <a:prstGeom prst="rect">
            <a:avLst/>
          </a:prstGeom>
        </p:spPr>
      </p:pic>
      <p:pic>
        <p:nvPicPr>
          <p:cNvPr id="117" name="Graphique 116">
            <a:extLst>
              <a:ext uri="{FF2B5EF4-FFF2-40B4-BE49-F238E27FC236}">
                <a16:creationId xmlns:a16="http://schemas.microsoft.com/office/drawing/2014/main" id="{DFB9A5E8-B18A-4ECF-9031-3A1CD6A3D7FC}"/>
              </a:ext>
            </a:extLst>
          </p:cNvPr>
          <p:cNvPicPr>
            <a:picLocks noChangeAspect="1"/>
          </p:cNvPicPr>
          <p:nvPr userDrawn="1"/>
        </p:nvPicPr>
        <p:blipFill>
          <a:blip r:embed="rId232">
            <a:extLst>
              <a:ext uri="{96DAC541-7B7A-43D3-8B79-37D633B846F1}">
                <asvg:svgBlip xmlns:asvg="http://schemas.microsoft.com/office/drawing/2016/SVG/main" r:embed="rId233"/>
              </a:ext>
            </a:extLst>
          </a:blip>
          <a:stretch>
            <a:fillRect/>
          </a:stretch>
        </p:blipFill>
        <p:spPr>
          <a:xfrm>
            <a:off x="11229834" y="5083431"/>
            <a:ext cx="295275" cy="474230"/>
          </a:xfrm>
          <a:prstGeom prst="rect">
            <a:avLst/>
          </a:prstGeom>
        </p:spPr>
      </p:pic>
      <p:pic>
        <p:nvPicPr>
          <p:cNvPr id="118" name="Graphique 117">
            <a:extLst>
              <a:ext uri="{FF2B5EF4-FFF2-40B4-BE49-F238E27FC236}">
                <a16:creationId xmlns:a16="http://schemas.microsoft.com/office/drawing/2014/main" id="{83CBF782-824D-4A54-A365-E57201FD5DB3}"/>
              </a:ext>
            </a:extLst>
          </p:cNvPr>
          <p:cNvPicPr>
            <a:picLocks noChangeAspect="1"/>
          </p:cNvPicPr>
          <p:nvPr userDrawn="1"/>
        </p:nvPicPr>
        <p:blipFill>
          <a:blip r:embed="rId234">
            <a:extLst>
              <a:ext uri="{96DAC541-7B7A-43D3-8B79-37D633B846F1}">
                <asvg:svgBlip xmlns:asvg="http://schemas.microsoft.com/office/drawing/2016/SVG/main" r:embed="rId235"/>
              </a:ext>
            </a:extLst>
          </a:blip>
          <a:stretch>
            <a:fillRect/>
          </a:stretch>
        </p:blipFill>
        <p:spPr>
          <a:xfrm>
            <a:off x="6927017" y="1233585"/>
            <a:ext cx="409575" cy="304800"/>
          </a:xfrm>
          <a:prstGeom prst="rect">
            <a:avLst/>
          </a:prstGeom>
        </p:spPr>
      </p:pic>
      <p:pic>
        <p:nvPicPr>
          <p:cNvPr id="119" name="Graphique 118">
            <a:extLst>
              <a:ext uri="{FF2B5EF4-FFF2-40B4-BE49-F238E27FC236}">
                <a16:creationId xmlns:a16="http://schemas.microsoft.com/office/drawing/2014/main" id="{15934D18-A231-4B33-9DCB-62FD8709C28D}"/>
              </a:ext>
            </a:extLst>
          </p:cNvPr>
          <p:cNvPicPr>
            <a:picLocks noChangeAspect="1"/>
          </p:cNvPicPr>
          <p:nvPr userDrawn="1"/>
        </p:nvPicPr>
        <p:blipFill>
          <a:blip r:embed="rId236">
            <a:extLst>
              <a:ext uri="{96DAC541-7B7A-43D3-8B79-37D633B846F1}">
                <asvg:svgBlip xmlns:asvg="http://schemas.microsoft.com/office/drawing/2016/SVG/main" r:embed="rId237"/>
              </a:ext>
            </a:extLst>
          </a:blip>
          <a:stretch>
            <a:fillRect/>
          </a:stretch>
        </p:blipFill>
        <p:spPr>
          <a:xfrm>
            <a:off x="10476779" y="5250102"/>
            <a:ext cx="479577" cy="303732"/>
          </a:xfrm>
          <a:prstGeom prst="rect">
            <a:avLst/>
          </a:prstGeom>
        </p:spPr>
      </p:pic>
      <p:sp>
        <p:nvSpPr>
          <p:cNvPr id="120" name="ZoneTexte 119">
            <a:extLst>
              <a:ext uri="{FF2B5EF4-FFF2-40B4-BE49-F238E27FC236}">
                <a16:creationId xmlns:a16="http://schemas.microsoft.com/office/drawing/2014/main" id="{A582F300-D5CD-40A9-A557-13100BE861D8}"/>
              </a:ext>
            </a:extLst>
          </p:cNvPr>
          <p:cNvSpPr txBox="1"/>
          <p:nvPr userDrawn="1"/>
        </p:nvSpPr>
        <p:spPr>
          <a:xfrm>
            <a:off x="8777296" y="644232"/>
            <a:ext cx="2960011" cy="646331"/>
          </a:xfrm>
          <a:prstGeom prst="rect">
            <a:avLst/>
          </a:prstGeom>
          <a:noFill/>
        </p:spPr>
        <p:txBody>
          <a:bodyPr wrap="square" rtlCol="0">
            <a:spAutoFit/>
          </a:bodyPr>
          <a:lstStyle/>
          <a:p>
            <a:r>
              <a:rPr lang="fr-FR" sz="1200" dirty="0">
                <a:solidFill>
                  <a:srgbClr val="FF0000"/>
                </a:solidFill>
              </a:rPr>
              <a:t>&lt;Banque de pictogrammes à disposition pour illustrer un propos ou habiller une mise en page &gt;</a:t>
            </a:r>
          </a:p>
        </p:txBody>
      </p:sp>
      <p:pic>
        <p:nvPicPr>
          <p:cNvPr id="121" name="Graphique 120">
            <a:extLst>
              <a:ext uri="{FF2B5EF4-FFF2-40B4-BE49-F238E27FC236}">
                <a16:creationId xmlns:a16="http://schemas.microsoft.com/office/drawing/2014/main" id="{6F99D227-6309-409D-9111-AF5E0F790C08}"/>
              </a:ext>
            </a:extLst>
          </p:cNvPr>
          <p:cNvPicPr>
            <a:picLocks noChangeAspect="1"/>
          </p:cNvPicPr>
          <p:nvPr userDrawn="1"/>
        </p:nvPicPr>
        <p:blipFill>
          <a:blip r:embed="rId238">
            <a:extLst>
              <a:ext uri="{96DAC541-7B7A-43D3-8B79-37D633B846F1}">
                <asvg:svgBlip xmlns:asvg="http://schemas.microsoft.com/office/drawing/2016/SVG/main" r:embed="rId239"/>
              </a:ext>
            </a:extLst>
          </a:blip>
          <a:stretch>
            <a:fillRect/>
          </a:stretch>
        </p:blipFill>
        <p:spPr>
          <a:xfrm>
            <a:off x="7799289" y="5461559"/>
            <a:ext cx="523875" cy="476250"/>
          </a:xfrm>
          <a:prstGeom prst="rect">
            <a:avLst/>
          </a:prstGeom>
        </p:spPr>
      </p:pic>
      <p:pic>
        <p:nvPicPr>
          <p:cNvPr id="122" name="Graphique 121">
            <a:extLst>
              <a:ext uri="{FF2B5EF4-FFF2-40B4-BE49-F238E27FC236}">
                <a16:creationId xmlns:a16="http://schemas.microsoft.com/office/drawing/2014/main" id="{E9328137-C82E-446A-9A04-4F8FADB31A5B}"/>
              </a:ext>
            </a:extLst>
          </p:cNvPr>
          <p:cNvPicPr>
            <a:picLocks noChangeAspect="1"/>
          </p:cNvPicPr>
          <p:nvPr userDrawn="1"/>
        </p:nvPicPr>
        <p:blipFill>
          <a:blip r:embed="rId240">
            <a:extLst>
              <a:ext uri="{96DAC541-7B7A-43D3-8B79-37D633B846F1}">
                <asvg:svgBlip xmlns:asvg="http://schemas.microsoft.com/office/drawing/2016/SVG/main" r:embed="rId241"/>
              </a:ext>
            </a:extLst>
          </a:blip>
          <a:stretch>
            <a:fillRect/>
          </a:stretch>
        </p:blipFill>
        <p:spPr>
          <a:xfrm>
            <a:off x="8552303" y="5490978"/>
            <a:ext cx="504825" cy="457200"/>
          </a:xfrm>
          <a:prstGeom prst="rect">
            <a:avLst/>
          </a:prstGeom>
        </p:spPr>
      </p:pic>
    </p:spTree>
    <p:extLst>
      <p:ext uri="{BB962C8B-B14F-4D97-AF65-F5344CB8AC3E}">
        <p14:creationId xmlns:p14="http://schemas.microsoft.com/office/powerpoint/2010/main" val="31413241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emple composition 2">
    <p:spTree>
      <p:nvGrpSpPr>
        <p:cNvPr id="1" name=""/>
        <p:cNvGrpSpPr/>
        <p:nvPr/>
      </p:nvGrpSpPr>
      <p:grpSpPr>
        <a:xfrm>
          <a:off x="0" y="0"/>
          <a:ext cx="0" cy="0"/>
          <a:chOff x="0" y="0"/>
          <a:chExt cx="0" cy="0"/>
        </a:xfrm>
      </p:grpSpPr>
      <p:sp>
        <p:nvSpPr>
          <p:cNvPr id="7" name="Espace réservé du contenu 2">
            <a:extLst>
              <a:ext uri="{FF2B5EF4-FFF2-40B4-BE49-F238E27FC236}">
                <a16:creationId xmlns:a16="http://schemas.microsoft.com/office/drawing/2014/main" id="{E95B8A37-5E19-478E-9824-3BC74A712045}"/>
              </a:ext>
            </a:extLst>
          </p:cNvPr>
          <p:cNvSpPr txBox="1">
            <a:spLocks/>
          </p:cNvSpPr>
          <p:nvPr userDrawn="1"/>
        </p:nvSpPr>
        <p:spPr>
          <a:xfrm>
            <a:off x="570238" y="5825629"/>
            <a:ext cx="4600576"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rtl="0">
              <a:spcBef>
                <a:spcPts val="0"/>
              </a:spcBef>
              <a:spcAft>
                <a:spcPts val="0"/>
              </a:spcAft>
              <a:buNone/>
            </a:pPr>
            <a:r>
              <a:rPr lang="fr-FR" sz="800" i="1" dirty="0">
                <a:solidFill>
                  <a:schemeClr val="dk1"/>
                </a:solidFill>
              </a:rPr>
              <a:t>Proin iaculis dui sed quam rhoncus auctor. Nunc fermentum eros turpis, vel ultrices dolor efficitur at. Aliquam eget viverra lorem</a:t>
            </a:r>
          </a:p>
        </p:txBody>
      </p:sp>
      <p:graphicFrame>
        <p:nvGraphicFramePr>
          <p:cNvPr id="9" name="Graphique 8">
            <a:extLst>
              <a:ext uri="{FF2B5EF4-FFF2-40B4-BE49-F238E27FC236}">
                <a16:creationId xmlns:a16="http://schemas.microsoft.com/office/drawing/2014/main" id="{4FAAC29B-1F76-41CB-A02B-0A040A946C78}"/>
              </a:ext>
            </a:extLst>
          </p:cNvPr>
          <p:cNvGraphicFramePr/>
          <p:nvPr userDrawn="1">
            <p:extLst>
              <p:ext uri="{D42A27DB-BD31-4B8C-83A1-F6EECF244321}">
                <p14:modId xmlns:p14="http://schemas.microsoft.com/office/powerpoint/2010/main" val="3343206440"/>
              </p:ext>
            </p:extLst>
          </p:nvPr>
        </p:nvGraphicFramePr>
        <p:xfrm>
          <a:off x="5874704" y="1380917"/>
          <a:ext cx="5747058" cy="3489522"/>
        </p:xfrm>
        <a:graphic>
          <a:graphicData uri="http://schemas.openxmlformats.org/drawingml/2006/chart">
            <c:chart xmlns:c="http://schemas.openxmlformats.org/drawingml/2006/chart" xmlns:r="http://schemas.openxmlformats.org/officeDocument/2006/relationships" r:id="rId2"/>
          </a:graphicData>
        </a:graphic>
      </p:graphicFrame>
      <p:sp>
        <p:nvSpPr>
          <p:cNvPr id="10" name="Espace réservé du contenu 2">
            <a:extLst>
              <a:ext uri="{FF2B5EF4-FFF2-40B4-BE49-F238E27FC236}">
                <a16:creationId xmlns:a16="http://schemas.microsoft.com/office/drawing/2014/main" id="{0CBC5CB1-CFDE-4AEB-8209-E73528312687}"/>
              </a:ext>
            </a:extLst>
          </p:cNvPr>
          <p:cNvSpPr txBox="1">
            <a:spLocks/>
          </p:cNvSpPr>
          <p:nvPr userDrawn="1"/>
        </p:nvSpPr>
        <p:spPr>
          <a:xfrm>
            <a:off x="5874704" y="1266223"/>
            <a:ext cx="3721115" cy="31570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1000" b="1" i="0" u="none" strike="noStrike" baseline="0" dirty="0">
                <a:solidFill>
                  <a:schemeClr val="tx2"/>
                </a:solidFill>
                <a:latin typeface="+mj-lt"/>
              </a:rPr>
              <a:t>Lorem ipsum dolor</a:t>
            </a:r>
            <a:endParaRPr lang="fr-FR" sz="1000" b="1" dirty="0">
              <a:solidFill>
                <a:schemeClr val="tx2"/>
              </a:solidFill>
              <a:latin typeface="+mj-lt"/>
            </a:endParaRPr>
          </a:p>
        </p:txBody>
      </p:sp>
      <p:sp>
        <p:nvSpPr>
          <p:cNvPr id="11" name="Titre 1">
            <a:extLst>
              <a:ext uri="{FF2B5EF4-FFF2-40B4-BE49-F238E27FC236}">
                <a16:creationId xmlns:a16="http://schemas.microsoft.com/office/drawing/2014/main" id="{E354067F-9560-48AD-BB00-89909BA360BC}"/>
              </a:ext>
            </a:extLst>
          </p:cNvPr>
          <p:cNvSpPr>
            <a:spLocks noGrp="1"/>
          </p:cNvSpPr>
          <p:nvPr>
            <p:ph type="title" hasCustomPrompt="1"/>
          </p:nvPr>
        </p:nvSpPr>
        <p:spPr>
          <a:xfrm>
            <a:off x="537533" y="542667"/>
            <a:ext cx="11193971" cy="442180"/>
          </a:xfrm>
        </p:spPr>
        <p:txBody>
          <a:bodyPr anchor="t">
            <a:noAutofit/>
          </a:bodyPr>
          <a:lstStyle>
            <a:lvl1pPr>
              <a:defRPr b="1"/>
            </a:lvl1pPr>
          </a:lstStyle>
          <a:p>
            <a:r>
              <a:rPr lang="fr-FR" sz="2800" u="none" strike="noStrike" baseline="0" dirty="0"/>
              <a:t>Exemple de composition 2</a:t>
            </a:r>
            <a:endParaRPr lang="fr-FR" sz="2800" dirty="0"/>
          </a:p>
        </p:txBody>
      </p:sp>
      <p:sp>
        <p:nvSpPr>
          <p:cNvPr id="13" name="Espace réservé du numéro de diapositive 5">
            <a:extLst>
              <a:ext uri="{FF2B5EF4-FFF2-40B4-BE49-F238E27FC236}">
                <a16:creationId xmlns:a16="http://schemas.microsoft.com/office/drawing/2014/main" id="{B8706931-F792-40CA-8CA1-A3CB43A18A9B}"/>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6" name="Sous-titre 2">
            <a:extLst>
              <a:ext uri="{FF2B5EF4-FFF2-40B4-BE49-F238E27FC236}">
                <a16:creationId xmlns:a16="http://schemas.microsoft.com/office/drawing/2014/main" id="{7330255B-3577-46E2-ADB4-83697C3E82E7}"/>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7" name="Connecteur droit 16">
            <a:extLst>
              <a:ext uri="{FF2B5EF4-FFF2-40B4-BE49-F238E27FC236}">
                <a16:creationId xmlns:a16="http://schemas.microsoft.com/office/drawing/2014/main" id="{798BF81E-2425-4E06-A662-4661310FAFE9}"/>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Espace réservé du texte 2">
            <a:extLst>
              <a:ext uri="{FF2B5EF4-FFF2-40B4-BE49-F238E27FC236}">
                <a16:creationId xmlns:a16="http://schemas.microsoft.com/office/drawing/2014/main" id="{D478F236-ABF9-41FE-B430-48589A735DEA}"/>
              </a:ext>
            </a:extLst>
          </p:cNvPr>
          <p:cNvSpPr>
            <a:spLocks noGrp="1"/>
          </p:cNvSpPr>
          <p:nvPr>
            <p:ph type="body" sz="quarter" idx="10" hasCustomPrompt="1"/>
          </p:nvPr>
        </p:nvSpPr>
        <p:spPr>
          <a:xfrm>
            <a:off x="537533" y="1470025"/>
            <a:ext cx="4600575" cy="4017350"/>
          </a:xfrm>
        </p:spPr>
        <p:txBody>
          <a:bodyPr/>
          <a:lstStyle>
            <a:lvl3pPr marL="0" indent="0">
              <a:buFont typeface="Arial" panose="020B0604020202020204" pitchFamily="34" charset="0"/>
              <a:buChar char="•"/>
              <a:defRPr/>
            </a:lvl3pPr>
          </a:lstStyle>
          <a:p>
            <a:pPr marL="171450" marR="0" lvl="0" indent="-171450" algn="l" defTabSz="914400" rtl="0" eaLnBrk="1" fontAlgn="auto" latinLnBrk="0" hangingPunct="1">
              <a:lnSpc>
                <a:spcPct val="110000"/>
              </a:lnSpc>
              <a:spcBef>
                <a:spcPts val="500"/>
              </a:spcBef>
              <a:spcAft>
                <a:spcPts val="0"/>
              </a:spcAft>
              <a:buClrTx/>
              <a:buSzTx/>
              <a:tabLst/>
              <a:defRPr/>
            </a:pPr>
            <a:r>
              <a:rPr lang="fr-FR" dirty="0"/>
              <a:t>Lorem ipsum</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endParaRPr lang="fr-FR" dirty="0"/>
          </a:p>
        </p:txBody>
      </p:sp>
      <p:sp>
        <p:nvSpPr>
          <p:cNvPr id="14" name="Espace réservé du texte 2">
            <a:extLst>
              <a:ext uri="{FF2B5EF4-FFF2-40B4-BE49-F238E27FC236}">
                <a16:creationId xmlns:a16="http://schemas.microsoft.com/office/drawing/2014/main" id="{C159A5FD-27BA-4595-B542-6770E485CBA8}"/>
              </a:ext>
            </a:extLst>
          </p:cNvPr>
          <p:cNvSpPr>
            <a:spLocks noGrp="1"/>
          </p:cNvSpPr>
          <p:nvPr>
            <p:ph type="body" sz="quarter" idx="16" hasCustomPrompt="1"/>
          </p:nvPr>
        </p:nvSpPr>
        <p:spPr>
          <a:xfrm>
            <a:off x="5874704" y="5256634"/>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393698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emple composition 3">
    <p:spTree>
      <p:nvGrpSpPr>
        <p:cNvPr id="1" name=""/>
        <p:cNvGrpSpPr/>
        <p:nvPr/>
      </p:nvGrpSpPr>
      <p:grpSpPr>
        <a:xfrm>
          <a:off x="0" y="0"/>
          <a:ext cx="0" cy="0"/>
          <a:chOff x="0" y="0"/>
          <a:chExt cx="0" cy="0"/>
        </a:xfrm>
      </p:grpSpPr>
      <p:sp>
        <p:nvSpPr>
          <p:cNvPr id="7" name="Espace réservé du contenu 2">
            <a:extLst>
              <a:ext uri="{FF2B5EF4-FFF2-40B4-BE49-F238E27FC236}">
                <a16:creationId xmlns:a16="http://schemas.microsoft.com/office/drawing/2014/main" id="{DA8184CD-0823-43F6-A021-9A808E832DC0}"/>
              </a:ext>
            </a:extLst>
          </p:cNvPr>
          <p:cNvSpPr txBox="1">
            <a:spLocks/>
          </p:cNvSpPr>
          <p:nvPr userDrawn="1"/>
        </p:nvSpPr>
        <p:spPr>
          <a:xfrm>
            <a:off x="570237" y="5972590"/>
            <a:ext cx="5304467"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rtl="0">
              <a:spcBef>
                <a:spcPts val="0"/>
              </a:spcBef>
              <a:spcAft>
                <a:spcPts val="0"/>
              </a:spcAft>
              <a:buNone/>
            </a:pPr>
            <a:r>
              <a:rPr lang="fr-FR" sz="800" i="1" dirty="0">
                <a:solidFill>
                  <a:schemeClr val="dk1"/>
                </a:solidFill>
              </a:rPr>
              <a:t>Lorem : Lorem ipsum dolor sit amet, consectetur adipiscing elit ? (Lorem ipsum) </a:t>
            </a:r>
            <a:br>
              <a:rPr lang="fr-FR" sz="800" i="1" dirty="0">
                <a:solidFill>
                  <a:schemeClr val="dk1"/>
                </a:solidFill>
              </a:rPr>
            </a:br>
            <a:r>
              <a:rPr lang="sv-SE" sz="800" b="0" i="0" dirty="0">
                <a:solidFill>
                  <a:srgbClr val="000000"/>
                </a:solidFill>
                <a:effectLst/>
                <a:latin typeface="Open Sans"/>
              </a:rPr>
              <a:t>Phasellus egestas pharetra convallis. Mauris eu justo eget mi fringilla egestas</a:t>
            </a:r>
            <a:endParaRPr lang="fr-FR" sz="800" i="1" dirty="0">
              <a:solidFill>
                <a:schemeClr val="dk1"/>
              </a:solidFill>
            </a:endParaRPr>
          </a:p>
        </p:txBody>
      </p:sp>
      <p:graphicFrame>
        <p:nvGraphicFramePr>
          <p:cNvPr id="8" name="Graphique 7">
            <a:extLst>
              <a:ext uri="{FF2B5EF4-FFF2-40B4-BE49-F238E27FC236}">
                <a16:creationId xmlns:a16="http://schemas.microsoft.com/office/drawing/2014/main" id="{80DDAAF2-56D8-4690-9F66-2F8AA9526EFB}"/>
              </a:ext>
            </a:extLst>
          </p:cNvPr>
          <p:cNvGraphicFramePr/>
          <p:nvPr userDrawn="1">
            <p:extLst>
              <p:ext uri="{D42A27DB-BD31-4B8C-83A1-F6EECF244321}">
                <p14:modId xmlns:p14="http://schemas.microsoft.com/office/powerpoint/2010/main" val="3834720813"/>
              </p:ext>
            </p:extLst>
          </p:nvPr>
        </p:nvGraphicFramePr>
        <p:xfrm>
          <a:off x="4293032" y="1798640"/>
          <a:ext cx="7328729" cy="4173950"/>
        </p:xfrm>
        <a:graphic>
          <a:graphicData uri="http://schemas.openxmlformats.org/drawingml/2006/chart">
            <c:chart xmlns:c="http://schemas.openxmlformats.org/drawingml/2006/chart" xmlns:r="http://schemas.openxmlformats.org/officeDocument/2006/relationships" r:id="rId2"/>
          </a:graphicData>
        </a:graphic>
      </p:graphicFrame>
      <p:sp>
        <p:nvSpPr>
          <p:cNvPr id="9" name="Espace réservé du contenu 2">
            <a:extLst>
              <a:ext uri="{FF2B5EF4-FFF2-40B4-BE49-F238E27FC236}">
                <a16:creationId xmlns:a16="http://schemas.microsoft.com/office/drawing/2014/main" id="{9D3BA91D-6BAB-4826-A53E-7E86D6F69EA2}"/>
              </a:ext>
            </a:extLst>
          </p:cNvPr>
          <p:cNvSpPr txBox="1">
            <a:spLocks/>
          </p:cNvSpPr>
          <p:nvPr userDrawn="1"/>
        </p:nvSpPr>
        <p:spPr>
          <a:xfrm>
            <a:off x="4293032" y="1583878"/>
            <a:ext cx="612928"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800" dirty="0">
                <a:solidFill>
                  <a:schemeClr val="tx2"/>
                </a:solidFill>
              </a:rPr>
              <a:t>En %</a:t>
            </a:r>
          </a:p>
        </p:txBody>
      </p:sp>
      <p:sp>
        <p:nvSpPr>
          <p:cNvPr id="10" name="Accolade fermante 9">
            <a:extLst>
              <a:ext uri="{FF2B5EF4-FFF2-40B4-BE49-F238E27FC236}">
                <a16:creationId xmlns:a16="http://schemas.microsoft.com/office/drawing/2014/main" id="{6E25A16A-67D4-4CFB-9C21-451424EC1CF9}"/>
              </a:ext>
            </a:extLst>
          </p:cNvPr>
          <p:cNvSpPr/>
          <p:nvPr userDrawn="1"/>
        </p:nvSpPr>
        <p:spPr>
          <a:xfrm rot="16200000">
            <a:off x="6746283" y="-249583"/>
            <a:ext cx="77872" cy="4087073"/>
          </a:xfrm>
          <a:prstGeom prst="rightBrac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1" name="Accolade fermante 10">
            <a:extLst>
              <a:ext uri="{FF2B5EF4-FFF2-40B4-BE49-F238E27FC236}">
                <a16:creationId xmlns:a16="http://schemas.microsoft.com/office/drawing/2014/main" id="{CAED535B-D190-430D-814E-C6EBDF040469}"/>
              </a:ext>
            </a:extLst>
          </p:cNvPr>
          <p:cNvSpPr/>
          <p:nvPr userDrawn="1"/>
        </p:nvSpPr>
        <p:spPr>
          <a:xfrm rot="16200000">
            <a:off x="10093913" y="521189"/>
            <a:ext cx="88777" cy="2544932"/>
          </a:xfrm>
          <a:prstGeom prst="rightBrac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2" name="Espace réservé du contenu 2">
            <a:extLst>
              <a:ext uri="{FF2B5EF4-FFF2-40B4-BE49-F238E27FC236}">
                <a16:creationId xmlns:a16="http://schemas.microsoft.com/office/drawing/2014/main" id="{854B168A-7C1A-4FA7-B9A5-A89022E4CE1F}"/>
              </a:ext>
            </a:extLst>
          </p:cNvPr>
          <p:cNvSpPr txBox="1">
            <a:spLocks/>
          </p:cNvSpPr>
          <p:nvPr userDrawn="1"/>
        </p:nvSpPr>
        <p:spPr>
          <a:xfrm>
            <a:off x="5981035" y="1493277"/>
            <a:ext cx="1608368" cy="23059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pPr>
            <a:r>
              <a:rPr lang="fr-FR" sz="800" b="1" dirty="0">
                <a:solidFill>
                  <a:schemeClr val="tx2"/>
                </a:solidFill>
              </a:rPr>
              <a:t>Lorem</a:t>
            </a:r>
          </a:p>
        </p:txBody>
      </p:sp>
      <p:sp>
        <p:nvSpPr>
          <p:cNvPr id="13" name="Espace réservé du contenu 2">
            <a:extLst>
              <a:ext uri="{FF2B5EF4-FFF2-40B4-BE49-F238E27FC236}">
                <a16:creationId xmlns:a16="http://schemas.microsoft.com/office/drawing/2014/main" id="{A579EAD8-2FE4-4615-A3AB-3B0E265A41C7}"/>
              </a:ext>
            </a:extLst>
          </p:cNvPr>
          <p:cNvSpPr txBox="1">
            <a:spLocks/>
          </p:cNvSpPr>
          <p:nvPr userDrawn="1"/>
        </p:nvSpPr>
        <p:spPr>
          <a:xfrm>
            <a:off x="9334117" y="1493277"/>
            <a:ext cx="1608368" cy="23059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pPr>
            <a:r>
              <a:rPr lang="fr-FR" sz="800" b="1" dirty="0">
                <a:solidFill>
                  <a:schemeClr val="tx2"/>
                </a:solidFill>
              </a:rPr>
              <a:t>Ipsum</a:t>
            </a:r>
          </a:p>
        </p:txBody>
      </p:sp>
      <p:sp>
        <p:nvSpPr>
          <p:cNvPr id="14" name="Titre 1">
            <a:extLst>
              <a:ext uri="{FF2B5EF4-FFF2-40B4-BE49-F238E27FC236}">
                <a16:creationId xmlns:a16="http://schemas.microsoft.com/office/drawing/2014/main" id="{EA3E6BCC-65AC-4B43-B981-4020E6B85629}"/>
              </a:ext>
            </a:extLst>
          </p:cNvPr>
          <p:cNvSpPr>
            <a:spLocks noGrp="1"/>
          </p:cNvSpPr>
          <p:nvPr>
            <p:ph type="title"/>
          </p:nvPr>
        </p:nvSpPr>
        <p:spPr>
          <a:xfrm>
            <a:off x="537533" y="542667"/>
            <a:ext cx="11193971" cy="442180"/>
          </a:xfrm>
        </p:spPr>
        <p:txBody>
          <a:bodyPr>
            <a:noAutofit/>
          </a:bodyPr>
          <a:lstStyle>
            <a:lvl1pPr>
              <a:defRPr b="1"/>
            </a:lvl1pPr>
          </a:lstStyle>
          <a:p>
            <a:r>
              <a:rPr lang="fr-FR" sz="2800" u="none" strike="noStrike" baseline="0" dirty="0"/>
              <a:t>Exemple de composition 3</a:t>
            </a:r>
            <a:endParaRPr lang="fr-FR" sz="2800" dirty="0"/>
          </a:p>
        </p:txBody>
      </p:sp>
      <p:sp>
        <p:nvSpPr>
          <p:cNvPr id="16" name="Espace réservé du numéro de diapositive 5">
            <a:extLst>
              <a:ext uri="{FF2B5EF4-FFF2-40B4-BE49-F238E27FC236}">
                <a16:creationId xmlns:a16="http://schemas.microsoft.com/office/drawing/2014/main" id="{955F1392-F530-4859-B1C8-FC73B042AA69}"/>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D56796E5-8E79-49BD-B01A-E23A80BB823D}"/>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495A96ED-BE7E-495D-B610-8D8020E46035}"/>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Espace réservé du texte 2">
            <a:extLst>
              <a:ext uri="{FF2B5EF4-FFF2-40B4-BE49-F238E27FC236}">
                <a16:creationId xmlns:a16="http://schemas.microsoft.com/office/drawing/2014/main" id="{31DB445C-AA58-41C3-8DA3-54919FB741D1}"/>
              </a:ext>
            </a:extLst>
          </p:cNvPr>
          <p:cNvSpPr>
            <a:spLocks noGrp="1"/>
          </p:cNvSpPr>
          <p:nvPr>
            <p:ph type="body" sz="quarter" idx="10" hasCustomPrompt="1"/>
          </p:nvPr>
        </p:nvSpPr>
        <p:spPr>
          <a:xfrm>
            <a:off x="537534" y="1470025"/>
            <a:ext cx="3434392" cy="4017350"/>
          </a:xfrm>
        </p:spPr>
        <p:txBody>
          <a:bodyPr/>
          <a:lstStyle>
            <a:lvl3pPr marL="0" indent="0">
              <a:buFont typeface="Arial" panose="020B0604020202020204" pitchFamily="34" charset="0"/>
              <a:buChar char="•"/>
              <a:defRPr/>
            </a:lvl3pPr>
          </a:lstStyle>
          <a:p>
            <a:pPr marL="171450" marR="0" lvl="0" indent="-171450" algn="l" defTabSz="914400" rtl="0" eaLnBrk="1" fontAlgn="auto" latinLnBrk="0" hangingPunct="1">
              <a:lnSpc>
                <a:spcPct val="110000"/>
              </a:lnSpc>
              <a:spcBef>
                <a:spcPts val="500"/>
              </a:spcBef>
              <a:spcAft>
                <a:spcPts val="0"/>
              </a:spcAft>
              <a:buClrTx/>
              <a:buSzTx/>
              <a:tabLst/>
              <a:defRPr/>
            </a:pPr>
            <a:r>
              <a:rPr lang="fr-FR" dirty="0"/>
              <a:t>Lorem ipsum</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endParaRPr lang="fr-FR" dirty="0"/>
          </a:p>
        </p:txBody>
      </p:sp>
    </p:spTree>
    <p:extLst>
      <p:ext uri="{BB962C8B-B14F-4D97-AF65-F5344CB8AC3E}">
        <p14:creationId xmlns:p14="http://schemas.microsoft.com/office/powerpoint/2010/main" val="32208966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emples encarts">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756431A1-E0F7-450D-A3A6-17BD625DAA18}"/>
              </a:ext>
            </a:extLst>
          </p:cNvPr>
          <p:cNvSpPr>
            <a:spLocks noGrp="1"/>
          </p:cNvSpPr>
          <p:nvPr>
            <p:ph type="title" hasCustomPrompt="1"/>
          </p:nvPr>
        </p:nvSpPr>
        <p:spPr>
          <a:xfrm>
            <a:off x="515232" y="591718"/>
            <a:ext cx="11265027" cy="409393"/>
          </a:xfrm>
        </p:spPr>
        <p:txBody>
          <a:bodyPr>
            <a:noAutofit/>
          </a:bodyPr>
          <a:lstStyle>
            <a:lvl1pPr>
              <a:defRPr sz="3600" b="1"/>
            </a:lvl1pPr>
          </a:lstStyle>
          <a:p>
            <a:r>
              <a:rPr lang="fr-FR" u="none" strike="noStrike" baseline="0" dirty="0"/>
              <a:t>Exempl</a:t>
            </a:r>
            <a:r>
              <a:rPr lang="fr-FR" dirty="0"/>
              <a:t>es d’encarts avec/sans photo</a:t>
            </a:r>
          </a:p>
        </p:txBody>
      </p:sp>
      <p:sp>
        <p:nvSpPr>
          <p:cNvPr id="18" name="Espace réservé du numéro de diapositive 5">
            <a:extLst>
              <a:ext uri="{FF2B5EF4-FFF2-40B4-BE49-F238E27FC236}">
                <a16:creationId xmlns:a16="http://schemas.microsoft.com/office/drawing/2014/main" id="{C49437E7-2C7A-418A-A483-53AB2820641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1" name="Sous-titre 2">
            <a:extLst>
              <a:ext uri="{FF2B5EF4-FFF2-40B4-BE49-F238E27FC236}">
                <a16:creationId xmlns:a16="http://schemas.microsoft.com/office/drawing/2014/main" id="{D220E675-D6DD-4131-80DB-7FB9A5C47CDA}"/>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2" name="Connecteur droit 21">
            <a:extLst>
              <a:ext uri="{FF2B5EF4-FFF2-40B4-BE49-F238E27FC236}">
                <a16:creationId xmlns:a16="http://schemas.microsoft.com/office/drawing/2014/main" id="{B5B454E8-2339-43E3-984A-6496BCA0018D}"/>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Espace réservé du texte 2">
            <a:extLst>
              <a:ext uri="{FF2B5EF4-FFF2-40B4-BE49-F238E27FC236}">
                <a16:creationId xmlns:a16="http://schemas.microsoft.com/office/drawing/2014/main" id="{88259DB8-D316-4CA9-8BAE-31353EA8EE39}"/>
              </a:ext>
            </a:extLst>
          </p:cNvPr>
          <p:cNvSpPr>
            <a:spLocks noGrp="1"/>
          </p:cNvSpPr>
          <p:nvPr>
            <p:ph type="body" sz="quarter" idx="10" hasCustomPrompt="1"/>
          </p:nvPr>
        </p:nvSpPr>
        <p:spPr>
          <a:xfrm>
            <a:off x="549325" y="1901013"/>
            <a:ext cx="4549480" cy="1635529"/>
          </a:xfrm>
          <a:solidFill>
            <a:schemeClr val="accent3">
              <a:lumMod val="20000"/>
              <a:lumOff val="80000"/>
            </a:schemeClr>
          </a:solidFill>
        </p:spPr>
        <p:txBody>
          <a:bodyPr lIns="180000" tIns="180000" rIns="180000" bIns="180000"/>
          <a:lstStyle>
            <a:lvl2pPr>
              <a:defRPr/>
            </a:lvl2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 ut </a:t>
            </a:r>
            <a:r>
              <a:rPr lang="fr-FR" dirty="0" err="1"/>
              <a:t>egestas</a:t>
            </a:r>
            <a:r>
              <a:rPr lang="fr-FR" dirty="0"/>
              <a:t> </a:t>
            </a:r>
            <a:r>
              <a:rPr lang="fr-FR" dirty="0" err="1"/>
              <a:t>neque</a:t>
            </a:r>
            <a:r>
              <a:rPr lang="fr-FR" dirty="0"/>
              <a:t> </a:t>
            </a:r>
            <a:r>
              <a:rPr lang="fr-FR" dirty="0" err="1"/>
              <a:t>condimentum</a:t>
            </a:r>
            <a:r>
              <a:rPr lang="fr-FR" dirty="0"/>
              <a:t> eu. </a:t>
            </a:r>
            <a:r>
              <a:rPr lang="fr-FR" dirty="0" err="1"/>
              <a:t>Proin</a:t>
            </a:r>
            <a:r>
              <a:rPr lang="fr-FR" dirty="0"/>
              <a:t> </a:t>
            </a:r>
            <a:r>
              <a:rPr lang="fr-FR" dirty="0" err="1"/>
              <a:t>dignissim</a:t>
            </a:r>
            <a:r>
              <a:rPr lang="fr-FR" dirty="0"/>
              <a:t> </a:t>
            </a:r>
            <a:r>
              <a:rPr lang="fr-FR" dirty="0" err="1"/>
              <a:t>nisi</a:t>
            </a:r>
            <a:r>
              <a:rPr lang="fr-FR" dirty="0"/>
              <a:t> </a:t>
            </a:r>
            <a:r>
              <a:rPr lang="fr-FR" dirty="0" err="1"/>
              <a:t>eget</a:t>
            </a:r>
            <a:r>
              <a:rPr lang="fr-FR" dirty="0"/>
              <a:t> </a:t>
            </a:r>
            <a:r>
              <a:rPr lang="fr-FR" dirty="0" err="1"/>
              <a:t>interdum</a:t>
            </a:r>
            <a:r>
              <a:rPr lang="fr-FR" dirty="0"/>
              <a:t> </a:t>
            </a:r>
            <a:r>
              <a:rPr lang="fr-FR" dirty="0" err="1"/>
              <a:t>viverra</a:t>
            </a:r>
            <a:r>
              <a:rPr lang="fr-FR" dirty="0"/>
              <a:t>. </a:t>
            </a:r>
            <a:r>
              <a:rPr lang="fr-FR" dirty="0" err="1"/>
              <a:t>Donec</a:t>
            </a:r>
            <a:r>
              <a:rPr lang="fr-FR" dirty="0"/>
              <a:t> </a:t>
            </a:r>
            <a:r>
              <a:rPr lang="fr-FR" dirty="0" err="1"/>
              <a:t>sagittis</a:t>
            </a:r>
            <a:r>
              <a:rPr lang="fr-FR" dirty="0"/>
              <a:t> </a:t>
            </a:r>
            <a:r>
              <a:rPr lang="fr-FR" dirty="0" err="1"/>
              <a:t>nibh</a:t>
            </a:r>
            <a:r>
              <a:rPr lang="fr-FR" dirty="0"/>
              <a:t> at </a:t>
            </a:r>
            <a:r>
              <a:rPr lang="fr-FR" dirty="0" err="1"/>
              <a:t>elit</a:t>
            </a:r>
            <a:r>
              <a:rPr lang="fr-FR" dirty="0"/>
              <a:t> cursus, ut </a:t>
            </a:r>
            <a:r>
              <a:rPr lang="fr-FR" dirty="0" err="1"/>
              <a:t>faucibus</a:t>
            </a:r>
            <a:endParaRPr lang="fr-FR" dirty="0"/>
          </a:p>
        </p:txBody>
      </p:sp>
      <p:sp>
        <p:nvSpPr>
          <p:cNvPr id="25" name="Espace réservé du contenu 4">
            <a:extLst>
              <a:ext uri="{FF2B5EF4-FFF2-40B4-BE49-F238E27FC236}">
                <a16:creationId xmlns:a16="http://schemas.microsoft.com/office/drawing/2014/main" id="{B51639A6-71F8-408F-9626-6501DDDE5393}"/>
              </a:ext>
            </a:extLst>
          </p:cNvPr>
          <p:cNvSpPr>
            <a:spLocks noGrp="1"/>
          </p:cNvSpPr>
          <p:nvPr>
            <p:ph sz="quarter" idx="11" hasCustomPrompt="1"/>
          </p:nvPr>
        </p:nvSpPr>
        <p:spPr>
          <a:xfrm>
            <a:off x="5098805" y="1890713"/>
            <a:ext cx="1155700" cy="1646237"/>
          </a:xfrm>
        </p:spPr>
        <p:txBody>
          <a:bodyPr/>
          <a:lstStyle>
            <a:lvl1pPr>
              <a:defRPr/>
            </a:lvl1pPr>
          </a:lstStyle>
          <a:p>
            <a:pPr lvl="3"/>
            <a:r>
              <a:rPr lang="fr-FR" dirty="0"/>
              <a:t>Emplacement d’une image</a:t>
            </a:r>
          </a:p>
        </p:txBody>
      </p:sp>
      <p:sp>
        <p:nvSpPr>
          <p:cNvPr id="26" name="Espace réservé du texte 2">
            <a:extLst>
              <a:ext uri="{FF2B5EF4-FFF2-40B4-BE49-F238E27FC236}">
                <a16:creationId xmlns:a16="http://schemas.microsoft.com/office/drawing/2014/main" id="{CD8808BB-B099-4673-B892-2FBFEB56FABE}"/>
              </a:ext>
            </a:extLst>
          </p:cNvPr>
          <p:cNvSpPr>
            <a:spLocks noGrp="1"/>
          </p:cNvSpPr>
          <p:nvPr>
            <p:ph type="body" sz="quarter" idx="12" hasCustomPrompt="1"/>
          </p:nvPr>
        </p:nvSpPr>
        <p:spPr>
          <a:xfrm>
            <a:off x="6696076" y="1901014"/>
            <a:ext cx="5084184" cy="1698867"/>
          </a:xfrm>
          <a:solidFill>
            <a:schemeClr val="accent3">
              <a:lumMod val="20000"/>
              <a:lumOff val="80000"/>
            </a:schemeClr>
          </a:solidFill>
        </p:spPr>
        <p:txBody>
          <a:bodyPr lIns="180000" tIns="180000" rIns="180000" bIns="180000"/>
          <a:lstStyle>
            <a:lvl2pPr>
              <a:defRPr/>
            </a:lvl2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 ut </a:t>
            </a:r>
            <a:r>
              <a:rPr lang="fr-FR" dirty="0" err="1"/>
              <a:t>egestas</a:t>
            </a:r>
            <a:r>
              <a:rPr lang="fr-FR" dirty="0"/>
              <a:t> </a:t>
            </a:r>
            <a:r>
              <a:rPr lang="fr-FR" dirty="0" err="1"/>
              <a:t>neque</a:t>
            </a:r>
            <a:r>
              <a:rPr lang="fr-FR" dirty="0"/>
              <a:t> </a:t>
            </a:r>
            <a:r>
              <a:rPr lang="fr-FR" dirty="0" err="1"/>
              <a:t>condimentum</a:t>
            </a:r>
            <a:r>
              <a:rPr lang="fr-FR" dirty="0"/>
              <a:t> eu. </a:t>
            </a:r>
            <a:r>
              <a:rPr lang="fr-FR" dirty="0" err="1"/>
              <a:t>Proin</a:t>
            </a:r>
            <a:r>
              <a:rPr lang="fr-FR" dirty="0"/>
              <a:t> </a:t>
            </a:r>
            <a:r>
              <a:rPr lang="fr-FR" dirty="0" err="1"/>
              <a:t>dignissim</a:t>
            </a:r>
            <a:r>
              <a:rPr lang="fr-FR" dirty="0"/>
              <a:t> </a:t>
            </a:r>
            <a:r>
              <a:rPr lang="fr-FR" dirty="0" err="1"/>
              <a:t>nisi</a:t>
            </a:r>
            <a:r>
              <a:rPr lang="fr-FR" dirty="0"/>
              <a:t> </a:t>
            </a:r>
            <a:r>
              <a:rPr lang="fr-FR" dirty="0" err="1"/>
              <a:t>eget</a:t>
            </a:r>
            <a:r>
              <a:rPr lang="fr-FR" dirty="0"/>
              <a:t> </a:t>
            </a:r>
            <a:r>
              <a:rPr lang="fr-FR" dirty="0" err="1"/>
              <a:t>interdum</a:t>
            </a:r>
            <a:r>
              <a:rPr lang="fr-FR" dirty="0"/>
              <a:t> </a:t>
            </a:r>
            <a:r>
              <a:rPr lang="fr-FR" dirty="0" err="1"/>
              <a:t>viverra</a:t>
            </a:r>
            <a:r>
              <a:rPr lang="fr-FR" dirty="0"/>
              <a:t>. </a:t>
            </a:r>
            <a:r>
              <a:rPr lang="fr-FR" dirty="0" err="1"/>
              <a:t>Donec</a:t>
            </a:r>
            <a:r>
              <a:rPr lang="fr-FR" dirty="0"/>
              <a:t> </a:t>
            </a:r>
            <a:r>
              <a:rPr lang="fr-FR" dirty="0" err="1"/>
              <a:t>sagittis</a:t>
            </a:r>
            <a:r>
              <a:rPr lang="fr-FR" dirty="0"/>
              <a:t> </a:t>
            </a:r>
            <a:r>
              <a:rPr lang="fr-FR" dirty="0" err="1"/>
              <a:t>nibh</a:t>
            </a:r>
            <a:r>
              <a:rPr lang="fr-FR" dirty="0"/>
              <a:t> at </a:t>
            </a:r>
            <a:r>
              <a:rPr lang="fr-FR" dirty="0" err="1"/>
              <a:t>elit</a:t>
            </a:r>
            <a:r>
              <a:rPr lang="fr-FR" dirty="0"/>
              <a:t> cursus, ut </a:t>
            </a:r>
            <a:r>
              <a:rPr lang="fr-FR" dirty="0" err="1"/>
              <a:t>faucibus</a:t>
            </a:r>
            <a:endParaRPr lang="fr-FR" dirty="0"/>
          </a:p>
        </p:txBody>
      </p:sp>
      <p:sp>
        <p:nvSpPr>
          <p:cNvPr id="27" name="Espace réservé du contenu 4">
            <a:extLst>
              <a:ext uri="{FF2B5EF4-FFF2-40B4-BE49-F238E27FC236}">
                <a16:creationId xmlns:a16="http://schemas.microsoft.com/office/drawing/2014/main" id="{24A68851-B6E0-41B4-A09D-17FEF82461F3}"/>
              </a:ext>
            </a:extLst>
          </p:cNvPr>
          <p:cNvSpPr>
            <a:spLocks noGrp="1"/>
          </p:cNvSpPr>
          <p:nvPr>
            <p:ph sz="quarter" idx="13" hasCustomPrompt="1"/>
          </p:nvPr>
        </p:nvSpPr>
        <p:spPr>
          <a:xfrm>
            <a:off x="6696076" y="3599880"/>
            <a:ext cx="5084183" cy="1735237"/>
          </a:xfrm>
        </p:spPr>
        <p:txBody>
          <a:bodyPr/>
          <a:lstStyle>
            <a:lvl1pPr>
              <a:defRPr/>
            </a:lvl1pPr>
          </a:lstStyle>
          <a:p>
            <a:pPr lvl="3"/>
            <a:r>
              <a:rPr lang="fr-FR" dirty="0"/>
              <a:t>Emplacement d’une image</a:t>
            </a:r>
          </a:p>
        </p:txBody>
      </p:sp>
      <p:sp>
        <p:nvSpPr>
          <p:cNvPr id="28" name="Espace réservé du texte 2">
            <a:extLst>
              <a:ext uri="{FF2B5EF4-FFF2-40B4-BE49-F238E27FC236}">
                <a16:creationId xmlns:a16="http://schemas.microsoft.com/office/drawing/2014/main" id="{B1B9C5C4-23FA-4DF5-A0BC-EFF223B1A3DE}"/>
              </a:ext>
            </a:extLst>
          </p:cNvPr>
          <p:cNvSpPr>
            <a:spLocks noGrp="1"/>
          </p:cNvSpPr>
          <p:nvPr>
            <p:ph type="body" sz="quarter" idx="14" hasCustomPrompt="1"/>
          </p:nvPr>
        </p:nvSpPr>
        <p:spPr>
          <a:xfrm>
            <a:off x="549324" y="4054120"/>
            <a:ext cx="4549479" cy="1285940"/>
          </a:xfrm>
          <a:solidFill>
            <a:schemeClr val="accent3">
              <a:lumMod val="20000"/>
              <a:lumOff val="80000"/>
            </a:schemeClr>
          </a:solidFill>
        </p:spPr>
        <p:txBody>
          <a:bodyPr lIns="180000" tIns="180000" rIns="180000" bIns="180000"/>
          <a:lstStyle>
            <a:lvl2pPr>
              <a:defRPr/>
            </a:lvl2pPr>
            <a:lvl3pPr>
              <a:defRPr/>
            </a:lvl3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a:t>
            </a:r>
          </a:p>
        </p:txBody>
      </p:sp>
      <p:sp>
        <p:nvSpPr>
          <p:cNvPr id="29" name="Espace réservé du contenu 4">
            <a:extLst>
              <a:ext uri="{FF2B5EF4-FFF2-40B4-BE49-F238E27FC236}">
                <a16:creationId xmlns:a16="http://schemas.microsoft.com/office/drawing/2014/main" id="{825E560D-40F8-4724-A17E-63CF54433DE5}"/>
              </a:ext>
            </a:extLst>
          </p:cNvPr>
          <p:cNvSpPr>
            <a:spLocks noGrp="1"/>
          </p:cNvSpPr>
          <p:nvPr>
            <p:ph sz="quarter" idx="15" hasCustomPrompt="1"/>
          </p:nvPr>
        </p:nvSpPr>
        <p:spPr>
          <a:xfrm>
            <a:off x="5098805" y="4040231"/>
            <a:ext cx="1155700" cy="1299830"/>
          </a:xfrm>
        </p:spPr>
        <p:txBody>
          <a:bodyPr/>
          <a:lstStyle>
            <a:lvl1pPr>
              <a:defRPr/>
            </a:lvl1pPr>
          </a:lstStyle>
          <a:p>
            <a:pPr lvl="3"/>
            <a:r>
              <a:rPr lang="fr-FR" dirty="0"/>
              <a:t>Emplacement d’une image</a:t>
            </a:r>
          </a:p>
        </p:txBody>
      </p:sp>
    </p:spTree>
    <p:extLst>
      <p:ext uri="{BB962C8B-B14F-4D97-AF65-F5344CB8AC3E}">
        <p14:creationId xmlns:p14="http://schemas.microsoft.com/office/powerpoint/2010/main" val="1574018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bliographie">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B5491F4C-00FA-408F-B6B9-8651090CA5E0}"/>
              </a:ext>
            </a:extLst>
          </p:cNvPr>
          <p:cNvSpPr txBox="1">
            <a:spLocks/>
          </p:cNvSpPr>
          <p:nvPr userDrawn="1"/>
        </p:nvSpPr>
        <p:spPr>
          <a:xfrm>
            <a:off x="570235" y="543592"/>
            <a:ext cx="9333181" cy="4220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fr-FR" sz="2800" dirty="0"/>
              <a:t>Bibliographie 1/1</a:t>
            </a:r>
          </a:p>
        </p:txBody>
      </p:sp>
      <p:sp>
        <p:nvSpPr>
          <p:cNvPr id="7" name="Espace réservé du contenu 2">
            <a:extLst>
              <a:ext uri="{FF2B5EF4-FFF2-40B4-BE49-F238E27FC236}">
                <a16:creationId xmlns:a16="http://schemas.microsoft.com/office/drawing/2014/main" id="{C1E54E6D-1509-46AE-959A-08F33675DEF8}"/>
              </a:ext>
            </a:extLst>
          </p:cNvPr>
          <p:cNvSpPr txBox="1">
            <a:spLocks/>
          </p:cNvSpPr>
          <p:nvPr userDrawn="1"/>
        </p:nvSpPr>
        <p:spPr>
          <a:xfrm>
            <a:off x="570235" y="1229747"/>
            <a:ext cx="5419773" cy="49388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Lorem ipsum dolor sit amet, consectetur adipiscing elit. Etiam sodales nunc velit, imperdiet consectetur enim interdum eu. In finibus sed velit et sodales. Aenean at metus id est tincidunt mollis nec id nunc.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quis ornare odio. Nunc leo elit, lacinia ut elit cursus, fermentum finibus ipsum. Proin vitae accumsan mi. </a:t>
            </a:r>
            <a:r>
              <a:rPr lang="fr-FR" sz="1000" dirty="0">
                <a:solidFill>
                  <a:schemeClr val="tx2"/>
                </a:solidFill>
                <a:hlinkClick r:id="rId2">
                  <a:extLst>
                    <a:ext uri="{A12FA001-AC4F-418D-AE19-62706E023703}">
                      <ahyp:hlinkClr xmlns:ahyp="http://schemas.microsoft.com/office/drawing/2018/hyperlinkcolor" val="tx"/>
                    </a:ext>
                  </a:extLst>
                </a:hlinkClick>
              </a:rPr>
              <a:t>Hyperlien</a:t>
            </a:r>
            <a:r>
              <a:rPr lang="fr-FR" sz="1000" dirty="0">
                <a:solidFill>
                  <a:schemeClr val="tx2"/>
                </a:solidFill>
              </a:rPr>
              <a:t> e mi id risus auctor, vitae consequat urna ullamcorper. Donec tristique maximus rhoncus.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Nunc gravida mauris ut nulla facilisis tempus. Donec ut convallis sapien. In eleifend, erat vitae lacinia fermentum, risus lorem commodo metus, ut semper ipsum Lorem quis purus. Nam nec semper nibh, in consectetur arcu.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Phasellus sit amet congue eros, nec auctor erat. Praesent volutpat, augue ut tincidunt blandit, lacus diam pellentesque nisl, eget porta purus justo sed nisl. Phasellus elementum luctus lacus ut egestas. Praesent placerat malesuada vehicula. In tincidunt volutpat eleifend. Suspendisse et aliquet libero, non dapibus sapien.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Maecenas ornare, lectus in sagittis bibendum, purus velit ultrices tellus, ac pellentesque mi lorem a nisl. Nullam at felis nec dui ultricies vulputate.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Etiam non malesuada nibh, a sollicitudin libero. Etiam ultrices nec ipsum in ullamcorper. Nunc quis est condimentum, suscipit turpis eget, iaculis massa.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ultricies, massa nec molestie malesuada, arcu turpis consectetur justo, vel aliquam nibh lorem a diam. Integer efficitur nibh sit amet leo luctus, a dictum urna mollis. Fusce sodales tincidunt tristique. Pellentesque consequat semper lectus, a interdum felis consequat vitae.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endParaRPr lang="fr-FR" sz="1000" dirty="0">
              <a:solidFill>
                <a:schemeClr val="tx2"/>
              </a:solidFill>
            </a:endParaRPr>
          </a:p>
        </p:txBody>
      </p:sp>
      <p:sp>
        <p:nvSpPr>
          <p:cNvPr id="8" name="Espace réservé du contenu 2">
            <a:extLst>
              <a:ext uri="{FF2B5EF4-FFF2-40B4-BE49-F238E27FC236}">
                <a16:creationId xmlns:a16="http://schemas.microsoft.com/office/drawing/2014/main" id="{B7BE2AA4-FCC9-49DF-B366-16A29D4E9E0D}"/>
              </a:ext>
            </a:extLst>
          </p:cNvPr>
          <p:cNvSpPr txBox="1">
            <a:spLocks/>
          </p:cNvSpPr>
          <p:nvPr userDrawn="1"/>
        </p:nvSpPr>
        <p:spPr>
          <a:xfrm>
            <a:off x="6201992" y="1229747"/>
            <a:ext cx="5419773" cy="49388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Lorem ipsum dolor sit amet, consectetur adipiscing elit. Etiam sodales nunc velit, imperdiet consectetur enim interdum eu. In finibus sed velit et sodales. Aenean at metus id est tincidunt mollis nec id nunc.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quis ornare odio. Nunc leo elit, lacinia ut elit cursus, fermentum finibus ipsum. Proin vitae accumsan mi. Morbi tristique mi id risus auctor, vitae consequat urna ullamcorper. Donec tristique maximus rhoncus.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Nunc gravida mauris ut nulla facilisis tempus. Donec ut convallis sapien. In eleifend, erat vitae lacinia fermentum, risus lorem commodo metus, ut semper ipsum Fuse quis purus. Nam nec semper nibh, in consectetur arcu.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Phasellus sit amet congue eros, nec auctor erat. Praesent volutpat, augue ut tincidunt blandit, lacus diam pellentesque nisl, eget porta purus justo sed nisl. Phasellus elementum luctus lacus ut egestas. Praesent placerat malesuada vehicula. In tincidunt volutpat eleifend. Suspendisse et aliquet libero, non dapibus sapien.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Maecenas ornare, lectus in sagittis bibendum, purus velit ultrices tellus, ac pellentesque mi lorem a nisl. Nullam at felis nec dui ultricies vulputate.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Etiam non malesuada nibh, a sollicitudin libero. Etiam ultrices nec ipsum in ullamcorper. Nunc quis est condimentum, suscipit turpis eget, iaculis massa.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ultricies, massa nec molestie malesuada, arcu turpis consectetur justo, vel aliquam nibh lorem a diam. Integer efficitur nibh sit amet leo luctus, a dictum urna mollis. Fusce sodales tincidunt tristique. Pellentesque consequat semper lectus, a interdum felis consequat vitae.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endParaRPr lang="fr-FR" sz="1000" dirty="0">
              <a:solidFill>
                <a:schemeClr val="tx2"/>
              </a:solidFill>
            </a:endParaRPr>
          </a:p>
        </p:txBody>
      </p:sp>
      <p:sp>
        <p:nvSpPr>
          <p:cNvPr id="10" name="Espace réservé du numéro de diapositive 5">
            <a:extLst>
              <a:ext uri="{FF2B5EF4-FFF2-40B4-BE49-F238E27FC236}">
                <a16:creationId xmlns:a16="http://schemas.microsoft.com/office/drawing/2014/main" id="{777B03D5-28C9-4BB3-80AC-860B68F4274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3" name="Sous-titre 2">
            <a:extLst>
              <a:ext uri="{FF2B5EF4-FFF2-40B4-BE49-F238E27FC236}">
                <a16:creationId xmlns:a16="http://schemas.microsoft.com/office/drawing/2014/main" id="{4B0CF621-6AD9-4B29-9CB9-D8D3E37CD779}"/>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4" name="Connecteur droit 13">
            <a:extLst>
              <a:ext uri="{FF2B5EF4-FFF2-40B4-BE49-F238E27FC236}">
                <a16:creationId xmlns:a16="http://schemas.microsoft.com/office/drawing/2014/main" id="{E10805E5-9E8B-4310-A77B-EEA263187AB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9735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e de couv">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03AC01-C2C9-4F00-9641-3C317F52E956}"/>
              </a:ext>
            </a:extLst>
          </p:cNvPr>
          <p:cNvSpPr/>
          <p:nvPr userDrawn="1"/>
        </p:nvSpPr>
        <p:spPr>
          <a:xfrm>
            <a:off x="455865" y="5247861"/>
            <a:ext cx="11736136" cy="1200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Titre 1">
            <a:extLst>
              <a:ext uri="{FF2B5EF4-FFF2-40B4-BE49-F238E27FC236}">
                <a16:creationId xmlns:a16="http://schemas.microsoft.com/office/drawing/2014/main" id="{3682318F-B8E1-4EFC-B318-A74FA2AF1FF1}"/>
              </a:ext>
            </a:extLst>
          </p:cNvPr>
          <p:cNvSpPr>
            <a:spLocks noGrp="1"/>
          </p:cNvSpPr>
          <p:nvPr userDrawn="1"/>
        </p:nvSpPr>
        <p:spPr>
          <a:xfrm>
            <a:off x="9879517" y="411795"/>
            <a:ext cx="2028034" cy="38806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b="0" i="1" u="none" kern="1200">
                <a:solidFill>
                  <a:schemeClr val="tx1"/>
                </a:solidFill>
                <a:latin typeface="Marianne" panose="02000000000000000000" pitchFamily="2" charset="0"/>
                <a:ea typeface="+mj-ea"/>
                <a:cs typeface="+mj-cs"/>
              </a:defRPr>
            </a:lvl1pPr>
          </a:lstStyle>
          <a:p>
            <a:pPr algn="r"/>
            <a:r>
              <a:rPr lang="fr-FR" sz="1000" b="0" i="0" dirty="0">
                <a:solidFill>
                  <a:srgbClr val="000000"/>
                </a:solidFill>
              </a:rPr>
              <a:t>Direction interministérielle </a:t>
            </a:r>
            <a:br>
              <a:rPr lang="fr-FR" sz="1000" b="0" i="0" dirty="0">
                <a:solidFill>
                  <a:srgbClr val="000000"/>
                </a:solidFill>
              </a:rPr>
            </a:br>
            <a:r>
              <a:rPr lang="fr-FR" sz="1000" b="0" i="0" dirty="0">
                <a:solidFill>
                  <a:srgbClr val="000000"/>
                </a:solidFill>
              </a:rPr>
              <a:t>de la transformation publique</a:t>
            </a:r>
            <a:endParaRPr lang="fr-FR" sz="1000" b="0" dirty="0">
              <a:solidFill>
                <a:srgbClr val="000000"/>
              </a:solidFill>
            </a:endParaRPr>
          </a:p>
        </p:txBody>
      </p:sp>
      <p:pic>
        <p:nvPicPr>
          <p:cNvPr id="11" name="Image 10">
            <a:extLst>
              <a:ext uri="{FF2B5EF4-FFF2-40B4-BE49-F238E27FC236}">
                <a16:creationId xmlns:a16="http://schemas.microsoft.com/office/drawing/2014/main" id="{5C8409AB-8AC3-4BCF-8F08-319C7059DE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
        <p:nvSpPr>
          <p:cNvPr id="12" name="Espace réservé du texte 2">
            <a:extLst>
              <a:ext uri="{FF2B5EF4-FFF2-40B4-BE49-F238E27FC236}">
                <a16:creationId xmlns:a16="http://schemas.microsoft.com/office/drawing/2014/main" id="{E3081454-A6A7-4D29-A44B-B99F83335B9E}"/>
              </a:ext>
            </a:extLst>
          </p:cNvPr>
          <p:cNvSpPr txBox="1">
            <a:spLocks/>
          </p:cNvSpPr>
          <p:nvPr userDrawn="1"/>
        </p:nvSpPr>
        <p:spPr>
          <a:xfrm>
            <a:off x="1592264" y="5666887"/>
            <a:ext cx="6284998" cy="36286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buFont typeface="Arial" panose="020B0604020202020204" pitchFamily="34" charset="0"/>
              <a:buNone/>
              <a:defRPr sz="1800" kern="1200">
                <a:solidFill>
                  <a:schemeClr val="accent3"/>
                </a:solidFill>
                <a:latin typeface="Marianne" panose="02000000000000000000" pitchFamily="2" charset="0"/>
                <a:ea typeface="+mn-ea"/>
                <a:cs typeface="+mn-cs"/>
              </a:defRPr>
            </a:lvl1pPr>
            <a:lvl2pPr marL="0" indent="0" algn="l" defTabSz="914400" rtl="0" eaLnBrk="1" latinLnBrk="0" hangingPunct="1">
              <a:lnSpc>
                <a:spcPct val="110000"/>
              </a:lnSpc>
              <a:spcBef>
                <a:spcPts val="500"/>
              </a:spcBef>
              <a:buFont typeface="Arial" panose="020B0604020202020204" pitchFamily="34" charset="0"/>
              <a:buNone/>
              <a:defRPr sz="1000" b="1" kern="1200">
                <a:solidFill>
                  <a:schemeClr val="tx1"/>
                </a:solidFill>
                <a:latin typeface="Marianne" panose="02000000000000000000" pitchFamily="2" charset="0"/>
                <a:ea typeface="+mn-ea"/>
                <a:cs typeface="+mn-cs"/>
              </a:defRPr>
            </a:lvl2pPr>
            <a:lvl3pPr marL="0" indent="0" algn="l" defTabSz="914400" rtl="0" eaLnBrk="1" latinLnBrk="0" hangingPunct="1">
              <a:lnSpc>
                <a:spcPct val="110000"/>
              </a:lnSpc>
              <a:spcBef>
                <a:spcPts val="500"/>
              </a:spcBef>
              <a:buFont typeface="Arial" panose="020B0604020202020204" pitchFamily="34" charset="0"/>
              <a:buNone/>
              <a:defRPr sz="1000" kern="1200">
                <a:solidFill>
                  <a:schemeClr val="tx1"/>
                </a:solidFill>
                <a:latin typeface="Marianne" panose="02000000000000000000" pitchFamily="2" charset="0"/>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000" kern="1200">
                <a:solidFill>
                  <a:schemeClr val="accent3"/>
                </a:solidFill>
                <a:latin typeface="Mariann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solidFill>
                  <a:schemeClr val="bg1"/>
                </a:solidFill>
              </a:rPr>
              <a:t>Découvrez l’action de la DITP sur </a:t>
            </a:r>
            <a:r>
              <a:rPr lang="fr-FR" sz="1600" u="sng" dirty="0">
                <a:solidFill>
                  <a:schemeClr val="bg1"/>
                </a:solidFill>
                <a:hlinkClick r:id="rId3">
                  <a:extLst>
                    <a:ext uri="{A12FA001-AC4F-418D-AE19-62706E023703}">
                      <ahyp:hlinkClr xmlns:ahyp="http://schemas.microsoft.com/office/drawing/2018/hyperlinkcolor" val="tx"/>
                    </a:ext>
                  </a:extLst>
                </a:hlinkClick>
              </a:rPr>
              <a:t>modernisation.gouv.fr </a:t>
            </a:r>
            <a:endParaRPr lang="fr-FR" sz="1600" u="sng" dirty="0">
              <a:solidFill>
                <a:schemeClr val="bg1"/>
              </a:solidFill>
            </a:endParaRPr>
          </a:p>
        </p:txBody>
      </p:sp>
      <p:pic>
        <p:nvPicPr>
          <p:cNvPr id="13" name="Graphique 12">
            <a:extLst>
              <a:ext uri="{FF2B5EF4-FFF2-40B4-BE49-F238E27FC236}">
                <a16:creationId xmlns:a16="http://schemas.microsoft.com/office/drawing/2014/main" id="{9DA7484C-D713-40A5-A219-3C6DC87BFBF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37128" y="5509432"/>
            <a:ext cx="719139" cy="719139"/>
          </a:xfrm>
          <a:prstGeom prst="rect">
            <a:avLst/>
          </a:prstGeom>
        </p:spPr>
      </p:pic>
      <p:pic>
        <p:nvPicPr>
          <p:cNvPr id="14" name="Image 13">
            <a:extLst>
              <a:ext uri="{FF2B5EF4-FFF2-40B4-BE49-F238E27FC236}">
                <a16:creationId xmlns:a16="http://schemas.microsoft.com/office/drawing/2014/main" id="{F3737C1A-F481-4552-AE23-923F8B5D70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15730" y="2448472"/>
            <a:ext cx="2608789" cy="697216"/>
          </a:xfrm>
          <a:prstGeom prst="rect">
            <a:avLst/>
          </a:prstGeom>
        </p:spPr>
      </p:pic>
    </p:spTree>
    <p:extLst>
      <p:ext uri="{BB962C8B-B14F-4D97-AF65-F5344CB8AC3E}">
        <p14:creationId xmlns:p14="http://schemas.microsoft.com/office/powerpoint/2010/main" val="27352191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6A4A60EE-9D13-3442-9796-E718C6343EC1}" type="datetime1">
              <a:rPr lang="fr-FR" cap="all" smtClean="0">
                <a:solidFill>
                  <a:srgbClr val="000000"/>
                </a:solidFill>
              </a:rPr>
              <a:pPr/>
              <a:t>07/07/2025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509816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7" name="Espace réservé du pied de page 4">
            <a:extLst>
              <a:ext uri="{FF2B5EF4-FFF2-40B4-BE49-F238E27FC236}">
                <a16:creationId xmlns:a16="http://schemas.microsoft.com/office/drawing/2014/main" id="{419E3AEB-4103-4575-8B2D-ADFCEE1919D2}"/>
              </a:ext>
            </a:extLst>
          </p:cNvPr>
          <p:cNvSpPr>
            <a:spLocks noGrp="1"/>
          </p:cNvSpPr>
          <p:nvPr>
            <p:ph type="ftr" sz="quarter" idx="3"/>
          </p:nvPr>
        </p:nvSpPr>
        <p:spPr bwMode="gray">
          <a:xfrm>
            <a:off x="431800" y="6438000"/>
            <a:ext cx="5879931" cy="360000"/>
          </a:xfrm>
          <a:prstGeom prst="rect">
            <a:avLst/>
          </a:prstGeom>
        </p:spPr>
        <p:txBody>
          <a:bodyPr vert="horz" lIns="0" tIns="0" rIns="0" bIns="0" rtlCol="0" anchor="ctr" anchorCtr="0">
            <a:noAutofit/>
          </a:bodyPr>
          <a:lstStyle>
            <a:lvl1pPr algn="l">
              <a:defRPr sz="800" b="1">
                <a:solidFill>
                  <a:schemeClr val="tx1"/>
                </a:solidFill>
                <a:latin typeface="Marianne" panose="02000000000000000000" pitchFamily="2" charset="0"/>
              </a:defRPr>
            </a:lvl1pPr>
          </a:lstStyle>
          <a:p>
            <a:r>
              <a:rPr lang="fr-FR"/>
              <a:t>Direction interministérielle de la transformation publique</a:t>
            </a:r>
          </a:p>
        </p:txBody>
      </p:sp>
      <p:pic>
        <p:nvPicPr>
          <p:cNvPr id="10" name="Image 9">
            <a:extLst>
              <a:ext uri="{FF2B5EF4-FFF2-40B4-BE49-F238E27FC236}">
                <a16:creationId xmlns:a16="http://schemas.microsoft.com/office/drawing/2014/main" id="{4E2A5D38-E6E2-4CCD-AED1-F492FFA210C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38289" y="175586"/>
            <a:ext cx="1161460" cy="687253"/>
          </a:xfrm>
          <a:prstGeom prst="rect">
            <a:avLst/>
          </a:prstGeom>
        </p:spPr>
      </p:pic>
      <p:pic>
        <p:nvPicPr>
          <p:cNvPr id="11" name="Image 10">
            <a:extLst>
              <a:ext uri="{FF2B5EF4-FFF2-40B4-BE49-F238E27FC236}">
                <a16:creationId xmlns:a16="http://schemas.microsoft.com/office/drawing/2014/main" id="{3E5D55B3-1E5A-417C-9BD0-BB8112B33A40}"/>
              </a:ext>
            </a:extLst>
          </p:cNvPr>
          <p:cNvPicPr>
            <a:picLocks noChangeAspect="1"/>
          </p:cNvPicPr>
          <p:nvPr userDrawn="1">
            <p:custDataLst>
              <p:tags r:id="rId1"/>
            </p:custDataLst>
          </p:nvPr>
        </p:nvPicPr>
        <p:blipFill rotWithShape="1">
          <a:blip r:embed="rId4" cstate="print">
            <a:extLst>
              <a:ext uri="{28A0092B-C50C-407E-A947-70E740481C1C}">
                <a14:useLocalDpi xmlns:a14="http://schemas.microsoft.com/office/drawing/2010/main"/>
              </a:ext>
            </a:extLst>
          </a:blip>
          <a:srcRect l="32084" t="40833" r="33385" b="40926"/>
          <a:stretch/>
        </p:blipFill>
        <p:spPr>
          <a:xfrm>
            <a:off x="10492086" y="175586"/>
            <a:ext cx="1172159" cy="348289"/>
          </a:xfrm>
          <a:prstGeom prst="rect">
            <a:avLst/>
          </a:prstGeom>
        </p:spPr>
      </p:pic>
    </p:spTree>
    <p:extLst>
      <p:ext uri="{BB962C8B-B14F-4D97-AF65-F5344CB8AC3E}">
        <p14:creationId xmlns:p14="http://schemas.microsoft.com/office/powerpoint/2010/main" val="8377143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Sommaire">
    <p:spTree>
      <p:nvGrpSpPr>
        <p:cNvPr id="1" name=""/>
        <p:cNvGrpSpPr/>
        <p:nvPr/>
      </p:nvGrpSpPr>
      <p:grpSpPr>
        <a:xfrm>
          <a:off x="0" y="0"/>
          <a:ext cx="0" cy="0"/>
          <a:chOff x="0" y="0"/>
          <a:chExt cx="0" cy="0"/>
        </a:xfrm>
      </p:grpSpPr>
      <p:sp>
        <p:nvSpPr>
          <p:cNvPr id="8" name="Espace réservé du texte 7"/>
          <p:cNvSpPr>
            <a:spLocks noGrp="1"/>
          </p:cNvSpPr>
          <p:nvPr>
            <p:ph type="body" sz="quarter" idx="13" hasCustomPrompt="1"/>
          </p:nvPr>
        </p:nvSpPr>
        <p:spPr bwMode="gray">
          <a:xfrm>
            <a:off x="431371"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interministérielle de la transformation publique</a:t>
            </a:r>
          </a:p>
        </p:txBody>
      </p:sp>
      <p:sp>
        <p:nvSpPr>
          <p:cNvPr id="11" name="Espace réservé de la date 3">
            <a:extLst>
              <a:ext uri="{FF2B5EF4-FFF2-40B4-BE49-F238E27FC236}">
                <a16:creationId xmlns:a16="http://schemas.microsoft.com/office/drawing/2014/main" id="{88467580-DDD6-4531-BB02-382CFE871AF3}"/>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12" name="Espace réservé du numéro de diapositive 5">
            <a:extLst>
              <a:ext uri="{FF2B5EF4-FFF2-40B4-BE49-F238E27FC236}">
                <a16:creationId xmlns:a16="http://schemas.microsoft.com/office/drawing/2014/main" id="{BB6052B8-FC86-4D36-8E2D-EC6F8FF28764}"/>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spTree>
    <p:extLst>
      <p:ext uri="{BB962C8B-B14F-4D97-AF65-F5344CB8AC3E}">
        <p14:creationId xmlns:p14="http://schemas.microsoft.com/office/powerpoint/2010/main" val="2483706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Page vier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38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18" name="Sous-titre 2">
            <a:extLst>
              <a:ext uri="{FF2B5EF4-FFF2-40B4-BE49-F238E27FC236}">
                <a16:creationId xmlns:a16="http://schemas.microsoft.com/office/drawing/2014/main" id="{84E3CAB7-A570-41E7-9648-A6D000CE4832}"/>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9" name="Connecteur droit 18">
            <a:extLst>
              <a:ext uri="{FF2B5EF4-FFF2-40B4-BE49-F238E27FC236}">
                <a16:creationId xmlns:a16="http://schemas.microsoft.com/office/drawing/2014/main" id="{DEEB021E-D26B-4B10-A45E-4384A396011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Espace réservé du contenu 2">
            <a:extLst>
              <a:ext uri="{FF2B5EF4-FFF2-40B4-BE49-F238E27FC236}">
                <a16:creationId xmlns:a16="http://schemas.microsoft.com/office/drawing/2014/main" id="{553310BA-759A-45EF-9AA8-55C7C386B590}"/>
              </a:ext>
            </a:extLst>
          </p:cNvPr>
          <p:cNvSpPr txBox="1">
            <a:spLocks/>
          </p:cNvSpPr>
          <p:nvPr userDrawn="1"/>
        </p:nvSpPr>
        <p:spPr>
          <a:xfrm>
            <a:off x="585230" y="1269806"/>
            <a:ext cx="6415646" cy="33296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buFont typeface="Arial" panose="020B0604020202020204" pitchFamily="34" charset="0"/>
              <a:buNone/>
            </a:pPr>
            <a:r>
              <a:rPr lang="fr-FR" sz="1600" dirty="0">
                <a:solidFill>
                  <a:schemeClr val="accent3"/>
                </a:solidFill>
                <a:latin typeface="Marianne" panose="02000000000000000000" pitchFamily="2" charset="0"/>
              </a:rPr>
              <a:t>La DITP pilote le programme de transformation publique défini par le Gouvernement pour une action publique plus proche, plus simple et plus efficace.</a:t>
            </a:r>
          </a:p>
          <a:p>
            <a:pPr marL="0" indent="0" algn="l">
              <a:lnSpc>
                <a:spcPct val="110000"/>
              </a:lnSpc>
              <a:buFont typeface="Arial" panose="020B0604020202020204" pitchFamily="34" charset="0"/>
              <a:buNone/>
            </a:pPr>
            <a:br>
              <a:rPr lang="fr-FR" sz="1000" dirty="0">
                <a:solidFill>
                  <a:schemeClr val="tx2"/>
                </a:solidFill>
                <a:latin typeface="Marianne" panose="02000000000000000000" pitchFamily="2" charset="0"/>
              </a:rPr>
            </a:br>
            <a:r>
              <a:rPr lang="fr-FR" sz="1000" dirty="0">
                <a:solidFill>
                  <a:schemeClr val="tx2"/>
                </a:solidFill>
                <a:latin typeface="Marianne" panose="02000000000000000000" pitchFamily="2" charset="0"/>
              </a:rPr>
              <a:t>Elle coordonne et appuie l’action des administrations autour de cinq objectifs :</a:t>
            </a:r>
            <a:br>
              <a:rPr lang="fr-FR" sz="1000" dirty="0">
                <a:solidFill>
                  <a:schemeClr val="tx2"/>
                </a:solidFill>
                <a:latin typeface="Marianne" panose="02000000000000000000" pitchFamily="2" charset="0"/>
              </a:rPr>
            </a:br>
            <a:endParaRPr lang="fr-FR" sz="1000" dirty="0">
              <a:solidFill>
                <a:schemeClr val="tx2"/>
              </a:solidFill>
              <a:latin typeface="Marianne" panose="02000000000000000000" pitchFamily="2" charset="0"/>
            </a:endParaRPr>
          </a:p>
          <a:p>
            <a:pPr algn="l">
              <a:lnSpc>
                <a:spcPct val="110000"/>
              </a:lnSpc>
              <a:spcBef>
                <a:spcPts val="0"/>
              </a:spcBef>
            </a:pPr>
            <a:r>
              <a:rPr lang="fr-FR" sz="1000" b="1" dirty="0">
                <a:solidFill>
                  <a:schemeClr val="tx2"/>
                </a:solidFill>
                <a:latin typeface="Marianne" panose="02000000000000000000" pitchFamily="2" charset="0"/>
              </a:rPr>
              <a:t>diriger l’action publique par les résultats ; </a:t>
            </a:r>
          </a:p>
          <a:p>
            <a:pPr algn="l">
              <a:lnSpc>
                <a:spcPct val="110000"/>
              </a:lnSpc>
              <a:spcBef>
                <a:spcPts val="0"/>
              </a:spcBef>
            </a:pPr>
            <a:r>
              <a:rPr lang="fr-FR" sz="1000" b="1" dirty="0">
                <a:solidFill>
                  <a:schemeClr val="tx2"/>
                </a:solidFill>
                <a:latin typeface="Marianne" panose="02000000000000000000" pitchFamily="2" charset="0"/>
              </a:rPr>
              <a:t>territorialiser l’action publique ; </a:t>
            </a:r>
          </a:p>
          <a:p>
            <a:pPr algn="l">
              <a:lnSpc>
                <a:spcPct val="110000"/>
              </a:lnSpc>
              <a:spcBef>
                <a:spcPts val="0"/>
              </a:spcBef>
            </a:pPr>
            <a:r>
              <a:rPr lang="fr-FR" sz="1000" b="1" dirty="0">
                <a:solidFill>
                  <a:schemeClr val="tx2"/>
                </a:solidFill>
                <a:latin typeface="Marianne" panose="02000000000000000000" pitchFamily="2" charset="0"/>
              </a:rPr>
              <a:t>simplifier la vie des Français et des agents publics ; </a:t>
            </a:r>
          </a:p>
          <a:p>
            <a:pPr algn="l">
              <a:lnSpc>
                <a:spcPct val="110000"/>
              </a:lnSpc>
              <a:spcBef>
                <a:spcPts val="0"/>
              </a:spcBef>
            </a:pPr>
            <a:r>
              <a:rPr lang="fr-FR" sz="1000" b="1" dirty="0">
                <a:solidFill>
                  <a:schemeClr val="tx2"/>
                </a:solidFill>
                <a:latin typeface="Marianne" panose="02000000000000000000" pitchFamily="2" charset="0"/>
              </a:rPr>
              <a:t>assurer l’accès à des services publics de qualité ; </a:t>
            </a:r>
          </a:p>
          <a:p>
            <a:pPr algn="l">
              <a:lnSpc>
                <a:spcPct val="110000"/>
              </a:lnSpc>
              <a:spcBef>
                <a:spcPts val="0"/>
              </a:spcBef>
            </a:pPr>
            <a:r>
              <a:rPr lang="fr-FR" sz="1000" b="1" dirty="0">
                <a:solidFill>
                  <a:schemeClr val="tx2"/>
                </a:solidFill>
                <a:latin typeface="Marianne" panose="02000000000000000000" pitchFamily="2" charset="0"/>
              </a:rPr>
              <a:t>accroître l’efficience de l’action publique.</a:t>
            </a:r>
          </a:p>
          <a:p>
            <a:pPr algn="l">
              <a:lnSpc>
                <a:spcPct val="110000"/>
              </a:lnSpc>
              <a:spcBef>
                <a:spcPts val="0"/>
              </a:spcBef>
            </a:pPr>
            <a:endParaRPr lang="fr-FR" sz="1000" b="1" dirty="0">
              <a:solidFill>
                <a:schemeClr val="tx2"/>
              </a:solidFill>
              <a:latin typeface="Marianne" panose="02000000000000000000" pitchFamily="2" charset="0"/>
            </a:endParaRPr>
          </a:p>
          <a:p>
            <a:pPr marL="0" indent="0" algn="l">
              <a:lnSpc>
                <a:spcPct val="110000"/>
              </a:lnSpc>
              <a:spcBef>
                <a:spcPts val="0"/>
              </a:spcBef>
              <a:buNone/>
            </a:pPr>
            <a:r>
              <a:rPr lang="fr-FR" sz="1000" dirty="0">
                <a:solidFill>
                  <a:schemeClr val="tx2"/>
                </a:solidFill>
                <a:latin typeface="Marianne" panose="02000000000000000000" pitchFamily="2" charset="0"/>
              </a:rPr>
              <a:t>Deux tiers de ses équipes sont dédiés à l’accompagnement des administrations dans leur transformation (Agence de conseil interne de l’Etat, Laboratoires d’innovation publique, Campus de la transformation publique, Centre interministériel de la participation citoyenne, Fonds pour la transformation de l’action publique…).</a:t>
            </a:r>
          </a:p>
        </p:txBody>
      </p:sp>
      <p:sp>
        <p:nvSpPr>
          <p:cNvPr id="11" name="ZoneTexte 10">
            <a:extLst>
              <a:ext uri="{FF2B5EF4-FFF2-40B4-BE49-F238E27FC236}">
                <a16:creationId xmlns:a16="http://schemas.microsoft.com/office/drawing/2014/main" id="{7BEC5729-6DCB-40BD-9D84-69A30FA85C29}"/>
              </a:ext>
            </a:extLst>
          </p:cNvPr>
          <p:cNvSpPr txBox="1"/>
          <p:nvPr userDrawn="1"/>
        </p:nvSpPr>
        <p:spPr>
          <a:xfrm>
            <a:off x="585228" y="444528"/>
            <a:ext cx="6885420" cy="646331"/>
          </a:xfrm>
          <a:prstGeom prst="rect">
            <a:avLst/>
          </a:prstGeom>
          <a:noFill/>
        </p:spPr>
        <p:txBody>
          <a:bodyPr wrap="square" rtlCol="0">
            <a:spAutoFit/>
          </a:bodyPr>
          <a:lstStyle/>
          <a:p>
            <a:r>
              <a:rPr lang="fr-FR" sz="3600" b="1" dirty="0">
                <a:latin typeface="Marianne" panose="02000000000000000000" pitchFamily="2" charset="0"/>
              </a:rPr>
              <a:t>Présentation de la DITP</a:t>
            </a:r>
          </a:p>
        </p:txBody>
      </p:sp>
      <p:pic>
        <p:nvPicPr>
          <p:cNvPr id="7" name="Image 6">
            <a:extLst>
              <a:ext uri="{FF2B5EF4-FFF2-40B4-BE49-F238E27FC236}">
                <a16:creationId xmlns:a16="http://schemas.microsoft.com/office/drawing/2014/main" id="{AA23C1A8-AE67-4553-88E5-1045B0DAE5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553" t="7802" r="24261" b="24280"/>
          <a:stretch/>
        </p:blipFill>
        <p:spPr>
          <a:xfrm>
            <a:off x="7758114" y="-1"/>
            <a:ext cx="4433886" cy="6858001"/>
          </a:xfrm>
          <a:prstGeom prst="rect">
            <a:avLst/>
          </a:prstGeom>
        </p:spPr>
      </p:pic>
    </p:spTree>
    <p:extLst>
      <p:ext uri="{BB962C8B-B14F-4D97-AF65-F5344CB8AC3E}">
        <p14:creationId xmlns:p14="http://schemas.microsoft.com/office/powerpoint/2010/main" val="48509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D3E181B9-F774-47C6-8C91-1EE4ED633A4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08659" y="552232"/>
            <a:ext cx="864736" cy="864736"/>
          </a:xfrm>
          <a:prstGeom prst="rect">
            <a:avLst/>
          </a:prstGeom>
        </p:spPr>
      </p:pic>
      <p:sp>
        <p:nvSpPr>
          <p:cNvPr id="9" name="Espace réservé du numéro de diapositive 5">
            <a:extLst>
              <a:ext uri="{FF2B5EF4-FFF2-40B4-BE49-F238E27FC236}">
                <a16:creationId xmlns:a16="http://schemas.microsoft.com/office/drawing/2014/main" id="{3A1D8ED4-368D-4931-B7C1-7030B5FD144B}"/>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2" name="Sous-titre 2">
            <a:extLst>
              <a:ext uri="{FF2B5EF4-FFF2-40B4-BE49-F238E27FC236}">
                <a16:creationId xmlns:a16="http://schemas.microsoft.com/office/drawing/2014/main" id="{281531D0-214A-46C8-8E30-2DDCE728292C}"/>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3" name="Connecteur droit 12">
            <a:extLst>
              <a:ext uri="{FF2B5EF4-FFF2-40B4-BE49-F238E27FC236}">
                <a16:creationId xmlns:a16="http://schemas.microsoft.com/office/drawing/2014/main" id="{D25A7814-5615-45C6-A34B-6AB5AC59FE0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8D6DF5CE-83CB-42FF-9BA0-ECAB3EE8A515}"/>
              </a:ext>
            </a:extLst>
          </p:cNvPr>
          <p:cNvSpPr txBox="1"/>
          <p:nvPr userDrawn="1"/>
        </p:nvSpPr>
        <p:spPr>
          <a:xfrm>
            <a:off x="585228" y="444528"/>
            <a:ext cx="8247876" cy="646331"/>
          </a:xfrm>
          <a:prstGeom prst="rect">
            <a:avLst/>
          </a:prstGeom>
          <a:noFill/>
        </p:spPr>
        <p:txBody>
          <a:bodyPr wrap="square" rtlCol="0">
            <a:spAutoFit/>
          </a:bodyPr>
          <a:lstStyle/>
          <a:p>
            <a:r>
              <a:rPr lang="fr-FR" sz="3600" b="1" dirty="0">
                <a:latin typeface="Marianne" panose="02000000000000000000" pitchFamily="2" charset="0"/>
              </a:rPr>
              <a:t>Sommaire</a:t>
            </a:r>
          </a:p>
        </p:txBody>
      </p:sp>
      <p:sp>
        <p:nvSpPr>
          <p:cNvPr id="11" name="Espace réservé du texte 2">
            <a:extLst>
              <a:ext uri="{FF2B5EF4-FFF2-40B4-BE49-F238E27FC236}">
                <a16:creationId xmlns:a16="http://schemas.microsoft.com/office/drawing/2014/main" id="{B8FAE3C4-410E-4CC7-8541-8099DAAB4EA4}"/>
              </a:ext>
            </a:extLst>
          </p:cNvPr>
          <p:cNvSpPr>
            <a:spLocks noGrp="1"/>
          </p:cNvSpPr>
          <p:nvPr>
            <p:ph type="body" sz="quarter" idx="10" hasCustomPrompt="1"/>
          </p:nvPr>
        </p:nvSpPr>
        <p:spPr>
          <a:xfrm>
            <a:off x="694943" y="1743076"/>
            <a:ext cx="11085315" cy="4343398"/>
          </a:xfrm>
        </p:spPr>
        <p:txBody>
          <a:bodyPr/>
          <a:lstStyle>
            <a:lvl1pPr marL="342900" indent="-342900">
              <a:buFont typeface="+mj-lt"/>
              <a:buAutoNum type="arabicPeriod"/>
              <a:defRPr>
                <a:solidFill>
                  <a:schemeClr val="accent3"/>
                </a:solidFill>
              </a:defRPr>
            </a:lvl1pPr>
            <a:lvl2pPr marL="720000" indent="-285750">
              <a:buFont typeface="+mj-lt"/>
              <a:buAutoNum type="romanUcPeriod"/>
              <a:defRPr/>
            </a:lvl2pPr>
            <a:lvl3pPr marL="1080000" indent="-228600">
              <a:buFont typeface="+mj-lt"/>
              <a:buAutoNum type="alphaLcPeriod"/>
              <a:defRPr/>
            </a:lvl3pPr>
            <a:lvl4pPr marL="1440000" indent="-171450">
              <a:buFont typeface="Arial" panose="020B0604020202020204" pitchFamily="34" charset="0"/>
              <a:buChar char="•"/>
              <a:defRPr/>
            </a:lvl4pPr>
          </a:lstStyle>
          <a:p>
            <a:pPr lvl="0"/>
            <a:r>
              <a:rPr lang="fr-FR" dirty="0"/>
              <a:t>Titre 1										1</a:t>
            </a:r>
          </a:p>
          <a:p>
            <a:pPr lvl="0"/>
            <a:r>
              <a:rPr lang="fr-FR" dirty="0"/>
              <a:t>Titre 2										2</a:t>
            </a:r>
          </a:p>
          <a:p>
            <a:pPr lvl="1"/>
            <a:r>
              <a:rPr lang="fr-FR" dirty="0"/>
              <a:t>Sous-titre 1										3</a:t>
            </a:r>
          </a:p>
          <a:p>
            <a:pPr lvl="1"/>
            <a:r>
              <a:rPr lang="fr-FR" dirty="0"/>
              <a:t>Sous-titre 2										4</a:t>
            </a:r>
          </a:p>
          <a:p>
            <a:pPr lvl="2"/>
            <a:r>
              <a:rPr lang="fr-FR" dirty="0"/>
              <a:t>Sous-sous-titre 1									5</a:t>
            </a:r>
          </a:p>
          <a:p>
            <a:pPr lvl="2"/>
            <a:r>
              <a:rPr lang="fr-FR" dirty="0"/>
              <a:t>Sous-sous-titre 2									6</a:t>
            </a:r>
          </a:p>
          <a:p>
            <a:pPr lvl="0"/>
            <a:r>
              <a:rPr lang="fr-FR" dirty="0"/>
              <a:t>Titre 3										7</a:t>
            </a:r>
          </a:p>
          <a:p>
            <a:pPr lvl="1"/>
            <a:r>
              <a:rPr lang="fr-FR" dirty="0"/>
              <a:t>Sous-titre 3</a:t>
            </a:r>
          </a:p>
          <a:p>
            <a:pPr lvl="1"/>
            <a:r>
              <a:rPr lang="fr-FR" dirty="0"/>
              <a:t>Sous-titre 4</a:t>
            </a:r>
          </a:p>
          <a:p>
            <a:pPr lvl="2"/>
            <a:r>
              <a:rPr lang="fr-FR" dirty="0" err="1"/>
              <a:t>Sous-sous</a:t>
            </a:r>
            <a:r>
              <a:rPr lang="fr-FR" dirty="0"/>
              <a:t> titre 3</a:t>
            </a:r>
          </a:p>
          <a:p>
            <a:pPr lvl="2"/>
            <a:r>
              <a:rPr lang="fr-FR" dirty="0"/>
              <a:t>Sous-sous-titre 4</a:t>
            </a:r>
          </a:p>
          <a:p>
            <a:pPr lvl="3"/>
            <a:r>
              <a:rPr lang="fr-FR" dirty="0"/>
              <a:t>Sous-sous-sous-titre 1</a:t>
            </a:r>
          </a:p>
          <a:p>
            <a:pPr marL="1440000" marR="0" lvl="3" indent="-17145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lang="fr-FR" dirty="0"/>
              <a:t>Sous-sous-sous-titre 2</a:t>
            </a:r>
          </a:p>
          <a:p>
            <a:pPr marL="1440000" marR="0" lvl="3" indent="-17145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lang="fr-FR" dirty="0"/>
              <a:t>Sous-sous-sous-titre 3</a:t>
            </a:r>
          </a:p>
          <a:p>
            <a:pPr lvl="3"/>
            <a:endParaRPr lang="fr-FR" dirty="0"/>
          </a:p>
        </p:txBody>
      </p:sp>
    </p:spTree>
    <p:extLst>
      <p:ext uri="{BB962C8B-B14F-4D97-AF65-F5344CB8AC3E}">
        <p14:creationId xmlns:p14="http://schemas.microsoft.com/office/powerpoint/2010/main" val="30553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calaire 2">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5" name="Titre 1">
            <a:extLst>
              <a:ext uri="{FF2B5EF4-FFF2-40B4-BE49-F238E27FC236}">
                <a16:creationId xmlns:a16="http://schemas.microsoft.com/office/drawing/2014/main" id="{865E7BBE-52F9-4B2D-AAD6-4B0578DB4C8E}"/>
              </a:ext>
            </a:extLst>
          </p:cNvPr>
          <p:cNvSpPr>
            <a:spLocks noGrp="1"/>
          </p:cNvSpPr>
          <p:nvPr>
            <p:ph type="title" hasCustomPrompt="1"/>
          </p:nvPr>
        </p:nvSpPr>
        <p:spPr>
          <a:xfrm>
            <a:off x="715728" y="2272145"/>
            <a:ext cx="7595151" cy="2136434"/>
          </a:xfrm>
        </p:spPr>
        <p:txBody>
          <a:bodyPr>
            <a:normAutofit/>
          </a:bodyPr>
          <a:lstStyle>
            <a:lvl1pPr>
              <a:defRPr/>
            </a:lvl1pPr>
          </a:lstStyle>
          <a:p>
            <a:r>
              <a:rPr lang="fr-FR" sz="4400" dirty="0"/>
              <a:t>Intercalaire 1</a:t>
            </a:r>
            <a:br>
              <a:rPr lang="fr-FR" sz="4400" dirty="0"/>
            </a:br>
            <a:r>
              <a:rPr lang="fr-FR" sz="4400" dirty="0"/>
              <a:t>écoresponsable</a:t>
            </a:r>
          </a:p>
        </p:txBody>
      </p:sp>
      <p:pic>
        <p:nvPicPr>
          <p:cNvPr id="8" name="Graphique 7">
            <a:extLst>
              <a:ext uri="{FF2B5EF4-FFF2-40B4-BE49-F238E27FC236}">
                <a16:creationId xmlns:a16="http://schemas.microsoft.com/office/drawing/2014/main" id="{1009204E-1379-4547-BA6B-7F863BE2CFD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5070" y="4486994"/>
            <a:ext cx="1846729" cy="939014"/>
          </a:xfrm>
          <a:prstGeom prst="rect">
            <a:avLst/>
          </a:prstGeom>
        </p:spPr>
      </p:pic>
    </p:spTree>
    <p:extLst>
      <p:ext uri="{BB962C8B-B14F-4D97-AF65-F5344CB8AC3E}">
        <p14:creationId xmlns:p14="http://schemas.microsoft.com/office/powerpoint/2010/main" val="1300932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ercalaire 3">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8" name="Rectangle 7">
            <a:extLst>
              <a:ext uri="{FF2B5EF4-FFF2-40B4-BE49-F238E27FC236}">
                <a16:creationId xmlns:a16="http://schemas.microsoft.com/office/drawing/2014/main" id="{26F2B1EE-A365-4877-A7D6-7035457190E7}"/>
              </a:ext>
            </a:extLst>
          </p:cNvPr>
          <p:cNvSpPr/>
          <p:nvPr userDrawn="1"/>
        </p:nvSpPr>
        <p:spPr>
          <a:xfrm>
            <a:off x="0" y="-1"/>
            <a:ext cx="12192000" cy="690034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Titre 1">
            <a:extLst>
              <a:ext uri="{FF2B5EF4-FFF2-40B4-BE49-F238E27FC236}">
                <a16:creationId xmlns:a16="http://schemas.microsoft.com/office/drawing/2014/main" id="{F6DBCDEA-2AE7-4A19-9EE2-63BF82ABB047}"/>
              </a:ext>
            </a:extLst>
          </p:cNvPr>
          <p:cNvSpPr>
            <a:spLocks noGrp="1"/>
          </p:cNvSpPr>
          <p:nvPr>
            <p:ph type="title" hasCustomPrompt="1"/>
          </p:nvPr>
        </p:nvSpPr>
        <p:spPr>
          <a:xfrm>
            <a:off x="715728" y="2272145"/>
            <a:ext cx="7595151" cy="2136434"/>
          </a:xfrm>
        </p:spPr>
        <p:txBody>
          <a:bodyPr>
            <a:normAutofit/>
          </a:bodyPr>
          <a:lstStyle>
            <a:lvl1pPr>
              <a:defRPr/>
            </a:lvl1pPr>
          </a:lstStyle>
          <a:p>
            <a:r>
              <a:rPr lang="fr-FR" sz="4400" dirty="0"/>
              <a:t>Intercalaire 2</a:t>
            </a:r>
          </a:p>
        </p:txBody>
      </p:sp>
      <p:pic>
        <p:nvPicPr>
          <p:cNvPr id="11" name="Graphique 10">
            <a:extLst>
              <a:ext uri="{FF2B5EF4-FFF2-40B4-BE49-F238E27FC236}">
                <a16:creationId xmlns:a16="http://schemas.microsoft.com/office/drawing/2014/main" id="{91BF8254-FEF7-414E-B5C9-8581D19D62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5070" y="4486994"/>
            <a:ext cx="1846729" cy="939014"/>
          </a:xfrm>
          <a:prstGeom prst="rect">
            <a:avLst/>
          </a:prstGeom>
        </p:spPr>
      </p:pic>
    </p:spTree>
    <p:extLst>
      <p:ext uri="{BB962C8B-B14F-4D97-AF65-F5344CB8AC3E}">
        <p14:creationId xmlns:p14="http://schemas.microsoft.com/office/powerpoint/2010/main" val="967001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751DC3-AB16-4CAB-8ABA-1212C297F35E}"/>
              </a:ext>
            </a:extLst>
          </p:cNvPr>
          <p:cNvSpPr>
            <a:spLocks noGrp="1"/>
          </p:cNvSpPr>
          <p:nvPr>
            <p:ph type="title" hasCustomPrompt="1"/>
          </p:nvPr>
        </p:nvSpPr>
        <p:spPr>
          <a:xfrm>
            <a:off x="1734669" y="491468"/>
            <a:ext cx="9320687" cy="552048"/>
          </a:xfrm>
        </p:spPr>
        <p:txBody>
          <a:bodyPr anchor="t">
            <a:noAutofit/>
          </a:bodyPr>
          <a:lstStyle>
            <a:lvl1pPr>
              <a:defRPr sz="3600" b="1"/>
            </a:lvl1pPr>
          </a:lstStyle>
          <a:p>
            <a:r>
              <a:rPr lang="fr-FR" dirty="0"/>
              <a:t>Titre</a:t>
            </a:r>
          </a:p>
        </p:txBody>
      </p:sp>
      <p:sp>
        <p:nvSpPr>
          <p:cNvPr id="3" name="Espace réservé du contenu 2">
            <a:extLst>
              <a:ext uri="{FF2B5EF4-FFF2-40B4-BE49-F238E27FC236}">
                <a16:creationId xmlns:a16="http://schemas.microsoft.com/office/drawing/2014/main" id="{A8D1C3CD-D127-4B64-8C3D-D9E07051C261}"/>
              </a:ext>
            </a:extLst>
          </p:cNvPr>
          <p:cNvSpPr>
            <a:spLocks noGrp="1"/>
          </p:cNvSpPr>
          <p:nvPr>
            <p:ph idx="1" hasCustomPrompt="1"/>
          </p:nvPr>
        </p:nvSpPr>
        <p:spPr>
          <a:xfrm>
            <a:off x="539757" y="1401555"/>
            <a:ext cx="7096125" cy="4351338"/>
          </a:xfrm>
        </p:spPr>
        <p:txBody>
          <a:bodyPr/>
          <a:lstStyle>
            <a:lvl1pPr marL="0" indent="0">
              <a:buNone/>
              <a:defRPr sz="1600">
                <a:solidFill>
                  <a:schemeClr val="accent3"/>
                </a:solidFill>
              </a:defRPr>
            </a:lvl1pPr>
            <a:lvl2pPr marL="0" indent="0">
              <a:buNone/>
              <a:defRPr sz="1000" b="1">
                <a:solidFill>
                  <a:schemeClr val="tx2"/>
                </a:solidFill>
                <a:latin typeface="Marianne ExtraBold" panose="02000000000000000000" pitchFamily="2" charset="0"/>
              </a:defRPr>
            </a:lvl2pPr>
            <a:lvl3pPr marL="0" indent="0">
              <a:buNone/>
              <a:defRPr sz="1000" b="1">
                <a:solidFill>
                  <a:schemeClr val="tx2"/>
                </a:solidFill>
              </a:defRPr>
            </a:lvl3pPr>
            <a:lvl4pPr marL="0" indent="0">
              <a:buNone/>
              <a:defRPr sz="1000">
                <a:solidFill>
                  <a:schemeClr val="accent3"/>
                </a:solidFill>
              </a:defRPr>
            </a:lvl4pPr>
          </a:lstStyle>
          <a:p>
            <a:pPr lvl="0"/>
            <a:r>
              <a:rPr lang="fr-FR" dirty="0"/>
              <a:t>Premier niveau de titre</a:t>
            </a:r>
          </a:p>
          <a:p>
            <a:pPr lvl="1"/>
            <a:r>
              <a:rPr lang="fr-FR" dirty="0"/>
              <a:t>Deuxième niveau</a:t>
            </a:r>
          </a:p>
          <a:p>
            <a:pPr lvl="2"/>
            <a:r>
              <a:rPr lang="fr-FR" dirty="0"/>
              <a:t>Troisième niveau</a:t>
            </a:r>
          </a:p>
          <a:p>
            <a:pPr lvl="3"/>
            <a:r>
              <a:rPr lang="fr-FR" dirty="0"/>
              <a:t>Quatrième niveau</a:t>
            </a:r>
          </a:p>
        </p:txBody>
      </p:sp>
      <p:sp>
        <p:nvSpPr>
          <p:cNvPr id="7" name="Espace réservé du numéro de diapositive 5">
            <a:extLst>
              <a:ext uri="{FF2B5EF4-FFF2-40B4-BE49-F238E27FC236}">
                <a16:creationId xmlns:a16="http://schemas.microsoft.com/office/drawing/2014/main" id="{B1F9B823-5A7B-41C4-8A5A-2E76E13B1FA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9" name="Sous-titre 2">
            <a:extLst>
              <a:ext uri="{FF2B5EF4-FFF2-40B4-BE49-F238E27FC236}">
                <a16:creationId xmlns:a16="http://schemas.microsoft.com/office/drawing/2014/main" id="{72F82534-B0AB-4AA4-9A3C-444F15966EB8}"/>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0" name="Connecteur droit 9">
            <a:extLst>
              <a:ext uri="{FF2B5EF4-FFF2-40B4-BE49-F238E27FC236}">
                <a16:creationId xmlns:a16="http://schemas.microsoft.com/office/drawing/2014/main" id="{8C7A488A-971F-46BE-822A-3ED8011C5ECD}"/>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Graphique 7">
            <a:extLst>
              <a:ext uri="{FF2B5EF4-FFF2-40B4-BE49-F238E27FC236}">
                <a16:creationId xmlns:a16="http://schemas.microsoft.com/office/drawing/2014/main" id="{21869A07-F4ED-402F-999B-B784AAC9E0E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61960" y="4988386"/>
            <a:ext cx="1293397" cy="1363947"/>
          </a:xfrm>
          <a:prstGeom prst="rect">
            <a:avLst/>
          </a:prstGeom>
        </p:spPr>
      </p:pic>
      <p:pic>
        <p:nvPicPr>
          <p:cNvPr id="11" name="Image 10">
            <a:extLst>
              <a:ext uri="{FF2B5EF4-FFF2-40B4-BE49-F238E27FC236}">
                <a16:creationId xmlns:a16="http://schemas.microsoft.com/office/drawing/2014/main" id="{E01D2651-7CBF-4D8C-96E2-A840DBFC99A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794449" y="270745"/>
            <a:ext cx="1140845" cy="327007"/>
          </a:xfrm>
          <a:prstGeom prst="rect">
            <a:avLst/>
          </a:prstGeom>
        </p:spPr>
      </p:pic>
      <p:pic>
        <p:nvPicPr>
          <p:cNvPr id="12" name="Image 11">
            <a:extLst>
              <a:ext uri="{FF2B5EF4-FFF2-40B4-BE49-F238E27FC236}">
                <a16:creationId xmlns:a16="http://schemas.microsoft.com/office/drawing/2014/main" id="{837055FE-C71D-4FB9-B875-11C593DB0E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Tree>
    <p:extLst>
      <p:ext uri="{BB962C8B-B14F-4D97-AF65-F5344CB8AC3E}">
        <p14:creationId xmlns:p14="http://schemas.microsoft.com/office/powerpoint/2010/main" val="1436997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ise en page 1">
    <p:spTree>
      <p:nvGrpSpPr>
        <p:cNvPr id="1" name=""/>
        <p:cNvGrpSpPr/>
        <p:nvPr/>
      </p:nvGrpSpPr>
      <p:grpSpPr>
        <a:xfrm>
          <a:off x="0" y="0"/>
          <a:ext cx="0" cy="0"/>
          <a:chOff x="0" y="0"/>
          <a:chExt cx="0" cy="0"/>
        </a:xfrm>
      </p:grpSpPr>
      <p:sp>
        <p:nvSpPr>
          <p:cNvPr id="16" name="Espace réservé du numéro de diapositive 5">
            <a:extLst>
              <a:ext uri="{FF2B5EF4-FFF2-40B4-BE49-F238E27FC236}">
                <a16:creationId xmlns:a16="http://schemas.microsoft.com/office/drawing/2014/main" id="{65DBCB97-CAC2-4D31-AAD6-0DBE9C363A92}"/>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62129744-5855-4555-9C26-DE30812953BF}"/>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2F981411-1D20-48EC-9280-6C766E419EB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Espace réservé du texte 2">
            <a:extLst>
              <a:ext uri="{FF2B5EF4-FFF2-40B4-BE49-F238E27FC236}">
                <a16:creationId xmlns:a16="http://schemas.microsoft.com/office/drawing/2014/main" id="{2F383227-0380-4601-9943-77C959F462E5}"/>
              </a:ext>
            </a:extLst>
          </p:cNvPr>
          <p:cNvSpPr>
            <a:spLocks noGrp="1"/>
          </p:cNvSpPr>
          <p:nvPr>
            <p:ph type="body" sz="quarter" idx="11" hasCustomPrompt="1"/>
          </p:nvPr>
        </p:nvSpPr>
        <p:spPr>
          <a:xfrm>
            <a:off x="6231136" y="1577097"/>
            <a:ext cx="5339091" cy="2823447"/>
          </a:xfrm>
        </p:spPr>
        <p:txBody>
          <a:bodyPr/>
          <a:lstStyle>
            <a:lvl1pPr>
              <a:defRPr lang="fr-FR" dirty="0" smtClean="0">
                <a:solidFill>
                  <a:schemeClr val="accent3"/>
                </a:solidFill>
              </a:defRPr>
            </a:lvl1pPr>
            <a:lvl2pPr>
              <a:defRPr/>
            </a:lvl2pPr>
            <a:lvl4pPr>
              <a:defRPr/>
            </a:lvl4pPr>
          </a:lstStyle>
          <a:p>
            <a:pPr lvl="0"/>
            <a:r>
              <a:rPr lang="fr-FR" dirty="0"/>
              <a:t>Exemple de sous-titre 2</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22" name="Espace réservé du texte 2">
            <a:extLst>
              <a:ext uri="{FF2B5EF4-FFF2-40B4-BE49-F238E27FC236}">
                <a16:creationId xmlns:a16="http://schemas.microsoft.com/office/drawing/2014/main" id="{68754F0E-3F20-453F-B2C4-97382412B81D}"/>
              </a:ext>
            </a:extLst>
          </p:cNvPr>
          <p:cNvSpPr>
            <a:spLocks noGrp="1"/>
          </p:cNvSpPr>
          <p:nvPr>
            <p:ph type="body" sz="quarter" idx="12" hasCustomPrompt="1"/>
          </p:nvPr>
        </p:nvSpPr>
        <p:spPr>
          <a:xfrm>
            <a:off x="621773" y="1577098"/>
            <a:ext cx="5264914" cy="2823447"/>
          </a:xfrm>
        </p:spPr>
        <p:txBody>
          <a:bodyPr/>
          <a:lstStyle>
            <a:lvl1pPr>
              <a:defRPr lang="fr-FR" dirty="0" smtClean="0">
                <a:solidFill>
                  <a:schemeClr val="accent3"/>
                </a:solidFill>
              </a:defRPr>
            </a:lvl1pPr>
            <a:lvl2pPr>
              <a:defRPr/>
            </a:lvl2pPr>
            <a:lvl4pPr>
              <a:defRPr/>
            </a:lvl4pPr>
          </a:lstStyle>
          <a:p>
            <a:pPr lvl="0"/>
            <a:r>
              <a:rPr lang="fr-FR" dirty="0"/>
              <a:t>Exemple de sous-titre 1</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pic>
        <p:nvPicPr>
          <p:cNvPr id="8" name="Image 7">
            <a:extLst>
              <a:ext uri="{FF2B5EF4-FFF2-40B4-BE49-F238E27FC236}">
                <a16:creationId xmlns:a16="http://schemas.microsoft.com/office/drawing/2014/main" id="{F02D7985-8350-4765-AA39-5F2C7C959D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94449" y="270745"/>
            <a:ext cx="1140845" cy="327007"/>
          </a:xfrm>
          <a:prstGeom prst="rect">
            <a:avLst/>
          </a:prstGeom>
        </p:spPr>
      </p:pic>
      <p:pic>
        <p:nvPicPr>
          <p:cNvPr id="9" name="Image 8">
            <a:extLst>
              <a:ext uri="{FF2B5EF4-FFF2-40B4-BE49-F238E27FC236}">
                <a16:creationId xmlns:a16="http://schemas.microsoft.com/office/drawing/2014/main" id="{1B10343B-F3EB-4833-8D80-5F22B70289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
        <p:nvSpPr>
          <p:cNvPr id="10" name="Titre 1">
            <a:extLst>
              <a:ext uri="{FF2B5EF4-FFF2-40B4-BE49-F238E27FC236}">
                <a16:creationId xmlns:a16="http://schemas.microsoft.com/office/drawing/2014/main" id="{B27D6416-D891-46A2-811A-A657F3A1621B}"/>
              </a:ext>
            </a:extLst>
          </p:cNvPr>
          <p:cNvSpPr>
            <a:spLocks noGrp="1"/>
          </p:cNvSpPr>
          <p:nvPr>
            <p:ph type="title" hasCustomPrompt="1"/>
          </p:nvPr>
        </p:nvSpPr>
        <p:spPr>
          <a:xfrm>
            <a:off x="1734669" y="491468"/>
            <a:ext cx="9320687" cy="552048"/>
          </a:xfrm>
        </p:spPr>
        <p:txBody>
          <a:bodyPr anchor="t">
            <a:noAutofit/>
          </a:bodyPr>
          <a:lstStyle>
            <a:lvl1pPr>
              <a:defRPr sz="3600" b="1"/>
            </a:lvl1pPr>
          </a:lstStyle>
          <a:p>
            <a:r>
              <a:rPr lang="fr-FR" dirty="0"/>
              <a:t>Titre</a:t>
            </a:r>
          </a:p>
        </p:txBody>
      </p:sp>
    </p:spTree>
    <p:extLst>
      <p:ext uri="{BB962C8B-B14F-4D97-AF65-F5344CB8AC3E}">
        <p14:creationId xmlns:p14="http://schemas.microsoft.com/office/powerpoint/2010/main" val="256362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D8D74E2-136B-4FC1-B427-F99A9D034B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B22071C7-9C88-456B-905F-DC641CF621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Espace réservé de la date 3">
            <a:extLst>
              <a:ext uri="{FF2B5EF4-FFF2-40B4-BE49-F238E27FC236}">
                <a16:creationId xmlns:a16="http://schemas.microsoft.com/office/drawing/2014/main" id="{F54EB409-A956-4BBA-AC3C-E1DA1A7020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dirty="0"/>
          </a:p>
        </p:txBody>
      </p:sp>
      <p:sp>
        <p:nvSpPr>
          <p:cNvPr id="5" name="Espace réservé du pied de page 4">
            <a:extLst>
              <a:ext uri="{FF2B5EF4-FFF2-40B4-BE49-F238E27FC236}">
                <a16:creationId xmlns:a16="http://schemas.microsoft.com/office/drawing/2014/main" id="{A2C0935A-EA01-4738-995C-F490994EDC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801A2D67-1D85-4F67-B4EE-ED37E88FC5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22352-2E3A-45D5-ADB1-85E7656B7230}" type="slidenum">
              <a:rPr lang="fr-FR" smtClean="0"/>
              <a:t>‹N°›</a:t>
            </a:fld>
            <a:endParaRPr lang="fr-FR" dirty="0"/>
          </a:p>
        </p:txBody>
      </p:sp>
    </p:spTree>
    <p:extLst>
      <p:ext uri="{BB962C8B-B14F-4D97-AF65-F5344CB8AC3E}">
        <p14:creationId xmlns:p14="http://schemas.microsoft.com/office/powerpoint/2010/main" val="4251447033"/>
      </p:ext>
    </p:extLst>
  </p:cSld>
  <p:clrMap bg1="lt1" tx1="dk1" bg2="lt2" tx2="dk2" accent1="accent1" accent2="accent2" accent3="accent3" accent4="accent4" accent5="accent5" accent6="accent6" hlink="hlink" folHlink="folHlink"/>
  <p:sldLayoutIdLst>
    <p:sldLayoutId id="2147483662" r:id="rId1"/>
    <p:sldLayoutId id="2147483680" r:id="rId2"/>
    <p:sldLayoutId id="2147483682" r:id="rId3"/>
    <p:sldLayoutId id="2147483663" r:id="rId4"/>
    <p:sldLayoutId id="2147483664" r:id="rId5"/>
    <p:sldLayoutId id="2147483660" r:id="rId6"/>
    <p:sldLayoutId id="2147483655" r:id="rId7"/>
    <p:sldLayoutId id="2147483650"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54" r:id="rId24"/>
    <p:sldLayoutId id="2147483685" r:id="rId25"/>
    <p:sldLayoutId id="2147483688" r:id="rId26"/>
    <p:sldLayoutId id="2147483689" r:id="rId27"/>
  </p:sldLayoutIdLst>
  <p:hf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1600" kern="1200">
          <a:solidFill>
            <a:schemeClr val="accent3"/>
          </a:solidFill>
          <a:latin typeface="+mn-lt"/>
          <a:ea typeface="+mn-ea"/>
          <a:cs typeface="+mn-cs"/>
        </a:defRPr>
      </a:lvl1pPr>
      <a:lvl2pPr marL="0" indent="0" algn="l" defTabSz="914400" rtl="0" eaLnBrk="1" latinLnBrk="0" hangingPunct="1">
        <a:lnSpc>
          <a:spcPct val="110000"/>
        </a:lnSpc>
        <a:spcBef>
          <a:spcPts val="500"/>
        </a:spcBef>
        <a:buFont typeface="Arial" panose="020B0604020202020204" pitchFamily="34" charset="0"/>
        <a:buNone/>
        <a:defRPr sz="1000" b="1" kern="1200">
          <a:solidFill>
            <a:schemeClr val="tx1"/>
          </a:solidFill>
          <a:latin typeface="+mn-lt"/>
          <a:ea typeface="+mn-ea"/>
          <a:cs typeface="+mn-cs"/>
        </a:defRPr>
      </a:lvl2pPr>
      <a:lvl3pPr marL="0" indent="0" algn="l" defTabSz="914400" rtl="0" eaLnBrk="1" latinLnBrk="0" hangingPunct="1">
        <a:lnSpc>
          <a:spcPct val="110000"/>
        </a:lnSpc>
        <a:spcBef>
          <a:spcPts val="500"/>
        </a:spcBef>
        <a:buFont typeface="Arial" panose="020B0604020202020204" pitchFamily="34" charset="0"/>
        <a:buNone/>
        <a:defRPr sz="1000" kern="1200">
          <a:solidFill>
            <a:schemeClr val="tx1"/>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0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59.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69.svg"/><Relationship Id="rId3" Type="http://schemas.openxmlformats.org/officeDocument/2006/relationships/image" Target="../media/image264.png"/><Relationship Id="rId7" Type="http://schemas.openxmlformats.org/officeDocument/2006/relationships/image" Target="../media/image268.png"/><Relationship Id="rId2" Type="http://schemas.openxmlformats.org/officeDocument/2006/relationships/hyperlink" Target="https://www.plus.transformation.gouv.fr/agent/42/connexion" TargetMode="External"/><Relationship Id="rId1" Type="http://schemas.openxmlformats.org/officeDocument/2006/relationships/slideLayout" Target="../slideLayouts/slideLayout9.xml"/><Relationship Id="rId6" Type="http://schemas.openxmlformats.org/officeDocument/2006/relationships/image" Target="../media/image267.svg"/><Relationship Id="rId5" Type="http://schemas.openxmlformats.org/officeDocument/2006/relationships/image" Target="../media/image266.png"/><Relationship Id="rId4" Type="http://schemas.openxmlformats.org/officeDocument/2006/relationships/image" Target="../media/image265.png"/></Relationships>
</file>

<file path=ppt/slides/_rels/slide13.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image" Target="../media/image27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image" Target="../media/image272.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61.svg"/><Relationship Id="rId2" Type="http://schemas.openxmlformats.org/officeDocument/2006/relationships/image" Target="../media/image260.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263.svg"/><Relationship Id="rId2" Type="http://schemas.openxmlformats.org/officeDocument/2006/relationships/image" Target="../media/image26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AA4B72-C764-4BF5-BB46-674D0A42D753}"/>
              </a:ext>
            </a:extLst>
          </p:cNvPr>
          <p:cNvSpPr>
            <a:spLocks noGrp="1"/>
          </p:cNvSpPr>
          <p:nvPr>
            <p:ph type="title"/>
          </p:nvPr>
        </p:nvSpPr>
        <p:spPr>
          <a:xfrm>
            <a:off x="715729" y="1410159"/>
            <a:ext cx="9287587" cy="2021393"/>
          </a:xfrm>
        </p:spPr>
        <p:txBody>
          <a:bodyPr>
            <a:noAutofit/>
          </a:bodyPr>
          <a:lstStyle/>
          <a:p>
            <a:r>
              <a:rPr lang="fr-FR" sz="4400" dirty="0"/>
              <a:t>Enquête de satisfaction déclinée aux universités &amp; écoles supérieures </a:t>
            </a:r>
          </a:p>
        </p:txBody>
      </p:sp>
      <p:pic>
        <p:nvPicPr>
          <p:cNvPr id="17" name="Graphique 16">
            <a:extLst>
              <a:ext uri="{FF2B5EF4-FFF2-40B4-BE49-F238E27FC236}">
                <a16:creationId xmlns:a16="http://schemas.microsoft.com/office/drawing/2014/main" id="{C8F0B1B2-47EE-450E-895A-C3C799FB92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2635" y="2074652"/>
            <a:ext cx="927624" cy="830997"/>
          </a:xfrm>
          <a:prstGeom prst="rect">
            <a:avLst/>
          </a:prstGeom>
        </p:spPr>
      </p:pic>
      <p:sp>
        <p:nvSpPr>
          <p:cNvPr id="6" name="Titre 1">
            <a:extLst>
              <a:ext uri="{FF2B5EF4-FFF2-40B4-BE49-F238E27FC236}">
                <a16:creationId xmlns:a16="http://schemas.microsoft.com/office/drawing/2014/main" id="{1D56D077-F31E-4CD5-ACA6-81A9C3EF11D7}"/>
              </a:ext>
            </a:extLst>
          </p:cNvPr>
          <p:cNvSpPr txBox="1">
            <a:spLocks/>
          </p:cNvSpPr>
          <p:nvPr/>
        </p:nvSpPr>
        <p:spPr>
          <a:xfrm>
            <a:off x="715729" y="5386611"/>
            <a:ext cx="11171471" cy="8907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i="0" kern="1200">
                <a:solidFill>
                  <a:schemeClr val="tx1"/>
                </a:solidFill>
                <a:latin typeface="+mj-lt"/>
                <a:ea typeface="+mj-ea"/>
                <a:cs typeface="+mj-cs"/>
              </a:defRPr>
            </a:lvl1pPr>
          </a:lstStyle>
          <a:p>
            <a:r>
              <a:rPr lang="fr-FR" sz="4400" dirty="0">
                <a:solidFill>
                  <a:schemeClr val="bg1"/>
                </a:solidFill>
              </a:rPr>
              <a:t>Services Publics+</a:t>
            </a:r>
          </a:p>
        </p:txBody>
      </p:sp>
    </p:spTree>
    <p:extLst>
      <p:ext uri="{BB962C8B-B14F-4D97-AF65-F5344CB8AC3E}">
        <p14:creationId xmlns:p14="http://schemas.microsoft.com/office/powerpoint/2010/main" val="1156684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10</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Présentation des indicateurs Services Publics+</a:t>
            </a:r>
          </a:p>
          <a:p>
            <a:pPr algn="l"/>
            <a:r>
              <a:rPr lang="fr-FR" sz="2000" b="0" i="1" dirty="0">
                <a:solidFill>
                  <a:srgbClr val="AD4847"/>
                </a:solidFill>
              </a:rPr>
              <a:t>Détail des questions posées</a:t>
            </a:r>
          </a:p>
        </p:txBody>
      </p:sp>
      <p:graphicFrame>
        <p:nvGraphicFramePr>
          <p:cNvPr id="6" name="Tableau 5">
            <a:extLst>
              <a:ext uri="{FF2B5EF4-FFF2-40B4-BE49-F238E27FC236}">
                <a16:creationId xmlns:a16="http://schemas.microsoft.com/office/drawing/2014/main" id="{E93CFD51-EF7D-4620-9247-D0A6DA2147AD}"/>
              </a:ext>
            </a:extLst>
          </p:cNvPr>
          <p:cNvGraphicFramePr>
            <a:graphicFrameLocks noGrp="1"/>
          </p:cNvGraphicFramePr>
          <p:nvPr>
            <p:extLst>
              <p:ext uri="{D42A27DB-BD31-4B8C-83A1-F6EECF244321}">
                <p14:modId xmlns:p14="http://schemas.microsoft.com/office/powerpoint/2010/main" val="1913257215"/>
              </p:ext>
            </p:extLst>
          </p:nvPr>
        </p:nvGraphicFramePr>
        <p:xfrm>
          <a:off x="435469" y="2244173"/>
          <a:ext cx="11321062" cy="3620507"/>
        </p:xfrm>
        <a:graphic>
          <a:graphicData uri="http://schemas.openxmlformats.org/drawingml/2006/table">
            <a:tbl>
              <a:tblPr firstRow="1" bandRow="1">
                <a:tableStyleId>{5C22544A-7EE6-4342-B048-85BDC9FD1C3A}</a:tableStyleId>
              </a:tblPr>
              <a:tblGrid>
                <a:gridCol w="2895969">
                  <a:extLst>
                    <a:ext uri="{9D8B030D-6E8A-4147-A177-3AD203B41FA5}">
                      <a16:colId xmlns:a16="http://schemas.microsoft.com/office/drawing/2014/main" val="20000"/>
                    </a:ext>
                  </a:extLst>
                </a:gridCol>
                <a:gridCol w="8425093">
                  <a:extLst>
                    <a:ext uri="{9D8B030D-6E8A-4147-A177-3AD203B41FA5}">
                      <a16:colId xmlns:a16="http://schemas.microsoft.com/office/drawing/2014/main" val="20001"/>
                    </a:ext>
                  </a:extLst>
                </a:gridCol>
              </a:tblGrid>
              <a:tr h="281925">
                <a:tc>
                  <a:txBody>
                    <a:bodyPr/>
                    <a:lstStyle/>
                    <a:p>
                      <a:pPr algn="ctr"/>
                      <a:r>
                        <a:rPr lang="fr-FR" sz="1200" dirty="0">
                          <a:latin typeface="Marianne ExtraBold" panose="02000000000000000000" pitchFamily="2" charset="0"/>
                        </a:rPr>
                        <a:t>INDICATEUR</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tc>
                  <a:txBody>
                    <a:bodyPr/>
                    <a:lstStyle/>
                    <a:p>
                      <a:pPr algn="ctr"/>
                      <a:r>
                        <a:rPr lang="fr-FR" sz="1200" dirty="0">
                          <a:latin typeface="Marianne ExtraBold" panose="02000000000000000000" pitchFamily="2" charset="0"/>
                        </a:rPr>
                        <a:t>MODALITÉS</a:t>
                      </a:r>
                      <a:r>
                        <a:rPr lang="fr-FR" sz="1200" baseline="0" dirty="0">
                          <a:latin typeface="Marianne ExtraBold" panose="02000000000000000000" pitchFamily="2" charset="0"/>
                        </a:rPr>
                        <a:t> DE CALCUL</a:t>
                      </a:r>
                      <a:endParaRPr lang="fr-FR" sz="1200" dirty="0">
                        <a:latin typeface="Marianne ExtraBold"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926358">
                <a:tc>
                  <a:txBody>
                    <a:bodyPr/>
                    <a:lstStyle/>
                    <a:p>
                      <a:pPr algn="l"/>
                      <a:r>
                        <a:rPr lang="fr-FR" sz="1100" b="1" dirty="0">
                          <a:solidFill>
                            <a:schemeClr val="tx1"/>
                          </a:solidFill>
                          <a:latin typeface="Marianne" panose="02000000000000000000" pitchFamily="2" charset="0"/>
                        </a:rPr>
                        <a:t>Taux de décroché des appels téléphoniques</a:t>
                      </a:r>
                      <a:endParaRPr lang="fr-FR" sz="500" b="1"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1"/>
                          </a:solidFill>
                          <a:latin typeface="Marianne" panose="02000000000000000000" pitchFamily="2" charset="0"/>
                        </a:rPr>
                        <a:t>Taux de décroché « agent »</a:t>
                      </a:r>
                      <a:endParaRPr lang="fr-FR" sz="1100" b="1" i="1" dirty="0">
                        <a:solidFill>
                          <a:schemeClr val="tx1"/>
                        </a:solidFill>
                        <a:latin typeface="Marianne" panose="02000000000000000000" pitchFamily="2" charset="0"/>
                      </a:endParaRPr>
                    </a:p>
                    <a:p>
                      <a:r>
                        <a:rPr lang="fr-FR" sz="1100" dirty="0">
                          <a:solidFill>
                            <a:schemeClr val="tx1"/>
                          </a:solidFill>
                          <a:latin typeface="Marianne" panose="02000000000000000000" pitchFamily="2" charset="0"/>
                        </a:rPr>
                        <a:t>Pourcentage des appels téléphoniques qui aboutissent à un échange avec un agent par rapport au volume total d’appels destinés à un agent</a:t>
                      </a:r>
                      <a:br>
                        <a:rPr lang="fr-FR" sz="900" dirty="0">
                          <a:solidFill>
                            <a:schemeClr val="tx1"/>
                          </a:solidFill>
                          <a:latin typeface="Marianne" panose="02000000000000000000" pitchFamily="2" charset="0"/>
                        </a:rPr>
                      </a:br>
                      <a:endParaRPr lang="fr-FR" sz="500"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1"/>
                  </a:ext>
                </a:extLst>
              </a:tr>
              <a:tr h="725690">
                <a:tc>
                  <a:txBody>
                    <a:bodyPr/>
                    <a:lstStyle/>
                    <a:p>
                      <a:pPr algn="l"/>
                      <a:r>
                        <a:rPr lang="fr-FR" sz="1100" b="1" dirty="0">
                          <a:solidFill>
                            <a:schemeClr val="tx1"/>
                          </a:solidFill>
                          <a:latin typeface="Marianne" panose="02000000000000000000" pitchFamily="2" charset="0"/>
                        </a:rPr>
                        <a:t>Taux de satisfaction à l’égard du canal téléphonique</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1"/>
                          </a:solidFill>
                          <a:latin typeface="Marianne" panose="02000000000000000000" pitchFamily="2" charset="0"/>
                        </a:rPr>
                        <a:t>Taux de satisfaction téléphonique</a:t>
                      </a:r>
                      <a:endParaRPr lang="fr-FR" sz="1100" b="1" i="1" dirty="0">
                        <a:solidFill>
                          <a:schemeClr val="tx1"/>
                        </a:solidFill>
                        <a:latin typeface="Marianne" panose="02000000000000000000" pitchFamily="2" charset="0"/>
                      </a:endParaRPr>
                    </a:p>
                    <a:p>
                      <a:r>
                        <a:rPr lang="fr-FR" sz="1100" dirty="0">
                          <a:solidFill>
                            <a:schemeClr val="tx1"/>
                          </a:solidFill>
                          <a:latin typeface="Marianne" panose="02000000000000000000" pitchFamily="2" charset="0"/>
                        </a:rPr>
                        <a:t>Mode de calcul à la main des services</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2"/>
                  </a:ext>
                </a:extLst>
              </a:tr>
              <a:tr h="828707">
                <a:tc>
                  <a:txBody>
                    <a:bodyPr/>
                    <a:lstStyle/>
                    <a:p>
                      <a:pPr algn="l"/>
                      <a:r>
                        <a:rPr lang="fr-FR" sz="1100" b="1" dirty="0">
                          <a:solidFill>
                            <a:schemeClr val="tx1"/>
                          </a:solidFill>
                          <a:latin typeface="Marianne" panose="02000000000000000000" pitchFamily="2" charset="0"/>
                        </a:rPr>
                        <a:t>Respect du délai de traitement annoncé</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arianne" panose="02000000000000000000" pitchFamily="2" charset="0"/>
                        </a:rPr>
                        <a:t>Pourcentage des démarches traitées dans les délais annoncés par l’administration par rapport au volume total de démarches traitées (pour l’une des démarches les plus sollicitées des usagers)</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854108444"/>
                  </a:ext>
                </a:extLst>
              </a:tr>
              <a:tr h="857827">
                <a:tc>
                  <a:txBody>
                    <a:bodyPr/>
                    <a:lstStyle/>
                    <a:p>
                      <a:pPr algn="l"/>
                      <a:r>
                        <a:rPr lang="fr-FR" sz="1100" b="1" dirty="0">
                          <a:solidFill>
                            <a:schemeClr val="tx1"/>
                          </a:solidFill>
                          <a:latin typeface="Marianne" panose="02000000000000000000" pitchFamily="2" charset="0"/>
                        </a:rPr>
                        <a:t>Taux de qualité des démarches en ligne</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1"/>
                          </a:solidFill>
                          <a:latin typeface="Marianne" panose="02000000000000000000" pitchFamily="2" charset="0"/>
                        </a:rPr>
                        <a:t>Taux établi à partir des données et du cadrage de la DINUM</a:t>
                      </a:r>
                      <a:endParaRPr lang="fr-FR" sz="1100" b="1" i="1" dirty="0">
                        <a:solidFill>
                          <a:schemeClr val="tx1"/>
                        </a:solidFill>
                        <a:latin typeface="Marianne"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arianne" panose="02000000000000000000" pitchFamily="2" charset="0"/>
                        </a:rPr>
                        <a:t>Pourcentage de démarches ayant une note de satisfaction supérieure ou égale à 8/10 par rapport à la tonalité des démarches évaluées par les usagers</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729361609"/>
                  </a:ext>
                </a:extLst>
              </a:tr>
            </a:tbl>
          </a:graphicData>
        </a:graphic>
      </p:graphicFrame>
      <p:sp>
        <p:nvSpPr>
          <p:cNvPr id="7" name="ZoneTexte 6">
            <a:extLst>
              <a:ext uri="{FF2B5EF4-FFF2-40B4-BE49-F238E27FC236}">
                <a16:creationId xmlns:a16="http://schemas.microsoft.com/office/drawing/2014/main" id="{91E5D962-D7F4-443D-9377-A19D63F0FF85}"/>
              </a:ext>
            </a:extLst>
          </p:cNvPr>
          <p:cNvSpPr txBox="1"/>
          <p:nvPr/>
        </p:nvSpPr>
        <p:spPr>
          <a:xfrm>
            <a:off x="435469" y="1476161"/>
            <a:ext cx="11321057" cy="461665"/>
          </a:xfrm>
          <a:prstGeom prst="rect">
            <a:avLst/>
          </a:prstGeom>
          <a:noFill/>
        </p:spPr>
        <p:txBody>
          <a:bodyPr wrap="square" rtlCol="0">
            <a:spAutoFit/>
          </a:bodyPr>
          <a:lstStyle/>
          <a:p>
            <a:r>
              <a:rPr lang="fr-FR" sz="1200" dirty="0">
                <a:latin typeface="Marianne"/>
                <a:ea typeface="Calibri" panose="020F0502020204030204" pitchFamily="34" charset="0"/>
                <a:cs typeface="Times New Roman" panose="02020603050405020304" pitchFamily="18" charset="0"/>
              </a:rPr>
              <a:t>Les indicateurs de performance (taux de décroché des appels téléphoniques et respect du délai de traitement annoncé) sont mis en ligne trimestriellement par les réseaux sur la plateforme Services Publics+.</a:t>
            </a:r>
          </a:p>
        </p:txBody>
      </p:sp>
    </p:spTree>
    <p:extLst>
      <p:ext uri="{BB962C8B-B14F-4D97-AF65-F5344CB8AC3E}">
        <p14:creationId xmlns:p14="http://schemas.microsoft.com/office/powerpoint/2010/main" val="2164955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a:bodyPr>
          <a:lstStyle/>
          <a:p>
            <a:r>
              <a:rPr lang="fr-FR" sz="4400" i="1" dirty="0">
                <a:solidFill>
                  <a:schemeClr val="accent3"/>
                </a:solidFill>
              </a:rPr>
              <a:t>Charger les résultats des indicateurs communs de ressenti dans la plateforme Services Publics+</a:t>
            </a:r>
            <a:br>
              <a:rPr lang="fr-FR" sz="4400" i="1" dirty="0">
                <a:solidFill>
                  <a:schemeClr val="accent3"/>
                </a:solidFill>
              </a:rPr>
            </a:br>
            <a:endParaRPr lang="fr-FR" sz="2900" i="1" dirty="0"/>
          </a:p>
        </p:txBody>
      </p:sp>
    </p:spTree>
    <p:extLst>
      <p:ext uri="{BB962C8B-B14F-4D97-AF65-F5344CB8AC3E}">
        <p14:creationId xmlns:p14="http://schemas.microsoft.com/office/powerpoint/2010/main" val="1000393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12</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lgn="l"/>
            <a:r>
              <a:rPr lang="fr-FR" sz="2800" dirty="0"/>
              <a:t>Charger les résultats des indicateurs sur la plateforme Services Publics+</a:t>
            </a:r>
          </a:p>
          <a:p>
            <a:r>
              <a:rPr lang="fr-FR" sz="2000" b="0" i="1" dirty="0">
                <a:solidFill>
                  <a:srgbClr val="AD4847"/>
                </a:solidFill>
              </a:rPr>
              <a:t>Modus operandi</a:t>
            </a:r>
          </a:p>
          <a:p>
            <a:endParaRPr lang="fr-FR" sz="2000" b="0" i="1" dirty="0">
              <a:solidFill>
                <a:srgbClr val="AD4847"/>
              </a:solidFill>
            </a:endParaRPr>
          </a:p>
        </p:txBody>
      </p:sp>
      <p:sp>
        <p:nvSpPr>
          <p:cNvPr id="4" name="ZoneTexte 3">
            <a:extLst>
              <a:ext uri="{FF2B5EF4-FFF2-40B4-BE49-F238E27FC236}">
                <a16:creationId xmlns:a16="http://schemas.microsoft.com/office/drawing/2014/main" id="{ECAE8463-056B-4CD0-9F5A-06C25A4C6FB0}"/>
              </a:ext>
            </a:extLst>
          </p:cNvPr>
          <p:cNvSpPr txBox="1"/>
          <p:nvPr/>
        </p:nvSpPr>
        <p:spPr>
          <a:xfrm>
            <a:off x="1417793" y="2154944"/>
            <a:ext cx="4388775" cy="738664"/>
          </a:xfrm>
          <a:prstGeom prst="rect">
            <a:avLst/>
          </a:prstGeom>
          <a:noFill/>
        </p:spPr>
        <p:txBody>
          <a:bodyPr wrap="square" rtlCol="0">
            <a:spAutoFit/>
          </a:bodyPr>
          <a:lstStyle/>
          <a:p>
            <a:pPr marL="0" lvl="1" algn="just" defTabSz="457200"/>
            <a:r>
              <a:rPr lang="fr-FR" sz="1400" b="1" dirty="0">
                <a:solidFill>
                  <a:srgbClr val="000000"/>
                </a:solidFill>
                <a:latin typeface="Marianne" panose="02000000000000000000" pitchFamily="2" charset="0"/>
              </a:rPr>
              <a:t>Permettre à chaque correspondant Services Publics+ de mettre à jour les résultats transparence de son réseau en toute autonomie</a:t>
            </a:r>
          </a:p>
        </p:txBody>
      </p:sp>
      <p:sp>
        <p:nvSpPr>
          <p:cNvPr id="5" name="ZoneTexte 4">
            <a:extLst>
              <a:ext uri="{FF2B5EF4-FFF2-40B4-BE49-F238E27FC236}">
                <a16:creationId xmlns:a16="http://schemas.microsoft.com/office/drawing/2014/main" id="{5ED0D58A-BCF2-4957-89DF-74CEBED7F5B8}"/>
              </a:ext>
            </a:extLst>
          </p:cNvPr>
          <p:cNvSpPr txBox="1"/>
          <p:nvPr/>
        </p:nvSpPr>
        <p:spPr>
          <a:xfrm>
            <a:off x="6766199" y="2134778"/>
            <a:ext cx="4212509" cy="738664"/>
          </a:xfrm>
          <a:prstGeom prst="rect">
            <a:avLst/>
          </a:prstGeom>
          <a:noFill/>
        </p:spPr>
        <p:txBody>
          <a:bodyPr wrap="square" rtlCol="0">
            <a:spAutoFit/>
          </a:bodyPr>
          <a:lstStyle/>
          <a:p>
            <a:pPr marL="85725" lvl="1" algn="just"/>
            <a:r>
              <a:rPr lang="fr-FR" sz="1400" b="1" dirty="0">
                <a:solidFill>
                  <a:srgbClr val="000000"/>
                </a:solidFill>
                <a:latin typeface="Marianne" panose="02000000000000000000" pitchFamily="2" charset="0"/>
              </a:rPr>
              <a:t>Décrire la procédure d’import en masse des résultats transparence sur la plateforme Services Publics+</a:t>
            </a:r>
          </a:p>
        </p:txBody>
      </p:sp>
      <p:sp>
        <p:nvSpPr>
          <p:cNvPr id="6" name="Rectangle 5">
            <a:extLst>
              <a:ext uri="{FF2B5EF4-FFF2-40B4-BE49-F238E27FC236}">
                <a16:creationId xmlns:a16="http://schemas.microsoft.com/office/drawing/2014/main" id="{109C5FDD-E94B-46C1-8291-82F9C1BB5DC3}"/>
              </a:ext>
            </a:extLst>
          </p:cNvPr>
          <p:cNvSpPr/>
          <p:nvPr/>
        </p:nvSpPr>
        <p:spPr>
          <a:xfrm>
            <a:off x="1441955" y="1723534"/>
            <a:ext cx="4388776" cy="1289877"/>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9">
            <a:extLst>
              <a:ext uri="{FF2B5EF4-FFF2-40B4-BE49-F238E27FC236}">
                <a16:creationId xmlns:a16="http://schemas.microsoft.com/office/drawing/2014/main" id="{0D0EA915-57F1-4994-AF05-3B802065DFC0}"/>
              </a:ext>
            </a:extLst>
          </p:cNvPr>
          <p:cNvSpPr txBox="1"/>
          <p:nvPr/>
        </p:nvSpPr>
        <p:spPr>
          <a:xfrm>
            <a:off x="1436844" y="1731956"/>
            <a:ext cx="4388776" cy="307777"/>
          </a:xfrm>
          <a:prstGeom prst="rect">
            <a:avLst/>
          </a:prstGeom>
          <a:solidFill>
            <a:srgbClr val="273375"/>
          </a:solid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rgbClr val="FFFFFF"/>
                </a:solidFill>
                <a:latin typeface="Marianne ExtraBold" panose="02000000000000000000" pitchFamily="2" charset="0"/>
              </a:rPr>
              <a:t>          Objectif de la fonctionnalité</a:t>
            </a:r>
            <a:endParaRPr lang="fr-FR" sz="1600" b="1" dirty="0">
              <a:solidFill>
                <a:srgbClr val="FFFFFF"/>
              </a:solidFill>
              <a:latin typeface="Marianne ExtraBold" panose="02000000000000000000" pitchFamily="2" charset="0"/>
            </a:endParaRPr>
          </a:p>
        </p:txBody>
      </p:sp>
      <p:sp>
        <p:nvSpPr>
          <p:cNvPr id="8" name="Ellipse 7">
            <a:extLst>
              <a:ext uri="{FF2B5EF4-FFF2-40B4-BE49-F238E27FC236}">
                <a16:creationId xmlns:a16="http://schemas.microsoft.com/office/drawing/2014/main" id="{19A24188-002C-4856-9FD3-35BAE7C20728}"/>
              </a:ext>
            </a:extLst>
          </p:cNvPr>
          <p:cNvSpPr/>
          <p:nvPr/>
        </p:nvSpPr>
        <p:spPr>
          <a:xfrm>
            <a:off x="1189194" y="1663157"/>
            <a:ext cx="457200" cy="444107"/>
          </a:xfrm>
          <a:prstGeom prst="ellipse">
            <a:avLst/>
          </a:prstGeom>
          <a:solidFill>
            <a:srgbClr val="27337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9">
            <a:extLst>
              <a:ext uri="{FF2B5EF4-FFF2-40B4-BE49-F238E27FC236}">
                <a16:creationId xmlns:a16="http://schemas.microsoft.com/office/drawing/2014/main" id="{AAE6C019-295A-4DFE-B384-4C3DA6151A56}"/>
              </a:ext>
            </a:extLst>
          </p:cNvPr>
          <p:cNvSpPr txBox="1"/>
          <p:nvPr/>
        </p:nvSpPr>
        <p:spPr>
          <a:xfrm>
            <a:off x="6771310" y="1688752"/>
            <a:ext cx="4388776" cy="319673"/>
          </a:xfrm>
          <a:prstGeom prst="rect">
            <a:avLst/>
          </a:prstGeom>
          <a:solidFill>
            <a:schemeClr val="accent3"/>
          </a:solid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rgbClr val="FFFFFF"/>
                </a:solidFill>
                <a:latin typeface="Marianne ExtraBold" panose="02000000000000000000" pitchFamily="2" charset="0"/>
              </a:rPr>
              <a:t>         Objectif du guide</a:t>
            </a:r>
            <a:endParaRPr lang="fr-FR" sz="1600" b="1" dirty="0">
              <a:solidFill>
                <a:srgbClr val="FFFFFF"/>
              </a:solidFill>
              <a:latin typeface="Marianne ExtraBold" panose="02000000000000000000" pitchFamily="2" charset="0"/>
            </a:endParaRPr>
          </a:p>
        </p:txBody>
      </p:sp>
      <p:sp>
        <p:nvSpPr>
          <p:cNvPr id="10" name="Rectangle 9">
            <a:extLst>
              <a:ext uri="{FF2B5EF4-FFF2-40B4-BE49-F238E27FC236}">
                <a16:creationId xmlns:a16="http://schemas.microsoft.com/office/drawing/2014/main" id="{FF0CAEEA-4765-491B-939B-E1B116C8A8CB}"/>
              </a:ext>
            </a:extLst>
          </p:cNvPr>
          <p:cNvSpPr/>
          <p:nvPr/>
        </p:nvSpPr>
        <p:spPr>
          <a:xfrm>
            <a:off x="6771309" y="1688753"/>
            <a:ext cx="4388777" cy="1324658"/>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C97381A0-94F5-43A0-BD5C-C83420724B31}"/>
              </a:ext>
            </a:extLst>
          </p:cNvPr>
          <p:cNvSpPr/>
          <p:nvPr/>
        </p:nvSpPr>
        <p:spPr>
          <a:xfrm>
            <a:off x="6542710" y="1623103"/>
            <a:ext cx="457200" cy="4428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itre 8">
            <a:extLst>
              <a:ext uri="{FF2B5EF4-FFF2-40B4-BE49-F238E27FC236}">
                <a16:creationId xmlns:a16="http://schemas.microsoft.com/office/drawing/2014/main" id="{B0861EE1-C60A-4C7B-AA58-4E6367C6A8EE}"/>
              </a:ext>
            </a:extLst>
          </p:cNvPr>
          <p:cNvSpPr txBox="1">
            <a:spLocks/>
          </p:cNvSpPr>
          <p:nvPr/>
        </p:nvSpPr>
        <p:spPr>
          <a:xfrm>
            <a:off x="593375" y="3168517"/>
            <a:ext cx="971045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lumMod val="60000"/>
                    <a:lumOff val="40000"/>
                  </a:schemeClr>
                </a:solidFill>
                <a:latin typeface="Marianne ExtraBold" panose="02000000000000000000" pitchFamily="2" charset="0"/>
              </a:rPr>
              <a:t>ETAPE 1 – Je compile les résultats de qualité de service de mon réseau </a:t>
            </a:r>
          </a:p>
        </p:txBody>
      </p:sp>
      <p:sp>
        <p:nvSpPr>
          <p:cNvPr id="13" name="Triangle isocèle 12">
            <a:extLst>
              <a:ext uri="{FF2B5EF4-FFF2-40B4-BE49-F238E27FC236}">
                <a16:creationId xmlns:a16="http://schemas.microsoft.com/office/drawing/2014/main" id="{5A60CA20-22BB-4783-AA09-C11235794BA6}"/>
              </a:ext>
            </a:extLst>
          </p:cNvPr>
          <p:cNvSpPr/>
          <p:nvPr/>
        </p:nvSpPr>
        <p:spPr>
          <a:xfrm rot="5400000">
            <a:off x="475584" y="3258174"/>
            <a:ext cx="146803" cy="109173"/>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solidFill>
                <a:schemeClr val="accent3">
                  <a:lumMod val="60000"/>
                  <a:lumOff val="40000"/>
                </a:schemeClr>
              </a:solidFill>
            </a:endParaRPr>
          </a:p>
        </p:txBody>
      </p:sp>
      <p:sp>
        <p:nvSpPr>
          <p:cNvPr id="14" name="Ellipse 13">
            <a:extLst>
              <a:ext uri="{FF2B5EF4-FFF2-40B4-BE49-F238E27FC236}">
                <a16:creationId xmlns:a16="http://schemas.microsoft.com/office/drawing/2014/main" id="{2385B2CF-9296-44D1-997E-9D7EED59856C}"/>
              </a:ext>
            </a:extLst>
          </p:cNvPr>
          <p:cNvSpPr/>
          <p:nvPr/>
        </p:nvSpPr>
        <p:spPr>
          <a:xfrm rot="10800000" flipH="1" flipV="1">
            <a:off x="921700" y="3659920"/>
            <a:ext cx="216299" cy="216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1</a:t>
            </a:r>
          </a:p>
        </p:txBody>
      </p:sp>
      <p:sp>
        <p:nvSpPr>
          <p:cNvPr id="15" name="Ellipse 14">
            <a:extLst>
              <a:ext uri="{FF2B5EF4-FFF2-40B4-BE49-F238E27FC236}">
                <a16:creationId xmlns:a16="http://schemas.microsoft.com/office/drawing/2014/main" id="{CA7C4056-228C-47D7-AD8B-0FC76D4ACA77}"/>
              </a:ext>
            </a:extLst>
          </p:cNvPr>
          <p:cNvSpPr/>
          <p:nvPr/>
        </p:nvSpPr>
        <p:spPr>
          <a:xfrm rot="10800000" flipH="1" flipV="1">
            <a:off x="921700" y="4077985"/>
            <a:ext cx="216299" cy="216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2</a:t>
            </a:r>
          </a:p>
        </p:txBody>
      </p:sp>
      <p:sp>
        <p:nvSpPr>
          <p:cNvPr id="16" name="Rectangle 15">
            <a:extLst>
              <a:ext uri="{FF2B5EF4-FFF2-40B4-BE49-F238E27FC236}">
                <a16:creationId xmlns:a16="http://schemas.microsoft.com/office/drawing/2014/main" id="{53444A5B-2161-487D-8DCC-0FDD9233AF67}"/>
              </a:ext>
            </a:extLst>
          </p:cNvPr>
          <p:cNvSpPr/>
          <p:nvPr/>
        </p:nvSpPr>
        <p:spPr>
          <a:xfrm>
            <a:off x="1172531" y="3589472"/>
            <a:ext cx="9131301" cy="738664"/>
          </a:xfrm>
          <a:prstGeom prst="rect">
            <a:avLst/>
          </a:prstGeom>
        </p:spPr>
        <p:txBody>
          <a:bodyPr wrap="square">
            <a:spAutoFit/>
          </a:bodyPr>
          <a:lstStyle/>
          <a:p>
            <a:r>
              <a:rPr lang="fr-FR" sz="1400" dirty="0">
                <a:latin typeface="Marianne ExtraBold" panose="02000000000000000000" pitchFamily="2" charset="0"/>
              </a:rPr>
              <a:t>Je compile les résultats des 5 indicateurs communs de ressenti </a:t>
            </a:r>
            <a:br>
              <a:rPr lang="fr-FR" sz="1400" dirty="0">
                <a:latin typeface="Marianne ExtraBold" panose="02000000000000000000" pitchFamily="2" charset="0"/>
              </a:rPr>
            </a:br>
            <a:endParaRPr lang="fr-FR" sz="1400" dirty="0">
              <a:latin typeface="Marianne ExtraBold" panose="02000000000000000000" pitchFamily="2" charset="0"/>
            </a:endParaRPr>
          </a:p>
          <a:p>
            <a:r>
              <a:rPr lang="fr-FR" sz="1400" dirty="0">
                <a:latin typeface="Marianne ExtraBold" panose="02000000000000000000" pitchFamily="2" charset="0"/>
              </a:rPr>
              <a:t>Je compile tout autre résultat de qualité de service </a:t>
            </a:r>
            <a:r>
              <a:rPr lang="fr-FR" sz="1200" i="1" dirty="0">
                <a:latin typeface="Marianne" panose="02000000000000000000" pitchFamily="2" charset="0"/>
              </a:rPr>
              <a:t>(facultatif)   </a:t>
            </a:r>
            <a:endParaRPr lang="fr-FR" sz="1400" i="1" dirty="0">
              <a:latin typeface="Marianne" panose="02000000000000000000" pitchFamily="2" charset="0"/>
            </a:endParaRPr>
          </a:p>
        </p:txBody>
      </p:sp>
      <p:cxnSp>
        <p:nvCxnSpPr>
          <p:cNvPr id="17" name="Connecteur droit 16">
            <a:extLst>
              <a:ext uri="{FF2B5EF4-FFF2-40B4-BE49-F238E27FC236}">
                <a16:creationId xmlns:a16="http://schemas.microsoft.com/office/drawing/2014/main" id="{D974B771-109C-4BC6-9684-913103CFF5B0}"/>
              </a:ext>
            </a:extLst>
          </p:cNvPr>
          <p:cNvCxnSpPr/>
          <p:nvPr/>
        </p:nvCxnSpPr>
        <p:spPr>
          <a:xfrm>
            <a:off x="1591909" y="4731936"/>
            <a:ext cx="4076700" cy="0"/>
          </a:xfrm>
          <a:prstGeom prst="line">
            <a:avLst/>
          </a:prstGeom>
          <a:ln w="12700">
            <a:solidFill>
              <a:srgbClr val="273375"/>
            </a:solidFill>
          </a:ln>
        </p:spPr>
        <p:style>
          <a:lnRef idx="1">
            <a:schemeClr val="accent1"/>
          </a:lnRef>
          <a:fillRef idx="0">
            <a:schemeClr val="accent1"/>
          </a:fillRef>
          <a:effectRef idx="0">
            <a:schemeClr val="accent1"/>
          </a:effectRef>
          <a:fontRef idx="minor">
            <a:schemeClr val="tx1"/>
          </a:fontRef>
        </p:style>
      </p:cxnSp>
      <p:sp>
        <p:nvSpPr>
          <p:cNvPr id="18" name="Titre 8">
            <a:extLst>
              <a:ext uri="{FF2B5EF4-FFF2-40B4-BE49-F238E27FC236}">
                <a16:creationId xmlns:a16="http://schemas.microsoft.com/office/drawing/2014/main" id="{201A3BD6-A8FD-4B55-AC9E-D5A93230BBD8}"/>
              </a:ext>
            </a:extLst>
          </p:cNvPr>
          <p:cNvSpPr txBox="1">
            <a:spLocks/>
          </p:cNvSpPr>
          <p:nvPr/>
        </p:nvSpPr>
        <p:spPr>
          <a:xfrm>
            <a:off x="593374" y="5125544"/>
            <a:ext cx="971045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lumMod val="60000"/>
                    <a:lumOff val="40000"/>
                  </a:schemeClr>
                </a:solidFill>
                <a:latin typeface="Marianne ExtraBold" panose="02000000000000000000" pitchFamily="2" charset="0"/>
              </a:rPr>
              <a:t>ETAPE 2 – Connexion à la plateforme </a:t>
            </a:r>
            <a:r>
              <a:rPr lang="fr-FR" sz="1600" i="1" dirty="0">
                <a:solidFill>
                  <a:schemeClr val="accent3">
                    <a:lumMod val="60000"/>
                    <a:lumOff val="40000"/>
                  </a:schemeClr>
                </a:solidFill>
                <a:latin typeface="Marianne ExtraBold" panose="02000000000000000000" pitchFamily="2" charset="0"/>
              </a:rPr>
              <a:t>Services Publics +</a:t>
            </a:r>
          </a:p>
        </p:txBody>
      </p:sp>
      <p:sp>
        <p:nvSpPr>
          <p:cNvPr id="19" name="Triangle isocèle 18">
            <a:extLst>
              <a:ext uri="{FF2B5EF4-FFF2-40B4-BE49-F238E27FC236}">
                <a16:creationId xmlns:a16="http://schemas.microsoft.com/office/drawing/2014/main" id="{3EEDD168-82A3-4388-8205-3C47CA976C01}"/>
              </a:ext>
            </a:extLst>
          </p:cNvPr>
          <p:cNvSpPr/>
          <p:nvPr/>
        </p:nvSpPr>
        <p:spPr>
          <a:xfrm rot="5400000">
            <a:off x="475583" y="5215201"/>
            <a:ext cx="146803" cy="109173"/>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solidFill>
                <a:schemeClr val="accent3">
                  <a:lumMod val="60000"/>
                  <a:lumOff val="40000"/>
                </a:schemeClr>
              </a:solidFill>
            </a:endParaRPr>
          </a:p>
        </p:txBody>
      </p:sp>
      <p:sp>
        <p:nvSpPr>
          <p:cNvPr id="20" name="Ellipse 19">
            <a:extLst>
              <a:ext uri="{FF2B5EF4-FFF2-40B4-BE49-F238E27FC236}">
                <a16:creationId xmlns:a16="http://schemas.microsoft.com/office/drawing/2014/main" id="{5367EDDD-5D56-483B-B6F5-1A0FC48BACF4}"/>
              </a:ext>
            </a:extLst>
          </p:cNvPr>
          <p:cNvSpPr/>
          <p:nvPr/>
        </p:nvSpPr>
        <p:spPr>
          <a:xfrm rot="10800000" flipH="1" flipV="1">
            <a:off x="921699" y="5616947"/>
            <a:ext cx="216299" cy="216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1</a:t>
            </a:r>
          </a:p>
        </p:txBody>
      </p:sp>
      <p:sp>
        <p:nvSpPr>
          <p:cNvPr id="21" name="Rectangle 20">
            <a:extLst>
              <a:ext uri="{FF2B5EF4-FFF2-40B4-BE49-F238E27FC236}">
                <a16:creationId xmlns:a16="http://schemas.microsoft.com/office/drawing/2014/main" id="{CEB111EB-2316-408C-B80C-0EB40FAD17C5}"/>
              </a:ext>
            </a:extLst>
          </p:cNvPr>
          <p:cNvSpPr/>
          <p:nvPr/>
        </p:nvSpPr>
        <p:spPr>
          <a:xfrm>
            <a:off x="1216736" y="5570456"/>
            <a:ext cx="9131301" cy="923330"/>
          </a:xfrm>
          <a:prstGeom prst="rect">
            <a:avLst/>
          </a:prstGeom>
        </p:spPr>
        <p:txBody>
          <a:bodyPr wrap="square">
            <a:spAutoFit/>
          </a:bodyPr>
          <a:lstStyle/>
          <a:p>
            <a:r>
              <a:rPr lang="fr-FR" sz="1400" dirty="0">
                <a:latin typeface="Marianne ExtraBold" panose="02000000000000000000" pitchFamily="2" charset="0"/>
              </a:rPr>
              <a:t>Je me connecte à la plateforme Services Publics+ : </a:t>
            </a:r>
          </a:p>
          <a:p>
            <a:r>
              <a:rPr lang="fr-FR" sz="1200" dirty="0">
                <a:hlinkClick r:id="rId2">
                  <a:extLst>
                    <a:ext uri="{A12FA001-AC4F-418D-AE19-62706E023703}">
                      <ahyp:hlinkClr xmlns:ahyp="http://schemas.microsoft.com/office/drawing/2018/hyperlinkcolor" val="tx"/>
                    </a:ext>
                  </a:extLst>
                </a:hlinkClick>
              </a:rPr>
              <a:t>Se connecter | Services Publics + (transformation.gouv.fr)</a:t>
            </a:r>
            <a:endParaRPr lang="fr-FR" sz="1200" dirty="0"/>
          </a:p>
          <a:p>
            <a:r>
              <a:rPr lang="fr-FR" sz="1200" i="1" dirty="0">
                <a:latin typeface="Marianne" panose="02000000000000000000" pitchFamily="2" charset="0"/>
              </a:rPr>
              <a:t>(Connexion avec son adresse mail et son mot de passe)</a:t>
            </a:r>
            <a:br>
              <a:rPr lang="fr-FR" sz="1400" dirty="0">
                <a:latin typeface="Marianne ExtraBold" panose="02000000000000000000" pitchFamily="2" charset="0"/>
              </a:rPr>
            </a:br>
            <a:endParaRPr lang="fr-FR" sz="1400" dirty="0">
              <a:latin typeface="Marianne ExtraBold" panose="02000000000000000000" pitchFamily="2" charset="0"/>
            </a:endParaRPr>
          </a:p>
        </p:txBody>
      </p:sp>
      <p:grpSp>
        <p:nvGrpSpPr>
          <p:cNvPr id="22" name="Groupe 21">
            <a:extLst>
              <a:ext uri="{FF2B5EF4-FFF2-40B4-BE49-F238E27FC236}">
                <a16:creationId xmlns:a16="http://schemas.microsoft.com/office/drawing/2014/main" id="{BA557F90-33ED-42DB-897A-E3614DDAF6B8}"/>
              </a:ext>
            </a:extLst>
          </p:cNvPr>
          <p:cNvGrpSpPr/>
          <p:nvPr/>
        </p:nvGrpSpPr>
        <p:grpSpPr>
          <a:xfrm>
            <a:off x="7127294" y="4288607"/>
            <a:ext cx="3735491" cy="2017771"/>
            <a:chOff x="1603007" y="2200467"/>
            <a:chExt cx="4484008" cy="2708342"/>
          </a:xfrm>
        </p:grpSpPr>
        <p:pic>
          <p:nvPicPr>
            <p:cNvPr id="23" name="Picture 2" descr="Afficher l’image source">
              <a:extLst>
                <a:ext uri="{FF2B5EF4-FFF2-40B4-BE49-F238E27FC236}">
                  <a16:creationId xmlns:a16="http://schemas.microsoft.com/office/drawing/2014/main" id="{2566EA76-BDAC-4287-B195-F83009648BD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03007" y="2200467"/>
              <a:ext cx="4484008" cy="2708342"/>
            </a:xfrm>
            <a:prstGeom prst="rect">
              <a:avLst/>
            </a:prstGeom>
            <a:noFill/>
            <a:extLst>
              <a:ext uri="{909E8E84-426E-40DD-AFC4-6F175D3DCCD1}">
                <a14:hiddenFill xmlns:a14="http://schemas.microsoft.com/office/drawing/2010/main">
                  <a:solidFill>
                    <a:srgbClr val="FFFFFF"/>
                  </a:solidFill>
                </a14:hiddenFill>
              </a:ext>
            </a:extLst>
          </p:spPr>
        </p:pic>
        <p:pic>
          <p:nvPicPr>
            <p:cNvPr id="24" name="Image 23">
              <a:extLst>
                <a:ext uri="{FF2B5EF4-FFF2-40B4-BE49-F238E27FC236}">
                  <a16:creationId xmlns:a16="http://schemas.microsoft.com/office/drawing/2014/main" id="{5DAB7DA3-06AE-4FCD-90D1-2711946A4BF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164293" y="2345267"/>
              <a:ext cx="3373966" cy="2125960"/>
            </a:xfrm>
            <a:prstGeom prst="rect">
              <a:avLst/>
            </a:prstGeom>
          </p:spPr>
        </p:pic>
      </p:grpSp>
      <p:pic>
        <p:nvPicPr>
          <p:cNvPr id="25" name="Graphique 24" descr="Mille avec un remplissage uni">
            <a:extLst>
              <a:ext uri="{FF2B5EF4-FFF2-40B4-BE49-F238E27FC236}">
                <a16:creationId xmlns:a16="http://schemas.microsoft.com/office/drawing/2014/main" id="{D5975874-E3DE-473F-8797-832DA719EEAA}"/>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230453" y="1704998"/>
            <a:ext cx="371736" cy="371736"/>
          </a:xfrm>
          <a:prstGeom prst="rect">
            <a:avLst/>
          </a:prstGeom>
        </p:spPr>
      </p:pic>
      <p:pic>
        <p:nvPicPr>
          <p:cNvPr id="26" name="Graphique 25" descr="Ampoule et engrenage avec un remplissage uni">
            <a:extLst>
              <a:ext uri="{FF2B5EF4-FFF2-40B4-BE49-F238E27FC236}">
                <a16:creationId xmlns:a16="http://schemas.microsoft.com/office/drawing/2014/main" id="{1FD33767-36DB-45C0-A088-AE16E3C8D44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589244" y="1654515"/>
            <a:ext cx="353910" cy="353910"/>
          </a:xfrm>
          <a:prstGeom prst="rect">
            <a:avLst/>
          </a:prstGeom>
        </p:spPr>
      </p:pic>
    </p:spTree>
    <p:extLst>
      <p:ext uri="{BB962C8B-B14F-4D97-AF65-F5344CB8AC3E}">
        <p14:creationId xmlns:p14="http://schemas.microsoft.com/office/powerpoint/2010/main" val="190463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13</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lgn="l"/>
            <a:r>
              <a:rPr lang="fr-FR" sz="2800" dirty="0"/>
              <a:t>Charger les résultats des indicateurs sur la plateforme Services Publics+</a:t>
            </a:r>
          </a:p>
          <a:p>
            <a:r>
              <a:rPr lang="fr-FR" sz="2000" b="0" i="1" dirty="0">
                <a:solidFill>
                  <a:srgbClr val="AD4847"/>
                </a:solidFill>
              </a:rPr>
              <a:t>Modus operandi</a:t>
            </a:r>
          </a:p>
          <a:p>
            <a:endParaRPr lang="fr-FR" sz="2000" b="0" i="1" dirty="0">
              <a:solidFill>
                <a:srgbClr val="AD4847"/>
              </a:solidFill>
            </a:endParaRPr>
          </a:p>
        </p:txBody>
      </p:sp>
      <p:sp>
        <p:nvSpPr>
          <p:cNvPr id="27" name="Titre 8">
            <a:extLst>
              <a:ext uri="{FF2B5EF4-FFF2-40B4-BE49-F238E27FC236}">
                <a16:creationId xmlns:a16="http://schemas.microsoft.com/office/drawing/2014/main" id="{B8323EED-60B3-47FB-A462-FCF0197C9D80}"/>
              </a:ext>
            </a:extLst>
          </p:cNvPr>
          <p:cNvSpPr txBox="1">
            <a:spLocks/>
          </p:cNvSpPr>
          <p:nvPr/>
        </p:nvSpPr>
        <p:spPr>
          <a:xfrm>
            <a:off x="1078116" y="1663111"/>
            <a:ext cx="971045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4">
                    <a:lumMod val="60000"/>
                    <a:lumOff val="40000"/>
                  </a:schemeClr>
                </a:solidFill>
                <a:latin typeface="Marianne ExtraBold" panose="02000000000000000000" pitchFamily="2" charset="0"/>
              </a:rPr>
              <a:t>ETAPE 3 – J’accède à l’import des résultats</a:t>
            </a:r>
          </a:p>
        </p:txBody>
      </p:sp>
      <p:sp>
        <p:nvSpPr>
          <p:cNvPr id="29" name="Triangle isocèle 28">
            <a:extLst>
              <a:ext uri="{FF2B5EF4-FFF2-40B4-BE49-F238E27FC236}">
                <a16:creationId xmlns:a16="http://schemas.microsoft.com/office/drawing/2014/main" id="{7F5593CC-9FF6-4D5B-9F00-2739292F378C}"/>
              </a:ext>
            </a:extLst>
          </p:cNvPr>
          <p:cNvSpPr/>
          <p:nvPr/>
        </p:nvSpPr>
        <p:spPr>
          <a:xfrm rot="5400000">
            <a:off x="960325" y="1752768"/>
            <a:ext cx="146803" cy="109173"/>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30" name="Ellipse 29">
            <a:extLst>
              <a:ext uri="{FF2B5EF4-FFF2-40B4-BE49-F238E27FC236}">
                <a16:creationId xmlns:a16="http://schemas.microsoft.com/office/drawing/2014/main" id="{FF25BE23-10A5-4DED-B0D6-461E88964E7B}"/>
              </a:ext>
            </a:extLst>
          </p:cNvPr>
          <p:cNvSpPr/>
          <p:nvPr/>
        </p:nvSpPr>
        <p:spPr>
          <a:xfrm rot="10800000" flipH="1" flipV="1">
            <a:off x="674800" y="2696288"/>
            <a:ext cx="216299" cy="216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1</a:t>
            </a:r>
          </a:p>
        </p:txBody>
      </p:sp>
      <p:sp>
        <p:nvSpPr>
          <p:cNvPr id="31" name="Rectangle 30">
            <a:extLst>
              <a:ext uri="{FF2B5EF4-FFF2-40B4-BE49-F238E27FC236}">
                <a16:creationId xmlns:a16="http://schemas.microsoft.com/office/drawing/2014/main" id="{6D2041BB-6BE9-42A4-823E-C871D8C38B9F}"/>
              </a:ext>
            </a:extLst>
          </p:cNvPr>
          <p:cNvSpPr/>
          <p:nvPr/>
        </p:nvSpPr>
        <p:spPr>
          <a:xfrm>
            <a:off x="979140" y="2613539"/>
            <a:ext cx="3822701" cy="1384995"/>
          </a:xfrm>
          <a:prstGeom prst="rect">
            <a:avLst/>
          </a:prstGeom>
        </p:spPr>
        <p:txBody>
          <a:bodyPr wrap="square">
            <a:spAutoFit/>
          </a:bodyPr>
          <a:lstStyle/>
          <a:p>
            <a:pPr algn="just"/>
            <a:r>
              <a:rPr lang="fr-FR" sz="1400" b="1" dirty="0">
                <a:latin typeface="Marianne ExtraBold" panose="02000000000000000000" pitchFamily="2" charset="0"/>
              </a:rPr>
              <a:t>Le bouton d’import manuel des résultats de qualité de service se trouve dans la rubrique « J’accède aux données de mon réseau », « Mes résultats de qualité de service » puis cliquez sur « Résultats »</a:t>
            </a:r>
            <a:br>
              <a:rPr lang="fr-FR" sz="1400" b="1" dirty="0">
                <a:latin typeface="Marianne ExtraBold" panose="02000000000000000000" pitchFamily="2" charset="0"/>
              </a:rPr>
            </a:br>
            <a:endParaRPr lang="fr-FR" sz="1400" b="1" dirty="0">
              <a:latin typeface="Marianne ExtraBold" panose="02000000000000000000" pitchFamily="2" charset="0"/>
            </a:endParaRPr>
          </a:p>
        </p:txBody>
      </p:sp>
      <p:pic>
        <p:nvPicPr>
          <p:cNvPr id="32" name="Image 31">
            <a:extLst>
              <a:ext uri="{FF2B5EF4-FFF2-40B4-BE49-F238E27FC236}">
                <a16:creationId xmlns:a16="http://schemas.microsoft.com/office/drawing/2014/main" id="{30FCE545-6E5D-4D25-A5EE-C75B441914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29500" y="2346117"/>
            <a:ext cx="5683360" cy="2580850"/>
          </a:xfrm>
          <a:prstGeom prst="rect">
            <a:avLst/>
          </a:prstGeom>
        </p:spPr>
      </p:pic>
      <p:sp>
        <p:nvSpPr>
          <p:cNvPr id="34" name="Ellipse 33">
            <a:extLst>
              <a:ext uri="{FF2B5EF4-FFF2-40B4-BE49-F238E27FC236}">
                <a16:creationId xmlns:a16="http://schemas.microsoft.com/office/drawing/2014/main" id="{6954FDDE-8400-420C-B19D-90B5A39B916C}"/>
              </a:ext>
            </a:extLst>
          </p:cNvPr>
          <p:cNvSpPr/>
          <p:nvPr/>
        </p:nvSpPr>
        <p:spPr>
          <a:xfrm rot="10800000" flipH="1" flipV="1">
            <a:off x="5338530" y="5505381"/>
            <a:ext cx="216299" cy="216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2</a:t>
            </a:r>
          </a:p>
        </p:txBody>
      </p:sp>
      <p:pic>
        <p:nvPicPr>
          <p:cNvPr id="35" name="Image 34">
            <a:extLst>
              <a:ext uri="{FF2B5EF4-FFF2-40B4-BE49-F238E27FC236}">
                <a16:creationId xmlns:a16="http://schemas.microsoft.com/office/drawing/2014/main" id="{C54C5BE6-5EEF-412B-AA9A-C6F21139C52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2950" y="4216884"/>
            <a:ext cx="3822701" cy="1956009"/>
          </a:xfrm>
          <a:prstGeom prst="rect">
            <a:avLst/>
          </a:prstGeom>
        </p:spPr>
      </p:pic>
      <p:sp>
        <p:nvSpPr>
          <p:cNvPr id="36" name="Rectangle 35">
            <a:extLst>
              <a:ext uri="{FF2B5EF4-FFF2-40B4-BE49-F238E27FC236}">
                <a16:creationId xmlns:a16="http://schemas.microsoft.com/office/drawing/2014/main" id="{356B02A8-325A-47E4-A1CC-7AEA578177F6}"/>
              </a:ext>
            </a:extLst>
          </p:cNvPr>
          <p:cNvSpPr/>
          <p:nvPr/>
        </p:nvSpPr>
        <p:spPr>
          <a:xfrm>
            <a:off x="5732115" y="5455560"/>
            <a:ext cx="5397925" cy="307777"/>
          </a:xfrm>
          <a:prstGeom prst="rect">
            <a:avLst/>
          </a:prstGeom>
        </p:spPr>
        <p:txBody>
          <a:bodyPr wrap="square">
            <a:spAutoFit/>
          </a:bodyPr>
          <a:lstStyle/>
          <a:p>
            <a:pPr algn="just"/>
            <a:r>
              <a:rPr lang="fr-FR" sz="1400" dirty="0">
                <a:latin typeface="Marianne ExtraBold" panose="02000000000000000000" pitchFamily="2" charset="0"/>
              </a:rPr>
              <a:t>Cliquez sur le bouton « Ajouter un résultat »</a:t>
            </a:r>
          </a:p>
        </p:txBody>
      </p:sp>
    </p:spTree>
    <p:extLst>
      <p:ext uri="{BB962C8B-B14F-4D97-AF65-F5344CB8AC3E}">
        <p14:creationId xmlns:p14="http://schemas.microsoft.com/office/powerpoint/2010/main" val="817037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14</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lgn="l"/>
            <a:r>
              <a:rPr lang="fr-FR" sz="2800" dirty="0"/>
              <a:t>Charger les résultats des indicateurs sur la plateforme Services Publics+</a:t>
            </a:r>
          </a:p>
          <a:p>
            <a:r>
              <a:rPr lang="fr-FR" sz="2000" b="0" i="1" dirty="0">
                <a:solidFill>
                  <a:srgbClr val="AD4847"/>
                </a:solidFill>
              </a:rPr>
              <a:t>Modus operandi</a:t>
            </a:r>
          </a:p>
          <a:p>
            <a:endParaRPr lang="fr-FR" sz="2000" b="0" i="1" dirty="0">
              <a:solidFill>
                <a:srgbClr val="AD4847"/>
              </a:solidFill>
            </a:endParaRPr>
          </a:p>
        </p:txBody>
      </p:sp>
      <p:sp>
        <p:nvSpPr>
          <p:cNvPr id="12" name="Titre 8">
            <a:extLst>
              <a:ext uri="{FF2B5EF4-FFF2-40B4-BE49-F238E27FC236}">
                <a16:creationId xmlns:a16="http://schemas.microsoft.com/office/drawing/2014/main" id="{99ED1AC7-FA95-4397-B66B-98731102D27C}"/>
              </a:ext>
            </a:extLst>
          </p:cNvPr>
          <p:cNvSpPr txBox="1">
            <a:spLocks/>
          </p:cNvSpPr>
          <p:nvPr/>
        </p:nvSpPr>
        <p:spPr>
          <a:xfrm>
            <a:off x="1010982" y="1503051"/>
            <a:ext cx="971045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4">
                    <a:lumMod val="60000"/>
                    <a:lumOff val="40000"/>
                  </a:schemeClr>
                </a:solidFill>
                <a:latin typeface="Marianne ExtraBold" panose="02000000000000000000" pitchFamily="2" charset="0"/>
              </a:rPr>
              <a:t>ETAPE 4 – Je procède à l’implémentation en temps réel de mes résultats sur la plateforme</a:t>
            </a:r>
          </a:p>
        </p:txBody>
      </p:sp>
      <p:sp>
        <p:nvSpPr>
          <p:cNvPr id="13" name="Triangle isocèle 12">
            <a:extLst>
              <a:ext uri="{FF2B5EF4-FFF2-40B4-BE49-F238E27FC236}">
                <a16:creationId xmlns:a16="http://schemas.microsoft.com/office/drawing/2014/main" id="{DCB86F1B-1CFE-404C-8942-C700D85CC810}"/>
              </a:ext>
            </a:extLst>
          </p:cNvPr>
          <p:cNvSpPr/>
          <p:nvPr/>
        </p:nvSpPr>
        <p:spPr>
          <a:xfrm rot="5400000">
            <a:off x="893191" y="1592708"/>
            <a:ext cx="146803" cy="109173"/>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pic>
        <p:nvPicPr>
          <p:cNvPr id="14" name="Image 13">
            <a:extLst>
              <a:ext uri="{FF2B5EF4-FFF2-40B4-BE49-F238E27FC236}">
                <a16:creationId xmlns:a16="http://schemas.microsoft.com/office/drawing/2014/main" id="{A3184086-31F7-4424-820D-8F8CE61127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0" y="2020893"/>
            <a:ext cx="5159929" cy="3228219"/>
          </a:xfrm>
          <a:prstGeom prst="rect">
            <a:avLst/>
          </a:prstGeom>
        </p:spPr>
      </p:pic>
      <p:graphicFrame>
        <p:nvGraphicFramePr>
          <p:cNvPr id="15" name="Tableau 14">
            <a:extLst>
              <a:ext uri="{FF2B5EF4-FFF2-40B4-BE49-F238E27FC236}">
                <a16:creationId xmlns:a16="http://schemas.microsoft.com/office/drawing/2014/main" id="{6C15B301-A15A-443B-91E8-3C9572D6EF05}"/>
              </a:ext>
            </a:extLst>
          </p:cNvPr>
          <p:cNvGraphicFramePr>
            <a:graphicFrameLocks noGrp="1"/>
          </p:cNvGraphicFramePr>
          <p:nvPr>
            <p:extLst>
              <p:ext uri="{D42A27DB-BD31-4B8C-83A1-F6EECF244321}">
                <p14:modId xmlns:p14="http://schemas.microsoft.com/office/powerpoint/2010/main" val="280878870"/>
              </p:ext>
            </p:extLst>
          </p:nvPr>
        </p:nvGraphicFramePr>
        <p:xfrm>
          <a:off x="435983" y="2052945"/>
          <a:ext cx="5325839" cy="4419600"/>
        </p:xfrm>
        <a:graphic>
          <a:graphicData uri="http://schemas.openxmlformats.org/drawingml/2006/table">
            <a:tbl>
              <a:tblPr firstRow="1" bandRow="1">
                <a:tableStyleId>{5C22544A-7EE6-4342-B048-85BDC9FD1C3A}</a:tableStyleId>
              </a:tblPr>
              <a:tblGrid>
                <a:gridCol w="5325839">
                  <a:extLst>
                    <a:ext uri="{9D8B030D-6E8A-4147-A177-3AD203B41FA5}">
                      <a16:colId xmlns:a16="http://schemas.microsoft.com/office/drawing/2014/main" val="20000"/>
                    </a:ext>
                  </a:extLst>
                </a:gridCol>
              </a:tblGrid>
              <a:tr h="787252">
                <a:tc>
                  <a:txBody>
                    <a:bodyPr/>
                    <a:lstStyle/>
                    <a:p>
                      <a:pPr marL="0" lvl="0" algn="l" defTabSz="914400" rtl="0" eaLnBrk="1" latinLnBrk="0" hangingPunct="1"/>
                      <a:r>
                        <a:rPr lang="fr-FR" sz="1200" b="0" kern="1200" baseline="0" dirty="0">
                          <a:solidFill>
                            <a:schemeClr val="tx1"/>
                          </a:solidFill>
                          <a:latin typeface="Marianne Medium" panose="02000000000000000000" pitchFamily="2" charset="0"/>
                          <a:ea typeface="+mn-ea"/>
                          <a:cs typeface="+mn-cs"/>
                        </a:rPr>
                        <a:t>Je remplis les données suivantes :</a:t>
                      </a:r>
                    </a:p>
                    <a:p>
                      <a:pPr marL="0" lvl="0" algn="l" defTabSz="914400" rtl="0" eaLnBrk="1" latinLnBrk="0" hangingPunct="1"/>
                      <a:endParaRPr lang="fr-FR" sz="1200" b="0" kern="1200" baseline="0" dirty="0">
                        <a:solidFill>
                          <a:schemeClr val="tx1"/>
                        </a:solidFill>
                        <a:latin typeface="Marianne Medium" panose="02000000000000000000" pitchFamily="2" charset="0"/>
                        <a:ea typeface="+mn-ea"/>
                        <a:cs typeface="+mn-cs"/>
                      </a:endParaRPr>
                    </a:p>
                    <a:p>
                      <a:pPr marL="171450" lvl="0" indent="-171450" algn="l" defTabSz="914400" rtl="0" eaLnBrk="1" latinLnBrk="0" hangingPunct="1">
                        <a:spcBef>
                          <a:spcPts val="0"/>
                        </a:spcBef>
                        <a:spcAft>
                          <a:spcPts val="600"/>
                        </a:spcAft>
                        <a:buFontTx/>
                        <a:buChar char="-"/>
                      </a:pPr>
                      <a:r>
                        <a:rPr lang="fr-FR" sz="1200" b="0" kern="1200" baseline="0" dirty="0">
                          <a:solidFill>
                            <a:schemeClr val="tx1"/>
                          </a:solidFill>
                          <a:latin typeface="Marianne Medium" panose="02000000000000000000" pitchFamily="2" charset="0"/>
                          <a:ea typeface="+mn-ea"/>
                          <a:cs typeface="+mn-cs"/>
                        </a:rPr>
                        <a:t>Le « réseau d’appartenance » de votre structure</a:t>
                      </a:r>
                    </a:p>
                    <a:p>
                      <a:pPr marL="171450" lvl="0" indent="-171450" algn="l" defTabSz="914400" rtl="0" eaLnBrk="1" latinLnBrk="0" hangingPunct="1">
                        <a:spcBef>
                          <a:spcPts val="0"/>
                        </a:spcBef>
                        <a:spcAft>
                          <a:spcPts val="600"/>
                        </a:spcAft>
                        <a:buFontTx/>
                        <a:buChar char="-"/>
                      </a:pPr>
                      <a:r>
                        <a:rPr lang="fr-FR" sz="1200" b="0" kern="1200" baseline="0" dirty="0">
                          <a:solidFill>
                            <a:schemeClr val="tx1"/>
                          </a:solidFill>
                          <a:latin typeface="Marianne Medium" panose="02000000000000000000" pitchFamily="2" charset="0"/>
                          <a:ea typeface="+mn-ea"/>
                          <a:cs typeface="+mn-cs"/>
                        </a:rPr>
                        <a:t>L’intitulé de votre structure </a:t>
                      </a:r>
                      <a:endParaRPr lang="fr-FR" sz="900" b="0" kern="1200" baseline="0" dirty="0">
                        <a:solidFill>
                          <a:schemeClr val="tx1"/>
                        </a:solidFill>
                        <a:latin typeface="Marianne Medium" panose="02000000000000000000" pitchFamily="2" charset="0"/>
                        <a:ea typeface="+mn-ea"/>
                        <a:cs typeface="+mn-cs"/>
                      </a:endParaRPr>
                    </a:p>
                    <a:p>
                      <a:pPr marL="171450" lvl="0" indent="-171450" algn="l" defTabSz="914400" rtl="0" eaLnBrk="1" latinLnBrk="0" hangingPunct="1">
                        <a:spcBef>
                          <a:spcPts val="0"/>
                        </a:spcBef>
                        <a:spcAft>
                          <a:spcPts val="0"/>
                        </a:spcAft>
                        <a:buFontTx/>
                        <a:buChar char="-"/>
                      </a:pPr>
                      <a:r>
                        <a:rPr lang="fr-FR" sz="1200" b="0" kern="1200" baseline="0" dirty="0">
                          <a:solidFill>
                            <a:schemeClr val="tx1"/>
                          </a:solidFill>
                          <a:latin typeface="Marianne Medium" panose="02000000000000000000" pitchFamily="2" charset="0"/>
                          <a:ea typeface="+mn-ea"/>
                          <a:cs typeface="+mn-cs"/>
                        </a:rPr>
                        <a:t>Le titre de l’indicateur à charger (à sélectionner)</a:t>
                      </a:r>
                    </a:p>
                    <a:p>
                      <a:pPr marL="180975" lvl="0" indent="0" algn="just" defTabSz="914400" rtl="0" eaLnBrk="1" latinLnBrk="0" hangingPunct="1">
                        <a:spcBef>
                          <a:spcPts val="0"/>
                        </a:spcBef>
                        <a:spcAft>
                          <a:spcPts val="600"/>
                        </a:spcAft>
                        <a:buFontTx/>
                        <a:buNone/>
                      </a:pPr>
                      <a:r>
                        <a:rPr lang="fr-FR" sz="1200" b="0" i="1" kern="1200" baseline="0" dirty="0">
                          <a:solidFill>
                            <a:schemeClr val="tx1"/>
                          </a:solidFill>
                          <a:latin typeface="Marianne Medium" panose="02000000000000000000" pitchFamily="2" charset="0"/>
                          <a:ea typeface="+mn-ea"/>
                          <a:cs typeface="+mn-cs"/>
                        </a:rPr>
                        <a:t>Pour trouver les 5 indicateurs communs facilement dans la barre de recherche, il suffit de taper « 5 » pour qu’ils vous soient suggérés</a:t>
                      </a:r>
                      <a:endParaRPr lang="fr-FR" sz="1200" b="0" kern="1200" baseline="0" dirty="0">
                        <a:solidFill>
                          <a:schemeClr val="tx1"/>
                        </a:solidFill>
                        <a:latin typeface="Marianne Medium" panose="02000000000000000000" pitchFamily="2" charset="0"/>
                        <a:ea typeface="+mn-ea"/>
                        <a:cs typeface="+mn-cs"/>
                      </a:endParaRPr>
                    </a:p>
                    <a:p>
                      <a:pPr marL="171450" lvl="0" indent="-171450" algn="l" defTabSz="914400" rtl="0" eaLnBrk="1" latinLnBrk="0" hangingPunct="1">
                        <a:spcBef>
                          <a:spcPts val="0"/>
                        </a:spcBef>
                        <a:spcAft>
                          <a:spcPts val="600"/>
                        </a:spcAft>
                        <a:buFontTx/>
                        <a:buChar char="-"/>
                      </a:pPr>
                      <a:r>
                        <a:rPr lang="fr-FR" sz="1200" b="0" kern="1200" baseline="0" dirty="0">
                          <a:solidFill>
                            <a:schemeClr val="tx1"/>
                          </a:solidFill>
                          <a:latin typeface="Marianne Medium" panose="02000000000000000000" pitchFamily="2" charset="0"/>
                          <a:ea typeface="+mn-ea"/>
                          <a:cs typeface="+mn-cs"/>
                        </a:rPr>
                        <a:t>La case « Démarche Phare » est à indiquer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0" kern="1200" baseline="0" dirty="0">
                          <a:solidFill>
                            <a:schemeClr val="tx1"/>
                          </a:solidFill>
                          <a:latin typeface="Marianne Medium" panose="02000000000000000000" pitchFamily="2" charset="0"/>
                          <a:ea typeface="+mn-ea"/>
                          <a:cs typeface="+mn-cs"/>
                        </a:rPr>
                        <a:t>La date de début de l'évaluation doit être écrite au format : JJ/MM/AAAA</a:t>
                      </a:r>
                    </a:p>
                    <a:p>
                      <a:pPr marL="180975" marR="0" lvl="0" indent="0" algn="just" defTabSz="914400" rtl="0" eaLnBrk="1" fontAlgn="auto" latinLnBrk="0" hangingPunct="1">
                        <a:lnSpc>
                          <a:spcPct val="100000"/>
                        </a:lnSpc>
                        <a:spcBef>
                          <a:spcPts val="0"/>
                        </a:spcBef>
                        <a:spcAft>
                          <a:spcPts val="600"/>
                        </a:spcAft>
                        <a:buClrTx/>
                        <a:buSzTx/>
                        <a:buFontTx/>
                        <a:buNone/>
                        <a:tabLst/>
                        <a:defRPr/>
                      </a:pPr>
                      <a:r>
                        <a:rPr lang="fr-FR" sz="1200" b="0" i="1" kern="1200" baseline="0" dirty="0">
                          <a:solidFill>
                            <a:schemeClr val="tx1"/>
                          </a:solidFill>
                          <a:latin typeface="Marianne Medium" panose="02000000000000000000" pitchFamily="2" charset="0"/>
                          <a:ea typeface="+mn-ea"/>
                          <a:cs typeface="+mn-cs"/>
                        </a:rPr>
                        <a:t>Pour un indicateur annuel il faut indiquer la date du 1</a:t>
                      </a:r>
                      <a:r>
                        <a:rPr lang="fr-FR" sz="1200" b="0" i="1" kern="1200" baseline="30000" dirty="0">
                          <a:solidFill>
                            <a:schemeClr val="tx1"/>
                          </a:solidFill>
                          <a:latin typeface="Marianne Medium" panose="02000000000000000000" pitchFamily="2" charset="0"/>
                          <a:ea typeface="+mn-ea"/>
                          <a:cs typeface="+mn-cs"/>
                        </a:rPr>
                        <a:t>er</a:t>
                      </a:r>
                      <a:r>
                        <a:rPr lang="fr-FR" sz="1200" b="0" i="1" kern="1200" baseline="0" dirty="0">
                          <a:solidFill>
                            <a:schemeClr val="tx1"/>
                          </a:solidFill>
                          <a:latin typeface="Marianne Medium" panose="02000000000000000000" pitchFamily="2" charset="0"/>
                          <a:ea typeface="+mn-ea"/>
                          <a:cs typeface="+mn-cs"/>
                        </a:rPr>
                        <a:t> Janvier de l’année de pour lequel l’indicateur a été calculé / Pour un indicateur trimestriel, il faut indiquer le 1</a:t>
                      </a:r>
                      <a:r>
                        <a:rPr lang="fr-FR" sz="1200" b="0" i="1" kern="1200" baseline="30000" dirty="0">
                          <a:solidFill>
                            <a:schemeClr val="tx1"/>
                          </a:solidFill>
                          <a:latin typeface="Marianne Medium" panose="02000000000000000000" pitchFamily="2" charset="0"/>
                          <a:ea typeface="+mn-ea"/>
                          <a:cs typeface="+mn-cs"/>
                        </a:rPr>
                        <a:t>er</a:t>
                      </a:r>
                      <a:r>
                        <a:rPr lang="fr-FR" sz="1200" b="0" i="1" kern="1200" baseline="0" dirty="0">
                          <a:solidFill>
                            <a:schemeClr val="tx1"/>
                          </a:solidFill>
                          <a:latin typeface="Marianne Medium" panose="02000000000000000000" pitchFamily="2" charset="0"/>
                          <a:ea typeface="+mn-ea"/>
                          <a:cs typeface="+mn-cs"/>
                        </a:rPr>
                        <a:t> jour du trimestre)</a:t>
                      </a:r>
                      <a:endParaRPr lang="fr-FR" sz="1200" b="0" kern="1200" baseline="0" dirty="0">
                        <a:solidFill>
                          <a:schemeClr val="tx1"/>
                        </a:solidFill>
                        <a:latin typeface="Marianne Medium" panose="02000000000000000000" pitchFamily="2" charset="0"/>
                        <a:ea typeface="+mn-ea"/>
                        <a:cs typeface="+mn-cs"/>
                      </a:endParaRPr>
                    </a:p>
                    <a:p>
                      <a:pPr marL="171450" lvl="0" indent="-171450" algn="l" defTabSz="914400" rtl="0" eaLnBrk="1" latinLnBrk="0" hangingPunct="1">
                        <a:spcBef>
                          <a:spcPts val="0"/>
                        </a:spcBef>
                        <a:spcAft>
                          <a:spcPts val="0"/>
                        </a:spcAft>
                        <a:buFontTx/>
                        <a:buChar char="-"/>
                      </a:pPr>
                      <a:r>
                        <a:rPr lang="fr-FR" sz="1200" b="0" kern="1200" baseline="0" dirty="0">
                          <a:solidFill>
                            <a:schemeClr val="tx1"/>
                          </a:solidFill>
                          <a:latin typeface="Marianne Medium" panose="02000000000000000000" pitchFamily="2" charset="0"/>
                          <a:ea typeface="+mn-ea"/>
                          <a:cs typeface="+mn-cs"/>
                        </a:rPr>
                        <a:t>La durée d’évaluation : cette durée de l’évaluation doit correspondre à un nombre de semaines. 2 codes sont possibles: </a:t>
                      </a:r>
                    </a:p>
                    <a:p>
                      <a:pPr marL="447675" lvl="0" indent="-171450" algn="l" defTabSz="914400" rtl="0" eaLnBrk="1" latinLnBrk="0" hangingPunct="1">
                        <a:spcBef>
                          <a:spcPts val="0"/>
                        </a:spcBef>
                        <a:spcAft>
                          <a:spcPts val="0"/>
                        </a:spcAft>
                        <a:buFont typeface="Arial" panose="020B0604020202020204" pitchFamily="34" charset="0"/>
                        <a:buChar char="•"/>
                      </a:pPr>
                      <a:r>
                        <a:rPr lang="fr-FR" sz="1200" b="0" kern="1200" baseline="0" dirty="0">
                          <a:solidFill>
                            <a:schemeClr val="tx1"/>
                          </a:solidFill>
                          <a:latin typeface="Marianne Medium" panose="02000000000000000000" pitchFamily="2" charset="0"/>
                          <a:ea typeface="+mn-ea"/>
                          <a:cs typeface="+mn-cs"/>
                        </a:rPr>
                        <a:t>Pour une évaluation annuelle : 53 </a:t>
                      </a:r>
                    </a:p>
                    <a:p>
                      <a:pPr marL="447675" lvl="0" indent="-171450" algn="l" defTabSz="914400" rtl="0" eaLnBrk="1" latinLnBrk="0" hangingPunct="1">
                        <a:spcBef>
                          <a:spcPts val="0"/>
                        </a:spcBef>
                        <a:spcAft>
                          <a:spcPts val="0"/>
                        </a:spcAft>
                        <a:buFont typeface="Arial" panose="020B0604020202020204" pitchFamily="34" charset="0"/>
                        <a:buChar char="•"/>
                      </a:pPr>
                      <a:r>
                        <a:rPr lang="fr-FR" sz="1200" b="0" kern="1200" baseline="0" dirty="0">
                          <a:solidFill>
                            <a:schemeClr val="tx1"/>
                          </a:solidFill>
                          <a:latin typeface="Marianne Medium" panose="02000000000000000000" pitchFamily="2" charset="0"/>
                          <a:ea typeface="+mn-ea"/>
                          <a:cs typeface="+mn-cs"/>
                        </a:rPr>
                        <a:t>Pour une évaluation semestrielle : 26</a:t>
                      </a:r>
                    </a:p>
                    <a:p>
                      <a:pPr marL="447675" lvl="0" indent="-171450" algn="l" defTabSz="914400" rtl="0" eaLnBrk="1" latinLnBrk="0" hangingPunct="1">
                        <a:spcBef>
                          <a:spcPts val="0"/>
                        </a:spcBef>
                        <a:spcAft>
                          <a:spcPts val="600"/>
                        </a:spcAft>
                        <a:buFont typeface="Arial" panose="020B0604020202020204" pitchFamily="34" charset="0"/>
                        <a:buChar char="•"/>
                      </a:pPr>
                      <a:r>
                        <a:rPr lang="fr-FR" sz="1200" b="0" kern="1200" baseline="0" dirty="0">
                          <a:solidFill>
                            <a:schemeClr val="tx1"/>
                          </a:solidFill>
                          <a:latin typeface="Marianne Medium" panose="02000000000000000000" pitchFamily="2" charset="0"/>
                          <a:ea typeface="+mn-ea"/>
                          <a:cs typeface="+mn-cs"/>
                        </a:rPr>
                        <a:t>Pour une évaluation trimestrielle : 13 </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200" b="0" kern="1200" baseline="0" dirty="0">
                          <a:solidFill>
                            <a:schemeClr val="tx1"/>
                          </a:solidFill>
                          <a:latin typeface="Marianne Medium" panose="02000000000000000000" pitchFamily="2" charset="0"/>
                          <a:ea typeface="+mn-ea"/>
                          <a:cs typeface="+mn-cs"/>
                        </a:rPr>
                        <a:t>La fréquence doit correspondre à l’une des quatre options possibles « annuelle », « semestrielle », « trimestrielle », «mensuelle ».</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cxnSp>
        <p:nvCxnSpPr>
          <p:cNvPr id="16" name="Connecteur droit 15">
            <a:extLst>
              <a:ext uri="{FF2B5EF4-FFF2-40B4-BE49-F238E27FC236}">
                <a16:creationId xmlns:a16="http://schemas.microsoft.com/office/drawing/2014/main" id="{E13A4CB1-385A-4C42-8BA6-CDD583DAEAB6}"/>
              </a:ext>
            </a:extLst>
          </p:cNvPr>
          <p:cNvCxnSpPr>
            <a:cxnSpLocks/>
          </p:cNvCxnSpPr>
          <p:nvPr/>
        </p:nvCxnSpPr>
        <p:spPr>
          <a:xfrm>
            <a:off x="6144571" y="3635003"/>
            <a:ext cx="0" cy="1103085"/>
          </a:xfrm>
          <a:prstGeom prst="line">
            <a:avLst/>
          </a:prstGeom>
          <a:ln w="12700">
            <a:solidFill>
              <a:srgbClr val="273375"/>
            </a:solidFill>
          </a:ln>
        </p:spPr>
        <p:style>
          <a:lnRef idx="1">
            <a:schemeClr val="accent1"/>
          </a:lnRef>
          <a:fillRef idx="0">
            <a:schemeClr val="accent1"/>
          </a:fillRef>
          <a:effectRef idx="0">
            <a:schemeClr val="accent1"/>
          </a:effectRef>
          <a:fontRef idx="minor">
            <a:schemeClr val="tx1"/>
          </a:fontRef>
        </p:style>
      </p:cxnSp>
      <p:pic>
        <p:nvPicPr>
          <p:cNvPr id="17" name="Image 16">
            <a:extLst>
              <a:ext uri="{FF2B5EF4-FFF2-40B4-BE49-F238E27FC236}">
                <a16:creationId xmlns:a16="http://schemas.microsoft.com/office/drawing/2014/main" id="{2EE715DE-7D7F-4AD7-BDA1-ACE375670B5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63972" y="5332083"/>
            <a:ext cx="4890763" cy="1137027"/>
          </a:xfrm>
          <a:prstGeom prst="rect">
            <a:avLst/>
          </a:prstGeom>
        </p:spPr>
      </p:pic>
    </p:spTree>
    <p:extLst>
      <p:ext uri="{BB962C8B-B14F-4D97-AF65-F5344CB8AC3E}">
        <p14:creationId xmlns:p14="http://schemas.microsoft.com/office/powerpoint/2010/main" val="1126005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15</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lgn="l"/>
            <a:r>
              <a:rPr lang="fr-FR" sz="2800" dirty="0"/>
              <a:t>Charger les résultats des indicateurs sur la plateforme Services Publics+</a:t>
            </a:r>
          </a:p>
          <a:p>
            <a:r>
              <a:rPr lang="fr-FR" sz="2000" b="0" i="1" dirty="0">
                <a:solidFill>
                  <a:srgbClr val="AD4847"/>
                </a:solidFill>
              </a:rPr>
              <a:t>Modus operandi</a:t>
            </a:r>
          </a:p>
          <a:p>
            <a:endParaRPr lang="fr-FR" sz="2000" b="0" i="1" dirty="0">
              <a:solidFill>
                <a:srgbClr val="AD4847"/>
              </a:solidFill>
            </a:endParaRPr>
          </a:p>
        </p:txBody>
      </p:sp>
      <p:sp>
        <p:nvSpPr>
          <p:cNvPr id="10" name="Titre 8">
            <a:extLst>
              <a:ext uri="{FF2B5EF4-FFF2-40B4-BE49-F238E27FC236}">
                <a16:creationId xmlns:a16="http://schemas.microsoft.com/office/drawing/2014/main" id="{FEA5A223-E247-4DEB-86C5-50387033BD04}"/>
              </a:ext>
            </a:extLst>
          </p:cNvPr>
          <p:cNvSpPr txBox="1">
            <a:spLocks/>
          </p:cNvSpPr>
          <p:nvPr/>
        </p:nvSpPr>
        <p:spPr>
          <a:xfrm>
            <a:off x="703543" y="1608026"/>
            <a:ext cx="971045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4">
                    <a:lumMod val="60000"/>
                    <a:lumOff val="40000"/>
                  </a:schemeClr>
                </a:solidFill>
                <a:latin typeface="Marianne ExtraBold" panose="02000000000000000000" pitchFamily="2" charset="0"/>
              </a:rPr>
              <a:t>ETAPE 4 – Je procède à l’implémentation en temps réel de mes résultats sur la plateforme</a:t>
            </a:r>
          </a:p>
        </p:txBody>
      </p:sp>
      <p:sp>
        <p:nvSpPr>
          <p:cNvPr id="11" name="Triangle isocèle 10">
            <a:extLst>
              <a:ext uri="{FF2B5EF4-FFF2-40B4-BE49-F238E27FC236}">
                <a16:creationId xmlns:a16="http://schemas.microsoft.com/office/drawing/2014/main" id="{7D8E71B8-82B7-41C0-B048-D10BA03EC091}"/>
              </a:ext>
            </a:extLst>
          </p:cNvPr>
          <p:cNvSpPr/>
          <p:nvPr/>
        </p:nvSpPr>
        <p:spPr>
          <a:xfrm rot="5400000">
            <a:off x="585752" y="1697683"/>
            <a:ext cx="146803" cy="109173"/>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graphicFrame>
        <p:nvGraphicFramePr>
          <p:cNvPr id="18" name="Tableau 17">
            <a:extLst>
              <a:ext uri="{FF2B5EF4-FFF2-40B4-BE49-F238E27FC236}">
                <a16:creationId xmlns:a16="http://schemas.microsoft.com/office/drawing/2014/main" id="{62A6255F-9DB8-418D-BC23-2F4E58AD02EA}"/>
              </a:ext>
            </a:extLst>
          </p:cNvPr>
          <p:cNvGraphicFramePr>
            <a:graphicFrameLocks noGrp="1"/>
          </p:cNvGraphicFramePr>
          <p:nvPr>
            <p:extLst>
              <p:ext uri="{D42A27DB-BD31-4B8C-83A1-F6EECF244321}">
                <p14:modId xmlns:p14="http://schemas.microsoft.com/office/powerpoint/2010/main" val="96511298"/>
              </p:ext>
            </p:extLst>
          </p:nvPr>
        </p:nvGraphicFramePr>
        <p:xfrm>
          <a:off x="419530" y="2113739"/>
          <a:ext cx="5583318" cy="4221480"/>
        </p:xfrm>
        <a:graphic>
          <a:graphicData uri="http://schemas.openxmlformats.org/drawingml/2006/table">
            <a:tbl>
              <a:tblPr firstRow="1" bandRow="1">
                <a:tableStyleId>{5C22544A-7EE6-4342-B048-85BDC9FD1C3A}</a:tableStyleId>
              </a:tblPr>
              <a:tblGrid>
                <a:gridCol w="5583318">
                  <a:extLst>
                    <a:ext uri="{9D8B030D-6E8A-4147-A177-3AD203B41FA5}">
                      <a16:colId xmlns:a16="http://schemas.microsoft.com/office/drawing/2014/main" val="20000"/>
                    </a:ext>
                  </a:extLst>
                </a:gridCol>
              </a:tblGrid>
              <a:tr h="670560">
                <a:tc>
                  <a:txBody>
                    <a:bodyPr/>
                    <a:lstStyle/>
                    <a:p>
                      <a:pPr marL="0" lvl="0" indent="0" algn="just" defTabSz="914400" rtl="0" eaLnBrk="1" latinLnBrk="0" hangingPunct="1">
                        <a:buFont typeface="Arial" panose="020B0604020202020204" pitchFamily="34" charset="0"/>
                        <a:buNone/>
                      </a:pPr>
                      <a:endParaRPr lang="fr-FR" sz="1200" b="0" kern="1200" baseline="0" dirty="0">
                        <a:solidFill>
                          <a:schemeClr val="tx1"/>
                        </a:solidFill>
                        <a:latin typeface="Marianne Medium" panose="02000000000000000000" pitchFamily="2" charset="0"/>
                        <a:ea typeface="+mn-ea"/>
                        <a:cs typeface="+mn-cs"/>
                      </a:endParaRPr>
                    </a:p>
                    <a:p>
                      <a:pPr marL="171450" lvl="0" indent="-171450" algn="just" defTabSz="914400" rtl="0" eaLnBrk="1" latinLnBrk="0" hangingPunct="1">
                        <a:buFontTx/>
                        <a:buChar char="-"/>
                      </a:pPr>
                      <a:r>
                        <a:rPr lang="fr-FR" sz="1200" b="0" kern="1200" baseline="0" dirty="0">
                          <a:solidFill>
                            <a:schemeClr val="tx1"/>
                          </a:solidFill>
                          <a:latin typeface="Marianne Medium" panose="02000000000000000000" pitchFamily="2" charset="0"/>
                          <a:ea typeface="+mn-ea"/>
                          <a:cs typeface="+mn-cs"/>
                        </a:rPr>
                        <a:t>Les cases « Valeur » et « Valeur attendue » seront à remplir pour la démarche phare lorsqu’elle est identifiée </a:t>
                      </a:r>
                    </a:p>
                    <a:p>
                      <a:pPr marL="171450" lvl="0" indent="-171450" algn="just" defTabSz="914400" rtl="0" eaLnBrk="1" latinLnBrk="0" hangingPunct="1">
                        <a:buFontTx/>
                        <a:buChar char="-"/>
                      </a:pPr>
                      <a:endParaRPr lang="fr-FR" sz="1200" b="0" kern="1200" baseline="0" dirty="0">
                        <a:solidFill>
                          <a:schemeClr val="tx1"/>
                        </a:solidFill>
                        <a:latin typeface="Marianne Medium" panose="02000000000000000000" pitchFamily="2" charset="0"/>
                        <a:ea typeface="+mn-ea"/>
                        <a:cs typeface="+mn-cs"/>
                      </a:endParaRPr>
                    </a:p>
                    <a:p>
                      <a:pPr marL="171450" lvl="0" indent="-171450" algn="just" defTabSz="914400" rtl="0" eaLnBrk="1" latinLnBrk="0" hangingPunct="1">
                        <a:buFontTx/>
                        <a:buChar char="-"/>
                      </a:pPr>
                      <a:r>
                        <a:rPr lang="fr-FR" sz="1200" b="0" kern="1200" baseline="0" dirty="0">
                          <a:solidFill>
                            <a:schemeClr val="tx1"/>
                          </a:solidFill>
                          <a:latin typeface="Marianne Medium" panose="02000000000000000000" pitchFamily="2" charset="0"/>
                          <a:ea typeface="+mn-ea"/>
                          <a:cs typeface="+mn-cs"/>
                        </a:rPr>
                        <a:t>Pour les trois indicateurs : « Satisfait », « Insatisfait » et « Ne se prononce pas », la somme des 3 cases doit être égale à 100%*. Toutes les colonnes doivent être remplies. Si « Ne se prononce pas » n’est pas évalué, il faut tout de même indiquer 0%* dans la case. Idem si vous êtes à 100% de satisfaction sur un indicateur, il faudra bien indiquer 0%* dans les deux autres cases.</a:t>
                      </a:r>
                    </a:p>
                    <a:p>
                      <a:pPr marL="171450" lvl="0" indent="-171450" algn="just" defTabSz="914400" rtl="0" eaLnBrk="1" latinLnBrk="0" hangingPunct="1">
                        <a:buFontTx/>
                        <a:buChar char="-"/>
                      </a:pPr>
                      <a:endParaRPr lang="fr-FR" sz="1200" b="0" kern="1200" baseline="0" dirty="0">
                        <a:solidFill>
                          <a:schemeClr val="tx1"/>
                        </a:solidFill>
                        <a:latin typeface="Marianne Medium" panose="02000000000000000000" pitchFamily="2" charset="0"/>
                        <a:ea typeface="+mn-ea"/>
                        <a:cs typeface="+mn-cs"/>
                      </a:endParaRPr>
                    </a:p>
                    <a:p>
                      <a:pPr marL="171450" lvl="0" indent="-171450" algn="just" defTabSz="914400" rtl="0" eaLnBrk="1" latinLnBrk="0" hangingPunct="1">
                        <a:buFontTx/>
                        <a:buChar char="-"/>
                      </a:pPr>
                      <a:r>
                        <a:rPr lang="fr-FR" sz="1200" b="0" kern="1200" baseline="0" dirty="0">
                          <a:solidFill>
                            <a:schemeClr val="tx1"/>
                          </a:solidFill>
                          <a:latin typeface="Marianne Medium" panose="02000000000000000000" pitchFamily="2" charset="0"/>
                          <a:ea typeface="+mn-ea"/>
                          <a:cs typeface="+mn-cs"/>
                        </a:rPr>
                        <a:t>La case « Actif » signifie que les résultats seront publiés sur la plateforme et visibles par les internautes/usagers</a:t>
                      </a:r>
                    </a:p>
                    <a:p>
                      <a:pPr marL="0" algn="just" defTabSz="914400" rtl="0" eaLnBrk="1" latinLnBrk="0" hangingPunct="1"/>
                      <a:endParaRPr lang="fr-FR" sz="1200" b="0" kern="1200" baseline="0" dirty="0">
                        <a:solidFill>
                          <a:schemeClr val="tx1"/>
                        </a:solidFill>
                        <a:latin typeface="Marianne Medium" panose="02000000000000000000" pitchFamily="2" charset="0"/>
                        <a:ea typeface="+mn-ea"/>
                        <a:cs typeface="+mn-cs"/>
                      </a:endParaRPr>
                    </a:p>
                    <a:p>
                      <a:pPr marL="0" algn="just" defTabSz="914400" rtl="0" eaLnBrk="1" latinLnBrk="0" hangingPunct="1"/>
                      <a:r>
                        <a:rPr lang="fr-FR" sz="1100" b="0" i="1" kern="1200" baseline="0" dirty="0">
                          <a:solidFill>
                            <a:schemeClr val="tx1"/>
                          </a:solidFill>
                          <a:latin typeface="Marianne Medium" panose="02000000000000000000" pitchFamily="2" charset="0"/>
                          <a:ea typeface="+mn-ea"/>
                          <a:cs typeface="+mn-cs"/>
                        </a:rPr>
                        <a:t>*La valeur doit comprendre uniquement des chiffres (ne pas utiliser de caractères spéciaux de type « % », « min », « sec », « : » etc. ).</a:t>
                      </a:r>
                      <a:br>
                        <a:rPr lang="fr-FR" sz="1100" b="0" i="1" kern="1200" baseline="0" dirty="0">
                          <a:solidFill>
                            <a:schemeClr val="tx1"/>
                          </a:solidFill>
                          <a:latin typeface="Marianne Medium" panose="02000000000000000000" pitchFamily="2" charset="0"/>
                          <a:ea typeface="+mn-ea"/>
                          <a:cs typeface="+mn-cs"/>
                        </a:rPr>
                      </a:br>
                      <a:r>
                        <a:rPr lang="fr-FR" sz="1100" b="0" i="1" kern="1200" baseline="0" dirty="0">
                          <a:solidFill>
                            <a:schemeClr val="tx1"/>
                          </a:solidFill>
                          <a:latin typeface="Marianne Medium" panose="02000000000000000000" pitchFamily="2" charset="0"/>
                          <a:ea typeface="+mn-ea"/>
                          <a:cs typeface="+mn-cs"/>
                        </a:rPr>
                        <a:t>Exemples : 53,23 et pas 53,23%</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70560">
                <a:tc>
                  <a:txBody>
                    <a:bodyPr/>
                    <a:lstStyle/>
                    <a:p>
                      <a:pPr marL="0" algn="l" defTabSz="914400" rtl="0" eaLnBrk="1" latinLnBrk="0" hangingPunct="1"/>
                      <a:r>
                        <a:rPr lang="fr-FR" sz="1200" b="0" kern="1200" baseline="0" dirty="0">
                          <a:solidFill>
                            <a:schemeClr val="tx1"/>
                          </a:solidFill>
                          <a:latin typeface="Marianne Medium" panose="02000000000000000000" pitchFamily="2" charset="0"/>
                          <a:ea typeface="+mn-ea"/>
                          <a:cs typeface="+mn-cs"/>
                        </a:rPr>
                        <a:t>Cliquez ensuite sur le bouton « Enregistrer ».</a:t>
                      </a:r>
                    </a:p>
                    <a:p>
                      <a:pPr marL="0" algn="l" defTabSz="914400" rtl="0" eaLnBrk="1" latinLnBrk="0" hangingPunct="1"/>
                      <a:endParaRPr lang="fr-FR" sz="1200" b="0" kern="1200" baseline="0" dirty="0">
                        <a:solidFill>
                          <a:schemeClr val="tx1"/>
                        </a:solidFill>
                        <a:latin typeface="Marianne Medium" panose="02000000000000000000" pitchFamily="2" charset="0"/>
                        <a:ea typeface="+mn-ea"/>
                        <a:cs typeface="+mn-cs"/>
                      </a:endParaRPr>
                    </a:p>
                    <a:p>
                      <a:pPr marL="0" algn="just" defTabSz="914400" rtl="0" eaLnBrk="1" latinLnBrk="0" hangingPunct="1"/>
                      <a:r>
                        <a:rPr lang="fr-FR" sz="1200" b="0" kern="1200" baseline="0" dirty="0">
                          <a:solidFill>
                            <a:schemeClr val="tx1"/>
                          </a:solidFill>
                          <a:latin typeface="Marianne Medium" panose="02000000000000000000" pitchFamily="2" charset="0"/>
                          <a:ea typeface="+mn-ea"/>
                          <a:cs typeface="+mn-cs"/>
                        </a:rPr>
                        <a:t>Le chargement s’opère et mes données sont automatiquement importées et instantanément visibles des usagers sur la plateforme Services Publics+.</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970805"/>
                  </a:ext>
                </a:extLst>
              </a:tr>
            </a:tbl>
          </a:graphicData>
        </a:graphic>
      </p:graphicFrame>
      <p:cxnSp>
        <p:nvCxnSpPr>
          <p:cNvPr id="19" name="Connecteur droit 18">
            <a:extLst>
              <a:ext uri="{FF2B5EF4-FFF2-40B4-BE49-F238E27FC236}">
                <a16:creationId xmlns:a16="http://schemas.microsoft.com/office/drawing/2014/main" id="{698B66C8-226E-4FFC-A2DC-ABE90B9F970F}"/>
              </a:ext>
            </a:extLst>
          </p:cNvPr>
          <p:cNvCxnSpPr>
            <a:cxnSpLocks/>
          </p:cNvCxnSpPr>
          <p:nvPr/>
        </p:nvCxnSpPr>
        <p:spPr>
          <a:xfrm>
            <a:off x="6255254" y="3632218"/>
            <a:ext cx="0" cy="1103085"/>
          </a:xfrm>
          <a:prstGeom prst="line">
            <a:avLst/>
          </a:prstGeom>
          <a:ln w="12700">
            <a:solidFill>
              <a:srgbClr val="273375"/>
            </a:solidFill>
          </a:ln>
        </p:spPr>
        <p:style>
          <a:lnRef idx="1">
            <a:schemeClr val="accent1"/>
          </a:lnRef>
          <a:fillRef idx="0">
            <a:schemeClr val="accent1"/>
          </a:fillRef>
          <a:effectRef idx="0">
            <a:schemeClr val="accent1"/>
          </a:effectRef>
          <a:fontRef idx="minor">
            <a:schemeClr val="tx1"/>
          </a:fontRef>
        </p:style>
      </p:cxnSp>
      <p:pic>
        <p:nvPicPr>
          <p:cNvPr id="20" name="Image 19">
            <a:extLst>
              <a:ext uri="{FF2B5EF4-FFF2-40B4-BE49-F238E27FC236}">
                <a16:creationId xmlns:a16="http://schemas.microsoft.com/office/drawing/2014/main" id="{86749110-2E27-4F47-81E1-3C9787E7619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6347"/>
          <a:stretch/>
        </p:blipFill>
        <p:spPr>
          <a:xfrm>
            <a:off x="6543527" y="2265596"/>
            <a:ext cx="5228943" cy="4340689"/>
          </a:xfrm>
          <a:prstGeom prst="rect">
            <a:avLst/>
          </a:prstGeom>
        </p:spPr>
      </p:pic>
    </p:spTree>
    <p:extLst>
      <p:ext uri="{BB962C8B-B14F-4D97-AF65-F5344CB8AC3E}">
        <p14:creationId xmlns:p14="http://schemas.microsoft.com/office/powerpoint/2010/main" val="4049771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2</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Transparence des résultats</a:t>
            </a:r>
            <a:endParaRPr lang="fr-FR" sz="2800" i="1" dirty="0"/>
          </a:p>
          <a:p>
            <a:r>
              <a:rPr lang="fr-FR" sz="2000" b="0" i="1" dirty="0">
                <a:solidFill>
                  <a:srgbClr val="AD4847"/>
                </a:solidFill>
              </a:rPr>
              <a:t>Ecoute usager : Votre avis est pris en compte pour améliorer le service rendu</a:t>
            </a:r>
          </a:p>
        </p:txBody>
      </p:sp>
      <p:sp>
        <p:nvSpPr>
          <p:cNvPr id="21" name="Espace réservé du contenu 2">
            <a:extLst>
              <a:ext uri="{FF2B5EF4-FFF2-40B4-BE49-F238E27FC236}">
                <a16:creationId xmlns:a16="http://schemas.microsoft.com/office/drawing/2014/main" id="{91A4DC19-A7B9-4A5F-924B-2EBD8CC938B3}"/>
              </a:ext>
            </a:extLst>
          </p:cNvPr>
          <p:cNvSpPr>
            <a:spLocks noGrp="1"/>
          </p:cNvSpPr>
          <p:nvPr>
            <p:ph type="body" sz="quarter" idx="11"/>
          </p:nvPr>
        </p:nvSpPr>
        <p:spPr>
          <a:xfrm>
            <a:off x="491348" y="1444895"/>
            <a:ext cx="9431861" cy="2823447"/>
          </a:xfrm>
        </p:spPr>
        <p:txBody>
          <a:bodyPr>
            <a:noAutofit/>
          </a:bodyPr>
          <a:lstStyle/>
          <a:p>
            <a:pPr marL="0" indent="0">
              <a:lnSpc>
                <a:spcPct val="105000"/>
              </a:lnSpc>
              <a:spcAft>
                <a:spcPts val="800"/>
              </a:spcAft>
              <a:buNone/>
            </a:pPr>
            <a:r>
              <a:rPr lang="fr-FR" sz="1800" b="1" cap="small" dirty="0">
                <a:solidFill>
                  <a:srgbClr val="AD4847"/>
                </a:solidFill>
              </a:rPr>
              <a:t>une confiance construite sur des résultats transparents</a:t>
            </a:r>
            <a:endParaRPr lang="fr-FR" sz="1800" cap="small" dirty="0">
              <a:solidFill>
                <a:srgbClr val="AD4847"/>
              </a:solidFill>
            </a:endParaRPr>
          </a:p>
          <a:p>
            <a:pPr marL="285750" indent="-285750">
              <a:lnSpc>
                <a:spcPct val="105000"/>
              </a:lnSpc>
              <a:spcAft>
                <a:spcPts val="800"/>
              </a:spcAft>
              <a:buFont typeface="Arial" panose="020B0604020202020204" pitchFamily="34" charset="0"/>
              <a:buChar char="•"/>
            </a:pPr>
            <a:r>
              <a:rPr lang="fr-FR" sz="1800" dirty="0">
                <a:solidFill>
                  <a:schemeClr val="tx1"/>
                </a:solidFill>
              </a:rPr>
              <a:t>La confiance ne se décrète pas, elle se gagne grâce à des résultats concrets. </a:t>
            </a:r>
            <a:r>
              <a:rPr lang="fr-FR" sz="1800" b="1" dirty="0">
                <a:solidFill>
                  <a:schemeClr val="tx1"/>
                </a:solidFill>
              </a:rPr>
              <a:t>La transparence des résultats renforce la confiance des Français envers les services publics</a:t>
            </a:r>
            <a:r>
              <a:rPr lang="fr-FR" sz="1800" dirty="0">
                <a:solidFill>
                  <a:schemeClr val="tx1"/>
                </a:solidFill>
              </a:rPr>
              <a:t>.</a:t>
            </a:r>
          </a:p>
          <a:p>
            <a:pPr marL="285750" indent="-285750">
              <a:lnSpc>
                <a:spcPct val="105000"/>
              </a:lnSpc>
              <a:spcAft>
                <a:spcPts val="800"/>
              </a:spcAft>
              <a:buFont typeface="Arial" panose="020B0604020202020204" pitchFamily="34" charset="0"/>
              <a:buChar char="•"/>
            </a:pPr>
            <a:r>
              <a:rPr lang="fr-FR" sz="1800" dirty="0">
                <a:solidFill>
                  <a:schemeClr val="tx1"/>
                </a:solidFill>
              </a:rPr>
              <a:t>Le suivi des résultats repose sur 9 indicateurs communs :</a:t>
            </a:r>
          </a:p>
          <a:p>
            <a:pPr marL="2114550" lvl="4" indent="-285750">
              <a:lnSpc>
                <a:spcPct val="105000"/>
              </a:lnSpc>
              <a:spcBef>
                <a:spcPts val="1000"/>
              </a:spcBef>
              <a:spcAft>
                <a:spcPts val="800"/>
              </a:spcAft>
              <a:buFont typeface="Arial" panose="020B0604020202020204" pitchFamily="34" charset="0"/>
              <a:buChar char="•"/>
            </a:pPr>
            <a:r>
              <a:rPr lang="fr-FR" sz="1600" b="1" dirty="0"/>
              <a:t>5 indicateurs qualitatifs</a:t>
            </a:r>
            <a:r>
              <a:rPr lang="fr-FR" sz="1600" dirty="0"/>
              <a:t> : satisfaction globale, délais de traitement, facilité de contact, simplicité des démarches et qualité de la relation avec les agents (courtoisie, écoute...).</a:t>
            </a:r>
          </a:p>
          <a:p>
            <a:pPr marL="2114550" lvl="4" indent="-285750">
              <a:lnSpc>
                <a:spcPct val="105000"/>
              </a:lnSpc>
              <a:spcBef>
                <a:spcPts val="1000"/>
              </a:spcBef>
              <a:spcAft>
                <a:spcPts val="800"/>
              </a:spcAft>
              <a:buFont typeface="Arial" panose="020B0604020202020204" pitchFamily="34" charset="0"/>
              <a:buChar char="•"/>
            </a:pPr>
            <a:r>
              <a:rPr lang="fr-FR" sz="1600" b="1" dirty="0"/>
              <a:t>4 indicateurs quantitatifs</a:t>
            </a:r>
            <a:r>
              <a:rPr lang="fr-FR" sz="1600" dirty="0"/>
              <a:t> : accessibilité téléphonique, satisfaction sur l’accueil téléphonique, respect des délais pour les démarches clés et satisfaction des services en ligne.</a:t>
            </a:r>
          </a:p>
          <a:p>
            <a:pPr marL="285750" indent="-285750">
              <a:lnSpc>
                <a:spcPct val="105000"/>
              </a:lnSpc>
              <a:spcAft>
                <a:spcPts val="800"/>
              </a:spcAft>
              <a:buFont typeface="Arial" panose="020B0604020202020204" pitchFamily="34" charset="0"/>
              <a:buChar char="•"/>
            </a:pPr>
            <a:r>
              <a:rPr lang="fr-FR" dirty="0">
                <a:solidFill>
                  <a:schemeClr val="tx1"/>
                </a:solidFill>
              </a:rPr>
              <a:t>Tous les services publics publient leurs résultats, nationaux et locaux, au plus près des citoyens, dans un Tableau de bord SP+</a:t>
            </a:r>
          </a:p>
          <a:p>
            <a:pPr>
              <a:lnSpc>
                <a:spcPct val="105000"/>
              </a:lnSpc>
              <a:spcAft>
                <a:spcPts val="800"/>
              </a:spcAft>
            </a:pPr>
            <a:endParaRPr lang="fr-FR" sz="1800" dirty="0"/>
          </a:p>
          <a:p>
            <a:pPr lvl="1">
              <a:lnSpc>
                <a:spcPct val="105000"/>
              </a:lnSpc>
              <a:spcBef>
                <a:spcPts val="1000"/>
              </a:spcBef>
              <a:spcAft>
                <a:spcPts val="800"/>
              </a:spcAft>
            </a:pPr>
            <a:endParaRPr lang="fr-FR" sz="1600" dirty="0"/>
          </a:p>
          <a:p>
            <a:pPr marL="0" lvl="0" indent="0">
              <a:lnSpc>
                <a:spcPct val="105000"/>
              </a:lnSpc>
              <a:buNone/>
            </a:pP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4" name="Graphique 23">
            <a:extLst>
              <a:ext uri="{FF2B5EF4-FFF2-40B4-BE49-F238E27FC236}">
                <a16:creationId xmlns:a16="http://schemas.microsoft.com/office/drawing/2014/main" id="{8C172C99-3697-4FBA-9F70-352FBD9438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35591" y="3901439"/>
            <a:ext cx="1487943" cy="1487943"/>
          </a:xfrm>
          <a:prstGeom prst="rect">
            <a:avLst/>
          </a:prstGeom>
        </p:spPr>
      </p:pic>
    </p:spTree>
    <p:extLst>
      <p:ext uri="{BB962C8B-B14F-4D97-AF65-F5344CB8AC3E}">
        <p14:creationId xmlns:p14="http://schemas.microsoft.com/office/powerpoint/2010/main" val="4046057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3</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756391"/>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Transparence des résultats</a:t>
            </a:r>
            <a:endParaRPr lang="fr-FR" sz="2800" i="1" dirty="0"/>
          </a:p>
          <a:p>
            <a:r>
              <a:rPr lang="fr-FR" sz="2000" b="0" i="1" dirty="0">
                <a:solidFill>
                  <a:srgbClr val="AD4847"/>
                </a:solidFill>
              </a:rPr>
              <a:t>Ecoute usager : Votre avis est pris en compte pour améliorer le service rendu</a:t>
            </a:r>
          </a:p>
        </p:txBody>
      </p:sp>
      <p:sp>
        <p:nvSpPr>
          <p:cNvPr id="4" name="ZoneTexte 3">
            <a:extLst>
              <a:ext uri="{FF2B5EF4-FFF2-40B4-BE49-F238E27FC236}">
                <a16:creationId xmlns:a16="http://schemas.microsoft.com/office/drawing/2014/main" id="{566B3AA0-D808-4DC0-BBBF-A8573D77A3A5}"/>
              </a:ext>
            </a:extLst>
          </p:cNvPr>
          <p:cNvSpPr txBox="1"/>
          <p:nvPr/>
        </p:nvSpPr>
        <p:spPr>
          <a:xfrm>
            <a:off x="3418456" y="3055346"/>
            <a:ext cx="8361803" cy="2298065"/>
          </a:xfrm>
          <a:prstGeom prst="rect">
            <a:avLst/>
          </a:prstGeom>
          <a:noFill/>
        </p:spPr>
        <p:txBody>
          <a:bodyPr wrap="square" rtlCol="0">
            <a:spAutoFit/>
          </a:bodyPr>
          <a:lstStyle/>
          <a:p>
            <a:pPr algn="just" defTabSz="914446">
              <a:spcAft>
                <a:spcPts val="800"/>
              </a:spcAft>
            </a:pPr>
            <a:r>
              <a:rPr lang="fr-FR" sz="1300" dirty="0">
                <a:latin typeface="Marianne"/>
                <a:cs typeface="Times New Roman" panose="02020603050405020304" pitchFamily="18" charset="0"/>
              </a:rPr>
              <a:t>Dans une logique de </a:t>
            </a:r>
            <a:r>
              <a:rPr lang="fr-FR" sz="1300" b="1" dirty="0">
                <a:solidFill>
                  <a:schemeClr val="accent3"/>
                </a:solidFill>
                <a:latin typeface="Marianne"/>
                <a:cs typeface="Times New Roman" panose="02020603050405020304" pitchFamily="18" charset="0"/>
              </a:rPr>
              <a:t>co-construction,</a:t>
            </a:r>
            <a:r>
              <a:rPr lang="fr-FR" sz="1300" dirty="0">
                <a:solidFill>
                  <a:schemeClr val="accent3"/>
                </a:solidFill>
                <a:latin typeface="Marianne"/>
                <a:cs typeface="Times New Roman" panose="02020603050405020304" pitchFamily="18" charset="0"/>
              </a:rPr>
              <a:t> </a:t>
            </a:r>
            <a:r>
              <a:rPr lang="fr-FR" sz="1300" dirty="0">
                <a:latin typeface="Marianne"/>
                <a:cs typeface="Times New Roman" panose="02020603050405020304" pitchFamily="18" charset="0"/>
              </a:rPr>
              <a:t>les étudiants sont invités à partager avec les universités et écoles supérieures dans lesquelles ils étudient, leurs suggestions d’amélioration afin d’améliorer la qualité du service qui leur est rendu. </a:t>
            </a:r>
          </a:p>
          <a:p>
            <a:pPr algn="just" defTabSz="914446">
              <a:spcAft>
                <a:spcPts val="800"/>
              </a:spcAft>
            </a:pPr>
            <a:r>
              <a:rPr lang="fr-FR" sz="1300" dirty="0">
                <a:latin typeface="Marianne"/>
                <a:cs typeface="Times New Roman" panose="02020603050405020304" pitchFamily="18" charset="0"/>
              </a:rPr>
              <a:t>Les universités et écoles sont amenées à demander aux étudiants leur ressenti via </a:t>
            </a:r>
            <a:r>
              <a:rPr lang="fr-FR" sz="1300" b="1" dirty="0">
                <a:solidFill>
                  <a:schemeClr val="accent3"/>
                </a:solidFill>
                <a:latin typeface="Marianne"/>
                <a:cs typeface="Times New Roman" panose="02020603050405020304" pitchFamily="18" charset="0"/>
              </a:rPr>
              <a:t>des enquêtes de satisfaction intégrant les 5 indicateurs de ressenti Services Publics+</a:t>
            </a:r>
            <a:r>
              <a:rPr lang="fr-FR" sz="1300" b="1" dirty="0">
                <a:latin typeface="Marianne"/>
                <a:cs typeface="Times New Roman" panose="02020603050405020304" pitchFamily="18" charset="0"/>
              </a:rPr>
              <a:t>. </a:t>
            </a:r>
            <a:r>
              <a:rPr lang="fr-FR" sz="1300" dirty="0">
                <a:latin typeface="Marianne"/>
                <a:cs typeface="Times New Roman" panose="02020603050405020304" pitchFamily="18" charset="0"/>
              </a:rPr>
              <a:t>Ces enquêtes sont à réaliser </a:t>
            </a:r>
            <a:r>
              <a:rPr lang="fr-FR" sz="1300" b="1" dirty="0">
                <a:solidFill>
                  <a:schemeClr val="accent3"/>
                </a:solidFill>
                <a:latin typeface="Marianne"/>
                <a:cs typeface="Times New Roman" panose="02020603050405020304" pitchFamily="18" charset="0"/>
              </a:rPr>
              <a:t>annuellemen</a:t>
            </a:r>
            <a:r>
              <a:rPr lang="fr-FR" sz="1300" b="1" dirty="0">
                <a:latin typeface="Marianne"/>
                <a:cs typeface="Times New Roman" panose="02020603050405020304" pitchFamily="18" charset="0"/>
              </a:rPr>
              <a:t>t</a:t>
            </a:r>
            <a:r>
              <a:rPr lang="fr-FR" sz="1300" dirty="0">
                <a:latin typeface="Marianne"/>
                <a:cs typeface="Times New Roman" panose="02020603050405020304" pitchFamily="18" charset="0"/>
              </a:rPr>
              <a:t> et doivent être chargées sur la plateforme </a:t>
            </a:r>
            <a:r>
              <a:rPr lang="fr-FR" sz="1300" i="1" dirty="0">
                <a:latin typeface="Marianne"/>
                <a:cs typeface="Times New Roman" panose="02020603050405020304" pitchFamily="18" charset="0"/>
              </a:rPr>
              <a:t>Services Publics+.</a:t>
            </a:r>
          </a:p>
          <a:p>
            <a:pPr algn="just" defTabSz="914446">
              <a:spcAft>
                <a:spcPts val="800"/>
              </a:spcAft>
            </a:pPr>
            <a:r>
              <a:rPr lang="fr-FR" sz="1300" dirty="0">
                <a:latin typeface="Marianne"/>
                <a:cs typeface="Times New Roman" panose="02020603050405020304" pitchFamily="18" charset="0"/>
              </a:rPr>
              <a:t>Les avis des usagers, quelle que soit leur source, sont analysés pour mettre en place des mesures de simplification ou définir des plans d’action dans le cadre d’une démarche d’amélioration continue. Une communication externe est réalisée sur l’impact du retour usager ( « vous nous l’avez demandé, on l’a fait » ).</a:t>
            </a:r>
          </a:p>
        </p:txBody>
      </p:sp>
      <p:sp>
        <p:nvSpPr>
          <p:cNvPr id="5" name="Titre 1">
            <a:extLst>
              <a:ext uri="{FF2B5EF4-FFF2-40B4-BE49-F238E27FC236}">
                <a16:creationId xmlns:a16="http://schemas.microsoft.com/office/drawing/2014/main" id="{ADF7E50D-60AB-4B4F-9C5E-78EDF168DD8F}"/>
              </a:ext>
            </a:extLst>
          </p:cNvPr>
          <p:cNvSpPr txBox="1">
            <a:spLocks/>
          </p:cNvSpPr>
          <p:nvPr/>
        </p:nvSpPr>
        <p:spPr>
          <a:xfrm>
            <a:off x="721619" y="2423368"/>
            <a:ext cx="6615773" cy="30502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600" b="1" dirty="0">
                <a:latin typeface="Marianne" panose="02000000000000000000" pitchFamily="2" charset="0"/>
              </a:rPr>
              <a:t>Pourquoi cet engagement Services Publics+ ?</a:t>
            </a:r>
          </a:p>
        </p:txBody>
      </p:sp>
      <p:sp>
        <p:nvSpPr>
          <p:cNvPr id="6" name="ZoneTexte 5">
            <a:extLst>
              <a:ext uri="{FF2B5EF4-FFF2-40B4-BE49-F238E27FC236}">
                <a16:creationId xmlns:a16="http://schemas.microsoft.com/office/drawing/2014/main" id="{8A9C1565-91BA-431D-B624-6744E2BC0C71}"/>
              </a:ext>
            </a:extLst>
          </p:cNvPr>
          <p:cNvSpPr txBox="1"/>
          <p:nvPr/>
        </p:nvSpPr>
        <p:spPr>
          <a:xfrm>
            <a:off x="617223" y="1527985"/>
            <a:ext cx="10862353" cy="584775"/>
          </a:xfrm>
          <a:prstGeom prst="rect">
            <a:avLst/>
          </a:prstGeom>
          <a:noFill/>
        </p:spPr>
        <p:txBody>
          <a:bodyPr wrap="square">
            <a:spAutoFit/>
          </a:bodyPr>
          <a:lstStyle/>
          <a:p>
            <a:pPr marL="20637" defTabSz="1320695">
              <a:defRPr/>
            </a:pPr>
            <a:r>
              <a:rPr lang="fr-FR" sz="1600" b="1" dirty="0">
                <a:solidFill>
                  <a:schemeClr val="accent3"/>
                </a:solidFill>
                <a:latin typeface="Marianne" panose="02000000000000000000" pitchFamily="2" charset="0"/>
                <a:ea typeface="+mj-ea"/>
                <a:cs typeface="+mj-cs"/>
              </a:rPr>
              <a:t>Engagement 7 : L’avis des étudiants est recueilli et pris en compte pour améliorer les services et formations proposés par l’établissement</a:t>
            </a:r>
          </a:p>
        </p:txBody>
      </p:sp>
      <p:pic>
        <p:nvPicPr>
          <p:cNvPr id="9" name="Graphique 8">
            <a:extLst>
              <a:ext uri="{FF2B5EF4-FFF2-40B4-BE49-F238E27FC236}">
                <a16:creationId xmlns:a16="http://schemas.microsoft.com/office/drawing/2014/main" id="{6FB8EACC-0331-4A2F-BD8D-4A7E499276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5099">
            <a:off x="1315174" y="3199787"/>
            <a:ext cx="1256502" cy="1627742"/>
          </a:xfrm>
          <a:prstGeom prst="rect">
            <a:avLst/>
          </a:prstGeom>
        </p:spPr>
      </p:pic>
      <p:sp>
        <p:nvSpPr>
          <p:cNvPr id="11" name="ZoneTexte 10">
            <a:extLst>
              <a:ext uri="{FF2B5EF4-FFF2-40B4-BE49-F238E27FC236}">
                <a16:creationId xmlns:a16="http://schemas.microsoft.com/office/drawing/2014/main" id="{8B960B0C-637E-4F23-B241-CDF97310ED1B}"/>
              </a:ext>
            </a:extLst>
          </p:cNvPr>
          <p:cNvSpPr txBox="1"/>
          <p:nvPr/>
        </p:nvSpPr>
        <p:spPr>
          <a:xfrm>
            <a:off x="721619" y="5680369"/>
            <a:ext cx="11264732" cy="492443"/>
          </a:xfrm>
          <a:prstGeom prst="rect">
            <a:avLst/>
          </a:prstGeom>
          <a:noFill/>
        </p:spPr>
        <p:txBody>
          <a:bodyPr wrap="square" rtlCol="0">
            <a:spAutoFit/>
          </a:bodyPr>
          <a:lstStyle/>
          <a:p>
            <a:pPr algn="l"/>
            <a:r>
              <a:rPr lang="fr-FR" sz="1300" b="1" dirty="0">
                <a:solidFill>
                  <a:schemeClr val="accent3"/>
                </a:solidFill>
                <a:latin typeface="Marianne"/>
                <a:cs typeface="Times New Roman" panose="02020603050405020304" pitchFamily="18" charset="0"/>
              </a:rPr>
              <a:t>D’autres modalités d’écoute des usagers</a:t>
            </a:r>
            <a:r>
              <a:rPr lang="fr-FR" sz="1300" dirty="0">
                <a:solidFill>
                  <a:schemeClr val="accent3"/>
                </a:solidFill>
                <a:latin typeface="Marianne"/>
                <a:cs typeface="Times New Roman" panose="02020603050405020304" pitchFamily="18" charset="0"/>
              </a:rPr>
              <a:t> </a:t>
            </a:r>
            <a:r>
              <a:rPr lang="fr-FR" sz="1300" dirty="0">
                <a:latin typeface="Marianne"/>
                <a:cs typeface="Times New Roman" panose="02020603050405020304" pitchFamily="18" charset="0"/>
              </a:rPr>
              <a:t>et de co-construction peuvent être mises en œuvre par l’administration comme des comités d’écoute usagers, des panels locaux ou nationaux, ou des tests de nouveaux services.</a:t>
            </a:r>
          </a:p>
        </p:txBody>
      </p:sp>
    </p:spTree>
    <p:extLst>
      <p:ext uri="{BB962C8B-B14F-4D97-AF65-F5344CB8AC3E}">
        <p14:creationId xmlns:p14="http://schemas.microsoft.com/office/powerpoint/2010/main" val="3917033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a:bodyPr>
          <a:lstStyle/>
          <a:p>
            <a:r>
              <a:rPr lang="fr-FR" sz="4400" i="1" dirty="0">
                <a:solidFill>
                  <a:schemeClr val="accent3"/>
                </a:solidFill>
              </a:rPr>
              <a:t>Enquêtes de satisfaction déclinées pour les universités &amp; écoles supérieures</a:t>
            </a:r>
            <a:br>
              <a:rPr lang="fr-FR" sz="4400" b="1" i="1" dirty="0">
                <a:solidFill>
                  <a:srgbClr val="273375"/>
                </a:solidFill>
                <a:latin typeface="Marianne ExtraBold" panose="02000000000000000000" pitchFamily="2" charset="0"/>
              </a:rPr>
            </a:br>
            <a:endParaRPr lang="fr-FR" sz="4400" i="1" dirty="0">
              <a:solidFill>
                <a:schemeClr val="accent3"/>
              </a:solidFill>
            </a:endParaRPr>
          </a:p>
        </p:txBody>
      </p:sp>
    </p:spTree>
    <p:extLst>
      <p:ext uri="{BB962C8B-B14F-4D97-AF65-F5344CB8AC3E}">
        <p14:creationId xmlns:p14="http://schemas.microsoft.com/office/powerpoint/2010/main" val="1232952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p:txBody>
          <a:bodyPr/>
          <a:lstStyle/>
          <a:p>
            <a:fld id="{733122C9-A0B9-462F-8757-0847AD287B63}" type="slidenum">
              <a:rPr lang="fr-FR" smtClean="0"/>
              <a:pPr/>
              <a:t>5</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756391"/>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defRPr/>
            </a:pPr>
            <a:r>
              <a:rPr lang="fr-FR" sz="2800" dirty="0"/>
              <a:t>Enquête de satisfaction annuelle</a:t>
            </a:r>
          </a:p>
          <a:p>
            <a:pPr algn="l" defTabSz="4334609" hangingPunct="0">
              <a:defRPr/>
            </a:pPr>
            <a:r>
              <a:rPr lang="fr-FR" sz="2000" b="0" i="1" dirty="0">
                <a:solidFill>
                  <a:srgbClr val="AD4847"/>
                </a:solidFill>
              </a:rPr>
              <a:t>Enquête déclinée pour les universités et écoles supérieures</a:t>
            </a:r>
          </a:p>
          <a:p>
            <a:endParaRPr lang="fr-FR" sz="2000" b="0" i="1" dirty="0">
              <a:solidFill>
                <a:srgbClr val="AD4847"/>
              </a:solidFill>
            </a:endParaRPr>
          </a:p>
        </p:txBody>
      </p:sp>
      <p:sp>
        <p:nvSpPr>
          <p:cNvPr id="10" name="ZoneTexte 9">
            <a:extLst>
              <a:ext uri="{FF2B5EF4-FFF2-40B4-BE49-F238E27FC236}">
                <a16:creationId xmlns:a16="http://schemas.microsoft.com/office/drawing/2014/main" id="{0A54E1DC-7F2A-4E93-BC6B-F4471257A94C}"/>
              </a:ext>
            </a:extLst>
          </p:cNvPr>
          <p:cNvSpPr txBox="1"/>
          <p:nvPr/>
        </p:nvSpPr>
        <p:spPr>
          <a:xfrm>
            <a:off x="748311" y="2218102"/>
            <a:ext cx="10808383" cy="4027577"/>
          </a:xfrm>
          <a:prstGeom prst="rect">
            <a:avLst/>
          </a:prstGeom>
          <a:noFill/>
        </p:spPr>
        <p:txBody>
          <a:bodyPr wrap="square">
            <a:spAutoFit/>
          </a:bodyPr>
          <a:lstStyle/>
          <a:p>
            <a:pPr algn="just">
              <a:lnSpc>
                <a:spcPct val="107000"/>
              </a:lnSpc>
              <a:spcAft>
                <a:spcPts val="800"/>
              </a:spcAft>
            </a:pPr>
            <a:r>
              <a:rPr lang="fr-FR" sz="1300" b="1" u="sng" dirty="0">
                <a:latin typeface="Marianne" panose="02000000000000000000" pitchFamily="2" charset="0"/>
              </a:rPr>
              <a:t>Préambule</a:t>
            </a:r>
          </a:p>
          <a:p>
            <a:pPr algn="just">
              <a:lnSpc>
                <a:spcPct val="107000"/>
              </a:lnSpc>
              <a:spcAft>
                <a:spcPts val="800"/>
              </a:spcAft>
            </a:pPr>
            <a:r>
              <a:rPr lang="fr-FR" sz="1200" dirty="0">
                <a:latin typeface="Marianne" panose="02000000000000000000" pitchFamily="2" charset="0"/>
              </a:rPr>
              <a:t>Ce questionnaire a pour objectif de recueillir votre niveau de satisfaction et les difficultés que vous pourriez connaître dans votre relation avec les services de l’Université. Le questionnaire</a:t>
            </a:r>
          </a:p>
          <a:p>
            <a:pPr algn="just">
              <a:lnSpc>
                <a:spcPct val="107000"/>
              </a:lnSpc>
              <a:spcAft>
                <a:spcPts val="600"/>
              </a:spcAft>
            </a:pPr>
            <a:r>
              <a:rPr lang="fr-FR" sz="1200" u="sng" dirty="0">
                <a:latin typeface="Marianne" panose="02000000000000000000" pitchFamily="2" charset="0"/>
              </a:rPr>
              <a:t>Préciser le périmètre </a:t>
            </a:r>
            <a:r>
              <a:rPr lang="fr-FR" sz="1200" dirty="0">
                <a:latin typeface="Marianne" panose="02000000000000000000" pitchFamily="2" charset="0"/>
              </a:rPr>
              <a:t>: </a:t>
            </a:r>
          </a:p>
          <a:p>
            <a:pPr marL="342900" lvl="0" indent="-342900" algn="just">
              <a:lnSpc>
                <a:spcPct val="107000"/>
              </a:lnSpc>
              <a:buFont typeface="Marianne" panose="02000000000000000000" pitchFamily="2" charset="0"/>
              <a:buChar char="-"/>
            </a:pPr>
            <a:r>
              <a:rPr lang="fr-FR" sz="1200" dirty="0">
                <a:latin typeface="Marianne" panose="02000000000000000000" pitchFamily="2" charset="0"/>
              </a:rPr>
              <a:t>Hors enseignement et hors CROUS (hors logement, restauration, bourses sur critères sociaux)</a:t>
            </a:r>
          </a:p>
          <a:p>
            <a:pPr marL="342900" lvl="0" indent="-342900" algn="just">
              <a:lnSpc>
                <a:spcPct val="107000"/>
              </a:lnSpc>
              <a:spcAft>
                <a:spcPts val="800"/>
              </a:spcAft>
              <a:buFont typeface="Marianne" panose="02000000000000000000" pitchFamily="2" charset="0"/>
              <a:buChar char="-"/>
            </a:pPr>
            <a:r>
              <a:rPr lang="fr-FR" sz="1200" dirty="0">
                <a:latin typeface="Marianne" panose="02000000000000000000" pitchFamily="2" charset="0"/>
              </a:rPr>
              <a:t>Année universitaire en cours</a:t>
            </a:r>
          </a:p>
          <a:p>
            <a:pPr algn="just">
              <a:lnSpc>
                <a:spcPct val="107000"/>
              </a:lnSpc>
            </a:pPr>
            <a:r>
              <a:rPr lang="fr-FR" sz="1100" b="1" u="none" strike="noStrike" dirty="0">
                <a:effectLst/>
                <a:latin typeface="Marianne" panose="02000000000000000000" pitchFamily="2" charset="0"/>
                <a:ea typeface="Arial" panose="020B0604020202020204" pitchFamily="34" charset="0"/>
                <a:cs typeface="Times New Roman" panose="02020603050405020304" pitchFamily="18" charset="0"/>
              </a:rPr>
              <a:t> </a:t>
            </a:r>
            <a:endParaRPr lang="fr-FR" sz="1100" dirty="0">
              <a:solidFill>
                <a:schemeClr val="accent2"/>
              </a:solidFill>
              <a:effectLst/>
              <a:latin typeface="Marianne" panose="02000000000000000000" pitchFamily="2" charset="0"/>
              <a:ea typeface="Arial" panose="020B0604020202020204" pitchFamily="34" charset="0"/>
              <a:cs typeface="Times New Roman" panose="02020603050405020304" pitchFamily="18" charset="0"/>
            </a:endParaRPr>
          </a:p>
          <a:p>
            <a:pPr algn="just">
              <a:lnSpc>
                <a:spcPct val="107000"/>
              </a:lnSpc>
              <a:spcAft>
                <a:spcPts val="800"/>
              </a:spcAft>
            </a:pPr>
            <a:r>
              <a:rPr lang="fr-FR" sz="1300" b="1" u="sng" dirty="0">
                <a:effectLst/>
                <a:latin typeface="Marianne" panose="02000000000000000000" pitchFamily="2" charset="0"/>
                <a:ea typeface="Arial" panose="020B0604020202020204" pitchFamily="34" charset="0"/>
                <a:cs typeface="Times New Roman" panose="02020603050405020304" pitchFamily="18" charset="0"/>
              </a:rPr>
              <a:t>Questions de Segmentation</a:t>
            </a:r>
            <a:endParaRPr lang="fr-FR" sz="13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Quelle est votre Composante ? </a:t>
            </a:r>
            <a:r>
              <a:rPr lang="fr-FR" sz="1200" i="1" dirty="0">
                <a:effectLst/>
                <a:latin typeface="Marianne" panose="02000000000000000000" pitchFamily="2" charset="0"/>
                <a:ea typeface="Arial" panose="020B0604020202020204" pitchFamily="34" charset="0"/>
                <a:cs typeface="Times New Roman" panose="02020603050405020304" pitchFamily="18" charset="0"/>
              </a:rPr>
              <a:t>Liste des composantes</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Quelle est votre Département ? </a:t>
            </a:r>
            <a:r>
              <a:rPr lang="fr-FR" sz="1200" i="1" dirty="0">
                <a:effectLst/>
                <a:latin typeface="Marianne" panose="02000000000000000000" pitchFamily="2" charset="0"/>
                <a:ea typeface="Arial" panose="020B0604020202020204" pitchFamily="34" charset="0"/>
                <a:cs typeface="Times New Roman" panose="02020603050405020304" pitchFamily="18" charset="0"/>
              </a:rPr>
              <a:t>Liste des départements de la composante</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Quelle est votre Formation ? </a:t>
            </a:r>
            <a:r>
              <a:rPr lang="fr-FR" sz="1200" i="1" dirty="0">
                <a:effectLst/>
                <a:latin typeface="Marianne" panose="02000000000000000000" pitchFamily="2" charset="0"/>
                <a:ea typeface="Arial" panose="020B0604020202020204" pitchFamily="34" charset="0"/>
                <a:cs typeface="Times New Roman" panose="02020603050405020304" pitchFamily="18" charset="0"/>
              </a:rPr>
              <a:t>Liste des formations proposées par le département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Quel est votre Campus ? </a:t>
            </a:r>
            <a:r>
              <a:rPr lang="fr-FR" sz="1200" i="1" dirty="0">
                <a:effectLst/>
                <a:latin typeface="Marianne" panose="02000000000000000000" pitchFamily="2" charset="0"/>
                <a:ea typeface="Arial" panose="020B0604020202020204" pitchFamily="34" charset="0"/>
                <a:cs typeface="Times New Roman" panose="02020603050405020304" pitchFamily="18" charset="0"/>
              </a:rPr>
              <a:t>Liste des campus</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En quelle année d’études êtes-vous actuellement ? </a:t>
            </a:r>
            <a:r>
              <a:rPr lang="fr-FR" sz="1200" i="1" dirty="0">
                <a:effectLst/>
                <a:latin typeface="Marianne" panose="02000000000000000000" pitchFamily="2" charset="0"/>
                <a:ea typeface="Arial" panose="020B0604020202020204" pitchFamily="34" charset="0"/>
                <a:cs typeface="Times New Roman" panose="02020603050405020304" pitchFamily="18" charset="0"/>
              </a:rPr>
              <a:t>L1 ; L2 ; L3 ; M1 ; M2 ; Doctorant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Êtes-vous étudiant international ? </a:t>
            </a:r>
            <a:r>
              <a:rPr lang="fr-FR" sz="1200" i="1" dirty="0">
                <a:effectLst/>
                <a:latin typeface="Marianne" panose="02000000000000000000" pitchFamily="2" charset="0"/>
                <a:ea typeface="Arial" panose="020B0604020202020204" pitchFamily="34" charset="0"/>
                <a:cs typeface="Times New Roman" panose="02020603050405020304" pitchFamily="18" charset="0"/>
              </a:rPr>
              <a:t>Oui ; Non</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Êtes-vous boursier ? </a:t>
            </a:r>
            <a:r>
              <a:rPr lang="fr-FR" sz="1200" i="1" dirty="0">
                <a:effectLst/>
                <a:latin typeface="Marianne" panose="02000000000000000000" pitchFamily="2" charset="0"/>
                <a:ea typeface="Arial" panose="020B0604020202020204" pitchFamily="34" charset="0"/>
                <a:cs typeface="Times New Roman" panose="02020603050405020304" pitchFamily="18" charset="0"/>
              </a:rPr>
              <a:t>Oui ; Non</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Etudiez-vous à l’Université de Lille l’année dernière ? </a:t>
            </a:r>
            <a:r>
              <a:rPr lang="fr-FR" sz="1200" i="1" dirty="0">
                <a:effectLst/>
                <a:latin typeface="Marianne" panose="02000000000000000000" pitchFamily="2" charset="0"/>
                <a:ea typeface="Arial" panose="020B0604020202020204" pitchFamily="34" charset="0"/>
                <a:cs typeface="Times New Roman" panose="02020603050405020304" pitchFamily="18" charset="0"/>
              </a:rPr>
              <a:t>Oui ; Non</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algn="just">
              <a:lnSpc>
                <a:spcPct val="107000"/>
              </a:lnSpc>
              <a:spcAft>
                <a:spcPts val="800"/>
              </a:spcAft>
            </a:pPr>
            <a:endParaRPr lang="fr-FR" sz="1100" dirty="0">
              <a:solidFill>
                <a:schemeClr val="accent2"/>
              </a:solidFill>
              <a:effectLst/>
              <a:latin typeface="Marianne" panose="02000000000000000000" pitchFamily="2" charset="0"/>
              <a:ea typeface="Arial" panose="020B0604020202020204" pitchFamily="34" charset="0"/>
              <a:cs typeface="Times New Roman" panose="02020603050405020304" pitchFamily="18" charset="0"/>
            </a:endParaRPr>
          </a:p>
        </p:txBody>
      </p:sp>
      <p:sp>
        <p:nvSpPr>
          <p:cNvPr id="12" name="Titre 2">
            <a:extLst>
              <a:ext uri="{FF2B5EF4-FFF2-40B4-BE49-F238E27FC236}">
                <a16:creationId xmlns:a16="http://schemas.microsoft.com/office/drawing/2014/main" id="{34DE09EB-3BC2-49ED-B24D-D65D617E5517}"/>
              </a:ext>
            </a:extLst>
          </p:cNvPr>
          <p:cNvSpPr txBox="1">
            <a:spLocks/>
          </p:cNvSpPr>
          <p:nvPr/>
        </p:nvSpPr>
        <p:spPr>
          <a:xfrm>
            <a:off x="471889" y="1410409"/>
            <a:ext cx="11248221" cy="576000"/>
          </a:xfrm>
          <a:prstGeom prst="rect">
            <a:avLst/>
          </a:prstGeom>
          <a:solidFill>
            <a:schemeClr val="accent3"/>
          </a:solidFill>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400" dirty="0">
                <a:solidFill>
                  <a:schemeClr val="bg1"/>
                </a:solidFill>
              </a:rPr>
              <a:t>Cette enquête a été menée dans chacune des universités pilotes sur le déploiement de </a:t>
            </a:r>
            <a:r>
              <a:rPr lang="fr-FR" sz="1400" i="1" dirty="0">
                <a:solidFill>
                  <a:schemeClr val="bg1"/>
                </a:solidFill>
              </a:rPr>
              <a:t>Services Publics+ </a:t>
            </a:r>
            <a:r>
              <a:rPr lang="fr-FR" sz="1400" dirty="0">
                <a:solidFill>
                  <a:schemeClr val="bg1"/>
                </a:solidFill>
              </a:rPr>
              <a:t>: Universités de Lille, La Rochelle, Poitiers, Caen et Valencienne</a:t>
            </a:r>
            <a:r>
              <a:rPr lang="fr-FR" sz="1400" i="1" dirty="0">
                <a:solidFill>
                  <a:schemeClr val="bg1"/>
                </a:solidFill>
              </a:rPr>
              <a:t> </a:t>
            </a:r>
          </a:p>
        </p:txBody>
      </p:sp>
    </p:spTree>
    <p:extLst>
      <p:ext uri="{BB962C8B-B14F-4D97-AF65-F5344CB8AC3E}">
        <p14:creationId xmlns:p14="http://schemas.microsoft.com/office/powerpoint/2010/main" val="334086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p:txBody>
          <a:bodyPr/>
          <a:lstStyle/>
          <a:p>
            <a:fld id="{733122C9-A0B9-462F-8757-0847AD287B63}" type="slidenum">
              <a:rPr lang="fr-FR" smtClean="0"/>
              <a:pPr/>
              <a:t>6</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756391"/>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pPr>
              <a:defRPr/>
            </a:pPr>
            <a:r>
              <a:rPr lang="fr-FR" sz="2800" dirty="0"/>
              <a:t>Enquête de satisfaction annuelle</a:t>
            </a:r>
          </a:p>
          <a:p>
            <a:pPr algn="l" defTabSz="4334609" hangingPunct="0">
              <a:defRPr/>
            </a:pPr>
            <a:r>
              <a:rPr lang="fr-FR" sz="2000" b="0" i="1" dirty="0">
                <a:solidFill>
                  <a:srgbClr val="AD4847"/>
                </a:solidFill>
              </a:rPr>
              <a:t>Enquête déclinée pour les universités et écoles supérieures</a:t>
            </a:r>
          </a:p>
          <a:p>
            <a:endParaRPr lang="fr-FR" sz="2000" b="0" i="1" dirty="0">
              <a:solidFill>
                <a:srgbClr val="AD4847"/>
              </a:solidFill>
            </a:endParaRPr>
          </a:p>
        </p:txBody>
      </p:sp>
      <p:sp>
        <p:nvSpPr>
          <p:cNvPr id="6" name="ZoneTexte 5">
            <a:extLst>
              <a:ext uri="{FF2B5EF4-FFF2-40B4-BE49-F238E27FC236}">
                <a16:creationId xmlns:a16="http://schemas.microsoft.com/office/drawing/2014/main" id="{3D8C406B-EE20-40D5-BD69-FC1D1CC9B1EA}"/>
              </a:ext>
            </a:extLst>
          </p:cNvPr>
          <p:cNvSpPr txBox="1"/>
          <p:nvPr/>
        </p:nvSpPr>
        <p:spPr>
          <a:xfrm>
            <a:off x="633621" y="1224771"/>
            <a:ext cx="11146637" cy="5142433"/>
          </a:xfrm>
          <a:prstGeom prst="rect">
            <a:avLst/>
          </a:prstGeom>
          <a:noFill/>
        </p:spPr>
        <p:txBody>
          <a:bodyPr wrap="square">
            <a:spAutoFit/>
          </a:bodyPr>
          <a:lstStyle/>
          <a:p>
            <a:pPr algn="just">
              <a:lnSpc>
                <a:spcPct val="107000"/>
              </a:lnSpc>
              <a:spcAft>
                <a:spcPts val="800"/>
              </a:spcAft>
            </a:pPr>
            <a:r>
              <a:rPr lang="fr-FR" sz="1400" b="1" u="sng" dirty="0">
                <a:effectLst/>
                <a:latin typeface="Marianne" panose="02000000000000000000" pitchFamily="2" charset="0"/>
                <a:ea typeface="Arial" panose="020B0604020202020204" pitchFamily="34" charset="0"/>
                <a:cs typeface="Times New Roman" panose="02020603050405020304" pitchFamily="18" charset="0"/>
              </a:rPr>
              <a:t>Questions Services Publics+</a:t>
            </a:r>
            <a:endParaRPr lang="fr-FR" sz="14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b="1" dirty="0">
                <a:effectLst/>
                <a:latin typeface="Marianne" panose="02000000000000000000" pitchFamily="2" charset="0"/>
                <a:ea typeface="Arial" panose="020B0604020202020204" pitchFamily="34" charset="0"/>
                <a:cs typeface="Times New Roman" panose="02020603050405020304" pitchFamily="18" charset="0"/>
              </a:rPr>
              <a:t>Globalement êtes-vous satisfaits de la qualité du service rendu par l’Université ? </a:t>
            </a:r>
            <a:r>
              <a:rPr lang="fr-FR" sz="1200" i="1" dirty="0">
                <a:effectLst/>
                <a:latin typeface="Marianne" panose="02000000000000000000" pitchFamily="2" charset="0"/>
                <a:ea typeface="Arial" panose="020B0604020202020204" pitchFamily="34" charset="0"/>
                <a:cs typeface="Times New Roman" panose="02020603050405020304" pitchFamily="18" charset="0"/>
              </a:rPr>
              <a:t>Tout à fait satisfait ; Plutôt satisfait ; Plutôt pas satisfait ; Pas du tout satisfait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En tant qu’étudiant à l’Université de X, quels sont vos trois besoins prioritaires ?</a:t>
            </a:r>
          </a:p>
          <a:p>
            <a:pPr marL="457200" algn="just">
              <a:lnSpc>
                <a:spcPct val="107000"/>
              </a:lnSpc>
              <a:spcAft>
                <a:spcPts val="300"/>
              </a:spcAft>
            </a:pPr>
            <a:r>
              <a:rPr lang="fr-FR" sz="1200" i="1" dirty="0">
                <a:effectLst/>
                <a:latin typeface="Marianne" panose="02000000000000000000" pitchFamily="2" charset="0"/>
                <a:ea typeface="Arial" panose="020B0604020202020204" pitchFamily="34" charset="0"/>
                <a:cs typeface="Times New Roman" panose="02020603050405020304" pitchFamily="18" charset="0"/>
              </a:rPr>
              <a:t>Réaliser facilement mes démarches d’inscription (administrative et pédagogique), Assurer ma transition du secondaire au supérieur, Disposer d’un bon environnement de travail, Être accompagné dans mes choix d’orientation / réorientation, Organiser mes examens / me restituer mes résultats, Participer à la vie de l’Université, Adapter ma scolarité à ma situation spécifique, Accéder aux informations de base, Préparer ma mobilité internationale</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Êtes-vous satisfait des services rendus par l’Université pour [Insérer chacun des trois besoins prioritaires sélectionnés] </a:t>
            </a:r>
            <a:r>
              <a:rPr lang="fr-FR" sz="1200" i="1" dirty="0">
                <a:effectLst/>
                <a:latin typeface="Marianne" panose="02000000000000000000" pitchFamily="2" charset="0"/>
                <a:ea typeface="Arial" panose="020B0604020202020204" pitchFamily="34" charset="0"/>
                <a:cs typeface="Times New Roman" panose="02020603050405020304" pitchFamily="18" charset="0"/>
              </a:rPr>
              <a:t>Tout à fait satisfait ; Plutôt satisfait ; Plutôt pas satisfait ; Pas du tout satisfait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Lorsque vous aviez besoin de rentrer en contact avec les services de l’Université, estimez-vous qu’il a été facile d’identifier le bon interlocuteur ? </a:t>
            </a:r>
            <a:r>
              <a:rPr lang="fr-FR" sz="1200" i="1" dirty="0">
                <a:effectLst/>
                <a:latin typeface="Marianne" panose="02000000000000000000" pitchFamily="2" charset="0"/>
                <a:ea typeface="Arial" panose="020B0604020202020204" pitchFamily="34" charset="0"/>
                <a:cs typeface="Times New Roman" panose="02020603050405020304" pitchFamily="18" charset="0"/>
              </a:rPr>
              <a:t>Très simple ; Plutôt simple ; Plutôt compliqué ; Très compliqué</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Estimez-vous qu’il est facile d’obtenir une information auprès des services de l’Université ? </a:t>
            </a:r>
            <a:r>
              <a:rPr lang="fr-FR" sz="1200" i="1" dirty="0">
                <a:effectLst/>
                <a:latin typeface="Marianne" panose="02000000000000000000" pitchFamily="2" charset="0"/>
                <a:ea typeface="Arial" panose="020B0604020202020204" pitchFamily="34" charset="0"/>
                <a:cs typeface="Times New Roman" panose="02020603050405020304" pitchFamily="18" charset="0"/>
              </a:rPr>
              <a:t>Très simple ; Plutôt simple ; Plutôt compliqué ; Très compliqué</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b="1" dirty="0">
                <a:effectLst/>
                <a:latin typeface="Marianne" panose="02000000000000000000" pitchFamily="2" charset="0"/>
                <a:ea typeface="Arial" panose="020B0604020202020204" pitchFamily="34" charset="0"/>
                <a:cs typeface="Times New Roman" panose="02020603050405020304" pitchFamily="18" charset="0"/>
              </a:rPr>
              <a:t>Estimez-vous qu’il a été simple de réaliser votre/vos démarches auprès de l’Université ?</a:t>
            </a:r>
            <a:r>
              <a:rPr lang="fr-FR" sz="1200" i="1" dirty="0">
                <a:effectLst/>
                <a:latin typeface="Marianne" panose="02000000000000000000" pitchFamily="2" charset="0"/>
                <a:ea typeface="Arial" panose="020B0604020202020204" pitchFamily="34" charset="0"/>
                <a:cs typeface="Times New Roman" panose="02020603050405020304" pitchFamily="18" charset="0"/>
              </a:rPr>
              <a:t> Très simple ; Plutôt simple ; Plutôt compliqué ; Très compliqué</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b="1" dirty="0">
                <a:effectLst/>
                <a:latin typeface="Marianne" panose="02000000000000000000" pitchFamily="2" charset="0"/>
                <a:ea typeface="Arial" panose="020B0604020202020204" pitchFamily="34" charset="0"/>
                <a:cs typeface="Times New Roman" panose="02020603050405020304" pitchFamily="18" charset="0"/>
              </a:rPr>
              <a:t>Êtes-vous satisfaits du délai de traitement de votre demande par les services de l’Université ?</a:t>
            </a:r>
            <a:r>
              <a:rPr lang="fr-FR" sz="1200" dirty="0">
                <a:effectLst/>
                <a:latin typeface="Marianne" panose="02000000000000000000" pitchFamily="2" charset="0"/>
                <a:ea typeface="Arial" panose="020B0604020202020204" pitchFamily="34" charset="0"/>
                <a:cs typeface="Times New Roman" panose="02020603050405020304" pitchFamily="18" charset="0"/>
              </a:rPr>
              <a:t> </a:t>
            </a:r>
            <a:r>
              <a:rPr lang="fr-FR" sz="1200" i="1" dirty="0">
                <a:effectLst/>
                <a:latin typeface="Marianne" panose="02000000000000000000" pitchFamily="2" charset="0"/>
                <a:ea typeface="Arial" panose="020B0604020202020204" pitchFamily="34" charset="0"/>
                <a:cs typeface="Times New Roman" panose="02020603050405020304" pitchFamily="18" charset="0"/>
              </a:rPr>
              <a:t>Tout à fait satisfait ; Plutôt satisfait ; Plutôt pas satisfait ; Pas du tout satisfait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b="1" dirty="0">
                <a:effectLst/>
                <a:latin typeface="Marianne" panose="02000000000000000000" pitchFamily="2" charset="0"/>
                <a:ea typeface="Arial" panose="020B0604020202020204" pitchFamily="34" charset="0"/>
                <a:cs typeface="Times New Roman" panose="02020603050405020304" pitchFamily="18" charset="0"/>
              </a:rPr>
              <a:t>Estimez-vous qu’il a été facile d’entrer en contact avec l’Université ?</a:t>
            </a:r>
            <a:r>
              <a:rPr lang="fr-FR" sz="1200" dirty="0">
                <a:effectLst/>
                <a:latin typeface="Marianne" panose="02000000000000000000" pitchFamily="2" charset="0"/>
                <a:ea typeface="Arial" panose="020B0604020202020204" pitchFamily="34" charset="0"/>
                <a:cs typeface="Times New Roman" panose="02020603050405020304" pitchFamily="18" charset="0"/>
              </a:rPr>
              <a:t> </a:t>
            </a:r>
            <a:r>
              <a:rPr lang="fr-FR" sz="1200" i="1" dirty="0">
                <a:effectLst/>
                <a:latin typeface="Marianne" panose="02000000000000000000" pitchFamily="2" charset="0"/>
                <a:ea typeface="Arial" panose="020B0604020202020204" pitchFamily="34" charset="0"/>
                <a:cs typeface="Times New Roman" panose="02020603050405020304" pitchFamily="18" charset="0"/>
              </a:rPr>
              <a:t>Très simple ; Plutôt simple ; Plutôt compliqué ; Très compliqué</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b="1" dirty="0">
                <a:effectLst/>
                <a:latin typeface="Marianne" panose="02000000000000000000" pitchFamily="2" charset="0"/>
                <a:ea typeface="Arial" panose="020B0604020202020204" pitchFamily="34" charset="0"/>
                <a:cs typeface="Times New Roman" panose="02020603050405020304" pitchFamily="18" charset="0"/>
              </a:rPr>
              <a:t>Estimez-vous avoir été accueilli avec bienveillance et respect par l’Université ? </a:t>
            </a:r>
            <a:r>
              <a:rPr lang="fr-FR" sz="1200" i="1" dirty="0">
                <a:effectLst/>
                <a:latin typeface="Marianne" panose="02000000000000000000" pitchFamily="2" charset="0"/>
                <a:ea typeface="Arial" panose="020B0604020202020204" pitchFamily="34" charset="0"/>
                <a:cs typeface="Times New Roman" panose="02020603050405020304" pitchFamily="18" charset="0"/>
              </a:rPr>
              <a:t>Oui, tout à fait d’accord ; Oui, plutôt d’accord ; Non, plutôt pas ; Non, pas du tout</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3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Qu’est-ce qui vous apporte le plus de satisfaction à l’Université ? </a:t>
            </a:r>
            <a:r>
              <a:rPr lang="fr-FR" sz="1200" i="1" dirty="0">
                <a:effectLst/>
                <a:latin typeface="Marianne" panose="02000000000000000000" pitchFamily="2" charset="0"/>
                <a:ea typeface="Arial" panose="020B0604020202020204" pitchFamily="34" charset="0"/>
                <a:cs typeface="Times New Roman" panose="02020603050405020304" pitchFamily="18" charset="0"/>
              </a:rPr>
              <a:t>Réponse libre</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pPr>
            <a:r>
              <a:rPr lang="fr-FR" sz="1200" dirty="0">
                <a:effectLst/>
                <a:latin typeface="Marianne" panose="02000000000000000000" pitchFamily="2" charset="0"/>
                <a:ea typeface="Arial" panose="020B0604020202020204" pitchFamily="34" charset="0"/>
                <a:cs typeface="Times New Roman" panose="02020603050405020304" pitchFamily="18" charset="0"/>
              </a:rPr>
              <a:t>Qu’est-ce que vous voudriez voir s’améliorer en priorité à l’Université ? </a:t>
            </a:r>
            <a:r>
              <a:rPr lang="fr-FR" sz="1200" i="1" dirty="0">
                <a:effectLst/>
                <a:latin typeface="Marianne" panose="02000000000000000000" pitchFamily="2" charset="0"/>
                <a:ea typeface="Arial" panose="020B0604020202020204" pitchFamily="34" charset="0"/>
                <a:cs typeface="Times New Roman" panose="02020603050405020304" pitchFamily="18" charset="0"/>
              </a:rPr>
              <a:t>Réponse libre</a:t>
            </a:r>
            <a:endParaRPr lang="fr-FR" sz="1200" dirty="0">
              <a:effectLst/>
              <a:latin typeface="Marianne" panose="02000000000000000000" pitchFamily="2"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095183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a:bodyPr>
          <a:lstStyle/>
          <a:p>
            <a:pPr algn="l"/>
            <a:r>
              <a:rPr lang="fr-FR" sz="4400" i="1" dirty="0">
                <a:solidFill>
                  <a:schemeClr val="accent3"/>
                </a:solidFill>
              </a:rPr>
              <a:t>Présentation des indicateurs communs de ressenti</a:t>
            </a:r>
            <a:br>
              <a:rPr lang="fr-FR" sz="4400" i="1" dirty="0">
                <a:solidFill>
                  <a:schemeClr val="accent3"/>
                </a:solidFill>
              </a:rPr>
            </a:br>
            <a:r>
              <a:rPr lang="fr-FR" sz="4400" i="1" dirty="0">
                <a:solidFill>
                  <a:schemeClr val="accent3"/>
                </a:solidFill>
              </a:rPr>
              <a:t>Services Publics+</a:t>
            </a:r>
          </a:p>
        </p:txBody>
      </p:sp>
    </p:spTree>
    <p:extLst>
      <p:ext uri="{BB962C8B-B14F-4D97-AF65-F5344CB8AC3E}">
        <p14:creationId xmlns:p14="http://schemas.microsoft.com/office/powerpoint/2010/main" val="3555304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146866"/>
            <a:ext cx="2743200" cy="365125"/>
          </a:xfrm>
        </p:spPr>
        <p:txBody>
          <a:bodyPr/>
          <a:lstStyle/>
          <a:p>
            <a:fld id="{733122C9-A0B9-462F-8757-0847AD287B63}" type="slidenum">
              <a:rPr lang="fr-FR" smtClean="0"/>
              <a:pPr/>
              <a:t>8</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Présentation des indicateurs Services Publics+</a:t>
            </a:r>
          </a:p>
          <a:p>
            <a:pPr algn="l"/>
            <a:r>
              <a:rPr lang="fr-FR" sz="2000" b="0" i="1" dirty="0">
                <a:solidFill>
                  <a:srgbClr val="AD4847"/>
                </a:solidFill>
              </a:rPr>
              <a:t>9 indicateurs communs pour piloter la qualité des services publics</a:t>
            </a:r>
          </a:p>
        </p:txBody>
      </p:sp>
      <p:graphicFrame>
        <p:nvGraphicFramePr>
          <p:cNvPr id="4" name="Tableau 3">
            <a:extLst>
              <a:ext uri="{FF2B5EF4-FFF2-40B4-BE49-F238E27FC236}">
                <a16:creationId xmlns:a16="http://schemas.microsoft.com/office/drawing/2014/main" id="{5A9C86AA-A362-4F93-8199-FE83F4232FE0}"/>
              </a:ext>
            </a:extLst>
          </p:cNvPr>
          <p:cNvGraphicFramePr>
            <a:graphicFrameLocks noGrp="1"/>
          </p:cNvGraphicFramePr>
          <p:nvPr>
            <p:extLst>
              <p:ext uri="{D42A27DB-BD31-4B8C-83A1-F6EECF244321}">
                <p14:modId xmlns:p14="http://schemas.microsoft.com/office/powerpoint/2010/main" val="1820334453"/>
              </p:ext>
            </p:extLst>
          </p:nvPr>
        </p:nvGraphicFramePr>
        <p:xfrm>
          <a:off x="1260614" y="2289006"/>
          <a:ext cx="3302604" cy="2323154"/>
        </p:xfrm>
        <a:graphic>
          <a:graphicData uri="http://schemas.openxmlformats.org/drawingml/2006/table">
            <a:tbl>
              <a:tblPr firstRow="1" bandRow="1"/>
              <a:tblGrid>
                <a:gridCol w="3302604">
                  <a:extLst>
                    <a:ext uri="{9D8B030D-6E8A-4147-A177-3AD203B41FA5}">
                      <a16:colId xmlns:a16="http://schemas.microsoft.com/office/drawing/2014/main" val="20000"/>
                    </a:ext>
                  </a:extLst>
                </a:gridCol>
              </a:tblGrid>
              <a:tr h="661994">
                <a:tc>
                  <a:txBody>
                    <a:bodyPr/>
                    <a:lstStyle>
                      <a:lvl1pPr marL="0" algn="l" defTabSz="914400" rtl="0" eaLnBrk="1" latinLnBrk="0" hangingPunct="1">
                        <a:defRPr sz="1800" b="1" kern="1200">
                          <a:solidFill>
                            <a:schemeClr val="lt1"/>
                          </a:solidFill>
                          <a:latin typeface="Marianne Light"/>
                        </a:defRPr>
                      </a:lvl1pPr>
                      <a:lvl2pPr marL="457200" algn="l" defTabSz="914400" rtl="0" eaLnBrk="1" latinLnBrk="0" hangingPunct="1">
                        <a:defRPr sz="1800" b="1" kern="1200">
                          <a:solidFill>
                            <a:schemeClr val="lt1"/>
                          </a:solidFill>
                          <a:latin typeface="Marianne Light"/>
                        </a:defRPr>
                      </a:lvl2pPr>
                      <a:lvl3pPr marL="914400" algn="l" defTabSz="914400" rtl="0" eaLnBrk="1" latinLnBrk="0" hangingPunct="1">
                        <a:defRPr sz="1800" b="1" kern="1200">
                          <a:solidFill>
                            <a:schemeClr val="lt1"/>
                          </a:solidFill>
                          <a:latin typeface="Marianne Light"/>
                        </a:defRPr>
                      </a:lvl3pPr>
                      <a:lvl4pPr marL="1371600" algn="l" defTabSz="914400" rtl="0" eaLnBrk="1" latinLnBrk="0" hangingPunct="1">
                        <a:defRPr sz="1800" b="1" kern="1200">
                          <a:solidFill>
                            <a:schemeClr val="lt1"/>
                          </a:solidFill>
                          <a:latin typeface="Marianne Light"/>
                        </a:defRPr>
                      </a:lvl4pPr>
                      <a:lvl5pPr marL="1828800" algn="l" defTabSz="914400" rtl="0" eaLnBrk="1" latinLnBrk="0" hangingPunct="1">
                        <a:defRPr sz="1800" b="1" kern="1200">
                          <a:solidFill>
                            <a:schemeClr val="lt1"/>
                          </a:solidFill>
                          <a:latin typeface="Marianne Light"/>
                        </a:defRPr>
                      </a:lvl5pPr>
                      <a:lvl6pPr marL="2286000" algn="l" defTabSz="914400" rtl="0" eaLnBrk="1" latinLnBrk="0" hangingPunct="1">
                        <a:defRPr sz="1800" b="1" kern="1200">
                          <a:solidFill>
                            <a:schemeClr val="lt1"/>
                          </a:solidFill>
                          <a:latin typeface="Marianne Light"/>
                        </a:defRPr>
                      </a:lvl6pPr>
                      <a:lvl7pPr marL="2743200" algn="l" defTabSz="914400" rtl="0" eaLnBrk="1" latinLnBrk="0" hangingPunct="1">
                        <a:defRPr sz="1800" b="1" kern="1200">
                          <a:solidFill>
                            <a:schemeClr val="lt1"/>
                          </a:solidFill>
                          <a:latin typeface="Marianne Light"/>
                        </a:defRPr>
                      </a:lvl7pPr>
                      <a:lvl8pPr marL="3200400" algn="l" defTabSz="914400" rtl="0" eaLnBrk="1" latinLnBrk="0" hangingPunct="1">
                        <a:defRPr sz="1800" b="1" kern="1200">
                          <a:solidFill>
                            <a:schemeClr val="lt1"/>
                          </a:solidFill>
                          <a:latin typeface="Marianne Light"/>
                        </a:defRPr>
                      </a:lvl8pPr>
                      <a:lvl9pPr marL="3657600" algn="l" defTabSz="914400" rtl="0" eaLnBrk="1" latinLnBrk="0" hangingPunct="1">
                        <a:defRPr sz="1800" b="1" kern="1200">
                          <a:solidFill>
                            <a:schemeClr val="lt1"/>
                          </a:solidFill>
                          <a:latin typeface="Marianne Light"/>
                        </a:defRPr>
                      </a:lvl9pPr>
                    </a:lstStyle>
                    <a:p>
                      <a:pPr marL="0" indent="0" algn="l">
                        <a:buFont typeface="Wingdings" panose="05000000000000000000" pitchFamily="2" charset="2"/>
                        <a:buNone/>
                      </a:pPr>
                      <a:endParaRPr lang="fr-FR" sz="1100" b="0" dirty="0">
                        <a:solidFill>
                          <a:schemeClr val="tx1"/>
                        </a:solidFill>
                        <a:latin typeface="Marianne Medium" panose="02000000000000000000" pitchFamily="2" charset="0"/>
                      </a:endParaRPr>
                    </a:p>
                    <a:p>
                      <a:pPr marL="171450" indent="-171450" algn="l">
                        <a:buFont typeface="Wingdings" panose="05000000000000000000" pitchFamily="2" charset="2"/>
                        <a:buChar char="§"/>
                      </a:pPr>
                      <a:r>
                        <a:rPr lang="fr-FR" sz="1100" b="0" dirty="0">
                          <a:solidFill>
                            <a:schemeClr val="tx1"/>
                          </a:solidFill>
                          <a:latin typeface="Marianne Medium" panose="02000000000000000000" pitchFamily="2" charset="0"/>
                        </a:rPr>
                        <a:t>Taux de satisfaction globale des usagers</a:t>
                      </a:r>
                      <a:br>
                        <a:rPr lang="fr-FR" sz="1100" b="0" dirty="0">
                          <a:solidFill>
                            <a:schemeClr val="tx1"/>
                          </a:solidFill>
                          <a:latin typeface="Marianne Medium" panose="02000000000000000000" pitchFamily="2" charset="0"/>
                        </a:rPr>
                      </a:br>
                      <a:r>
                        <a:rPr lang="fr-FR" sz="1100" b="0" dirty="0">
                          <a:solidFill>
                            <a:schemeClr val="tx1"/>
                          </a:solidFill>
                          <a:latin typeface="Marianne Medium" panose="02000000000000000000" pitchFamily="2" charset="0"/>
                        </a:rPr>
                        <a:t>à l’égard</a:t>
                      </a:r>
                      <a:r>
                        <a:rPr lang="fr-FR" sz="1100" b="0" baseline="0" dirty="0">
                          <a:solidFill>
                            <a:schemeClr val="tx1"/>
                          </a:solidFill>
                          <a:latin typeface="Marianne Medium" panose="02000000000000000000" pitchFamily="2" charset="0"/>
                        </a:rPr>
                        <a:t> </a:t>
                      </a:r>
                      <a:r>
                        <a:rPr lang="fr-FR" sz="1100" b="0" dirty="0">
                          <a:solidFill>
                            <a:schemeClr val="tx1"/>
                          </a:solidFill>
                          <a:latin typeface="Marianne Medium" panose="02000000000000000000" pitchFamily="2" charset="0"/>
                        </a:rPr>
                        <a:t>des services publics</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3551">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sz="1100" b="0" dirty="0">
                          <a:solidFill>
                            <a:schemeClr val="tx1"/>
                          </a:solidFill>
                          <a:latin typeface="Marianne Medium" panose="02000000000000000000" pitchFamily="2" charset="0"/>
                        </a:rPr>
                        <a:t>Taux de satisfaction</a:t>
                      </a:r>
                      <a:br>
                        <a:rPr lang="fr-FR" sz="1100" b="0" baseline="0" dirty="0">
                          <a:solidFill>
                            <a:schemeClr val="tx1"/>
                          </a:solidFill>
                          <a:latin typeface="Marianne Medium" panose="02000000000000000000" pitchFamily="2" charset="0"/>
                        </a:rPr>
                      </a:br>
                      <a:r>
                        <a:rPr lang="fr-FR" sz="1100" b="0" baseline="0" dirty="0">
                          <a:solidFill>
                            <a:schemeClr val="tx1"/>
                          </a:solidFill>
                          <a:latin typeface="Marianne Medium" panose="02000000000000000000" pitchFamily="2" charset="0"/>
                        </a:rPr>
                        <a:t>sur l</a:t>
                      </a:r>
                      <a:r>
                        <a:rPr lang="fr-FR" sz="1100" b="0" dirty="0">
                          <a:solidFill>
                            <a:schemeClr val="tx1"/>
                          </a:solidFill>
                          <a:latin typeface="Marianne Medium" panose="02000000000000000000" pitchFamily="2" charset="0"/>
                        </a:rPr>
                        <a:t>es délais de traitement</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4582">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171450" indent="-171450" algn="l">
                        <a:buFont typeface="Wingdings" panose="05000000000000000000" pitchFamily="2" charset="2"/>
                        <a:buChar char="§"/>
                      </a:pPr>
                      <a:r>
                        <a:rPr lang="fr-FR" sz="1100" b="0" dirty="0">
                          <a:solidFill>
                            <a:schemeClr val="tx1"/>
                          </a:solidFill>
                          <a:latin typeface="Marianne Medium" panose="02000000000000000000" pitchFamily="2" charset="0"/>
                        </a:rPr>
                        <a:t>Taux d’accessibilité du service public</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3551">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171450" indent="-171450" algn="l">
                        <a:buFont typeface="Wingdings" panose="05000000000000000000" pitchFamily="2" charset="2"/>
                        <a:buChar char="§"/>
                      </a:pPr>
                      <a:r>
                        <a:rPr lang="fr-FR" sz="1100" b="0" dirty="0">
                          <a:solidFill>
                            <a:schemeClr val="tx1"/>
                          </a:solidFill>
                          <a:latin typeface="Marianne Medium" panose="02000000000000000000" pitchFamily="2" charset="0"/>
                        </a:rPr>
                        <a:t>Taux d’effort des usagers</a:t>
                      </a:r>
                      <a:br>
                        <a:rPr lang="fr-FR" sz="1100" b="0" dirty="0">
                          <a:solidFill>
                            <a:schemeClr val="tx1"/>
                          </a:solidFill>
                          <a:latin typeface="Marianne Medium" panose="02000000000000000000" pitchFamily="2" charset="0"/>
                        </a:rPr>
                      </a:br>
                      <a:r>
                        <a:rPr lang="fr-FR" sz="1100" b="0" baseline="0" dirty="0">
                          <a:solidFill>
                            <a:schemeClr val="tx1"/>
                          </a:solidFill>
                          <a:latin typeface="Marianne Medium" panose="02000000000000000000" pitchFamily="2" charset="0"/>
                        </a:rPr>
                        <a:t> </a:t>
                      </a:r>
                      <a:r>
                        <a:rPr lang="fr-FR" sz="1100" b="0" i="1" dirty="0">
                          <a:solidFill>
                            <a:schemeClr val="tx1"/>
                          </a:solidFill>
                          <a:latin typeface="Marianne Medium" panose="02000000000000000000" pitchFamily="2" charset="0"/>
                        </a:rPr>
                        <a:t>(simplicité des démarches)</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33551">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171450" indent="-171450" algn="l">
                        <a:buFont typeface="Wingdings" panose="05000000000000000000" pitchFamily="2" charset="2"/>
                        <a:buChar char="§"/>
                      </a:pPr>
                      <a:r>
                        <a:rPr lang="fr-FR" sz="1100" b="0" dirty="0">
                          <a:solidFill>
                            <a:schemeClr val="tx1"/>
                          </a:solidFill>
                          <a:latin typeface="Marianne Medium" panose="02000000000000000000" pitchFamily="2" charset="0"/>
                        </a:rPr>
                        <a:t>Taux de qualité de la relation</a:t>
                      </a:r>
                      <a:br>
                        <a:rPr lang="fr-FR" sz="1100" b="0" baseline="0" dirty="0">
                          <a:solidFill>
                            <a:schemeClr val="tx1"/>
                          </a:solidFill>
                          <a:latin typeface="Marianne Medium" panose="02000000000000000000" pitchFamily="2" charset="0"/>
                        </a:rPr>
                      </a:br>
                      <a:r>
                        <a:rPr lang="fr-FR" sz="1100" b="0" dirty="0">
                          <a:solidFill>
                            <a:schemeClr val="tx1"/>
                          </a:solidFill>
                          <a:latin typeface="Marianne Medium" panose="02000000000000000000" pitchFamily="2" charset="0"/>
                        </a:rPr>
                        <a:t>avec les services publics </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grpSp>
        <p:nvGrpSpPr>
          <p:cNvPr id="5" name="Groupe 4">
            <a:extLst>
              <a:ext uri="{FF2B5EF4-FFF2-40B4-BE49-F238E27FC236}">
                <a16:creationId xmlns:a16="http://schemas.microsoft.com/office/drawing/2014/main" id="{85C27F4B-DB2E-40CE-B557-816F4AEC6B72}"/>
              </a:ext>
            </a:extLst>
          </p:cNvPr>
          <p:cNvGrpSpPr/>
          <p:nvPr/>
        </p:nvGrpSpPr>
        <p:grpSpPr>
          <a:xfrm>
            <a:off x="1304923" y="1091203"/>
            <a:ext cx="10236738" cy="1070280"/>
            <a:chOff x="1478840" y="2819017"/>
            <a:chExt cx="7677550" cy="742800"/>
          </a:xfrm>
        </p:grpSpPr>
        <p:sp>
          <p:nvSpPr>
            <p:cNvPr id="6" name="Ellipse 5">
              <a:extLst>
                <a:ext uri="{FF2B5EF4-FFF2-40B4-BE49-F238E27FC236}">
                  <a16:creationId xmlns:a16="http://schemas.microsoft.com/office/drawing/2014/main" id="{AF5AFE2B-9C12-407E-93A9-EE13F34AB0BC}"/>
                </a:ext>
              </a:extLst>
            </p:cNvPr>
            <p:cNvSpPr/>
            <p:nvPr/>
          </p:nvSpPr>
          <p:spPr>
            <a:xfrm>
              <a:off x="1667556" y="3166497"/>
              <a:ext cx="387777" cy="388934"/>
            </a:xfrm>
            <a:prstGeom prst="ellipse">
              <a:avLst/>
            </a:prstGeom>
            <a:solidFill>
              <a:srgbClr val="002060"/>
            </a:solidFill>
            <a:ln w="19050" cap="flat" cmpd="sng" algn="ctr">
              <a:solidFill>
                <a:srgbClr val="FFFFFF"/>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2133" b="0" i="0" u="none" strike="noStrike" kern="0" cap="none" spc="0" normalizeH="0" baseline="0" noProof="0">
                <a:ln>
                  <a:noFill/>
                </a:ln>
                <a:solidFill>
                  <a:srgbClr val="FFFFFF"/>
                </a:solidFill>
                <a:effectLst/>
                <a:uLnTx/>
                <a:uFillTx/>
                <a:latin typeface="Marianne ExtraBold" panose="02000000000000000000" pitchFamily="2" charset="0"/>
                <a:ea typeface="+mn-ea"/>
                <a:cs typeface="+mn-cs"/>
              </a:endParaRPr>
            </a:p>
          </p:txBody>
        </p:sp>
        <p:sp>
          <p:nvSpPr>
            <p:cNvPr id="7" name="Titre 1">
              <a:extLst>
                <a:ext uri="{FF2B5EF4-FFF2-40B4-BE49-F238E27FC236}">
                  <a16:creationId xmlns:a16="http://schemas.microsoft.com/office/drawing/2014/main" id="{3D0D9C24-EA69-482F-BD58-1721CDDBDC91}"/>
                </a:ext>
              </a:extLst>
            </p:cNvPr>
            <p:cNvSpPr txBox="1">
              <a:spLocks/>
            </p:cNvSpPr>
            <p:nvPr/>
          </p:nvSpPr>
          <p:spPr>
            <a:xfrm>
              <a:off x="1478840" y="3165391"/>
              <a:ext cx="774010" cy="343276"/>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lang="fr-FR" sz="2667" dirty="0">
                  <a:solidFill>
                    <a:srgbClr val="FFFFFF"/>
                  </a:solidFill>
                  <a:latin typeface="Marianne ExtraBold"/>
                </a:rPr>
                <a:t>5</a:t>
              </a:r>
              <a:endParaRPr kumimoji="0" lang="fr-FR" sz="2667" b="0" i="0" u="none" strike="noStrike" kern="1200" cap="all" spc="0" normalizeH="0" baseline="0" noProof="0" dirty="0">
                <a:ln>
                  <a:noFill/>
                </a:ln>
                <a:solidFill>
                  <a:srgbClr val="FFFFFF"/>
                </a:solidFill>
                <a:effectLst/>
                <a:uLnTx/>
                <a:uFillTx/>
                <a:latin typeface="Marianne ExtraBold"/>
                <a:ea typeface="+mj-ea"/>
                <a:cs typeface="+mj-cs"/>
              </a:endParaRPr>
            </a:p>
          </p:txBody>
        </p:sp>
        <p:sp>
          <p:nvSpPr>
            <p:cNvPr id="8" name="Ellipse 7">
              <a:extLst>
                <a:ext uri="{FF2B5EF4-FFF2-40B4-BE49-F238E27FC236}">
                  <a16:creationId xmlns:a16="http://schemas.microsoft.com/office/drawing/2014/main" id="{604037BF-E1AC-4125-B4AB-783263ED21E5}"/>
                </a:ext>
              </a:extLst>
            </p:cNvPr>
            <p:cNvSpPr/>
            <p:nvPr/>
          </p:nvSpPr>
          <p:spPr>
            <a:xfrm>
              <a:off x="5859238" y="3172882"/>
              <a:ext cx="387777" cy="388935"/>
            </a:xfrm>
            <a:prstGeom prst="ellipse">
              <a:avLst/>
            </a:prstGeom>
            <a:solidFill>
              <a:srgbClr val="002060"/>
            </a:solidFill>
            <a:ln w="19050" cap="flat" cmpd="sng" algn="ctr">
              <a:solidFill>
                <a:srgbClr val="FFFFFF"/>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2133" b="0" i="0" u="none" strike="noStrike" kern="0" cap="none" spc="0" normalizeH="0" baseline="0" noProof="0">
                <a:ln>
                  <a:noFill/>
                </a:ln>
                <a:solidFill>
                  <a:srgbClr val="FFFFFF"/>
                </a:solidFill>
                <a:effectLst/>
                <a:uLnTx/>
                <a:uFillTx/>
                <a:latin typeface="Marianne ExtraBold" panose="02000000000000000000" pitchFamily="2" charset="0"/>
                <a:ea typeface="+mn-ea"/>
                <a:cs typeface="+mn-cs"/>
              </a:endParaRPr>
            </a:p>
          </p:txBody>
        </p:sp>
        <p:sp>
          <p:nvSpPr>
            <p:cNvPr id="9" name="Titre 1">
              <a:extLst>
                <a:ext uri="{FF2B5EF4-FFF2-40B4-BE49-F238E27FC236}">
                  <a16:creationId xmlns:a16="http://schemas.microsoft.com/office/drawing/2014/main" id="{6D545C0B-202D-461F-BE5E-DFBD08634CF3}"/>
                </a:ext>
              </a:extLst>
            </p:cNvPr>
            <p:cNvSpPr txBox="1">
              <a:spLocks/>
            </p:cNvSpPr>
            <p:nvPr/>
          </p:nvSpPr>
          <p:spPr>
            <a:xfrm>
              <a:off x="5636065" y="3165391"/>
              <a:ext cx="799274" cy="361137"/>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lang="fr-FR" sz="2667" dirty="0">
                  <a:solidFill>
                    <a:srgbClr val="FFFFFF"/>
                  </a:solidFill>
                  <a:latin typeface="Marianne ExtraBold"/>
                </a:rPr>
                <a:t>4</a:t>
              </a:r>
              <a:endParaRPr kumimoji="0" lang="fr-FR" sz="2667" b="0" i="0" u="none" strike="noStrike" kern="1200" cap="all" spc="0" normalizeH="0" baseline="0" noProof="0" dirty="0">
                <a:ln>
                  <a:noFill/>
                </a:ln>
                <a:solidFill>
                  <a:srgbClr val="FFFFFF"/>
                </a:solidFill>
                <a:effectLst/>
                <a:uLnTx/>
                <a:uFillTx/>
                <a:latin typeface="Marianne ExtraBold"/>
                <a:ea typeface="+mj-ea"/>
                <a:cs typeface="+mj-cs"/>
              </a:endParaRPr>
            </a:p>
          </p:txBody>
        </p:sp>
        <p:sp>
          <p:nvSpPr>
            <p:cNvPr id="10" name="Titre 1">
              <a:extLst>
                <a:ext uri="{FF2B5EF4-FFF2-40B4-BE49-F238E27FC236}">
                  <a16:creationId xmlns:a16="http://schemas.microsoft.com/office/drawing/2014/main" id="{24B9B3CB-3E11-42A1-8F16-5F3E1A1059ED}"/>
                </a:ext>
              </a:extLst>
            </p:cNvPr>
            <p:cNvSpPr txBox="1">
              <a:spLocks/>
            </p:cNvSpPr>
            <p:nvPr/>
          </p:nvSpPr>
          <p:spPr>
            <a:xfrm>
              <a:off x="2256869" y="2819017"/>
              <a:ext cx="2583015" cy="736600"/>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fr-FR" sz="1600" b="1" i="0" u="none" strike="noStrike" kern="1200" cap="all" spc="0" normalizeH="0" baseline="0" noProof="0" dirty="0">
                  <a:ln>
                    <a:noFill/>
                  </a:ln>
                  <a:solidFill>
                    <a:srgbClr val="002060"/>
                  </a:solidFill>
                  <a:effectLst/>
                  <a:uLnTx/>
                  <a:uFillTx/>
                  <a:latin typeface="Marianne ExtraBold"/>
                  <a:ea typeface="+mj-ea"/>
                  <a:cs typeface="+mj-cs"/>
                </a:rPr>
                <a:t>Indicateurs</a:t>
              </a:r>
              <a:br>
                <a:rPr lang="fr-FR" sz="1600" b="1" dirty="0">
                  <a:solidFill>
                    <a:srgbClr val="002060"/>
                  </a:solidFill>
                  <a:latin typeface="Marianne ExtraBold"/>
                </a:rPr>
              </a:br>
              <a:r>
                <a:rPr kumimoji="0" lang="fr-FR" sz="1600" b="1" i="0" u="none" strike="noStrike" kern="1200" cap="all" spc="0" normalizeH="0" noProof="0" dirty="0">
                  <a:ln>
                    <a:noFill/>
                  </a:ln>
                  <a:solidFill>
                    <a:srgbClr val="002060"/>
                  </a:solidFill>
                  <a:effectLst/>
                  <a:uLnTx/>
                  <a:uFillTx/>
                  <a:latin typeface="Marianne ExtraBold"/>
                  <a:ea typeface="+mj-ea"/>
                  <a:cs typeface="+mj-cs"/>
                </a:rPr>
                <a:t>de ressenti</a:t>
              </a:r>
              <a:endParaRPr kumimoji="0" lang="fr-FR" sz="1100" b="1" i="0" u="none" strike="noStrike" kern="1200" cap="all" spc="0" normalizeH="0" baseline="0" noProof="0" dirty="0">
                <a:ln>
                  <a:noFill/>
                </a:ln>
                <a:solidFill>
                  <a:srgbClr val="002060"/>
                </a:solidFill>
                <a:effectLst/>
                <a:uLnTx/>
                <a:uFillTx/>
                <a:latin typeface="Marianne ExtraBold"/>
                <a:ea typeface="+mj-ea"/>
                <a:cs typeface="+mj-cs"/>
              </a:endParaRPr>
            </a:p>
          </p:txBody>
        </p:sp>
        <p:sp>
          <p:nvSpPr>
            <p:cNvPr id="11" name="Titre 1">
              <a:extLst>
                <a:ext uri="{FF2B5EF4-FFF2-40B4-BE49-F238E27FC236}">
                  <a16:creationId xmlns:a16="http://schemas.microsoft.com/office/drawing/2014/main" id="{6D9E0C1A-B879-403E-85EF-0A9497F43626}"/>
                </a:ext>
              </a:extLst>
            </p:cNvPr>
            <p:cNvSpPr txBox="1">
              <a:spLocks/>
            </p:cNvSpPr>
            <p:nvPr/>
          </p:nvSpPr>
          <p:spPr>
            <a:xfrm>
              <a:off x="6442486" y="2819017"/>
              <a:ext cx="2713904" cy="736600"/>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fr-FR" sz="1600" b="1" i="0" u="none" strike="noStrike" kern="1200" cap="all" spc="0" normalizeH="0" baseline="0" noProof="0" dirty="0">
                  <a:ln>
                    <a:noFill/>
                  </a:ln>
                  <a:solidFill>
                    <a:srgbClr val="002060"/>
                  </a:solidFill>
                  <a:effectLst/>
                  <a:uLnTx/>
                  <a:uFillTx/>
                  <a:latin typeface="Marianne ExtraBold"/>
                  <a:ea typeface="+mj-ea"/>
                  <a:cs typeface="+mj-cs"/>
                </a:rPr>
                <a:t>Indicateurs</a:t>
              </a:r>
              <a:br>
                <a:rPr kumimoji="0" lang="fr-FR" sz="1600" b="1" i="0" u="none" strike="noStrike" kern="1200" cap="all" spc="0" normalizeH="0" baseline="0" noProof="0" dirty="0">
                  <a:ln>
                    <a:noFill/>
                  </a:ln>
                  <a:solidFill>
                    <a:srgbClr val="002060"/>
                  </a:solidFill>
                  <a:effectLst/>
                  <a:uLnTx/>
                  <a:uFillTx/>
                  <a:latin typeface="Marianne ExtraBold"/>
                  <a:ea typeface="+mj-ea"/>
                  <a:cs typeface="+mj-cs"/>
                </a:rPr>
              </a:br>
              <a:r>
                <a:rPr kumimoji="0" lang="fr-FR" sz="1600" b="1" i="0" u="none" strike="noStrike" kern="1200" cap="all" spc="0" normalizeH="0" baseline="0" noProof="0" dirty="0">
                  <a:ln>
                    <a:noFill/>
                  </a:ln>
                  <a:solidFill>
                    <a:srgbClr val="002060"/>
                  </a:solidFill>
                  <a:effectLst/>
                  <a:uLnTx/>
                  <a:uFillTx/>
                  <a:latin typeface="Marianne ExtraBold"/>
                  <a:ea typeface="+mj-ea"/>
                  <a:cs typeface="+mj-cs"/>
                </a:rPr>
                <a:t>de</a:t>
              </a:r>
              <a:r>
                <a:rPr kumimoji="0" lang="fr-FR" sz="1600" b="1" i="0" u="none" strike="noStrike" kern="1200" cap="all" spc="0" normalizeH="0" noProof="0" dirty="0">
                  <a:ln>
                    <a:noFill/>
                  </a:ln>
                  <a:solidFill>
                    <a:srgbClr val="002060"/>
                  </a:solidFill>
                  <a:effectLst/>
                  <a:uLnTx/>
                  <a:uFillTx/>
                  <a:latin typeface="Marianne ExtraBold"/>
                  <a:ea typeface="+mj-ea"/>
                  <a:cs typeface="+mj-cs"/>
                </a:rPr>
                <a:t> production</a:t>
              </a:r>
              <a:endParaRPr kumimoji="0" lang="fr-FR" sz="1100" b="1" i="0" u="none" strike="noStrike" kern="1200" cap="all" spc="0" normalizeH="0" baseline="0" noProof="0" dirty="0">
                <a:ln>
                  <a:noFill/>
                </a:ln>
                <a:solidFill>
                  <a:srgbClr val="002060"/>
                </a:solidFill>
                <a:effectLst/>
                <a:uLnTx/>
                <a:uFillTx/>
                <a:latin typeface="Marianne ExtraBold"/>
                <a:ea typeface="+mj-ea"/>
                <a:cs typeface="+mj-cs"/>
              </a:endParaRPr>
            </a:p>
          </p:txBody>
        </p:sp>
      </p:grpSp>
      <p:graphicFrame>
        <p:nvGraphicFramePr>
          <p:cNvPr id="12" name="Tableau 11">
            <a:extLst>
              <a:ext uri="{FF2B5EF4-FFF2-40B4-BE49-F238E27FC236}">
                <a16:creationId xmlns:a16="http://schemas.microsoft.com/office/drawing/2014/main" id="{9597D980-B91A-4E66-BCFB-CF5404291A4E}"/>
              </a:ext>
            </a:extLst>
          </p:cNvPr>
          <p:cNvGraphicFramePr>
            <a:graphicFrameLocks noGrp="1"/>
          </p:cNvGraphicFramePr>
          <p:nvPr>
            <p:extLst>
              <p:ext uri="{D42A27DB-BD31-4B8C-83A1-F6EECF244321}">
                <p14:modId xmlns:p14="http://schemas.microsoft.com/office/powerpoint/2010/main" val="4002446849"/>
              </p:ext>
            </p:extLst>
          </p:nvPr>
        </p:nvGraphicFramePr>
        <p:xfrm>
          <a:off x="7124347" y="2185270"/>
          <a:ext cx="3525932" cy="2042160"/>
        </p:xfrm>
        <a:graphic>
          <a:graphicData uri="http://schemas.openxmlformats.org/drawingml/2006/table">
            <a:tbl>
              <a:tblPr firstRow="1" bandRow="1"/>
              <a:tblGrid>
                <a:gridCol w="3525932">
                  <a:extLst>
                    <a:ext uri="{9D8B030D-6E8A-4147-A177-3AD203B41FA5}">
                      <a16:colId xmlns:a16="http://schemas.microsoft.com/office/drawing/2014/main" val="20000"/>
                    </a:ext>
                  </a:extLst>
                </a:gridCol>
              </a:tblGrid>
              <a:tr h="555459">
                <a:tc>
                  <a:txBody>
                    <a:bodyPr/>
                    <a:lstStyle>
                      <a:lvl1pPr marL="0" algn="l" defTabSz="914400" rtl="0" eaLnBrk="1" latinLnBrk="0" hangingPunct="1">
                        <a:defRPr sz="1800" b="1" kern="1200">
                          <a:solidFill>
                            <a:schemeClr val="lt1"/>
                          </a:solidFill>
                          <a:latin typeface="Marianne Light"/>
                        </a:defRPr>
                      </a:lvl1pPr>
                      <a:lvl2pPr marL="457200" algn="l" defTabSz="914400" rtl="0" eaLnBrk="1" latinLnBrk="0" hangingPunct="1">
                        <a:defRPr sz="1800" b="1" kern="1200">
                          <a:solidFill>
                            <a:schemeClr val="lt1"/>
                          </a:solidFill>
                          <a:latin typeface="Marianne Light"/>
                        </a:defRPr>
                      </a:lvl2pPr>
                      <a:lvl3pPr marL="914400" algn="l" defTabSz="914400" rtl="0" eaLnBrk="1" latinLnBrk="0" hangingPunct="1">
                        <a:defRPr sz="1800" b="1" kern="1200">
                          <a:solidFill>
                            <a:schemeClr val="lt1"/>
                          </a:solidFill>
                          <a:latin typeface="Marianne Light"/>
                        </a:defRPr>
                      </a:lvl3pPr>
                      <a:lvl4pPr marL="1371600" algn="l" defTabSz="914400" rtl="0" eaLnBrk="1" latinLnBrk="0" hangingPunct="1">
                        <a:defRPr sz="1800" b="1" kern="1200">
                          <a:solidFill>
                            <a:schemeClr val="lt1"/>
                          </a:solidFill>
                          <a:latin typeface="Marianne Light"/>
                        </a:defRPr>
                      </a:lvl4pPr>
                      <a:lvl5pPr marL="1828800" algn="l" defTabSz="914400" rtl="0" eaLnBrk="1" latinLnBrk="0" hangingPunct="1">
                        <a:defRPr sz="1800" b="1" kern="1200">
                          <a:solidFill>
                            <a:schemeClr val="lt1"/>
                          </a:solidFill>
                          <a:latin typeface="Marianne Light"/>
                        </a:defRPr>
                      </a:lvl5pPr>
                      <a:lvl6pPr marL="2286000" algn="l" defTabSz="914400" rtl="0" eaLnBrk="1" latinLnBrk="0" hangingPunct="1">
                        <a:defRPr sz="1800" b="1" kern="1200">
                          <a:solidFill>
                            <a:schemeClr val="lt1"/>
                          </a:solidFill>
                          <a:latin typeface="Marianne Light"/>
                        </a:defRPr>
                      </a:lvl6pPr>
                      <a:lvl7pPr marL="2743200" algn="l" defTabSz="914400" rtl="0" eaLnBrk="1" latinLnBrk="0" hangingPunct="1">
                        <a:defRPr sz="1800" b="1" kern="1200">
                          <a:solidFill>
                            <a:schemeClr val="lt1"/>
                          </a:solidFill>
                          <a:latin typeface="Marianne Light"/>
                        </a:defRPr>
                      </a:lvl7pPr>
                      <a:lvl8pPr marL="3200400" algn="l" defTabSz="914400" rtl="0" eaLnBrk="1" latinLnBrk="0" hangingPunct="1">
                        <a:defRPr sz="1800" b="1" kern="1200">
                          <a:solidFill>
                            <a:schemeClr val="lt1"/>
                          </a:solidFill>
                          <a:latin typeface="Marianne Light"/>
                        </a:defRPr>
                      </a:lvl8pPr>
                      <a:lvl9pPr marL="3657600" algn="l" defTabSz="914400" rtl="0" eaLnBrk="1" latinLnBrk="0" hangingPunct="1">
                        <a:defRPr sz="1800" b="1" kern="1200">
                          <a:solidFill>
                            <a:schemeClr val="lt1"/>
                          </a:solidFill>
                          <a:latin typeface="Marianne Light"/>
                        </a:defRPr>
                      </a:lvl9pPr>
                    </a:lstStyle>
                    <a:p>
                      <a:pPr marL="0" indent="0" algn="l">
                        <a:buFont typeface="Wingdings" panose="05000000000000000000" pitchFamily="2" charset="2"/>
                        <a:buNone/>
                      </a:pPr>
                      <a:endParaRPr lang="fr-FR" sz="1100" b="0" kern="1200" dirty="0">
                        <a:solidFill>
                          <a:schemeClr val="tx1"/>
                        </a:solidFill>
                        <a:latin typeface="Marianne Medium" panose="02000000000000000000" pitchFamily="2" charset="0"/>
                        <a:ea typeface="+mn-ea"/>
                        <a:cs typeface="+mn-cs"/>
                      </a:endParaRPr>
                    </a:p>
                    <a:p>
                      <a:pPr marL="171450" indent="-171450" algn="l">
                        <a:buFont typeface="Wingdings" panose="05000000000000000000" pitchFamily="2" charset="2"/>
                        <a:buChar char="§"/>
                      </a:pPr>
                      <a:endParaRPr lang="fr-FR" sz="1100" b="0" kern="1200" dirty="0">
                        <a:solidFill>
                          <a:schemeClr val="tx1"/>
                        </a:solidFill>
                        <a:latin typeface="Marianne Medium" panose="02000000000000000000" pitchFamily="2" charset="0"/>
                        <a:ea typeface="+mn-ea"/>
                        <a:cs typeface="+mn-cs"/>
                      </a:endParaRPr>
                    </a:p>
                    <a:p>
                      <a:pPr marL="171450" indent="-171450" algn="l">
                        <a:buFont typeface="Wingdings" panose="05000000000000000000" pitchFamily="2" charset="2"/>
                        <a:buChar char="§"/>
                      </a:pPr>
                      <a:r>
                        <a:rPr lang="fr-FR" sz="1100" b="0" kern="1200" dirty="0">
                          <a:solidFill>
                            <a:schemeClr val="tx1"/>
                          </a:solidFill>
                          <a:latin typeface="Marianne Medium" panose="02000000000000000000" pitchFamily="2" charset="0"/>
                          <a:ea typeface="+mn-ea"/>
                          <a:cs typeface="+mn-cs"/>
                        </a:rPr>
                        <a:t>Taux de décroché des appels téléphoniques </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61892">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sz="1100" b="0" kern="1200" dirty="0">
                          <a:solidFill>
                            <a:schemeClr val="tx1"/>
                          </a:solidFill>
                          <a:latin typeface="Marianne Medium" panose="02000000000000000000" pitchFamily="2" charset="0"/>
                          <a:ea typeface="+mn-ea"/>
                          <a:cs typeface="+mn-cs"/>
                        </a:rPr>
                        <a:t>Taux</a:t>
                      </a:r>
                      <a:r>
                        <a:rPr lang="fr-FR" sz="1100" b="0" kern="1200" baseline="0" dirty="0">
                          <a:solidFill>
                            <a:schemeClr val="tx1"/>
                          </a:solidFill>
                          <a:latin typeface="Marianne Medium" panose="02000000000000000000" pitchFamily="2" charset="0"/>
                          <a:ea typeface="+mn-ea"/>
                          <a:cs typeface="+mn-cs"/>
                        </a:rPr>
                        <a:t> de satisfaction des usagers</a:t>
                      </a:r>
                      <a:br>
                        <a:rPr lang="fr-FR" sz="1100" b="0" kern="1200" baseline="0" dirty="0">
                          <a:solidFill>
                            <a:schemeClr val="tx1"/>
                          </a:solidFill>
                          <a:latin typeface="Marianne Medium" panose="02000000000000000000" pitchFamily="2" charset="0"/>
                          <a:ea typeface="+mn-ea"/>
                          <a:cs typeface="+mn-cs"/>
                        </a:rPr>
                      </a:br>
                      <a:r>
                        <a:rPr lang="fr-FR" sz="1100" b="0" kern="1200" baseline="0" dirty="0">
                          <a:solidFill>
                            <a:schemeClr val="tx1"/>
                          </a:solidFill>
                          <a:latin typeface="Marianne Medium" panose="02000000000000000000" pitchFamily="2" charset="0"/>
                          <a:ea typeface="+mn-ea"/>
                          <a:cs typeface="+mn-cs"/>
                        </a:rPr>
                        <a:t>suite à un échange téléphonique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800" b="0" kern="1200" dirty="0">
                        <a:solidFill>
                          <a:schemeClr val="tx1"/>
                        </a:solidFill>
                        <a:latin typeface="Marianne Medium" panose="02000000000000000000" pitchFamily="2"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sz="1100" b="0" kern="1200" dirty="0">
                          <a:solidFill>
                            <a:schemeClr val="tx1"/>
                          </a:solidFill>
                          <a:latin typeface="Marianne Medium" panose="02000000000000000000" pitchFamily="2" charset="0"/>
                          <a:ea typeface="+mn-ea"/>
                          <a:cs typeface="+mn-cs"/>
                        </a:rPr>
                        <a:t>Respect du délai de traitement annoncé, </a:t>
                      </a:r>
                      <a:br>
                        <a:rPr lang="fr-FR" sz="1100" b="0" kern="1200" dirty="0">
                          <a:solidFill>
                            <a:schemeClr val="tx1"/>
                          </a:solidFill>
                          <a:latin typeface="Marianne Medium" panose="02000000000000000000" pitchFamily="2" charset="0"/>
                          <a:ea typeface="+mn-ea"/>
                          <a:cs typeface="+mn-cs"/>
                        </a:rPr>
                      </a:br>
                      <a:r>
                        <a:rPr lang="fr-FR" sz="1100" b="0" kern="1200" dirty="0">
                          <a:solidFill>
                            <a:schemeClr val="tx1"/>
                          </a:solidFill>
                          <a:latin typeface="Marianne Medium" panose="02000000000000000000" pitchFamily="2" charset="0"/>
                          <a:ea typeface="+mn-ea"/>
                          <a:cs typeface="+mn-cs"/>
                        </a:rPr>
                        <a:t>pour au moins une démarche phare</a:t>
                      </a:r>
                      <a:br>
                        <a:rPr lang="fr-FR" sz="1100" b="0" kern="1200" dirty="0">
                          <a:solidFill>
                            <a:schemeClr val="tx1"/>
                          </a:solidFill>
                          <a:latin typeface="Marianne Medium" panose="02000000000000000000" pitchFamily="2" charset="0"/>
                          <a:ea typeface="+mn-ea"/>
                          <a:cs typeface="+mn-cs"/>
                        </a:rPr>
                      </a:br>
                      <a:r>
                        <a:rPr lang="fr-FR" sz="1100" b="0" kern="1200" dirty="0">
                          <a:solidFill>
                            <a:schemeClr val="tx1"/>
                          </a:solidFill>
                          <a:latin typeface="Marianne Medium" panose="02000000000000000000" pitchFamily="2" charset="0"/>
                          <a:ea typeface="+mn-ea"/>
                          <a:cs typeface="+mn-cs"/>
                        </a:rPr>
                        <a:t>de l’administration </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98051">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0" indent="0" algn="l">
                        <a:buFont typeface="Wingdings" panose="05000000000000000000" pitchFamily="2" charset="2"/>
                        <a:buNone/>
                      </a:pPr>
                      <a:endParaRPr lang="fr-FR" sz="1400" b="0" dirty="0">
                        <a:solidFill>
                          <a:srgbClr val="A3A3DD"/>
                        </a:solidFill>
                        <a:latin typeface="Marianne Medium" panose="02000000000000000000" pitchFamily="2" charset="0"/>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3" name="Rectangle 12">
            <a:extLst>
              <a:ext uri="{FF2B5EF4-FFF2-40B4-BE49-F238E27FC236}">
                <a16:creationId xmlns:a16="http://schemas.microsoft.com/office/drawing/2014/main" id="{DF110313-CF03-44C1-A3A7-20F416B3B049}"/>
              </a:ext>
            </a:extLst>
          </p:cNvPr>
          <p:cNvSpPr/>
          <p:nvPr/>
        </p:nvSpPr>
        <p:spPr>
          <a:xfrm>
            <a:off x="145929" y="4650087"/>
            <a:ext cx="2730621" cy="831645"/>
          </a:xfrm>
          <a:prstGeom prst="rect">
            <a:avLst/>
          </a:prstGeom>
          <a:solidFill>
            <a:srgbClr val="AD4847"/>
          </a:solidFill>
          <a:ln w="12700" cap="flat" cmpd="sng" algn="ctr">
            <a:solidFill>
              <a:schemeClr val="bg2"/>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50" b="0" i="0" u="none" strike="noStrike" kern="0" cap="none" spc="0" normalizeH="0" baseline="0" noProof="0" dirty="0">
              <a:ln>
                <a:noFill/>
              </a:ln>
              <a:solidFill>
                <a:srgbClr val="FFFFFF"/>
              </a:solidFill>
              <a:effectLst/>
              <a:uLnTx/>
              <a:uFillTx/>
              <a:latin typeface="Marianne ExtraBold"/>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solidFill>
                  <a:srgbClr val="FFFFFF"/>
                </a:solidFill>
                <a:effectLst/>
                <a:uLnTx/>
                <a:uFillTx/>
                <a:latin typeface="Marianne ExtraBold"/>
                <a:ea typeface="+mn-ea"/>
                <a:cs typeface="+mn-cs"/>
              </a:rPr>
              <a:t>Baromètre des services publics (DITP)</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0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Fréquence </a:t>
            </a:r>
            <a:r>
              <a:rPr lang="fr-FR" sz="1000" i="1" kern="0" dirty="0">
                <a:solidFill>
                  <a:srgbClr val="FFFFFF"/>
                </a:solidFill>
                <a:latin typeface="Marianne Medium" panose="02000000000000000000" pitchFamily="2" charset="0"/>
              </a:rPr>
              <a:t>annuelle - </a:t>
            </a:r>
            <a:r>
              <a:rPr kumimoji="0" lang="fr-FR" sz="100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Maille nationale et régionale</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5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endParaRPr>
          </a:p>
        </p:txBody>
      </p:sp>
      <p:sp>
        <p:nvSpPr>
          <p:cNvPr id="14" name="Rectangle 13">
            <a:extLst>
              <a:ext uri="{FF2B5EF4-FFF2-40B4-BE49-F238E27FC236}">
                <a16:creationId xmlns:a16="http://schemas.microsoft.com/office/drawing/2014/main" id="{FE17B737-4D8F-404A-8397-5828A84C13D5}"/>
              </a:ext>
            </a:extLst>
          </p:cNvPr>
          <p:cNvSpPr/>
          <p:nvPr/>
        </p:nvSpPr>
        <p:spPr>
          <a:xfrm>
            <a:off x="5819980" y="5895029"/>
            <a:ext cx="6075230" cy="482752"/>
          </a:xfrm>
          <a:prstGeom prst="rect">
            <a:avLst/>
          </a:prstGeom>
          <a:solidFill>
            <a:srgbClr val="AD4847"/>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100" b="0" i="0" u="none" strike="noStrike" kern="0" cap="none" spc="0" normalizeH="0" baseline="0" noProof="0" dirty="0">
                <a:ln>
                  <a:noFill/>
                </a:ln>
                <a:solidFill>
                  <a:srgbClr val="FFFFFF"/>
                </a:solidFill>
                <a:effectLst/>
                <a:uLnTx/>
                <a:uFillTx/>
                <a:latin typeface="Marianne ExtraBold"/>
                <a:ea typeface="+mn-ea"/>
                <a:cs typeface="+mn-cs"/>
              </a:rPr>
              <a:t>Observatoire « </a:t>
            </a:r>
            <a:r>
              <a:rPr lang="fr-FR" sz="1100" kern="0" dirty="0">
                <a:solidFill>
                  <a:srgbClr val="FFFFFF"/>
                </a:solidFill>
                <a:latin typeface="Marianne ExtraBold"/>
              </a:rPr>
              <a:t>Vos Démarches Essentielles » </a:t>
            </a:r>
            <a:r>
              <a:rPr kumimoji="0" lang="fr-FR" sz="1100" b="0" i="0" u="none" strike="noStrike" kern="0" cap="none" spc="0" normalizeH="0" baseline="0" noProof="0" dirty="0">
                <a:ln>
                  <a:noFill/>
                </a:ln>
                <a:solidFill>
                  <a:srgbClr val="FFFFFF"/>
                </a:solidFill>
                <a:effectLst/>
                <a:uLnTx/>
                <a:uFillTx/>
                <a:latin typeface="Marianne ExtraBold"/>
                <a:ea typeface="+mn-ea"/>
                <a:cs typeface="+mn-cs"/>
              </a:rPr>
              <a:t>(DINUM)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Fréquence trimestrielle </a:t>
            </a:r>
          </a:p>
        </p:txBody>
      </p:sp>
      <p:sp>
        <p:nvSpPr>
          <p:cNvPr id="15" name="Rectangle 14">
            <a:extLst>
              <a:ext uri="{FF2B5EF4-FFF2-40B4-BE49-F238E27FC236}">
                <a16:creationId xmlns:a16="http://schemas.microsoft.com/office/drawing/2014/main" id="{90499E1D-C0A9-41FA-A022-48BB1AF2C2FB}"/>
              </a:ext>
            </a:extLst>
          </p:cNvPr>
          <p:cNvSpPr/>
          <p:nvPr/>
        </p:nvSpPr>
        <p:spPr>
          <a:xfrm>
            <a:off x="8832900" y="4612159"/>
            <a:ext cx="3062310" cy="539586"/>
          </a:xfrm>
          <a:prstGeom prst="rect">
            <a:avLst/>
          </a:prstGeom>
          <a:solidFill>
            <a:srgbClr val="00206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Maille locale (si pertinent)</a:t>
            </a:r>
            <a:endParaRPr kumimoji="0" lang="fr-FR" sz="1000" b="0" u="none" strike="noStrike" kern="0" cap="none" spc="0" normalizeH="0" baseline="0" noProof="0" dirty="0">
              <a:ln>
                <a:noFill/>
              </a:ln>
              <a:solidFill>
                <a:srgbClr val="FFFFFF"/>
              </a:solidFill>
              <a:effectLst/>
              <a:uLnTx/>
              <a:uFillTx/>
              <a:latin typeface="Marianne Medium" panose="02000000000000000000" pitchFamily="2" charset="0"/>
              <a:ea typeface="+mn-ea"/>
              <a:cs typeface="+mn-cs"/>
            </a:endParaRPr>
          </a:p>
        </p:txBody>
      </p:sp>
      <p:sp>
        <p:nvSpPr>
          <p:cNvPr id="16" name="Rectangle 15">
            <a:extLst>
              <a:ext uri="{FF2B5EF4-FFF2-40B4-BE49-F238E27FC236}">
                <a16:creationId xmlns:a16="http://schemas.microsoft.com/office/drawing/2014/main" id="{07515159-2D6C-4D1C-BC7A-FCB846EF75C6}"/>
              </a:ext>
            </a:extLst>
          </p:cNvPr>
          <p:cNvSpPr/>
          <p:nvPr/>
        </p:nvSpPr>
        <p:spPr>
          <a:xfrm>
            <a:off x="145929" y="2389183"/>
            <a:ext cx="5533919" cy="3087184"/>
          </a:xfrm>
          <a:prstGeom prst="rect">
            <a:avLst/>
          </a:prstGeom>
          <a:noFill/>
          <a:ln>
            <a:solidFill>
              <a:srgbClr val="2733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9FB555EA-8466-4C9D-A5B9-91BD77D091AF}"/>
              </a:ext>
            </a:extLst>
          </p:cNvPr>
          <p:cNvSpPr/>
          <p:nvPr/>
        </p:nvSpPr>
        <p:spPr>
          <a:xfrm>
            <a:off x="5796027" y="2389181"/>
            <a:ext cx="6099184" cy="2747662"/>
          </a:xfrm>
          <a:prstGeom prst="rect">
            <a:avLst/>
          </a:prstGeom>
          <a:noFill/>
          <a:ln>
            <a:solidFill>
              <a:srgbClr val="2733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7FDDBCC1-E09F-4285-96A8-FCA45EE5E293}"/>
              </a:ext>
            </a:extLst>
          </p:cNvPr>
          <p:cNvSpPr/>
          <p:nvPr/>
        </p:nvSpPr>
        <p:spPr>
          <a:xfrm>
            <a:off x="5819980" y="5374560"/>
            <a:ext cx="6075230" cy="991086"/>
          </a:xfrm>
          <a:prstGeom prst="rect">
            <a:avLst/>
          </a:prstGeom>
          <a:noFill/>
          <a:ln>
            <a:solidFill>
              <a:srgbClr val="2733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ZoneTexte 18">
            <a:extLst>
              <a:ext uri="{FF2B5EF4-FFF2-40B4-BE49-F238E27FC236}">
                <a16:creationId xmlns:a16="http://schemas.microsoft.com/office/drawing/2014/main" id="{317B9894-555C-421D-BEA7-9A7809942A20}"/>
              </a:ext>
            </a:extLst>
          </p:cNvPr>
          <p:cNvSpPr txBox="1"/>
          <p:nvPr/>
        </p:nvSpPr>
        <p:spPr>
          <a:xfrm>
            <a:off x="5819980" y="1366388"/>
            <a:ext cx="636536" cy="830997"/>
          </a:xfrm>
          <a:prstGeom prst="rect">
            <a:avLst/>
          </a:prstGeom>
          <a:noFill/>
        </p:spPr>
        <p:txBody>
          <a:bodyPr wrap="square" rtlCol="0">
            <a:spAutoFit/>
          </a:bodyPr>
          <a:lstStyle/>
          <a:p>
            <a:r>
              <a:rPr lang="fr-FR" sz="4800" dirty="0">
                <a:solidFill>
                  <a:srgbClr val="002060"/>
                </a:solidFill>
                <a:latin typeface="Marianne ExtraBold" panose="02000000000000000000" pitchFamily="2" charset="0"/>
              </a:rPr>
              <a:t>+</a:t>
            </a:r>
          </a:p>
        </p:txBody>
      </p:sp>
      <p:sp>
        <p:nvSpPr>
          <p:cNvPr id="20" name="Rectangle 19">
            <a:extLst>
              <a:ext uri="{FF2B5EF4-FFF2-40B4-BE49-F238E27FC236}">
                <a16:creationId xmlns:a16="http://schemas.microsoft.com/office/drawing/2014/main" id="{F89FC66D-1A9D-42E6-8697-655679995247}"/>
              </a:ext>
            </a:extLst>
          </p:cNvPr>
          <p:cNvSpPr/>
          <p:nvPr/>
        </p:nvSpPr>
        <p:spPr>
          <a:xfrm>
            <a:off x="2879525" y="4650088"/>
            <a:ext cx="2800323" cy="830997"/>
          </a:xfrm>
          <a:prstGeom prst="rect">
            <a:avLst/>
          </a:prstGeom>
          <a:solidFill>
            <a:srgbClr val="00206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fr-FR" sz="1050" kern="0" dirty="0">
                <a:solidFill>
                  <a:srgbClr val="FFFFFF"/>
                </a:solidFill>
                <a:latin typeface="Marianne ExtraBold"/>
              </a:rPr>
              <a:t>Enquêtes de satisfaction </a:t>
            </a:r>
          </a:p>
          <a:p>
            <a:pPr marL="0" marR="0" lvl="0" indent="0" algn="ctr" defTabSz="457200" eaLnBrk="1" fontAlgn="auto" latinLnBrk="0" hangingPunct="1">
              <a:lnSpc>
                <a:spcPct val="100000"/>
              </a:lnSpc>
              <a:spcBef>
                <a:spcPts val="0"/>
              </a:spcBef>
              <a:spcAft>
                <a:spcPts val="0"/>
              </a:spcAft>
              <a:buClrTx/>
              <a:buSzTx/>
              <a:buFontTx/>
              <a:buNone/>
              <a:tabLst/>
              <a:defRPr/>
            </a:pPr>
            <a:r>
              <a:rPr lang="fr-FR" sz="1050" kern="0" dirty="0">
                <a:solidFill>
                  <a:srgbClr val="FFFFFF"/>
                </a:solidFill>
                <a:latin typeface="Marianne ExtraBold"/>
              </a:rPr>
              <a:t>des services publics locaux</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0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Fréquence </a:t>
            </a:r>
            <a:r>
              <a:rPr lang="fr-FR" sz="1000" i="1" kern="0" dirty="0">
                <a:solidFill>
                  <a:srgbClr val="FFFFFF"/>
                </a:solidFill>
                <a:latin typeface="Marianne Medium" panose="02000000000000000000" pitchFamily="2" charset="0"/>
              </a:rPr>
              <a:t>annuelle -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00" b="0" i="1"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Maille locale</a:t>
            </a:r>
          </a:p>
        </p:txBody>
      </p:sp>
      <p:graphicFrame>
        <p:nvGraphicFramePr>
          <p:cNvPr id="21" name="Tableau 20">
            <a:extLst>
              <a:ext uri="{FF2B5EF4-FFF2-40B4-BE49-F238E27FC236}">
                <a16:creationId xmlns:a16="http://schemas.microsoft.com/office/drawing/2014/main" id="{711B26A5-D693-4ED3-A206-85B171B1AF74}"/>
              </a:ext>
            </a:extLst>
          </p:cNvPr>
          <p:cNvGraphicFramePr>
            <a:graphicFrameLocks noGrp="1"/>
          </p:cNvGraphicFramePr>
          <p:nvPr>
            <p:extLst>
              <p:ext uri="{D42A27DB-BD31-4B8C-83A1-F6EECF244321}">
                <p14:modId xmlns:p14="http://schemas.microsoft.com/office/powerpoint/2010/main" val="734207244"/>
              </p:ext>
            </p:extLst>
          </p:nvPr>
        </p:nvGraphicFramePr>
        <p:xfrm>
          <a:off x="7247710" y="5064826"/>
          <a:ext cx="3738130" cy="1082040"/>
        </p:xfrm>
        <a:graphic>
          <a:graphicData uri="http://schemas.openxmlformats.org/drawingml/2006/table">
            <a:tbl>
              <a:tblPr firstRow="1" bandRow="1"/>
              <a:tblGrid>
                <a:gridCol w="3738130">
                  <a:extLst>
                    <a:ext uri="{9D8B030D-6E8A-4147-A177-3AD203B41FA5}">
                      <a16:colId xmlns:a16="http://schemas.microsoft.com/office/drawing/2014/main" val="20000"/>
                    </a:ext>
                  </a:extLst>
                </a:gridCol>
              </a:tblGrid>
              <a:tr h="204555">
                <a:tc>
                  <a:txBody>
                    <a:bodyPr/>
                    <a:lstStyle>
                      <a:lvl1pPr marL="0" algn="l" defTabSz="914400" rtl="0" eaLnBrk="1" latinLnBrk="0" hangingPunct="1">
                        <a:defRPr sz="1800" b="1" kern="1200">
                          <a:solidFill>
                            <a:schemeClr val="lt1"/>
                          </a:solidFill>
                          <a:latin typeface="Marianne Light"/>
                        </a:defRPr>
                      </a:lvl1pPr>
                      <a:lvl2pPr marL="457200" algn="l" defTabSz="914400" rtl="0" eaLnBrk="1" latinLnBrk="0" hangingPunct="1">
                        <a:defRPr sz="1800" b="1" kern="1200">
                          <a:solidFill>
                            <a:schemeClr val="lt1"/>
                          </a:solidFill>
                          <a:latin typeface="Marianne Light"/>
                        </a:defRPr>
                      </a:lvl2pPr>
                      <a:lvl3pPr marL="914400" algn="l" defTabSz="914400" rtl="0" eaLnBrk="1" latinLnBrk="0" hangingPunct="1">
                        <a:defRPr sz="1800" b="1" kern="1200">
                          <a:solidFill>
                            <a:schemeClr val="lt1"/>
                          </a:solidFill>
                          <a:latin typeface="Marianne Light"/>
                        </a:defRPr>
                      </a:lvl3pPr>
                      <a:lvl4pPr marL="1371600" algn="l" defTabSz="914400" rtl="0" eaLnBrk="1" latinLnBrk="0" hangingPunct="1">
                        <a:defRPr sz="1800" b="1" kern="1200">
                          <a:solidFill>
                            <a:schemeClr val="lt1"/>
                          </a:solidFill>
                          <a:latin typeface="Marianne Light"/>
                        </a:defRPr>
                      </a:lvl4pPr>
                      <a:lvl5pPr marL="1828800" algn="l" defTabSz="914400" rtl="0" eaLnBrk="1" latinLnBrk="0" hangingPunct="1">
                        <a:defRPr sz="1800" b="1" kern="1200">
                          <a:solidFill>
                            <a:schemeClr val="lt1"/>
                          </a:solidFill>
                          <a:latin typeface="Marianne Light"/>
                        </a:defRPr>
                      </a:lvl5pPr>
                      <a:lvl6pPr marL="2286000" algn="l" defTabSz="914400" rtl="0" eaLnBrk="1" latinLnBrk="0" hangingPunct="1">
                        <a:defRPr sz="1800" b="1" kern="1200">
                          <a:solidFill>
                            <a:schemeClr val="lt1"/>
                          </a:solidFill>
                          <a:latin typeface="Marianne Light"/>
                        </a:defRPr>
                      </a:lvl6pPr>
                      <a:lvl7pPr marL="2743200" algn="l" defTabSz="914400" rtl="0" eaLnBrk="1" latinLnBrk="0" hangingPunct="1">
                        <a:defRPr sz="1800" b="1" kern="1200">
                          <a:solidFill>
                            <a:schemeClr val="lt1"/>
                          </a:solidFill>
                          <a:latin typeface="Marianne Light"/>
                        </a:defRPr>
                      </a:lvl7pPr>
                      <a:lvl8pPr marL="3200400" algn="l" defTabSz="914400" rtl="0" eaLnBrk="1" latinLnBrk="0" hangingPunct="1">
                        <a:defRPr sz="1800" b="1" kern="1200">
                          <a:solidFill>
                            <a:schemeClr val="lt1"/>
                          </a:solidFill>
                          <a:latin typeface="Marianne Light"/>
                        </a:defRPr>
                      </a:lvl8pPr>
                      <a:lvl9pPr marL="3657600" algn="l" defTabSz="914400" rtl="0" eaLnBrk="1" latinLnBrk="0" hangingPunct="1">
                        <a:defRPr sz="1800" b="1" kern="1200">
                          <a:solidFill>
                            <a:schemeClr val="lt1"/>
                          </a:solidFill>
                          <a:latin typeface="Marianne Light"/>
                        </a:defRPr>
                      </a:lvl9pPr>
                    </a:lstStyle>
                    <a:p>
                      <a:pPr marL="0" indent="0" algn="l">
                        <a:buFont typeface="Wingdings" panose="05000000000000000000" pitchFamily="2" charset="2"/>
                        <a:buNone/>
                      </a:pPr>
                      <a:endParaRPr lang="fr-FR" sz="1100" b="0" kern="1200" dirty="0">
                        <a:solidFill>
                          <a:schemeClr val="tx1"/>
                        </a:solidFill>
                        <a:latin typeface="Marianne Medium" panose="02000000000000000000" pitchFamily="2" charset="0"/>
                        <a:ea typeface="+mn-ea"/>
                        <a:cs typeface="+mn-cs"/>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22982">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fr-FR" sz="1100" b="0" kern="1200" dirty="0">
                        <a:solidFill>
                          <a:schemeClr val="tx1"/>
                        </a:solidFill>
                        <a:latin typeface="Marianne Medium" panose="02000000000000000000" pitchFamily="2" charset="0"/>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sz="1100" b="0" i="0" kern="1200" dirty="0">
                          <a:solidFill>
                            <a:schemeClr val="tx1"/>
                          </a:solidFill>
                          <a:latin typeface="Marianne Medium" panose="02000000000000000000" pitchFamily="2" charset="0"/>
                          <a:ea typeface="+mn-ea"/>
                          <a:cs typeface="+mn-cs"/>
                        </a:rPr>
                        <a:t>Taux de qualité des démarches en ligne</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36853">
                <a:tc>
                  <a:txBody>
                    <a:bodyPr/>
                    <a:lstStyle>
                      <a:lvl1pPr marL="0" algn="l" defTabSz="914400" rtl="0" eaLnBrk="1" latinLnBrk="0" hangingPunct="1">
                        <a:defRPr sz="1800" kern="1200">
                          <a:solidFill>
                            <a:schemeClr val="dk1"/>
                          </a:solidFill>
                          <a:latin typeface="Marianne Light"/>
                        </a:defRPr>
                      </a:lvl1pPr>
                      <a:lvl2pPr marL="457200" algn="l" defTabSz="914400" rtl="0" eaLnBrk="1" latinLnBrk="0" hangingPunct="1">
                        <a:defRPr sz="1800" kern="1200">
                          <a:solidFill>
                            <a:schemeClr val="dk1"/>
                          </a:solidFill>
                          <a:latin typeface="Marianne Light"/>
                        </a:defRPr>
                      </a:lvl2pPr>
                      <a:lvl3pPr marL="914400" algn="l" defTabSz="914400" rtl="0" eaLnBrk="1" latinLnBrk="0" hangingPunct="1">
                        <a:defRPr sz="1800" kern="1200">
                          <a:solidFill>
                            <a:schemeClr val="dk1"/>
                          </a:solidFill>
                          <a:latin typeface="Marianne Light"/>
                        </a:defRPr>
                      </a:lvl3pPr>
                      <a:lvl4pPr marL="1371600" algn="l" defTabSz="914400" rtl="0" eaLnBrk="1" latinLnBrk="0" hangingPunct="1">
                        <a:defRPr sz="1800" kern="1200">
                          <a:solidFill>
                            <a:schemeClr val="dk1"/>
                          </a:solidFill>
                          <a:latin typeface="Marianne Light"/>
                        </a:defRPr>
                      </a:lvl4pPr>
                      <a:lvl5pPr marL="1828800" algn="l" defTabSz="914400" rtl="0" eaLnBrk="1" latinLnBrk="0" hangingPunct="1">
                        <a:defRPr sz="1800" kern="1200">
                          <a:solidFill>
                            <a:schemeClr val="dk1"/>
                          </a:solidFill>
                          <a:latin typeface="Marianne Light"/>
                        </a:defRPr>
                      </a:lvl5pPr>
                      <a:lvl6pPr marL="2286000" algn="l" defTabSz="914400" rtl="0" eaLnBrk="1" latinLnBrk="0" hangingPunct="1">
                        <a:defRPr sz="1800" kern="1200">
                          <a:solidFill>
                            <a:schemeClr val="dk1"/>
                          </a:solidFill>
                          <a:latin typeface="Marianne Light"/>
                        </a:defRPr>
                      </a:lvl6pPr>
                      <a:lvl7pPr marL="2743200" algn="l" defTabSz="914400" rtl="0" eaLnBrk="1" latinLnBrk="0" hangingPunct="1">
                        <a:defRPr sz="1800" kern="1200">
                          <a:solidFill>
                            <a:schemeClr val="dk1"/>
                          </a:solidFill>
                          <a:latin typeface="Marianne Light"/>
                        </a:defRPr>
                      </a:lvl7pPr>
                      <a:lvl8pPr marL="3200400" algn="l" defTabSz="914400" rtl="0" eaLnBrk="1" latinLnBrk="0" hangingPunct="1">
                        <a:defRPr sz="1800" kern="1200">
                          <a:solidFill>
                            <a:schemeClr val="dk1"/>
                          </a:solidFill>
                          <a:latin typeface="Marianne Light"/>
                        </a:defRPr>
                      </a:lvl8pPr>
                      <a:lvl9pPr marL="3657600" algn="l" defTabSz="914400" rtl="0" eaLnBrk="1" latinLnBrk="0" hangingPunct="1">
                        <a:defRPr sz="1800" kern="1200">
                          <a:solidFill>
                            <a:schemeClr val="dk1"/>
                          </a:solidFill>
                          <a:latin typeface="Marianne Light"/>
                        </a:defRPr>
                      </a:lvl9pPr>
                    </a:lstStyle>
                    <a:p>
                      <a:pPr marL="0" indent="0" algn="l">
                        <a:buFont typeface="Wingdings" panose="05000000000000000000" pitchFamily="2" charset="2"/>
                        <a:buNone/>
                      </a:pPr>
                      <a:endParaRPr lang="fr-FR" sz="1400" b="0" dirty="0">
                        <a:solidFill>
                          <a:srgbClr val="A3A3DD"/>
                        </a:solidFill>
                        <a:latin typeface="Marianne Medium" panose="02000000000000000000" pitchFamily="2" charset="0"/>
                      </a:endParaRP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31DF2C3D-1E0A-4ACF-AEAE-D63ED2E69169}"/>
              </a:ext>
            </a:extLst>
          </p:cNvPr>
          <p:cNvSpPr/>
          <p:nvPr/>
        </p:nvSpPr>
        <p:spPr>
          <a:xfrm>
            <a:off x="5796026" y="4612160"/>
            <a:ext cx="3062310" cy="539586"/>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u="none" strike="noStrike" kern="0" cap="none" spc="0" normalizeH="0" baseline="0" noProof="0" dirty="0">
                <a:ln>
                  <a:noFill/>
                </a:ln>
                <a:solidFill>
                  <a:srgbClr val="FFFFFF"/>
                </a:solidFill>
                <a:effectLst/>
                <a:uLnTx/>
                <a:uFillTx/>
                <a:latin typeface="Marianne Medium" panose="02000000000000000000" pitchFamily="2" charset="0"/>
                <a:ea typeface="+mn-ea"/>
                <a:cs typeface="+mn-cs"/>
              </a:rPr>
              <a:t>Maille nationale</a:t>
            </a:r>
          </a:p>
        </p:txBody>
      </p:sp>
      <p:sp>
        <p:nvSpPr>
          <p:cNvPr id="23" name="Rectangle 22">
            <a:extLst>
              <a:ext uri="{FF2B5EF4-FFF2-40B4-BE49-F238E27FC236}">
                <a16:creationId xmlns:a16="http://schemas.microsoft.com/office/drawing/2014/main" id="{E6882946-0428-42E6-A4A4-16607CA5A431}"/>
              </a:ext>
            </a:extLst>
          </p:cNvPr>
          <p:cNvSpPr/>
          <p:nvPr/>
        </p:nvSpPr>
        <p:spPr>
          <a:xfrm>
            <a:off x="5800725" y="4317300"/>
            <a:ext cx="6094485" cy="281514"/>
          </a:xfrm>
          <a:prstGeom prst="rect">
            <a:avLst/>
          </a:prstGeom>
          <a:noFill/>
          <a:ln w="12700" cap="flat" cmpd="sng" algn="ctr">
            <a:solidFill>
              <a:schemeClr val="bg2"/>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50" b="0" i="0" u="none" strike="noStrike" kern="0" cap="none" spc="0" normalizeH="0" baseline="0" noProof="0" dirty="0">
                <a:ln>
                  <a:noFill/>
                </a:ln>
                <a:effectLst/>
                <a:uLnTx/>
                <a:uFillTx/>
                <a:latin typeface="Marianne ExtraBold"/>
                <a:ea typeface="+mn-ea"/>
                <a:cs typeface="+mn-cs"/>
              </a:rPr>
              <a:t>Données de production des services publics – </a:t>
            </a:r>
            <a:r>
              <a:rPr kumimoji="0" lang="fr-FR" sz="1050" b="0" i="1" u="none" strike="noStrike" kern="0" cap="none" spc="0" normalizeH="0" baseline="0" noProof="0" dirty="0">
                <a:ln>
                  <a:noFill/>
                </a:ln>
                <a:effectLst/>
                <a:uLnTx/>
                <a:uFillTx/>
                <a:latin typeface="Marianne ExtraBold"/>
                <a:ea typeface="+mn-ea"/>
                <a:cs typeface="+mn-cs"/>
              </a:rPr>
              <a:t>Fréquence trimestrielle</a:t>
            </a:r>
          </a:p>
        </p:txBody>
      </p:sp>
    </p:spTree>
    <p:extLst>
      <p:ext uri="{BB962C8B-B14F-4D97-AF65-F5344CB8AC3E}">
        <p14:creationId xmlns:p14="http://schemas.microsoft.com/office/powerpoint/2010/main" val="3427761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9</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Présentation des indicateurs Services Publics+</a:t>
            </a:r>
          </a:p>
          <a:p>
            <a:pPr algn="l"/>
            <a:r>
              <a:rPr lang="fr-FR" sz="2000" b="0" i="1" dirty="0">
                <a:solidFill>
                  <a:srgbClr val="AD4847"/>
                </a:solidFill>
              </a:rPr>
              <a:t>Détail des questions posées</a:t>
            </a:r>
          </a:p>
        </p:txBody>
      </p:sp>
      <p:graphicFrame>
        <p:nvGraphicFramePr>
          <p:cNvPr id="4" name="Tableau 3">
            <a:extLst>
              <a:ext uri="{FF2B5EF4-FFF2-40B4-BE49-F238E27FC236}">
                <a16:creationId xmlns:a16="http://schemas.microsoft.com/office/drawing/2014/main" id="{A03CAD56-C206-4869-8E58-AA68BB5CC9BE}"/>
              </a:ext>
            </a:extLst>
          </p:cNvPr>
          <p:cNvGraphicFramePr>
            <a:graphicFrameLocks noGrp="1"/>
          </p:cNvGraphicFramePr>
          <p:nvPr>
            <p:extLst>
              <p:ext uri="{D42A27DB-BD31-4B8C-83A1-F6EECF244321}">
                <p14:modId xmlns:p14="http://schemas.microsoft.com/office/powerpoint/2010/main" val="34307165"/>
              </p:ext>
            </p:extLst>
          </p:nvPr>
        </p:nvGraphicFramePr>
        <p:xfrm>
          <a:off x="435469" y="1479479"/>
          <a:ext cx="11321062" cy="4989865"/>
        </p:xfrm>
        <a:graphic>
          <a:graphicData uri="http://schemas.openxmlformats.org/drawingml/2006/table">
            <a:tbl>
              <a:tblPr firstRow="1" bandRow="1">
                <a:tableStyleId>{5C22544A-7EE6-4342-B048-85BDC9FD1C3A}</a:tableStyleId>
              </a:tblPr>
              <a:tblGrid>
                <a:gridCol w="2472118">
                  <a:extLst>
                    <a:ext uri="{9D8B030D-6E8A-4147-A177-3AD203B41FA5}">
                      <a16:colId xmlns:a16="http://schemas.microsoft.com/office/drawing/2014/main" val="20000"/>
                    </a:ext>
                  </a:extLst>
                </a:gridCol>
                <a:gridCol w="8848944">
                  <a:extLst>
                    <a:ext uri="{9D8B030D-6E8A-4147-A177-3AD203B41FA5}">
                      <a16:colId xmlns:a16="http://schemas.microsoft.com/office/drawing/2014/main" val="20001"/>
                    </a:ext>
                  </a:extLst>
                </a:gridCol>
              </a:tblGrid>
              <a:tr h="267006">
                <a:tc>
                  <a:txBody>
                    <a:bodyPr/>
                    <a:lstStyle/>
                    <a:p>
                      <a:pPr algn="ctr"/>
                      <a:r>
                        <a:rPr lang="fr-FR" sz="1200" dirty="0">
                          <a:latin typeface="Marianne ExtraBold" panose="02000000000000000000" pitchFamily="2" charset="0"/>
                        </a:rPr>
                        <a:t>INDICATEUR</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tc>
                  <a:txBody>
                    <a:bodyPr/>
                    <a:lstStyle/>
                    <a:p>
                      <a:pPr algn="ctr"/>
                      <a:r>
                        <a:rPr lang="fr-FR" sz="1200" dirty="0">
                          <a:latin typeface="Marianne ExtraBold" panose="02000000000000000000" pitchFamily="2" charset="0"/>
                        </a:rPr>
                        <a:t>MODALITÉS</a:t>
                      </a:r>
                      <a:r>
                        <a:rPr lang="fr-FR" sz="1200" baseline="0" dirty="0">
                          <a:latin typeface="Marianne ExtraBold" panose="02000000000000000000" pitchFamily="2" charset="0"/>
                        </a:rPr>
                        <a:t> DE CALCUL</a:t>
                      </a:r>
                      <a:endParaRPr lang="fr-FR" sz="1200" dirty="0">
                        <a:latin typeface="Marianne ExtraBold"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194654">
                <a:tc>
                  <a:txBody>
                    <a:bodyPr/>
                    <a:lstStyle/>
                    <a:p>
                      <a:pPr algn="l"/>
                      <a:r>
                        <a:rPr lang="fr-FR" sz="1100" b="1" dirty="0">
                          <a:solidFill>
                            <a:schemeClr val="tx1"/>
                          </a:solidFill>
                          <a:latin typeface="Marianne" panose="02000000000000000000" pitchFamily="2" charset="0"/>
                        </a:rPr>
                        <a:t>Taux de satisfaction globale</a:t>
                      </a:r>
                      <a:r>
                        <a:rPr lang="fr-FR" sz="1100" b="1" baseline="0" dirty="0">
                          <a:solidFill>
                            <a:schemeClr val="tx1"/>
                          </a:solidFill>
                          <a:latin typeface="Marianne" panose="02000000000000000000" pitchFamily="2" charset="0"/>
                        </a:rPr>
                        <a:t> </a:t>
                      </a:r>
                      <a:r>
                        <a:rPr lang="fr-FR" sz="1100" b="1" dirty="0">
                          <a:solidFill>
                            <a:schemeClr val="tx1"/>
                          </a:solidFill>
                          <a:latin typeface="Marianne" panose="02000000000000000000" pitchFamily="2" charset="0"/>
                        </a:rPr>
                        <a:t>des usagers</a:t>
                      </a:r>
                      <a:r>
                        <a:rPr lang="fr-FR" sz="1100" b="1" baseline="0" dirty="0">
                          <a:solidFill>
                            <a:schemeClr val="tx1"/>
                          </a:solidFill>
                          <a:latin typeface="Marianne" panose="02000000000000000000" pitchFamily="2" charset="0"/>
                        </a:rPr>
                        <a:t> </a:t>
                      </a:r>
                      <a:r>
                        <a:rPr lang="fr-FR" sz="1100" b="1" dirty="0">
                          <a:solidFill>
                            <a:schemeClr val="tx1"/>
                          </a:solidFill>
                          <a:latin typeface="Marianne" panose="02000000000000000000" pitchFamily="2" charset="0"/>
                        </a:rPr>
                        <a:t>à l’égard</a:t>
                      </a:r>
                      <a:r>
                        <a:rPr lang="fr-FR" sz="1100" b="1" baseline="0" dirty="0">
                          <a:solidFill>
                            <a:schemeClr val="tx1"/>
                          </a:solidFill>
                          <a:latin typeface="Marianne" panose="02000000000000000000" pitchFamily="2" charset="0"/>
                        </a:rPr>
                        <a:t> </a:t>
                      </a:r>
                      <a:r>
                        <a:rPr lang="fr-FR" sz="1100" b="1" dirty="0">
                          <a:solidFill>
                            <a:schemeClr val="tx1"/>
                          </a:solidFill>
                          <a:latin typeface="Marianne" panose="02000000000000000000" pitchFamily="2" charset="0"/>
                        </a:rPr>
                        <a:t>des services publics</a:t>
                      </a:r>
                      <a:br>
                        <a:rPr lang="fr-FR" sz="1100" b="1" dirty="0">
                          <a:solidFill>
                            <a:schemeClr val="tx1"/>
                          </a:solidFill>
                          <a:latin typeface="Marianne" panose="02000000000000000000" pitchFamily="2" charset="0"/>
                        </a:rPr>
                      </a:br>
                      <a:endParaRPr lang="fr-FR" sz="500" b="1"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Question : </a:t>
                      </a:r>
                      <a:r>
                        <a:rPr lang="fr-FR" sz="900" b="1" i="1" dirty="0">
                          <a:solidFill>
                            <a:schemeClr val="tx1"/>
                          </a:solidFill>
                          <a:latin typeface="Marianne" panose="02000000000000000000" pitchFamily="2" charset="0"/>
                        </a:rPr>
                        <a:t>Globalement, êtes-vous satisfait de la qualité de service fournie par le service public avec lequel/laquelle vous avez été en contact ?</a:t>
                      </a:r>
                    </a:p>
                    <a:p>
                      <a:r>
                        <a:rPr lang="fr-FR" sz="900" b="1" dirty="0">
                          <a:solidFill>
                            <a:schemeClr val="tx1"/>
                          </a:solidFill>
                          <a:latin typeface="Marianne" panose="02000000000000000000" pitchFamily="2" charset="0"/>
                        </a:rPr>
                        <a:t>Réponses possibles</a:t>
                      </a:r>
                      <a:r>
                        <a:rPr lang="fr-FR" sz="900" b="0" baseline="0" dirty="0">
                          <a:solidFill>
                            <a:schemeClr val="tx1"/>
                          </a:solidFill>
                          <a:latin typeface="Marianne" panose="02000000000000000000" pitchFamily="2" charset="0"/>
                        </a:rPr>
                        <a:t> : </a:t>
                      </a:r>
                      <a:r>
                        <a:rPr lang="fr-FR" sz="800" i="1" dirty="0">
                          <a:solidFill>
                            <a:schemeClr val="tx1"/>
                          </a:solidFill>
                          <a:latin typeface="Marianne" panose="02000000000000000000" pitchFamily="2" charset="0"/>
                        </a:rPr>
                        <a:t>Tout à fait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Plutôt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Plutôt pas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Pas du tout satisfait</a:t>
                      </a:r>
                      <a:br>
                        <a:rPr lang="fr-FR" sz="900" dirty="0">
                          <a:solidFill>
                            <a:schemeClr val="tx1"/>
                          </a:solidFill>
                          <a:latin typeface="Marianne" panose="02000000000000000000" pitchFamily="2" charset="0"/>
                        </a:rPr>
                      </a:br>
                      <a:br>
                        <a:rPr lang="fr-FR" sz="500" dirty="0">
                          <a:solidFill>
                            <a:schemeClr val="tx1"/>
                          </a:solidFill>
                          <a:latin typeface="Marianne" panose="02000000000000000000" pitchFamily="2" charset="0"/>
                        </a:rPr>
                      </a:br>
                      <a:r>
                        <a:rPr lang="fr-FR" sz="900" b="1" i="1" dirty="0">
                          <a:solidFill>
                            <a:schemeClr val="tx1"/>
                          </a:solidFill>
                          <a:latin typeface="Marianne" panose="02000000000000000000" pitchFamily="2" charset="0"/>
                        </a:rPr>
                        <a:t>Taux de satisfaction globale </a:t>
                      </a:r>
                      <a:endParaRPr lang="fr-FR" sz="900" b="1" i="1" baseline="0" dirty="0">
                        <a:solidFill>
                          <a:schemeClr val="tx1"/>
                        </a:solidFill>
                        <a:latin typeface="Marianne" panose="02000000000000000000" pitchFamily="2" charset="0"/>
                      </a:endParaRPr>
                    </a:p>
                    <a:p>
                      <a:r>
                        <a:rPr lang="fr-FR" sz="900" dirty="0">
                          <a:solidFill>
                            <a:schemeClr val="tx1"/>
                          </a:solidFill>
                          <a:latin typeface="Marianne" panose="02000000000000000000" pitchFamily="2" charset="0"/>
                        </a:rPr>
                        <a:t>Pourcentage de personnes ayant répondu « </a:t>
                      </a:r>
                      <a:r>
                        <a:rPr lang="fr-FR" sz="900" i="1" dirty="0">
                          <a:solidFill>
                            <a:schemeClr val="tx1"/>
                          </a:solidFill>
                          <a:latin typeface="Marianne" panose="02000000000000000000" pitchFamily="2" charset="0"/>
                        </a:rPr>
                        <a:t>Tout à fait satisfait  </a:t>
                      </a:r>
                      <a:r>
                        <a:rPr lang="fr-FR" sz="900" dirty="0">
                          <a:solidFill>
                            <a:schemeClr val="tx1"/>
                          </a:solidFill>
                          <a:latin typeface="Marianne" panose="02000000000000000000" pitchFamily="2" charset="0"/>
                        </a:rPr>
                        <a:t>» et « </a:t>
                      </a:r>
                      <a:r>
                        <a:rPr lang="fr-FR" sz="900" i="1" dirty="0">
                          <a:solidFill>
                            <a:schemeClr val="tx1"/>
                          </a:solidFill>
                          <a:latin typeface="Marianne" panose="02000000000000000000" pitchFamily="2" charset="0"/>
                        </a:rPr>
                        <a:t>Plutôt satisfait </a:t>
                      </a:r>
                      <a:r>
                        <a:rPr lang="fr-FR" sz="900" dirty="0">
                          <a:solidFill>
                            <a:schemeClr val="tx1"/>
                          </a:solidFill>
                          <a:latin typeface="Marianne" panose="02000000000000000000" pitchFamily="2" charset="0"/>
                        </a:rPr>
                        <a:t>»</a:t>
                      </a:r>
                      <a:br>
                        <a:rPr lang="fr-FR" sz="900" dirty="0">
                          <a:solidFill>
                            <a:schemeClr val="tx1"/>
                          </a:solidFill>
                          <a:latin typeface="Marianne" panose="02000000000000000000" pitchFamily="2" charset="0"/>
                        </a:rPr>
                      </a:br>
                      <a:endParaRPr lang="fr-FR" sz="500" dirty="0">
                        <a:solidFill>
                          <a:schemeClr val="tx1"/>
                        </a:solidFill>
                        <a:latin typeface="Marianne" panose="02000000000000000000" pitchFamily="2" charset="0"/>
                      </a:endParaRPr>
                    </a:p>
                    <a:p>
                      <a:r>
                        <a:rPr lang="fr-FR" sz="900" b="1" i="1" baseline="0" dirty="0">
                          <a:solidFill>
                            <a:schemeClr val="tx1"/>
                          </a:solidFill>
                          <a:latin typeface="Marianne" panose="02000000000000000000" pitchFamily="2" charset="0"/>
                        </a:rPr>
                        <a:t>Indice net de satisfaction </a:t>
                      </a:r>
                    </a:p>
                    <a:p>
                      <a:r>
                        <a:rPr lang="fr-FR" sz="900" baseline="0" dirty="0">
                          <a:solidFill>
                            <a:schemeClr val="tx1"/>
                          </a:solidFill>
                          <a:latin typeface="Marianne" panose="02000000000000000000" pitchFamily="2" charset="0"/>
                        </a:rPr>
                        <a:t>Ecart entre le pourcentage des usagers les plus satisfaits (ayant répondu « </a:t>
                      </a:r>
                      <a:r>
                        <a:rPr lang="fr-FR" sz="900" i="1" baseline="0" dirty="0">
                          <a:solidFill>
                            <a:schemeClr val="tx1"/>
                          </a:solidFill>
                          <a:latin typeface="Marianne" panose="02000000000000000000" pitchFamily="2" charset="0"/>
                        </a:rPr>
                        <a:t>Tout à fait satisfait</a:t>
                      </a:r>
                      <a:r>
                        <a:rPr lang="fr-FR" sz="900" baseline="0" dirty="0">
                          <a:solidFill>
                            <a:schemeClr val="tx1"/>
                          </a:solidFill>
                          <a:latin typeface="Marianne" panose="02000000000000000000" pitchFamily="2" charset="0"/>
                        </a:rPr>
                        <a:t> » à la question de satisfaction globale) et le pourcentage des usagers les moins satisfaits (ayant répondu « </a:t>
                      </a:r>
                      <a:r>
                        <a:rPr lang="fr-FR" sz="900" i="1" baseline="0" dirty="0">
                          <a:solidFill>
                            <a:schemeClr val="tx1"/>
                          </a:solidFill>
                          <a:latin typeface="Marianne" panose="02000000000000000000" pitchFamily="2" charset="0"/>
                        </a:rPr>
                        <a:t>Plutôt pas satisfait </a:t>
                      </a:r>
                      <a:r>
                        <a:rPr lang="fr-FR" sz="900" baseline="0" dirty="0">
                          <a:solidFill>
                            <a:schemeClr val="tx1"/>
                          </a:solidFill>
                          <a:latin typeface="Marianne" panose="02000000000000000000" pitchFamily="2" charset="0"/>
                        </a:rPr>
                        <a:t>» et « </a:t>
                      </a:r>
                      <a:r>
                        <a:rPr lang="fr-FR" sz="900" i="1" baseline="0" dirty="0">
                          <a:solidFill>
                            <a:schemeClr val="tx1"/>
                          </a:solidFill>
                          <a:latin typeface="Marianne" panose="02000000000000000000" pitchFamily="2" charset="0"/>
                        </a:rPr>
                        <a:t>Pas du tout satisfait </a:t>
                      </a:r>
                      <a:r>
                        <a:rPr lang="fr-FR" sz="900" baseline="0" dirty="0">
                          <a:solidFill>
                            <a:schemeClr val="tx1"/>
                          </a:solidFill>
                          <a:latin typeface="Marianne" panose="02000000000000000000" pitchFamily="2" charset="0"/>
                        </a:rPr>
                        <a:t>» à la question de satisfaction globale)</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1"/>
                  </a:ext>
                </a:extLst>
              </a:tr>
              <a:tr h="778452">
                <a:tc>
                  <a:txBody>
                    <a:bodyPr/>
                    <a:lstStyle/>
                    <a:p>
                      <a:pPr algn="l"/>
                      <a:r>
                        <a:rPr lang="fr-FR" sz="1100" b="1" dirty="0">
                          <a:solidFill>
                            <a:schemeClr val="tx1"/>
                          </a:solidFill>
                          <a:latin typeface="Marianne" panose="02000000000000000000" pitchFamily="2" charset="0"/>
                        </a:rPr>
                        <a:t>Taux de satisfaction</a:t>
                      </a:r>
                    </a:p>
                    <a:p>
                      <a:pPr algn="l"/>
                      <a:r>
                        <a:rPr lang="fr-FR" sz="1100" b="1" dirty="0">
                          <a:solidFill>
                            <a:schemeClr val="tx1"/>
                          </a:solidFill>
                          <a:latin typeface="Marianne" panose="02000000000000000000" pitchFamily="2" charset="0"/>
                        </a:rPr>
                        <a:t>sur les délais de traitement</a:t>
                      </a:r>
                    </a:p>
                    <a:p>
                      <a:pPr algn="l"/>
                      <a:endParaRPr lang="fr-FR" sz="1100" b="1"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Question </a:t>
                      </a:r>
                      <a:r>
                        <a:rPr lang="fr-FR" sz="900" b="1" kern="1200" dirty="0">
                          <a:solidFill>
                            <a:schemeClr val="tx1"/>
                          </a:solidFill>
                          <a:latin typeface="Marianne" panose="02000000000000000000" pitchFamily="2" charset="0"/>
                          <a:ea typeface="+mn-ea"/>
                          <a:cs typeface="+mn-cs"/>
                        </a:rPr>
                        <a:t>: </a:t>
                      </a:r>
                      <a:r>
                        <a:rPr lang="fr-FR" sz="900" b="1" i="1" kern="1200" dirty="0">
                          <a:solidFill>
                            <a:schemeClr val="tx1"/>
                          </a:solidFill>
                          <a:latin typeface="Marianne" panose="02000000000000000000" pitchFamily="2" charset="0"/>
                          <a:ea typeface="+mn-ea"/>
                          <a:cs typeface="+mn-cs"/>
                        </a:rPr>
                        <a:t>Avez-vous été satisfait du délai de traitement / prise en charge de votre demande / dossier par le service public</a:t>
                      </a:r>
                      <a:r>
                        <a:rPr lang="fr-FR" sz="900" b="1" i="1" kern="1200" baseline="0" dirty="0">
                          <a:solidFill>
                            <a:schemeClr val="tx1"/>
                          </a:solidFill>
                          <a:latin typeface="Marianne" panose="02000000000000000000" pitchFamily="2" charset="0"/>
                          <a:ea typeface="+mn-ea"/>
                          <a:cs typeface="+mn-cs"/>
                        </a:rPr>
                        <a:t> que vous avez </a:t>
                      </a:r>
                      <a:r>
                        <a:rPr lang="fr-FR" sz="900" b="1" i="1" kern="1200" dirty="0">
                          <a:solidFill>
                            <a:schemeClr val="tx1"/>
                          </a:solidFill>
                          <a:latin typeface="Marianne" panose="02000000000000000000" pitchFamily="2" charset="0"/>
                          <a:ea typeface="+mn-ea"/>
                          <a:cs typeface="+mn-cs"/>
                        </a:rPr>
                        <a:t>contacté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Réponses possibles</a:t>
                      </a:r>
                      <a:r>
                        <a:rPr lang="fr-FR" sz="900" b="0" baseline="0" dirty="0">
                          <a:solidFill>
                            <a:schemeClr val="tx1"/>
                          </a:solidFill>
                          <a:latin typeface="Marianne" panose="02000000000000000000" pitchFamily="2" charset="0"/>
                        </a:rPr>
                        <a:t> : </a:t>
                      </a:r>
                      <a:r>
                        <a:rPr lang="fr-FR" sz="800" i="1" dirty="0">
                          <a:solidFill>
                            <a:schemeClr val="tx1"/>
                          </a:solidFill>
                          <a:latin typeface="Marianne" panose="02000000000000000000" pitchFamily="2" charset="0"/>
                        </a:rPr>
                        <a:t>Tout à fait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Plutôt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Plutôt pas satisfait;</a:t>
                      </a:r>
                      <a:r>
                        <a:rPr lang="fr-FR" sz="800" i="1" baseline="0" dirty="0">
                          <a:solidFill>
                            <a:schemeClr val="tx1"/>
                          </a:solidFill>
                          <a:latin typeface="Marianne" panose="02000000000000000000" pitchFamily="2" charset="0"/>
                        </a:rPr>
                        <a:t> </a:t>
                      </a:r>
                      <a:r>
                        <a:rPr lang="fr-FR" sz="800" i="1" dirty="0">
                          <a:solidFill>
                            <a:schemeClr val="tx1"/>
                          </a:solidFill>
                          <a:latin typeface="Marianne" panose="02000000000000000000" pitchFamily="2" charset="0"/>
                        </a:rPr>
                        <a:t>Pas du tout satisfait</a:t>
                      </a:r>
                      <a:br>
                        <a:rPr lang="fr-FR" sz="900" dirty="0">
                          <a:solidFill>
                            <a:schemeClr val="tx1"/>
                          </a:solidFill>
                          <a:latin typeface="Marianne" panose="02000000000000000000" pitchFamily="2" charset="0"/>
                        </a:rPr>
                      </a:br>
                      <a:br>
                        <a:rPr lang="fr-FR" sz="500" dirty="0">
                          <a:solidFill>
                            <a:schemeClr val="tx1"/>
                          </a:solidFill>
                          <a:latin typeface="Marianne" panose="02000000000000000000" pitchFamily="2" charset="0"/>
                        </a:rPr>
                      </a:br>
                      <a:r>
                        <a:rPr lang="fr-FR" sz="900" b="1" i="1" dirty="0">
                          <a:solidFill>
                            <a:schemeClr val="tx1"/>
                          </a:solidFill>
                          <a:latin typeface="Marianne" panose="02000000000000000000" pitchFamily="2" charset="0"/>
                        </a:rPr>
                        <a:t>Taux de</a:t>
                      </a:r>
                      <a:r>
                        <a:rPr lang="fr-FR" sz="900" b="1" i="1" baseline="0" dirty="0">
                          <a:solidFill>
                            <a:schemeClr val="tx1"/>
                          </a:solidFill>
                          <a:latin typeface="Marianne" panose="02000000000000000000" pitchFamily="2" charset="0"/>
                        </a:rPr>
                        <a:t> satisfaction sur les délais de traitement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dirty="0">
                          <a:solidFill>
                            <a:schemeClr val="tx1"/>
                          </a:solidFill>
                          <a:latin typeface="Marianne" panose="02000000000000000000" pitchFamily="2" charset="0"/>
                        </a:rPr>
                        <a:t>Pourcentage de personnes ayant répondu « </a:t>
                      </a:r>
                      <a:r>
                        <a:rPr lang="fr-FR" sz="900" i="1" dirty="0">
                          <a:solidFill>
                            <a:schemeClr val="tx1"/>
                          </a:solidFill>
                          <a:latin typeface="Marianne" panose="02000000000000000000" pitchFamily="2" charset="0"/>
                        </a:rPr>
                        <a:t>Tout à fait satisfait  </a:t>
                      </a:r>
                      <a:r>
                        <a:rPr lang="fr-FR" sz="900" dirty="0">
                          <a:solidFill>
                            <a:schemeClr val="tx1"/>
                          </a:solidFill>
                          <a:latin typeface="Marianne" panose="02000000000000000000" pitchFamily="2" charset="0"/>
                        </a:rPr>
                        <a:t>» et « </a:t>
                      </a:r>
                      <a:r>
                        <a:rPr lang="fr-FR" sz="900" i="1" dirty="0">
                          <a:solidFill>
                            <a:schemeClr val="tx1"/>
                          </a:solidFill>
                          <a:latin typeface="Marianne" panose="02000000000000000000" pitchFamily="2" charset="0"/>
                        </a:rPr>
                        <a:t>Plutôt satisfait </a:t>
                      </a:r>
                      <a:r>
                        <a:rPr lang="fr-FR" sz="900" dirty="0">
                          <a:solidFill>
                            <a:schemeClr val="tx1"/>
                          </a:solidFill>
                          <a:latin typeface="Marianne" panose="02000000000000000000" pitchFamily="2" charset="0"/>
                        </a:rPr>
                        <a:t>»</a:t>
                      </a:r>
                      <a:endParaRPr lang="fr-FR" sz="500"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2"/>
                  </a:ext>
                </a:extLst>
              </a:tr>
              <a:tr h="778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1"/>
                          </a:solidFill>
                          <a:latin typeface="Marianne" panose="02000000000000000000" pitchFamily="2" charset="0"/>
                        </a:rPr>
                        <a:t>Taux d’accessibilité</a:t>
                      </a:r>
                      <a:br>
                        <a:rPr lang="fr-FR" sz="1100" b="1" dirty="0">
                          <a:solidFill>
                            <a:schemeClr val="tx1"/>
                          </a:solidFill>
                          <a:latin typeface="Marianne" panose="02000000000000000000" pitchFamily="2" charset="0"/>
                        </a:rPr>
                      </a:br>
                      <a:r>
                        <a:rPr lang="fr-FR" sz="1100" b="1" dirty="0">
                          <a:solidFill>
                            <a:schemeClr val="tx1"/>
                          </a:solidFill>
                          <a:latin typeface="Marianne" panose="02000000000000000000" pitchFamily="2" charset="0"/>
                        </a:rPr>
                        <a:t>du service public</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Question : </a:t>
                      </a:r>
                      <a:r>
                        <a:rPr lang="fr-FR" sz="900" b="1" i="1" dirty="0">
                          <a:solidFill>
                            <a:schemeClr val="tx1"/>
                          </a:solidFill>
                          <a:latin typeface="Marianne" panose="02000000000000000000" pitchFamily="2" charset="0"/>
                        </a:rPr>
                        <a:t>Estimez-vous qu’il a été facile d’entrer en contact avec votre service public ?</a:t>
                      </a:r>
                      <a:br>
                        <a:rPr lang="fr-FR" sz="900" b="1" i="1" dirty="0">
                          <a:solidFill>
                            <a:schemeClr val="tx1"/>
                          </a:solidFill>
                          <a:latin typeface="Marianne" panose="02000000000000000000" pitchFamily="2" charset="0"/>
                        </a:rPr>
                      </a:br>
                      <a:r>
                        <a:rPr lang="fr-FR" sz="900" b="1" dirty="0">
                          <a:solidFill>
                            <a:schemeClr val="tx1"/>
                          </a:solidFill>
                          <a:latin typeface="Marianne" panose="02000000000000000000" pitchFamily="2" charset="0"/>
                        </a:rPr>
                        <a:t>Réponses possibles</a:t>
                      </a:r>
                      <a:r>
                        <a:rPr lang="fr-FR" sz="900" b="0" baseline="0" dirty="0">
                          <a:solidFill>
                            <a:schemeClr val="tx1"/>
                          </a:solidFill>
                          <a:latin typeface="Marianne" panose="02000000000000000000" pitchFamily="2" charset="0"/>
                        </a:rPr>
                        <a:t> : </a:t>
                      </a:r>
                      <a:r>
                        <a:rPr lang="fr-FR" sz="800" i="1" dirty="0">
                          <a:solidFill>
                            <a:schemeClr val="tx1"/>
                          </a:solidFill>
                          <a:latin typeface="Marianne" panose="02000000000000000000" pitchFamily="2" charset="0"/>
                        </a:rPr>
                        <a:t>Très</a:t>
                      </a:r>
                      <a:r>
                        <a:rPr lang="fr-FR" sz="800" i="1" baseline="0" dirty="0">
                          <a:solidFill>
                            <a:schemeClr val="tx1"/>
                          </a:solidFill>
                          <a:latin typeface="Marianne" panose="02000000000000000000" pitchFamily="2" charset="0"/>
                        </a:rPr>
                        <a:t> simple; Plutôt simple; Plutôt compliqué; Très compliqué</a:t>
                      </a:r>
                      <a:br>
                        <a:rPr lang="fr-FR" sz="900" dirty="0">
                          <a:solidFill>
                            <a:schemeClr val="tx1"/>
                          </a:solidFill>
                          <a:latin typeface="Marianne" panose="02000000000000000000" pitchFamily="2" charset="0"/>
                        </a:rPr>
                      </a:br>
                      <a:br>
                        <a:rPr lang="fr-FR" sz="500" dirty="0">
                          <a:solidFill>
                            <a:schemeClr val="tx1"/>
                          </a:solidFill>
                          <a:latin typeface="Marianne" panose="02000000000000000000" pitchFamily="2" charset="0"/>
                        </a:rPr>
                      </a:br>
                      <a:r>
                        <a:rPr lang="fr-FR" sz="900" b="1" i="1" dirty="0">
                          <a:solidFill>
                            <a:schemeClr val="tx1"/>
                          </a:solidFill>
                          <a:latin typeface="Marianne" panose="02000000000000000000" pitchFamily="2" charset="0"/>
                        </a:rPr>
                        <a:t>Taux d’accessibilité</a:t>
                      </a:r>
                      <a:r>
                        <a:rPr lang="fr-FR" sz="900" b="1" i="1" baseline="0" dirty="0">
                          <a:solidFill>
                            <a:schemeClr val="tx1"/>
                          </a:solidFill>
                          <a:latin typeface="Marianne" panose="02000000000000000000" pitchFamily="2" charset="0"/>
                        </a:rPr>
                        <a:t> </a:t>
                      </a:r>
                      <a:r>
                        <a:rPr lang="fr-FR" sz="900" b="1" i="1" dirty="0">
                          <a:solidFill>
                            <a:schemeClr val="tx1"/>
                          </a:solidFill>
                          <a:latin typeface="Marianne" panose="02000000000000000000" pitchFamily="2" charset="0"/>
                        </a:rPr>
                        <a:t>du service public</a:t>
                      </a:r>
                    </a:p>
                    <a:p>
                      <a:r>
                        <a:rPr lang="fr-FR" sz="900" dirty="0">
                          <a:solidFill>
                            <a:schemeClr val="tx1"/>
                          </a:solidFill>
                          <a:latin typeface="Marianne" panose="02000000000000000000" pitchFamily="2" charset="0"/>
                        </a:rPr>
                        <a:t>Part des personnes ayant répondu « </a:t>
                      </a:r>
                      <a:r>
                        <a:rPr lang="fr-FR" sz="900" i="1" dirty="0">
                          <a:solidFill>
                            <a:schemeClr val="tx1"/>
                          </a:solidFill>
                          <a:latin typeface="Marianne" panose="02000000000000000000" pitchFamily="2" charset="0"/>
                        </a:rPr>
                        <a:t>Très simple  </a:t>
                      </a:r>
                      <a:r>
                        <a:rPr lang="fr-FR" sz="900" dirty="0">
                          <a:solidFill>
                            <a:schemeClr val="tx1"/>
                          </a:solidFill>
                          <a:latin typeface="Marianne" panose="02000000000000000000" pitchFamily="2" charset="0"/>
                        </a:rPr>
                        <a:t>» et « </a:t>
                      </a:r>
                      <a:r>
                        <a:rPr lang="fr-FR" sz="900" i="1" dirty="0">
                          <a:solidFill>
                            <a:schemeClr val="tx1"/>
                          </a:solidFill>
                          <a:latin typeface="Marianne" panose="02000000000000000000" pitchFamily="2" charset="0"/>
                        </a:rPr>
                        <a:t>Plutôt simple </a:t>
                      </a:r>
                      <a:r>
                        <a:rPr lang="fr-FR" sz="900" dirty="0">
                          <a:solidFill>
                            <a:schemeClr val="tx1"/>
                          </a:solidFill>
                          <a:latin typeface="Marianne" panose="02000000000000000000" pitchFamily="2" charset="0"/>
                        </a:rPr>
                        <a:t>», en pourcentage. </a:t>
                      </a:r>
                      <a:endParaRPr lang="fr-FR" sz="500"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3"/>
                  </a:ext>
                </a:extLst>
              </a:tr>
              <a:tr h="11946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1"/>
                          </a:solidFill>
                          <a:latin typeface="Marianne" panose="02000000000000000000" pitchFamily="2" charset="0"/>
                        </a:rPr>
                        <a:t>Taux d’effort des usagers</a:t>
                      </a:r>
                      <a:br>
                        <a:rPr lang="fr-FR" sz="1100" b="1" dirty="0">
                          <a:solidFill>
                            <a:schemeClr val="tx1"/>
                          </a:solidFill>
                          <a:latin typeface="Marianne" panose="02000000000000000000" pitchFamily="2" charset="0"/>
                        </a:rPr>
                      </a:br>
                      <a:r>
                        <a:rPr lang="fr-FR" sz="1100" b="1" i="1" dirty="0">
                          <a:solidFill>
                            <a:schemeClr val="tx1"/>
                          </a:solidFill>
                          <a:latin typeface="Marianne" panose="02000000000000000000" pitchFamily="2" charset="0"/>
                        </a:rPr>
                        <a:t>(simplicité des démarches)</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Question : </a:t>
                      </a:r>
                      <a:r>
                        <a:rPr lang="fr-FR" sz="900" b="1" i="1" dirty="0">
                          <a:solidFill>
                            <a:schemeClr val="tx1"/>
                          </a:solidFill>
                          <a:latin typeface="Marianne" panose="02000000000000000000" pitchFamily="2" charset="0"/>
                        </a:rPr>
                        <a:t>Estimez-vous qu’il a été simple de réaliser votre/vos démarches auprès de votre service public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Réponses possibles</a:t>
                      </a:r>
                      <a:r>
                        <a:rPr lang="fr-FR" sz="900" b="0" baseline="0" dirty="0">
                          <a:solidFill>
                            <a:schemeClr val="tx1"/>
                          </a:solidFill>
                          <a:latin typeface="Marianne" panose="02000000000000000000" pitchFamily="2" charset="0"/>
                        </a:rPr>
                        <a:t> : </a:t>
                      </a:r>
                      <a:r>
                        <a:rPr lang="fr-FR" sz="800" i="1" dirty="0">
                          <a:solidFill>
                            <a:schemeClr val="tx1"/>
                          </a:solidFill>
                          <a:latin typeface="Marianne" panose="02000000000000000000" pitchFamily="2" charset="0"/>
                        </a:rPr>
                        <a:t>Très</a:t>
                      </a:r>
                      <a:r>
                        <a:rPr lang="fr-FR" sz="800" i="1" baseline="0" dirty="0">
                          <a:solidFill>
                            <a:schemeClr val="tx1"/>
                          </a:solidFill>
                          <a:latin typeface="Marianne" panose="02000000000000000000" pitchFamily="2" charset="0"/>
                        </a:rPr>
                        <a:t> simple, Plutôt simple, Plutôt compliqué; Très compliqué</a:t>
                      </a:r>
                      <a:br>
                        <a:rPr lang="fr-FR" sz="900" dirty="0">
                          <a:solidFill>
                            <a:schemeClr val="tx1"/>
                          </a:solidFill>
                          <a:latin typeface="Marianne" panose="02000000000000000000" pitchFamily="2" charset="0"/>
                        </a:rPr>
                      </a:br>
                      <a:br>
                        <a:rPr lang="fr-FR" sz="500" dirty="0">
                          <a:solidFill>
                            <a:schemeClr val="tx1"/>
                          </a:solidFill>
                          <a:latin typeface="Marianne" panose="02000000000000000000" pitchFamily="2" charset="0"/>
                        </a:rPr>
                      </a:br>
                      <a:r>
                        <a:rPr lang="fr-FR" sz="900" b="1" i="1" dirty="0">
                          <a:solidFill>
                            <a:schemeClr val="tx1"/>
                          </a:solidFill>
                          <a:latin typeface="Marianne" panose="02000000000000000000" pitchFamily="2" charset="0"/>
                        </a:rPr>
                        <a:t>Taux de</a:t>
                      </a:r>
                      <a:r>
                        <a:rPr lang="fr-FR" sz="900" b="1" i="1" baseline="0" dirty="0">
                          <a:solidFill>
                            <a:schemeClr val="tx1"/>
                          </a:solidFill>
                          <a:latin typeface="Marianne" panose="02000000000000000000" pitchFamily="2" charset="0"/>
                        </a:rPr>
                        <a:t> simplicité de réalisation des démarches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dirty="0">
                          <a:solidFill>
                            <a:schemeClr val="tx1"/>
                          </a:solidFill>
                          <a:latin typeface="Marianne" panose="02000000000000000000" pitchFamily="2" charset="0"/>
                        </a:rPr>
                        <a:t>Part des personnes ayant répondu « </a:t>
                      </a:r>
                      <a:r>
                        <a:rPr lang="fr-FR" sz="900" i="1" dirty="0">
                          <a:solidFill>
                            <a:schemeClr val="tx1"/>
                          </a:solidFill>
                          <a:latin typeface="Marianne" panose="02000000000000000000" pitchFamily="2" charset="0"/>
                        </a:rPr>
                        <a:t>Très simple  </a:t>
                      </a:r>
                      <a:r>
                        <a:rPr lang="fr-FR" sz="900" dirty="0">
                          <a:solidFill>
                            <a:schemeClr val="tx1"/>
                          </a:solidFill>
                          <a:latin typeface="Marianne" panose="02000000000000000000" pitchFamily="2" charset="0"/>
                        </a:rPr>
                        <a:t>» et « </a:t>
                      </a:r>
                      <a:r>
                        <a:rPr lang="fr-FR" sz="900" i="1" dirty="0">
                          <a:solidFill>
                            <a:schemeClr val="tx1"/>
                          </a:solidFill>
                          <a:latin typeface="Marianne" panose="02000000000000000000" pitchFamily="2" charset="0"/>
                        </a:rPr>
                        <a:t>Plutôt simple </a:t>
                      </a:r>
                      <a:r>
                        <a:rPr lang="fr-FR" sz="900" dirty="0">
                          <a:solidFill>
                            <a:schemeClr val="tx1"/>
                          </a:solidFill>
                          <a:latin typeface="Marianne" panose="02000000000000000000" pitchFamily="2" charset="0"/>
                        </a:rPr>
                        <a:t>», en pourcentage. </a:t>
                      </a:r>
                      <a:br>
                        <a:rPr lang="fr-FR" sz="900" dirty="0">
                          <a:solidFill>
                            <a:schemeClr val="tx1"/>
                          </a:solidFill>
                          <a:latin typeface="Marianne" panose="02000000000000000000" pitchFamily="2" charset="0"/>
                        </a:rPr>
                      </a:br>
                      <a:endParaRPr lang="fr-FR" sz="500" dirty="0">
                        <a:solidFill>
                          <a:schemeClr val="tx1"/>
                        </a:solidFill>
                        <a:latin typeface="Marianne" panose="02000000000000000000" pitchFamily="2" charset="0"/>
                      </a:endParaRPr>
                    </a:p>
                    <a:p>
                      <a:r>
                        <a:rPr lang="fr-FR" sz="900" b="1" i="1" baseline="0" dirty="0">
                          <a:solidFill>
                            <a:schemeClr val="tx1"/>
                          </a:solidFill>
                          <a:latin typeface="Marianne" panose="02000000000000000000" pitchFamily="2" charset="0"/>
                        </a:rPr>
                        <a:t>Indice de complexité net</a:t>
                      </a:r>
                      <a:br>
                        <a:rPr lang="fr-FR" sz="900" b="1" baseline="0" dirty="0">
                          <a:solidFill>
                            <a:schemeClr val="tx1"/>
                          </a:solidFill>
                          <a:latin typeface="Marianne" panose="02000000000000000000" pitchFamily="2" charset="0"/>
                        </a:rPr>
                      </a:br>
                      <a:r>
                        <a:rPr lang="fr-FR" sz="900" baseline="0" dirty="0">
                          <a:solidFill>
                            <a:schemeClr val="tx1"/>
                          </a:solidFill>
                          <a:latin typeface="Marianne" panose="02000000000000000000" pitchFamily="2" charset="0"/>
                        </a:rPr>
                        <a:t>Ecart entre le pourcentage des usagers ayant répondu « </a:t>
                      </a:r>
                      <a:r>
                        <a:rPr lang="fr-FR" sz="900" i="1" baseline="0" dirty="0">
                          <a:solidFill>
                            <a:schemeClr val="tx1"/>
                          </a:solidFill>
                          <a:latin typeface="Marianne" panose="02000000000000000000" pitchFamily="2" charset="0"/>
                        </a:rPr>
                        <a:t>Très simple </a:t>
                      </a:r>
                      <a:r>
                        <a:rPr lang="fr-FR" sz="900" baseline="0" dirty="0">
                          <a:solidFill>
                            <a:schemeClr val="tx1"/>
                          </a:solidFill>
                          <a:latin typeface="Marianne" panose="02000000000000000000" pitchFamily="2" charset="0"/>
                        </a:rPr>
                        <a:t>» à la question de simplicité des démarches et le pourcentage des usagers ayant répondu </a:t>
                      </a:r>
                      <a:r>
                        <a:rPr lang="fr-FR" sz="900" i="1" baseline="0" dirty="0">
                          <a:solidFill>
                            <a:schemeClr val="tx1"/>
                          </a:solidFill>
                          <a:latin typeface="Marianne" panose="02000000000000000000" pitchFamily="2" charset="0"/>
                        </a:rPr>
                        <a:t>« Très compliqué </a:t>
                      </a:r>
                      <a:r>
                        <a:rPr lang="fr-FR" sz="900" baseline="0" dirty="0">
                          <a:solidFill>
                            <a:schemeClr val="tx1"/>
                          </a:solidFill>
                          <a:latin typeface="Marianne" panose="02000000000000000000" pitchFamily="2" charset="0"/>
                        </a:rPr>
                        <a:t>» et « </a:t>
                      </a:r>
                      <a:r>
                        <a:rPr lang="fr-FR" sz="900" i="1" baseline="0" dirty="0">
                          <a:solidFill>
                            <a:schemeClr val="tx1"/>
                          </a:solidFill>
                          <a:latin typeface="Marianne" panose="02000000000000000000" pitchFamily="2" charset="0"/>
                        </a:rPr>
                        <a:t>Plutôt compliqué </a:t>
                      </a:r>
                      <a:r>
                        <a:rPr lang="fr-FR" sz="900" baseline="0" dirty="0">
                          <a:solidFill>
                            <a:schemeClr val="tx1"/>
                          </a:solidFill>
                          <a:latin typeface="Marianne" panose="02000000000000000000" pitchFamily="2" charset="0"/>
                        </a:rPr>
                        <a:t>»à la question de simplicité des démarches</a:t>
                      </a:r>
                      <a:endParaRPr lang="fr-FR" sz="900" dirty="0">
                        <a:solidFill>
                          <a:schemeClr val="tx1"/>
                        </a:solidFill>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4"/>
                  </a:ext>
                </a:extLst>
              </a:tr>
              <a:tr h="776647">
                <a:tc>
                  <a:txBody>
                    <a:bodyPr/>
                    <a:lstStyle/>
                    <a:p>
                      <a:pPr algn="l"/>
                      <a:r>
                        <a:rPr lang="fr-FR" sz="1100" b="1" dirty="0">
                          <a:solidFill>
                            <a:schemeClr val="tx1"/>
                          </a:solidFill>
                          <a:latin typeface="Marianne" panose="02000000000000000000" pitchFamily="2" charset="0"/>
                        </a:rPr>
                        <a:t>Taux de qualité de la relation</a:t>
                      </a:r>
                      <a:br>
                        <a:rPr lang="fr-FR" sz="1100" b="1" dirty="0">
                          <a:solidFill>
                            <a:schemeClr val="tx1"/>
                          </a:solidFill>
                          <a:latin typeface="Marianne" panose="02000000000000000000" pitchFamily="2" charset="0"/>
                        </a:rPr>
                      </a:br>
                      <a:r>
                        <a:rPr lang="fr-FR" sz="1100" b="1" dirty="0">
                          <a:solidFill>
                            <a:schemeClr val="tx1"/>
                          </a:solidFill>
                          <a:latin typeface="Marianne" panose="02000000000000000000" pitchFamily="2" charset="0"/>
                        </a:rPr>
                        <a:t>avec les services publics</a:t>
                      </a: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Question : </a:t>
                      </a:r>
                      <a:r>
                        <a:rPr lang="fr-FR" sz="900" b="1" i="1" dirty="0">
                          <a:solidFill>
                            <a:schemeClr val="tx1"/>
                          </a:solidFill>
                          <a:latin typeface="Marianne" panose="02000000000000000000" pitchFamily="2" charset="0"/>
                        </a:rPr>
                        <a:t>Estimez-vous avoir été accueilli avec bienveillance et respect</a:t>
                      </a:r>
                      <a:r>
                        <a:rPr lang="fr-FR" sz="900" b="1" i="1" baseline="0" dirty="0">
                          <a:solidFill>
                            <a:schemeClr val="tx1"/>
                          </a:solidFill>
                          <a:latin typeface="Marianne" panose="02000000000000000000" pitchFamily="2" charset="0"/>
                        </a:rPr>
                        <a:t> </a:t>
                      </a:r>
                      <a:r>
                        <a:rPr lang="fr-FR" sz="900" b="1" i="1" dirty="0">
                          <a:solidFill>
                            <a:schemeClr val="tx1"/>
                          </a:solidFill>
                          <a:latin typeface="Marianne" panose="02000000000000000000" pitchFamily="2" charset="0"/>
                        </a:rPr>
                        <a:t>par le service public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b="1" dirty="0">
                          <a:solidFill>
                            <a:schemeClr val="tx1"/>
                          </a:solidFill>
                          <a:latin typeface="Marianne" panose="02000000000000000000" pitchFamily="2" charset="0"/>
                        </a:rPr>
                        <a:t>Réponses possibles</a:t>
                      </a:r>
                      <a:r>
                        <a:rPr lang="fr-FR" sz="900" b="0" baseline="0" dirty="0">
                          <a:solidFill>
                            <a:schemeClr val="tx1"/>
                          </a:solidFill>
                          <a:latin typeface="Marianne" panose="02000000000000000000" pitchFamily="2" charset="0"/>
                        </a:rPr>
                        <a:t> : </a:t>
                      </a:r>
                      <a:r>
                        <a:rPr lang="fr-FR" sz="800" b="0" i="1" baseline="0" dirty="0">
                          <a:solidFill>
                            <a:schemeClr val="tx1"/>
                          </a:solidFill>
                          <a:latin typeface="Marianne" panose="02000000000000000000" pitchFamily="2" charset="0"/>
                        </a:rPr>
                        <a:t>Oui, tout à fait d’accord; Oui, plutôt d’accord; Non, plutôt pas; Non, pas du tout</a:t>
                      </a:r>
                      <a:br>
                        <a:rPr lang="fr-FR" sz="900" dirty="0">
                          <a:solidFill>
                            <a:schemeClr val="tx1"/>
                          </a:solidFill>
                          <a:latin typeface="Marianne" panose="02000000000000000000" pitchFamily="2" charset="0"/>
                        </a:rPr>
                      </a:br>
                      <a:br>
                        <a:rPr lang="fr-FR" sz="500" dirty="0">
                          <a:solidFill>
                            <a:schemeClr val="tx1"/>
                          </a:solidFill>
                          <a:latin typeface="Marianne" panose="02000000000000000000" pitchFamily="2" charset="0"/>
                        </a:rPr>
                      </a:br>
                      <a:r>
                        <a:rPr lang="fr-FR" sz="900" b="1" i="1" baseline="0" dirty="0">
                          <a:solidFill>
                            <a:schemeClr val="tx1"/>
                          </a:solidFill>
                          <a:latin typeface="Marianne" panose="02000000000000000000" pitchFamily="2" charset="0"/>
                        </a:rPr>
                        <a:t>Taux de qualité de la relation avec les services publics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900" dirty="0">
                          <a:solidFill>
                            <a:schemeClr val="tx1"/>
                          </a:solidFill>
                          <a:latin typeface="Marianne" panose="02000000000000000000" pitchFamily="2" charset="0"/>
                        </a:rPr>
                        <a:t>Part des personnes ayant répondu « </a:t>
                      </a:r>
                      <a:r>
                        <a:rPr lang="fr-FR" sz="900" i="1" dirty="0">
                          <a:solidFill>
                            <a:schemeClr val="tx1"/>
                          </a:solidFill>
                          <a:latin typeface="Marianne" panose="02000000000000000000" pitchFamily="2" charset="0"/>
                        </a:rPr>
                        <a:t>Oui, tout à fait d’accord </a:t>
                      </a:r>
                      <a:r>
                        <a:rPr lang="fr-FR" sz="900" dirty="0">
                          <a:solidFill>
                            <a:schemeClr val="tx1"/>
                          </a:solidFill>
                          <a:latin typeface="Marianne" panose="02000000000000000000" pitchFamily="2" charset="0"/>
                        </a:rPr>
                        <a:t>» et « </a:t>
                      </a:r>
                      <a:r>
                        <a:rPr lang="fr-FR" sz="900" i="1" dirty="0">
                          <a:solidFill>
                            <a:schemeClr val="tx1"/>
                          </a:solidFill>
                          <a:latin typeface="Marianne" panose="02000000000000000000" pitchFamily="2" charset="0"/>
                        </a:rPr>
                        <a:t>Oui, plutôt d’accord </a:t>
                      </a:r>
                      <a:r>
                        <a:rPr lang="fr-FR" sz="900" dirty="0">
                          <a:solidFill>
                            <a:schemeClr val="tx1"/>
                          </a:solidFill>
                          <a:latin typeface="Marianne" panose="02000000000000000000" pitchFamily="2" charset="0"/>
                        </a:rPr>
                        <a:t>», en pourcentage </a:t>
                      </a:r>
                      <a:endParaRPr lang="fr-FR" sz="500" dirty="0">
                        <a:solidFill>
                          <a:schemeClr val="tx1"/>
                        </a:solidFill>
                        <a:latin typeface="Marianne" panose="02000000000000000000" pitchFamily="2" charset="0"/>
                      </a:endParaRPr>
                    </a:p>
                  </a:txBody>
                  <a:tcPr marL="68580" marR="68580" marT="34290" marB="3429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5" name="ZoneTexte 4">
            <a:extLst>
              <a:ext uri="{FF2B5EF4-FFF2-40B4-BE49-F238E27FC236}">
                <a16:creationId xmlns:a16="http://schemas.microsoft.com/office/drawing/2014/main" id="{7AF79571-632A-431D-9765-515C2DD71E91}"/>
              </a:ext>
            </a:extLst>
          </p:cNvPr>
          <p:cNvSpPr txBox="1"/>
          <p:nvPr/>
        </p:nvSpPr>
        <p:spPr>
          <a:xfrm>
            <a:off x="435469" y="1127161"/>
            <a:ext cx="11321057" cy="276999"/>
          </a:xfrm>
          <a:prstGeom prst="rect">
            <a:avLst/>
          </a:prstGeom>
          <a:noFill/>
        </p:spPr>
        <p:txBody>
          <a:bodyPr wrap="square" rtlCol="0">
            <a:spAutoFit/>
          </a:bodyPr>
          <a:lstStyle/>
          <a:p>
            <a:r>
              <a:rPr lang="fr-FR" sz="1200" dirty="0">
                <a:latin typeface="Marianne"/>
                <a:ea typeface="Calibri" panose="020F0502020204030204" pitchFamily="34" charset="0"/>
                <a:cs typeface="Times New Roman" panose="02020603050405020304" pitchFamily="18" charset="0"/>
              </a:rPr>
              <a:t>Les indicateurs de ressenti, mesurés à la maille locale, sont mis en ligne annuellement par les réseaux sur la plateforme Services Publics+.</a:t>
            </a:r>
          </a:p>
        </p:txBody>
      </p:sp>
    </p:spTree>
    <p:extLst>
      <p:ext uri="{BB962C8B-B14F-4D97-AF65-F5344CB8AC3E}">
        <p14:creationId xmlns:p14="http://schemas.microsoft.com/office/powerpoint/2010/main" val="23258242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Thème Office">
  <a:themeElements>
    <a:clrScheme name="Personnalisé 10">
      <a:dk1>
        <a:srgbClr val="161616"/>
      </a:dk1>
      <a:lt1>
        <a:sysClr val="window" lastClr="FFFFFF"/>
      </a:lt1>
      <a:dk2>
        <a:srgbClr val="3A3A3A"/>
      </a:dk2>
      <a:lt2>
        <a:srgbClr val="2F4077"/>
      </a:lt2>
      <a:accent1>
        <a:srgbClr val="000091"/>
      </a:accent1>
      <a:accent2>
        <a:srgbClr val="6B93F6"/>
      </a:accent2>
      <a:accent3>
        <a:srgbClr val="AD4847"/>
      </a:accent3>
      <a:accent4>
        <a:srgbClr val="AD4847"/>
      </a:accent4>
      <a:accent5>
        <a:srgbClr val="2F4077"/>
      </a:accent5>
      <a:accent6>
        <a:srgbClr val="FFEBC1"/>
      </a:accent6>
      <a:hlink>
        <a:srgbClr val="000091"/>
      </a:hlink>
      <a:folHlink>
        <a:srgbClr val="FA7575"/>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16489</TotalTime>
  <Words>2468</Words>
  <Application>Microsoft Office PowerPoint</Application>
  <PresentationFormat>Grand écran</PresentationFormat>
  <Paragraphs>198</Paragraphs>
  <Slides>15</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15</vt:i4>
      </vt:variant>
    </vt:vector>
  </HeadingPairs>
  <TitlesOfParts>
    <vt:vector size="23" baseType="lpstr">
      <vt:lpstr>Arial</vt:lpstr>
      <vt:lpstr>Calibri</vt:lpstr>
      <vt:lpstr>Marianne</vt:lpstr>
      <vt:lpstr>Marianne ExtraBold</vt:lpstr>
      <vt:lpstr>Marianne Medium</vt:lpstr>
      <vt:lpstr>Open Sans</vt:lpstr>
      <vt:lpstr>Wingdings</vt:lpstr>
      <vt:lpstr>Thème Office</vt:lpstr>
      <vt:lpstr>Enquête de satisfaction déclinée aux universités &amp; écoles supérieures </vt:lpstr>
      <vt:lpstr>Présentation PowerPoint</vt:lpstr>
      <vt:lpstr>Présentation PowerPoint</vt:lpstr>
      <vt:lpstr>Enquêtes de satisfaction déclinées pour les universités &amp; écoles supérieures </vt:lpstr>
      <vt:lpstr>Présentation PowerPoint</vt:lpstr>
      <vt:lpstr>Présentation PowerPoint</vt:lpstr>
      <vt:lpstr>Présentation des indicateurs communs de ressenti Services Publics+</vt:lpstr>
      <vt:lpstr>Présentation PowerPoint</vt:lpstr>
      <vt:lpstr>Présentation PowerPoint</vt:lpstr>
      <vt:lpstr>Présentation PowerPoint</vt:lpstr>
      <vt:lpstr>Charger les résultats des indicateurs communs de ressenti dans la plateforme Services Publics+ </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JEANSON Matthieu</dc:creator>
  <cp:lastModifiedBy>HONORE Lucile</cp:lastModifiedBy>
  <cp:revision>854</cp:revision>
  <cp:lastPrinted>2025-03-24T14:28:32Z</cp:lastPrinted>
  <dcterms:created xsi:type="dcterms:W3CDTF">2024-07-01T07:45:44Z</dcterms:created>
  <dcterms:modified xsi:type="dcterms:W3CDTF">2025-07-07T11:28:24Z</dcterms:modified>
</cp:coreProperties>
</file>