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  <p:sldMasterId id="2147483660" r:id="rId5"/>
    <p:sldMasterId id="2147483672" r:id="rId6"/>
  </p:sldMasterIdLst>
  <p:notesMasterIdLst>
    <p:notesMasterId r:id="rId10"/>
  </p:notesMasterIdLst>
  <p:sldIdLst>
    <p:sldId id="2147473782" r:id="rId7"/>
    <p:sldId id="2147473878" r:id="rId8"/>
    <p:sldId id="2147473879" r:id="rId9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D5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E0DA05D-C4FC-4F40-9A38-40439C1927F4}" v="5" dt="2024-11-19T14:08:55.70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2038" autoAdjust="0"/>
  </p:normalViewPr>
  <p:slideViewPr>
    <p:cSldViewPr snapToGrid="0">
      <p:cViewPr varScale="1">
        <p:scale>
          <a:sx n="107" d="100"/>
          <a:sy n="107" d="100"/>
        </p:scale>
        <p:origin x="108" y="1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1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presProps" Target="presProps.xml"/><Relationship Id="rId5" Type="http://schemas.openxmlformats.org/officeDocument/2006/relationships/slideMaster" Target="slideMasters/slideMaster2.xml"/><Relationship Id="rId15" Type="http://schemas.microsoft.com/office/2016/11/relationships/changesInfo" Target="changesInfos/changesInfo1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14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Trapitzine, Sophie" userId="e8157502-acba-4184-88fc-21661da0d929" providerId="ADAL" clId="{AE0DA05D-C4FC-4F40-9A38-40439C1927F4}"/>
    <pc:docChg chg="undo custSel addSld delSld modSld sldOrd">
      <pc:chgData name="Trapitzine, Sophie" userId="e8157502-acba-4184-88fc-21661da0d929" providerId="ADAL" clId="{AE0DA05D-C4FC-4F40-9A38-40439C1927F4}" dt="2024-11-19T14:13:14.012" v="554" actId="20577"/>
      <pc:docMkLst>
        <pc:docMk/>
      </pc:docMkLst>
      <pc:sldChg chg="modSp mod">
        <pc:chgData name="Trapitzine, Sophie" userId="e8157502-acba-4184-88fc-21661da0d929" providerId="ADAL" clId="{AE0DA05D-C4FC-4F40-9A38-40439C1927F4}" dt="2024-11-19T14:13:14.012" v="554" actId="20577"/>
        <pc:sldMkLst>
          <pc:docMk/>
          <pc:sldMk cId="2913161381" sldId="2147473782"/>
        </pc:sldMkLst>
        <pc:spChg chg="mod">
          <ac:chgData name="Trapitzine, Sophie" userId="e8157502-acba-4184-88fc-21661da0d929" providerId="ADAL" clId="{AE0DA05D-C4FC-4F40-9A38-40439C1927F4}" dt="2024-11-19T14:13:14.012" v="554" actId="20577"/>
          <ac:spMkLst>
            <pc:docMk/>
            <pc:sldMk cId="2913161381" sldId="2147473782"/>
            <ac:spMk id="2" creationId="{ED588E38-9038-E3E0-BA56-59B7472BA89F}"/>
          </ac:spMkLst>
        </pc:spChg>
      </pc:sldChg>
      <pc:sldChg chg="del">
        <pc:chgData name="Trapitzine, Sophie" userId="e8157502-acba-4184-88fc-21661da0d929" providerId="ADAL" clId="{AE0DA05D-C4FC-4F40-9A38-40439C1927F4}" dt="2024-11-19T14:10:57.852" v="553" actId="47"/>
        <pc:sldMkLst>
          <pc:docMk/>
          <pc:sldMk cId="484407637" sldId="2147473876"/>
        </pc:sldMkLst>
      </pc:sldChg>
      <pc:sldChg chg="del">
        <pc:chgData name="Trapitzine, Sophie" userId="e8157502-acba-4184-88fc-21661da0d929" providerId="ADAL" clId="{AE0DA05D-C4FC-4F40-9A38-40439C1927F4}" dt="2024-11-19T14:10:57.852" v="553" actId="47"/>
        <pc:sldMkLst>
          <pc:docMk/>
          <pc:sldMk cId="1663987061" sldId="2147473877"/>
        </pc:sldMkLst>
      </pc:sldChg>
      <pc:sldChg chg="addSp delSp modSp new mod ord">
        <pc:chgData name="Trapitzine, Sophie" userId="e8157502-acba-4184-88fc-21661da0d929" providerId="ADAL" clId="{AE0DA05D-C4FC-4F40-9A38-40439C1927F4}" dt="2024-11-19T13:49:58.533" v="318" actId="20577"/>
        <pc:sldMkLst>
          <pc:docMk/>
          <pc:sldMk cId="696366204" sldId="2147473878"/>
        </pc:sldMkLst>
        <pc:spChg chg="del">
          <ac:chgData name="Trapitzine, Sophie" userId="e8157502-acba-4184-88fc-21661da0d929" providerId="ADAL" clId="{AE0DA05D-C4FC-4F40-9A38-40439C1927F4}" dt="2024-11-19T13:37:32.128" v="81" actId="478"/>
          <ac:spMkLst>
            <pc:docMk/>
            <pc:sldMk cId="696366204" sldId="2147473878"/>
            <ac:spMk id="3" creationId="{8DCA6B38-6FBA-F01A-C3F6-CA99773FA8D4}"/>
          </ac:spMkLst>
        </pc:spChg>
        <pc:spChg chg="del">
          <ac:chgData name="Trapitzine, Sophie" userId="e8157502-acba-4184-88fc-21661da0d929" providerId="ADAL" clId="{AE0DA05D-C4FC-4F40-9A38-40439C1927F4}" dt="2024-11-19T13:37:32.128" v="81" actId="478"/>
          <ac:spMkLst>
            <pc:docMk/>
            <pc:sldMk cId="696366204" sldId="2147473878"/>
            <ac:spMk id="4" creationId="{0D4F8B2C-4087-9F3E-DC11-D68E6D724F13}"/>
          </ac:spMkLst>
        </pc:spChg>
        <pc:spChg chg="del">
          <ac:chgData name="Trapitzine, Sophie" userId="e8157502-acba-4184-88fc-21661da0d929" providerId="ADAL" clId="{AE0DA05D-C4FC-4F40-9A38-40439C1927F4}" dt="2024-11-19T13:37:32.128" v="81" actId="478"/>
          <ac:spMkLst>
            <pc:docMk/>
            <pc:sldMk cId="696366204" sldId="2147473878"/>
            <ac:spMk id="5" creationId="{D91A8CFA-D92A-B763-4D3E-7E83B410A3BE}"/>
          </ac:spMkLst>
        </pc:spChg>
        <pc:spChg chg="mod">
          <ac:chgData name="Trapitzine, Sophie" userId="e8157502-acba-4184-88fc-21661da0d929" providerId="ADAL" clId="{AE0DA05D-C4FC-4F40-9A38-40439C1927F4}" dt="2024-11-19T13:48:29.099" v="129" actId="27636"/>
          <ac:spMkLst>
            <pc:docMk/>
            <pc:sldMk cId="696366204" sldId="2147473878"/>
            <ac:spMk id="6" creationId="{853D55E9-911F-7419-6C3C-1CDCA0826BDB}"/>
          </ac:spMkLst>
        </pc:spChg>
        <pc:spChg chg="add mod">
          <ac:chgData name="Trapitzine, Sophie" userId="e8157502-acba-4184-88fc-21661da0d929" providerId="ADAL" clId="{AE0DA05D-C4FC-4F40-9A38-40439C1927F4}" dt="2024-11-19T13:48:34.686" v="131" actId="1076"/>
          <ac:spMkLst>
            <pc:docMk/>
            <pc:sldMk cId="696366204" sldId="2147473878"/>
            <ac:spMk id="15" creationId="{2BDA540F-F644-30CC-F823-10069F75991B}"/>
          </ac:spMkLst>
        </pc:spChg>
        <pc:spChg chg="add mod">
          <ac:chgData name="Trapitzine, Sophie" userId="e8157502-acba-4184-88fc-21661da0d929" providerId="ADAL" clId="{AE0DA05D-C4FC-4F40-9A38-40439C1927F4}" dt="2024-11-19T13:48:59.752" v="179" actId="115"/>
          <ac:spMkLst>
            <pc:docMk/>
            <pc:sldMk cId="696366204" sldId="2147473878"/>
            <ac:spMk id="17" creationId="{2AA772D9-E53E-EE05-DAA6-70A01CDF9AAE}"/>
          </ac:spMkLst>
        </pc:spChg>
        <pc:spChg chg="add mod">
          <ac:chgData name="Trapitzine, Sophie" userId="e8157502-acba-4184-88fc-21661da0d929" providerId="ADAL" clId="{AE0DA05D-C4FC-4F40-9A38-40439C1927F4}" dt="2024-11-19T13:48:56.655" v="176" actId="571"/>
          <ac:spMkLst>
            <pc:docMk/>
            <pc:sldMk cId="696366204" sldId="2147473878"/>
            <ac:spMk id="18" creationId="{B0CE2C45-196B-4EDF-56BB-77788A6EE7C5}"/>
          </ac:spMkLst>
        </pc:spChg>
        <pc:spChg chg="add mod">
          <ac:chgData name="Trapitzine, Sophie" userId="e8157502-acba-4184-88fc-21661da0d929" providerId="ADAL" clId="{AE0DA05D-C4FC-4F40-9A38-40439C1927F4}" dt="2024-11-19T13:49:58.533" v="318" actId="20577"/>
          <ac:spMkLst>
            <pc:docMk/>
            <pc:sldMk cId="696366204" sldId="2147473878"/>
            <ac:spMk id="19" creationId="{652AAF3F-D168-9B37-723B-1CC6AE149533}"/>
          </ac:spMkLst>
        </pc:spChg>
        <pc:picChg chg="add mod">
          <ac:chgData name="Trapitzine, Sophie" userId="e8157502-acba-4184-88fc-21661da0d929" providerId="ADAL" clId="{AE0DA05D-C4FC-4F40-9A38-40439C1927F4}" dt="2024-11-19T13:48:18.826" v="104" actId="1076"/>
          <ac:picMkLst>
            <pc:docMk/>
            <pc:sldMk cId="696366204" sldId="2147473878"/>
            <ac:picMk id="8" creationId="{78224A66-A716-3E31-30A9-5698F24F00FA}"/>
          </ac:picMkLst>
        </pc:picChg>
        <pc:picChg chg="add mod">
          <ac:chgData name="Trapitzine, Sophie" userId="e8157502-acba-4184-88fc-21661da0d929" providerId="ADAL" clId="{AE0DA05D-C4FC-4F40-9A38-40439C1927F4}" dt="2024-11-19T13:48:01.977" v="99" actId="14861"/>
          <ac:picMkLst>
            <pc:docMk/>
            <pc:sldMk cId="696366204" sldId="2147473878"/>
            <ac:picMk id="10" creationId="{63AC5708-EB6A-0E61-6474-2BFB33786E0D}"/>
          </ac:picMkLst>
        </pc:picChg>
        <pc:picChg chg="add mod">
          <ac:chgData name="Trapitzine, Sophie" userId="e8157502-acba-4184-88fc-21661da0d929" providerId="ADAL" clId="{AE0DA05D-C4FC-4F40-9A38-40439C1927F4}" dt="2024-11-19T13:48:07.205" v="100" actId="1076"/>
          <ac:picMkLst>
            <pc:docMk/>
            <pc:sldMk cId="696366204" sldId="2147473878"/>
            <ac:picMk id="12" creationId="{2A280E19-CA8C-4301-44B7-FCAC09E5C454}"/>
          </ac:picMkLst>
        </pc:picChg>
        <pc:picChg chg="add mod">
          <ac:chgData name="Trapitzine, Sophie" userId="e8157502-acba-4184-88fc-21661da0d929" providerId="ADAL" clId="{AE0DA05D-C4FC-4F40-9A38-40439C1927F4}" dt="2024-11-19T13:48:12.920" v="102" actId="14100"/>
          <ac:picMkLst>
            <pc:docMk/>
            <pc:sldMk cId="696366204" sldId="2147473878"/>
            <ac:picMk id="14" creationId="{2C637DC8-F358-4A0A-FC92-A36DE0588D57}"/>
          </ac:picMkLst>
        </pc:picChg>
      </pc:sldChg>
      <pc:sldChg chg="addSp delSp modSp new mod">
        <pc:chgData name="Trapitzine, Sophie" userId="e8157502-acba-4184-88fc-21661da0d929" providerId="ADAL" clId="{AE0DA05D-C4FC-4F40-9A38-40439C1927F4}" dt="2024-11-19T14:10:47.614" v="552" actId="20577"/>
        <pc:sldMkLst>
          <pc:docMk/>
          <pc:sldMk cId="3320062896" sldId="2147473879"/>
        </pc:sldMkLst>
        <pc:spChg chg="del">
          <ac:chgData name="Trapitzine, Sophie" userId="e8157502-acba-4184-88fc-21661da0d929" providerId="ADAL" clId="{AE0DA05D-C4FC-4F40-9A38-40439C1927F4}" dt="2024-11-19T14:08:39.006" v="340" actId="478"/>
          <ac:spMkLst>
            <pc:docMk/>
            <pc:sldMk cId="3320062896" sldId="2147473879"/>
            <ac:spMk id="3" creationId="{D74A8387-7B07-73DB-9CE6-5898A4FBE3C5}"/>
          </ac:spMkLst>
        </pc:spChg>
        <pc:spChg chg="del">
          <ac:chgData name="Trapitzine, Sophie" userId="e8157502-acba-4184-88fc-21661da0d929" providerId="ADAL" clId="{AE0DA05D-C4FC-4F40-9A38-40439C1927F4}" dt="2024-11-19T14:08:39.006" v="340" actId="478"/>
          <ac:spMkLst>
            <pc:docMk/>
            <pc:sldMk cId="3320062896" sldId="2147473879"/>
            <ac:spMk id="4" creationId="{9C15FB63-241A-CBB6-9A1D-530D93785FBF}"/>
          </ac:spMkLst>
        </pc:spChg>
        <pc:spChg chg="del">
          <ac:chgData name="Trapitzine, Sophie" userId="e8157502-acba-4184-88fc-21661da0d929" providerId="ADAL" clId="{AE0DA05D-C4FC-4F40-9A38-40439C1927F4}" dt="2024-11-19T14:08:39.006" v="340" actId="478"/>
          <ac:spMkLst>
            <pc:docMk/>
            <pc:sldMk cId="3320062896" sldId="2147473879"/>
            <ac:spMk id="5" creationId="{D55C5C7E-835D-1938-DC9C-5D6C2CEB08BB}"/>
          </ac:spMkLst>
        </pc:spChg>
        <pc:spChg chg="mod">
          <ac:chgData name="Trapitzine, Sophie" userId="e8157502-acba-4184-88fc-21661da0d929" providerId="ADAL" clId="{AE0DA05D-C4FC-4F40-9A38-40439C1927F4}" dt="2024-11-19T14:08:26.402" v="339" actId="20577"/>
          <ac:spMkLst>
            <pc:docMk/>
            <pc:sldMk cId="3320062896" sldId="2147473879"/>
            <ac:spMk id="6" creationId="{02A2CF7B-C1E7-7B3D-9775-29971D2894BD}"/>
          </ac:spMkLst>
        </pc:spChg>
        <pc:spChg chg="add mod">
          <ac:chgData name="Trapitzine, Sophie" userId="e8157502-acba-4184-88fc-21661da0d929" providerId="ADAL" clId="{AE0DA05D-C4FC-4F40-9A38-40439C1927F4}" dt="2024-11-19T14:10:47.614" v="552" actId="20577"/>
          <ac:spMkLst>
            <pc:docMk/>
            <pc:sldMk cId="3320062896" sldId="2147473879"/>
            <ac:spMk id="9" creationId="{D1CAA451-2F1F-4BE4-7B48-A23F5E6B9E4A}"/>
          </ac:spMkLst>
        </pc:spChg>
        <pc:picChg chg="add mod">
          <ac:chgData name="Trapitzine, Sophie" userId="e8157502-acba-4184-88fc-21661da0d929" providerId="ADAL" clId="{AE0DA05D-C4FC-4F40-9A38-40439C1927F4}" dt="2024-11-19T14:10:19.251" v="467" actId="14861"/>
          <ac:picMkLst>
            <pc:docMk/>
            <pc:sldMk cId="3320062896" sldId="2147473879"/>
            <ac:picMk id="8" creationId="{3D613D65-F300-F2C2-5D7E-7D4A850E072D}"/>
          </ac:picMkLst>
        </pc:picChg>
        <pc:picChg chg="add mod">
          <ac:chgData name="Trapitzine, Sophie" userId="e8157502-acba-4184-88fc-21661da0d929" providerId="ADAL" clId="{AE0DA05D-C4FC-4F40-9A38-40439C1927F4}" dt="2024-11-19T14:10:19.251" v="467" actId="14861"/>
          <ac:picMkLst>
            <pc:docMk/>
            <pc:sldMk cId="3320062896" sldId="2147473879"/>
            <ac:picMk id="11" creationId="{9E39E542-C7EE-1D41-8208-3B2486A51E4B}"/>
          </ac:picMkLst>
        </pc:picChg>
        <pc:picChg chg="add mod">
          <ac:chgData name="Trapitzine, Sophie" userId="e8157502-acba-4184-88fc-21661da0d929" providerId="ADAL" clId="{AE0DA05D-C4FC-4F40-9A38-40439C1927F4}" dt="2024-11-19T14:10:19.251" v="467" actId="14861"/>
          <ac:picMkLst>
            <pc:docMk/>
            <pc:sldMk cId="3320062896" sldId="2147473879"/>
            <ac:picMk id="13" creationId="{62488B63-DBF3-D92D-F8A8-C9ECE85AC3DC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326306C-637B-445B-8B99-84B9813B8716}" type="datetimeFigureOut">
              <a:rPr lang="fr-FR" smtClean="0"/>
              <a:t>26/06/2025</a:t>
            </a:fld>
            <a:endParaRPr lang="fr-F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2B5C2FB-1BE4-4C1A-B6D6-30CEA4E5E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494306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6F7AE28-2514-4E7A-B903-E04E34D5812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223D7569-348B-4BA9-838B-52B3167C688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B2D33DFB-8078-4559-AFBF-29CE83C1A2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990154-B3CC-40B6-9689-8369734B6D39}" type="datetimeFigureOut">
              <a:rPr lang="fr-FR" smtClean="0"/>
              <a:t>26/06/2025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EF97A30-6CD2-4F9F-BC33-079D001079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015D9F2C-1CF1-4FE3-89EF-A51653BDE6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BC3686-0F25-4BEB-BA0D-F4CEBA15CC8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424590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ED36316-3F8E-411A-A124-00C223182D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4152891C-42A4-465A-9DB0-FD275BB6693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DEB0901B-1DA9-4DF5-B43C-91DE3B0993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990154-B3CC-40B6-9689-8369734B6D39}" type="datetimeFigureOut">
              <a:rPr lang="fr-FR" smtClean="0"/>
              <a:t>26/06/2025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57539720-D2C5-4E45-9A15-1BF1AE8C8C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8652DAE7-4143-455E-8ECD-30E72939A4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BC3686-0F25-4BEB-BA0D-F4CEBA15CC8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235991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446E6970-41F2-4C63-8EAC-1E550FF97B1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078894FE-010B-40E4-AE36-A0956A2F1F8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FFA3132E-FC79-422D-948F-67ABD47537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990154-B3CC-40B6-9689-8369734B6D39}" type="datetimeFigureOut">
              <a:rPr lang="fr-FR" smtClean="0"/>
              <a:t>26/06/2025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C73EB80E-0467-4A60-A337-90C1092C02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BB0F7C66-5992-4299-901A-3937B52DC0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BC3686-0F25-4BEB-BA0D-F4CEBA15CC8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1207522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re / sous-titre /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5A4F0766-6309-644C-9BCE-2E607A270B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122C9-A0B9-462F-8757-0847AD287B63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9" name="Espace réservé de la date 3">
            <a:extLst>
              <a:ext uri="{FF2B5EF4-FFF2-40B4-BE49-F238E27FC236}">
                <a16:creationId xmlns:a16="http://schemas.microsoft.com/office/drawing/2014/main" id="{E9918C01-3017-D749-B811-9FCBA8038409}"/>
              </a:ext>
            </a:extLst>
          </p:cNvPr>
          <p:cNvSpPr>
            <a:spLocks noGrp="1"/>
          </p:cNvSpPr>
          <p:nvPr>
            <p:ph type="dt" sz="half" idx="2"/>
          </p:nvPr>
        </p:nvSpPr>
        <p:spPr bwMode="gray">
          <a:xfrm>
            <a:off x="431800" y="6396842"/>
            <a:ext cx="1560000" cy="461159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>
              <a:defRPr sz="1000" b="1">
                <a:solidFill>
                  <a:schemeClr val="tx1"/>
                </a:solidFill>
              </a:defRPr>
            </a:lvl1pPr>
          </a:lstStyle>
          <a:p>
            <a:fld id="{4EEB3F84-D1BD-46A5-9957-CF84E7675B79}" type="datetime1">
              <a:rPr lang="fr-FR" cap="all" smtClean="0"/>
              <a:t>26/06/2025</a:t>
            </a:fld>
            <a:endParaRPr lang="fr-FR" cap="all" dirty="0"/>
          </a:p>
        </p:txBody>
      </p:sp>
      <p:sp>
        <p:nvSpPr>
          <p:cNvPr id="16" name="Espace réservé du texte 7">
            <a:extLst>
              <a:ext uri="{FF2B5EF4-FFF2-40B4-BE49-F238E27FC236}">
                <a16:creationId xmlns:a16="http://schemas.microsoft.com/office/drawing/2014/main" id="{EB9C9A62-C54B-3841-9346-5A54D371580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431801" y="1760917"/>
            <a:ext cx="11232819" cy="323935"/>
          </a:xfrm>
        </p:spPr>
        <p:txBody>
          <a:bodyPr/>
          <a:lstStyle>
            <a:lvl1pPr marL="12700" indent="114297">
              <a:spcBef>
                <a:spcPts val="533"/>
              </a:spcBef>
              <a:spcAft>
                <a:spcPts val="1067"/>
              </a:spcAft>
              <a:buFont typeface="+mj-lt"/>
              <a:buNone/>
              <a:tabLst/>
              <a:defRPr sz="20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31989" indent="-191995">
              <a:spcBef>
                <a:spcPts val="800"/>
              </a:spcBef>
              <a:spcAft>
                <a:spcPts val="1067"/>
              </a:spcAft>
              <a:buFont typeface="+mj-lt"/>
              <a:buAutoNum type="alphaLcPeriod"/>
              <a:defRPr/>
            </a:lvl2pPr>
          </a:lstStyle>
          <a:p>
            <a:pPr lvl="0"/>
            <a:r>
              <a:rPr lang="fr-FR" dirty="0"/>
              <a:t>Sous-titre</a:t>
            </a:r>
          </a:p>
          <a:p>
            <a:pPr lvl="0"/>
            <a:endParaRPr lang="fr-FR" dirty="0"/>
          </a:p>
        </p:txBody>
      </p:sp>
      <p:sp>
        <p:nvSpPr>
          <p:cNvPr id="19" name="Titre 18">
            <a:extLst>
              <a:ext uri="{FF2B5EF4-FFF2-40B4-BE49-F238E27FC236}">
                <a16:creationId xmlns:a16="http://schemas.microsoft.com/office/drawing/2014/main" id="{8B219A12-DAFE-504E-9ED9-CFD78BD6A79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1801" y="1028734"/>
            <a:ext cx="11233151" cy="719988"/>
          </a:xfrm>
        </p:spPr>
        <p:txBody>
          <a:bodyPr/>
          <a:lstStyle/>
          <a:p>
            <a:r>
              <a:rPr lang="fr-FR" dirty="0"/>
              <a:t>Titre</a:t>
            </a:r>
          </a:p>
        </p:txBody>
      </p:sp>
      <p:sp>
        <p:nvSpPr>
          <p:cNvPr id="20" name="Espace réservé du pied de page 4">
            <a:extLst>
              <a:ext uri="{FF2B5EF4-FFF2-40B4-BE49-F238E27FC236}">
                <a16:creationId xmlns:a16="http://schemas.microsoft.com/office/drawing/2014/main" id="{99BFD6E0-B235-DA4F-9D70-E9444B53C48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 bwMode="gray">
          <a:xfrm>
            <a:off x="3825043" y="260648"/>
            <a:ext cx="7839908" cy="48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r">
              <a:defRPr sz="1000" b="1">
                <a:solidFill>
                  <a:schemeClr val="tx1"/>
                </a:solidFill>
              </a:defRPr>
            </a:lvl1pPr>
          </a:lstStyle>
          <a:p>
            <a:r>
              <a:rPr lang="fr-FR"/>
              <a:t>Direction interministérielle de la transformation publique</a:t>
            </a:r>
            <a:endParaRPr lang="fr-FR" dirty="0"/>
          </a:p>
        </p:txBody>
      </p:sp>
      <p:sp>
        <p:nvSpPr>
          <p:cNvPr id="8" name="Espace réservé du texte 11">
            <a:extLst>
              <a:ext uri="{FF2B5EF4-FFF2-40B4-BE49-F238E27FC236}">
                <a16:creationId xmlns:a16="http://schemas.microsoft.com/office/drawing/2014/main" id="{0AF74C14-DE22-FE4D-B865-03FBE975D57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431800" y="2276872"/>
            <a:ext cx="11232445" cy="3840427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 baseline="0"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fr-FR" dirty="0"/>
              <a:t>Texte de niveau 1</a:t>
            </a:r>
          </a:p>
          <a:p>
            <a:pPr lvl="1"/>
            <a:r>
              <a:rPr lang="fr-FR" dirty="0"/>
              <a:t>Texte de niveau 2</a:t>
            </a:r>
          </a:p>
          <a:p>
            <a:pPr lvl="2"/>
            <a:r>
              <a:rPr lang="fr-FR" dirty="0"/>
              <a:t>Texte de niveau 3</a:t>
            </a:r>
          </a:p>
          <a:p>
            <a:pPr lvl="3"/>
            <a:r>
              <a:rPr lang="fr-FR" dirty="0"/>
              <a:t>Texte de niveau 4</a:t>
            </a:r>
          </a:p>
          <a:p>
            <a:pPr lvl="4"/>
            <a:r>
              <a:rPr lang="fr-FR" dirty="0"/>
              <a:t>Texte de niveau 5</a:t>
            </a:r>
          </a:p>
        </p:txBody>
      </p:sp>
    </p:spTree>
    <p:extLst>
      <p:ext uri="{BB962C8B-B14F-4D97-AF65-F5344CB8AC3E}">
        <p14:creationId xmlns:p14="http://schemas.microsoft.com/office/powerpoint/2010/main" val="118432930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ommai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 bwMode="gray">
          <a:xfrm>
            <a:off x="0" y="6344255"/>
            <a:ext cx="431371" cy="480000"/>
          </a:xfrm>
        </p:spPr>
        <p:txBody>
          <a:bodyPr/>
          <a:lstStyle/>
          <a:p>
            <a:fld id="{733122C9-A0B9-462F-8757-0847AD287B63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8" name="Espace réservé du texte 7"/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431371" y="2084851"/>
            <a:ext cx="3360000" cy="3840427"/>
          </a:xfrm>
        </p:spPr>
        <p:txBody>
          <a:bodyPr/>
          <a:lstStyle>
            <a:lvl1pPr marL="191995" indent="-191995">
              <a:spcBef>
                <a:spcPts val="533"/>
              </a:spcBef>
              <a:spcAft>
                <a:spcPts val="1067"/>
              </a:spcAft>
              <a:buFont typeface="+mj-lt"/>
              <a:buAutoNum type="arabicPeriod"/>
              <a:defRPr b="1"/>
            </a:lvl1pPr>
            <a:lvl2pPr marL="431989" indent="-191995">
              <a:spcBef>
                <a:spcPts val="800"/>
              </a:spcBef>
              <a:spcAft>
                <a:spcPts val="1067"/>
              </a:spcAft>
              <a:buFont typeface="+mj-lt"/>
              <a:buAutoNum type="alphaLcPeriod"/>
              <a:defRPr/>
            </a:lvl2pPr>
          </a:lstStyle>
          <a:p>
            <a:pPr lvl="0"/>
            <a:r>
              <a:rPr lang="fr-FR" dirty="0"/>
              <a:t>Titre de la partie</a:t>
            </a:r>
          </a:p>
          <a:p>
            <a:pPr lvl="1"/>
            <a:r>
              <a:rPr lang="fr-FR" dirty="0"/>
              <a:t>Deuxième niveau</a:t>
            </a:r>
          </a:p>
        </p:txBody>
      </p:sp>
      <p:sp>
        <p:nvSpPr>
          <p:cNvPr id="9" name="Espace réservé du texte 7"/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4416000" y="2084851"/>
            <a:ext cx="3360000" cy="3814349"/>
          </a:xfrm>
        </p:spPr>
        <p:txBody>
          <a:bodyPr/>
          <a:lstStyle>
            <a:lvl1pPr marL="191995" indent="-191995">
              <a:spcBef>
                <a:spcPts val="533"/>
              </a:spcBef>
              <a:spcAft>
                <a:spcPts val="1067"/>
              </a:spcAft>
              <a:buFont typeface="+mj-lt"/>
              <a:buAutoNum type="arabicPeriod"/>
              <a:defRPr b="1"/>
            </a:lvl1pPr>
            <a:lvl2pPr marL="431989" indent="-191995">
              <a:spcBef>
                <a:spcPts val="800"/>
              </a:spcBef>
              <a:spcAft>
                <a:spcPts val="1067"/>
              </a:spcAft>
              <a:buFont typeface="+mj-lt"/>
              <a:buAutoNum type="alphaLcPeriod"/>
              <a:defRPr/>
            </a:lvl2pPr>
          </a:lstStyle>
          <a:p>
            <a:pPr lvl="0"/>
            <a:r>
              <a:rPr lang="fr-FR" dirty="0"/>
              <a:t>Titre de la partie</a:t>
            </a:r>
          </a:p>
          <a:p>
            <a:pPr lvl="1"/>
            <a:r>
              <a:rPr lang="fr-FR" dirty="0"/>
              <a:t>Deuxième niveau</a:t>
            </a:r>
          </a:p>
        </p:txBody>
      </p:sp>
      <p:sp>
        <p:nvSpPr>
          <p:cNvPr id="10" name="Espace réservé du texte 7"/>
          <p:cNvSpPr>
            <a:spLocks noGrp="1"/>
          </p:cNvSpPr>
          <p:nvPr>
            <p:ph type="body" sz="quarter" idx="15" hasCustomPrompt="1"/>
          </p:nvPr>
        </p:nvSpPr>
        <p:spPr bwMode="gray">
          <a:xfrm>
            <a:off x="8351999" y="2084851"/>
            <a:ext cx="3360000" cy="3814349"/>
          </a:xfrm>
        </p:spPr>
        <p:txBody>
          <a:bodyPr/>
          <a:lstStyle>
            <a:lvl1pPr marL="191995" indent="-191995">
              <a:spcBef>
                <a:spcPts val="533"/>
              </a:spcBef>
              <a:spcAft>
                <a:spcPts val="1067"/>
              </a:spcAft>
              <a:buFont typeface="+mj-lt"/>
              <a:buAutoNum type="arabicPeriod"/>
              <a:defRPr b="1"/>
            </a:lvl1pPr>
            <a:lvl2pPr marL="431989" indent="-191995">
              <a:spcBef>
                <a:spcPts val="800"/>
              </a:spcBef>
              <a:spcAft>
                <a:spcPts val="1067"/>
              </a:spcAft>
              <a:buFont typeface="+mj-lt"/>
              <a:buAutoNum type="alphaLcPeriod"/>
              <a:defRPr/>
            </a:lvl2pPr>
          </a:lstStyle>
          <a:p>
            <a:pPr lvl="0"/>
            <a:r>
              <a:rPr lang="fr-FR" dirty="0"/>
              <a:t>Titre de la partie</a:t>
            </a:r>
          </a:p>
          <a:p>
            <a:pPr lvl="1"/>
            <a:r>
              <a:rPr lang="fr-FR" dirty="0"/>
              <a:t>Deuxième niveau</a:t>
            </a:r>
          </a:p>
        </p:txBody>
      </p:sp>
      <p:sp>
        <p:nvSpPr>
          <p:cNvPr id="25" name="Titre 18">
            <a:extLst>
              <a:ext uri="{FF2B5EF4-FFF2-40B4-BE49-F238E27FC236}">
                <a16:creationId xmlns:a16="http://schemas.microsoft.com/office/drawing/2014/main" id="{8909A550-9D66-7141-BF64-73CAD209688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1801" y="1028734"/>
            <a:ext cx="11233151" cy="719988"/>
          </a:xfrm>
        </p:spPr>
        <p:txBody>
          <a:bodyPr/>
          <a:lstStyle/>
          <a:p>
            <a:r>
              <a:rPr lang="fr-FR" dirty="0"/>
              <a:t>Sommaire</a:t>
            </a:r>
          </a:p>
        </p:txBody>
      </p:sp>
      <p:sp>
        <p:nvSpPr>
          <p:cNvPr id="26" name="Espace réservé du pied de page 4">
            <a:extLst>
              <a:ext uri="{FF2B5EF4-FFF2-40B4-BE49-F238E27FC236}">
                <a16:creationId xmlns:a16="http://schemas.microsoft.com/office/drawing/2014/main" id="{745ED2D7-3CC1-3B41-AA37-64BDE1CE247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 bwMode="gray">
          <a:xfrm>
            <a:off x="3825043" y="260648"/>
            <a:ext cx="7839908" cy="48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r">
              <a:defRPr sz="1000" b="1">
                <a:solidFill>
                  <a:schemeClr val="tx1"/>
                </a:solidFill>
              </a:defRPr>
            </a:lvl1pPr>
          </a:lstStyle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28499867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lonnes de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 bwMode="gray"/>
        <p:txBody>
          <a:bodyPr/>
          <a:lstStyle/>
          <a:p>
            <a:fld id="{1B802361-F8EE-480E-A1DF-57AB4F9A7295}" type="slidenum">
              <a:rPr lang="fr-FR" smtClean="0"/>
              <a:t>‹N°›</a:t>
            </a:fld>
            <a:endParaRPr lang="fr-FR"/>
          </a:p>
        </p:txBody>
      </p:sp>
      <p:sp>
        <p:nvSpPr>
          <p:cNvPr id="23" name="Espace réservé de la date 3">
            <a:extLst>
              <a:ext uri="{FF2B5EF4-FFF2-40B4-BE49-F238E27FC236}">
                <a16:creationId xmlns:a16="http://schemas.microsoft.com/office/drawing/2014/main" id="{15CA4CAF-6729-AB4D-9354-99C08AEAB1B8}"/>
              </a:ext>
            </a:extLst>
          </p:cNvPr>
          <p:cNvSpPr>
            <a:spLocks noGrp="1"/>
          </p:cNvSpPr>
          <p:nvPr>
            <p:ph type="dt" sz="half" idx="2"/>
          </p:nvPr>
        </p:nvSpPr>
        <p:spPr bwMode="gray">
          <a:xfrm>
            <a:off x="431801" y="6396842"/>
            <a:ext cx="1613913" cy="461159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>
              <a:defRPr sz="1000" b="1">
                <a:solidFill>
                  <a:schemeClr val="tx1"/>
                </a:solidFill>
              </a:defRPr>
            </a:lvl1pPr>
          </a:lstStyle>
          <a:p>
            <a:fld id="{5C70B4D7-D218-411A-A9C4-03C64979468C}" type="datetime1">
              <a:rPr lang="fr-FR" smtClean="0"/>
              <a:t>26/06/2025</a:t>
            </a:fld>
            <a:endParaRPr lang="fr-FR"/>
          </a:p>
        </p:txBody>
      </p:sp>
      <p:sp>
        <p:nvSpPr>
          <p:cNvPr id="26" name="Espace réservé du pied de page 4">
            <a:extLst>
              <a:ext uri="{FF2B5EF4-FFF2-40B4-BE49-F238E27FC236}">
                <a16:creationId xmlns:a16="http://schemas.microsoft.com/office/drawing/2014/main" id="{745ED2D7-3CC1-3B41-AA37-64BDE1CE247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 bwMode="gray">
          <a:xfrm>
            <a:off x="3825043" y="260648"/>
            <a:ext cx="7839908" cy="48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r">
              <a:defRPr sz="1000" b="1">
                <a:solidFill>
                  <a:schemeClr val="tx1"/>
                </a:solidFill>
              </a:defRPr>
            </a:lvl1pPr>
          </a:lstStyle>
          <a:p>
            <a:r>
              <a:rPr lang="fr-FR"/>
              <a:t>Direction interministérielle de la transformation publique</a:t>
            </a:r>
          </a:p>
        </p:txBody>
      </p:sp>
      <p:sp>
        <p:nvSpPr>
          <p:cNvPr id="11" name="Espace réservé du texte 7">
            <a:extLst>
              <a:ext uri="{FF2B5EF4-FFF2-40B4-BE49-F238E27FC236}">
                <a16:creationId xmlns:a16="http://schemas.microsoft.com/office/drawing/2014/main" id="{D4959A1A-C7DE-6748-A32B-7732F0ACFCF1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 bwMode="gray">
          <a:xfrm>
            <a:off x="431801" y="1700809"/>
            <a:ext cx="11232819" cy="323935"/>
          </a:xfrm>
        </p:spPr>
        <p:txBody>
          <a:bodyPr/>
          <a:lstStyle>
            <a:lvl1pPr marL="0" indent="126997">
              <a:spcBef>
                <a:spcPts val="533"/>
              </a:spcBef>
              <a:spcAft>
                <a:spcPts val="1067"/>
              </a:spcAft>
              <a:buFont typeface="+mj-lt"/>
              <a:buNone/>
              <a:tabLst/>
              <a:defRPr sz="20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31989" indent="-191995">
              <a:spcBef>
                <a:spcPts val="800"/>
              </a:spcBef>
              <a:spcAft>
                <a:spcPts val="1067"/>
              </a:spcAft>
              <a:buFont typeface="+mj-lt"/>
              <a:buAutoNum type="alphaLcPeriod"/>
              <a:defRPr/>
            </a:lvl2pPr>
          </a:lstStyle>
          <a:p>
            <a:pPr lvl="0"/>
            <a:r>
              <a:rPr lang="fr-FR" dirty="0"/>
              <a:t>Sous-titre</a:t>
            </a:r>
          </a:p>
          <a:p>
            <a:pPr lvl="0"/>
            <a:endParaRPr lang="fr-FR" dirty="0"/>
          </a:p>
        </p:txBody>
      </p:sp>
      <p:sp>
        <p:nvSpPr>
          <p:cNvPr id="12" name="Titre 18">
            <a:extLst>
              <a:ext uri="{FF2B5EF4-FFF2-40B4-BE49-F238E27FC236}">
                <a16:creationId xmlns:a16="http://schemas.microsoft.com/office/drawing/2014/main" id="{5919F96B-C5FF-5146-9075-19E07CEBB75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1801" y="980821"/>
            <a:ext cx="11233151" cy="719988"/>
          </a:xfrm>
        </p:spPr>
        <p:txBody>
          <a:bodyPr/>
          <a:lstStyle/>
          <a:p>
            <a:r>
              <a:rPr lang="fr-FR" dirty="0"/>
              <a:t>Titre</a:t>
            </a:r>
          </a:p>
        </p:txBody>
      </p:sp>
      <p:sp>
        <p:nvSpPr>
          <p:cNvPr id="13" name="Espace réservé du texte 11">
            <a:extLst>
              <a:ext uri="{FF2B5EF4-FFF2-40B4-BE49-F238E27FC236}">
                <a16:creationId xmlns:a16="http://schemas.microsoft.com/office/drawing/2014/main" id="{AC8956DD-B832-6147-8A66-A70995085BBE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 bwMode="gray">
          <a:xfrm>
            <a:off x="431371" y="2276872"/>
            <a:ext cx="3408628" cy="3840427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 baseline="0"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fr-FR" dirty="0"/>
              <a:t>Texte de niveau 1</a:t>
            </a:r>
          </a:p>
          <a:p>
            <a:pPr lvl="1"/>
            <a:r>
              <a:rPr lang="fr-FR" dirty="0"/>
              <a:t>Texte de niveau 2</a:t>
            </a:r>
          </a:p>
          <a:p>
            <a:pPr lvl="2"/>
            <a:r>
              <a:rPr lang="fr-FR" dirty="0"/>
              <a:t>Texte de niveau 3</a:t>
            </a:r>
          </a:p>
          <a:p>
            <a:pPr lvl="3"/>
            <a:r>
              <a:rPr lang="fr-FR" dirty="0"/>
              <a:t>Texte de niveau 4</a:t>
            </a:r>
          </a:p>
          <a:p>
            <a:pPr lvl="4"/>
            <a:r>
              <a:rPr lang="fr-FR" dirty="0"/>
              <a:t>Texte de niveau 5</a:t>
            </a:r>
          </a:p>
        </p:txBody>
      </p:sp>
      <p:sp>
        <p:nvSpPr>
          <p:cNvPr id="14" name="Espace réservé du texte 11">
            <a:extLst>
              <a:ext uri="{FF2B5EF4-FFF2-40B4-BE49-F238E27FC236}">
                <a16:creationId xmlns:a16="http://schemas.microsoft.com/office/drawing/2014/main" id="{DF66E72C-274C-AC4E-B20B-393EBD9A717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4367808" y="2276872"/>
            <a:ext cx="3360000" cy="3840427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 baseline="0"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fr-FR" dirty="0"/>
              <a:t>Texte de niveau 1</a:t>
            </a:r>
          </a:p>
          <a:p>
            <a:pPr lvl="1"/>
            <a:r>
              <a:rPr lang="fr-FR" dirty="0"/>
              <a:t>Texte de niveau 2</a:t>
            </a:r>
          </a:p>
          <a:p>
            <a:pPr lvl="2"/>
            <a:r>
              <a:rPr lang="fr-FR" dirty="0"/>
              <a:t>Texte de niveau 3</a:t>
            </a:r>
          </a:p>
          <a:p>
            <a:pPr lvl="3"/>
            <a:r>
              <a:rPr lang="fr-FR" dirty="0"/>
              <a:t>Texte de niveau 4</a:t>
            </a:r>
          </a:p>
          <a:p>
            <a:pPr lvl="4"/>
            <a:r>
              <a:rPr lang="fr-FR" dirty="0"/>
              <a:t>Texte de niveau 5</a:t>
            </a:r>
          </a:p>
        </p:txBody>
      </p:sp>
      <p:sp>
        <p:nvSpPr>
          <p:cNvPr id="15" name="Espace réservé du texte 11">
            <a:extLst>
              <a:ext uri="{FF2B5EF4-FFF2-40B4-BE49-F238E27FC236}">
                <a16:creationId xmlns:a16="http://schemas.microsoft.com/office/drawing/2014/main" id="{10D42E91-F78E-1D46-9374-4446D0F57965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 bwMode="gray">
          <a:xfrm>
            <a:off x="8304245" y="2276872"/>
            <a:ext cx="3360000" cy="3840427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 baseline="0"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fr-FR" dirty="0"/>
              <a:t>Texte de niveau 1</a:t>
            </a:r>
          </a:p>
          <a:p>
            <a:pPr lvl="1"/>
            <a:r>
              <a:rPr lang="fr-FR" dirty="0"/>
              <a:t>Texte de niveau 2</a:t>
            </a:r>
          </a:p>
          <a:p>
            <a:pPr lvl="2"/>
            <a:r>
              <a:rPr lang="fr-FR" dirty="0"/>
              <a:t>Texte de niveau 3</a:t>
            </a:r>
          </a:p>
          <a:p>
            <a:pPr lvl="3"/>
            <a:r>
              <a:rPr lang="fr-FR" dirty="0"/>
              <a:t>Texte de niveau 4</a:t>
            </a:r>
          </a:p>
          <a:p>
            <a:pPr lvl="4"/>
            <a:r>
              <a:rPr lang="fr-FR" dirty="0"/>
              <a:t>Texte de niveau 5</a:t>
            </a:r>
          </a:p>
        </p:txBody>
      </p:sp>
    </p:spTree>
    <p:extLst>
      <p:ext uri="{BB962C8B-B14F-4D97-AF65-F5344CB8AC3E}">
        <p14:creationId xmlns:p14="http://schemas.microsoft.com/office/powerpoint/2010/main" val="342549027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re, sous-titre, textes 3 et imag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 bwMode="gray"/>
        <p:txBody>
          <a:bodyPr/>
          <a:lstStyle/>
          <a:p>
            <a:fld id="{1B802361-F8EE-480E-A1DF-57AB4F9A7295}" type="slidenum">
              <a:rPr lang="fr-FR" smtClean="0"/>
              <a:t>‹N°›</a:t>
            </a:fld>
            <a:endParaRPr lang="fr-FR"/>
          </a:p>
        </p:txBody>
      </p:sp>
      <p:sp>
        <p:nvSpPr>
          <p:cNvPr id="12" name="Espace réservé du texte 11"/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431371" y="2276872"/>
            <a:ext cx="3360000" cy="3840427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 baseline="0"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fr-FR" dirty="0"/>
              <a:t>Texte de niveau 1</a:t>
            </a:r>
          </a:p>
          <a:p>
            <a:pPr lvl="1"/>
            <a:r>
              <a:rPr lang="fr-FR" dirty="0"/>
              <a:t>Texte de niveau 2</a:t>
            </a:r>
          </a:p>
          <a:p>
            <a:pPr lvl="2"/>
            <a:r>
              <a:rPr lang="fr-FR" dirty="0"/>
              <a:t>Texte de niveau 3</a:t>
            </a:r>
          </a:p>
          <a:p>
            <a:pPr lvl="3"/>
            <a:r>
              <a:rPr lang="fr-FR" dirty="0"/>
              <a:t>Texte de niveau 4</a:t>
            </a:r>
          </a:p>
          <a:p>
            <a:pPr lvl="4"/>
            <a:r>
              <a:rPr lang="fr-FR" dirty="0"/>
              <a:t>Texte de niveau 5</a:t>
            </a:r>
          </a:p>
        </p:txBody>
      </p:sp>
      <p:sp>
        <p:nvSpPr>
          <p:cNvPr id="17" name="Espace réservé de la date 3">
            <a:extLst>
              <a:ext uri="{FF2B5EF4-FFF2-40B4-BE49-F238E27FC236}">
                <a16:creationId xmlns:a16="http://schemas.microsoft.com/office/drawing/2014/main" id="{CEFA8BB7-D3E4-254A-BB0E-3D1C8C64E198}"/>
              </a:ext>
            </a:extLst>
          </p:cNvPr>
          <p:cNvSpPr>
            <a:spLocks noGrp="1"/>
          </p:cNvSpPr>
          <p:nvPr>
            <p:ph type="dt" sz="half" idx="2"/>
          </p:nvPr>
        </p:nvSpPr>
        <p:spPr bwMode="gray">
          <a:xfrm>
            <a:off x="431801" y="6396842"/>
            <a:ext cx="1613913" cy="461159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>
              <a:defRPr sz="1000" b="1">
                <a:solidFill>
                  <a:schemeClr val="tx1"/>
                </a:solidFill>
              </a:defRPr>
            </a:lvl1pPr>
          </a:lstStyle>
          <a:p>
            <a:fld id="{803220C9-30AB-410F-9116-515549E42A98}" type="datetime1">
              <a:rPr lang="fr-FR" smtClean="0"/>
              <a:t>26/06/2025</a:t>
            </a:fld>
            <a:endParaRPr lang="fr-FR"/>
          </a:p>
        </p:txBody>
      </p:sp>
      <p:sp>
        <p:nvSpPr>
          <p:cNvPr id="18" name="Espace réservé du texte 7">
            <a:extLst>
              <a:ext uri="{FF2B5EF4-FFF2-40B4-BE49-F238E27FC236}">
                <a16:creationId xmlns:a16="http://schemas.microsoft.com/office/drawing/2014/main" id="{35840C24-F178-C44C-B5A1-3EB8F3EF4B9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431801" y="1700809"/>
            <a:ext cx="11232819" cy="323935"/>
          </a:xfrm>
        </p:spPr>
        <p:txBody>
          <a:bodyPr/>
          <a:lstStyle>
            <a:lvl1pPr marL="0" indent="126997">
              <a:spcBef>
                <a:spcPts val="533"/>
              </a:spcBef>
              <a:spcAft>
                <a:spcPts val="1067"/>
              </a:spcAft>
              <a:buFont typeface="+mj-lt"/>
              <a:buNone/>
              <a:tabLst/>
              <a:defRPr sz="20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31989" indent="-191995">
              <a:spcBef>
                <a:spcPts val="800"/>
              </a:spcBef>
              <a:spcAft>
                <a:spcPts val="1067"/>
              </a:spcAft>
              <a:buFont typeface="+mj-lt"/>
              <a:buAutoNum type="alphaLcPeriod"/>
              <a:defRPr/>
            </a:lvl2pPr>
          </a:lstStyle>
          <a:p>
            <a:pPr lvl="0"/>
            <a:r>
              <a:rPr lang="fr-FR" dirty="0"/>
              <a:t>Sous-titre</a:t>
            </a:r>
          </a:p>
          <a:p>
            <a:pPr lvl="0"/>
            <a:endParaRPr lang="fr-FR" dirty="0"/>
          </a:p>
        </p:txBody>
      </p:sp>
      <p:sp>
        <p:nvSpPr>
          <p:cNvPr id="19" name="Titre 18">
            <a:extLst>
              <a:ext uri="{FF2B5EF4-FFF2-40B4-BE49-F238E27FC236}">
                <a16:creationId xmlns:a16="http://schemas.microsoft.com/office/drawing/2014/main" id="{0271A58A-1CC5-D145-89AA-12537E5CE30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1801" y="980821"/>
            <a:ext cx="11233151" cy="719988"/>
          </a:xfrm>
        </p:spPr>
        <p:txBody>
          <a:bodyPr/>
          <a:lstStyle/>
          <a:p>
            <a:r>
              <a:rPr lang="fr-FR" dirty="0"/>
              <a:t>Titre</a:t>
            </a:r>
          </a:p>
        </p:txBody>
      </p:sp>
      <p:sp>
        <p:nvSpPr>
          <p:cNvPr id="20" name="Espace réservé du pied de page 4">
            <a:extLst>
              <a:ext uri="{FF2B5EF4-FFF2-40B4-BE49-F238E27FC236}">
                <a16:creationId xmlns:a16="http://schemas.microsoft.com/office/drawing/2014/main" id="{D46074BB-6BF7-8249-9377-D0271B2AECB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 bwMode="gray">
          <a:xfrm>
            <a:off x="3825043" y="260648"/>
            <a:ext cx="7839908" cy="48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r">
              <a:defRPr sz="1000" b="1">
                <a:solidFill>
                  <a:schemeClr val="tx1"/>
                </a:solidFill>
              </a:defRPr>
            </a:lvl1pPr>
          </a:lstStyle>
          <a:p>
            <a:r>
              <a:rPr lang="fr-FR"/>
              <a:t>Direction interministérielle de la transformation publique</a:t>
            </a:r>
          </a:p>
        </p:txBody>
      </p:sp>
      <p:sp>
        <p:nvSpPr>
          <p:cNvPr id="8" name="Espace réservé pour une image  7">
            <a:extLst>
              <a:ext uri="{FF2B5EF4-FFF2-40B4-BE49-F238E27FC236}">
                <a16:creationId xmlns:a16="http://schemas.microsoft.com/office/drawing/2014/main" id="{7004A35F-FCE5-0248-9AD4-C4E7502EF166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4175787" y="2276872"/>
            <a:ext cx="7488832" cy="3840427"/>
          </a:xfrm>
        </p:spPr>
        <p:txBody>
          <a:bodyPr/>
          <a:lstStyle/>
          <a:p>
            <a:r>
              <a:rPr lang="fr-FR"/>
              <a:t>Cliquez sur l'icône pour ajouter une image</a:t>
            </a:r>
          </a:p>
        </p:txBody>
      </p:sp>
    </p:spTree>
    <p:extLst>
      <p:ext uri="{BB962C8B-B14F-4D97-AF65-F5344CB8AC3E}">
        <p14:creationId xmlns:p14="http://schemas.microsoft.com/office/powerpoint/2010/main" val="23679138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re, sous-titre, textes 3, et graphiqu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 bwMode="gray"/>
        <p:txBody>
          <a:bodyPr/>
          <a:lstStyle/>
          <a:p>
            <a:fld id="{1B802361-F8EE-480E-A1DF-57AB4F9A7295}" type="slidenum">
              <a:rPr lang="fr-FR" smtClean="0"/>
              <a:t>‹N°›</a:t>
            </a:fld>
            <a:endParaRPr lang="fr-FR"/>
          </a:p>
        </p:txBody>
      </p:sp>
      <p:sp>
        <p:nvSpPr>
          <p:cNvPr id="12" name="Espace réservé du texte 11"/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8304245" y="2276872"/>
            <a:ext cx="3360000" cy="3840427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 baseline="0"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fr-FR" dirty="0"/>
              <a:t>Texte de niveau 1</a:t>
            </a:r>
          </a:p>
          <a:p>
            <a:pPr lvl="1"/>
            <a:r>
              <a:rPr lang="fr-FR" dirty="0"/>
              <a:t>Texte de niveau 2</a:t>
            </a:r>
          </a:p>
          <a:p>
            <a:pPr lvl="2"/>
            <a:r>
              <a:rPr lang="fr-FR" dirty="0"/>
              <a:t>Texte de niveau 3</a:t>
            </a:r>
          </a:p>
          <a:p>
            <a:pPr lvl="3"/>
            <a:r>
              <a:rPr lang="fr-FR" dirty="0"/>
              <a:t>Texte de niveau 4</a:t>
            </a:r>
          </a:p>
          <a:p>
            <a:pPr lvl="4"/>
            <a:r>
              <a:rPr lang="fr-FR" dirty="0"/>
              <a:t>Texte de niveau 5</a:t>
            </a:r>
          </a:p>
        </p:txBody>
      </p:sp>
      <p:sp>
        <p:nvSpPr>
          <p:cNvPr id="17" name="Espace réservé de la date 3">
            <a:extLst>
              <a:ext uri="{FF2B5EF4-FFF2-40B4-BE49-F238E27FC236}">
                <a16:creationId xmlns:a16="http://schemas.microsoft.com/office/drawing/2014/main" id="{CEFA8BB7-D3E4-254A-BB0E-3D1C8C64E198}"/>
              </a:ext>
            </a:extLst>
          </p:cNvPr>
          <p:cNvSpPr>
            <a:spLocks noGrp="1"/>
          </p:cNvSpPr>
          <p:nvPr>
            <p:ph type="dt" sz="half" idx="2"/>
          </p:nvPr>
        </p:nvSpPr>
        <p:spPr bwMode="gray">
          <a:xfrm>
            <a:off x="431801" y="6396842"/>
            <a:ext cx="1613913" cy="461159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>
              <a:defRPr sz="1000" b="1">
                <a:solidFill>
                  <a:schemeClr val="tx1"/>
                </a:solidFill>
              </a:defRPr>
            </a:lvl1pPr>
          </a:lstStyle>
          <a:p>
            <a:fld id="{95B0FD70-F583-49C1-A1DF-86570F9DBA46}" type="datetime1">
              <a:rPr lang="fr-FR" smtClean="0"/>
              <a:t>26/06/2025</a:t>
            </a:fld>
            <a:endParaRPr lang="fr-FR"/>
          </a:p>
        </p:txBody>
      </p:sp>
      <p:sp>
        <p:nvSpPr>
          <p:cNvPr id="18" name="Espace réservé du texte 7">
            <a:extLst>
              <a:ext uri="{FF2B5EF4-FFF2-40B4-BE49-F238E27FC236}">
                <a16:creationId xmlns:a16="http://schemas.microsoft.com/office/drawing/2014/main" id="{35840C24-F178-C44C-B5A1-3EB8F3EF4B9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431801" y="1700809"/>
            <a:ext cx="11232819" cy="323935"/>
          </a:xfrm>
        </p:spPr>
        <p:txBody>
          <a:bodyPr/>
          <a:lstStyle>
            <a:lvl1pPr marL="0" indent="126997">
              <a:spcBef>
                <a:spcPts val="533"/>
              </a:spcBef>
              <a:spcAft>
                <a:spcPts val="1067"/>
              </a:spcAft>
              <a:buFont typeface="+mj-lt"/>
              <a:buNone/>
              <a:tabLst/>
              <a:defRPr sz="20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31989" indent="-191995">
              <a:spcBef>
                <a:spcPts val="800"/>
              </a:spcBef>
              <a:spcAft>
                <a:spcPts val="1067"/>
              </a:spcAft>
              <a:buFont typeface="+mj-lt"/>
              <a:buAutoNum type="alphaLcPeriod"/>
              <a:defRPr/>
            </a:lvl2pPr>
          </a:lstStyle>
          <a:p>
            <a:pPr lvl="0"/>
            <a:r>
              <a:rPr lang="fr-FR" dirty="0"/>
              <a:t>Sous-titre</a:t>
            </a:r>
          </a:p>
          <a:p>
            <a:pPr lvl="0"/>
            <a:endParaRPr lang="fr-FR" dirty="0"/>
          </a:p>
        </p:txBody>
      </p:sp>
      <p:sp>
        <p:nvSpPr>
          <p:cNvPr id="19" name="Titre 18">
            <a:extLst>
              <a:ext uri="{FF2B5EF4-FFF2-40B4-BE49-F238E27FC236}">
                <a16:creationId xmlns:a16="http://schemas.microsoft.com/office/drawing/2014/main" id="{0271A58A-1CC5-D145-89AA-12537E5CE30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1801" y="980821"/>
            <a:ext cx="11233151" cy="719988"/>
          </a:xfrm>
        </p:spPr>
        <p:txBody>
          <a:bodyPr/>
          <a:lstStyle/>
          <a:p>
            <a:r>
              <a:rPr lang="fr-FR" dirty="0"/>
              <a:t>Titre</a:t>
            </a:r>
          </a:p>
        </p:txBody>
      </p:sp>
      <p:sp>
        <p:nvSpPr>
          <p:cNvPr id="20" name="Espace réservé du pied de page 4">
            <a:extLst>
              <a:ext uri="{FF2B5EF4-FFF2-40B4-BE49-F238E27FC236}">
                <a16:creationId xmlns:a16="http://schemas.microsoft.com/office/drawing/2014/main" id="{D46074BB-6BF7-8249-9377-D0271B2AECB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 bwMode="gray">
          <a:xfrm>
            <a:off x="3825043" y="260648"/>
            <a:ext cx="7839908" cy="48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r">
              <a:defRPr sz="1000" b="1">
                <a:solidFill>
                  <a:schemeClr val="tx1"/>
                </a:solidFill>
              </a:defRPr>
            </a:lvl1pPr>
          </a:lstStyle>
          <a:p>
            <a:r>
              <a:rPr lang="fr-FR"/>
              <a:t>Direction interministérielle de la transformation publique</a:t>
            </a:r>
          </a:p>
        </p:txBody>
      </p:sp>
      <p:sp>
        <p:nvSpPr>
          <p:cNvPr id="3" name="Espace réservé du graphique 2">
            <a:extLst>
              <a:ext uri="{FF2B5EF4-FFF2-40B4-BE49-F238E27FC236}">
                <a16:creationId xmlns:a16="http://schemas.microsoft.com/office/drawing/2014/main" id="{66D3B633-BB7B-4941-BF9B-161C5342E3AA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431371" y="2276873"/>
            <a:ext cx="7681384" cy="3839633"/>
          </a:xfrm>
        </p:spPr>
        <p:txBody>
          <a:bodyPr/>
          <a:lstStyle/>
          <a:p>
            <a:r>
              <a:rPr lang="fr-FR"/>
              <a:t>Cliquez sur l'icône pour ajouter un graphique</a:t>
            </a:r>
          </a:p>
        </p:txBody>
      </p:sp>
    </p:spTree>
    <p:extLst>
      <p:ext uri="{BB962C8B-B14F-4D97-AF65-F5344CB8AC3E}">
        <p14:creationId xmlns:p14="http://schemas.microsoft.com/office/powerpoint/2010/main" val="127279864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re et sous-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Espace réservé du texte 10"/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431800" y="2852936"/>
            <a:ext cx="11232000" cy="3057632"/>
          </a:xfrm>
        </p:spPr>
        <p:txBody>
          <a:bodyPr/>
          <a:lstStyle>
            <a:lvl1pPr>
              <a:lnSpc>
                <a:spcPct val="90000"/>
              </a:lnSpc>
              <a:spcAft>
                <a:spcPts val="0"/>
              </a:spcAft>
              <a:defRPr sz="4333" b="1" cap="all" baseline="0"/>
            </a:lvl1pPr>
            <a:lvl2pPr marL="122764" indent="0">
              <a:spcBef>
                <a:spcPts val="667"/>
              </a:spcBef>
              <a:spcAft>
                <a:spcPts val="0"/>
              </a:spcAft>
              <a:buNone/>
              <a:tabLst/>
              <a:defRPr sz="2467"/>
            </a:lvl2pPr>
          </a:lstStyle>
          <a:p>
            <a:pPr lvl="0"/>
            <a:r>
              <a:rPr lang="fr-FR" dirty="0"/>
              <a:t>Titre</a:t>
            </a:r>
          </a:p>
          <a:p>
            <a:pPr lvl="1"/>
            <a:r>
              <a:rPr lang="fr-FR" dirty="0"/>
              <a:t>Sous-titre</a:t>
            </a:r>
          </a:p>
        </p:txBody>
      </p:sp>
      <p:sp>
        <p:nvSpPr>
          <p:cNvPr id="14" name="Espace réservé du numéro de diapositive 5">
            <a:extLst>
              <a:ext uri="{FF2B5EF4-FFF2-40B4-BE49-F238E27FC236}">
                <a16:creationId xmlns:a16="http://schemas.microsoft.com/office/drawing/2014/main" id="{0593ECE3-ACEF-7441-BABB-08F519CCE72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 bwMode="gray">
          <a:xfrm>
            <a:off x="0" y="6378000"/>
            <a:ext cx="503550" cy="48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r">
              <a:defRPr sz="1000" b="1">
                <a:solidFill>
                  <a:schemeClr val="tx1"/>
                </a:solidFill>
              </a:defRPr>
            </a:lvl1pPr>
          </a:lstStyle>
          <a:p>
            <a:fld id="{733122C9-A0B9-462F-8757-0847AD287B63}" type="slidenum">
              <a:rPr lang="fr-FR" smtClean="0"/>
              <a:pPr/>
              <a:t>‹N°›</a:t>
            </a:fld>
            <a:endParaRPr lang="fr-FR" dirty="0"/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1918BAEC-A62A-C464-5E10-487F4E972584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5129" y="455771"/>
            <a:ext cx="3221169" cy="1918367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6A5EBC4E-DA54-45F8-926C-4F7233B6EDD0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1800" y="455771"/>
            <a:ext cx="3221169" cy="16499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075925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hap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Espace réservé pour une image  7"/>
          <p:cNvSpPr>
            <a:spLocks noGrp="1"/>
          </p:cNvSpPr>
          <p:nvPr>
            <p:ph type="pic" sz="quarter" idx="13" hasCustomPrompt="1"/>
          </p:nvPr>
        </p:nvSpPr>
        <p:spPr bwMode="gray">
          <a:xfrm>
            <a:off x="0" y="984000"/>
            <a:ext cx="12192000" cy="5925277"/>
          </a:xfrm>
          <a:solidFill>
            <a:schemeClr val="tx2"/>
          </a:solidFill>
        </p:spPr>
        <p:txBody>
          <a:bodyPr tIns="1080000" anchor="ctr" anchorCtr="0"/>
          <a:lstStyle>
            <a:lvl1pPr algn="ctr">
              <a:defRPr cap="all" baseline="0">
                <a:solidFill>
                  <a:schemeClr val="bg1"/>
                </a:solidFill>
              </a:defRPr>
            </a:lvl1pPr>
          </a:lstStyle>
          <a:p>
            <a:r>
              <a:rPr lang="fr-FR" dirty="0"/>
              <a:t>Sélectionner l’icône pour insérer une image, </a:t>
            </a:r>
            <a:br>
              <a:rPr lang="fr-FR" dirty="0"/>
            </a:br>
            <a:r>
              <a:rPr lang="fr-FR" dirty="0"/>
              <a:t>puis disposer l’image en arrière plan </a:t>
            </a:r>
            <a:br>
              <a:rPr lang="fr-FR" dirty="0"/>
            </a:br>
            <a:r>
              <a:rPr lang="fr-FR" dirty="0"/>
              <a:t>(Sélectionner l’image avec le bouton droit de la souris / </a:t>
            </a:r>
            <a:br>
              <a:rPr lang="fr-FR" dirty="0"/>
            </a:br>
            <a:r>
              <a:rPr lang="fr-FR" dirty="0"/>
              <a:t>Mettre à l’arrière plan)</a:t>
            </a:r>
          </a:p>
        </p:txBody>
      </p:sp>
      <p:sp>
        <p:nvSpPr>
          <p:cNvPr id="7" name="Espace réservé de la date 3">
            <a:extLst>
              <a:ext uri="{FF2B5EF4-FFF2-40B4-BE49-F238E27FC236}">
                <a16:creationId xmlns:a16="http://schemas.microsoft.com/office/drawing/2014/main" id="{02A90153-98CB-E943-A611-AD9242F15601}"/>
              </a:ext>
            </a:extLst>
          </p:cNvPr>
          <p:cNvSpPr>
            <a:spLocks noGrp="1"/>
          </p:cNvSpPr>
          <p:nvPr>
            <p:ph type="dt" sz="half" idx="2"/>
          </p:nvPr>
        </p:nvSpPr>
        <p:spPr bwMode="gray">
          <a:xfrm>
            <a:off x="485713" y="6396842"/>
            <a:ext cx="1560000" cy="461159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>
              <a:defRPr sz="1000" b="1">
                <a:solidFill>
                  <a:schemeClr val="bg1"/>
                </a:solidFill>
              </a:defRPr>
            </a:lvl1pPr>
          </a:lstStyle>
          <a:p>
            <a:fld id="{F7425A69-5D4A-4D5E-9294-D47239B37601}" type="datetime1">
              <a:rPr lang="fr-FR" smtClean="0"/>
              <a:t>26/06/2025</a:t>
            </a:fld>
            <a:endParaRPr lang="fr-FR"/>
          </a:p>
        </p:txBody>
      </p:sp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 bwMode="gray">
          <a:xfrm>
            <a:off x="479999" y="984000"/>
            <a:ext cx="11232000" cy="5395200"/>
          </a:xfrm>
          <a:custGeom>
            <a:avLst/>
            <a:gdLst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  <a:gd name="connsiteX2" fmla="*/ 0 w 8424000"/>
              <a:gd name="connsiteY2" fmla="*/ 40 h 4046400"/>
              <a:gd name="connsiteX3" fmla="*/ 8424000 w 8424000"/>
              <a:gd name="connsiteY3" fmla="*/ 0 h 4046400"/>
              <a:gd name="connsiteX4" fmla="*/ 8424000 w 8424000"/>
              <a:gd name="connsiteY4" fmla="*/ 4046400 h 4046400"/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  <a:gd name="connsiteX2" fmla="*/ 0 w 8424000"/>
              <a:gd name="connsiteY2" fmla="*/ 40 h 4046400"/>
              <a:gd name="connsiteX3" fmla="*/ 8424000 w 8424000"/>
              <a:gd name="connsiteY3" fmla="*/ 0 h 4046400"/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  <a:gd name="connsiteX2" fmla="*/ 0 w 8424000"/>
              <a:gd name="connsiteY2" fmla="*/ 40 h 4046400"/>
              <a:gd name="connsiteX3" fmla="*/ 8424000 w 8424000"/>
              <a:gd name="connsiteY3" fmla="*/ 0 h 4046400"/>
              <a:gd name="connsiteX4" fmla="*/ 8424000 w 8424000"/>
              <a:gd name="connsiteY4" fmla="*/ 4046400 h 4046400"/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  <a:gd name="connsiteX2" fmla="*/ 8424000 w 8424000"/>
              <a:gd name="connsiteY2" fmla="*/ 0 h 4046400"/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  <a:gd name="connsiteX2" fmla="*/ 0 w 8424000"/>
              <a:gd name="connsiteY2" fmla="*/ 40 h 4046400"/>
              <a:gd name="connsiteX3" fmla="*/ 8424000 w 8424000"/>
              <a:gd name="connsiteY3" fmla="*/ 0 h 4046400"/>
              <a:gd name="connsiteX4" fmla="*/ 8424000 w 8424000"/>
              <a:gd name="connsiteY4" fmla="*/ 4046400 h 4046400"/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  <a:gd name="connsiteX2" fmla="*/ 8424000 w 8424000"/>
              <a:gd name="connsiteY2" fmla="*/ 0 h 4046400"/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  <a:gd name="connsiteX2" fmla="*/ 0 w 8424000"/>
              <a:gd name="connsiteY2" fmla="*/ 40 h 4046400"/>
              <a:gd name="connsiteX3" fmla="*/ 8424000 w 8424000"/>
              <a:gd name="connsiteY3" fmla="*/ 0 h 4046400"/>
              <a:gd name="connsiteX4" fmla="*/ 8424000 w 8424000"/>
              <a:gd name="connsiteY4" fmla="*/ 4046400 h 4046400"/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424000" h="4046400" stroke="0" extrusionOk="0">
                <a:moveTo>
                  <a:pt x="8424000" y="4046400"/>
                </a:moveTo>
                <a:lnTo>
                  <a:pt x="0" y="4046360"/>
                </a:lnTo>
                <a:lnTo>
                  <a:pt x="0" y="40"/>
                </a:lnTo>
                <a:cubicBezTo>
                  <a:pt x="0" y="18"/>
                  <a:pt x="3771553" y="0"/>
                  <a:pt x="8424000" y="0"/>
                </a:cubicBezTo>
                <a:lnTo>
                  <a:pt x="8424000" y="4046400"/>
                </a:lnTo>
                <a:close/>
              </a:path>
              <a:path w="8424000" h="4046400" fill="none">
                <a:moveTo>
                  <a:pt x="8424000" y="4046400"/>
                </a:moveTo>
                <a:lnTo>
                  <a:pt x="0" y="4046360"/>
                </a:lnTo>
              </a:path>
            </a:pathLst>
          </a:custGeom>
          <a:ln w="10160">
            <a:solidFill>
              <a:schemeClr val="bg1"/>
            </a:solidFill>
          </a:ln>
        </p:spPr>
        <p:txBody>
          <a:bodyPr lIns="0" bIns="360000" anchor="ctr" anchorCtr="0"/>
          <a:lstStyle>
            <a:lvl1pPr marL="527987" indent="-527987">
              <a:buFont typeface="+mj-lt"/>
              <a:buAutoNum type="arabicPeriod"/>
              <a:defRPr sz="4333">
                <a:solidFill>
                  <a:schemeClr val="bg1"/>
                </a:solidFill>
              </a:defRPr>
            </a:lvl1pPr>
          </a:lstStyle>
          <a:p>
            <a:r>
              <a:rPr lang="fr-FR" dirty="0"/>
              <a:t>Titre</a:t>
            </a:r>
          </a:p>
        </p:txBody>
      </p:sp>
      <p:sp>
        <p:nvSpPr>
          <p:cNvPr id="10" name="Espace réservé du numéro de diapositive 5">
            <a:extLst>
              <a:ext uri="{FF2B5EF4-FFF2-40B4-BE49-F238E27FC236}">
                <a16:creationId xmlns:a16="http://schemas.microsoft.com/office/drawing/2014/main" id="{BE3965BE-3A81-1248-821F-39E8294A18F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 bwMode="gray">
          <a:xfrm>
            <a:off x="9864951" y="6378000"/>
            <a:ext cx="1800000" cy="48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r">
              <a:defRPr sz="1000" b="1">
                <a:solidFill>
                  <a:schemeClr val="bg1"/>
                </a:solidFill>
              </a:defRPr>
            </a:lvl1pPr>
          </a:lstStyle>
          <a:p>
            <a:fld id="{1B802361-F8EE-480E-A1DF-57AB4F9A7295}" type="slidenum">
              <a:rPr lang="fr-FR" smtClean="0"/>
              <a:t>‹N°›</a:t>
            </a:fld>
            <a:endParaRPr lang="fr-FR"/>
          </a:p>
        </p:txBody>
      </p:sp>
      <p:sp>
        <p:nvSpPr>
          <p:cNvPr id="11" name="Espace réservé du pied de page 4">
            <a:extLst>
              <a:ext uri="{FF2B5EF4-FFF2-40B4-BE49-F238E27FC236}">
                <a16:creationId xmlns:a16="http://schemas.microsoft.com/office/drawing/2014/main" id="{DCBACC69-485F-9F49-A64D-9385F9776EB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 bwMode="gray">
          <a:xfrm>
            <a:off x="3825043" y="260648"/>
            <a:ext cx="7839908" cy="48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r">
              <a:defRPr sz="1000" b="1">
                <a:solidFill>
                  <a:schemeClr val="tx1"/>
                </a:solidFill>
              </a:defRPr>
            </a:lvl1pPr>
          </a:lstStyle>
          <a:p>
            <a:r>
              <a:rPr lang="fr-FR"/>
              <a:t>Direction interministérielle de la transformation publique</a:t>
            </a:r>
          </a:p>
        </p:txBody>
      </p:sp>
    </p:spTree>
    <p:extLst>
      <p:ext uri="{BB962C8B-B14F-4D97-AF65-F5344CB8AC3E}">
        <p14:creationId xmlns:p14="http://schemas.microsoft.com/office/powerpoint/2010/main" val="35453601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Couver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 bwMode="gray">
          <a:xfrm>
            <a:off x="0" y="6618000"/>
            <a:ext cx="240000" cy="240000"/>
          </a:xfrm>
          <a:prstGeom prst="rect">
            <a:avLst/>
          </a:prstGeom>
          <a:ln>
            <a:solidFill>
              <a:schemeClr val="tx1">
                <a:alpha val="0"/>
              </a:schemeClr>
            </a:solidFill>
          </a:ln>
        </p:spPr>
        <p:txBody>
          <a:bodyPr/>
          <a:lstStyle>
            <a:lvl1pPr>
              <a:defRPr sz="133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fld id="{28287716-6E15-40BA-9579-FF54730738BE}" type="datetime1">
              <a:rPr lang="fr-FR" smtClean="0"/>
              <a:t>26/06/2025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 bwMode="gray">
          <a:xfrm>
            <a:off x="960000" y="5829266"/>
            <a:ext cx="2831744" cy="597263"/>
          </a:xfrm>
        </p:spPr>
        <p:txBody>
          <a:bodyPr anchor="ctr" anchorCtr="0"/>
          <a:lstStyle>
            <a:lvl1pPr algn="l">
              <a:defRPr sz="1533"/>
            </a:lvl1pPr>
          </a:lstStyle>
          <a:p>
            <a:r>
              <a:rPr lang="fr-FR"/>
              <a:t>Direction interministérielle de la transformation publique</a:t>
            </a:r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 bwMode="gray">
          <a:xfrm>
            <a:off x="0" y="6618000"/>
            <a:ext cx="240000" cy="240000"/>
          </a:xfrm>
          <a:ln>
            <a:solidFill>
              <a:schemeClr val="tx1">
                <a:alpha val="0"/>
              </a:schemeClr>
            </a:solidFill>
          </a:ln>
        </p:spPr>
        <p:txBody>
          <a:bodyPr/>
          <a:lstStyle>
            <a:lvl1pPr>
              <a:defRPr sz="133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fld id="{10C140CD-8AED-46FF-A9A2-77308F3F39AE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7" name="Titre 6"/>
          <p:cNvSpPr>
            <a:spLocks noGrp="1"/>
          </p:cNvSpPr>
          <p:nvPr>
            <p:ph type="title" hasCustomPrompt="1"/>
          </p:nvPr>
        </p:nvSpPr>
        <p:spPr bwMode="gray">
          <a:xfrm>
            <a:off x="0" y="0"/>
            <a:ext cx="240000" cy="240000"/>
          </a:xfrm>
          <a:prstGeom prst="rect">
            <a:avLst/>
          </a:prstGeom>
          <a:ln>
            <a:solidFill>
              <a:schemeClr val="tx1">
                <a:alpha val="0"/>
              </a:schemeClr>
            </a:solidFill>
          </a:ln>
        </p:spPr>
        <p:txBody>
          <a:bodyPr/>
          <a:lstStyle>
            <a:lvl1pPr>
              <a:defRPr sz="133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r>
              <a:rPr lang="fr-FR" dirty="0"/>
              <a:t>Titre</a:t>
            </a:r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47D7451C-D661-40EF-D06B-06A35C1A049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0001" y="740701"/>
            <a:ext cx="7415823" cy="4416491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785372BC-0663-40B1-B275-088DFBB481D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0001" y="740701"/>
            <a:ext cx="7415823" cy="44164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10570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B3F822C-2FAA-4F5C-9A10-DECF4C8C27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7DDBB9B5-56F6-4DDE-9733-1B100407B66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881FA0C8-A576-468C-9E66-1C65436D92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990154-B3CC-40B6-9689-8369734B6D39}" type="datetimeFigureOut">
              <a:rPr lang="fr-FR" smtClean="0"/>
              <a:t>26/06/2025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03F296A3-9494-4C89-9DA5-2F3244CF92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1A183C64-3B42-4EB2-AB51-C9566C3014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BC3686-0F25-4BEB-BA0D-F4CEBA15CC8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4123496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slide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5A4F0766-6309-644C-9BCE-2E607A270B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Marianne" panose="02000000000000000000" pitchFamily="2" charset="0"/>
              </a:defRPr>
            </a:lvl1pPr>
          </a:lstStyle>
          <a:p>
            <a:fld id="{733122C9-A0B9-462F-8757-0847AD287B63}" type="slidenum">
              <a:rPr lang="fr-FR" smtClean="0">
                <a:solidFill>
                  <a:srgbClr val="000000"/>
                </a:solidFill>
              </a:rPr>
              <a:pPr/>
              <a:t>‹N°›</a:t>
            </a:fld>
            <a:endParaRPr lang="fr-FR" dirty="0">
              <a:solidFill>
                <a:srgbClr val="000000"/>
              </a:solidFill>
            </a:endParaRPr>
          </a:p>
        </p:txBody>
      </p:sp>
      <p:sp>
        <p:nvSpPr>
          <p:cNvPr id="9" name="Espace réservé de la date 3">
            <a:extLst>
              <a:ext uri="{FF2B5EF4-FFF2-40B4-BE49-F238E27FC236}">
                <a16:creationId xmlns:a16="http://schemas.microsoft.com/office/drawing/2014/main" id="{E9918C01-3017-D749-B811-9FCBA8038409}"/>
              </a:ext>
            </a:extLst>
          </p:cNvPr>
          <p:cNvSpPr>
            <a:spLocks noGrp="1"/>
          </p:cNvSpPr>
          <p:nvPr>
            <p:ph type="dt" sz="half" idx="2"/>
          </p:nvPr>
        </p:nvSpPr>
        <p:spPr bwMode="gray">
          <a:xfrm>
            <a:off x="431800" y="6396842"/>
            <a:ext cx="1560000" cy="461159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>
              <a:defRPr sz="1000" b="1">
                <a:solidFill>
                  <a:schemeClr val="tx1"/>
                </a:solidFill>
                <a:latin typeface="Marianne" panose="02000000000000000000" pitchFamily="2" charset="0"/>
              </a:defRPr>
            </a:lvl1pPr>
          </a:lstStyle>
          <a:p>
            <a:fld id="{595D4B2C-07F6-4A18-9233-0AE833A22B40}" type="datetime1">
              <a:rPr lang="fr-FR" cap="all" smtClean="0">
                <a:solidFill>
                  <a:srgbClr val="000000"/>
                </a:solidFill>
              </a:rPr>
              <a:t>26/06/2025</a:t>
            </a:fld>
            <a:endParaRPr lang="fr-FR" cap="all" dirty="0">
              <a:solidFill>
                <a:srgbClr val="000000"/>
              </a:solidFill>
            </a:endParaRPr>
          </a:p>
        </p:txBody>
      </p:sp>
      <p:sp>
        <p:nvSpPr>
          <p:cNvPr id="16" name="Espace réservé du texte 7">
            <a:extLst>
              <a:ext uri="{FF2B5EF4-FFF2-40B4-BE49-F238E27FC236}">
                <a16:creationId xmlns:a16="http://schemas.microsoft.com/office/drawing/2014/main" id="{EB9C9A62-C54B-3841-9346-5A54D371580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431801" y="1664906"/>
            <a:ext cx="11232819" cy="323935"/>
          </a:xfrm>
        </p:spPr>
        <p:txBody>
          <a:bodyPr/>
          <a:lstStyle>
            <a:lvl1pPr marL="12700" indent="114297">
              <a:spcBef>
                <a:spcPts val="533"/>
              </a:spcBef>
              <a:spcAft>
                <a:spcPts val="1067"/>
              </a:spcAft>
              <a:buFont typeface="+mj-lt"/>
              <a:buNone/>
              <a:tabLst/>
              <a:defRPr sz="20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31989" indent="-191995">
              <a:spcBef>
                <a:spcPts val="800"/>
              </a:spcBef>
              <a:spcAft>
                <a:spcPts val="1067"/>
              </a:spcAft>
              <a:buFont typeface="+mj-lt"/>
              <a:buAutoNum type="alphaLcPeriod"/>
              <a:defRPr/>
            </a:lvl2pPr>
          </a:lstStyle>
          <a:p>
            <a:pPr lvl="0"/>
            <a:r>
              <a:rPr lang="fr-FR" dirty="0"/>
              <a:t>Sous-titre</a:t>
            </a:r>
          </a:p>
          <a:p>
            <a:pPr lvl="0"/>
            <a:endParaRPr lang="fr-FR" dirty="0"/>
          </a:p>
        </p:txBody>
      </p:sp>
      <p:sp>
        <p:nvSpPr>
          <p:cNvPr id="19" name="Titre 18">
            <a:extLst>
              <a:ext uri="{FF2B5EF4-FFF2-40B4-BE49-F238E27FC236}">
                <a16:creationId xmlns:a16="http://schemas.microsoft.com/office/drawing/2014/main" id="{8B219A12-DAFE-504E-9ED9-CFD78BD6A79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fr-FR" dirty="0"/>
              <a:t>Titre</a:t>
            </a:r>
          </a:p>
        </p:txBody>
      </p:sp>
      <p:sp>
        <p:nvSpPr>
          <p:cNvPr id="20" name="Espace réservé du pied de page 4">
            <a:extLst>
              <a:ext uri="{FF2B5EF4-FFF2-40B4-BE49-F238E27FC236}">
                <a16:creationId xmlns:a16="http://schemas.microsoft.com/office/drawing/2014/main" id="{99BFD6E0-B235-DA4F-9D70-E9444B53C48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 bwMode="gray">
          <a:xfrm>
            <a:off x="3825043" y="260648"/>
            <a:ext cx="7839908" cy="48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r">
              <a:defRPr sz="1000" b="1">
                <a:solidFill>
                  <a:schemeClr val="tx1"/>
                </a:solidFill>
              </a:defRPr>
            </a:lvl1pPr>
          </a:lstStyle>
          <a:p>
            <a:r>
              <a:rPr lang="fr-FR">
                <a:solidFill>
                  <a:srgbClr val="000000"/>
                </a:solidFill>
              </a:rPr>
              <a:t>Direction interministérielle de la transformation publique</a:t>
            </a:r>
            <a:endParaRPr lang="fr-FR" dirty="0">
              <a:solidFill>
                <a:srgbClr val="000000"/>
              </a:solidFill>
            </a:endParaRPr>
          </a:p>
        </p:txBody>
      </p:sp>
      <p:sp>
        <p:nvSpPr>
          <p:cNvPr id="8" name="Espace réservé du texte 11">
            <a:extLst>
              <a:ext uri="{FF2B5EF4-FFF2-40B4-BE49-F238E27FC236}">
                <a16:creationId xmlns:a16="http://schemas.microsoft.com/office/drawing/2014/main" id="{0AF74C14-DE22-FE4D-B865-03FBE975D57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431800" y="2276872"/>
            <a:ext cx="11232445" cy="3840427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 baseline="0"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fr-FR" dirty="0"/>
              <a:t>Texte de niveau 1</a:t>
            </a:r>
          </a:p>
          <a:p>
            <a:pPr lvl="1"/>
            <a:r>
              <a:rPr lang="fr-FR" dirty="0"/>
              <a:t>Texte de niveau 2</a:t>
            </a:r>
          </a:p>
          <a:p>
            <a:pPr lvl="2"/>
            <a:r>
              <a:rPr lang="fr-FR" dirty="0"/>
              <a:t>Texte de niveau 3</a:t>
            </a:r>
          </a:p>
          <a:p>
            <a:pPr lvl="3"/>
            <a:r>
              <a:rPr lang="fr-FR" dirty="0"/>
              <a:t>Texte de niveau 4</a:t>
            </a:r>
          </a:p>
          <a:p>
            <a:pPr lvl="4"/>
            <a:r>
              <a:rPr lang="fr-FR" dirty="0"/>
              <a:t>Texte de niveau 5</a:t>
            </a:r>
          </a:p>
        </p:txBody>
      </p:sp>
    </p:spTree>
    <p:extLst>
      <p:ext uri="{BB962C8B-B14F-4D97-AF65-F5344CB8AC3E}">
        <p14:creationId xmlns:p14="http://schemas.microsoft.com/office/powerpoint/2010/main" val="177802732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re / sous-titre /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5A4F0766-6309-644C-9BCE-2E607A270B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122C9-A0B9-462F-8757-0847AD287B63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9" name="Espace réservé de la date 3">
            <a:extLst>
              <a:ext uri="{FF2B5EF4-FFF2-40B4-BE49-F238E27FC236}">
                <a16:creationId xmlns:a16="http://schemas.microsoft.com/office/drawing/2014/main" id="{E9918C01-3017-D749-B811-9FCBA8038409}"/>
              </a:ext>
            </a:extLst>
          </p:cNvPr>
          <p:cNvSpPr>
            <a:spLocks noGrp="1"/>
          </p:cNvSpPr>
          <p:nvPr>
            <p:ph type="dt" sz="half" idx="2"/>
          </p:nvPr>
        </p:nvSpPr>
        <p:spPr bwMode="gray">
          <a:xfrm>
            <a:off x="431800" y="6396842"/>
            <a:ext cx="1560000" cy="461159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>
              <a:defRPr sz="1000" b="1">
                <a:solidFill>
                  <a:schemeClr val="tx1"/>
                </a:solidFill>
              </a:defRPr>
            </a:lvl1pPr>
          </a:lstStyle>
          <a:p>
            <a:fld id="{6B488856-F2F9-43A5-A9A5-83E69ADE40FB}" type="datetime1">
              <a:rPr lang="fr-FR" cap="all" smtClean="0"/>
              <a:t>26/06/2025</a:t>
            </a:fld>
            <a:endParaRPr lang="fr-FR" cap="all" dirty="0"/>
          </a:p>
        </p:txBody>
      </p:sp>
      <p:sp>
        <p:nvSpPr>
          <p:cNvPr id="16" name="Espace réservé du texte 7">
            <a:extLst>
              <a:ext uri="{FF2B5EF4-FFF2-40B4-BE49-F238E27FC236}">
                <a16:creationId xmlns:a16="http://schemas.microsoft.com/office/drawing/2014/main" id="{EB9C9A62-C54B-3841-9346-5A54D371580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431801" y="1760917"/>
            <a:ext cx="11232819" cy="323935"/>
          </a:xfrm>
        </p:spPr>
        <p:txBody>
          <a:bodyPr/>
          <a:lstStyle>
            <a:lvl1pPr marL="12700" indent="114297">
              <a:spcBef>
                <a:spcPts val="533"/>
              </a:spcBef>
              <a:spcAft>
                <a:spcPts val="1067"/>
              </a:spcAft>
              <a:buFont typeface="+mj-lt"/>
              <a:buNone/>
              <a:tabLst/>
              <a:defRPr sz="20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31989" indent="-191995">
              <a:spcBef>
                <a:spcPts val="800"/>
              </a:spcBef>
              <a:spcAft>
                <a:spcPts val="1067"/>
              </a:spcAft>
              <a:buFont typeface="+mj-lt"/>
              <a:buAutoNum type="alphaLcPeriod"/>
              <a:defRPr/>
            </a:lvl2pPr>
          </a:lstStyle>
          <a:p>
            <a:pPr lvl="0"/>
            <a:r>
              <a:rPr lang="fr-FR" dirty="0"/>
              <a:t>Sous-titre</a:t>
            </a:r>
          </a:p>
          <a:p>
            <a:pPr lvl="0"/>
            <a:endParaRPr lang="fr-FR" dirty="0"/>
          </a:p>
        </p:txBody>
      </p:sp>
      <p:sp>
        <p:nvSpPr>
          <p:cNvPr id="19" name="Titre 18">
            <a:extLst>
              <a:ext uri="{FF2B5EF4-FFF2-40B4-BE49-F238E27FC236}">
                <a16:creationId xmlns:a16="http://schemas.microsoft.com/office/drawing/2014/main" id="{8B219A12-DAFE-504E-9ED9-CFD78BD6A79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1801" y="1028734"/>
            <a:ext cx="11233151" cy="719988"/>
          </a:xfrm>
        </p:spPr>
        <p:txBody>
          <a:bodyPr/>
          <a:lstStyle/>
          <a:p>
            <a:r>
              <a:rPr lang="fr-FR" dirty="0"/>
              <a:t>Titre</a:t>
            </a:r>
          </a:p>
        </p:txBody>
      </p:sp>
      <p:sp>
        <p:nvSpPr>
          <p:cNvPr id="20" name="Espace réservé du pied de page 4">
            <a:extLst>
              <a:ext uri="{FF2B5EF4-FFF2-40B4-BE49-F238E27FC236}">
                <a16:creationId xmlns:a16="http://schemas.microsoft.com/office/drawing/2014/main" id="{99BFD6E0-B235-DA4F-9D70-E9444B53C48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 bwMode="gray">
          <a:xfrm>
            <a:off x="3825043" y="260648"/>
            <a:ext cx="7839908" cy="48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r">
              <a:defRPr sz="1000" b="1">
                <a:solidFill>
                  <a:schemeClr val="tx1"/>
                </a:solidFill>
              </a:defRPr>
            </a:lvl1pPr>
          </a:lstStyle>
          <a:p>
            <a:r>
              <a:rPr lang="fr-FR" dirty="0"/>
              <a:t>Direction interministérielle de la transformation publique</a:t>
            </a:r>
          </a:p>
        </p:txBody>
      </p:sp>
      <p:sp>
        <p:nvSpPr>
          <p:cNvPr id="8" name="Espace réservé du texte 11">
            <a:extLst>
              <a:ext uri="{FF2B5EF4-FFF2-40B4-BE49-F238E27FC236}">
                <a16:creationId xmlns:a16="http://schemas.microsoft.com/office/drawing/2014/main" id="{0AF74C14-DE22-FE4D-B865-03FBE975D57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431800" y="2276872"/>
            <a:ext cx="11232445" cy="3840427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 baseline="0"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fr-FR" dirty="0"/>
              <a:t>Texte de niveau 1</a:t>
            </a:r>
          </a:p>
          <a:p>
            <a:pPr lvl="1"/>
            <a:r>
              <a:rPr lang="fr-FR" dirty="0"/>
              <a:t>Texte de niveau 2</a:t>
            </a:r>
          </a:p>
          <a:p>
            <a:pPr lvl="2"/>
            <a:r>
              <a:rPr lang="fr-FR" dirty="0"/>
              <a:t>Texte de niveau 3</a:t>
            </a:r>
          </a:p>
          <a:p>
            <a:pPr lvl="3"/>
            <a:r>
              <a:rPr lang="fr-FR" dirty="0"/>
              <a:t>Texte de niveau 4</a:t>
            </a:r>
          </a:p>
          <a:p>
            <a:pPr lvl="4"/>
            <a:r>
              <a:rPr lang="fr-FR" dirty="0"/>
              <a:t>Texte de niveau 5</a:t>
            </a:r>
          </a:p>
        </p:txBody>
      </p:sp>
      <p:cxnSp>
        <p:nvCxnSpPr>
          <p:cNvPr id="10" name="Connecteur droit 9">
            <a:extLst>
              <a:ext uri="{FF2B5EF4-FFF2-40B4-BE49-F238E27FC236}">
                <a16:creationId xmlns:a16="http://schemas.microsoft.com/office/drawing/2014/main" id="{794F75DC-806F-4AD2-A439-989A15C5D6D6}"/>
              </a:ext>
            </a:extLst>
          </p:cNvPr>
          <p:cNvCxnSpPr>
            <a:cxnSpLocks/>
          </p:cNvCxnSpPr>
          <p:nvPr userDrawn="1"/>
        </p:nvCxnSpPr>
        <p:spPr bwMode="gray">
          <a:xfrm>
            <a:off x="431800" y="6379200"/>
            <a:ext cx="11232819" cy="0"/>
          </a:xfrm>
          <a:prstGeom prst="line">
            <a:avLst/>
          </a:prstGeom>
          <a:ln w="1016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7006272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re / sous-titre /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5A4F0766-6309-644C-9BCE-2E607A270B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122C9-A0B9-462F-8757-0847AD287B63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9" name="Espace réservé de la date 3">
            <a:extLst>
              <a:ext uri="{FF2B5EF4-FFF2-40B4-BE49-F238E27FC236}">
                <a16:creationId xmlns:a16="http://schemas.microsoft.com/office/drawing/2014/main" id="{E9918C01-3017-D749-B811-9FCBA8038409}"/>
              </a:ext>
            </a:extLst>
          </p:cNvPr>
          <p:cNvSpPr>
            <a:spLocks noGrp="1"/>
          </p:cNvSpPr>
          <p:nvPr>
            <p:ph type="dt" sz="half" idx="2"/>
          </p:nvPr>
        </p:nvSpPr>
        <p:spPr bwMode="gray">
          <a:xfrm>
            <a:off x="431800" y="6396842"/>
            <a:ext cx="1560000" cy="461159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>
              <a:defRPr sz="1000" b="1">
                <a:solidFill>
                  <a:schemeClr val="tx1"/>
                </a:solidFill>
              </a:defRPr>
            </a:lvl1pPr>
          </a:lstStyle>
          <a:p>
            <a:fld id="{4EEB3F84-D1BD-46A5-9957-CF84E7675B79}" type="datetime1">
              <a:rPr lang="fr-FR" cap="all" smtClean="0"/>
              <a:t>26/06/2025</a:t>
            </a:fld>
            <a:endParaRPr lang="fr-FR" cap="all" dirty="0"/>
          </a:p>
        </p:txBody>
      </p:sp>
      <p:sp>
        <p:nvSpPr>
          <p:cNvPr id="16" name="Espace réservé du texte 7">
            <a:extLst>
              <a:ext uri="{FF2B5EF4-FFF2-40B4-BE49-F238E27FC236}">
                <a16:creationId xmlns:a16="http://schemas.microsoft.com/office/drawing/2014/main" id="{EB9C9A62-C54B-3841-9346-5A54D371580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431801" y="1760917"/>
            <a:ext cx="11232819" cy="323935"/>
          </a:xfrm>
        </p:spPr>
        <p:txBody>
          <a:bodyPr/>
          <a:lstStyle>
            <a:lvl1pPr marL="12700" indent="114297">
              <a:spcBef>
                <a:spcPts val="533"/>
              </a:spcBef>
              <a:spcAft>
                <a:spcPts val="1067"/>
              </a:spcAft>
              <a:buFont typeface="+mj-lt"/>
              <a:buNone/>
              <a:tabLst/>
              <a:defRPr sz="20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31989" indent="-191995">
              <a:spcBef>
                <a:spcPts val="800"/>
              </a:spcBef>
              <a:spcAft>
                <a:spcPts val="1067"/>
              </a:spcAft>
              <a:buFont typeface="+mj-lt"/>
              <a:buAutoNum type="alphaLcPeriod"/>
              <a:defRPr/>
            </a:lvl2pPr>
          </a:lstStyle>
          <a:p>
            <a:pPr lvl="0"/>
            <a:r>
              <a:rPr lang="fr-FR" dirty="0"/>
              <a:t>Sous-titre</a:t>
            </a:r>
          </a:p>
          <a:p>
            <a:pPr lvl="0"/>
            <a:endParaRPr lang="fr-FR" dirty="0"/>
          </a:p>
        </p:txBody>
      </p:sp>
      <p:sp>
        <p:nvSpPr>
          <p:cNvPr id="19" name="Titre 18">
            <a:extLst>
              <a:ext uri="{FF2B5EF4-FFF2-40B4-BE49-F238E27FC236}">
                <a16:creationId xmlns:a16="http://schemas.microsoft.com/office/drawing/2014/main" id="{8B219A12-DAFE-504E-9ED9-CFD78BD6A79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1801" y="1028734"/>
            <a:ext cx="11233151" cy="719988"/>
          </a:xfrm>
        </p:spPr>
        <p:txBody>
          <a:bodyPr/>
          <a:lstStyle/>
          <a:p>
            <a:r>
              <a:rPr lang="fr-FR" dirty="0"/>
              <a:t>Titre</a:t>
            </a:r>
          </a:p>
        </p:txBody>
      </p:sp>
      <p:sp>
        <p:nvSpPr>
          <p:cNvPr id="20" name="Espace réservé du pied de page 4">
            <a:extLst>
              <a:ext uri="{FF2B5EF4-FFF2-40B4-BE49-F238E27FC236}">
                <a16:creationId xmlns:a16="http://schemas.microsoft.com/office/drawing/2014/main" id="{99BFD6E0-B235-DA4F-9D70-E9444B53C48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 bwMode="gray">
          <a:xfrm>
            <a:off x="3825043" y="260648"/>
            <a:ext cx="7839908" cy="48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r">
              <a:defRPr sz="1000" b="1">
                <a:solidFill>
                  <a:schemeClr val="tx1"/>
                </a:solidFill>
              </a:defRPr>
            </a:lvl1pPr>
          </a:lstStyle>
          <a:p>
            <a:r>
              <a:rPr lang="fr-FR"/>
              <a:t>Direction interministérielle de la transformation publique</a:t>
            </a:r>
            <a:endParaRPr lang="fr-FR" dirty="0"/>
          </a:p>
        </p:txBody>
      </p:sp>
      <p:sp>
        <p:nvSpPr>
          <p:cNvPr id="8" name="Espace réservé du texte 11">
            <a:extLst>
              <a:ext uri="{FF2B5EF4-FFF2-40B4-BE49-F238E27FC236}">
                <a16:creationId xmlns:a16="http://schemas.microsoft.com/office/drawing/2014/main" id="{0AF74C14-DE22-FE4D-B865-03FBE975D57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431800" y="2276872"/>
            <a:ext cx="11232445" cy="3840427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 baseline="0"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fr-FR" dirty="0"/>
              <a:t>Texte de niveau 1</a:t>
            </a:r>
          </a:p>
          <a:p>
            <a:pPr lvl="1"/>
            <a:r>
              <a:rPr lang="fr-FR" dirty="0"/>
              <a:t>Texte de niveau 2</a:t>
            </a:r>
          </a:p>
          <a:p>
            <a:pPr lvl="2"/>
            <a:r>
              <a:rPr lang="fr-FR" dirty="0"/>
              <a:t>Texte de niveau 3</a:t>
            </a:r>
          </a:p>
          <a:p>
            <a:pPr lvl="3"/>
            <a:r>
              <a:rPr lang="fr-FR" dirty="0"/>
              <a:t>Texte de niveau 4</a:t>
            </a:r>
          </a:p>
          <a:p>
            <a:pPr lvl="4"/>
            <a:r>
              <a:rPr lang="fr-FR" dirty="0"/>
              <a:t>Texte de niveau 5</a:t>
            </a:r>
          </a:p>
        </p:txBody>
      </p:sp>
    </p:spTree>
    <p:extLst>
      <p:ext uri="{BB962C8B-B14F-4D97-AF65-F5344CB8AC3E}">
        <p14:creationId xmlns:p14="http://schemas.microsoft.com/office/powerpoint/2010/main" val="313377014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ommai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 bwMode="gray"/>
        <p:txBody>
          <a:bodyPr/>
          <a:lstStyle/>
          <a:p>
            <a:fld id="{733122C9-A0B9-462F-8757-0847AD287B63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8" name="Espace réservé du texte 7"/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431371" y="2084851"/>
            <a:ext cx="3360000" cy="3840427"/>
          </a:xfrm>
        </p:spPr>
        <p:txBody>
          <a:bodyPr/>
          <a:lstStyle>
            <a:lvl1pPr marL="191995" indent="-191995">
              <a:spcBef>
                <a:spcPts val="533"/>
              </a:spcBef>
              <a:spcAft>
                <a:spcPts val="1067"/>
              </a:spcAft>
              <a:buFont typeface="+mj-lt"/>
              <a:buAutoNum type="arabicPeriod"/>
              <a:defRPr b="1"/>
            </a:lvl1pPr>
            <a:lvl2pPr marL="431989" indent="-191995">
              <a:spcBef>
                <a:spcPts val="800"/>
              </a:spcBef>
              <a:spcAft>
                <a:spcPts val="1067"/>
              </a:spcAft>
              <a:buFont typeface="+mj-lt"/>
              <a:buAutoNum type="alphaLcPeriod"/>
              <a:defRPr/>
            </a:lvl2pPr>
          </a:lstStyle>
          <a:p>
            <a:pPr lvl="0"/>
            <a:r>
              <a:rPr lang="fr-FR" dirty="0"/>
              <a:t>Titre de la partie</a:t>
            </a:r>
          </a:p>
          <a:p>
            <a:pPr lvl="1"/>
            <a:r>
              <a:rPr lang="fr-FR" dirty="0"/>
              <a:t>Deuxième niveau</a:t>
            </a:r>
          </a:p>
        </p:txBody>
      </p:sp>
      <p:sp>
        <p:nvSpPr>
          <p:cNvPr id="9" name="Espace réservé du texte 7"/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4416000" y="2084851"/>
            <a:ext cx="3360000" cy="3814349"/>
          </a:xfrm>
        </p:spPr>
        <p:txBody>
          <a:bodyPr/>
          <a:lstStyle>
            <a:lvl1pPr marL="191995" indent="-191995">
              <a:spcBef>
                <a:spcPts val="533"/>
              </a:spcBef>
              <a:spcAft>
                <a:spcPts val="1067"/>
              </a:spcAft>
              <a:buFont typeface="+mj-lt"/>
              <a:buAutoNum type="arabicPeriod"/>
              <a:defRPr b="1"/>
            </a:lvl1pPr>
            <a:lvl2pPr marL="431989" indent="-191995">
              <a:spcBef>
                <a:spcPts val="800"/>
              </a:spcBef>
              <a:spcAft>
                <a:spcPts val="1067"/>
              </a:spcAft>
              <a:buFont typeface="+mj-lt"/>
              <a:buAutoNum type="alphaLcPeriod"/>
              <a:defRPr/>
            </a:lvl2pPr>
          </a:lstStyle>
          <a:p>
            <a:pPr lvl="0"/>
            <a:r>
              <a:rPr lang="fr-FR" dirty="0"/>
              <a:t>Titre de la partie</a:t>
            </a:r>
          </a:p>
          <a:p>
            <a:pPr lvl="1"/>
            <a:r>
              <a:rPr lang="fr-FR" dirty="0"/>
              <a:t>Deuxième niveau</a:t>
            </a:r>
          </a:p>
        </p:txBody>
      </p:sp>
      <p:sp>
        <p:nvSpPr>
          <p:cNvPr id="10" name="Espace réservé du texte 7"/>
          <p:cNvSpPr>
            <a:spLocks noGrp="1"/>
          </p:cNvSpPr>
          <p:nvPr>
            <p:ph type="body" sz="quarter" idx="15" hasCustomPrompt="1"/>
          </p:nvPr>
        </p:nvSpPr>
        <p:spPr bwMode="gray">
          <a:xfrm>
            <a:off x="8351999" y="2084851"/>
            <a:ext cx="3360000" cy="3814349"/>
          </a:xfrm>
        </p:spPr>
        <p:txBody>
          <a:bodyPr/>
          <a:lstStyle>
            <a:lvl1pPr marL="191995" indent="-191995">
              <a:spcBef>
                <a:spcPts val="533"/>
              </a:spcBef>
              <a:spcAft>
                <a:spcPts val="1067"/>
              </a:spcAft>
              <a:buFont typeface="+mj-lt"/>
              <a:buAutoNum type="arabicPeriod"/>
              <a:defRPr b="1"/>
            </a:lvl1pPr>
            <a:lvl2pPr marL="431989" indent="-191995">
              <a:spcBef>
                <a:spcPts val="800"/>
              </a:spcBef>
              <a:spcAft>
                <a:spcPts val="1067"/>
              </a:spcAft>
              <a:buFont typeface="+mj-lt"/>
              <a:buAutoNum type="alphaLcPeriod"/>
              <a:defRPr/>
            </a:lvl2pPr>
          </a:lstStyle>
          <a:p>
            <a:pPr lvl="0"/>
            <a:r>
              <a:rPr lang="fr-FR" dirty="0"/>
              <a:t>Titre de la partie</a:t>
            </a:r>
          </a:p>
          <a:p>
            <a:pPr lvl="1"/>
            <a:r>
              <a:rPr lang="fr-FR" dirty="0"/>
              <a:t>Deuxième niveau</a:t>
            </a:r>
          </a:p>
        </p:txBody>
      </p:sp>
      <p:sp>
        <p:nvSpPr>
          <p:cNvPr id="23" name="Espace réservé de la date 3">
            <a:extLst>
              <a:ext uri="{FF2B5EF4-FFF2-40B4-BE49-F238E27FC236}">
                <a16:creationId xmlns:a16="http://schemas.microsoft.com/office/drawing/2014/main" id="{15CA4CAF-6729-AB4D-9354-99C08AEAB1B8}"/>
              </a:ext>
            </a:extLst>
          </p:cNvPr>
          <p:cNvSpPr>
            <a:spLocks noGrp="1"/>
          </p:cNvSpPr>
          <p:nvPr>
            <p:ph type="dt" sz="half" idx="2"/>
          </p:nvPr>
        </p:nvSpPr>
        <p:spPr bwMode="gray">
          <a:xfrm>
            <a:off x="431801" y="6396842"/>
            <a:ext cx="1613913" cy="461159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>
              <a:defRPr sz="1000" b="1">
                <a:solidFill>
                  <a:schemeClr val="tx1"/>
                </a:solidFill>
              </a:defRPr>
            </a:lvl1pPr>
          </a:lstStyle>
          <a:p>
            <a:fld id="{C2467F9E-D3B2-4D6B-8FDF-DD7F6B11171A}" type="datetime1">
              <a:rPr lang="fr-FR" cap="all" smtClean="0"/>
              <a:t>26/06/2025</a:t>
            </a:fld>
            <a:endParaRPr lang="fr-FR" cap="all" dirty="0"/>
          </a:p>
        </p:txBody>
      </p:sp>
      <p:sp>
        <p:nvSpPr>
          <p:cNvPr id="25" name="Titre 18">
            <a:extLst>
              <a:ext uri="{FF2B5EF4-FFF2-40B4-BE49-F238E27FC236}">
                <a16:creationId xmlns:a16="http://schemas.microsoft.com/office/drawing/2014/main" id="{8909A550-9D66-7141-BF64-73CAD209688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1801" y="1028734"/>
            <a:ext cx="11233151" cy="719988"/>
          </a:xfrm>
        </p:spPr>
        <p:txBody>
          <a:bodyPr/>
          <a:lstStyle/>
          <a:p>
            <a:r>
              <a:rPr lang="fr-FR" dirty="0"/>
              <a:t>Sommaire</a:t>
            </a:r>
          </a:p>
        </p:txBody>
      </p:sp>
      <p:sp>
        <p:nvSpPr>
          <p:cNvPr id="26" name="Espace réservé du pied de page 4">
            <a:extLst>
              <a:ext uri="{FF2B5EF4-FFF2-40B4-BE49-F238E27FC236}">
                <a16:creationId xmlns:a16="http://schemas.microsoft.com/office/drawing/2014/main" id="{745ED2D7-3CC1-3B41-AA37-64BDE1CE247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 bwMode="gray">
          <a:xfrm>
            <a:off x="3825043" y="260648"/>
            <a:ext cx="7839908" cy="48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r">
              <a:defRPr sz="1000" b="1">
                <a:solidFill>
                  <a:schemeClr val="tx1"/>
                </a:solidFill>
              </a:defRPr>
            </a:lvl1pPr>
          </a:lstStyle>
          <a:p>
            <a:r>
              <a:rPr lang="fr-FR"/>
              <a:t>Direction interministérielle de la transformation publique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1391823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lonnes de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 bwMode="gray"/>
        <p:txBody>
          <a:bodyPr/>
          <a:lstStyle/>
          <a:p>
            <a:fld id="{1B802361-F8EE-480E-A1DF-57AB4F9A7295}" type="slidenum">
              <a:rPr lang="fr-FR" smtClean="0"/>
              <a:t>‹N°›</a:t>
            </a:fld>
            <a:endParaRPr lang="fr-FR"/>
          </a:p>
        </p:txBody>
      </p:sp>
      <p:sp>
        <p:nvSpPr>
          <p:cNvPr id="23" name="Espace réservé de la date 3">
            <a:extLst>
              <a:ext uri="{FF2B5EF4-FFF2-40B4-BE49-F238E27FC236}">
                <a16:creationId xmlns:a16="http://schemas.microsoft.com/office/drawing/2014/main" id="{15CA4CAF-6729-AB4D-9354-99C08AEAB1B8}"/>
              </a:ext>
            </a:extLst>
          </p:cNvPr>
          <p:cNvSpPr>
            <a:spLocks noGrp="1"/>
          </p:cNvSpPr>
          <p:nvPr>
            <p:ph type="dt" sz="half" idx="2"/>
          </p:nvPr>
        </p:nvSpPr>
        <p:spPr bwMode="gray">
          <a:xfrm>
            <a:off x="431801" y="6396842"/>
            <a:ext cx="1613913" cy="461159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>
              <a:defRPr sz="1000" b="1">
                <a:solidFill>
                  <a:schemeClr val="tx1"/>
                </a:solidFill>
              </a:defRPr>
            </a:lvl1pPr>
          </a:lstStyle>
          <a:p>
            <a:fld id="{5C70B4D7-D218-411A-A9C4-03C64979468C}" type="datetime1">
              <a:rPr lang="fr-FR" smtClean="0"/>
              <a:t>26/06/2025</a:t>
            </a:fld>
            <a:endParaRPr lang="fr-FR"/>
          </a:p>
        </p:txBody>
      </p:sp>
      <p:sp>
        <p:nvSpPr>
          <p:cNvPr id="26" name="Espace réservé du pied de page 4">
            <a:extLst>
              <a:ext uri="{FF2B5EF4-FFF2-40B4-BE49-F238E27FC236}">
                <a16:creationId xmlns:a16="http://schemas.microsoft.com/office/drawing/2014/main" id="{745ED2D7-3CC1-3B41-AA37-64BDE1CE247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 bwMode="gray">
          <a:xfrm>
            <a:off x="3825043" y="260648"/>
            <a:ext cx="7839908" cy="48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r">
              <a:defRPr sz="1000" b="1">
                <a:solidFill>
                  <a:schemeClr val="tx1"/>
                </a:solidFill>
              </a:defRPr>
            </a:lvl1pPr>
          </a:lstStyle>
          <a:p>
            <a:r>
              <a:rPr lang="fr-FR"/>
              <a:t>Direction interministérielle de la transformation publique</a:t>
            </a:r>
          </a:p>
        </p:txBody>
      </p:sp>
      <p:sp>
        <p:nvSpPr>
          <p:cNvPr id="11" name="Espace réservé du texte 7">
            <a:extLst>
              <a:ext uri="{FF2B5EF4-FFF2-40B4-BE49-F238E27FC236}">
                <a16:creationId xmlns:a16="http://schemas.microsoft.com/office/drawing/2014/main" id="{D4959A1A-C7DE-6748-A32B-7732F0ACFCF1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 bwMode="gray">
          <a:xfrm>
            <a:off x="431801" y="1700809"/>
            <a:ext cx="11232819" cy="323935"/>
          </a:xfrm>
        </p:spPr>
        <p:txBody>
          <a:bodyPr/>
          <a:lstStyle>
            <a:lvl1pPr marL="0" indent="126997">
              <a:spcBef>
                <a:spcPts val="533"/>
              </a:spcBef>
              <a:spcAft>
                <a:spcPts val="1067"/>
              </a:spcAft>
              <a:buFont typeface="+mj-lt"/>
              <a:buNone/>
              <a:tabLst/>
              <a:defRPr sz="20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31989" indent="-191995">
              <a:spcBef>
                <a:spcPts val="800"/>
              </a:spcBef>
              <a:spcAft>
                <a:spcPts val="1067"/>
              </a:spcAft>
              <a:buFont typeface="+mj-lt"/>
              <a:buAutoNum type="alphaLcPeriod"/>
              <a:defRPr/>
            </a:lvl2pPr>
          </a:lstStyle>
          <a:p>
            <a:pPr lvl="0"/>
            <a:r>
              <a:rPr lang="fr-FR" dirty="0"/>
              <a:t>Sous-titre</a:t>
            </a:r>
          </a:p>
          <a:p>
            <a:pPr lvl="0"/>
            <a:endParaRPr lang="fr-FR" dirty="0"/>
          </a:p>
        </p:txBody>
      </p:sp>
      <p:sp>
        <p:nvSpPr>
          <p:cNvPr id="12" name="Titre 18">
            <a:extLst>
              <a:ext uri="{FF2B5EF4-FFF2-40B4-BE49-F238E27FC236}">
                <a16:creationId xmlns:a16="http://schemas.microsoft.com/office/drawing/2014/main" id="{5919F96B-C5FF-5146-9075-19E07CEBB75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1801" y="980821"/>
            <a:ext cx="11233151" cy="719988"/>
          </a:xfrm>
        </p:spPr>
        <p:txBody>
          <a:bodyPr/>
          <a:lstStyle/>
          <a:p>
            <a:r>
              <a:rPr lang="fr-FR" dirty="0"/>
              <a:t>Titre</a:t>
            </a:r>
          </a:p>
        </p:txBody>
      </p:sp>
      <p:sp>
        <p:nvSpPr>
          <p:cNvPr id="13" name="Espace réservé du texte 11">
            <a:extLst>
              <a:ext uri="{FF2B5EF4-FFF2-40B4-BE49-F238E27FC236}">
                <a16:creationId xmlns:a16="http://schemas.microsoft.com/office/drawing/2014/main" id="{AC8956DD-B832-6147-8A66-A70995085BBE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 bwMode="gray">
          <a:xfrm>
            <a:off x="431371" y="2276872"/>
            <a:ext cx="3408628" cy="3840427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 baseline="0"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fr-FR" dirty="0"/>
              <a:t>Texte de niveau 1</a:t>
            </a:r>
          </a:p>
          <a:p>
            <a:pPr lvl="1"/>
            <a:r>
              <a:rPr lang="fr-FR" dirty="0"/>
              <a:t>Texte de niveau 2</a:t>
            </a:r>
          </a:p>
          <a:p>
            <a:pPr lvl="2"/>
            <a:r>
              <a:rPr lang="fr-FR" dirty="0"/>
              <a:t>Texte de niveau 3</a:t>
            </a:r>
          </a:p>
          <a:p>
            <a:pPr lvl="3"/>
            <a:r>
              <a:rPr lang="fr-FR" dirty="0"/>
              <a:t>Texte de niveau 4</a:t>
            </a:r>
          </a:p>
          <a:p>
            <a:pPr lvl="4"/>
            <a:r>
              <a:rPr lang="fr-FR" dirty="0"/>
              <a:t>Texte de niveau 5</a:t>
            </a:r>
          </a:p>
        </p:txBody>
      </p:sp>
      <p:sp>
        <p:nvSpPr>
          <p:cNvPr id="14" name="Espace réservé du texte 11">
            <a:extLst>
              <a:ext uri="{FF2B5EF4-FFF2-40B4-BE49-F238E27FC236}">
                <a16:creationId xmlns:a16="http://schemas.microsoft.com/office/drawing/2014/main" id="{DF66E72C-274C-AC4E-B20B-393EBD9A717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4367808" y="2276872"/>
            <a:ext cx="3360000" cy="3840427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 baseline="0"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fr-FR" dirty="0"/>
              <a:t>Texte de niveau 1</a:t>
            </a:r>
          </a:p>
          <a:p>
            <a:pPr lvl="1"/>
            <a:r>
              <a:rPr lang="fr-FR" dirty="0"/>
              <a:t>Texte de niveau 2</a:t>
            </a:r>
          </a:p>
          <a:p>
            <a:pPr lvl="2"/>
            <a:r>
              <a:rPr lang="fr-FR" dirty="0"/>
              <a:t>Texte de niveau 3</a:t>
            </a:r>
          </a:p>
          <a:p>
            <a:pPr lvl="3"/>
            <a:r>
              <a:rPr lang="fr-FR" dirty="0"/>
              <a:t>Texte de niveau 4</a:t>
            </a:r>
          </a:p>
          <a:p>
            <a:pPr lvl="4"/>
            <a:r>
              <a:rPr lang="fr-FR" dirty="0"/>
              <a:t>Texte de niveau 5</a:t>
            </a:r>
          </a:p>
        </p:txBody>
      </p:sp>
      <p:sp>
        <p:nvSpPr>
          <p:cNvPr id="15" name="Espace réservé du texte 11">
            <a:extLst>
              <a:ext uri="{FF2B5EF4-FFF2-40B4-BE49-F238E27FC236}">
                <a16:creationId xmlns:a16="http://schemas.microsoft.com/office/drawing/2014/main" id="{10D42E91-F78E-1D46-9374-4446D0F57965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 bwMode="gray">
          <a:xfrm>
            <a:off x="8304245" y="2276872"/>
            <a:ext cx="3360000" cy="3840427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 baseline="0"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fr-FR" dirty="0"/>
              <a:t>Texte de niveau 1</a:t>
            </a:r>
          </a:p>
          <a:p>
            <a:pPr lvl="1"/>
            <a:r>
              <a:rPr lang="fr-FR" dirty="0"/>
              <a:t>Texte de niveau 2</a:t>
            </a:r>
          </a:p>
          <a:p>
            <a:pPr lvl="2"/>
            <a:r>
              <a:rPr lang="fr-FR" dirty="0"/>
              <a:t>Texte de niveau 3</a:t>
            </a:r>
          </a:p>
          <a:p>
            <a:pPr lvl="3"/>
            <a:r>
              <a:rPr lang="fr-FR" dirty="0"/>
              <a:t>Texte de niveau 4</a:t>
            </a:r>
          </a:p>
          <a:p>
            <a:pPr lvl="4"/>
            <a:r>
              <a:rPr lang="fr-FR" dirty="0"/>
              <a:t>Texte de niveau 5</a:t>
            </a:r>
          </a:p>
        </p:txBody>
      </p:sp>
    </p:spTree>
    <p:extLst>
      <p:ext uri="{BB962C8B-B14F-4D97-AF65-F5344CB8AC3E}">
        <p14:creationId xmlns:p14="http://schemas.microsoft.com/office/powerpoint/2010/main" val="20943342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re, sous-titre, textes 3 et imag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 bwMode="gray"/>
        <p:txBody>
          <a:bodyPr/>
          <a:lstStyle/>
          <a:p>
            <a:fld id="{1B802361-F8EE-480E-A1DF-57AB4F9A7295}" type="slidenum">
              <a:rPr lang="fr-FR" smtClean="0"/>
              <a:t>‹N°›</a:t>
            </a:fld>
            <a:endParaRPr lang="fr-FR"/>
          </a:p>
        </p:txBody>
      </p:sp>
      <p:sp>
        <p:nvSpPr>
          <p:cNvPr id="12" name="Espace réservé du texte 11"/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431371" y="2276872"/>
            <a:ext cx="3360000" cy="3840427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 baseline="0"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fr-FR" dirty="0"/>
              <a:t>Texte de niveau 1</a:t>
            </a:r>
          </a:p>
          <a:p>
            <a:pPr lvl="1"/>
            <a:r>
              <a:rPr lang="fr-FR" dirty="0"/>
              <a:t>Texte de niveau 2</a:t>
            </a:r>
          </a:p>
          <a:p>
            <a:pPr lvl="2"/>
            <a:r>
              <a:rPr lang="fr-FR" dirty="0"/>
              <a:t>Texte de niveau 3</a:t>
            </a:r>
          </a:p>
          <a:p>
            <a:pPr lvl="3"/>
            <a:r>
              <a:rPr lang="fr-FR" dirty="0"/>
              <a:t>Texte de niveau 4</a:t>
            </a:r>
          </a:p>
          <a:p>
            <a:pPr lvl="4"/>
            <a:r>
              <a:rPr lang="fr-FR" dirty="0"/>
              <a:t>Texte de niveau 5</a:t>
            </a:r>
          </a:p>
        </p:txBody>
      </p:sp>
      <p:sp>
        <p:nvSpPr>
          <p:cNvPr id="17" name="Espace réservé de la date 3">
            <a:extLst>
              <a:ext uri="{FF2B5EF4-FFF2-40B4-BE49-F238E27FC236}">
                <a16:creationId xmlns:a16="http://schemas.microsoft.com/office/drawing/2014/main" id="{CEFA8BB7-D3E4-254A-BB0E-3D1C8C64E198}"/>
              </a:ext>
            </a:extLst>
          </p:cNvPr>
          <p:cNvSpPr>
            <a:spLocks noGrp="1"/>
          </p:cNvSpPr>
          <p:nvPr>
            <p:ph type="dt" sz="half" idx="2"/>
          </p:nvPr>
        </p:nvSpPr>
        <p:spPr bwMode="gray">
          <a:xfrm>
            <a:off x="431801" y="6396842"/>
            <a:ext cx="1613913" cy="461159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>
              <a:defRPr sz="1000" b="1">
                <a:solidFill>
                  <a:schemeClr val="tx1"/>
                </a:solidFill>
              </a:defRPr>
            </a:lvl1pPr>
          </a:lstStyle>
          <a:p>
            <a:fld id="{803220C9-30AB-410F-9116-515549E42A98}" type="datetime1">
              <a:rPr lang="fr-FR" smtClean="0"/>
              <a:t>26/06/2025</a:t>
            </a:fld>
            <a:endParaRPr lang="fr-FR"/>
          </a:p>
        </p:txBody>
      </p:sp>
      <p:sp>
        <p:nvSpPr>
          <p:cNvPr id="18" name="Espace réservé du texte 7">
            <a:extLst>
              <a:ext uri="{FF2B5EF4-FFF2-40B4-BE49-F238E27FC236}">
                <a16:creationId xmlns:a16="http://schemas.microsoft.com/office/drawing/2014/main" id="{35840C24-F178-C44C-B5A1-3EB8F3EF4B9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431801" y="1700809"/>
            <a:ext cx="11232819" cy="323935"/>
          </a:xfrm>
        </p:spPr>
        <p:txBody>
          <a:bodyPr/>
          <a:lstStyle>
            <a:lvl1pPr marL="0" indent="126997">
              <a:spcBef>
                <a:spcPts val="533"/>
              </a:spcBef>
              <a:spcAft>
                <a:spcPts val="1067"/>
              </a:spcAft>
              <a:buFont typeface="+mj-lt"/>
              <a:buNone/>
              <a:tabLst/>
              <a:defRPr sz="20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31989" indent="-191995">
              <a:spcBef>
                <a:spcPts val="800"/>
              </a:spcBef>
              <a:spcAft>
                <a:spcPts val="1067"/>
              </a:spcAft>
              <a:buFont typeface="+mj-lt"/>
              <a:buAutoNum type="alphaLcPeriod"/>
              <a:defRPr/>
            </a:lvl2pPr>
          </a:lstStyle>
          <a:p>
            <a:pPr lvl="0"/>
            <a:r>
              <a:rPr lang="fr-FR" dirty="0"/>
              <a:t>Sous-titre</a:t>
            </a:r>
          </a:p>
          <a:p>
            <a:pPr lvl="0"/>
            <a:endParaRPr lang="fr-FR" dirty="0"/>
          </a:p>
        </p:txBody>
      </p:sp>
      <p:sp>
        <p:nvSpPr>
          <p:cNvPr id="19" name="Titre 18">
            <a:extLst>
              <a:ext uri="{FF2B5EF4-FFF2-40B4-BE49-F238E27FC236}">
                <a16:creationId xmlns:a16="http://schemas.microsoft.com/office/drawing/2014/main" id="{0271A58A-1CC5-D145-89AA-12537E5CE30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1801" y="980821"/>
            <a:ext cx="11233151" cy="719988"/>
          </a:xfrm>
        </p:spPr>
        <p:txBody>
          <a:bodyPr/>
          <a:lstStyle/>
          <a:p>
            <a:r>
              <a:rPr lang="fr-FR" dirty="0"/>
              <a:t>Titre</a:t>
            </a:r>
          </a:p>
        </p:txBody>
      </p:sp>
      <p:sp>
        <p:nvSpPr>
          <p:cNvPr id="20" name="Espace réservé du pied de page 4">
            <a:extLst>
              <a:ext uri="{FF2B5EF4-FFF2-40B4-BE49-F238E27FC236}">
                <a16:creationId xmlns:a16="http://schemas.microsoft.com/office/drawing/2014/main" id="{D46074BB-6BF7-8249-9377-D0271B2AECB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 bwMode="gray">
          <a:xfrm>
            <a:off x="3825043" y="260648"/>
            <a:ext cx="7839908" cy="48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r">
              <a:defRPr sz="1000" b="1">
                <a:solidFill>
                  <a:schemeClr val="tx1"/>
                </a:solidFill>
              </a:defRPr>
            </a:lvl1pPr>
          </a:lstStyle>
          <a:p>
            <a:r>
              <a:rPr lang="fr-FR"/>
              <a:t>Direction interministérielle de la transformation publique</a:t>
            </a:r>
          </a:p>
        </p:txBody>
      </p:sp>
      <p:sp>
        <p:nvSpPr>
          <p:cNvPr id="8" name="Espace réservé pour une image  7">
            <a:extLst>
              <a:ext uri="{FF2B5EF4-FFF2-40B4-BE49-F238E27FC236}">
                <a16:creationId xmlns:a16="http://schemas.microsoft.com/office/drawing/2014/main" id="{7004A35F-FCE5-0248-9AD4-C4E7502EF166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4175787" y="2276872"/>
            <a:ext cx="7488832" cy="3840427"/>
          </a:xfrm>
        </p:spPr>
        <p:txBody>
          <a:bodyPr/>
          <a:lstStyle/>
          <a:p>
            <a:r>
              <a:rPr lang="fr-FR"/>
              <a:t>Cliquez sur l'icône pour ajouter une image</a:t>
            </a:r>
          </a:p>
        </p:txBody>
      </p:sp>
    </p:spTree>
    <p:extLst>
      <p:ext uri="{BB962C8B-B14F-4D97-AF65-F5344CB8AC3E}">
        <p14:creationId xmlns:p14="http://schemas.microsoft.com/office/powerpoint/2010/main" val="176562842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re, sous-titre, textes 3, et graphiqu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 bwMode="gray"/>
        <p:txBody>
          <a:bodyPr/>
          <a:lstStyle/>
          <a:p>
            <a:fld id="{1B802361-F8EE-480E-A1DF-57AB4F9A7295}" type="slidenum">
              <a:rPr lang="fr-FR" smtClean="0"/>
              <a:t>‹N°›</a:t>
            </a:fld>
            <a:endParaRPr lang="fr-FR"/>
          </a:p>
        </p:txBody>
      </p:sp>
      <p:sp>
        <p:nvSpPr>
          <p:cNvPr id="12" name="Espace réservé du texte 11"/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8304245" y="2276872"/>
            <a:ext cx="3360000" cy="3840427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 baseline="0"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fr-FR" dirty="0"/>
              <a:t>Texte de niveau 1</a:t>
            </a:r>
          </a:p>
          <a:p>
            <a:pPr lvl="1"/>
            <a:r>
              <a:rPr lang="fr-FR" dirty="0"/>
              <a:t>Texte de niveau 2</a:t>
            </a:r>
          </a:p>
          <a:p>
            <a:pPr lvl="2"/>
            <a:r>
              <a:rPr lang="fr-FR" dirty="0"/>
              <a:t>Texte de niveau 3</a:t>
            </a:r>
          </a:p>
          <a:p>
            <a:pPr lvl="3"/>
            <a:r>
              <a:rPr lang="fr-FR" dirty="0"/>
              <a:t>Texte de niveau 4</a:t>
            </a:r>
          </a:p>
          <a:p>
            <a:pPr lvl="4"/>
            <a:r>
              <a:rPr lang="fr-FR" dirty="0"/>
              <a:t>Texte de niveau 5</a:t>
            </a:r>
          </a:p>
        </p:txBody>
      </p:sp>
      <p:sp>
        <p:nvSpPr>
          <p:cNvPr id="17" name="Espace réservé de la date 3">
            <a:extLst>
              <a:ext uri="{FF2B5EF4-FFF2-40B4-BE49-F238E27FC236}">
                <a16:creationId xmlns:a16="http://schemas.microsoft.com/office/drawing/2014/main" id="{CEFA8BB7-D3E4-254A-BB0E-3D1C8C64E198}"/>
              </a:ext>
            </a:extLst>
          </p:cNvPr>
          <p:cNvSpPr>
            <a:spLocks noGrp="1"/>
          </p:cNvSpPr>
          <p:nvPr>
            <p:ph type="dt" sz="half" idx="2"/>
          </p:nvPr>
        </p:nvSpPr>
        <p:spPr bwMode="gray">
          <a:xfrm>
            <a:off x="431801" y="6396842"/>
            <a:ext cx="1613913" cy="461159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>
              <a:defRPr sz="1000" b="1">
                <a:solidFill>
                  <a:schemeClr val="tx1"/>
                </a:solidFill>
              </a:defRPr>
            </a:lvl1pPr>
          </a:lstStyle>
          <a:p>
            <a:fld id="{95B0FD70-F583-49C1-A1DF-86570F9DBA46}" type="datetime1">
              <a:rPr lang="fr-FR" smtClean="0"/>
              <a:t>26/06/2025</a:t>
            </a:fld>
            <a:endParaRPr lang="fr-FR"/>
          </a:p>
        </p:txBody>
      </p:sp>
      <p:sp>
        <p:nvSpPr>
          <p:cNvPr id="18" name="Espace réservé du texte 7">
            <a:extLst>
              <a:ext uri="{FF2B5EF4-FFF2-40B4-BE49-F238E27FC236}">
                <a16:creationId xmlns:a16="http://schemas.microsoft.com/office/drawing/2014/main" id="{35840C24-F178-C44C-B5A1-3EB8F3EF4B9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431801" y="1700809"/>
            <a:ext cx="11232819" cy="323935"/>
          </a:xfrm>
        </p:spPr>
        <p:txBody>
          <a:bodyPr/>
          <a:lstStyle>
            <a:lvl1pPr marL="0" indent="126997">
              <a:spcBef>
                <a:spcPts val="533"/>
              </a:spcBef>
              <a:spcAft>
                <a:spcPts val="1067"/>
              </a:spcAft>
              <a:buFont typeface="+mj-lt"/>
              <a:buNone/>
              <a:tabLst/>
              <a:defRPr sz="20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31989" indent="-191995">
              <a:spcBef>
                <a:spcPts val="800"/>
              </a:spcBef>
              <a:spcAft>
                <a:spcPts val="1067"/>
              </a:spcAft>
              <a:buFont typeface="+mj-lt"/>
              <a:buAutoNum type="alphaLcPeriod"/>
              <a:defRPr/>
            </a:lvl2pPr>
          </a:lstStyle>
          <a:p>
            <a:pPr lvl="0"/>
            <a:r>
              <a:rPr lang="fr-FR" dirty="0"/>
              <a:t>Sous-titre</a:t>
            </a:r>
          </a:p>
          <a:p>
            <a:pPr lvl="0"/>
            <a:endParaRPr lang="fr-FR" dirty="0"/>
          </a:p>
        </p:txBody>
      </p:sp>
      <p:sp>
        <p:nvSpPr>
          <p:cNvPr id="19" name="Titre 18">
            <a:extLst>
              <a:ext uri="{FF2B5EF4-FFF2-40B4-BE49-F238E27FC236}">
                <a16:creationId xmlns:a16="http://schemas.microsoft.com/office/drawing/2014/main" id="{0271A58A-1CC5-D145-89AA-12537E5CE30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1801" y="980821"/>
            <a:ext cx="11233151" cy="719988"/>
          </a:xfrm>
        </p:spPr>
        <p:txBody>
          <a:bodyPr/>
          <a:lstStyle/>
          <a:p>
            <a:r>
              <a:rPr lang="fr-FR" dirty="0"/>
              <a:t>Titre</a:t>
            </a:r>
          </a:p>
        </p:txBody>
      </p:sp>
      <p:sp>
        <p:nvSpPr>
          <p:cNvPr id="20" name="Espace réservé du pied de page 4">
            <a:extLst>
              <a:ext uri="{FF2B5EF4-FFF2-40B4-BE49-F238E27FC236}">
                <a16:creationId xmlns:a16="http://schemas.microsoft.com/office/drawing/2014/main" id="{D46074BB-6BF7-8249-9377-D0271B2AECB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 bwMode="gray">
          <a:xfrm>
            <a:off x="3825043" y="260648"/>
            <a:ext cx="7839908" cy="48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r">
              <a:defRPr sz="1000" b="1">
                <a:solidFill>
                  <a:schemeClr val="tx1"/>
                </a:solidFill>
              </a:defRPr>
            </a:lvl1pPr>
          </a:lstStyle>
          <a:p>
            <a:r>
              <a:rPr lang="fr-FR"/>
              <a:t>Direction interministérielle de la transformation publique</a:t>
            </a:r>
          </a:p>
        </p:txBody>
      </p:sp>
      <p:sp>
        <p:nvSpPr>
          <p:cNvPr id="3" name="Espace réservé du graphique 2">
            <a:extLst>
              <a:ext uri="{FF2B5EF4-FFF2-40B4-BE49-F238E27FC236}">
                <a16:creationId xmlns:a16="http://schemas.microsoft.com/office/drawing/2014/main" id="{66D3B633-BB7B-4941-BF9B-161C5342E3AA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431371" y="2276873"/>
            <a:ext cx="7681384" cy="3839633"/>
          </a:xfrm>
        </p:spPr>
        <p:txBody>
          <a:bodyPr/>
          <a:lstStyle/>
          <a:p>
            <a:r>
              <a:rPr lang="fr-FR"/>
              <a:t>Cliquez sur l'icône pour ajouter un graphique</a:t>
            </a:r>
          </a:p>
        </p:txBody>
      </p:sp>
    </p:spTree>
    <p:extLst>
      <p:ext uri="{BB962C8B-B14F-4D97-AF65-F5344CB8AC3E}">
        <p14:creationId xmlns:p14="http://schemas.microsoft.com/office/powerpoint/2010/main" val="208748333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re et sous-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Espace réservé du texte 10"/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431800" y="2852936"/>
            <a:ext cx="11232000" cy="3057632"/>
          </a:xfrm>
        </p:spPr>
        <p:txBody>
          <a:bodyPr/>
          <a:lstStyle>
            <a:lvl1pPr>
              <a:lnSpc>
                <a:spcPct val="90000"/>
              </a:lnSpc>
              <a:spcAft>
                <a:spcPts val="0"/>
              </a:spcAft>
              <a:defRPr sz="4333" b="1" cap="all" baseline="0"/>
            </a:lvl1pPr>
            <a:lvl2pPr marL="122764" indent="0">
              <a:spcBef>
                <a:spcPts val="667"/>
              </a:spcBef>
              <a:spcAft>
                <a:spcPts val="0"/>
              </a:spcAft>
              <a:buNone/>
              <a:tabLst/>
              <a:defRPr sz="2467"/>
            </a:lvl2pPr>
          </a:lstStyle>
          <a:p>
            <a:pPr lvl="0"/>
            <a:r>
              <a:rPr lang="fr-FR" dirty="0"/>
              <a:t>Titre</a:t>
            </a:r>
          </a:p>
          <a:p>
            <a:pPr lvl="1"/>
            <a:r>
              <a:rPr lang="fr-FR" dirty="0"/>
              <a:t>Sous-titre</a:t>
            </a:r>
          </a:p>
        </p:txBody>
      </p:sp>
      <p:cxnSp>
        <p:nvCxnSpPr>
          <p:cNvPr id="12" name="Connecteur droit 11"/>
          <p:cNvCxnSpPr>
            <a:cxnSpLocks/>
          </p:cNvCxnSpPr>
          <p:nvPr/>
        </p:nvCxnSpPr>
        <p:spPr bwMode="gray">
          <a:xfrm>
            <a:off x="431800" y="6379200"/>
            <a:ext cx="11232819" cy="0"/>
          </a:xfrm>
          <a:prstGeom prst="line">
            <a:avLst/>
          </a:prstGeom>
          <a:ln w="1016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Espace réservé de la date 3">
            <a:extLst>
              <a:ext uri="{FF2B5EF4-FFF2-40B4-BE49-F238E27FC236}">
                <a16:creationId xmlns:a16="http://schemas.microsoft.com/office/drawing/2014/main" id="{C192E6B1-2CEB-FB47-B10B-D25D43DF8D96}"/>
              </a:ext>
            </a:extLst>
          </p:cNvPr>
          <p:cNvSpPr>
            <a:spLocks noGrp="1"/>
          </p:cNvSpPr>
          <p:nvPr>
            <p:ph type="dt" sz="half" idx="2"/>
          </p:nvPr>
        </p:nvSpPr>
        <p:spPr bwMode="gray">
          <a:xfrm>
            <a:off x="431801" y="6396842"/>
            <a:ext cx="1613913" cy="461159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>
              <a:defRPr sz="1000" b="1">
                <a:solidFill>
                  <a:schemeClr val="tx1"/>
                </a:solidFill>
              </a:defRPr>
            </a:lvl1pPr>
          </a:lstStyle>
          <a:p>
            <a:fld id="{87994961-9E47-46AE-B944-A40754BF6EA0}" type="datetime1">
              <a:rPr lang="fr-FR" cap="all" smtClean="0"/>
              <a:t>26/06/2025</a:t>
            </a:fld>
            <a:endParaRPr lang="fr-FR" cap="all" dirty="0"/>
          </a:p>
        </p:txBody>
      </p:sp>
      <p:sp>
        <p:nvSpPr>
          <p:cNvPr id="14" name="Espace réservé du numéro de diapositive 5">
            <a:extLst>
              <a:ext uri="{FF2B5EF4-FFF2-40B4-BE49-F238E27FC236}">
                <a16:creationId xmlns:a16="http://schemas.microsoft.com/office/drawing/2014/main" id="{0593ECE3-ACEF-7441-BABB-08F519CCE72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 bwMode="gray">
          <a:xfrm>
            <a:off x="9864951" y="6378000"/>
            <a:ext cx="1800000" cy="48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r">
              <a:defRPr sz="1000" b="1">
                <a:solidFill>
                  <a:schemeClr val="tx1"/>
                </a:solidFill>
              </a:defRPr>
            </a:lvl1pPr>
          </a:lstStyle>
          <a:p>
            <a:fld id="{733122C9-A0B9-462F-8757-0847AD287B63}" type="slidenum">
              <a:rPr lang="fr-FR" smtClean="0"/>
              <a:pPr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80200398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hap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Espace réservé pour une image  7"/>
          <p:cNvSpPr>
            <a:spLocks noGrp="1"/>
          </p:cNvSpPr>
          <p:nvPr>
            <p:ph type="pic" sz="quarter" idx="13" hasCustomPrompt="1"/>
          </p:nvPr>
        </p:nvSpPr>
        <p:spPr bwMode="gray">
          <a:xfrm>
            <a:off x="0" y="984000"/>
            <a:ext cx="12192000" cy="5925277"/>
          </a:xfrm>
          <a:solidFill>
            <a:schemeClr val="tx2"/>
          </a:solidFill>
        </p:spPr>
        <p:txBody>
          <a:bodyPr tIns="1080000" anchor="ctr" anchorCtr="0"/>
          <a:lstStyle>
            <a:lvl1pPr algn="ctr">
              <a:defRPr cap="all" baseline="0">
                <a:solidFill>
                  <a:schemeClr val="bg1"/>
                </a:solidFill>
              </a:defRPr>
            </a:lvl1pPr>
          </a:lstStyle>
          <a:p>
            <a:r>
              <a:rPr lang="fr-FR" dirty="0"/>
              <a:t>Sélectionner l’icône pour insérer une image, </a:t>
            </a:r>
            <a:br>
              <a:rPr lang="fr-FR" dirty="0"/>
            </a:br>
            <a:r>
              <a:rPr lang="fr-FR" dirty="0"/>
              <a:t>puis disposer l’image en arrière plan </a:t>
            </a:r>
            <a:br>
              <a:rPr lang="fr-FR" dirty="0"/>
            </a:br>
            <a:r>
              <a:rPr lang="fr-FR" dirty="0"/>
              <a:t>(Sélectionner l’image avec le bouton droit de la souris / </a:t>
            </a:r>
            <a:br>
              <a:rPr lang="fr-FR" dirty="0"/>
            </a:br>
            <a:r>
              <a:rPr lang="fr-FR" dirty="0"/>
              <a:t>Mettre à l’arrière plan)</a:t>
            </a:r>
          </a:p>
        </p:txBody>
      </p:sp>
      <p:sp>
        <p:nvSpPr>
          <p:cNvPr id="7" name="Espace réservé de la date 3">
            <a:extLst>
              <a:ext uri="{FF2B5EF4-FFF2-40B4-BE49-F238E27FC236}">
                <a16:creationId xmlns:a16="http://schemas.microsoft.com/office/drawing/2014/main" id="{02A90153-98CB-E943-A611-AD9242F15601}"/>
              </a:ext>
            </a:extLst>
          </p:cNvPr>
          <p:cNvSpPr>
            <a:spLocks noGrp="1"/>
          </p:cNvSpPr>
          <p:nvPr>
            <p:ph type="dt" sz="half" idx="2"/>
          </p:nvPr>
        </p:nvSpPr>
        <p:spPr bwMode="gray">
          <a:xfrm>
            <a:off x="485713" y="6396842"/>
            <a:ext cx="1560000" cy="461159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>
              <a:defRPr sz="1000" b="1">
                <a:solidFill>
                  <a:schemeClr val="bg1"/>
                </a:solidFill>
              </a:defRPr>
            </a:lvl1pPr>
          </a:lstStyle>
          <a:p>
            <a:fld id="{F7425A69-5D4A-4D5E-9294-D47239B37601}" type="datetime1">
              <a:rPr lang="fr-FR" smtClean="0"/>
              <a:t>26/06/2025</a:t>
            </a:fld>
            <a:endParaRPr lang="fr-FR"/>
          </a:p>
        </p:txBody>
      </p:sp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 bwMode="gray">
          <a:xfrm>
            <a:off x="479999" y="984000"/>
            <a:ext cx="11232000" cy="5395200"/>
          </a:xfrm>
          <a:custGeom>
            <a:avLst/>
            <a:gdLst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  <a:gd name="connsiteX2" fmla="*/ 0 w 8424000"/>
              <a:gd name="connsiteY2" fmla="*/ 40 h 4046400"/>
              <a:gd name="connsiteX3" fmla="*/ 8424000 w 8424000"/>
              <a:gd name="connsiteY3" fmla="*/ 0 h 4046400"/>
              <a:gd name="connsiteX4" fmla="*/ 8424000 w 8424000"/>
              <a:gd name="connsiteY4" fmla="*/ 4046400 h 4046400"/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  <a:gd name="connsiteX2" fmla="*/ 0 w 8424000"/>
              <a:gd name="connsiteY2" fmla="*/ 40 h 4046400"/>
              <a:gd name="connsiteX3" fmla="*/ 8424000 w 8424000"/>
              <a:gd name="connsiteY3" fmla="*/ 0 h 4046400"/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  <a:gd name="connsiteX2" fmla="*/ 0 w 8424000"/>
              <a:gd name="connsiteY2" fmla="*/ 40 h 4046400"/>
              <a:gd name="connsiteX3" fmla="*/ 8424000 w 8424000"/>
              <a:gd name="connsiteY3" fmla="*/ 0 h 4046400"/>
              <a:gd name="connsiteX4" fmla="*/ 8424000 w 8424000"/>
              <a:gd name="connsiteY4" fmla="*/ 4046400 h 4046400"/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  <a:gd name="connsiteX2" fmla="*/ 8424000 w 8424000"/>
              <a:gd name="connsiteY2" fmla="*/ 0 h 4046400"/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  <a:gd name="connsiteX2" fmla="*/ 0 w 8424000"/>
              <a:gd name="connsiteY2" fmla="*/ 40 h 4046400"/>
              <a:gd name="connsiteX3" fmla="*/ 8424000 w 8424000"/>
              <a:gd name="connsiteY3" fmla="*/ 0 h 4046400"/>
              <a:gd name="connsiteX4" fmla="*/ 8424000 w 8424000"/>
              <a:gd name="connsiteY4" fmla="*/ 4046400 h 4046400"/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  <a:gd name="connsiteX2" fmla="*/ 8424000 w 8424000"/>
              <a:gd name="connsiteY2" fmla="*/ 0 h 4046400"/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  <a:gd name="connsiteX2" fmla="*/ 0 w 8424000"/>
              <a:gd name="connsiteY2" fmla="*/ 40 h 4046400"/>
              <a:gd name="connsiteX3" fmla="*/ 8424000 w 8424000"/>
              <a:gd name="connsiteY3" fmla="*/ 0 h 4046400"/>
              <a:gd name="connsiteX4" fmla="*/ 8424000 w 8424000"/>
              <a:gd name="connsiteY4" fmla="*/ 4046400 h 4046400"/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424000" h="4046400" stroke="0" extrusionOk="0">
                <a:moveTo>
                  <a:pt x="8424000" y="4046400"/>
                </a:moveTo>
                <a:lnTo>
                  <a:pt x="0" y="4046360"/>
                </a:lnTo>
                <a:lnTo>
                  <a:pt x="0" y="40"/>
                </a:lnTo>
                <a:cubicBezTo>
                  <a:pt x="0" y="18"/>
                  <a:pt x="3771553" y="0"/>
                  <a:pt x="8424000" y="0"/>
                </a:cubicBezTo>
                <a:lnTo>
                  <a:pt x="8424000" y="4046400"/>
                </a:lnTo>
                <a:close/>
              </a:path>
              <a:path w="8424000" h="4046400" fill="none">
                <a:moveTo>
                  <a:pt x="8424000" y="4046400"/>
                </a:moveTo>
                <a:lnTo>
                  <a:pt x="0" y="4046360"/>
                </a:lnTo>
              </a:path>
            </a:pathLst>
          </a:custGeom>
          <a:ln w="10160">
            <a:solidFill>
              <a:schemeClr val="bg1"/>
            </a:solidFill>
          </a:ln>
        </p:spPr>
        <p:txBody>
          <a:bodyPr lIns="0" bIns="360000" anchor="ctr" anchorCtr="0"/>
          <a:lstStyle>
            <a:lvl1pPr marL="527987" indent="-527987">
              <a:buFont typeface="+mj-lt"/>
              <a:buAutoNum type="arabicPeriod"/>
              <a:defRPr sz="4333">
                <a:solidFill>
                  <a:schemeClr val="bg1"/>
                </a:solidFill>
              </a:defRPr>
            </a:lvl1pPr>
          </a:lstStyle>
          <a:p>
            <a:r>
              <a:rPr lang="fr-FR" dirty="0"/>
              <a:t>Titre</a:t>
            </a:r>
          </a:p>
        </p:txBody>
      </p:sp>
      <p:sp>
        <p:nvSpPr>
          <p:cNvPr id="10" name="Espace réservé du numéro de diapositive 5">
            <a:extLst>
              <a:ext uri="{FF2B5EF4-FFF2-40B4-BE49-F238E27FC236}">
                <a16:creationId xmlns:a16="http://schemas.microsoft.com/office/drawing/2014/main" id="{BE3965BE-3A81-1248-821F-39E8294A18F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 bwMode="gray">
          <a:xfrm>
            <a:off x="9864951" y="6378000"/>
            <a:ext cx="1800000" cy="48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r">
              <a:defRPr sz="1000" b="1">
                <a:solidFill>
                  <a:schemeClr val="bg1"/>
                </a:solidFill>
              </a:defRPr>
            </a:lvl1pPr>
          </a:lstStyle>
          <a:p>
            <a:fld id="{1B802361-F8EE-480E-A1DF-57AB4F9A7295}" type="slidenum">
              <a:rPr lang="fr-FR" smtClean="0"/>
              <a:t>‹N°›</a:t>
            </a:fld>
            <a:endParaRPr lang="fr-FR"/>
          </a:p>
        </p:txBody>
      </p:sp>
      <p:sp>
        <p:nvSpPr>
          <p:cNvPr id="11" name="Espace réservé du pied de page 4">
            <a:extLst>
              <a:ext uri="{FF2B5EF4-FFF2-40B4-BE49-F238E27FC236}">
                <a16:creationId xmlns:a16="http://schemas.microsoft.com/office/drawing/2014/main" id="{DCBACC69-485F-9F49-A64D-9385F9776EB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 bwMode="gray">
          <a:xfrm>
            <a:off x="3825043" y="260648"/>
            <a:ext cx="7839908" cy="48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r">
              <a:defRPr sz="1000" b="1">
                <a:solidFill>
                  <a:schemeClr val="tx1"/>
                </a:solidFill>
              </a:defRPr>
            </a:lvl1pPr>
          </a:lstStyle>
          <a:p>
            <a:r>
              <a:rPr lang="fr-FR"/>
              <a:t>Direction interministérielle de la transformation publique</a:t>
            </a:r>
          </a:p>
        </p:txBody>
      </p:sp>
    </p:spTree>
    <p:extLst>
      <p:ext uri="{BB962C8B-B14F-4D97-AF65-F5344CB8AC3E}">
        <p14:creationId xmlns:p14="http://schemas.microsoft.com/office/powerpoint/2010/main" val="2452036697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Couver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 bwMode="gray">
          <a:xfrm>
            <a:off x="0" y="6618000"/>
            <a:ext cx="240000" cy="240000"/>
          </a:xfrm>
          <a:prstGeom prst="rect">
            <a:avLst/>
          </a:prstGeom>
          <a:ln>
            <a:solidFill>
              <a:schemeClr val="tx1">
                <a:alpha val="0"/>
              </a:schemeClr>
            </a:solidFill>
          </a:ln>
        </p:spPr>
        <p:txBody>
          <a:bodyPr/>
          <a:lstStyle>
            <a:lvl1pPr>
              <a:defRPr sz="133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fld id="{28287716-6E15-40BA-9579-FF54730738BE}" type="datetime1">
              <a:rPr lang="fr-FR" smtClean="0"/>
              <a:t>26/06/2025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 bwMode="gray">
          <a:xfrm>
            <a:off x="960000" y="5829266"/>
            <a:ext cx="2831744" cy="597263"/>
          </a:xfrm>
        </p:spPr>
        <p:txBody>
          <a:bodyPr anchor="ctr" anchorCtr="0"/>
          <a:lstStyle>
            <a:lvl1pPr algn="l">
              <a:defRPr sz="1533"/>
            </a:lvl1pPr>
          </a:lstStyle>
          <a:p>
            <a:r>
              <a:rPr lang="fr-FR"/>
              <a:t>Direction interministérielle de la transformation publique</a:t>
            </a:r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 bwMode="gray">
          <a:xfrm>
            <a:off x="0" y="6618000"/>
            <a:ext cx="240000" cy="240000"/>
          </a:xfrm>
          <a:ln>
            <a:solidFill>
              <a:schemeClr val="tx1">
                <a:alpha val="0"/>
              </a:schemeClr>
            </a:solidFill>
          </a:ln>
        </p:spPr>
        <p:txBody>
          <a:bodyPr/>
          <a:lstStyle>
            <a:lvl1pPr>
              <a:defRPr sz="133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fld id="{10C140CD-8AED-46FF-A9A2-77308F3F39AE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7" name="Titre 6"/>
          <p:cNvSpPr>
            <a:spLocks noGrp="1"/>
          </p:cNvSpPr>
          <p:nvPr>
            <p:ph type="title" hasCustomPrompt="1"/>
          </p:nvPr>
        </p:nvSpPr>
        <p:spPr bwMode="gray">
          <a:xfrm>
            <a:off x="0" y="0"/>
            <a:ext cx="240000" cy="240000"/>
          </a:xfrm>
          <a:prstGeom prst="rect">
            <a:avLst/>
          </a:prstGeom>
          <a:ln>
            <a:solidFill>
              <a:schemeClr val="tx1">
                <a:alpha val="0"/>
              </a:schemeClr>
            </a:solidFill>
          </a:ln>
        </p:spPr>
        <p:txBody>
          <a:bodyPr/>
          <a:lstStyle>
            <a:lvl1pPr>
              <a:defRPr sz="133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r>
              <a:rPr lang="fr-FR" dirty="0"/>
              <a:t>Titre</a:t>
            </a:r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47D7451C-D661-40EF-D06B-06A35C1A049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0001" y="740701"/>
            <a:ext cx="7415823" cy="4416491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785372BC-0663-40B1-B275-088DFBB481D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0001" y="740701"/>
            <a:ext cx="7415823" cy="44164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03214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907726A-E8A2-46F7-B5EA-C0C8090989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C9773FFC-758A-4026-8F4A-1F5ED1D27BA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4CC44B3C-41B1-40C6-B433-2121E4A6B6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990154-B3CC-40B6-9689-8369734B6D39}" type="datetimeFigureOut">
              <a:rPr lang="fr-FR" smtClean="0"/>
              <a:t>26/06/2025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A9F9A28-F4B3-426F-8019-95E287239D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0FD382A9-B044-4D10-A2BD-A4B3B4EF10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BC3686-0F25-4BEB-BA0D-F4CEBA15CC8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5266550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lide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5A4F0766-6309-644C-9BCE-2E607A270B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Marianne" panose="02000000000000000000" pitchFamily="2" charset="0"/>
              </a:defRPr>
            </a:lvl1pPr>
          </a:lstStyle>
          <a:p>
            <a:fld id="{733122C9-A0B9-462F-8757-0847AD287B63}" type="slidenum">
              <a:rPr lang="fr-FR" smtClean="0">
                <a:solidFill>
                  <a:srgbClr val="000000"/>
                </a:solidFill>
              </a:rPr>
              <a:pPr/>
              <a:t>‹N°›</a:t>
            </a:fld>
            <a:endParaRPr lang="fr-FR" dirty="0">
              <a:solidFill>
                <a:srgbClr val="000000"/>
              </a:solidFill>
            </a:endParaRPr>
          </a:p>
        </p:txBody>
      </p:sp>
      <p:sp>
        <p:nvSpPr>
          <p:cNvPr id="9" name="Espace réservé de la date 3">
            <a:extLst>
              <a:ext uri="{FF2B5EF4-FFF2-40B4-BE49-F238E27FC236}">
                <a16:creationId xmlns:a16="http://schemas.microsoft.com/office/drawing/2014/main" id="{E9918C01-3017-D749-B811-9FCBA8038409}"/>
              </a:ext>
            </a:extLst>
          </p:cNvPr>
          <p:cNvSpPr>
            <a:spLocks noGrp="1"/>
          </p:cNvSpPr>
          <p:nvPr>
            <p:ph type="dt" sz="half" idx="2"/>
          </p:nvPr>
        </p:nvSpPr>
        <p:spPr bwMode="gray">
          <a:xfrm>
            <a:off x="431800" y="6396842"/>
            <a:ext cx="1560000" cy="461159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>
              <a:defRPr sz="1000" b="1">
                <a:solidFill>
                  <a:schemeClr val="tx1"/>
                </a:solidFill>
                <a:latin typeface="Marianne" panose="02000000000000000000" pitchFamily="2" charset="0"/>
              </a:defRPr>
            </a:lvl1pPr>
          </a:lstStyle>
          <a:p>
            <a:fld id="{595D4B2C-07F6-4A18-9233-0AE833A22B40}" type="datetime1">
              <a:rPr lang="fr-FR" cap="all" smtClean="0">
                <a:solidFill>
                  <a:srgbClr val="000000"/>
                </a:solidFill>
              </a:rPr>
              <a:t>26/06/2025</a:t>
            </a:fld>
            <a:endParaRPr lang="fr-FR" cap="all" dirty="0">
              <a:solidFill>
                <a:srgbClr val="000000"/>
              </a:solidFill>
            </a:endParaRPr>
          </a:p>
        </p:txBody>
      </p:sp>
      <p:sp>
        <p:nvSpPr>
          <p:cNvPr id="16" name="Espace réservé du texte 7">
            <a:extLst>
              <a:ext uri="{FF2B5EF4-FFF2-40B4-BE49-F238E27FC236}">
                <a16:creationId xmlns:a16="http://schemas.microsoft.com/office/drawing/2014/main" id="{EB9C9A62-C54B-3841-9346-5A54D371580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431801" y="1664906"/>
            <a:ext cx="11232819" cy="323935"/>
          </a:xfrm>
        </p:spPr>
        <p:txBody>
          <a:bodyPr/>
          <a:lstStyle>
            <a:lvl1pPr marL="12700" indent="114297">
              <a:spcBef>
                <a:spcPts val="533"/>
              </a:spcBef>
              <a:spcAft>
                <a:spcPts val="1067"/>
              </a:spcAft>
              <a:buFont typeface="+mj-lt"/>
              <a:buNone/>
              <a:tabLst/>
              <a:defRPr sz="20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31989" indent="-191995">
              <a:spcBef>
                <a:spcPts val="800"/>
              </a:spcBef>
              <a:spcAft>
                <a:spcPts val="1067"/>
              </a:spcAft>
              <a:buFont typeface="+mj-lt"/>
              <a:buAutoNum type="alphaLcPeriod"/>
              <a:defRPr/>
            </a:lvl2pPr>
          </a:lstStyle>
          <a:p>
            <a:pPr lvl="0"/>
            <a:r>
              <a:rPr lang="fr-FR" dirty="0"/>
              <a:t>Sous-titre</a:t>
            </a:r>
          </a:p>
          <a:p>
            <a:pPr lvl="0"/>
            <a:endParaRPr lang="fr-FR" dirty="0"/>
          </a:p>
        </p:txBody>
      </p:sp>
      <p:sp>
        <p:nvSpPr>
          <p:cNvPr id="19" name="Titre 18">
            <a:extLst>
              <a:ext uri="{FF2B5EF4-FFF2-40B4-BE49-F238E27FC236}">
                <a16:creationId xmlns:a16="http://schemas.microsoft.com/office/drawing/2014/main" id="{8B219A12-DAFE-504E-9ED9-CFD78BD6A79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fr-FR" dirty="0"/>
              <a:t>Titre</a:t>
            </a:r>
          </a:p>
        </p:txBody>
      </p:sp>
      <p:sp>
        <p:nvSpPr>
          <p:cNvPr id="20" name="Espace réservé du pied de page 4">
            <a:extLst>
              <a:ext uri="{FF2B5EF4-FFF2-40B4-BE49-F238E27FC236}">
                <a16:creationId xmlns:a16="http://schemas.microsoft.com/office/drawing/2014/main" id="{99BFD6E0-B235-DA4F-9D70-E9444B53C48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 bwMode="gray">
          <a:xfrm>
            <a:off x="3825043" y="260648"/>
            <a:ext cx="7839908" cy="48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r">
              <a:defRPr sz="1000" b="1">
                <a:solidFill>
                  <a:schemeClr val="tx1"/>
                </a:solidFill>
              </a:defRPr>
            </a:lvl1pPr>
          </a:lstStyle>
          <a:p>
            <a:r>
              <a:rPr lang="fr-FR">
                <a:solidFill>
                  <a:srgbClr val="000000"/>
                </a:solidFill>
              </a:rPr>
              <a:t>Direction interministérielle de la transformation publique</a:t>
            </a:r>
            <a:endParaRPr lang="fr-FR" dirty="0">
              <a:solidFill>
                <a:srgbClr val="000000"/>
              </a:solidFill>
            </a:endParaRPr>
          </a:p>
        </p:txBody>
      </p:sp>
      <p:sp>
        <p:nvSpPr>
          <p:cNvPr id="8" name="Espace réservé du texte 11">
            <a:extLst>
              <a:ext uri="{FF2B5EF4-FFF2-40B4-BE49-F238E27FC236}">
                <a16:creationId xmlns:a16="http://schemas.microsoft.com/office/drawing/2014/main" id="{0AF74C14-DE22-FE4D-B865-03FBE975D57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431800" y="2276872"/>
            <a:ext cx="11232445" cy="3840427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 baseline="0"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fr-FR" dirty="0"/>
              <a:t>Texte de niveau 1</a:t>
            </a:r>
          </a:p>
          <a:p>
            <a:pPr lvl="1"/>
            <a:r>
              <a:rPr lang="fr-FR" dirty="0"/>
              <a:t>Texte de niveau 2</a:t>
            </a:r>
          </a:p>
          <a:p>
            <a:pPr lvl="2"/>
            <a:r>
              <a:rPr lang="fr-FR" dirty="0"/>
              <a:t>Texte de niveau 3</a:t>
            </a:r>
          </a:p>
          <a:p>
            <a:pPr lvl="3"/>
            <a:r>
              <a:rPr lang="fr-FR" dirty="0"/>
              <a:t>Texte de niveau 4</a:t>
            </a:r>
          </a:p>
          <a:p>
            <a:pPr lvl="4"/>
            <a:r>
              <a:rPr lang="fr-FR" dirty="0"/>
              <a:t>Texte de niveau 5</a:t>
            </a:r>
          </a:p>
        </p:txBody>
      </p:sp>
    </p:spTree>
    <p:extLst>
      <p:ext uri="{BB962C8B-B14F-4D97-AF65-F5344CB8AC3E}">
        <p14:creationId xmlns:p14="http://schemas.microsoft.com/office/powerpoint/2010/main" val="770964982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re / sous-titre /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5A4F0766-6309-644C-9BCE-2E607A270B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122C9-A0B9-462F-8757-0847AD287B63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9" name="Espace réservé de la date 3">
            <a:extLst>
              <a:ext uri="{FF2B5EF4-FFF2-40B4-BE49-F238E27FC236}">
                <a16:creationId xmlns:a16="http://schemas.microsoft.com/office/drawing/2014/main" id="{E9918C01-3017-D749-B811-9FCBA8038409}"/>
              </a:ext>
            </a:extLst>
          </p:cNvPr>
          <p:cNvSpPr>
            <a:spLocks noGrp="1"/>
          </p:cNvSpPr>
          <p:nvPr>
            <p:ph type="dt" sz="half" idx="2"/>
          </p:nvPr>
        </p:nvSpPr>
        <p:spPr bwMode="gray">
          <a:xfrm>
            <a:off x="431800" y="6396842"/>
            <a:ext cx="1560000" cy="461159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>
              <a:defRPr sz="1000" b="1">
                <a:solidFill>
                  <a:schemeClr val="tx1"/>
                </a:solidFill>
              </a:defRPr>
            </a:lvl1pPr>
          </a:lstStyle>
          <a:p>
            <a:fld id="{6B488856-F2F9-43A5-A9A5-83E69ADE40FB}" type="datetime1">
              <a:rPr lang="fr-FR" cap="all" smtClean="0"/>
              <a:t>26/06/2025</a:t>
            </a:fld>
            <a:endParaRPr lang="fr-FR" cap="all" dirty="0"/>
          </a:p>
        </p:txBody>
      </p:sp>
      <p:sp>
        <p:nvSpPr>
          <p:cNvPr id="16" name="Espace réservé du texte 7">
            <a:extLst>
              <a:ext uri="{FF2B5EF4-FFF2-40B4-BE49-F238E27FC236}">
                <a16:creationId xmlns:a16="http://schemas.microsoft.com/office/drawing/2014/main" id="{EB9C9A62-C54B-3841-9346-5A54D371580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431801" y="1760917"/>
            <a:ext cx="11232819" cy="323935"/>
          </a:xfrm>
        </p:spPr>
        <p:txBody>
          <a:bodyPr/>
          <a:lstStyle>
            <a:lvl1pPr marL="12700" indent="114297">
              <a:spcBef>
                <a:spcPts val="533"/>
              </a:spcBef>
              <a:spcAft>
                <a:spcPts val="1067"/>
              </a:spcAft>
              <a:buFont typeface="+mj-lt"/>
              <a:buNone/>
              <a:tabLst/>
              <a:defRPr sz="20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31989" indent="-191995">
              <a:spcBef>
                <a:spcPts val="800"/>
              </a:spcBef>
              <a:spcAft>
                <a:spcPts val="1067"/>
              </a:spcAft>
              <a:buFont typeface="+mj-lt"/>
              <a:buAutoNum type="alphaLcPeriod"/>
              <a:defRPr/>
            </a:lvl2pPr>
          </a:lstStyle>
          <a:p>
            <a:pPr lvl="0"/>
            <a:r>
              <a:rPr lang="fr-FR" dirty="0"/>
              <a:t>Sous-titre</a:t>
            </a:r>
          </a:p>
          <a:p>
            <a:pPr lvl="0"/>
            <a:endParaRPr lang="fr-FR" dirty="0"/>
          </a:p>
        </p:txBody>
      </p:sp>
      <p:sp>
        <p:nvSpPr>
          <p:cNvPr id="19" name="Titre 18">
            <a:extLst>
              <a:ext uri="{FF2B5EF4-FFF2-40B4-BE49-F238E27FC236}">
                <a16:creationId xmlns:a16="http://schemas.microsoft.com/office/drawing/2014/main" id="{8B219A12-DAFE-504E-9ED9-CFD78BD6A79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1801" y="1028734"/>
            <a:ext cx="11233151" cy="719988"/>
          </a:xfrm>
        </p:spPr>
        <p:txBody>
          <a:bodyPr/>
          <a:lstStyle/>
          <a:p>
            <a:r>
              <a:rPr lang="fr-FR" dirty="0"/>
              <a:t>Titre</a:t>
            </a:r>
          </a:p>
        </p:txBody>
      </p:sp>
      <p:sp>
        <p:nvSpPr>
          <p:cNvPr id="20" name="Espace réservé du pied de page 4">
            <a:extLst>
              <a:ext uri="{FF2B5EF4-FFF2-40B4-BE49-F238E27FC236}">
                <a16:creationId xmlns:a16="http://schemas.microsoft.com/office/drawing/2014/main" id="{99BFD6E0-B235-DA4F-9D70-E9444B53C48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 bwMode="gray">
          <a:xfrm>
            <a:off x="3825043" y="260648"/>
            <a:ext cx="7839908" cy="48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r">
              <a:defRPr sz="1000" b="1">
                <a:solidFill>
                  <a:schemeClr val="tx1"/>
                </a:solidFill>
              </a:defRPr>
            </a:lvl1pPr>
          </a:lstStyle>
          <a:p>
            <a:r>
              <a:rPr lang="fr-FR" dirty="0"/>
              <a:t>Direction interministérielle de la transformation publique</a:t>
            </a:r>
          </a:p>
        </p:txBody>
      </p:sp>
      <p:sp>
        <p:nvSpPr>
          <p:cNvPr id="8" name="Espace réservé du texte 11">
            <a:extLst>
              <a:ext uri="{FF2B5EF4-FFF2-40B4-BE49-F238E27FC236}">
                <a16:creationId xmlns:a16="http://schemas.microsoft.com/office/drawing/2014/main" id="{0AF74C14-DE22-FE4D-B865-03FBE975D57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431800" y="2276872"/>
            <a:ext cx="11232445" cy="3840427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 baseline="0"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fr-FR" dirty="0"/>
              <a:t>Texte de niveau 1</a:t>
            </a:r>
          </a:p>
          <a:p>
            <a:pPr lvl="1"/>
            <a:r>
              <a:rPr lang="fr-FR" dirty="0"/>
              <a:t>Texte de niveau 2</a:t>
            </a:r>
          </a:p>
          <a:p>
            <a:pPr lvl="2"/>
            <a:r>
              <a:rPr lang="fr-FR" dirty="0"/>
              <a:t>Texte de niveau 3</a:t>
            </a:r>
          </a:p>
          <a:p>
            <a:pPr lvl="3"/>
            <a:r>
              <a:rPr lang="fr-FR" dirty="0"/>
              <a:t>Texte de niveau 4</a:t>
            </a:r>
          </a:p>
          <a:p>
            <a:pPr lvl="4"/>
            <a:r>
              <a:rPr lang="fr-FR" dirty="0"/>
              <a:t>Texte de niveau 5</a:t>
            </a:r>
          </a:p>
        </p:txBody>
      </p:sp>
    </p:spTree>
    <p:extLst>
      <p:ext uri="{BB962C8B-B14F-4D97-AF65-F5344CB8AC3E}">
        <p14:creationId xmlns:p14="http://schemas.microsoft.com/office/powerpoint/2010/main" val="1844374111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//Ba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051425" y="292100"/>
            <a:ext cx="6985000" cy="736600"/>
          </a:xfrm>
        </p:spPr>
        <p:txBody>
          <a:bodyPr anchor="b"/>
          <a:lstStyle>
            <a:lvl1pPr algn="ctr">
              <a:lnSpc>
                <a:spcPct val="85000"/>
              </a:lnSpc>
              <a:defRPr sz="2800" cap="all" baseline="0">
                <a:solidFill>
                  <a:srgbClr val="000092"/>
                </a:solidFill>
                <a:latin typeface="+mj-lt"/>
              </a:defRPr>
            </a:lvl1pPr>
          </a:lstStyle>
          <a:p>
            <a:r>
              <a:rPr lang="fr-FR" dirty="0"/>
              <a:t>Titre diapositive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356858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  <p:extLst>
    <p:ext uri="{DCECCB84-F9BA-43D5-87BE-67443E8EF086}">
      <p15:sldGuideLst xmlns:p15="http://schemas.microsoft.com/office/powerpoint/2012/main">
        <p15:guide id="1" pos="98">
          <p15:clr>
            <a:srgbClr val="FBAE40"/>
          </p15:clr>
        </p15:guide>
        <p15:guide id="2" pos="3182">
          <p15:clr>
            <a:srgbClr val="FBAE40"/>
          </p15:clr>
        </p15:guide>
        <p15:guide id="3" orient="horz" pos="595">
          <p15:clr>
            <a:srgbClr val="FBAE40"/>
          </p15:clr>
        </p15:guide>
        <p15:guide id="4" pos="7582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5D122BD-B742-4083-897F-7C3B6031EE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341861CC-F8CF-45CE-9A36-80834670F25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CAE7835E-04BC-4572-B2DD-CAB3A7E1F80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CE6275B8-2D63-48A9-9107-7248F26F93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990154-B3CC-40B6-9689-8369734B6D39}" type="datetimeFigureOut">
              <a:rPr lang="fr-FR" smtClean="0"/>
              <a:t>26/06/2025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3C3C690D-66C9-40EE-98A6-A23629C425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32B5D5EA-C539-4DE2-82D5-D6D014EE7F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BC3686-0F25-4BEB-BA0D-F4CEBA15CC8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918171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C94117F-C6DB-40AA-B2B8-3766214CE3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DAC9CA4F-40EE-4665-B141-4496465CEA5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77589CAF-63E3-4683-B62D-8231C36D7E5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28D87BB3-C3D7-4F31-A1C9-E5FC282629E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344024D6-6DDA-4EA6-BE49-3463571F561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F5ED8753-4B2A-4A67-8A8A-45174FCE3F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990154-B3CC-40B6-9689-8369734B6D39}" type="datetimeFigureOut">
              <a:rPr lang="fr-FR" smtClean="0"/>
              <a:t>26/06/2025</a:t>
            </a:fld>
            <a:endParaRPr lang="fr-FR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3D580CEE-46CF-42FC-890B-FA5A9FA687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C6E86273-9881-4B9B-B595-6FF5ABE675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BC3686-0F25-4BEB-BA0D-F4CEBA15CC8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133416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23B7EB4-C97F-4400-91B3-55C960BDD5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BD44F474-6A5A-4816-B122-48F3E2DF16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990154-B3CC-40B6-9689-8369734B6D39}" type="datetimeFigureOut">
              <a:rPr lang="fr-FR" smtClean="0"/>
              <a:t>26/06/2025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23B589C7-003B-4C30-8BFB-ADAFE1A4BD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575D271D-63C9-4B90-87DB-7A210F3CBC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BC3686-0F25-4BEB-BA0D-F4CEBA15CC8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586104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DCCE63F3-86A9-42DC-B9C1-1FE976C4FD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990154-B3CC-40B6-9689-8369734B6D39}" type="datetimeFigureOut">
              <a:rPr lang="fr-FR" smtClean="0"/>
              <a:t>26/06/2025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27F224FD-FBB6-4194-88CC-15EA0104CA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6A338B38-30E3-41EB-B3D0-68FB0F43B8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BC3686-0F25-4BEB-BA0D-F4CEBA15CC8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785837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76B1AAE-444D-4AE8-8BC6-EE54651EA0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168927B3-8844-4423-8CAF-1068815966A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38F87311-E210-4BBF-9F18-93C768BFB8A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1D0E6A52-FD50-494A-AE19-5F590362D5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990154-B3CC-40B6-9689-8369734B6D39}" type="datetimeFigureOut">
              <a:rPr lang="fr-FR" smtClean="0"/>
              <a:t>26/06/2025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27FF6032-F571-47BF-8358-A0C6E8A651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F538314C-2812-4F42-B12F-9B3DF349D4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BC3686-0F25-4BEB-BA0D-F4CEBA15CC8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955056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A20A88F-CF29-4E52-B953-E197C8CEE3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874035FB-2331-4DEC-B2F0-D751ABD88CE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A6901CA7-7395-4727-8A86-945B1192F25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55AAD256-4058-4802-B088-E1A3A742B2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990154-B3CC-40B6-9689-8369734B6D39}" type="datetimeFigureOut">
              <a:rPr lang="fr-FR" smtClean="0"/>
              <a:t>26/06/2025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F88E29D9-6FD9-4E9D-B3CF-7741A0BEEA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2E0A0398-5FBA-4BC5-A39E-B2855745DE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BC3686-0F25-4BEB-BA0D-F4CEBA15CC8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949343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theme" Target="../theme/theme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9.xml"/><Relationship Id="rId3" Type="http://schemas.openxmlformats.org/officeDocument/2006/relationships/slideLayout" Target="../slideLayouts/slideLayout24.xml"/><Relationship Id="rId7" Type="http://schemas.openxmlformats.org/officeDocument/2006/relationships/slideLayout" Target="../slideLayouts/slideLayout28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3.xml"/><Relationship Id="rId1" Type="http://schemas.openxmlformats.org/officeDocument/2006/relationships/slideLayout" Target="../slideLayouts/slideLayout22.xml"/><Relationship Id="rId6" Type="http://schemas.openxmlformats.org/officeDocument/2006/relationships/slideLayout" Target="../slideLayouts/slideLayout27.xml"/><Relationship Id="rId11" Type="http://schemas.openxmlformats.org/officeDocument/2006/relationships/slideLayout" Target="../slideLayouts/slideLayout32.xml"/><Relationship Id="rId5" Type="http://schemas.openxmlformats.org/officeDocument/2006/relationships/slideLayout" Target="../slideLayouts/slideLayout26.xml"/><Relationship Id="rId10" Type="http://schemas.openxmlformats.org/officeDocument/2006/relationships/slideLayout" Target="../slideLayouts/slideLayout31.xml"/><Relationship Id="rId4" Type="http://schemas.openxmlformats.org/officeDocument/2006/relationships/slideLayout" Target="../slideLayouts/slideLayout25.xml"/><Relationship Id="rId9" Type="http://schemas.openxmlformats.org/officeDocument/2006/relationships/slideLayout" Target="../slideLayouts/slideLayout3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2A1642F8-0444-449C-80B4-F23D1E64FC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4AC2CF7-C977-427A-BDB4-90B67DEB1C3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C7BA3C2-B4F8-4FFA-AFBE-E45DCBFDB0D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990154-B3CC-40B6-9689-8369734B6D39}" type="datetimeFigureOut">
              <a:rPr lang="fr-FR" smtClean="0"/>
              <a:t>26/06/2025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3748B2C3-8F69-4612-A764-B2E0F066AC8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2DB76CA3-30DA-4A32-A8AA-23E20335D6D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BC3686-0F25-4BEB-BA0D-F4CEBA15CC8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232254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 bwMode="gray">
          <a:xfrm>
            <a:off x="431801" y="2276873"/>
            <a:ext cx="11233151" cy="3936433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pPr lvl="0"/>
            <a:r>
              <a:rPr lang="fr-FR" noProof="0" dirty="0"/>
              <a:t>Texte de niveau 1</a:t>
            </a:r>
          </a:p>
          <a:p>
            <a:pPr lvl="1"/>
            <a:r>
              <a:rPr lang="fr-FR" noProof="0" dirty="0"/>
              <a:t>Texte de niveau 2</a:t>
            </a:r>
          </a:p>
          <a:p>
            <a:pPr lvl="2"/>
            <a:r>
              <a:rPr lang="fr-FR" noProof="0" dirty="0"/>
              <a:t>Texte de niveau 3</a:t>
            </a:r>
          </a:p>
          <a:p>
            <a:pPr lvl="3"/>
            <a:r>
              <a:rPr lang="fr-FR" noProof="0" dirty="0"/>
              <a:t>Texte de niveau 4</a:t>
            </a:r>
          </a:p>
          <a:p>
            <a:pPr lvl="4"/>
            <a:r>
              <a:rPr lang="fr-FR" noProof="0" dirty="0"/>
              <a:t>Texte de niveau 5</a:t>
            </a: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 bwMode="gray">
          <a:xfrm>
            <a:off x="3825043" y="260648"/>
            <a:ext cx="7839908" cy="48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r">
              <a:defRPr sz="1000" b="1">
                <a:solidFill>
                  <a:schemeClr val="tx1"/>
                </a:solidFill>
                <a:latin typeface="Marianne" panose="02000000000000000000" pitchFamily="2" charset="0"/>
              </a:defRPr>
            </a:lvl1pPr>
          </a:lstStyle>
          <a:p>
            <a:r>
              <a:rPr lang="fr-FR"/>
              <a:t>Direction interministérielle de la transformation publique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 bwMode="gray">
          <a:xfrm>
            <a:off x="9864951" y="6378000"/>
            <a:ext cx="1800000" cy="48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r">
              <a:defRPr sz="1000" b="1">
                <a:solidFill>
                  <a:schemeClr val="tx1"/>
                </a:solidFill>
                <a:latin typeface="Marianne" panose="02000000000000000000" pitchFamily="2" charset="0"/>
              </a:defRPr>
            </a:lvl1pPr>
          </a:lstStyle>
          <a:p>
            <a:fld id="{1B802361-F8EE-480E-A1DF-57AB4F9A7295}" type="slidenum">
              <a:rPr lang="fr-FR" smtClean="0"/>
              <a:t>‹N°›</a:t>
            </a:fld>
            <a:endParaRPr lang="fr-FR"/>
          </a:p>
        </p:txBody>
      </p:sp>
      <p:sp>
        <p:nvSpPr>
          <p:cNvPr id="12" name="Espace réservé du titre 11">
            <a:extLst>
              <a:ext uri="{FF2B5EF4-FFF2-40B4-BE49-F238E27FC236}">
                <a16:creationId xmlns:a16="http://schemas.microsoft.com/office/drawing/2014/main" id="{59FB2B3E-557E-DB42-9DB7-D6A72FD3AB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1801" y="1028734"/>
            <a:ext cx="11233151" cy="7199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dirty="0"/>
              <a:t>Titre </a:t>
            </a:r>
          </a:p>
        </p:txBody>
      </p:sp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F8170561-5F7A-B046-81BE-E60E60355D4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20937" y="6378001"/>
            <a:ext cx="2743200" cy="3661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1">
                <a:solidFill>
                  <a:schemeClr val="tx1"/>
                </a:solidFill>
                <a:latin typeface="Marianne" panose="02000000000000000000" pitchFamily="2" charset="0"/>
              </a:defRPr>
            </a:lvl1pPr>
          </a:lstStyle>
          <a:p>
            <a:fld id="{45395B70-27DC-4329-99F7-61E4C838260D}" type="datetime1">
              <a:rPr lang="fr-FR" smtClean="0"/>
              <a:t>26/06/2025</a:t>
            </a:fld>
            <a:endParaRPr lang="fr-FR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D28CFC67-625D-416F-A131-01F22FB0BCE6}"/>
              </a:ext>
            </a:extLst>
          </p:cNvPr>
          <p:cNvPicPr>
            <a:picLocks noChangeAspect="1"/>
          </p:cNvPicPr>
          <p:nvPr userDrawn="1"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7106" y="260648"/>
            <a:ext cx="996696" cy="5105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76823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70" r:id="rId9"/>
    <p:sldLayoutId id="2147483671" r:id="rId10"/>
  </p:sldLayoutIdLst>
  <p:hf hdr="0" ftr="0" dt="0"/>
  <p:txStyles>
    <p:titleStyle>
      <a:lvl1pPr marL="19050" indent="0" algn="l" defTabSz="1219170" rtl="0" eaLnBrk="1" latinLnBrk="0" hangingPunct="1">
        <a:lnSpc>
          <a:spcPct val="90000"/>
        </a:lnSpc>
        <a:spcBef>
          <a:spcPct val="0"/>
        </a:spcBef>
        <a:buNone/>
        <a:tabLst/>
        <a:defRPr sz="3333" b="1" kern="1200">
          <a:solidFill>
            <a:schemeClr val="tx1"/>
          </a:solidFill>
          <a:latin typeface="Marianne" panose="02000000000000000000" pitchFamily="2" charset="0"/>
          <a:ea typeface="+mj-ea"/>
          <a:cs typeface="+mj-cs"/>
        </a:defRPr>
      </a:lvl1pPr>
    </p:titleStyle>
    <p:bodyStyle>
      <a:lvl1pPr marL="122764" indent="0" algn="l" defTabSz="1219170" rtl="0" eaLnBrk="1" latinLnBrk="0" hangingPunct="1">
        <a:lnSpc>
          <a:spcPct val="100000"/>
        </a:lnSpc>
        <a:spcBef>
          <a:spcPts val="0"/>
        </a:spcBef>
        <a:spcAft>
          <a:spcPts val="667"/>
        </a:spcAft>
        <a:buFont typeface="Arial" pitchFamily="34" charset="0"/>
        <a:buNone/>
        <a:tabLst/>
        <a:defRPr sz="1867" b="0" kern="1200">
          <a:solidFill>
            <a:schemeClr val="tx1"/>
          </a:solidFill>
          <a:latin typeface="Marianne" panose="02000000000000000000" pitchFamily="2" charset="0"/>
          <a:ea typeface="+mn-ea"/>
          <a:cs typeface="+mn-cs"/>
        </a:defRPr>
      </a:lvl1pPr>
      <a:lvl2pPr marL="468588" indent="-228594" algn="l" defTabSz="1219170" rtl="0" eaLnBrk="1" latinLnBrk="0" hangingPunct="1">
        <a:lnSpc>
          <a:spcPct val="100000"/>
        </a:lnSpc>
        <a:spcBef>
          <a:spcPts val="800"/>
        </a:spcBef>
        <a:spcAft>
          <a:spcPts val="800"/>
        </a:spcAft>
        <a:buSzPct val="100000"/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Marianne" panose="02000000000000000000" pitchFamily="2" charset="0"/>
          <a:ea typeface="+mn-ea"/>
          <a:cs typeface="+mn-cs"/>
        </a:defRPr>
      </a:lvl2pPr>
      <a:lvl3pPr marL="708582" indent="-228594" algn="l" defTabSz="1219170" rtl="0" eaLnBrk="1" latinLnBrk="0" hangingPunct="1">
        <a:lnSpc>
          <a:spcPct val="100000"/>
        </a:lnSpc>
        <a:spcBef>
          <a:spcPts val="133"/>
        </a:spcBef>
        <a:spcAft>
          <a:spcPts val="133"/>
        </a:spcAft>
        <a:buSzPct val="100000"/>
        <a:buFont typeface="Wingdings" pitchFamily="2" charset="2"/>
        <a:buChar char="§"/>
        <a:defRPr sz="1333" kern="1200">
          <a:solidFill>
            <a:schemeClr val="tx1"/>
          </a:solidFill>
          <a:latin typeface="Marianne" panose="02000000000000000000" pitchFamily="2" charset="0"/>
          <a:ea typeface="+mn-ea"/>
          <a:cs typeface="+mn-cs"/>
        </a:defRPr>
      </a:lvl3pPr>
      <a:lvl4pPr marL="948576" indent="-228594" algn="l" defTabSz="1219170" rtl="0" eaLnBrk="1" latinLnBrk="0" hangingPunct="1">
        <a:lnSpc>
          <a:spcPct val="100000"/>
        </a:lnSpc>
        <a:spcBef>
          <a:spcPts val="133"/>
        </a:spcBef>
        <a:spcAft>
          <a:spcPts val="133"/>
        </a:spcAft>
        <a:buSzPct val="100000"/>
        <a:buFont typeface="Arial" panose="020B0604020202020204" pitchFamily="34" charset="0"/>
        <a:buChar char="•"/>
        <a:defRPr sz="1067" kern="1200">
          <a:solidFill>
            <a:schemeClr val="tx1"/>
          </a:solidFill>
          <a:latin typeface="Marianne" panose="02000000000000000000" pitchFamily="2" charset="0"/>
          <a:ea typeface="+mn-ea"/>
          <a:cs typeface="+mn-cs"/>
        </a:defRPr>
      </a:lvl4pPr>
      <a:lvl5pPr marL="1236569" indent="-228594" algn="l" defTabSz="1219170" rtl="0" eaLnBrk="1" latinLnBrk="0" hangingPunct="1">
        <a:lnSpc>
          <a:spcPct val="100000"/>
        </a:lnSpc>
        <a:spcBef>
          <a:spcPts val="133"/>
        </a:spcBef>
        <a:spcAft>
          <a:spcPts val="133"/>
        </a:spcAft>
        <a:buSzPct val="100000"/>
        <a:buFont typeface="Wingdings" pitchFamily="2" charset="2"/>
        <a:buChar char="§"/>
        <a:defRPr sz="933" kern="1200">
          <a:solidFill>
            <a:schemeClr val="tx1"/>
          </a:solidFill>
          <a:latin typeface="Marianne" panose="02000000000000000000" pitchFamily="2" charset="0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indent="0" algn="l" defTabSz="1219170" rtl="0" eaLnBrk="1" latinLnBrk="0" hangingPunct="1">
        <a:spcBef>
          <a:spcPct val="20000"/>
        </a:spcBef>
        <a:buFont typeface="Arial" pitchFamily="34" charset="0"/>
        <a:buNone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620">
          <p15:clr>
            <a:srgbClr val="F26B43"/>
          </p15:clr>
        </p15:guide>
        <p15:guide id="2" pos="204">
          <p15:clr>
            <a:srgbClr val="F26B43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 bwMode="gray">
          <a:xfrm>
            <a:off x="431801" y="2276873"/>
            <a:ext cx="11233151" cy="3936433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pPr lvl="0"/>
            <a:r>
              <a:rPr lang="fr-FR" noProof="0" dirty="0"/>
              <a:t>Texte de niveau 1</a:t>
            </a:r>
          </a:p>
          <a:p>
            <a:pPr lvl="1"/>
            <a:r>
              <a:rPr lang="fr-FR" noProof="0" dirty="0"/>
              <a:t>Texte de niveau 2</a:t>
            </a:r>
          </a:p>
          <a:p>
            <a:pPr lvl="2"/>
            <a:r>
              <a:rPr lang="fr-FR" noProof="0" dirty="0"/>
              <a:t>Texte de niveau 3</a:t>
            </a:r>
          </a:p>
          <a:p>
            <a:pPr lvl="3"/>
            <a:r>
              <a:rPr lang="fr-FR" noProof="0" dirty="0"/>
              <a:t>Texte de niveau 4</a:t>
            </a:r>
          </a:p>
          <a:p>
            <a:pPr lvl="4"/>
            <a:r>
              <a:rPr lang="fr-FR" noProof="0" dirty="0"/>
              <a:t>Texte de niveau 5</a:t>
            </a: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 bwMode="gray">
          <a:xfrm>
            <a:off x="3825043" y="260648"/>
            <a:ext cx="7839908" cy="48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r">
              <a:defRPr sz="1000" b="1">
                <a:solidFill>
                  <a:schemeClr val="tx1"/>
                </a:solidFill>
                <a:latin typeface="Marianne" panose="02000000000000000000" pitchFamily="2" charset="0"/>
              </a:defRPr>
            </a:lvl1pPr>
          </a:lstStyle>
          <a:p>
            <a:r>
              <a:rPr lang="fr-FR"/>
              <a:t>Direction interministérielle de la transformation publique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 bwMode="gray">
          <a:xfrm>
            <a:off x="9864951" y="6378000"/>
            <a:ext cx="1800000" cy="48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r">
              <a:defRPr sz="1000" b="1">
                <a:solidFill>
                  <a:schemeClr val="tx1"/>
                </a:solidFill>
                <a:latin typeface="Marianne" panose="02000000000000000000" pitchFamily="2" charset="0"/>
              </a:defRPr>
            </a:lvl1pPr>
          </a:lstStyle>
          <a:p>
            <a:fld id="{1B802361-F8EE-480E-A1DF-57AB4F9A7295}" type="slidenum">
              <a:rPr lang="fr-FR" smtClean="0"/>
              <a:t>‹N°›</a:t>
            </a:fld>
            <a:endParaRPr lang="fr-FR"/>
          </a:p>
        </p:txBody>
      </p:sp>
      <p:cxnSp>
        <p:nvCxnSpPr>
          <p:cNvPr id="10" name="Connecteur droit 9"/>
          <p:cNvCxnSpPr>
            <a:cxnSpLocks/>
          </p:cNvCxnSpPr>
          <p:nvPr/>
        </p:nvCxnSpPr>
        <p:spPr bwMode="gray">
          <a:xfrm>
            <a:off x="431800" y="6443208"/>
            <a:ext cx="11232819" cy="0"/>
          </a:xfrm>
          <a:prstGeom prst="line">
            <a:avLst/>
          </a:prstGeom>
          <a:ln w="1016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Espace réservé du titre 11">
            <a:extLst>
              <a:ext uri="{FF2B5EF4-FFF2-40B4-BE49-F238E27FC236}">
                <a16:creationId xmlns:a16="http://schemas.microsoft.com/office/drawing/2014/main" id="{59FB2B3E-557E-DB42-9DB7-D6A72FD3AB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1801" y="1028734"/>
            <a:ext cx="11233151" cy="7199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dirty="0"/>
              <a:t>Titre </a:t>
            </a:r>
          </a:p>
        </p:txBody>
      </p:sp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F8170561-5F7A-B046-81BE-E60E60355D4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20937" y="6378001"/>
            <a:ext cx="2743200" cy="3661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1">
                <a:solidFill>
                  <a:schemeClr val="tx1"/>
                </a:solidFill>
                <a:latin typeface="Marianne" panose="02000000000000000000" pitchFamily="2" charset="0"/>
              </a:defRPr>
            </a:lvl1pPr>
          </a:lstStyle>
          <a:p>
            <a:fld id="{45395B70-27DC-4329-99F7-61E4C838260D}" type="datetime1">
              <a:rPr lang="fr-FR" smtClean="0"/>
              <a:t>26/06/2025</a:t>
            </a:fld>
            <a:endParaRPr lang="fr-FR"/>
          </a:p>
        </p:txBody>
      </p:sp>
      <p:cxnSp>
        <p:nvCxnSpPr>
          <p:cNvPr id="9" name="Connecteur droit 8">
            <a:extLst>
              <a:ext uri="{FF2B5EF4-FFF2-40B4-BE49-F238E27FC236}">
                <a16:creationId xmlns:a16="http://schemas.microsoft.com/office/drawing/2014/main" id="{E071FEB6-0E77-DD46-9DA0-C52EF51FC7F3}"/>
              </a:ext>
            </a:extLst>
          </p:cNvPr>
          <p:cNvCxnSpPr/>
          <p:nvPr/>
        </p:nvCxnSpPr>
        <p:spPr bwMode="gray">
          <a:xfrm>
            <a:off x="480000" y="6443208"/>
            <a:ext cx="11232000" cy="0"/>
          </a:xfrm>
          <a:prstGeom prst="line">
            <a:avLst/>
          </a:prstGeom>
          <a:ln w="1016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512435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hdr="0" ftr="0" dt="0"/>
  <p:txStyles>
    <p:titleStyle>
      <a:lvl1pPr marL="19050" indent="0" algn="l" defTabSz="1219170" rtl="0" eaLnBrk="1" latinLnBrk="0" hangingPunct="1">
        <a:lnSpc>
          <a:spcPct val="90000"/>
        </a:lnSpc>
        <a:spcBef>
          <a:spcPct val="0"/>
        </a:spcBef>
        <a:buNone/>
        <a:tabLst/>
        <a:defRPr sz="3333" b="1" kern="1200">
          <a:solidFill>
            <a:schemeClr val="tx1"/>
          </a:solidFill>
          <a:latin typeface="Marianne" panose="02000000000000000000" pitchFamily="2" charset="0"/>
          <a:ea typeface="+mj-ea"/>
          <a:cs typeface="+mj-cs"/>
        </a:defRPr>
      </a:lvl1pPr>
    </p:titleStyle>
    <p:bodyStyle>
      <a:lvl1pPr marL="122764" indent="0" algn="l" defTabSz="1219170" rtl="0" eaLnBrk="1" latinLnBrk="0" hangingPunct="1">
        <a:lnSpc>
          <a:spcPct val="100000"/>
        </a:lnSpc>
        <a:spcBef>
          <a:spcPts val="0"/>
        </a:spcBef>
        <a:spcAft>
          <a:spcPts val="667"/>
        </a:spcAft>
        <a:buFont typeface="Arial" pitchFamily="34" charset="0"/>
        <a:buNone/>
        <a:tabLst/>
        <a:defRPr sz="1867" b="0" kern="1200">
          <a:solidFill>
            <a:schemeClr val="tx1"/>
          </a:solidFill>
          <a:latin typeface="Marianne" panose="02000000000000000000" pitchFamily="2" charset="0"/>
          <a:ea typeface="+mn-ea"/>
          <a:cs typeface="+mn-cs"/>
        </a:defRPr>
      </a:lvl1pPr>
      <a:lvl2pPr marL="468588" indent="-228594" algn="l" defTabSz="1219170" rtl="0" eaLnBrk="1" latinLnBrk="0" hangingPunct="1">
        <a:lnSpc>
          <a:spcPct val="100000"/>
        </a:lnSpc>
        <a:spcBef>
          <a:spcPts val="800"/>
        </a:spcBef>
        <a:spcAft>
          <a:spcPts val="800"/>
        </a:spcAft>
        <a:buSzPct val="100000"/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Marianne" panose="02000000000000000000" pitchFamily="2" charset="0"/>
          <a:ea typeface="+mn-ea"/>
          <a:cs typeface="+mn-cs"/>
        </a:defRPr>
      </a:lvl2pPr>
      <a:lvl3pPr marL="708582" indent="-228594" algn="l" defTabSz="1219170" rtl="0" eaLnBrk="1" latinLnBrk="0" hangingPunct="1">
        <a:lnSpc>
          <a:spcPct val="100000"/>
        </a:lnSpc>
        <a:spcBef>
          <a:spcPts val="133"/>
        </a:spcBef>
        <a:spcAft>
          <a:spcPts val="133"/>
        </a:spcAft>
        <a:buSzPct val="100000"/>
        <a:buFont typeface="Wingdings" pitchFamily="2" charset="2"/>
        <a:buChar char="§"/>
        <a:defRPr sz="1333" kern="1200">
          <a:solidFill>
            <a:schemeClr val="tx1"/>
          </a:solidFill>
          <a:latin typeface="Marianne" panose="02000000000000000000" pitchFamily="2" charset="0"/>
          <a:ea typeface="+mn-ea"/>
          <a:cs typeface="+mn-cs"/>
        </a:defRPr>
      </a:lvl3pPr>
      <a:lvl4pPr marL="948576" indent="-228594" algn="l" defTabSz="1219170" rtl="0" eaLnBrk="1" latinLnBrk="0" hangingPunct="1">
        <a:lnSpc>
          <a:spcPct val="100000"/>
        </a:lnSpc>
        <a:spcBef>
          <a:spcPts val="133"/>
        </a:spcBef>
        <a:spcAft>
          <a:spcPts val="133"/>
        </a:spcAft>
        <a:buSzPct val="100000"/>
        <a:buFont typeface="Arial" panose="020B0604020202020204" pitchFamily="34" charset="0"/>
        <a:buChar char="•"/>
        <a:defRPr sz="1067" kern="1200">
          <a:solidFill>
            <a:schemeClr val="tx1"/>
          </a:solidFill>
          <a:latin typeface="Marianne" panose="02000000000000000000" pitchFamily="2" charset="0"/>
          <a:ea typeface="+mn-ea"/>
          <a:cs typeface="+mn-cs"/>
        </a:defRPr>
      </a:lvl4pPr>
      <a:lvl5pPr marL="1236569" indent="-228594" algn="l" defTabSz="1219170" rtl="0" eaLnBrk="1" latinLnBrk="0" hangingPunct="1">
        <a:lnSpc>
          <a:spcPct val="100000"/>
        </a:lnSpc>
        <a:spcBef>
          <a:spcPts val="133"/>
        </a:spcBef>
        <a:spcAft>
          <a:spcPts val="133"/>
        </a:spcAft>
        <a:buSzPct val="100000"/>
        <a:buFont typeface="Wingdings" pitchFamily="2" charset="2"/>
        <a:buChar char="§"/>
        <a:defRPr sz="933" kern="1200">
          <a:solidFill>
            <a:schemeClr val="tx1"/>
          </a:solidFill>
          <a:latin typeface="Marianne" panose="02000000000000000000" pitchFamily="2" charset="0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indent="0" algn="l" defTabSz="1219170" rtl="0" eaLnBrk="1" latinLnBrk="0" hangingPunct="1">
        <a:spcBef>
          <a:spcPct val="20000"/>
        </a:spcBef>
        <a:buFont typeface="Arial" pitchFamily="34" charset="0"/>
        <a:buNone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620">
          <p15:clr>
            <a:srgbClr val="F26B43"/>
          </p15:clr>
        </p15:guide>
        <p15:guide id="2" pos="20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0.png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70495FF-9871-2361-85E8-ACFA33642D4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33122C9-A0B9-462F-8757-0847AD287B63}" type="slidenum">
              <a:rPr lang="fr-FR" smtClean="0"/>
              <a:pPr/>
              <a:t>1</a:t>
            </a:fld>
            <a:endParaRPr lang="fr-FR" dirty="0"/>
          </a:p>
        </p:txBody>
      </p:sp>
      <p:pic>
        <p:nvPicPr>
          <p:cNvPr id="6" name="Picture 14" descr="Portrait d'entreprise des employés de bureau et des employés Vecteur gratuit">
            <a:extLst>
              <a:ext uri="{FF2B5EF4-FFF2-40B4-BE49-F238E27FC236}">
                <a16:creationId xmlns:a16="http://schemas.microsoft.com/office/drawing/2014/main" id="{440BBD07-B803-E2A4-1585-076D34E572D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email">
            <a:lum bright="70000" contrast="-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291"/>
          <a:stretch/>
        </p:blipFill>
        <p:spPr bwMode="auto">
          <a:xfrm>
            <a:off x="1947549" y="3088684"/>
            <a:ext cx="8867197" cy="37693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ZoneTexte 5">
            <a:extLst>
              <a:ext uri="{FF2B5EF4-FFF2-40B4-BE49-F238E27FC236}">
                <a16:creationId xmlns:a16="http://schemas.microsoft.com/office/drawing/2014/main" id="{ED588E38-9038-E3E0-BA56-59B7472BA89F}"/>
              </a:ext>
            </a:extLst>
          </p:cNvPr>
          <p:cNvSpPr txBox="1"/>
          <p:nvPr/>
        </p:nvSpPr>
        <p:spPr>
          <a:xfrm>
            <a:off x="1122965" y="3240296"/>
            <a:ext cx="10002235" cy="21544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783">
              <a:defRPr/>
            </a:pPr>
            <a:r>
              <a:rPr lang="fr-FR" sz="2800" dirty="0">
                <a:solidFill>
                  <a:srgbClr val="000091">
                    <a:lumMod val="75000"/>
                  </a:srgbClr>
                </a:solidFill>
                <a:latin typeface="Marianne" panose="02000000000000000000" pitchFamily="2" charset="0"/>
              </a:rPr>
              <a:t>Université X</a:t>
            </a:r>
          </a:p>
          <a:p>
            <a:pPr defTabSz="685783">
              <a:defRPr/>
            </a:pPr>
            <a:r>
              <a:rPr lang="fr-FR" sz="2800" b="1" dirty="0">
                <a:solidFill>
                  <a:srgbClr val="000091">
                    <a:lumMod val="75000"/>
                  </a:srgbClr>
                </a:solidFill>
                <a:latin typeface="Marianne" panose="02000000000000000000" pitchFamily="2" charset="0"/>
              </a:rPr>
              <a:t>Accompagnement à l’amélioration du service rendu à l’étudiant</a:t>
            </a:r>
          </a:p>
          <a:p>
            <a:pPr defTabSz="685783">
              <a:defRPr/>
            </a:pPr>
            <a:endParaRPr lang="fr-FR" sz="1400" i="1" dirty="0">
              <a:solidFill>
                <a:srgbClr val="000000"/>
              </a:solidFill>
              <a:latin typeface="Marianne" panose="02000000000000000000" pitchFamily="2" charset="0"/>
            </a:endParaRPr>
          </a:p>
          <a:p>
            <a:pPr lvl="0">
              <a:defRPr/>
            </a:pPr>
            <a:r>
              <a:rPr lang="fr-FR" sz="2000">
                <a:solidFill>
                  <a:schemeClr val="tx2">
                    <a:lumMod val="60000"/>
                    <a:lumOff val="40000"/>
                  </a:schemeClr>
                </a:solidFill>
                <a:latin typeface="Marianne" panose="02000000000000000000" pitchFamily="2" charset="0"/>
              </a:rPr>
              <a:t>Exemples </a:t>
            </a:r>
            <a:r>
              <a:rPr lang="fr-FR" sz="2000" dirty="0">
                <a:solidFill>
                  <a:schemeClr val="tx2">
                    <a:lumMod val="60000"/>
                    <a:lumOff val="40000"/>
                  </a:schemeClr>
                </a:solidFill>
                <a:latin typeface="Marianne" panose="02000000000000000000" pitchFamily="2" charset="0"/>
              </a:rPr>
              <a:t>de communications de lancement </a:t>
            </a:r>
          </a:p>
          <a:p>
            <a:pPr lvl="0">
              <a:defRPr/>
            </a:pPr>
            <a:endParaRPr lang="fr-FR" sz="1400" i="1" dirty="0">
              <a:solidFill>
                <a:srgbClr val="000000"/>
              </a:solidFill>
              <a:latin typeface="Marianne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1316138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7448BB9-F09B-8BDE-E029-FD361E67A6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122C9-A0B9-462F-8757-0847AD287B63}" type="slidenum">
              <a:rPr lang="fr-FR" smtClean="0"/>
              <a:pPr/>
              <a:t>2</a:t>
            </a:fld>
            <a:endParaRPr lang="fr-FR" dirty="0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853D55E9-911F-7419-6C3C-1CDCA0826B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1801" y="870857"/>
            <a:ext cx="4441312" cy="877865"/>
          </a:xfrm>
        </p:spPr>
        <p:txBody>
          <a:bodyPr>
            <a:normAutofit/>
          </a:bodyPr>
          <a:lstStyle/>
          <a:p>
            <a:r>
              <a:rPr lang="fr-FR" sz="2400" dirty="0"/>
              <a:t>Article Newsletter et page intranet 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78224A66-A716-3E31-30A9-5698F24F00FA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1371" y="2000216"/>
            <a:ext cx="3132859" cy="382905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63AC5708-EB6A-0E61-6474-2BFB33786E0D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92477" y="409303"/>
            <a:ext cx="3132859" cy="244789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2A280E19-CA8C-4301-44B7-FCAC09E5C454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44700" y="409303"/>
            <a:ext cx="3420252" cy="4097383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2C637DC8-F358-4A0A-FC92-A36DE0588D57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92477" y="3252984"/>
            <a:ext cx="3755516" cy="288226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2BDA540F-F644-30CC-F823-10069F75991B}"/>
              </a:ext>
            </a:extLst>
          </p:cNvPr>
          <p:cNvSpPr/>
          <p:nvPr/>
        </p:nvSpPr>
        <p:spPr>
          <a:xfrm rot="19526294">
            <a:off x="1862138" y="3528868"/>
            <a:ext cx="8648700" cy="285228"/>
          </a:xfrm>
          <a:prstGeom prst="roundRect">
            <a:avLst/>
          </a:prstGeom>
          <a:solidFill>
            <a:srgbClr val="FFD500">
              <a:alpha val="60000"/>
            </a:srgbClr>
          </a:solidFill>
          <a:ln>
            <a:solidFill>
              <a:schemeClr val="accent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b="1" dirty="0"/>
              <a:t>Illustration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2AA772D9-E53E-EE05-DAA6-70A01CDF9AAE}"/>
              </a:ext>
            </a:extLst>
          </p:cNvPr>
          <p:cNvSpPr txBox="1"/>
          <p:nvPr/>
        </p:nvSpPr>
        <p:spPr>
          <a:xfrm>
            <a:off x="431801" y="1824337"/>
            <a:ext cx="4441312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050" i="1" dirty="0">
                <a:solidFill>
                  <a:schemeClr val="bg1">
                    <a:lumMod val="65000"/>
                  </a:schemeClr>
                </a:solidFill>
              </a:rPr>
              <a:t>Article Newsletter renvoyant sur l’article intranet 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652AAF3F-D168-9B37-723B-1CC6AE149533}"/>
              </a:ext>
            </a:extLst>
          </p:cNvPr>
          <p:cNvSpPr txBox="1"/>
          <p:nvPr/>
        </p:nvSpPr>
        <p:spPr>
          <a:xfrm>
            <a:off x="8879752" y="4736686"/>
            <a:ext cx="2785200" cy="2539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050" i="1" dirty="0">
                <a:solidFill>
                  <a:schemeClr val="bg1">
                    <a:lumMod val="65000"/>
                  </a:schemeClr>
                </a:solidFill>
              </a:rPr>
              <a:t>Extraits de l’article intranet 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DB8C4D3D-B271-4A71-A1D0-EFB056BA1D35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182" b="33693"/>
          <a:stretch/>
        </p:blipFill>
        <p:spPr>
          <a:xfrm>
            <a:off x="6426238" y="2027111"/>
            <a:ext cx="1168632" cy="375431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13" name="Image 12">
            <a:extLst>
              <a:ext uri="{FF2B5EF4-FFF2-40B4-BE49-F238E27FC236}">
                <a16:creationId xmlns:a16="http://schemas.microsoft.com/office/drawing/2014/main" id="{78AFD65A-255A-4707-8E75-601409A4FE9F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182" b="33693"/>
          <a:stretch/>
        </p:blipFill>
        <p:spPr>
          <a:xfrm>
            <a:off x="1997569" y="3269156"/>
            <a:ext cx="1376568" cy="442232"/>
          </a:xfrm>
          <a:prstGeom prst="rect">
            <a:avLst/>
          </a:prstGeom>
          <a:solidFill>
            <a:schemeClr val="bg1"/>
          </a:solidFill>
        </p:spPr>
      </p:pic>
    </p:spTree>
    <p:extLst>
      <p:ext uri="{BB962C8B-B14F-4D97-AF65-F5344CB8AC3E}">
        <p14:creationId xmlns:p14="http://schemas.microsoft.com/office/powerpoint/2010/main" val="69636620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FE92AA0-862C-4D2F-66C9-C2C48395E5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122C9-A0B9-462F-8757-0847AD287B63}" type="slidenum">
              <a:rPr lang="fr-FR" smtClean="0"/>
              <a:pPr/>
              <a:t>3</a:t>
            </a:fld>
            <a:endParaRPr lang="fr-FR" dirty="0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02A2CF7B-C1E7-7B3D-9775-29971D2894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Support de lancement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D613D65-F300-F2C2-5D7E-7D4A850E072D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5685" y="2346705"/>
            <a:ext cx="3815649" cy="216459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D1CAA451-2F1F-4BE4-7B48-A23F5E6B9E4A}"/>
              </a:ext>
            </a:extLst>
          </p:cNvPr>
          <p:cNvSpPr txBox="1"/>
          <p:nvPr/>
        </p:nvSpPr>
        <p:spPr>
          <a:xfrm>
            <a:off x="215685" y="4739946"/>
            <a:ext cx="10913869" cy="2539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050" i="1" dirty="0">
                <a:solidFill>
                  <a:schemeClr val="bg1">
                    <a:lumMod val="65000"/>
                  </a:schemeClr>
                </a:solidFill>
              </a:rPr>
              <a:t>Extraits de support élaboré par l’université de Lille afin de présenter le programme SP+ aux équipes politiques de l’université.</a:t>
            </a:r>
            <a:endParaRPr lang="fr-FR" sz="1050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9E39E542-C7EE-1D41-8208-3B2486A51E4B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47816" y="2346705"/>
            <a:ext cx="3899290" cy="216459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62488B63-DBF3-D92D-F8A8-C9ECE85AC3DC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40019" y="2346705"/>
            <a:ext cx="3736296" cy="2169462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AAD2F90B-8BC0-457E-8584-814400F75B6F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182" b="33693"/>
          <a:stretch/>
        </p:blipFill>
        <p:spPr>
          <a:xfrm>
            <a:off x="5551361" y="2373600"/>
            <a:ext cx="1168632" cy="375431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E9CFA16E-083B-497B-B904-75D6A929F359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182" b="33693"/>
          <a:stretch/>
        </p:blipFill>
        <p:spPr>
          <a:xfrm>
            <a:off x="2436942" y="2657271"/>
            <a:ext cx="1215171" cy="390382"/>
          </a:xfrm>
          <a:prstGeom prst="rect">
            <a:avLst/>
          </a:prstGeom>
          <a:solidFill>
            <a:schemeClr val="bg1"/>
          </a:solidFill>
        </p:spPr>
      </p:pic>
    </p:spTree>
    <p:extLst>
      <p:ext uri="{BB962C8B-B14F-4D97-AF65-F5344CB8AC3E}">
        <p14:creationId xmlns:p14="http://schemas.microsoft.com/office/powerpoint/2010/main" val="3320062896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PREMIER MINISTRE">
  <a:themeElements>
    <a:clrScheme name="GOUVERNEMENT PPT">
      <a:dk1>
        <a:srgbClr val="000000"/>
      </a:dk1>
      <a:lt1>
        <a:srgbClr val="FFFFFF"/>
      </a:lt1>
      <a:dk2>
        <a:srgbClr val="000091"/>
      </a:dk2>
      <a:lt2>
        <a:srgbClr val="E1000F"/>
      </a:lt2>
      <a:accent1>
        <a:srgbClr val="005841"/>
      </a:accent1>
      <a:accent2>
        <a:srgbClr val="21215A"/>
      </a:accent2>
      <a:accent3>
        <a:srgbClr val="FFD500"/>
      </a:accent3>
      <a:accent4>
        <a:srgbClr val="EA5433"/>
      </a:accent4>
      <a:accent5>
        <a:srgbClr val="8C2237"/>
      </a:accent5>
      <a:accent6>
        <a:srgbClr val="49311F"/>
      </a:accent6>
      <a:hlink>
        <a:srgbClr val="000000"/>
      </a:hlink>
      <a:folHlink>
        <a:srgbClr val="000000"/>
      </a:folHlink>
    </a:clrScheme>
    <a:fontScheme name="DITP">
      <a:majorFont>
        <a:latin typeface="Marianne"/>
        <a:ea typeface=""/>
        <a:cs typeface=""/>
      </a:majorFont>
      <a:minorFont>
        <a:latin typeface="Marianne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ésentation1" id="{B31BC2C8-1E42-4695-B467-E44B71F891AE}" vid="{0F8318DF-BB2B-492D-B2CE-09521AD2951C}"/>
    </a:ext>
  </a:extLst>
</a:theme>
</file>

<file path=ppt/theme/theme3.xml><?xml version="1.0" encoding="utf-8"?>
<a:theme xmlns:a="http://schemas.openxmlformats.org/drawingml/2006/main" name="1_PREMIER MINISTRE">
  <a:themeElements>
    <a:clrScheme name="GOUVERNEMENT PPT">
      <a:dk1>
        <a:srgbClr val="000000"/>
      </a:dk1>
      <a:lt1>
        <a:srgbClr val="FFFFFF"/>
      </a:lt1>
      <a:dk2>
        <a:srgbClr val="000091"/>
      </a:dk2>
      <a:lt2>
        <a:srgbClr val="E1000F"/>
      </a:lt2>
      <a:accent1>
        <a:srgbClr val="005841"/>
      </a:accent1>
      <a:accent2>
        <a:srgbClr val="21215A"/>
      </a:accent2>
      <a:accent3>
        <a:srgbClr val="FFD500"/>
      </a:accent3>
      <a:accent4>
        <a:srgbClr val="EA5433"/>
      </a:accent4>
      <a:accent5>
        <a:srgbClr val="8C2237"/>
      </a:accent5>
      <a:accent6>
        <a:srgbClr val="49311F"/>
      </a:accent6>
      <a:hlink>
        <a:srgbClr val="000000"/>
      </a:hlink>
      <a:folHlink>
        <a:srgbClr val="000000"/>
      </a:folHlink>
    </a:clrScheme>
    <a:fontScheme name="DITP">
      <a:majorFont>
        <a:latin typeface="Marianne"/>
        <a:ea typeface=""/>
        <a:cs typeface=""/>
      </a:majorFont>
      <a:minorFont>
        <a:latin typeface="Marianne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ésentation1" id="{B31BC2C8-1E42-4695-B467-E44B71F891AE}" vid="{0F8318DF-BB2B-492D-B2CE-09521AD2951C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CAFA1962001DA4A983E6DB237D8F900" ma:contentTypeVersion="13" ma:contentTypeDescription="Create a new document." ma:contentTypeScope="" ma:versionID="22234ccd3c29ebf06f313d1e62911872">
  <xsd:schema xmlns:xsd="http://www.w3.org/2001/XMLSchema" xmlns:xs="http://www.w3.org/2001/XMLSchema" xmlns:p="http://schemas.microsoft.com/office/2006/metadata/properties" xmlns:ns2="12fb0e9c-5d89-4801-be40-a718ccdc5e4d" xmlns:ns3="c58d512d-a186-4847-a47d-688e53bca66a" targetNamespace="http://schemas.microsoft.com/office/2006/metadata/properties" ma:root="true" ma:fieldsID="e611a32ae88e0e1b358afa60227df53c" ns2:_="" ns3:_="">
    <xsd:import namespace="12fb0e9c-5d89-4801-be40-a718ccdc5e4d"/>
    <xsd:import namespace="c58d512d-a186-4847-a47d-688e53bca66a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2fb0e9c-5d89-4801-be40-a718ccdc5e4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Image Tags" ma:readOnly="false" ma:fieldId="{5cf76f15-5ced-4ddc-b409-7134ff3c332f}" ma:taxonomyMulti="true" ma:sspId="a8e8d813-e4e5-48d0-aeb8-e19ab3349c6b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58d512d-a186-4847-a47d-688e53bca66a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9e5dce53-d9e0-43d9-82ca-e51f9382e54a}" ma:internalName="TaxCatchAll" ma:showField="CatchAllData" ma:web="c58d512d-a186-4847-a47d-688e53bca66a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9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12fb0e9c-5d89-4801-be40-a718ccdc5e4d">
      <Terms xmlns="http://schemas.microsoft.com/office/infopath/2007/PartnerControls"/>
    </lcf76f155ced4ddcb4097134ff3c332f>
    <TaxCatchAll xmlns="c58d512d-a186-4847-a47d-688e53bca66a" xsi:nil="true"/>
  </documentManagement>
</p:properties>
</file>

<file path=customXml/itemProps1.xml><?xml version="1.0" encoding="utf-8"?>
<ds:datastoreItem xmlns:ds="http://schemas.openxmlformats.org/officeDocument/2006/customXml" ds:itemID="{F3AAF9A1-147C-4DBE-B065-9C9C4156228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12fb0e9c-5d89-4801-be40-a718ccdc5e4d"/>
    <ds:schemaRef ds:uri="c58d512d-a186-4847-a47d-688e53bca66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C610EE8F-AC12-4FE0-9691-4289843F3BB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A773B9D8-2EEE-482A-829A-B3E09FF126F4}">
  <ds:schemaRefs>
    <ds:schemaRef ds:uri="http://www.w3.org/XML/1998/namespace"/>
    <ds:schemaRef ds:uri="http://schemas.openxmlformats.org/package/2006/metadata/core-properties"/>
    <ds:schemaRef ds:uri="http://purl.org/dc/elements/1.1/"/>
    <ds:schemaRef ds:uri="12fb0e9c-5d89-4801-be40-a718ccdc5e4d"/>
    <ds:schemaRef ds:uri="http://purl.org/dc/dcmitype/"/>
    <ds:schemaRef ds:uri="http://schemas.microsoft.com/office/2006/documentManagement/types"/>
    <ds:schemaRef ds:uri="http://purl.org/dc/terms/"/>
    <ds:schemaRef ds:uri="http://schemas.microsoft.com/office/infopath/2007/PartnerControls"/>
    <ds:schemaRef ds:uri="c58d512d-a186-4847-a47d-688e53bca66a"/>
    <ds:schemaRef ds:uri="http://schemas.microsoft.com/office/2006/metadata/propertie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607</TotalTime>
  <Words>58</Words>
  <Application>Microsoft Office PowerPoint</Application>
  <PresentationFormat>Grand écran</PresentationFormat>
  <Paragraphs>13</Paragraphs>
  <Slides>3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3</vt:i4>
      </vt:variant>
      <vt:variant>
        <vt:lpstr>Titres des diapositives</vt:lpstr>
      </vt:variant>
      <vt:variant>
        <vt:i4>3</vt:i4>
      </vt:variant>
    </vt:vector>
  </HeadingPairs>
  <TitlesOfParts>
    <vt:vector size="11" baseType="lpstr">
      <vt:lpstr>Arial</vt:lpstr>
      <vt:lpstr>Calibri</vt:lpstr>
      <vt:lpstr>Calibri Light</vt:lpstr>
      <vt:lpstr>Marianne</vt:lpstr>
      <vt:lpstr>Wingdings</vt:lpstr>
      <vt:lpstr>Thème Office</vt:lpstr>
      <vt:lpstr>PREMIER MINISTRE</vt:lpstr>
      <vt:lpstr>1_PREMIER MINISTRE</vt:lpstr>
      <vt:lpstr>Présentation PowerPoint</vt:lpstr>
      <vt:lpstr>Article Newsletter et page intranet </vt:lpstr>
      <vt:lpstr>Support de lancement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Un exemple de flash report des actions</dc:title>
  <dc:creator>BARRAL Corentin</dc:creator>
  <cp:lastModifiedBy>BERTEAU Eymeric</cp:lastModifiedBy>
  <cp:revision>36</cp:revision>
  <dcterms:created xsi:type="dcterms:W3CDTF">2024-09-03T09:14:49Z</dcterms:created>
  <dcterms:modified xsi:type="dcterms:W3CDTF">2025-06-26T15:58:55Z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0x0101006CAFA1962001DA4A983E6DB237D8F900</vt:lpwstr>
  </property>
  <property fmtid="{D5CDD505-2E9C-101B-9397-08002B2CF9AE}" pid="3" name="MSIP_Label_ea60d57e-af5b-4752-ac57-3e4f28ca11dc_Enabled">
    <vt:lpwstr>true</vt:lpwstr>
  </property>
  <property fmtid="{D5CDD505-2E9C-101B-9397-08002B2CF9AE}" pid="4" name="MSIP_Label_ea60d57e-af5b-4752-ac57-3e4f28ca11dc_SetDate">
    <vt:lpwstr>2024-09-16T11:23:20Z</vt:lpwstr>
  </property>
  <property fmtid="{D5CDD505-2E9C-101B-9397-08002B2CF9AE}" pid="5" name="MSIP_Label_ea60d57e-af5b-4752-ac57-3e4f28ca11dc_Method">
    <vt:lpwstr>Standard</vt:lpwstr>
  </property>
  <property fmtid="{D5CDD505-2E9C-101B-9397-08002B2CF9AE}" pid="6" name="MSIP_Label_ea60d57e-af5b-4752-ac57-3e4f28ca11dc_Name">
    <vt:lpwstr>ea60d57e-af5b-4752-ac57-3e4f28ca11dc</vt:lpwstr>
  </property>
  <property fmtid="{D5CDD505-2E9C-101B-9397-08002B2CF9AE}" pid="7" name="MSIP_Label_ea60d57e-af5b-4752-ac57-3e4f28ca11dc_SiteId">
    <vt:lpwstr>36da45f1-dd2c-4d1f-af13-5abe46b99921</vt:lpwstr>
  </property>
  <property fmtid="{D5CDD505-2E9C-101B-9397-08002B2CF9AE}" pid="8" name="MSIP_Label_ea60d57e-af5b-4752-ac57-3e4f28ca11dc_ActionId">
    <vt:lpwstr>5ad1c46b-7166-4464-89b9-e6c2f0e55271</vt:lpwstr>
  </property>
  <property fmtid="{D5CDD505-2E9C-101B-9397-08002B2CF9AE}" pid="9" name="MSIP_Label_ea60d57e-af5b-4752-ac57-3e4f28ca11dc_ContentBits">
    <vt:lpwstr>0</vt:lpwstr>
  </property>
  <property fmtid="{D5CDD505-2E9C-101B-9397-08002B2CF9AE}" pid="10" name="MediaServiceImageTags">
    <vt:lpwstr/>
  </property>
</Properties>
</file>